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20104100" cy="11309350"/>
  <p:embeddedFontLst>
    <p:embeddedFont>
      <p:font typeface="Calibri" panose="020F0502020204030204" pitchFamily="34" charset="0"/>
      <p:regular r:id="rId20"/>
      <p:bold r:id="rId21"/>
      <p:italic r:id="rId22"/>
      <p:boldItalic r:id="rId23"/>
    </p:embeddedFont>
    <p:embeddedFont>
      <p:font typeface="Open Sans" panose="020B0604020202020204" charset="0"/>
      <p:regular r:id="rId24"/>
      <p:bold r:id="rId25"/>
      <p:italic r:id="rId26"/>
      <p:boldItalic r:id="rId27"/>
    </p:embeddedFont>
    <p:embeddedFont>
      <p:font typeface="Open Sans Light" panose="020B0604020202020204" charset="0"/>
      <p:regular r:id="rId28"/>
      <p:bold r:id="rId29"/>
      <p:italic r:id="rId30"/>
      <p:boldItalic r:id="rId31"/>
    </p:embeddedFont>
    <p:embeddedFont>
      <p:font typeface="Open Sans SemiBold"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46">
          <p15:clr>
            <a:srgbClr val="000000"/>
          </p15:clr>
        </p15:guide>
        <p15:guide id="2" pos="982">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34"/>
  </p:normalViewPr>
  <p:slideViewPr>
    <p:cSldViewPr snapToGrid="0">
      <p:cViewPr varScale="1">
        <p:scale>
          <a:sx n="40" d="100"/>
          <a:sy n="40" d="100"/>
        </p:scale>
        <p:origin x="1260" y="54"/>
      </p:cViewPr>
      <p:guideLst>
        <p:guide orient="horz" pos="1746"/>
        <p:guide pos="9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026422" y="848200"/>
            <a:ext cx="10053300" cy="424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2010400" y="5371925"/>
            <a:ext cx="16083275" cy="50892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c4745d7d6_0_110:notes"/>
          <p:cNvSpPr>
            <a:spLocks noGrp="1" noRot="1" noChangeAspect="1"/>
          </p:cNvSpPr>
          <p:nvPr>
            <p:ph type="sldImg" idx="2"/>
          </p:nvPr>
        </p:nvSpPr>
        <p:spPr>
          <a:xfrm>
            <a:off x="5026422" y="848200"/>
            <a:ext cx="10053300" cy="424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c4745d7d6_0_110: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b92992d6b_0_10: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A recent study estimates that because of the CO2 emitted in the manufacturing process, a long-lasting washing machine will generate over two decades 1.1 tonnes less CO2 than a short-lived model. That’s huge...</a:t>
            </a:r>
            <a:r>
              <a:rPr lang="en-US" sz="4800">
                <a:solidFill>
                  <a:srgbClr val="FFFFFF"/>
                </a:solidFill>
                <a:latin typeface="Open Sans Light"/>
                <a:ea typeface="Open Sans Light"/>
                <a:cs typeface="Open Sans Light"/>
                <a:sym typeface="Open Sans Light"/>
              </a:rPr>
              <a:t>a use of the CO2 emitted in the manufacturing Because of the CO2 emitted in the manufacturing process, Because of the CO2 emitted in thBece manufacturing beprocess, process, </a:t>
            </a:r>
            <a:endParaRPr/>
          </a:p>
        </p:txBody>
      </p:sp>
      <p:sp>
        <p:nvSpPr>
          <p:cNvPr id="199" name="Google Shape;199;g5b92992d6b_0_10:notes"/>
          <p:cNvSpPr>
            <a:spLocks noGrp="1" noRot="1" noChangeAspect="1"/>
          </p:cNvSpPr>
          <p:nvPr>
            <p:ph type="sldImg" idx="2"/>
          </p:nvPr>
        </p:nvSpPr>
        <p:spPr>
          <a:xfrm>
            <a:off x="5026422" y="848200"/>
            <a:ext cx="10053300" cy="424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c4745d7d6_0_116:notes"/>
          <p:cNvSpPr>
            <a:spLocks noGrp="1" noRot="1" noChangeAspect="1"/>
          </p:cNvSpPr>
          <p:nvPr>
            <p:ph type="sldImg" idx="2"/>
          </p:nvPr>
        </p:nvSpPr>
        <p:spPr>
          <a:xfrm>
            <a:off x="7224713" y="847725"/>
            <a:ext cx="565626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c4745d7d6_0_116: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 how are we tackling that? Using the same machine learning algorithms and high speed data sampling technology I mentioned at the beginning of my presentation, we are targeting the white goods marketing with a predictive maintenance plug that can provide energy monitoring, remote control of appliances, fault detection, as well as contribute to DSR once the domestic play is ready.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7643998700_0_3: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228600" lvl="0" indent="-241300" algn="l" rtl="0">
              <a:spcBef>
                <a:spcPts val="0"/>
              </a:spcBef>
              <a:spcAft>
                <a:spcPts val="0"/>
              </a:spcAft>
              <a:buClr>
                <a:srgbClr val="2CBCBA"/>
              </a:buClr>
              <a:buSzPts val="2000"/>
              <a:buFont typeface="Open Sans Light"/>
              <a:buChar char="●"/>
            </a:pPr>
            <a:r>
              <a:rPr lang="en-US" sz="2000">
                <a:solidFill>
                  <a:srgbClr val="494949"/>
                </a:solidFill>
                <a:latin typeface="Open Sans Light"/>
                <a:ea typeface="Open Sans Light"/>
                <a:cs typeface="Open Sans Light"/>
                <a:sym typeface="Open Sans Light"/>
              </a:rPr>
              <a:t>Our </a:t>
            </a:r>
            <a:r>
              <a:rPr lang="en-US" sz="2000">
                <a:solidFill>
                  <a:srgbClr val="2CBCBA"/>
                </a:solidFill>
                <a:latin typeface="Open Sans Light"/>
                <a:ea typeface="Open Sans Light"/>
                <a:cs typeface="Open Sans Light"/>
                <a:sym typeface="Open Sans Light"/>
              </a:rPr>
              <a:t>patented</a:t>
            </a:r>
            <a:r>
              <a:rPr lang="en-US" sz="2000">
                <a:solidFill>
                  <a:srgbClr val="494949"/>
                </a:solidFill>
                <a:latin typeface="Open Sans Light"/>
                <a:ea typeface="Open Sans Light"/>
                <a:cs typeface="Open Sans Light"/>
                <a:sym typeface="Open Sans Light"/>
              </a:rPr>
              <a:t> high speed data sampling and deep learning algorithms enable us to gather and analyse high resolution energy data at a component level. </a:t>
            </a:r>
            <a:endParaRPr sz="2000">
              <a:solidFill>
                <a:srgbClr val="494949"/>
              </a:solidFill>
              <a:latin typeface="Open Sans Light"/>
              <a:ea typeface="Open Sans Light"/>
              <a:cs typeface="Open Sans Light"/>
              <a:sym typeface="Open Sans Light"/>
            </a:endParaRPr>
          </a:p>
          <a:p>
            <a:pPr marL="228600" lvl="0" indent="0" algn="l" rtl="0">
              <a:spcBef>
                <a:spcPts val="0"/>
              </a:spcBef>
              <a:spcAft>
                <a:spcPts val="0"/>
              </a:spcAft>
              <a:buClr>
                <a:schemeClr val="dk1"/>
              </a:buClr>
              <a:buSzPts val="1100"/>
              <a:buFont typeface="Arial"/>
              <a:buNone/>
            </a:pPr>
            <a:endParaRPr sz="2000">
              <a:solidFill>
                <a:srgbClr val="494949"/>
              </a:solidFill>
              <a:latin typeface="Open Sans Light"/>
              <a:ea typeface="Open Sans Light"/>
              <a:cs typeface="Open Sans Light"/>
              <a:sym typeface="Open Sans Light"/>
            </a:endParaRPr>
          </a:p>
          <a:p>
            <a:pPr marL="228600" lvl="0" indent="-241300" algn="l" rtl="0">
              <a:spcBef>
                <a:spcPts val="0"/>
              </a:spcBef>
              <a:spcAft>
                <a:spcPts val="0"/>
              </a:spcAft>
              <a:buClr>
                <a:srgbClr val="2CBCBA"/>
              </a:buClr>
              <a:buSzPts val="2000"/>
              <a:buFont typeface="Open Sans Light"/>
              <a:buChar char="●"/>
            </a:pPr>
            <a:r>
              <a:rPr lang="en-US" sz="2000">
                <a:solidFill>
                  <a:srgbClr val="494949"/>
                </a:solidFill>
                <a:latin typeface="Open Sans Light"/>
                <a:ea typeface="Open Sans Light"/>
                <a:cs typeface="Open Sans Light"/>
                <a:sym typeface="Open Sans Light"/>
              </a:rPr>
              <a:t>Using this data we can perform </a:t>
            </a:r>
            <a:r>
              <a:rPr lang="en-US" sz="2000">
                <a:solidFill>
                  <a:srgbClr val="2CBCBA"/>
                </a:solidFill>
                <a:latin typeface="Open Sans Light"/>
                <a:ea typeface="Open Sans Light"/>
                <a:cs typeface="Open Sans Light"/>
                <a:sym typeface="Open Sans Light"/>
              </a:rPr>
              <a:t>real-time detection for anomalies in the electrical signature of appliances</a:t>
            </a:r>
            <a:r>
              <a:rPr lang="en-US" sz="2000">
                <a:solidFill>
                  <a:srgbClr val="494949"/>
                </a:solidFill>
                <a:latin typeface="Open Sans Light"/>
                <a:ea typeface="Open Sans Light"/>
                <a:cs typeface="Open Sans Light"/>
                <a:sym typeface="Open Sans Light"/>
              </a:rPr>
              <a:t>. This gives us the ability to pick up appliance failures before they occur and thus ensure longer lasting white goods with less damage to the planet.</a:t>
            </a:r>
            <a:endParaRPr/>
          </a:p>
        </p:txBody>
      </p:sp>
      <p:sp>
        <p:nvSpPr>
          <p:cNvPr id="239" name="Google Shape;239;g7643998700_0_3:notes"/>
          <p:cNvSpPr>
            <a:spLocks noGrp="1" noRot="1" noChangeAspect="1"/>
          </p:cNvSpPr>
          <p:nvPr>
            <p:ph type="sldImg" idx="2"/>
          </p:nvPr>
        </p:nvSpPr>
        <p:spPr>
          <a:xfrm>
            <a:off x="7224713" y="847725"/>
            <a:ext cx="5656262"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7c4745d7d6_0_535: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And as I eluded to earlier, sustainability does not have to equal increased costs. These are all of the benefits to manufacturers could receive using smart energy AI (including signicant reduced costs in call-outs!), not to mention consumers who will have less downtime of their appliances, as well as smart control!</a:t>
            </a:r>
            <a:endParaRPr/>
          </a:p>
        </p:txBody>
      </p:sp>
      <p:sp>
        <p:nvSpPr>
          <p:cNvPr id="248" name="Google Shape;248;g7c4745d7d6_0_535:notes"/>
          <p:cNvSpPr>
            <a:spLocks noGrp="1" noRot="1" noChangeAspect="1"/>
          </p:cNvSpPr>
          <p:nvPr>
            <p:ph type="sldImg" idx="2"/>
          </p:nvPr>
        </p:nvSpPr>
        <p:spPr>
          <a:xfrm>
            <a:off x="7224713" y="847725"/>
            <a:ext cx="5656262"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c4745d7d6_0_445:notes"/>
          <p:cNvSpPr>
            <a:spLocks noGrp="1" noRot="1" noChangeAspect="1"/>
          </p:cNvSpPr>
          <p:nvPr>
            <p:ph type="sldImg" idx="2"/>
          </p:nvPr>
        </p:nvSpPr>
        <p:spPr>
          <a:xfrm>
            <a:off x="5026422" y="848200"/>
            <a:ext cx="10053300" cy="424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7c4745d7d6_0_445: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What do future business models look like in the circular economy? Pay per wash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7c4745d7d6_0_517: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CTA: Lots of innovation vs no move in regulation- things are moving to slowly  for us to commercialise so we must grant fund. How can you help in our goal to making white goods more sustainable? Right to repair laws in place but now it’s time to get predictive maintenance tech in homes</a:t>
            </a:r>
            <a:endParaRPr/>
          </a:p>
        </p:txBody>
      </p:sp>
      <p:sp>
        <p:nvSpPr>
          <p:cNvPr id="261" name="Google Shape;261;g7c4745d7d6_0_517:notes"/>
          <p:cNvSpPr>
            <a:spLocks noGrp="1" noRot="1" noChangeAspect="1"/>
          </p:cNvSpPr>
          <p:nvPr>
            <p:ph type="sldImg" idx="2"/>
          </p:nvPr>
        </p:nvSpPr>
        <p:spPr>
          <a:xfrm>
            <a:off x="5026422" y="848200"/>
            <a:ext cx="10053300" cy="424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7c4745d7d6_0_524:notes"/>
          <p:cNvSpPr>
            <a:spLocks noGrp="1" noRot="1" noChangeAspect="1"/>
          </p:cNvSpPr>
          <p:nvPr>
            <p:ph type="sldImg" idx="2"/>
          </p:nvPr>
        </p:nvSpPr>
        <p:spPr>
          <a:xfrm>
            <a:off x="5026422" y="848200"/>
            <a:ext cx="10053300" cy="424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7c4745d7d6_0_524: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There is no time to waste.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txBox="1">
            <a:spLocks noGrp="1"/>
          </p:cNvSpPr>
          <p:nvPr>
            <p:ph type="body" idx="1"/>
          </p:nvPr>
        </p:nvSpPr>
        <p:spPr>
          <a:xfrm>
            <a:off x="2010400" y="5371925"/>
            <a:ext cx="16083275"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24:notes"/>
          <p:cNvSpPr>
            <a:spLocks noGrp="1" noRot="1" noChangeAspect="1"/>
          </p:cNvSpPr>
          <p:nvPr>
            <p:ph type="sldImg" idx="2"/>
          </p:nvPr>
        </p:nvSpPr>
        <p:spPr>
          <a:xfrm>
            <a:off x="5026422" y="848200"/>
            <a:ext cx="10053300" cy="424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c4745d7d6_0_213:notes"/>
          <p:cNvSpPr>
            <a:spLocks noGrp="1" noRot="1" noChangeAspect="1"/>
          </p:cNvSpPr>
          <p:nvPr>
            <p:ph type="sldImg" idx="2"/>
          </p:nvPr>
        </p:nvSpPr>
        <p:spPr>
          <a:xfrm>
            <a:off x="5026422" y="848200"/>
            <a:ext cx="10053300" cy="424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c4745d7d6_0_213: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lnSpc>
                <a:spcPct val="115000"/>
              </a:lnSpc>
              <a:spcBef>
                <a:spcPts val="1100"/>
              </a:spcBef>
              <a:spcAft>
                <a:spcPts val="0"/>
              </a:spcAft>
              <a:buNone/>
            </a:pPr>
            <a:r>
              <a:rPr lang="en-US">
                <a:solidFill>
                  <a:srgbClr val="121212"/>
                </a:solidFill>
              </a:rPr>
              <a:t>It’s no secret that the health of our planet is declining. Deforestation, melting sea ice, rapidly disappearing species and more have weakened Earth’s ecosystems, and climate change is arguably the most pressing issue of our time. We need to think outside of the box – and move swiftly – to recover a sustainable future. </a:t>
            </a:r>
            <a:r>
              <a:rPr lang="en-US" sz="1050">
                <a:solidFill>
                  <a:srgbClr val="222222"/>
                </a:solidFill>
                <a:highlight>
                  <a:srgbClr val="FFFFFF"/>
                </a:highlight>
              </a:rPr>
              <a:t>The solution isn’t going to come from the small percentage of the world who are willing to overhaul their lifestyle by not travelling by aeroplane, for example. it’s going to come from as many people as possible taking their own inches towards a cleaner, greener energy system, and when we add up all those inches, that’s going to be the difference between winning and losing this fight against climate change. So how do we get everyone in the country, or on the planet to do their bit? Let’s look at something like the plastic bag tax. Charging 10p for plastic bags has resulted in their use plumetting by 85% compared to the year before it was introduced. The thing that I believe has made this even more sticky though is that the strong 10p bags, or cloth bags which you bring from home are better than any of the free cheap plastic bags we used before. They are stronger and don’t hurt your hand so much. You can get more into them, and sling them over your shoulder which makes them less cumbersome to carry. After the initial transition period, the consumer shopping experience is now better. Ultimately, to make big changes like this, we have to create experiences that make consumers want to change because it adds value to their lives in some way.</a:t>
            </a:r>
            <a:endParaRPr sz="1050">
              <a:solidFill>
                <a:srgbClr val="222222"/>
              </a:solidFill>
              <a:highlight>
                <a:srgbClr val="FFFFFF"/>
              </a:highlight>
            </a:endParaRPr>
          </a:p>
          <a:p>
            <a:pPr marL="0" lvl="0" indent="0" algn="l" rtl="0">
              <a:lnSpc>
                <a:spcPct val="115000"/>
              </a:lnSpc>
              <a:spcBef>
                <a:spcPts val="1100"/>
              </a:spcBef>
              <a:spcAft>
                <a:spcPts val="0"/>
              </a:spcAft>
              <a:buNone/>
            </a:pPr>
            <a:endParaRPr sz="1050">
              <a:solidFill>
                <a:srgbClr val="222222"/>
              </a:solidFill>
              <a:highlight>
                <a:srgbClr val="FFFFFF"/>
              </a:highlight>
            </a:endParaRPr>
          </a:p>
          <a:p>
            <a:pPr marL="0" lvl="0" indent="0" algn="l" rtl="0">
              <a:lnSpc>
                <a:spcPct val="115000"/>
              </a:lnSpc>
              <a:spcBef>
                <a:spcPts val="1100"/>
              </a:spcBef>
              <a:spcAft>
                <a:spcPts val="1100"/>
              </a:spcAft>
              <a:buClr>
                <a:schemeClr val="dk1"/>
              </a:buClr>
              <a:buSzPts val="1100"/>
              <a:buFont typeface="Arial"/>
              <a:buNone/>
            </a:pPr>
            <a:endParaRPr>
              <a:solidFill>
                <a:srgbClr val="121212"/>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c4745d7d6_0_363: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And the same goes for businesses, there is a misconception that sustainability must increase business costs when in fact the two can go hand in hand. Take this example of DeepMind.</a:t>
            </a:r>
            <a:endParaRPr/>
          </a:p>
        </p:txBody>
      </p:sp>
      <p:sp>
        <p:nvSpPr>
          <p:cNvPr id="126" name="Google Shape;126;g7c4745d7d6_0_363:notes"/>
          <p:cNvSpPr>
            <a:spLocks noGrp="1" noRot="1" noChangeAspect="1"/>
          </p:cNvSpPr>
          <p:nvPr>
            <p:ph type="sldImg" idx="2"/>
          </p:nvPr>
        </p:nvSpPr>
        <p:spPr>
          <a:xfrm>
            <a:off x="7224713" y="847725"/>
            <a:ext cx="5656262"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7c4745d7d6_0_224:notes"/>
          <p:cNvSpPr txBox="1">
            <a:spLocks noGrp="1"/>
          </p:cNvSpPr>
          <p:nvPr>
            <p:ph type="body" idx="1"/>
          </p:nvPr>
        </p:nvSpPr>
        <p:spPr>
          <a:xfrm>
            <a:off x="2010410" y="5371941"/>
            <a:ext cx="16083300" cy="5089200"/>
          </a:xfrm>
          <a:prstGeom prst="rect">
            <a:avLst/>
          </a:prstGeom>
          <a:noFill/>
          <a:ln>
            <a:noFill/>
          </a:ln>
        </p:spPr>
        <p:txBody>
          <a:bodyPr spcFirstLastPara="1" wrap="square" lIns="216375" tIns="216375" rIns="216375" bIns="216375" anchor="t" anchorCtr="0">
            <a:noAutofit/>
          </a:bodyPr>
          <a:lstStyle/>
          <a:p>
            <a:pPr marL="0" lvl="0" indent="0" algn="l" rtl="0">
              <a:lnSpc>
                <a:spcPct val="115000"/>
              </a:lnSpc>
              <a:spcBef>
                <a:spcPts val="1100"/>
              </a:spcBef>
              <a:spcAft>
                <a:spcPts val="1100"/>
              </a:spcAft>
              <a:buClr>
                <a:schemeClr val="dk1"/>
              </a:buClr>
              <a:buSzPts val="1100"/>
              <a:buFont typeface="Arial"/>
              <a:buNone/>
            </a:pPr>
            <a:r>
              <a:rPr lang="en-US" sz="1050">
                <a:solidFill>
                  <a:srgbClr val="222222"/>
                </a:solidFill>
                <a:highlight>
                  <a:srgbClr val="FFFFFF"/>
                </a:highlight>
              </a:rPr>
              <a:t>I believe that AI will be a key technology in helping to tackle climate change in innovative ways. At Verv, we have applied AI to the energy space to provide green solutions. For example, by listening to the current at one single point at your electricity meter, we can tell users in real-time which appliances are on and how much they’re costing to use, as well as provide budgeting tools. Small things can help users to lower their carbon footprints, even by being more savvy about how much energy and money it costs to run a tumble dryer.</a:t>
            </a:r>
            <a:endParaRPr/>
          </a:p>
        </p:txBody>
      </p:sp>
      <p:sp>
        <p:nvSpPr>
          <p:cNvPr id="134" name="Google Shape;134;g7c4745d7d6_0_224:notes"/>
          <p:cNvSpPr>
            <a:spLocks noGrp="1" noRot="1" noChangeAspect="1"/>
          </p:cNvSpPr>
          <p:nvPr>
            <p:ph type="sldImg" idx="2"/>
          </p:nvPr>
        </p:nvSpPr>
        <p:spPr>
          <a:xfrm>
            <a:off x="7224713" y="847725"/>
            <a:ext cx="5654675"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5c92ca77f_0_104:notes"/>
          <p:cNvSpPr txBox="1">
            <a:spLocks noGrp="1"/>
          </p:cNvSpPr>
          <p:nvPr>
            <p:ph type="body" idx="1"/>
          </p:nvPr>
        </p:nvSpPr>
        <p:spPr>
          <a:xfrm>
            <a:off x="2010410" y="5371941"/>
            <a:ext cx="16083300" cy="5089200"/>
          </a:xfrm>
          <a:prstGeom prst="rect">
            <a:avLst/>
          </a:prstGeom>
          <a:noFill/>
          <a:ln>
            <a:noFill/>
          </a:ln>
        </p:spPr>
        <p:txBody>
          <a:bodyPr spcFirstLastPara="1" wrap="square" lIns="216375" tIns="216375" rIns="216375" bIns="216375" anchor="t" anchorCtr="0">
            <a:noAutofit/>
          </a:bodyPr>
          <a:lstStyle/>
          <a:p>
            <a:pPr marL="165100" lvl="0" indent="0" algn="l" rtl="0">
              <a:lnSpc>
                <a:spcPct val="100000"/>
              </a:lnSpc>
              <a:spcBef>
                <a:spcPts val="0"/>
              </a:spcBef>
              <a:spcAft>
                <a:spcPts val="0"/>
              </a:spcAft>
              <a:buNone/>
            </a:pPr>
            <a:r>
              <a:rPr lang="en-US">
                <a:solidFill>
                  <a:srgbClr val="666666"/>
                </a:solidFill>
                <a:latin typeface="Open Sans"/>
                <a:ea typeface="Open Sans"/>
                <a:cs typeface="Open Sans"/>
                <a:sym typeface="Open Sans"/>
              </a:rPr>
              <a:t>This is the type of data we can acquire using high speed data monitoring techniques and apply machine learning to in order to detect individual appliance energy signatures and thus identify what is consuming power.</a:t>
            </a:r>
            <a:endParaRPr>
              <a:solidFill>
                <a:srgbClr val="666666"/>
              </a:solidFill>
              <a:latin typeface="Open Sans"/>
              <a:ea typeface="Open Sans"/>
              <a:cs typeface="Open Sans"/>
              <a:sym typeface="Open Sans"/>
            </a:endParaRPr>
          </a:p>
        </p:txBody>
      </p:sp>
      <p:sp>
        <p:nvSpPr>
          <p:cNvPr id="145" name="Google Shape;145;g75c92ca77f_0_104:notes"/>
          <p:cNvSpPr>
            <a:spLocks noGrp="1" noRot="1" noChangeAspect="1"/>
          </p:cNvSpPr>
          <p:nvPr>
            <p:ph type="sldImg" idx="2"/>
          </p:nvPr>
        </p:nvSpPr>
        <p:spPr>
          <a:xfrm>
            <a:off x="7224713" y="847725"/>
            <a:ext cx="5654675"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c4745d7d6_0_372: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Going one step further, we have teamed blockchain with AI to create a renewable energy trading platform that adds a new dimension to smart energy. The platform enables households with solar to sell the excess energy that they generate directly to their neighbours. Communities can benefit from cheaper energy whilst those with with solar panels can receive an ROI by selling to their neighbours. Given it is not currently legal for consumers to sell energy to one another, we were extremely luck to receive funding for innovate UK to develop this project further.</a:t>
            </a:r>
            <a:endParaRPr/>
          </a:p>
        </p:txBody>
      </p:sp>
      <p:sp>
        <p:nvSpPr>
          <p:cNvPr id="158" name="Google Shape;158;g7c4745d7d6_0_372:notes"/>
          <p:cNvSpPr>
            <a:spLocks noGrp="1" noRot="1" noChangeAspect="1"/>
          </p:cNvSpPr>
          <p:nvPr>
            <p:ph type="sldImg" idx="2"/>
          </p:nvPr>
        </p:nvSpPr>
        <p:spPr>
          <a:xfrm>
            <a:off x="7224713" y="847725"/>
            <a:ext cx="5656262"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c4745d7d6_0_382:notes"/>
          <p:cNvSpPr>
            <a:spLocks noGrp="1" noRot="1" noChangeAspect="1"/>
          </p:cNvSpPr>
          <p:nvPr>
            <p:ph type="sldImg" idx="2"/>
          </p:nvPr>
        </p:nvSpPr>
        <p:spPr>
          <a:xfrm>
            <a:off x="7224713" y="847725"/>
            <a:ext cx="565626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c4745d7d6_0_382: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2018, with funding from Innovate, we took our platform to the next level and at a social housing estate in Hackney where there are solar panels on the 14 blocks of flats but residents can’t currently benefit from them due to the state of the UK electricity market. We were given regulatory flexibility in order to bring our platform to life and in April 18 we conducted the UK’s first trade of energy on the blockchain. The impact of our work has been more than we could’ve imagined with case studies of our work in reports and articles worldwide, Ofgem promoting the benefits of our technologies and in 2019 we supported New Anglia energy in raising a modification to UK law (p379) which takes a massive step towards making p2p energy trading legal.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c4745d7d6_0_408: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Despite that, we are still waiting...innovation continues to outpace relegation and we are running out of time. More needs to be done at government level to ensure that technologies that can have a real impact can be commercialised quickly.</a:t>
            </a:r>
            <a:endParaRPr/>
          </a:p>
        </p:txBody>
      </p:sp>
      <p:sp>
        <p:nvSpPr>
          <p:cNvPr id="185" name="Google Shape;185;g7c4745d7d6_0_408:notes"/>
          <p:cNvSpPr>
            <a:spLocks noGrp="1" noRot="1" noChangeAspect="1"/>
          </p:cNvSpPr>
          <p:nvPr>
            <p:ph type="sldImg" idx="2"/>
          </p:nvPr>
        </p:nvSpPr>
        <p:spPr>
          <a:xfrm>
            <a:off x="5026422" y="848200"/>
            <a:ext cx="10053300" cy="424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c4745d7d6_0_403:notes"/>
          <p:cNvSpPr>
            <a:spLocks noGrp="1" noRot="1" noChangeAspect="1"/>
          </p:cNvSpPr>
          <p:nvPr>
            <p:ph type="sldImg" idx="2"/>
          </p:nvPr>
        </p:nvSpPr>
        <p:spPr>
          <a:xfrm>
            <a:off x="5026422" y="848200"/>
            <a:ext cx="10053300" cy="424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c4745d7d6_0_403: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 whilst we’re waiting for that to become legal, how else can we do our bit?</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 name="Google Shape;11;p2"/>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FFFFFF"/>
              </a:buClr>
              <a:buSzPts val="5200"/>
              <a:buNone/>
              <a:defRPr sz="5200">
                <a:solidFill>
                  <a:srgbClr val="FFFFFF"/>
                </a:solidFill>
              </a:defRPr>
            </a:lvl1pPr>
            <a:lvl2pPr lvl="1" algn="ctr" rtl="0">
              <a:lnSpc>
                <a:spcPct val="100000"/>
              </a:lnSpc>
              <a:spcBef>
                <a:spcPts val="0"/>
              </a:spcBef>
              <a:spcAft>
                <a:spcPts val="0"/>
              </a:spcAft>
              <a:buClr>
                <a:srgbClr val="FFFFFF"/>
              </a:buClr>
              <a:buSzPts val="5200"/>
              <a:buNone/>
              <a:defRPr sz="5200">
                <a:solidFill>
                  <a:srgbClr val="FFFFFF"/>
                </a:solidFill>
              </a:defRPr>
            </a:lvl2pPr>
            <a:lvl3pPr lvl="2" algn="ctr" rtl="0">
              <a:lnSpc>
                <a:spcPct val="100000"/>
              </a:lnSpc>
              <a:spcBef>
                <a:spcPts val="0"/>
              </a:spcBef>
              <a:spcAft>
                <a:spcPts val="0"/>
              </a:spcAft>
              <a:buClr>
                <a:srgbClr val="FFFFFF"/>
              </a:buClr>
              <a:buSzPts val="5200"/>
              <a:buNone/>
              <a:defRPr sz="5200">
                <a:solidFill>
                  <a:srgbClr val="FFFFFF"/>
                </a:solidFill>
              </a:defRPr>
            </a:lvl3pPr>
            <a:lvl4pPr lvl="3" algn="ctr" rtl="0">
              <a:lnSpc>
                <a:spcPct val="100000"/>
              </a:lnSpc>
              <a:spcBef>
                <a:spcPts val="0"/>
              </a:spcBef>
              <a:spcAft>
                <a:spcPts val="0"/>
              </a:spcAft>
              <a:buClr>
                <a:srgbClr val="FFFFFF"/>
              </a:buClr>
              <a:buSzPts val="5200"/>
              <a:buNone/>
              <a:defRPr sz="5200">
                <a:solidFill>
                  <a:srgbClr val="FFFFFF"/>
                </a:solidFill>
              </a:defRPr>
            </a:lvl4pPr>
            <a:lvl5pPr lvl="4" algn="ctr" rtl="0">
              <a:lnSpc>
                <a:spcPct val="100000"/>
              </a:lnSpc>
              <a:spcBef>
                <a:spcPts val="0"/>
              </a:spcBef>
              <a:spcAft>
                <a:spcPts val="0"/>
              </a:spcAft>
              <a:buClr>
                <a:srgbClr val="FFFFFF"/>
              </a:buClr>
              <a:buSzPts val="5200"/>
              <a:buNone/>
              <a:defRPr sz="5200">
                <a:solidFill>
                  <a:srgbClr val="FFFFFF"/>
                </a:solidFill>
              </a:defRPr>
            </a:lvl5pPr>
            <a:lvl6pPr lvl="5" algn="ctr" rtl="0">
              <a:lnSpc>
                <a:spcPct val="100000"/>
              </a:lnSpc>
              <a:spcBef>
                <a:spcPts val="0"/>
              </a:spcBef>
              <a:spcAft>
                <a:spcPts val="0"/>
              </a:spcAft>
              <a:buClr>
                <a:srgbClr val="FFFFFF"/>
              </a:buClr>
              <a:buSzPts val="5200"/>
              <a:buNone/>
              <a:defRPr sz="5200">
                <a:solidFill>
                  <a:srgbClr val="FFFFFF"/>
                </a:solidFill>
              </a:defRPr>
            </a:lvl6pPr>
            <a:lvl7pPr lvl="6" algn="ctr" rtl="0">
              <a:lnSpc>
                <a:spcPct val="100000"/>
              </a:lnSpc>
              <a:spcBef>
                <a:spcPts val="0"/>
              </a:spcBef>
              <a:spcAft>
                <a:spcPts val="0"/>
              </a:spcAft>
              <a:buClr>
                <a:srgbClr val="FFFFFF"/>
              </a:buClr>
              <a:buSzPts val="5200"/>
              <a:buNone/>
              <a:defRPr sz="5200">
                <a:solidFill>
                  <a:srgbClr val="FFFFFF"/>
                </a:solidFill>
              </a:defRPr>
            </a:lvl7pPr>
            <a:lvl8pPr lvl="7" algn="ctr" rtl="0">
              <a:lnSpc>
                <a:spcPct val="100000"/>
              </a:lnSpc>
              <a:spcBef>
                <a:spcPts val="0"/>
              </a:spcBef>
              <a:spcAft>
                <a:spcPts val="0"/>
              </a:spcAft>
              <a:buClr>
                <a:srgbClr val="FFFFFF"/>
              </a:buClr>
              <a:buSzPts val="5200"/>
              <a:buNone/>
              <a:defRPr sz="5200">
                <a:solidFill>
                  <a:srgbClr val="FFFFFF"/>
                </a:solidFill>
              </a:defRPr>
            </a:lvl8pPr>
            <a:lvl9pPr lvl="8" algn="ctr" rtl="0">
              <a:lnSpc>
                <a:spcPct val="100000"/>
              </a:lnSpc>
              <a:spcBef>
                <a:spcPts val="0"/>
              </a:spcBef>
              <a:spcAft>
                <a:spcPts val="0"/>
              </a:spcAft>
              <a:buClr>
                <a:srgbClr val="FFFFFF"/>
              </a:buClr>
              <a:buSzPts val="5200"/>
              <a:buNone/>
              <a:defRPr sz="5200">
                <a:solidFill>
                  <a:srgbClr val="FFFFFF"/>
                </a:solidFill>
              </a:defRPr>
            </a:lvl9pPr>
          </a:lstStyle>
          <a:p>
            <a:endParaRPr/>
          </a:p>
        </p:txBody>
      </p:sp>
      <p:sp>
        <p:nvSpPr>
          <p:cNvPr id="12" name="Google Shape;12;p2"/>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2CBDBB"/>
              </a:buClr>
              <a:buSzPts val="2800"/>
              <a:buNone/>
              <a:defRPr sz="2800">
                <a:solidFill>
                  <a:srgbClr val="2CBDBB"/>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
          <p:cNvPicPr preferRelativeResize="0"/>
          <p:nvPr/>
        </p:nvPicPr>
        <p:blipFill rotWithShape="1">
          <a:blip r:embed="rId3">
            <a:alphaModFix/>
          </a:blip>
          <a:srcRect/>
          <a:stretch/>
        </p:blipFill>
        <p:spPr>
          <a:xfrm>
            <a:off x="3764771" y="5814865"/>
            <a:ext cx="1614477" cy="5392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pic>
        <p:nvPicPr>
          <p:cNvPr id="54" name="Google Shape;54;p1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5" name="Google Shape;55;p11"/>
          <p:cNvSpPr/>
          <p:nvPr/>
        </p:nvSpPr>
        <p:spPr>
          <a:xfrm>
            <a:off x="4560275" y="102033"/>
            <a:ext cx="4497900" cy="6653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1"/>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57" name="Google Shape;57;p11"/>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8" name="Google Shape;58;p11"/>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pic>
        <p:nvPicPr>
          <p:cNvPr id="61" name="Google Shape;61;p1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2" name="Google Shape;62;p12"/>
          <p:cNvSpPr txBox="1">
            <a:spLocks noGrp="1"/>
          </p:cNvSpPr>
          <p:nvPr>
            <p:ph type="body" idx="1"/>
          </p:nvPr>
        </p:nvSpPr>
        <p:spPr>
          <a:xfrm>
            <a:off x="249225" y="5297200"/>
            <a:ext cx="5998800" cy="8067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63" name="Google Shape;63;p1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pic>
        <p:nvPicPr>
          <p:cNvPr id="65" name="Google Shape;65;p13"/>
          <p:cNvPicPr preferRelativeResize="0"/>
          <p:nvPr/>
        </p:nvPicPr>
        <p:blipFill rotWithShape="1">
          <a:blip r:embed="rId2">
            <a:alphaModFix/>
          </a:blip>
          <a:srcRect/>
          <a:stretch/>
        </p:blipFill>
        <p:spPr>
          <a:xfrm>
            <a:off x="0" y="0"/>
            <a:ext cx="9144044" cy="5143500"/>
          </a:xfrm>
          <a:prstGeom prst="rect">
            <a:avLst/>
          </a:prstGeom>
          <a:noFill/>
          <a:ln>
            <a:noFill/>
          </a:ln>
        </p:spPr>
      </p:pic>
      <p:sp>
        <p:nvSpPr>
          <p:cNvPr id="66" name="Google Shape;66;p13"/>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67" name="Google Shape;67;p13"/>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Clr>
                <a:srgbClr val="FFFFFF"/>
              </a:buClr>
              <a:buSzPts val="1800"/>
              <a:buChar char="●"/>
              <a:defRPr>
                <a:solidFill>
                  <a:srgbClr val="FFFFFF"/>
                </a:solidFill>
              </a:defRPr>
            </a:lvl1pPr>
            <a:lvl2pPr marL="914400" lvl="1" indent="-317500" algn="ctr" rtl="0">
              <a:lnSpc>
                <a:spcPct val="115000"/>
              </a:lnSpc>
              <a:spcBef>
                <a:spcPts val="1600"/>
              </a:spcBef>
              <a:spcAft>
                <a:spcPts val="0"/>
              </a:spcAft>
              <a:buClr>
                <a:srgbClr val="FFFFFF"/>
              </a:buClr>
              <a:buSzPts val="1400"/>
              <a:buChar char="○"/>
              <a:defRPr>
                <a:solidFill>
                  <a:srgbClr val="FFFFFF"/>
                </a:solidFill>
              </a:defRPr>
            </a:lvl2pPr>
            <a:lvl3pPr marL="1371600" lvl="2" indent="-317500" algn="ctr" rtl="0">
              <a:lnSpc>
                <a:spcPct val="115000"/>
              </a:lnSpc>
              <a:spcBef>
                <a:spcPts val="1600"/>
              </a:spcBef>
              <a:spcAft>
                <a:spcPts val="0"/>
              </a:spcAft>
              <a:buClr>
                <a:srgbClr val="FFFFFF"/>
              </a:buClr>
              <a:buSzPts val="1400"/>
              <a:buChar char="■"/>
              <a:defRPr>
                <a:solidFill>
                  <a:srgbClr val="FFFFFF"/>
                </a:solidFill>
              </a:defRPr>
            </a:lvl3pPr>
            <a:lvl4pPr marL="1828800" lvl="3" indent="-317500" algn="ctr" rtl="0">
              <a:lnSpc>
                <a:spcPct val="115000"/>
              </a:lnSpc>
              <a:spcBef>
                <a:spcPts val="1600"/>
              </a:spcBef>
              <a:spcAft>
                <a:spcPts val="0"/>
              </a:spcAft>
              <a:buClr>
                <a:srgbClr val="FFFFFF"/>
              </a:buClr>
              <a:buSzPts val="1400"/>
              <a:buChar char="●"/>
              <a:defRPr>
                <a:solidFill>
                  <a:srgbClr val="FFFFFF"/>
                </a:solidFill>
              </a:defRPr>
            </a:lvl4pPr>
            <a:lvl5pPr marL="2286000" lvl="4" indent="-317500" algn="ctr" rtl="0">
              <a:lnSpc>
                <a:spcPct val="115000"/>
              </a:lnSpc>
              <a:spcBef>
                <a:spcPts val="1600"/>
              </a:spcBef>
              <a:spcAft>
                <a:spcPts val="0"/>
              </a:spcAft>
              <a:buClr>
                <a:srgbClr val="FFFFFF"/>
              </a:buClr>
              <a:buSzPts val="1400"/>
              <a:buChar char="○"/>
              <a:defRPr>
                <a:solidFill>
                  <a:srgbClr val="FFFFFF"/>
                </a:solidFill>
              </a:defRPr>
            </a:lvl5pPr>
            <a:lvl6pPr marL="2743200" lvl="5" indent="-317500" algn="ctr" rtl="0">
              <a:lnSpc>
                <a:spcPct val="115000"/>
              </a:lnSpc>
              <a:spcBef>
                <a:spcPts val="1600"/>
              </a:spcBef>
              <a:spcAft>
                <a:spcPts val="0"/>
              </a:spcAft>
              <a:buClr>
                <a:srgbClr val="FFFFFF"/>
              </a:buClr>
              <a:buSzPts val="1400"/>
              <a:buChar char="■"/>
              <a:defRPr>
                <a:solidFill>
                  <a:srgbClr val="FFFFFF"/>
                </a:solidFill>
              </a:defRPr>
            </a:lvl6pPr>
            <a:lvl7pPr marL="3200400" lvl="6" indent="-317500" algn="ctr" rtl="0">
              <a:lnSpc>
                <a:spcPct val="115000"/>
              </a:lnSpc>
              <a:spcBef>
                <a:spcPts val="1600"/>
              </a:spcBef>
              <a:spcAft>
                <a:spcPts val="0"/>
              </a:spcAft>
              <a:buClr>
                <a:srgbClr val="FFFFFF"/>
              </a:buClr>
              <a:buSzPts val="1400"/>
              <a:buChar char="●"/>
              <a:defRPr>
                <a:solidFill>
                  <a:srgbClr val="FFFFFF"/>
                </a:solidFill>
              </a:defRPr>
            </a:lvl7pPr>
            <a:lvl8pPr marL="3657600" lvl="7" indent="-317500" algn="ctr" rtl="0">
              <a:lnSpc>
                <a:spcPct val="115000"/>
              </a:lnSpc>
              <a:spcBef>
                <a:spcPts val="1600"/>
              </a:spcBef>
              <a:spcAft>
                <a:spcPts val="0"/>
              </a:spcAft>
              <a:buClr>
                <a:srgbClr val="FFFFFF"/>
              </a:buClr>
              <a:buSzPts val="1400"/>
              <a:buChar char="○"/>
              <a:defRPr>
                <a:solidFill>
                  <a:srgbClr val="FFFFFF"/>
                </a:solidFill>
              </a:defRPr>
            </a:lvl8pPr>
            <a:lvl9pPr marL="4114800" lvl="8" indent="-317500" algn="ctr" rtl="0">
              <a:lnSpc>
                <a:spcPct val="115000"/>
              </a:lnSpc>
              <a:spcBef>
                <a:spcPts val="1600"/>
              </a:spcBef>
              <a:spcAft>
                <a:spcPts val="1600"/>
              </a:spcAft>
              <a:buClr>
                <a:srgbClr val="FFFFFF"/>
              </a:buClr>
              <a:buSzPts val="1400"/>
              <a:buChar char="■"/>
              <a:defRPr>
                <a:solidFill>
                  <a:srgbClr val="FFFFFF"/>
                </a:solidFill>
              </a:defRPr>
            </a:lvl9pPr>
          </a:lstStyle>
          <a:p>
            <a:endParaRPr/>
          </a:p>
        </p:txBody>
      </p:sp>
      <p:sp>
        <p:nvSpPr>
          <p:cNvPr id="68" name="Google Shape;68;p1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1">
  <p:cSld name="BIG_NUMBER_1">
    <p:spTree>
      <p:nvGrpSpPr>
        <p:cNvPr id="1" name="Shape 69"/>
        <p:cNvGrpSpPr/>
        <p:nvPr/>
      </p:nvGrpSpPr>
      <p:grpSpPr>
        <a:xfrm>
          <a:off x="0" y="0"/>
          <a:ext cx="0" cy="0"/>
          <a:chOff x="0" y="0"/>
          <a:chExt cx="0" cy="0"/>
        </a:xfrm>
      </p:grpSpPr>
      <p:pic>
        <p:nvPicPr>
          <p:cNvPr id="70" name="Google Shape;70;p14"/>
          <p:cNvPicPr preferRelativeResize="0"/>
          <p:nvPr/>
        </p:nvPicPr>
        <p:blipFill rotWithShape="1">
          <a:blip r:embed="rId2">
            <a:alphaModFix/>
          </a:blip>
          <a:srcRect/>
          <a:stretch/>
        </p:blipFill>
        <p:spPr>
          <a:xfrm>
            <a:off x="0" y="17"/>
            <a:ext cx="9144000" cy="5143471"/>
          </a:xfrm>
          <a:prstGeom prst="rect">
            <a:avLst/>
          </a:prstGeom>
          <a:noFill/>
          <a:ln>
            <a:noFill/>
          </a:ln>
        </p:spPr>
      </p:pic>
      <p:sp>
        <p:nvSpPr>
          <p:cNvPr id="71" name="Google Shape;71;p14"/>
          <p:cNvSpPr txBox="1">
            <a:spLocks noGrp="1"/>
          </p:cNvSpPr>
          <p:nvPr>
            <p:ph type="title"/>
          </p:nvPr>
        </p:nvSpPr>
        <p:spPr>
          <a:xfrm>
            <a:off x="311700" y="1474833"/>
            <a:ext cx="8520600" cy="26181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FFFFFF"/>
              </a:buClr>
              <a:buSzPts val="12000"/>
              <a:buNone/>
              <a:defRPr sz="12000">
                <a:solidFill>
                  <a:srgbClr val="FFFFFF"/>
                </a:solidFill>
              </a:defRPr>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72" name="Google Shape;72;p14"/>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Clr>
                <a:srgbClr val="FFFFFF"/>
              </a:buClr>
              <a:buSzPts val="1800"/>
              <a:buChar char="●"/>
              <a:defRPr>
                <a:solidFill>
                  <a:srgbClr val="FFFFFF"/>
                </a:solidFill>
              </a:defRPr>
            </a:lvl1pPr>
            <a:lvl2pPr marL="914400" lvl="1" indent="-317500" algn="ctr" rtl="0">
              <a:lnSpc>
                <a:spcPct val="115000"/>
              </a:lnSpc>
              <a:spcBef>
                <a:spcPts val="1600"/>
              </a:spcBef>
              <a:spcAft>
                <a:spcPts val="0"/>
              </a:spcAft>
              <a:buClr>
                <a:srgbClr val="FFFFFF"/>
              </a:buClr>
              <a:buSzPts val="1400"/>
              <a:buChar char="○"/>
              <a:defRPr>
                <a:solidFill>
                  <a:srgbClr val="FFFFFF"/>
                </a:solidFill>
              </a:defRPr>
            </a:lvl2pPr>
            <a:lvl3pPr marL="1371600" lvl="2" indent="-317500" algn="ctr" rtl="0">
              <a:lnSpc>
                <a:spcPct val="115000"/>
              </a:lnSpc>
              <a:spcBef>
                <a:spcPts val="1600"/>
              </a:spcBef>
              <a:spcAft>
                <a:spcPts val="0"/>
              </a:spcAft>
              <a:buClr>
                <a:srgbClr val="FFFFFF"/>
              </a:buClr>
              <a:buSzPts val="1400"/>
              <a:buChar char="■"/>
              <a:defRPr>
                <a:solidFill>
                  <a:srgbClr val="FFFFFF"/>
                </a:solidFill>
              </a:defRPr>
            </a:lvl3pPr>
            <a:lvl4pPr marL="1828800" lvl="3" indent="-317500" algn="ctr" rtl="0">
              <a:lnSpc>
                <a:spcPct val="115000"/>
              </a:lnSpc>
              <a:spcBef>
                <a:spcPts val="1600"/>
              </a:spcBef>
              <a:spcAft>
                <a:spcPts val="0"/>
              </a:spcAft>
              <a:buClr>
                <a:srgbClr val="FFFFFF"/>
              </a:buClr>
              <a:buSzPts val="1400"/>
              <a:buChar char="●"/>
              <a:defRPr>
                <a:solidFill>
                  <a:srgbClr val="FFFFFF"/>
                </a:solidFill>
              </a:defRPr>
            </a:lvl4pPr>
            <a:lvl5pPr marL="2286000" lvl="4" indent="-317500" algn="ctr" rtl="0">
              <a:lnSpc>
                <a:spcPct val="115000"/>
              </a:lnSpc>
              <a:spcBef>
                <a:spcPts val="1600"/>
              </a:spcBef>
              <a:spcAft>
                <a:spcPts val="0"/>
              </a:spcAft>
              <a:buClr>
                <a:srgbClr val="FFFFFF"/>
              </a:buClr>
              <a:buSzPts val="1400"/>
              <a:buChar char="○"/>
              <a:defRPr>
                <a:solidFill>
                  <a:srgbClr val="FFFFFF"/>
                </a:solidFill>
              </a:defRPr>
            </a:lvl5pPr>
            <a:lvl6pPr marL="2743200" lvl="5" indent="-317500" algn="ctr" rtl="0">
              <a:lnSpc>
                <a:spcPct val="115000"/>
              </a:lnSpc>
              <a:spcBef>
                <a:spcPts val="1600"/>
              </a:spcBef>
              <a:spcAft>
                <a:spcPts val="0"/>
              </a:spcAft>
              <a:buClr>
                <a:srgbClr val="FFFFFF"/>
              </a:buClr>
              <a:buSzPts val="1400"/>
              <a:buChar char="■"/>
              <a:defRPr>
                <a:solidFill>
                  <a:srgbClr val="FFFFFF"/>
                </a:solidFill>
              </a:defRPr>
            </a:lvl6pPr>
            <a:lvl7pPr marL="3200400" lvl="6" indent="-317500" algn="ctr" rtl="0">
              <a:lnSpc>
                <a:spcPct val="115000"/>
              </a:lnSpc>
              <a:spcBef>
                <a:spcPts val="1600"/>
              </a:spcBef>
              <a:spcAft>
                <a:spcPts val="0"/>
              </a:spcAft>
              <a:buClr>
                <a:srgbClr val="FFFFFF"/>
              </a:buClr>
              <a:buSzPts val="1400"/>
              <a:buChar char="●"/>
              <a:defRPr>
                <a:solidFill>
                  <a:srgbClr val="FFFFFF"/>
                </a:solidFill>
              </a:defRPr>
            </a:lvl7pPr>
            <a:lvl8pPr marL="3657600" lvl="7" indent="-317500" algn="ctr" rtl="0">
              <a:lnSpc>
                <a:spcPct val="115000"/>
              </a:lnSpc>
              <a:spcBef>
                <a:spcPts val="1600"/>
              </a:spcBef>
              <a:spcAft>
                <a:spcPts val="0"/>
              </a:spcAft>
              <a:buClr>
                <a:srgbClr val="FFFFFF"/>
              </a:buClr>
              <a:buSzPts val="1400"/>
              <a:buChar char="○"/>
              <a:defRPr>
                <a:solidFill>
                  <a:srgbClr val="FFFFFF"/>
                </a:solidFill>
              </a:defRPr>
            </a:lvl8pPr>
            <a:lvl9pPr marL="4114800" lvl="8" indent="-317500" algn="ctr" rtl="0">
              <a:lnSpc>
                <a:spcPct val="115000"/>
              </a:lnSpc>
              <a:spcBef>
                <a:spcPts val="1600"/>
              </a:spcBef>
              <a:spcAft>
                <a:spcPts val="1600"/>
              </a:spcAft>
              <a:buClr>
                <a:srgbClr val="FFFFFF"/>
              </a:buClr>
              <a:buSzPts val="1400"/>
              <a:buChar char="■"/>
              <a:defRPr>
                <a:solidFill>
                  <a:srgbClr val="FFFFFF"/>
                </a:solidFill>
              </a:defRPr>
            </a:lvl9pPr>
          </a:lstStyle>
          <a:p>
            <a:endParaRPr/>
          </a:p>
        </p:txBody>
      </p:sp>
      <p:sp>
        <p:nvSpPr>
          <p:cNvPr id="73" name="Google Shape;73;p1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6" name="Google Shape;76;p15"/>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77"/>
        <p:cNvGrpSpPr/>
        <p:nvPr/>
      </p:nvGrpSpPr>
      <p:grpSpPr>
        <a:xfrm>
          <a:off x="0" y="0"/>
          <a:ext cx="0" cy="0"/>
          <a:chOff x="0" y="0"/>
          <a:chExt cx="0" cy="0"/>
        </a:xfrm>
      </p:grpSpPr>
      <p:sp>
        <p:nvSpPr>
          <p:cNvPr id="78" name="Google Shape;78;p1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79" name="Google Shape;79;p16"/>
          <p:cNvGrpSpPr/>
          <p:nvPr/>
        </p:nvGrpSpPr>
        <p:grpSpPr>
          <a:xfrm>
            <a:off x="0" y="0"/>
            <a:ext cx="9144000" cy="5143500"/>
            <a:chOff x="0" y="0"/>
            <a:chExt cx="9144000" cy="5143500"/>
          </a:xfrm>
        </p:grpSpPr>
        <p:pic>
          <p:nvPicPr>
            <p:cNvPr id="80" name="Google Shape;80;p1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1" name="Google Shape;81;p16"/>
            <p:cNvPicPr preferRelativeResize="0"/>
            <p:nvPr/>
          </p:nvPicPr>
          <p:blipFill rotWithShape="1">
            <a:blip r:embed="rId3">
              <a:alphaModFix/>
            </a:blip>
            <a:srcRect/>
            <a:stretch/>
          </p:blipFill>
          <p:spPr>
            <a:xfrm>
              <a:off x="235500" y="4546050"/>
              <a:ext cx="1047899" cy="349999"/>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60582" y="557173"/>
            <a:ext cx="8223000" cy="7713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800"/>
              <a:buNone/>
              <a:defRPr sz="1900" b="0" i="0">
                <a:solidFill>
                  <a:srgbClr val="28353F"/>
                </a:solidFill>
                <a:latin typeface="Open Sans Light"/>
                <a:ea typeface="Open Sans Light"/>
                <a:cs typeface="Open Sans Light"/>
                <a:sym typeface="Open Sans 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7"/>
          <p:cNvSpPr txBox="1">
            <a:spLocks noGrp="1"/>
          </p:cNvSpPr>
          <p:nvPr>
            <p:ph type="body" idx="1"/>
          </p:nvPr>
        </p:nvSpPr>
        <p:spPr>
          <a:xfrm>
            <a:off x="739800" y="1811794"/>
            <a:ext cx="7664400" cy="22176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b="0" i="0">
                <a:solidFill>
                  <a:schemeClr val="dk1"/>
                </a:solidFill>
              </a:defRPr>
            </a:lvl1pPr>
            <a:lvl2pPr marL="914400" lvl="1" indent="-228600" algn="l" rtl="0">
              <a:spcBef>
                <a:spcPts val="1600"/>
              </a:spcBef>
              <a:spcAft>
                <a:spcPts val="0"/>
              </a:spcAft>
              <a:buSzPts val="1400"/>
              <a:buNone/>
              <a:defRPr/>
            </a:lvl2pPr>
            <a:lvl3pPr marL="1371600" lvl="2" indent="-228600" algn="l" rtl="0">
              <a:spcBef>
                <a:spcPts val="1600"/>
              </a:spcBef>
              <a:spcAft>
                <a:spcPts val="0"/>
              </a:spcAft>
              <a:buSzPts val="1400"/>
              <a:buNone/>
              <a:defRPr/>
            </a:lvl3pPr>
            <a:lvl4pPr marL="1828800" lvl="3" indent="-228600" algn="l" rtl="0">
              <a:spcBef>
                <a:spcPts val="1600"/>
              </a:spcBef>
              <a:spcAft>
                <a:spcPts val="0"/>
              </a:spcAft>
              <a:buSzPts val="1400"/>
              <a:buNone/>
              <a:defRPr/>
            </a:lvl4pPr>
            <a:lvl5pPr marL="2286000" lvl="4" indent="-228600" algn="l" rtl="0">
              <a:spcBef>
                <a:spcPts val="1600"/>
              </a:spcBef>
              <a:spcAft>
                <a:spcPts val="0"/>
              </a:spcAft>
              <a:buSzPts val="1400"/>
              <a:buNone/>
              <a:defRPr/>
            </a:lvl5pPr>
            <a:lvl6pPr marL="2743200" lvl="5" indent="-228600" algn="l" rtl="0">
              <a:spcBef>
                <a:spcPts val="1600"/>
              </a:spcBef>
              <a:spcAft>
                <a:spcPts val="0"/>
              </a:spcAft>
              <a:buSzPts val="1400"/>
              <a:buNone/>
              <a:defRPr/>
            </a:lvl6pPr>
            <a:lvl7pPr marL="3200400" lvl="6" indent="-228600" algn="l" rtl="0">
              <a:spcBef>
                <a:spcPts val="1600"/>
              </a:spcBef>
              <a:spcAft>
                <a:spcPts val="0"/>
              </a:spcAft>
              <a:buSzPts val="1400"/>
              <a:buNone/>
              <a:defRPr/>
            </a:lvl7pPr>
            <a:lvl8pPr marL="3657600" lvl="7" indent="-228600" algn="l" rtl="0">
              <a:spcBef>
                <a:spcPts val="1600"/>
              </a:spcBef>
              <a:spcAft>
                <a:spcPts val="0"/>
              </a:spcAft>
              <a:buSzPts val="1400"/>
              <a:buNone/>
              <a:defRPr/>
            </a:lvl8pPr>
            <a:lvl9pPr marL="4114800" lvl="8" indent="-228600" algn="l" rtl="0">
              <a:spcBef>
                <a:spcPts val="1600"/>
              </a:spcBef>
              <a:spcAft>
                <a:spcPts val="1600"/>
              </a:spcAft>
              <a:buSzPts val="1400"/>
              <a:buNone/>
              <a:defRPr/>
            </a:lvl9pPr>
          </a:lstStyle>
          <a:p>
            <a:endParaRPr/>
          </a:p>
        </p:txBody>
      </p:sp>
      <p:sp>
        <p:nvSpPr>
          <p:cNvPr id="85" name="Google Shape;85;p17"/>
          <p:cNvSpPr txBox="1">
            <a:spLocks noGrp="1"/>
          </p:cNvSpPr>
          <p:nvPr>
            <p:ph type="ftr" idx="11"/>
          </p:nvPr>
        </p:nvSpPr>
        <p:spPr>
          <a:xfrm>
            <a:off x="3108960" y="6377940"/>
            <a:ext cx="29259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600"/>
              <a:buNone/>
              <a:defRPr sz="600">
                <a:solidFill>
                  <a:srgbClr val="888888"/>
                </a:solidFill>
              </a:defRPr>
            </a:lvl1pPr>
            <a:lvl2pPr lvl="1" algn="l" rtl="0">
              <a:spcBef>
                <a:spcPts val="0"/>
              </a:spcBef>
              <a:spcAft>
                <a:spcPts val="0"/>
              </a:spcAft>
              <a:buSzPts val="600"/>
              <a:buNone/>
              <a:defRPr sz="600"/>
            </a:lvl2pPr>
            <a:lvl3pPr lvl="2" algn="l" rtl="0">
              <a:spcBef>
                <a:spcPts val="0"/>
              </a:spcBef>
              <a:spcAft>
                <a:spcPts val="0"/>
              </a:spcAft>
              <a:buSzPts val="600"/>
              <a:buNone/>
              <a:defRPr sz="600"/>
            </a:lvl3pPr>
            <a:lvl4pPr lvl="3" algn="l" rtl="0">
              <a:spcBef>
                <a:spcPts val="0"/>
              </a:spcBef>
              <a:spcAft>
                <a:spcPts val="0"/>
              </a:spcAft>
              <a:buSzPts val="600"/>
              <a:buNone/>
              <a:defRPr sz="600"/>
            </a:lvl4pPr>
            <a:lvl5pPr lvl="4" algn="l" rtl="0">
              <a:spcBef>
                <a:spcPts val="0"/>
              </a:spcBef>
              <a:spcAft>
                <a:spcPts val="0"/>
              </a:spcAft>
              <a:buSzPts val="600"/>
              <a:buNone/>
              <a:defRPr sz="600"/>
            </a:lvl5pPr>
            <a:lvl6pPr lvl="5" algn="l" rtl="0">
              <a:spcBef>
                <a:spcPts val="0"/>
              </a:spcBef>
              <a:spcAft>
                <a:spcPts val="0"/>
              </a:spcAft>
              <a:buSzPts val="600"/>
              <a:buNone/>
              <a:defRPr sz="600"/>
            </a:lvl6pPr>
            <a:lvl7pPr lvl="6" algn="l" rtl="0">
              <a:spcBef>
                <a:spcPts val="0"/>
              </a:spcBef>
              <a:spcAft>
                <a:spcPts val="0"/>
              </a:spcAft>
              <a:buSzPts val="600"/>
              <a:buNone/>
              <a:defRPr sz="600"/>
            </a:lvl7pPr>
            <a:lvl8pPr lvl="7" algn="l" rtl="0">
              <a:spcBef>
                <a:spcPts val="0"/>
              </a:spcBef>
              <a:spcAft>
                <a:spcPts val="0"/>
              </a:spcAft>
              <a:buSzPts val="600"/>
              <a:buNone/>
              <a:defRPr sz="600"/>
            </a:lvl8pPr>
            <a:lvl9pPr lvl="8" algn="l" rtl="0">
              <a:spcBef>
                <a:spcPts val="0"/>
              </a:spcBef>
              <a:spcAft>
                <a:spcPts val="0"/>
              </a:spcAft>
              <a:buSzPts val="600"/>
              <a:buNone/>
              <a:defRPr sz="600"/>
            </a:lvl9pPr>
          </a:lstStyle>
          <a:p>
            <a:endParaRPr/>
          </a:p>
        </p:txBody>
      </p:sp>
      <p:sp>
        <p:nvSpPr>
          <p:cNvPr id="86" name="Google Shape;86;p17"/>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600"/>
              <a:buNone/>
              <a:defRPr sz="600">
                <a:solidFill>
                  <a:srgbClr val="888888"/>
                </a:solidFill>
              </a:defRPr>
            </a:lvl1pPr>
            <a:lvl2pPr lvl="1" algn="l" rtl="0">
              <a:spcBef>
                <a:spcPts val="0"/>
              </a:spcBef>
              <a:spcAft>
                <a:spcPts val="0"/>
              </a:spcAft>
              <a:buSzPts val="600"/>
              <a:buNone/>
              <a:defRPr sz="600"/>
            </a:lvl2pPr>
            <a:lvl3pPr lvl="2" algn="l" rtl="0">
              <a:spcBef>
                <a:spcPts val="0"/>
              </a:spcBef>
              <a:spcAft>
                <a:spcPts val="0"/>
              </a:spcAft>
              <a:buSzPts val="600"/>
              <a:buNone/>
              <a:defRPr sz="600"/>
            </a:lvl3pPr>
            <a:lvl4pPr lvl="3" algn="l" rtl="0">
              <a:spcBef>
                <a:spcPts val="0"/>
              </a:spcBef>
              <a:spcAft>
                <a:spcPts val="0"/>
              </a:spcAft>
              <a:buSzPts val="600"/>
              <a:buNone/>
              <a:defRPr sz="600"/>
            </a:lvl4pPr>
            <a:lvl5pPr lvl="4" algn="l" rtl="0">
              <a:spcBef>
                <a:spcPts val="0"/>
              </a:spcBef>
              <a:spcAft>
                <a:spcPts val="0"/>
              </a:spcAft>
              <a:buSzPts val="600"/>
              <a:buNone/>
              <a:defRPr sz="600"/>
            </a:lvl5pPr>
            <a:lvl6pPr lvl="5" algn="l" rtl="0">
              <a:spcBef>
                <a:spcPts val="0"/>
              </a:spcBef>
              <a:spcAft>
                <a:spcPts val="0"/>
              </a:spcAft>
              <a:buSzPts val="600"/>
              <a:buNone/>
              <a:defRPr sz="600"/>
            </a:lvl6pPr>
            <a:lvl7pPr lvl="6" algn="l" rtl="0">
              <a:spcBef>
                <a:spcPts val="0"/>
              </a:spcBef>
              <a:spcAft>
                <a:spcPts val="0"/>
              </a:spcAft>
              <a:buSzPts val="600"/>
              <a:buNone/>
              <a:defRPr sz="600"/>
            </a:lvl7pPr>
            <a:lvl8pPr lvl="7" algn="l" rtl="0">
              <a:spcBef>
                <a:spcPts val="0"/>
              </a:spcBef>
              <a:spcAft>
                <a:spcPts val="0"/>
              </a:spcAft>
              <a:buSzPts val="600"/>
              <a:buNone/>
              <a:defRPr sz="600"/>
            </a:lvl8pPr>
            <a:lvl9pPr lvl="8" algn="l" rtl="0">
              <a:spcBef>
                <a:spcPts val="0"/>
              </a:spcBef>
              <a:spcAft>
                <a:spcPts val="0"/>
              </a:spcAft>
              <a:buSzPts val="600"/>
              <a:buNone/>
              <a:defRPr sz="600"/>
            </a:lvl9pPr>
          </a:lstStyle>
          <a:p>
            <a:endParaRPr/>
          </a:p>
        </p:txBody>
      </p:sp>
      <p:sp>
        <p:nvSpPr>
          <p:cNvPr id="87" name="Google Shape;87;p17"/>
          <p:cNvSpPr txBox="1">
            <a:spLocks noGrp="1"/>
          </p:cNvSpPr>
          <p:nvPr>
            <p:ph type="sldNum" idx="12"/>
          </p:nvPr>
        </p:nvSpPr>
        <p:spPr>
          <a:xfrm>
            <a:off x="6583681" y="6377940"/>
            <a:ext cx="2103000" cy="3429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2" type="obj">
  <p:cSld name="OBJECT">
    <p:spTree>
      <p:nvGrpSpPr>
        <p:cNvPr id="1" name="Shape 88"/>
        <p:cNvGrpSpPr/>
        <p:nvPr/>
      </p:nvGrpSpPr>
      <p:grpSpPr>
        <a:xfrm>
          <a:off x="0" y="0"/>
          <a:ext cx="0" cy="0"/>
          <a:chOff x="0" y="0"/>
          <a:chExt cx="0" cy="0"/>
        </a:xfrm>
      </p:grpSpPr>
      <p:sp>
        <p:nvSpPr>
          <p:cNvPr id="89" name="Google Shape;89;p18"/>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18"/>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 name="Google Shape;91;p18"/>
          <p:cNvSpPr txBox="1">
            <a:spLocks noGrp="1"/>
          </p:cNvSpPr>
          <p:nvPr>
            <p:ph type="sldNum" idx="12"/>
          </p:nvPr>
        </p:nvSpPr>
        <p:spPr>
          <a:xfrm>
            <a:off x="6583681" y="6377940"/>
            <a:ext cx="2103000" cy="3429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460582" y="557173"/>
            <a:ext cx="8222700" cy="7713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800"/>
              <a:buNone/>
              <a:defRPr sz="2100" b="0" i="0">
                <a:solidFill>
                  <a:srgbClr val="28353F"/>
                </a:solidFill>
                <a:latin typeface="Open Sans Light"/>
                <a:ea typeface="Open Sans Light"/>
                <a:cs typeface="Open Sans Light"/>
                <a:sym typeface="Open Sans 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 name="Google Shape;94;p19"/>
          <p:cNvSpPr txBox="1">
            <a:spLocks noGrp="1"/>
          </p:cNvSpPr>
          <p:nvPr>
            <p:ph type="body" idx="1"/>
          </p:nvPr>
        </p:nvSpPr>
        <p:spPr>
          <a:xfrm>
            <a:off x="457200" y="1577340"/>
            <a:ext cx="3977700" cy="4526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a:lvl1pPr>
            <a:lvl2pPr marL="914400" lvl="1" indent="-228600" algn="l" rtl="0">
              <a:spcBef>
                <a:spcPts val="1600"/>
              </a:spcBef>
              <a:spcAft>
                <a:spcPts val="0"/>
              </a:spcAft>
              <a:buSzPts val="1400"/>
              <a:buNone/>
              <a:defRPr/>
            </a:lvl2pPr>
            <a:lvl3pPr marL="1371600" lvl="2" indent="-228600" algn="l" rtl="0">
              <a:spcBef>
                <a:spcPts val="1600"/>
              </a:spcBef>
              <a:spcAft>
                <a:spcPts val="0"/>
              </a:spcAft>
              <a:buSzPts val="1400"/>
              <a:buNone/>
              <a:defRPr/>
            </a:lvl3pPr>
            <a:lvl4pPr marL="1828800" lvl="3" indent="-228600" algn="l" rtl="0">
              <a:spcBef>
                <a:spcPts val="1600"/>
              </a:spcBef>
              <a:spcAft>
                <a:spcPts val="0"/>
              </a:spcAft>
              <a:buSzPts val="1400"/>
              <a:buNone/>
              <a:defRPr/>
            </a:lvl4pPr>
            <a:lvl5pPr marL="2286000" lvl="4" indent="-228600" algn="l" rtl="0">
              <a:spcBef>
                <a:spcPts val="1600"/>
              </a:spcBef>
              <a:spcAft>
                <a:spcPts val="0"/>
              </a:spcAft>
              <a:buSzPts val="1400"/>
              <a:buNone/>
              <a:defRPr/>
            </a:lvl5pPr>
            <a:lvl6pPr marL="2743200" lvl="5" indent="-228600" algn="l" rtl="0">
              <a:spcBef>
                <a:spcPts val="1600"/>
              </a:spcBef>
              <a:spcAft>
                <a:spcPts val="0"/>
              </a:spcAft>
              <a:buSzPts val="1400"/>
              <a:buNone/>
              <a:defRPr/>
            </a:lvl6pPr>
            <a:lvl7pPr marL="3200400" lvl="6" indent="-228600" algn="l" rtl="0">
              <a:spcBef>
                <a:spcPts val="1600"/>
              </a:spcBef>
              <a:spcAft>
                <a:spcPts val="0"/>
              </a:spcAft>
              <a:buSzPts val="1400"/>
              <a:buNone/>
              <a:defRPr/>
            </a:lvl7pPr>
            <a:lvl8pPr marL="3657600" lvl="7" indent="-228600" algn="l" rtl="0">
              <a:spcBef>
                <a:spcPts val="1600"/>
              </a:spcBef>
              <a:spcAft>
                <a:spcPts val="0"/>
              </a:spcAft>
              <a:buSzPts val="1400"/>
              <a:buNone/>
              <a:defRPr/>
            </a:lvl8pPr>
            <a:lvl9pPr marL="4114800" lvl="8" indent="-228600" algn="l" rtl="0">
              <a:spcBef>
                <a:spcPts val="1600"/>
              </a:spcBef>
              <a:spcAft>
                <a:spcPts val="1600"/>
              </a:spcAft>
              <a:buSzPts val="1400"/>
              <a:buNone/>
              <a:defRPr/>
            </a:lvl9pPr>
          </a:lstStyle>
          <a:p>
            <a:endParaRPr/>
          </a:p>
        </p:txBody>
      </p:sp>
      <p:sp>
        <p:nvSpPr>
          <p:cNvPr id="95" name="Google Shape;95;p19"/>
          <p:cNvSpPr txBox="1">
            <a:spLocks noGrp="1"/>
          </p:cNvSpPr>
          <p:nvPr>
            <p:ph type="body" idx="2"/>
          </p:nvPr>
        </p:nvSpPr>
        <p:spPr>
          <a:xfrm>
            <a:off x="4709160" y="1577340"/>
            <a:ext cx="3977700" cy="4526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a:lvl1pPr>
            <a:lvl2pPr marL="914400" lvl="1" indent="-228600" algn="l" rtl="0">
              <a:spcBef>
                <a:spcPts val="1600"/>
              </a:spcBef>
              <a:spcAft>
                <a:spcPts val="0"/>
              </a:spcAft>
              <a:buSzPts val="1400"/>
              <a:buNone/>
              <a:defRPr/>
            </a:lvl2pPr>
            <a:lvl3pPr marL="1371600" lvl="2" indent="-228600" algn="l" rtl="0">
              <a:spcBef>
                <a:spcPts val="1600"/>
              </a:spcBef>
              <a:spcAft>
                <a:spcPts val="0"/>
              </a:spcAft>
              <a:buSzPts val="1400"/>
              <a:buNone/>
              <a:defRPr/>
            </a:lvl3pPr>
            <a:lvl4pPr marL="1828800" lvl="3" indent="-228600" algn="l" rtl="0">
              <a:spcBef>
                <a:spcPts val="1600"/>
              </a:spcBef>
              <a:spcAft>
                <a:spcPts val="0"/>
              </a:spcAft>
              <a:buSzPts val="1400"/>
              <a:buNone/>
              <a:defRPr/>
            </a:lvl4pPr>
            <a:lvl5pPr marL="2286000" lvl="4" indent="-228600" algn="l" rtl="0">
              <a:spcBef>
                <a:spcPts val="1600"/>
              </a:spcBef>
              <a:spcAft>
                <a:spcPts val="0"/>
              </a:spcAft>
              <a:buSzPts val="1400"/>
              <a:buNone/>
              <a:defRPr/>
            </a:lvl5pPr>
            <a:lvl6pPr marL="2743200" lvl="5" indent="-228600" algn="l" rtl="0">
              <a:spcBef>
                <a:spcPts val="1600"/>
              </a:spcBef>
              <a:spcAft>
                <a:spcPts val="0"/>
              </a:spcAft>
              <a:buSzPts val="1400"/>
              <a:buNone/>
              <a:defRPr/>
            </a:lvl6pPr>
            <a:lvl7pPr marL="3200400" lvl="6" indent="-228600" algn="l" rtl="0">
              <a:spcBef>
                <a:spcPts val="1600"/>
              </a:spcBef>
              <a:spcAft>
                <a:spcPts val="0"/>
              </a:spcAft>
              <a:buSzPts val="1400"/>
              <a:buNone/>
              <a:defRPr/>
            </a:lvl7pPr>
            <a:lvl8pPr marL="3657600" lvl="7" indent="-228600" algn="l" rtl="0">
              <a:spcBef>
                <a:spcPts val="1600"/>
              </a:spcBef>
              <a:spcAft>
                <a:spcPts val="0"/>
              </a:spcAft>
              <a:buSzPts val="1400"/>
              <a:buNone/>
              <a:defRPr/>
            </a:lvl8pPr>
            <a:lvl9pPr marL="4114800" lvl="8" indent="-228600" algn="l" rtl="0">
              <a:spcBef>
                <a:spcPts val="1600"/>
              </a:spcBef>
              <a:spcAft>
                <a:spcPts val="1600"/>
              </a:spcAft>
              <a:buSzPts val="1400"/>
              <a:buNone/>
              <a:defRPr/>
            </a:lvl9pPr>
          </a:lstStyle>
          <a:p>
            <a:endParaRPr/>
          </a:p>
        </p:txBody>
      </p:sp>
      <p:sp>
        <p:nvSpPr>
          <p:cNvPr id="96" name="Google Shape;96;p19"/>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19"/>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19"/>
          <p:cNvSpPr txBox="1">
            <a:spLocks noGrp="1"/>
          </p:cNvSpPr>
          <p:nvPr>
            <p:ph type="sldNum" idx="12"/>
          </p:nvPr>
        </p:nvSpPr>
        <p:spPr>
          <a:xfrm>
            <a:off x="6583681" y="6377940"/>
            <a:ext cx="2103000" cy="3429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OBJECT_1">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2317582" y="540975"/>
            <a:ext cx="4508700" cy="7563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800"/>
              <a:buNone/>
              <a:defRPr sz="2100" b="0" i="0">
                <a:solidFill>
                  <a:srgbClr val="28353F"/>
                </a:solidFill>
                <a:latin typeface="Open Sans Light"/>
                <a:ea typeface="Open Sans Light"/>
                <a:cs typeface="Open Sans Light"/>
                <a:sym typeface="Open Sans 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20"/>
          <p:cNvSpPr txBox="1">
            <a:spLocks noGrp="1"/>
          </p:cNvSpPr>
          <p:nvPr>
            <p:ph type="ftr" idx="11"/>
          </p:nvPr>
        </p:nvSpPr>
        <p:spPr>
          <a:xfrm>
            <a:off x="3108960" y="6377940"/>
            <a:ext cx="29259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20"/>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 name="Google Shape;103;p20"/>
          <p:cNvSpPr txBox="1">
            <a:spLocks noGrp="1"/>
          </p:cNvSpPr>
          <p:nvPr>
            <p:ph type="sldNum" idx="12"/>
          </p:nvPr>
        </p:nvSpPr>
        <p:spPr>
          <a:xfrm>
            <a:off x="6583681" y="6377940"/>
            <a:ext cx="2103000" cy="3429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 name="Google Shape;17;p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 name="Google Shape;18;p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9" name="Google Shape;19;p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1">
  <p:cSld name="OBJECT_2">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1160254" y="557173"/>
            <a:ext cx="6823500" cy="3996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800"/>
              <a:buNone/>
              <a:defRPr sz="2100" b="0" i="0">
                <a:solidFill>
                  <a:srgbClr val="28353F"/>
                </a:solidFill>
                <a:latin typeface="Open Sans Light"/>
                <a:ea typeface="Open Sans Light"/>
                <a:cs typeface="Open Sans Light"/>
                <a:sym typeface="Open Sans 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 name="Google Shape;106;p21"/>
          <p:cNvSpPr txBox="1">
            <a:spLocks noGrp="1"/>
          </p:cNvSpPr>
          <p:nvPr>
            <p:ph type="body" idx="1"/>
          </p:nvPr>
        </p:nvSpPr>
        <p:spPr>
          <a:xfrm>
            <a:off x="457200" y="1577340"/>
            <a:ext cx="8229600" cy="4526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a:lvl1pPr>
            <a:lvl2pPr marL="914400" lvl="1" indent="-228600" algn="l" rtl="0">
              <a:spcBef>
                <a:spcPts val="1600"/>
              </a:spcBef>
              <a:spcAft>
                <a:spcPts val="0"/>
              </a:spcAft>
              <a:buSzPts val="1400"/>
              <a:buNone/>
              <a:defRPr/>
            </a:lvl2pPr>
            <a:lvl3pPr marL="1371600" lvl="2" indent="-228600" algn="l" rtl="0">
              <a:spcBef>
                <a:spcPts val="1600"/>
              </a:spcBef>
              <a:spcAft>
                <a:spcPts val="0"/>
              </a:spcAft>
              <a:buSzPts val="1400"/>
              <a:buNone/>
              <a:defRPr/>
            </a:lvl3pPr>
            <a:lvl4pPr marL="1828800" lvl="3" indent="-228600" algn="l" rtl="0">
              <a:spcBef>
                <a:spcPts val="1600"/>
              </a:spcBef>
              <a:spcAft>
                <a:spcPts val="0"/>
              </a:spcAft>
              <a:buSzPts val="1400"/>
              <a:buNone/>
              <a:defRPr/>
            </a:lvl4pPr>
            <a:lvl5pPr marL="2286000" lvl="4" indent="-228600" algn="l" rtl="0">
              <a:spcBef>
                <a:spcPts val="1600"/>
              </a:spcBef>
              <a:spcAft>
                <a:spcPts val="0"/>
              </a:spcAft>
              <a:buSzPts val="1400"/>
              <a:buNone/>
              <a:defRPr/>
            </a:lvl5pPr>
            <a:lvl6pPr marL="2743200" lvl="5" indent="-228600" algn="l" rtl="0">
              <a:spcBef>
                <a:spcPts val="1600"/>
              </a:spcBef>
              <a:spcAft>
                <a:spcPts val="0"/>
              </a:spcAft>
              <a:buSzPts val="1400"/>
              <a:buNone/>
              <a:defRPr/>
            </a:lvl6pPr>
            <a:lvl7pPr marL="3200400" lvl="6" indent="-228600" algn="l" rtl="0">
              <a:spcBef>
                <a:spcPts val="1600"/>
              </a:spcBef>
              <a:spcAft>
                <a:spcPts val="0"/>
              </a:spcAft>
              <a:buSzPts val="1400"/>
              <a:buNone/>
              <a:defRPr/>
            </a:lvl7pPr>
            <a:lvl8pPr marL="3657600" lvl="7" indent="-228600" algn="l" rtl="0">
              <a:spcBef>
                <a:spcPts val="1600"/>
              </a:spcBef>
              <a:spcAft>
                <a:spcPts val="0"/>
              </a:spcAft>
              <a:buSzPts val="1400"/>
              <a:buNone/>
              <a:defRPr/>
            </a:lvl8pPr>
            <a:lvl9pPr marL="4114800" lvl="8" indent="-228600" algn="l" rtl="0">
              <a:spcBef>
                <a:spcPts val="1600"/>
              </a:spcBef>
              <a:spcAft>
                <a:spcPts val="1600"/>
              </a:spcAft>
              <a:buSzPts val="1400"/>
              <a:buNone/>
              <a:defRPr/>
            </a:lvl9pPr>
          </a:lstStyle>
          <a:p>
            <a:endParaRPr/>
          </a:p>
        </p:txBody>
      </p:sp>
      <p:sp>
        <p:nvSpPr>
          <p:cNvPr id="107" name="Google Shape;107;p21"/>
          <p:cNvSpPr txBox="1">
            <a:spLocks noGrp="1"/>
          </p:cNvSpPr>
          <p:nvPr>
            <p:ph type="ftr" idx="11"/>
          </p:nvPr>
        </p:nvSpPr>
        <p:spPr>
          <a:xfrm>
            <a:off x="3108960" y="6377940"/>
            <a:ext cx="29259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21"/>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21"/>
          <p:cNvSpPr txBox="1">
            <a:spLocks noGrp="1"/>
          </p:cNvSpPr>
          <p:nvPr>
            <p:ph type="sldNum" idx="12"/>
          </p:nvPr>
        </p:nvSpPr>
        <p:spPr>
          <a:xfrm>
            <a:off x="6583681" y="6377940"/>
            <a:ext cx="2103000" cy="3429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a:stretch/>
        </p:blipFill>
        <p:spPr>
          <a:xfrm>
            <a:off x="0" y="0"/>
            <a:ext cx="9144044" cy="5143500"/>
          </a:xfrm>
          <a:prstGeom prst="rect">
            <a:avLst/>
          </a:prstGeom>
          <a:noFill/>
          <a:ln>
            <a:noFill/>
          </a:ln>
        </p:spPr>
      </p:pic>
      <p:sp>
        <p:nvSpPr>
          <p:cNvPr id="22" name="Google Shape;22;p4"/>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3" name="Google Shape;23;p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a:stretch/>
        </p:blipFill>
        <p:spPr>
          <a:xfrm>
            <a:off x="0" y="17"/>
            <a:ext cx="9144000" cy="5143471"/>
          </a:xfrm>
          <a:prstGeom prst="rect">
            <a:avLst/>
          </a:prstGeom>
          <a:noFill/>
          <a:ln>
            <a:noFill/>
          </a:ln>
        </p:spPr>
      </p:pic>
      <p:sp>
        <p:nvSpPr>
          <p:cNvPr id="26" name="Google Shape;26;p5"/>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3600"/>
              <a:buNone/>
              <a:defRPr sz="3600">
                <a:solidFill>
                  <a:srgbClr val="FFFFFF"/>
                </a:solidFill>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7" name="Google Shape;27;p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 name="Google Shape;30;p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1" name="Google Shape;31;p6"/>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32" name="Google Shape;32;p6"/>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33" name="Google Shape;33;p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pic>
        <p:nvPicPr>
          <p:cNvPr id="35" name="Google Shape;35;p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6" name="Google Shape;36;p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7" name="Google Shape;37;p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pic>
        <p:nvPicPr>
          <p:cNvPr id="39" name="Google Shape;39;p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 name="Google Shape;40;p8"/>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41" name="Google Shape;41;p8"/>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42" name="Google Shape;42;p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grpSp>
        <p:nvGrpSpPr>
          <p:cNvPr id="44" name="Google Shape;44;p9"/>
          <p:cNvGrpSpPr/>
          <p:nvPr/>
        </p:nvGrpSpPr>
        <p:grpSpPr>
          <a:xfrm>
            <a:off x="0" y="0"/>
            <a:ext cx="9144000" cy="5143500"/>
            <a:chOff x="0" y="0"/>
            <a:chExt cx="9144000" cy="5143500"/>
          </a:xfrm>
        </p:grpSpPr>
        <p:pic>
          <p:nvPicPr>
            <p:cNvPr id="45" name="Google Shape;45;p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6" name="Google Shape;46;p9"/>
            <p:cNvPicPr preferRelativeResize="0"/>
            <p:nvPr/>
          </p:nvPicPr>
          <p:blipFill rotWithShape="1">
            <a:blip r:embed="rId3">
              <a:alphaModFix/>
            </a:blip>
            <a:srcRect/>
            <a:stretch/>
          </p:blipFill>
          <p:spPr>
            <a:xfrm>
              <a:off x="235500" y="4546050"/>
              <a:ext cx="1047899" cy="349999"/>
            </a:xfrm>
            <a:prstGeom prst="rect">
              <a:avLst/>
            </a:prstGeom>
            <a:noFill/>
            <a:ln>
              <a:noFill/>
            </a:ln>
          </p:spPr>
        </p:pic>
      </p:grpSp>
      <p:sp>
        <p:nvSpPr>
          <p:cNvPr id="47" name="Google Shape;47;p9"/>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48" name="Google Shape;48;p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49"/>
        <p:cNvGrpSpPr/>
        <p:nvPr/>
      </p:nvGrpSpPr>
      <p:grpSpPr>
        <a:xfrm>
          <a:off x="0" y="0"/>
          <a:ext cx="0" cy="0"/>
          <a:chOff x="0" y="0"/>
          <a:chExt cx="0" cy="0"/>
        </a:xfrm>
      </p:grpSpPr>
      <p:pic>
        <p:nvPicPr>
          <p:cNvPr id="50" name="Google Shape;50;p1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1" name="Google Shape;51;p10"/>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293640"/>
              </a:buClr>
              <a:buSzPts val="4800"/>
              <a:buNone/>
              <a:defRPr sz="4800">
                <a:solidFill>
                  <a:srgbClr val="293640"/>
                </a:solidFill>
              </a:defRPr>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52" name="Google Shape;52;p1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2CBDBB"/>
              </a:buClr>
              <a:buSzPts val="2800"/>
              <a:buFont typeface="Open Sans Light"/>
              <a:buNone/>
              <a:defRPr sz="2800" b="0" i="0" u="none" strike="noStrike" cap="none">
                <a:solidFill>
                  <a:srgbClr val="2CBDBB"/>
                </a:solidFill>
                <a:latin typeface="Open Sans Light"/>
                <a:ea typeface="Open Sans Light"/>
                <a:cs typeface="Open Sans Light"/>
                <a:sym typeface="Open Sans Light"/>
              </a:defRPr>
            </a:lvl1pPr>
            <a:lvl2pPr marR="0" lvl="1" algn="l" rtl="0">
              <a:lnSpc>
                <a:spcPct val="100000"/>
              </a:lnSpc>
              <a:spcBef>
                <a:spcPts val="0"/>
              </a:spcBef>
              <a:spcAft>
                <a:spcPts val="0"/>
              </a:spcAft>
              <a:buClr>
                <a:schemeClr val="dk1"/>
              </a:buClr>
              <a:buSzPts val="2800"/>
              <a:buFont typeface="Open Sans Light"/>
              <a:buNone/>
              <a:defRPr sz="2800" b="0" i="0" u="none" strike="noStrike" cap="none">
                <a:solidFill>
                  <a:schemeClr val="dk1"/>
                </a:solidFill>
                <a:latin typeface="Open Sans Light"/>
                <a:ea typeface="Open Sans Light"/>
                <a:cs typeface="Open Sans Light"/>
                <a:sym typeface="Open Sans Light"/>
              </a:defRPr>
            </a:lvl2pPr>
            <a:lvl3pPr marR="0" lvl="2" algn="l" rtl="0">
              <a:lnSpc>
                <a:spcPct val="100000"/>
              </a:lnSpc>
              <a:spcBef>
                <a:spcPts val="0"/>
              </a:spcBef>
              <a:spcAft>
                <a:spcPts val="0"/>
              </a:spcAft>
              <a:buClr>
                <a:schemeClr val="dk1"/>
              </a:buClr>
              <a:buSzPts val="2800"/>
              <a:buFont typeface="Open Sans Light"/>
              <a:buNone/>
              <a:defRPr sz="2800" b="0" i="0" u="none" strike="noStrike" cap="none">
                <a:solidFill>
                  <a:schemeClr val="dk1"/>
                </a:solidFill>
                <a:latin typeface="Open Sans Light"/>
                <a:ea typeface="Open Sans Light"/>
                <a:cs typeface="Open Sans Light"/>
                <a:sym typeface="Open Sans Light"/>
              </a:defRPr>
            </a:lvl3pPr>
            <a:lvl4pPr marR="0" lvl="3" algn="l" rtl="0">
              <a:lnSpc>
                <a:spcPct val="100000"/>
              </a:lnSpc>
              <a:spcBef>
                <a:spcPts val="0"/>
              </a:spcBef>
              <a:spcAft>
                <a:spcPts val="0"/>
              </a:spcAft>
              <a:buClr>
                <a:schemeClr val="dk1"/>
              </a:buClr>
              <a:buSzPts val="2800"/>
              <a:buFont typeface="Open Sans Light"/>
              <a:buNone/>
              <a:defRPr sz="2800" b="0" i="0" u="none" strike="noStrike" cap="none">
                <a:solidFill>
                  <a:schemeClr val="dk1"/>
                </a:solidFill>
                <a:latin typeface="Open Sans Light"/>
                <a:ea typeface="Open Sans Light"/>
                <a:cs typeface="Open Sans Light"/>
                <a:sym typeface="Open Sans Light"/>
              </a:defRPr>
            </a:lvl4pPr>
            <a:lvl5pPr marR="0" lvl="4" algn="l" rtl="0">
              <a:lnSpc>
                <a:spcPct val="100000"/>
              </a:lnSpc>
              <a:spcBef>
                <a:spcPts val="0"/>
              </a:spcBef>
              <a:spcAft>
                <a:spcPts val="0"/>
              </a:spcAft>
              <a:buClr>
                <a:schemeClr val="dk1"/>
              </a:buClr>
              <a:buSzPts val="2800"/>
              <a:buFont typeface="Open Sans Light"/>
              <a:buNone/>
              <a:defRPr sz="2800" b="0" i="0" u="none" strike="noStrike" cap="none">
                <a:solidFill>
                  <a:schemeClr val="dk1"/>
                </a:solidFill>
                <a:latin typeface="Open Sans Light"/>
                <a:ea typeface="Open Sans Light"/>
                <a:cs typeface="Open Sans Light"/>
                <a:sym typeface="Open Sans Light"/>
              </a:defRPr>
            </a:lvl5pPr>
            <a:lvl6pPr marR="0" lvl="5" algn="l" rtl="0">
              <a:lnSpc>
                <a:spcPct val="100000"/>
              </a:lnSpc>
              <a:spcBef>
                <a:spcPts val="0"/>
              </a:spcBef>
              <a:spcAft>
                <a:spcPts val="0"/>
              </a:spcAft>
              <a:buClr>
                <a:schemeClr val="dk1"/>
              </a:buClr>
              <a:buSzPts val="2800"/>
              <a:buFont typeface="Open Sans Light"/>
              <a:buNone/>
              <a:defRPr sz="2800" b="0" i="0" u="none" strike="noStrike" cap="none">
                <a:solidFill>
                  <a:schemeClr val="dk1"/>
                </a:solidFill>
                <a:latin typeface="Open Sans Light"/>
                <a:ea typeface="Open Sans Light"/>
                <a:cs typeface="Open Sans Light"/>
                <a:sym typeface="Open Sans Light"/>
              </a:defRPr>
            </a:lvl6pPr>
            <a:lvl7pPr marR="0" lvl="6" algn="l" rtl="0">
              <a:lnSpc>
                <a:spcPct val="100000"/>
              </a:lnSpc>
              <a:spcBef>
                <a:spcPts val="0"/>
              </a:spcBef>
              <a:spcAft>
                <a:spcPts val="0"/>
              </a:spcAft>
              <a:buClr>
                <a:schemeClr val="dk1"/>
              </a:buClr>
              <a:buSzPts val="2800"/>
              <a:buFont typeface="Open Sans Light"/>
              <a:buNone/>
              <a:defRPr sz="2800" b="0" i="0" u="none" strike="noStrike" cap="none">
                <a:solidFill>
                  <a:schemeClr val="dk1"/>
                </a:solidFill>
                <a:latin typeface="Open Sans Light"/>
                <a:ea typeface="Open Sans Light"/>
                <a:cs typeface="Open Sans Light"/>
                <a:sym typeface="Open Sans Light"/>
              </a:defRPr>
            </a:lvl7pPr>
            <a:lvl8pPr marR="0" lvl="7" algn="l" rtl="0">
              <a:lnSpc>
                <a:spcPct val="100000"/>
              </a:lnSpc>
              <a:spcBef>
                <a:spcPts val="0"/>
              </a:spcBef>
              <a:spcAft>
                <a:spcPts val="0"/>
              </a:spcAft>
              <a:buClr>
                <a:schemeClr val="dk1"/>
              </a:buClr>
              <a:buSzPts val="2800"/>
              <a:buFont typeface="Open Sans Light"/>
              <a:buNone/>
              <a:defRPr sz="2800" b="0" i="0" u="none" strike="noStrike" cap="none">
                <a:solidFill>
                  <a:schemeClr val="dk1"/>
                </a:solidFill>
                <a:latin typeface="Open Sans Light"/>
                <a:ea typeface="Open Sans Light"/>
                <a:cs typeface="Open Sans Light"/>
                <a:sym typeface="Open Sans Light"/>
              </a:defRPr>
            </a:lvl8pPr>
            <a:lvl9pPr marR="0" lvl="8" algn="l" rtl="0">
              <a:lnSpc>
                <a:spcPct val="100000"/>
              </a:lnSpc>
              <a:spcBef>
                <a:spcPts val="0"/>
              </a:spcBef>
              <a:spcAft>
                <a:spcPts val="0"/>
              </a:spcAft>
              <a:buClr>
                <a:schemeClr val="dk1"/>
              </a:buClr>
              <a:buSzPts val="2800"/>
              <a:buFont typeface="Open Sans Light"/>
              <a:buNone/>
              <a:defRPr sz="2800" b="0" i="0" u="none" strike="noStrike" cap="none">
                <a:solidFill>
                  <a:schemeClr val="dk1"/>
                </a:solidFill>
                <a:latin typeface="Open Sans Light"/>
                <a:ea typeface="Open Sans Light"/>
                <a:cs typeface="Open Sans Light"/>
                <a:sym typeface="Open Sans Light"/>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595959"/>
              </a:buClr>
              <a:buSzPts val="1800"/>
              <a:buFont typeface="Open Sans Light"/>
              <a:buChar char="●"/>
              <a:defRPr sz="1800" b="0" i="0" u="none" strike="noStrike" cap="none">
                <a:solidFill>
                  <a:srgbClr val="595959"/>
                </a:solidFill>
                <a:latin typeface="Open Sans Light"/>
                <a:ea typeface="Open Sans Light"/>
                <a:cs typeface="Open Sans Light"/>
                <a:sym typeface="Open Sans Light"/>
              </a:defRPr>
            </a:lvl1pPr>
            <a:lvl2pPr marL="914400" marR="0" lvl="1" indent="-317500" algn="l" rtl="0">
              <a:lnSpc>
                <a:spcPct val="115000"/>
              </a:lnSpc>
              <a:spcBef>
                <a:spcPts val="1600"/>
              </a:spcBef>
              <a:spcAft>
                <a:spcPts val="0"/>
              </a:spcAft>
              <a:buClr>
                <a:srgbClr val="595959"/>
              </a:buClr>
              <a:buSzPts val="1400"/>
              <a:buFont typeface="Open Sans Light"/>
              <a:buChar char="○"/>
              <a:defRPr sz="1400" b="0" i="0" u="none" strike="noStrike" cap="none">
                <a:solidFill>
                  <a:srgbClr val="595959"/>
                </a:solidFill>
                <a:latin typeface="Open Sans Light"/>
                <a:ea typeface="Open Sans Light"/>
                <a:cs typeface="Open Sans Light"/>
                <a:sym typeface="Open Sans Light"/>
              </a:defRPr>
            </a:lvl2pPr>
            <a:lvl3pPr marL="1371600" marR="0" lvl="2" indent="-317500" algn="l" rtl="0">
              <a:lnSpc>
                <a:spcPct val="115000"/>
              </a:lnSpc>
              <a:spcBef>
                <a:spcPts val="1600"/>
              </a:spcBef>
              <a:spcAft>
                <a:spcPts val="0"/>
              </a:spcAft>
              <a:buClr>
                <a:srgbClr val="595959"/>
              </a:buClr>
              <a:buSzPts val="1400"/>
              <a:buFont typeface="Open Sans Light"/>
              <a:buChar char="■"/>
              <a:defRPr sz="1400" b="0" i="0" u="none" strike="noStrike" cap="none">
                <a:solidFill>
                  <a:srgbClr val="595959"/>
                </a:solidFill>
                <a:latin typeface="Open Sans Light"/>
                <a:ea typeface="Open Sans Light"/>
                <a:cs typeface="Open Sans Light"/>
                <a:sym typeface="Open Sans Light"/>
              </a:defRPr>
            </a:lvl3pPr>
            <a:lvl4pPr marL="1828800" marR="0" lvl="3" indent="-317500" algn="l" rtl="0">
              <a:lnSpc>
                <a:spcPct val="115000"/>
              </a:lnSpc>
              <a:spcBef>
                <a:spcPts val="1600"/>
              </a:spcBef>
              <a:spcAft>
                <a:spcPts val="0"/>
              </a:spcAft>
              <a:buClr>
                <a:srgbClr val="595959"/>
              </a:buClr>
              <a:buSzPts val="1400"/>
              <a:buFont typeface="Open Sans Light"/>
              <a:buChar char="●"/>
              <a:defRPr sz="1400" b="0" i="0" u="none" strike="noStrike" cap="none">
                <a:solidFill>
                  <a:srgbClr val="595959"/>
                </a:solidFill>
                <a:latin typeface="Open Sans Light"/>
                <a:ea typeface="Open Sans Light"/>
                <a:cs typeface="Open Sans Light"/>
                <a:sym typeface="Open Sans Light"/>
              </a:defRPr>
            </a:lvl4pPr>
            <a:lvl5pPr marL="2286000" marR="0" lvl="4" indent="-317500" algn="l" rtl="0">
              <a:lnSpc>
                <a:spcPct val="115000"/>
              </a:lnSpc>
              <a:spcBef>
                <a:spcPts val="1600"/>
              </a:spcBef>
              <a:spcAft>
                <a:spcPts val="0"/>
              </a:spcAft>
              <a:buClr>
                <a:srgbClr val="595959"/>
              </a:buClr>
              <a:buSzPts val="1400"/>
              <a:buFont typeface="Open Sans Light"/>
              <a:buChar char="○"/>
              <a:defRPr sz="1400" b="0" i="0" u="none" strike="noStrike" cap="none">
                <a:solidFill>
                  <a:srgbClr val="595959"/>
                </a:solidFill>
                <a:latin typeface="Open Sans Light"/>
                <a:ea typeface="Open Sans Light"/>
                <a:cs typeface="Open Sans Light"/>
                <a:sym typeface="Open Sans Light"/>
              </a:defRPr>
            </a:lvl5pPr>
            <a:lvl6pPr marL="2743200" marR="0" lvl="5" indent="-317500" algn="l" rtl="0">
              <a:lnSpc>
                <a:spcPct val="115000"/>
              </a:lnSpc>
              <a:spcBef>
                <a:spcPts val="1600"/>
              </a:spcBef>
              <a:spcAft>
                <a:spcPts val="0"/>
              </a:spcAft>
              <a:buClr>
                <a:srgbClr val="595959"/>
              </a:buClr>
              <a:buSzPts val="1400"/>
              <a:buFont typeface="Open Sans Light"/>
              <a:buChar char="■"/>
              <a:defRPr sz="1400" b="0" i="0" u="none" strike="noStrike" cap="none">
                <a:solidFill>
                  <a:srgbClr val="595959"/>
                </a:solidFill>
                <a:latin typeface="Open Sans Light"/>
                <a:ea typeface="Open Sans Light"/>
                <a:cs typeface="Open Sans Light"/>
                <a:sym typeface="Open Sans Light"/>
              </a:defRPr>
            </a:lvl6pPr>
            <a:lvl7pPr marL="3200400" marR="0" lvl="6" indent="-317500" algn="l" rtl="0">
              <a:lnSpc>
                <a:spcPct val="115000"/>
              </a:lnSpc>
              <a:spcBef>
                <a:spcPts val="1600"/>
              </a:spcBef>
              <a:spcAft>
                <a:spcPts val="0"/>
              </a:spcAft>
              <a:buClr>
                <a:srgbClr val="595959"/>
              </a:buClr>
              <a:buSzPts val="1400"/>
              <a:buFont typeface="Open Sans Light"/>
              <a:buChar char="●"/>
              <a:defRPr sz="1400" b="0" i="0" u="none" strike="noStrike" cap="none">
                <a:solidFill>
                  <a:srgbClr val="595959"/>
                </a:solidFill>
                <a:latin typeface="Open Sans Light"/>
                <a:ea typeface="Open Sans Light"/>
                <a:cs typeface="Open Sans Light"/>
                <a:sym typeface="Open Sans Light"/>
              </a:defRPr>
            </a:lvl7pPr>
            <a:lvl8pPr marL="3657600" marR="0" lvl="7" indent="-317500" algn="l" rtl="0">
              <a:lnSpc>
                <a:spcPct val="115000"/>
              </a:lnSpc>
              <a:spcBef>
                <a:spcPts val="1600"/>
              </a:spcBef>
              <a:spcAft>
                <a:spcPts val="0"/>
              </a:spcAft>
              <a:buClr>
                <a:srgbClr val="595959"/>
              </a:buClr>
              <a:buSzPts val="1400"/>
              <a:buFont typeface="Open Sans Light"/>
              <a:buChar char="○"/>
              <a:defRPr sz="1400" b="0" i="0" u="none" strike="noStrike" cap="none">
                <a:solidFill>
                  <a:srgbClr val="595959"/>
                </a:solidFill>
                <a:latin typeface="Open Sans Light"/>
                <a:ea typeface="Open Sans Light"/>
                <a:cs typeface="Open Sans Light"/>
                <a:sym typeface="Open Sans Light"/>
              </a:defRPr>
            </a:lvl8pPr>
            <a:lvl9pPr marL="4114800" marR="0" lvl="8" indent="-317500" algn="l" rtl="0">
              <a:lnSpc>
                <a:spcPct val="115000"/>
              </a:lnSpc>
              <a:spcBef>
                <a:spcPts val="1600"/>
              </a:spcBef>
              <a:spcAft>
                <a:spcPts val="1600"/>
              </a:spcAft>
              <a:buClr>
                <a:srgbClr val="595959"/>
              </a:buClr>
              <a:buSzPts val="1400"/>
              <a:buFont typeface="Open Sans Light"/>
              <a:buChar char="■"/>
              <a:defRPr sz="1400" b="0" i="0" u="none" strike="noStrike" cap="none">
                <a:solidFill>
                  <a:srgbClr val="595959"/>
                </a:solidFill>
                <a:latin typeface="Open Sans Light"/>
                <a:ea typeface="Open Sans Light"/>
                <a:cs typeface="Open Sans Light"/>
                <a:sym typeface="Open Sans Light"/>
              </a:defRPr>
            </a:lvl9pPr>
          </a:lstStyle>
          <a:p>
            <a:endParaRPr/>
          </a:p>
        </p:txBody>
      </p:sp>
      <p:sp>
        <p:nvSpPr>
          <p:cNvPr id="8" name="Google Shape;8;p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s://www.zdnet.com/article/google-just-put-an-ai-in-charge-of-keeping-its-data-centers-cool/"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2317582" y="540975"/>
            <a:ext cx="4508700" cy="7563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5" name="Google Shape;115;p22"/>
          <p:cNvSpPr/>
          <p:nvPr/>
        </p:nvSpPr>
        <p:spPr>
          <a:xfrm>
            <a:off x="-15425" y="-14525"/>
            <a:ext cx="9144000" cy="6858000"/>
          </a:xfrm>
          <a:prstGeom prst="rect">
            <a:avLst/>
          </a:prstGeom>
          <a:solidFill>
            <a:srgbClr val="2E3F54"/>
          </a:solidFill>
          <a:ln w="76200" cap="flat" cmpd="sng">
            <a:solidFill>
              <a:srgbClr val="2CBD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2"/>
          <p:cNvSpPr txBox="1">
            <a:spLocks noGrp="1"/>
          </p:cNvSpPr>
          <p:nvPr>
            <p:ph type="ctrTitle" idx="4294967295"/>
          </p:nvPr>
        </p:nvSpPr>
        <p:spPr>
          <a:xfrm>
            <a:off x="446549" y="2478882"/>
            <a:ext cx="8520600" cy="273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a:t>Unlocking a more sustainable future with AI</a:t>
            </a:r>
            <a:endParaRPr sz="4400">
              <a:solidFill>
                <a:srgbClr val="2CBDBB"/>
              </a:solidFill>
            </a:endParaRPr>
          </a:p>
        </p:txBody>
      </p:sp>
      <p:pic>
        <p:nvPicPr>
          <p:cNvPr id="117" name="Google Shape;117;p22"/>
          <p:cNvPicPr preferRelativeResize="0"/>
          <p:nvPr/>
        </p:nvPicPr>
        <p:blipFill>
          <a:blip r:embed="rId3">
            <a:alphaModFix/>
          </a:blip>
          <a:stretch>
            <a:fillRect/>
          </a:stretch>
        </p:blipFill>
        <p:spPr>
          <a:xfrm>
            <a:off x="2963438" y="5394825"/>
            <a:ext cx="3486823" cy="1164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1"/>
          <p:cNvSpPr/>
          <p:nvPr/>
        </p:nvSpPr>
        <p:spPr>
          <a:xfrm>
            <a:off x="0" y="0"/>
            <a:ext cx="9147366" cy="6870044"/>
          </a:xfrm>
          <a:custGeom>
            <a:avLst/>
            <a:gdLst/>
            <a:ahLst/>
            <a:cxnLst/>
            <a:rect l="l" t="t" r="r" b="b"/>
            <a:pathLst>
              <a:path w="20104100" h="11308715" extrusionOk="0">
                <a:moveTo>
                  <a:pt x="0" y="11308555"/>
                </a:moveTo>
                <a:lnTo>
                  <a:pt x="20104099" y="11308555"/>
                </a:lnTo>
                <a:lnTo>
                  <a:pt x="20104099" y="0"/>
                </a:lnTo>
                <a:lnTo>
                  <a:pt x="0" y="0"/>
                </a:lnTo>
                <a:lnTo>
                  <a:pt x="0" y="11308555"/>
                </a:lnTo>
                <a:close/>
              </a:path>
            </a:pathLst>
          </a:custGeom>
          <a:solidFill>
            <a:srgbClr val="2835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202" name="Google Shape;202;p31"/>
          <p:cNvSpPr/>
          <p:nvPr/>
        </p:nvSpPr>
        <p:spPr>
          <a:xfrm>
            <a:off x="0" y="0"/>
            <a:ext cx="9147366" cy="6870044"/>
          </a:xfrm>
          <a:custGeom>
            <a:avLst/>
            <a:gdLst/>
            <a:ahLst/>
            <a:cxnLst/>
            <a:rect l="l" t="t" r="r" b="b"/>
            <a:pathLst>
              <a:path w="20104100" h="11308715" extrusionOk="0">
                <a:moveTo>
                  <a:pt x="20104099" y="0"/>
                </a:moveTo>
                <a:lnTo>
                  <a:pt x="0" y="0"/>
                </a:lnTo>
                <a:lnTo>
                  <a:pt x="0" y="11308555"/>
                </a:lnTo>
                <a:lnTo>
                  <a:pt x="20104099" y="0"/>
                </a:lnTo>
                <a:close/>
              </a:path>
            </a:pathLst>
          </a:custGeom>
          <a:solidFill>
            <a:srgbClr val="FFFFFF">
              <a:alpha val="47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203" name="Google Shape;203;p31"/>
          <p:cNvSpPr/>
          <p:nvPr/>
        </p:nvSpPr>
        <p:spPr>
          <a:xfrm>
            <a:off x="28575" y="38097"/>
            <a:ext cx="9090447" cy="6793663"/>
          </a:xfrm>
          <a:custGeom>
            <a:avLst/>
            <a:gdLst/>
            <a:ahLst/>
            <a:cxnLst/>
            <a:rect l="l" t="t" r="r" b="b"/>
            <a:pathLst>
              <a:path w="19979005" h="11182985" extrusionOk="0">
                <a:moveTo>
                  <a:pt x="0" y="11182905"/>
                </a:moveTo>
                <a:lnTo>
                  <a:pt x="19978449" y="11182905"/>
                </a:lnTo>
                <a:lnTo>
                  <a:pt x="19978449" y="0"/>
                </a:lnTo>
                <a:lnTo>
                  <a:pt x="0" y="0"/>
                </a:lnTo>
                <a:lnTo>
                  <a:pt x="0" y="11182905"/>
                </a:lnTo>
                <a:close/>
              </a:path>
            </a:pathLst>
          </a:custGeom>
          <a:noFill/>
          <a:ln w="125650"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204" name="Google Shape;204;p31"/>
          <p:cNvSpPr txBox="1"/>
          <p:nvPr/>
        </p:nvSpPr>
        <p:spPr>
          <a:xfrm>
            <a:off x="920400" y="1539075"/>
            <a:ext cx="74028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rgbClr val="FFFFFF"/>
                </a:solidFill>
                <a:latin typeface="Open Sans Light"/>
                <a:ea typeface="Open Sans Light"/>
                <a:cs typeface="Open Sans Light"/>
                <a:sym typeface="Open Sans Light"/>
              </a:rPr>
              <a:t>A long-lasting washing machine will generate over 1.1 tonnes less CO2 over 2 decades than a short-lived model</a:t>
            </a:r>
            <a:endParaRPr sz="4400">
              <a:solidFill>
                <a:srgbClr val="FFFFFF"/>
              </a:solidFill>
              <a:latin typeface="Open Sans Light"/>
              <a:ea typeface="Open Sans Light"/>
              <a:cs typeface="Open Sans Light"/>
              <a:sym typeface="Open Sans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2"/>
          <p:cNvSpPr txBox="1">
            <a:spLocks noGrp="1"/>
          </p:cNvSpPr>
          <p:nvPr>
            <p:ph type="title"/>
          </p:nvPr>
        </p:nvSpPr>
        <p:spPr>
          <a:xfrm>
            <a:off x="2317582" y="540975"/>
            <a:ext cx="4508700" cy="7563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0" name="Google Shape;210;p32"/>
          <p:cNvSpPr/>
          <p:nvPr/>
        </p:nvSpPr>
        <p:spPr>
          <a:xfrm>
            <a:off x="-15425" y="-14525"/>
            <a:ext cx="9144000" cy="6858000"/>
          </a:xfrm>
          <a:prstGeom prst="rect">
            <a:avLst/>
          </a:prstGeom>
          <a:solidFill>
            <a:srgbClr val="FFFFFF"/>
          </a:solidFill>
          <a:ln w="76200" cap="flat" cmpd="sng">
            <a:solidFill>
              <a:srgbClr val="2CBD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2"/>
          <p:cNvSpPr txBox="1">
            <a:spLocks noGrp="1"/>
          </p:cNvSpPr>
          <p:nvPr>
            <p:ph type="title"/>
          </p:nvPr>
        </p:nvSpPr>
        <p:spPr>
          <a:xfrm>
            <a:off x="466675" y="557175"/>
            <a:ext cx="7844100" cy="786600"/>
          </a:xfrm>
          <a:prstGeom prst="rect">
            <a:avLst/>
          </a:prstGeom>
          <a:noFill/>
          <a:ln>
            <a:noFill/>
          </a:ln>
        </p:spPr>
        <p:txBody>
          <a:bodyPr spcFirstLastPara="1" wrap="square" lIns="0" tIns="3850" rIns="0" bIns="0" anchor="t" anchorCtr="0">
            <a:noAutofit/>
          </a:bodyPr>
          <a:lstStyle/>
          <a:p>
            <a:pPr marL="12700" marR="0" lvl="0" indent="38100" algn="ctr" rtl="0">
              <a:lnSpc>
                <a:spcPct val="117804"/>
              </a:lnSpc>
              <a:spcBef>
                <a:spcPts val="0"/>
              </a:spcBef>
              <a:spcAft>
                <a:spcPts val="0"/>
              </a:spcAft>
              <a:buNone/>
            </a:pPr>
            <a:r>
              <a:rPr lang="en-US" sz="3600" dirty="0">
                <a:solidFill>
                  <a:schemeClr val="bg2"/>
                </a:solidFill>
              </a:rPr>
              <a:t>Introducing the </a:t>
            </a:r>
            <a:r>
              <a:rPr lang="en-US" sz="3600" dirty="0" err="1">
                <a:solidFill>
                  <a:schemeClr val="bg2"/>
                </a:solidFill>
              </a:rPr>
              <a:t>Verv</a:t>
            </a:r>
            <a:r>
              <a:rPr lang="en-US" sz="3600" dirty="0">
                <a:solidFill>
                  <a:schemeClr val="bg2"/>
                </a:solidFill>
              </a:rPr>
              <a:t> Connect Plug </a:t>
            </a:r>
            <a:endParaRPr sz="3600" dirty="0">
              <a:solidFill>
                <a:schemeClr val="bg2"/>
              </a:solidFill>
            </a:endParaRPr>
          </a:p>
        </p:txBody>
      </p:sp>
      <p:sp>
        <p:nvSpPr>
          <p:cNvPr id="212" name="Google Shape;212;p32"/>
          <p:cNvSpPr txBox="1"/>
          <p:nvPr/>
        </p:nvSpPr>
        <p:spPr>
          <a:xfrm>
            <a:off x="656503" y="2618925"/>
            <a:ext cx="1548000" cy="307200"/>
          </a:xfrm>
          <a:prstGeom prst="rect">
            <a:avLst/>
          </a:prstGeom>
          <a:noFill/>
          <a:ln>
            <a:noFill/>
          </a:ln>
        </p:spPr>
        <p:txBody>
          <a:bodyPr spcFirstLastPara="1" wrap="square" lIns="46200" tIns="46200" rIns="46200" bIns="46200" anchor="t" anchorCtr="0">
            <a:noAutofit/>
          </a:bodyPr>
          <a:lstStyle/>
          <a:p>
            <a:pPr marL="0" lvl="0" indent="0" algn="l" rtl="0">
              <a:spcBef>
                <a:spcPts val="0"/>
              </a:spcBef>
              <a:spcAft>
                <a:spcPts val="0"/>
              </a:spcAft>
              <a:buNone/>
            </a:pPr>
            <a:r>
              <a:rPr lang="en-US" sz="1800">
                <a:solidFill>
                  <a:srgbClr val="2CBDBB"/>
                </a:solidFill>
                <a:latin typeface="Open Sans SemiBold"/>
                <a:ea typeface="Open Sans SemiBold"/>
                <a:cs typeface="Open Sans SemiBold"/>
                <a:sym typeface="Open Sans SemiBold"/>
              </a:rPr>
              <a:t>Features:</a:t>
            </a:r>
            <a:endParaRPr sz="1800">
              <a:solidFill>
                <a:srgbClr val="2CBDBB"/>
              </a:solidFill>
              <a:latin typeface="Calibri"/>
              <a:ea typeface="Calibri"/>
              <a:cs typeface="Calibri"/>
              <a:sym typeface="Calibri"/>
            </a:endParaRPr>
          </a:p>
        </p:txBody>
      </p:sp>
      <p:sp>
        <p:nvSpPr>
          <p:cNvPr id="213" name="Google Shape;213;p32"/>
          <p:cNvSpPr txBox="1"/>
          <p:nvPr/>
        </p:nvSpPr>
        <p:spPr>
          <a:xfrm>
            <a:off x="656501" y="1803600"/>
            <a:ext cx="4522200" cy="307200"/>
          </a:xfrm>
          <a:prstGeom prst="rect">
            <a:avLst/>
          </a:prstGeom>
          <a:noFill/>
          <a:ln>
            <a:noFill/>
          </a:ln>
        </p:spPr>
        <p:txBody>
          <a:bodyPr spcFirstLastPara="1" wrap="square" lIns="46200" tIns="46200" rIns="46200" bIns="46200" anchor="t" anchorCtr="0">
            <a:noAutofit/>
          </a:bodyPr>
          <a:lstStyle/>
          <a:p>
            <a:pPr marL="0" lvl="0" indent="0" algn="l" rtl="0">
              <a:spcBef>
                <a:spcPts val="0"/>
              </a:spcBef>
              <a:spcAft>
                <a:spcPts val="0"/>
              </a:spcAft>
              <a:buNone/>
            </a:pPr>
            <a:r>
              <a:rPr lang="en-US" sz="1800">
                <a:solidFill>
                  <a:srgbClr val="2CBDBB"/>
                </a:solidFill>
                <a:latin typeface="Open Sans SemiBold"/>
                <a:ea typeface="Open Sans SemiBold"/>
                <a:cs typeface="Open Sans SemiBold"/>
                <a:sym typeface="Open Sans SemiBold"/>
              </a:rPr>
              <a:t>Application: </a:t>
            </a:r>
            <a:r>
              <a:rPr lang="en-US" sz="1800">
                <a:solidFill>
                  <a:srgbClr val="494949"/>
                </a:solidFill>
                <a:latin typeface="Open Sans SemiBold"/>
                <a:ea typeface="Open Sans SemiBold"/>
                <a:cs typeface="Open Sans SemiBold"/>
                <a:sym typeface="Open Sans SemiBold"/>
              </a:rPr>
              <a:t>Domestic white goods</a:t>
            </a:r>
            <a:endParaRPr sz="1800">
              <a:solidFill>
                <a:srgbClr val="494949"/>
              </a:solidFill>
              <a:latin typeface="Open Sans SemiBold"/>
              <a:ea typeface="Open Sans SemiBold"/>
              <a:cs typeface="Open Sans SemiBold"/>
              <a:sym typeface="Open Sans SemiBold"/>
            </a:endParaRPr>
          </a:p>
        </p:txBody>
      </p:sp>
      <p:sp>
        <p:nvSpPr>
          <p:cNvPr id="214" name="Google Shape;214;p32"/>
          <p:cNvSpPr/>
          <p:nvPr/>
        </p:nvSpPr>
        <p:spPr>
          <a:xfrm>
            <a:off x="3237540" y="3458375"/>
            <a:ext cx="623570" cy="622300"/>
          </a:xfrm>
          <a:custGeom>
            <a:avLst/>
            <a:gdLst/>
            <a:ahLst/>
            <a:cxnLst/>
            <a:rect l="l" t="t" r="r" b="b"/>
            <a:pathLst>
              <a:path w="623570" h="622300" extrusionOk="0">
                <a:moveTo>
                  <a:pt x="357250" y="565149"/>
                </a:moveTo>
                <a:lnTo>
                  <a:pt x="322223" y="565149"/>
                </a:lnTo>
                <a:lnTo>
                  <a:pt x="357945" y="612139"/>
                </a:lnTo>
                <a:lnTo>
                  <a:pt x="363135" y="618489"/>
                </a:lnTo>
                <a:lnTo>
                  <a:pt x="371428" y="622299"/>
                </a:lnTo>
                <a:lnTo>
                  <a:pt x="386430" y="622299"/>
                </a:lnTo>
                <a:lnTo>
                  <a:pt x="389559" y="621029"/>
                </a:lnTo>
                <a:lnTo>
                  <a:pt x="454832" y="595629"/>
                </a:lnTo>
                <a:lnTo>
                  <a:pt x="380135" y="595629"/>
                </a:lnTo>
                <a:lnTo>
                  <a:pt x="357250" y="565149"/>
                </a:lnTo>
                <a:close/>
              </a:path>
              <a:path w="623570" h="622300" extrusionOk="0">
                <a:moveTo>
                  <a:pt x="155701" y="476249"/>
                </a:moveTo>
                <a:lnTo>
                  <a:pt x="117764" y="476249"/>
                </a:lnTo>
                <a:lnTo>
                  <a:pt x="122917" y="481329"/>
                </a:lnTo>
                <a:lnTo>
                  <a:pt x="128248" y="487679"/>
                </a:lnTo>
                <a:lnTo>
                  <a:pt x="133746" y="492759"/>
                </a:lnTo>
                <a:lnTo>
                  <a:pt x="139401" y="499109"/>
                </a:lnTo>
                <a:lnTo>
                  <a:pt x="131410" y="557529"/>
                </a:lnTo>
                <a:lnTo>
                  <a:pt x="131802" y="566419"/>
                </a:lnTo>
                <a:lnTo>
                  <a:pt x="221991" y="618489"/>
                </a:lnTo>
                <a:lnTo>
                  <a:pt x="230380" y="619759"/>
                </a:lnTo>
                <a:lnTo>
                  <a:pt x="238926" y="619759"/>
                </a:lnTo>
                <a:lnTo>
                  <a:pt x="246874" y="615949"/>
                </a:lnTo>
                <a:lnTo>
                  <a:pt x="253467" y="610869"/>
                </a:lnTo>
                <a:lnTo>
                  <a:pt x="269152" y="591819"/>
                </a:lnTo>
                <a:lnTo>
                  <a:pt x="233023" y="591819"/>
                </a:lnTo>
                <a:lnTo>
                  <a:pt x="159028" y="560069"/>
                </a:lnTo>
                <a:lnTo>
                  <a:pt x="168640" y="490219"/>
                </a:lnTo>
                <a:lnTo>
                  <a:pt x="166868" y="485139"/>
                </a:lnTo>
                <a:lnTo>
                  <a:pt x="163313" y="482599"/>
                </a:lnTo>
                <a:lnTo>
                  <a:pt x="155701" y="476249"/>
                </a:lnTo>
                <a:close/>
              </a:path>
              <a:path w="623570" h="622300" extrusionOk="0">
                <a:moveTo>
                  <a:pt x="495143" y="454659"/>
                </a:moveTo>
                <a:lnTo>
                  <a:pt x="490570" y="454659"/>
                </a:lnTo>
                <a:lnTo>
                  <a:pt x="485883" y="455929"/>
                </a:lnTo>
                <a:lnTo>
                  <a:pt x="482792" y="459739"/>
                </a:lnTo>
                <a:lnTo>
                  <a:pt x="475800" y="467359"/>
                </a:lnTo>
                <a:lnTo>
                  <a:pt x="468474" y="474979"/>
                </a:lnTo>
                <a:lnTo>
                  <a:pt x="460846" y="481329"/>
                </a:lnTo>
                <a:lnTo>
                  <a:pt x="452950" y="487679"/>
                </a:lnTo>
                <a:lnTo>
                  <a:pt x="449256" y="491489"/>
                </a:lnTo>
                <a:lnTo>
                  <a:pt x="447308" y="495299"/>
                </a:lnTo>
                <a:lnTo>
                  <a:pt x="447735" y="500379"/>
                </a:lnTo>
                <a:lnTo>
                  <a:pt x="454508" y="565149"/>
                </a:lnTo>
                <a:lnTo>
                  <a:pt x="380135" y="595629"/>
                </a:lnTo>
                <a:lnTo>
                  <a:pt x="454832" y="595629"/>
                </a:lnTo>
                <a:lnTo>
                  <a:pt x="464623" y="591819"/>
                </a:lnTo>
                <a:lnTo>
                  <a:pt x="472101" y="586739"/>
                </a:lnTo>
                <a:lnTo>
                  <a:pt x="477742" y="580389"/>
                </a:lnTo>
                <a:lnTo>
                  <a:pt x="481124" y="572769"/>
                </a:lnTo>
                <a:lnTo>
                  <a:pt x="481824" y="563879"/>
                </a:lnTo>
                <a:lnTo>
                  <a:pt x="476183" y="505459"/>
                </a:lnTo>
                <a:lnTo>
                  <a:pt x="482059" y="500379"/>
                </a:lnTo>
                <a:lnTo>
                  <a:pt x="487790" y="494029"/>
                </a:lnTo>
                <a:lnTo>
                  <a:pt x="493365" y="488949"/>
                </a:lnTo>
                <a:lnTo>
                  <a:pt x="498775" y="483869"/>
                </a:lnTo>
                <a:lnTo>
                  <a:pt x="579121" y="483869"/>
                </a:lnTo>
                <a:lnTo>
                  <a:pt x="580842" y="482599"/>
                </a:lnTo>
                <a:lnTo>
                  <a:pt x="585750" y="474979"/>
                </a:lnTo>
                <a:lnTo>
                  <a:pt x="590800" y="463549"/>
                </a:lnTo>
                <a:lnTo>
                  <a:pt x="560934" y="463549"/>
                </a:lnTo>
                <a:lnTo>
                  <a:pt x="495143" y="454659"/>
                </a:lnTo>
                <a:close/>
              </a:path>
              <a:path w="623570" h="622300" extrusionOk="0">
                <a:moveTo>
                  <a:pt x="286601" y="535939"/>
                </a:moveTo>
                <a:lnTo>
                  <a:pt x="282027" y="535939"/>
                </a:lnTo>
                <a:lnTo>
                  <a:pt x="277328" y="537209"/>
                </a:lnTo>
                <a:lnTo>
                  <a:pt x="274363" y="541019"/>
                </a:lnTo>
                <a:lnTo>
                  <a:pt x="233023" y="591819"/>
                </a:lnTo>
                <a:lnTo>
                  <a:pt x="269152" y="591819"/>
                </a:lnTo>
                <a:lnTo>
                  <a:pt x="291112" y="565149"/>
                </a:lnTo>
                <a:lnTo>
                  <a:pt x="357250" y="565149"/>
                </a:lnTo>
                <a:lnTo>
                  <a:pt x="337226" y="538479"/>
                </a:lnTo>
                <a:lnTo>
                  <a:pt x="333129" y="537209"/>
                </a:lnTo>
                <a:lnTo>
                  <a:pt x="296722" y="537209"/>
                </a:lnTo>
                <a:lnTo>
                  <a:pt x="286601" y="535939"/>
                </a:lnTo>
                <a:close/>
              </a:path>
              <a:path w="623570" h="622300" extrusionOk="0">
                <a:moveTo>
                  <a:pt x="579121" y="483869"/>
                </a:moveTo>
                <a:lnTo>
                  <a:pt x="498775" y="483869"/>
                </a:lnTo>
                <a:lnTo>
                  <a:pt x="557089" y="491489"/>
                </a:lnTo>
                <a:lnTo>
                  <a:pt x="565806" y="491489"/>
                </a:lnTo>
                <a:lnTo>
                  <a:pt x="573959" y="487679"/>
                </a:lnTo>
                <a:lnTo>
                  <a:pt x="579121" y="483869"/>
                </a:lnTo>
                <a:close/>
              </a:path>
              <a:path w="623570" h="622300" extrusionOk="0">
                <a:moveTo>
                  <a:pt x="65770" y="130809"/>
                </a:moveTo>
                <a:lnTo>
                  <a:pt x="4855" y="222249"/>
                </a:lnTo>
                <a:lnTo>
                  <a:pt x="2922" y="232409"/>
                </a:lnTo>
                <a:lnTo>
                  <a:pt x="4454" y="240029"/>
                </a:lnTo>
                <a:lnTo>
                  <a:pt x="7581" y="246379"/>
                </a:lnTo>
                <a:lnTo>
                  <a:pt x="10433" y="251459"/>
                </a:lnTo>
                <a:lnTo>
                  <a:pt x="11037" y="251459"/>
                </a:lnTo>
                <a:lnTo>
                  <a:pt x="11765" y="252729"/>
                </a:lnTo>
                <a:lnTo>
                  <a:pt x="57816" y="290829"/>
                </a:lnTo>
                <a:lnTo>
                  <a:pt x="57360" y="298449"/>
                </a:lnTo>
                <a:lnTo>
                  <a:pt x="57238" y="316229"/>
                </a:lnTo>
                <a:lnTo>
                  <a:pt x="57427" y="322579"/>
                </a:lnTo>
                <a:lnTo>
                  <a:pt x="10433" y="358139"/>
                </a:lnTo>
                <a:lnTo>
                  <a:pt x="4541" y="364489"/>
                </a:lnTo>
                <a:lnTo>
                  <a:pt x="992" y="372109"/>
                </a:lnTo>
                <a:lnTo>
                  <a:pt x="0" y="380999"/>
                </a:lnTo>
                <a:lnTo>
                  <a:pt x="1776" y="388619"/>
                </a:lnTo>
                <a:lnTo>
                  <a:pt x="31053" y="464819"/>
                </a:lnTo>
                <a:lnTo>
                  <a:pt x="35515" y="472439"/>
                </a:lnTo>
                <a:lnTo>
                  <a:pt x="42088" y="477519"/>
                </a:lnTo>
                <a:lnTo>
                  <a:pt x="50136" y="481329"/>
                </a:lnTo>
                <a:lnTo>
                  <a:pt x="59023" y="481329"/>
                </a:lnTo>
                <a:lnTo>
                  <a:pt x="117764" y="476249"/>
                </a:lnTo>
                <a:lnTo>
                  <a:pt x="155701" y="476249"/>
                </a:lnTo>
                <a:lnTo>
                  <a:pt x="148377" y="468629"/>
                </a:lnTo>
                <a:lnTo>
                  <a:pt x="141372" y="461009"/>
                </a:lnTo>
                <a:lnTo>
                  <a:pt x="136617" y="454659"/>
                </a:lnTo>
                <a:lnTo>
                  <a:pt x="57025" y="454659"/>
                </a:lnTo>
                <a:lnTo>
                  <a:pt x="27359" y="379729"/>
                </a:lnTo>
                <a:lnTo>
                  <a:pt x="80207" y="339089"/>
                </a:lnTo>
                <a:lnTo>
                  <a:pt x="83977" y="336549"/>
                </a:lnTo>
                <a:lnTo>
                  <a:pt x="86012" y="332739"/>
                </a:lnTo>
                <a:lnTo>
                  <a:pt x="85673" y="327659"/>
                </a:lnTo>
                <a:lnTo>
                  <a:pt x="85093" y="316229"/>
                </a:lnTo>
                <a:lnTo>
                  <a:pt x="85038" y="304799"/>
                </a:lnTo>
                <a:lnTo>
                  <a:pt x="85366" y="295909"/>
                </a:lnTo>
                <a:lnTo>
                  <a:pt x="86213" y="285749"/>
                </a:lnTo>
                <a:lnTo>
                  <a:pt x="86716" y="281939"/>
                </a:lnTo>
                <a:lnTo>
                  <a:pt x="84856" y="276859"/>
                </a:lnTo>
                <a:lnTo>
                  <a:pt x="31568" y="232409"/>
                </a:lnTo>
                <a:lnTo>
                  <a:pt x="30827" y="232409"/>
                </a:lnTo>
                <a:lnTo>
                  <a:pt x="62126" y="158749"/>
                </a:lnTo>
                <a:lnTo>
                  <a:pt x="143473" y="158749"/>
                </a:lnTo>
                <a:lnTo>
                  <a:pt x="146867" y="154939"/>
                </a:lnTo>
                <a:lnTo>
                  <a:pt x="154107" y="148589"/>
                </a:lnTo>
                <a:lnTo>
                  <a:pt x="161854" y="140969"/>
                </a:lnTo>
                <a:lnTo>
                  <a:pt x="165177" y="138429"/>
                </a:lnTo>
                <a:lnTo>
                  <a:pt x="124135" y="138429"/>
                </a:lnTo>
                <a:lnTo>
                  <a:pt x="65770" y="130809"/>
                </a:lnTo>
                <a:close/>
              </a:path>
              <a:path w="623570" h="622300" extrusionOk="0">
                <a:moveTo>
                  <a:pt x="595911" y="167639"/>
                </a:moveTo>
                <a:lnTo>
                  <a:pt x="566035" y="167639"/>
                </a:lnTo>
                <a:lnTo>
                  <a:pt x="595701" y="242569"/>
                </a:lnTo>
                <a:lnTo>
                  <a:pt x="539096" y="285749"/>
                </a:lnTo>
                <a:lnTo>
                  <a:pt x="537048" y="289559"/>
                </a:lnTo>
                <a:lnTo>
                  <a:pt x="537387" y="294639"/>
                </a:lnTo>
                <a:lnTo>
                  <a:pt x="537916" y="304799"/>
                </a:lnTo>
                <a:lnTo>
                  <a:pt x="537930" y="316229"/>
                </a:lnTo>
                <a:lnTo>
                  <a:pt x="537562" y="326389"/>
                </a:lnTo>
                <a:lnTo>
                  <a:pt x="536671" y="336549"/>
                </a:lnTo>
                <a:lnTo>
                  <a:pt x="536168" y="340359"/>
                </a:lnTo>
                <a:lnTo>
                  <a:pt x="538028" y="345439"/>
                </a:lnTo>
                <a:lnTo>
                  <a:pt x="541621" y="347979"/>
                </a:lnTo>
                <a:lnTo>
                  <a:pt x="592711" y="389889"/>
                </a:lnTo>
                <a:lnTo>
                  <a:pt x="560934" y="463549"/>
                </a:lnTo>
                <a:lnTo>
                  <a:pt x="590800" y="463549"/>
                </a:lnTo>
                <a:lnTo>
                  <a:pt x="618293" y="401319"/>
                </a:lnTo>
                <a:lnTo>
                  <a:pt x="620285" y="392429"/>
                </a:lnTo>
                <a:lnTo>
                  <a:pt x="619519" y="383539"/>
                </a:lnTo>
                <a:lnTo>
                  <a:pt x="616198" y="375919"/>
                </a:lnTo>
                <a:lnTo>
                  <a:pt x="610528" y="369569"/>
                </a:lnTo>
                <a:lnTo>
                  <a:pt x="565055" y="331469"/>
                </a:lnTo>
                <a:lnTo>
                  <a:pt x="565564" y="323849"/>
                </a:lnTo>
                <a:lnTo>
                  <a:pt x="565830" y="316229"/>
                </a:lnTo>
                <a:lnTo>
                  <a:pt x="565758" y="304799"/>
                </a:lnTo>
                <a:lnTo>
                  <a:pt x="565633" y="299719"/>
                </a:lnTo>
                <a:lnTo>
                  <a:pt x="612677" y="264159"/>
                </a:lnTo>
                <a:lnTo>
                  <a:pt x="618550" y="257809"/>
                </a:lnTo>
                <a:lnTo>
                  <a:pt x="622083" y="250189"/>
                </a:lnTo>
                <a:lnTo>
                  <a:pt x="623065" y="241299"/>
                </a:lnTo>
                <a:lnTo>
                  <a:pt x="621284" y="233679"/>
                </a:lnTo>
                <a:lnTo>
                  <a:pt x="595911" y="167639"/>
                </a:lnTo>
                <a:close/>
              </a:path>
              <a:path w="623570" h="622300" extrusionOk="0">
                <a:moveTo>
                  <a:pt x="127301" y="447039"/>
                </a:moveTo>
                <a:lnTo>
                  <a:pt x="122476" y="447039"/>
                </a:lnTo>
                <a:lnTo>
                  <a:pt x="57025" y="454659"/>
                </a:lnTo>
                <a:lnTo>
                  <a:pt x="136617" y="454659"/>
                </a:lnTo>
                <a:lnTo>
                  <a:pt x="134714" y="452119"/>
                </a:lnTo>
                <a:lnTo>
                  <a:pt x="131749" y="449579"/>
                </a:lnTo>
                <a:lnTo>
                  <a:pt x="127301" y="447039"/>
                </a:lnTo>
                <a:close/>
              </a:path>
              <a:path w="623570" h="622300" extrusionOk="0">
                <a:moveTo>
                  <a:pt x="311530" y="195579"/>
                </a:moveTo>
                <a:lnTo>
                  <a:pt x="266729" y="204469"/>
                </a:lnTo>
                <a:lnTo>
                  <a:pt x="230108" y="229869"/>
                </a:lnTo>
                <a:lnTo>
                  <a:pt x="205399" y="266699"/>
                </a:lnTo>
                <a:lnTo>
                  <a:pt x="196334" y="311149"/>
                </a:lnTo>
                <a:lnTo>
                  <a:pt x="205399" y="355599"/>
                </a:lnTo>
                <a:lnTo>
                  <a:pt x="230108" y="392429"/>
                </a:lnTo>
                <a:lnTo>
                  <a:pt x="266729" y="417829"/>
                </a:lnTo>
                <a:lnTo>
                  <a:pt x="311530" y="426719"/>
                </a:lnTo>
                <a:lnTo>
                  <a:pt x="356331" y="417829"/>
                </a:lnTo>
                <a:lnTo>
                  <a:pt x="383796" y="398779"/>
                </a:lnTo>
                <a:lnTo>
                  <a:pt x="311530" y="398779"/>
                </a:lnTo>
                <a:lnTo>
                  <a:pt x="277561" y="391159"/>
                </a:lnTo>
                <a:lnTo>
                  <a:pt x="249787" y="373379"/>
                </a:lnTo>
                <a:lnTo>
                  <a:pt x="231043" y="345439"/>
                </a:lnTo>
                <a:lnTo>
                  <a:pt x="224165" y="311149"/>
                </a:lnTo>
                <a:lnTo>
                  <a:pt x="231043" y="276859"/>
                </a:lnTo>
                <a:lnTo>
                  <a:pt x="249787" y="248919"/>
                </a:lnTo>
                <a:lnTo>
                  <a:pt x="277561" y="231139"/>
                </a:lnTo>
                <a:lnTo>
                  <a:pt x="311530" y="223519"/>
                </a:lnTo>
                <a:lnTo>
                  <a:pt x="383796" y="223519"/>
                </a:lnTo>
                <a:lnTo>
                  <a:pt x="356331" y="204469"/>
                </a:lnTo>
                <a:lnTo>
                  <a:pt x="311530" y="195579"/>
                </a:lnTo>
                <a:close/>
              </a:path>
              <a:path w="623570" h="622300" extrusionOk="0">
                <a:moveTo>
                  <a:pt x="383796" y="223519"/>
                </a:moveTo>
                <a:lnTo>
                  <a:pt x="311530" y="223519"/>
                </a:lnTo>
                <a:lnTo>
                  <a:pt x="345499" y="231139"/>
                </a:lnTo>
                <a:lnTo>
                  <a:pt x="373273" y="248919"/>
                </a:lnTo>
                <a:lnTo>
                  <a:pt x="392017" y="276859"/>
                </a:lnTo>
                <a:lnTo>
                  <a:pt x="398895" y="311149"/>
                </a:lnTo>
                <a:lnTo>
                  <a:pt x="392017" y="345439"/>
                </a:lnTo>
                <a:lnTo>
                  <a:pt x="373273" y="373379"/>
                </a:lnTo>
                <a:lnTo>
                  <a:pt x="345499" y="391159"/>
                </a:lnTo>
                <a:lnTo>
                  <a:pt x="311530" y="398779"/>
                </a:lnTo>
                <a:lnTo>
                  <a:pt x="383796" y="398779"/>
                </a:lnTo>
                <a:lnTo>
                  <a:pt x="392952" y="392429"/>
                </a:lnTo>
                <a:lnTo>
                  <a:pt x="417661" y="355599"/>
                </a:lnTo>
                <a:lnTo>
                  <a:pt x="426726" y="311149"/>
                </a:lnTo>
                <a:lnTo>
                  <a:pt x="417661" y="266699"/>
                </a:lnTo>
                <a:lnTo>
                  <a:pt x="392952" y="229869"/>
                </a:lnTo>
                <a:lnTo>
                  <a:pt x="383796" y="223519"/>
                </a:lnTo>
                <a:close/>
              </a:path>
              <a:path w="623570" h="622300" extrusionOk="0">
                <a:moveTo>
                  <a:pt x="460868" y="30479"/>
                </a:moveTo>
                <a:lnTo>
                  <a:pt x="390238" y="30479"/>
                </a:lnTo>
                <a:lnTo>
                  <a:pt x="464032" y="62229"/>
                </a:lnTo>
                <a:lnTo>
                  <a:pt x="454646" y="132079"/>
                </a:lnTo>
                <a:lnTo>
                  <a:pt x="456393" y="137159"/>
                </a:lnTo>
                <a:lnTo>
                  <a:pt x="459923" y="139699"/>
                </a:lnTo>
                <a:lnTo>
                  <a:pt x="467417" y="147319"/>
                </a:lnTo>
                <a:lnTo>
                  <a:pt x="474673" y="153669"/>
                </a:lnTo>
                <a:lnTo>
                  <a:pt x="481673" y="161289"/>
                </a:lnTo>
                <a:lnTo>
                  <a:pt x="488396" y="170179"/>
                </a:lnTo>
                <a:lnTo>
                  <a:pt x="491336" y="173989"/>
                </a:lnTo>
                <a:lnTo>
                  <a:pt x="495960" y="175259"/>
                </a:lnTo>
                <a:lnTo>
                  <a:pt x="500609" y="175259"/>
                </a:lnTo>
                <a:lnTo>
                  <a:pt x="566035" y="167639"/>
                </a:lnTo>
                <a:lnTo>
                  <a:pt x="595911" y="167639"/>
                </a:lnTo>
                <a:lnTo>
                  <a:pt x="592007" y="157479"/>
                </a:lnTo>
                <a:lnTo>
                  <a:pt x="587497" y="151129"/>
                </a:lnTo>
                <a:lnTo>
                  <a:pt x="582175" y="146049"/>
                </a:lnTo>
                <a:lnTo>
                  <a:pt x="505321" y="146049"/>
                </a:lnTo>
                <a:lnTo>
                  <a:pt x="500151" y="140969"/>
                </a:lnTo>
                <a:lnTo>
                  <a:pt x="494842" y="134619"/>
                </a:lnTo>
                <a:lnTo>
                  <a:pt x="489401" y="129539"/>
                </a:lnTo>
                <a:lnTo>
                  <a:pt x="483835" y="124459"/>
                </a:lnTo>
                <a:lnTo>
                  <a:pt x="491650" y="64769"/>
                </a:lnTo>
                <a:lnTo>
                  <a:pt x="491281" y="57149"/>
                </a:lnTo>
                <a:lnTo>
                  <a:pt x="488243" y="48259"/>
                </a:lnTo>
                <a:lnTo>
                  <a:pt x="482923" y="41909"/>
                </a:lnTo>
                <a:lnTo>
                  <a:pt x="475705" y="36829"/>
                </a:lnTo>
                <a:lnTo>
                  <a:pt x="460868" y="30479"/>
                </a:lnTo>
                <a:close/>
              </a:path>
              <a:path w="623570" h="622300" extrusionOk="0">
                <a:moveTo>
                  <a:pt x="143473" y="158749"/>
                </a:moveTo>
                <a:lnTo>
                  <a:pt x="62126" y="158749"/>
                </a:lnTo>
                <a:lnTo>
                  <a:pt x="127728" y="167639"/>
                </a:lnTo>
                <a:lnTo>
                  <a:pt x="132340" y="167639"/>
                </a:lnTo>
                <a:lnTo>
                  <a:pt x="137001" y="166369"/>
                </a:lnTo>
                <a:lnTo>
                  <a:pt x="140080" y="162559"/>
                </a:lnTo>
                <a:lnTo>
                  <a:pt x="143473" y="158749"/>
                </a:lnTo>
                <a:close/>
              </a:path>
              <a:path w="623570" h="622300" extrusionOk="0">
                <a:moveTo>
                  <a:pt x="572781" y="140969"/>
                </a:moveTo>
                <a:lnTo>
                  <a:pt x="564037" y="140969"/>
                </a:lnTo>
                <a:lnTo>
                  <a:pt x="505321" y="146049"/>
                </a:lnTo>
                <a:lnTo>
                  <a:pt x="582175" y="146049"/>
                </a:lnTo>
                <a:lnTo>
                  <a:pt x="580845" y="144779"/>
                </a:lnTo>
                <a:lnTo>
                  <a:pt x="572781" y="140969"/>
                </a:lnTo>
                <a:close/>
              </a:path>
              <a:path w="623570" h="622300" extrusionOk="0">
                <a:moveTo>
                  <a:pt x="250734" y="0"/>
                </a:moveTo>
                <a:lnTo>
                  <a:pt x="242074" y="0"/>
                </a:lnTo>
                <a:lnTo>
                  <a:pt x="233501" y="1269"/>
                </a:lnTo>
                <a:lnTo>
                  <a:pt x="158374" y="30479"/>
                </a:lnTo>
                <a:lnTo>
                  <a:pt x="141236" y="58419"/>
                </a:lnTo>
                <a:lnTo>
                  <a:pt x="146903" y="116839"/>
                </a:lnTo>
                <a:lnTo>
                  <a:pt x="140850" y="123189"/>
                </a:lnTo>
                <a:lnTo>
                  <a:pt x="135029" y="128269"/>
                </a:lnTo>
                <a:lnTo>
                  <a:pt x="129452" y="133349"/>
                </a:lnTo>
                <a:lnTo>
                  <a:pt x="124135" y="138429"/>
                </a:lnTo>
                <a:lnTo>
                  <a:pt x="165177" y="138429"/>
                </a:lnTo>
                <a:lnTo>
                  <a:pt x="170160" y="134619"/>
                </a:lnTo>
                <a:lnTo>
                  <a:pt x="173829" y="130809"/>
                </a:lnTo>
                <a:lnTo>
                  <a:pt x="175802" y="126999"/>
                </a:lnTo>
                <a:lnTo>
                  <a:pt x="175350" y="121919"/>
                </a:lnTo>
                <a:lnTo>
                  <a:pt x="168552" y="57149"/>
                </a:lnTo>
                <a:lnTo>
                  <a:pt x="242950" y="26669"/>
                </a:lnTo>
                <a:lnTo>
                  <a:pt x="277691" y="26669"/>
                </a:lnTo>
                <a:lnTo>
                  <a:pt x="265140" y="10159"/>
                </a:lnTo>
                <a:lnTo>
                  <a:pt x="258687" y="3809"/>
                </a:lnTo>
                <a:lnTo>
                  <a:pt x="250734" y="0"/>
                </a:lnTo>
                <a:close/>
              </a:path>
              <a:path w="623570" h="622300" extrusionOk="0">
                <a:moveTo>
                  <a:pt x="277691" y="26669"/>
                </a:moveTo>
                <a:lnTo>
                  <a:pt x="242950" y="26669"/>
                </a:lnTo>
                <a:lnTo>
                  <a:pt x="286035" y="83819"/>
                </a:lnTo>
                <a:lnTo>
                  <a:pt x="290747" y="85089"/>
                </a:lnTo>
                <a:lnTo>
                  <a:pt x="326419" y="85089"/>
                </a:lnTo>
                <a:lnTo>
                  <a:pt x="336648" y="86359"/>
                </a:lnTo>
                <a:lnTo>
                  <a:pt x="341498" y="86359"/>
                </a:lnTo>
                <a:lnTo>
                  <a:pt x="345958" y="85089"/>
                </a:lnTo>
                <a:lnTo>
                  <a:pt x="348924" y="81279"/>
                </a:lnTo>
                <a:lnTo>
                  <a:pt x="368548" y="57149"/>
                </a:lnTo>
                <a:lnTo>
                  <a:pt x="300862" y="57149"/>
                </a:lnTo>
                <a:lnTo>
                  <a:pt x="277691" y="26669"/>
                </a:lnTo>
                <a:close/>
              </a:path>
              <a:path w="623570" h="622300" extrusionOk="0">
                <a:moveTo>
                  <a:pt x="393090" y="2539"/>
                </a:moveTo>
                <a:lnTo>
                  <a:pt x="384436" y="2539"/>
                </a:lnTo>
                <a:lnTo>
                  <a:pt x="376342" y="6349"/>
                </a:lnTo>
                <a:lnTo>
                  <a:pt x="369593" y="12699"/>
                </a:lnTo>
                <a:lnTo>
                  <a:pt x="332137" y="57149"/>
                </a:lnTo>
                <a:lnTo>
                  <a:pt x="368548" y="57149"/>
                </a:lnTo>
                <a:lnTo>
                  <a:pt x="390238" y="30479"/>
                </a:lnTo>
                <a:lnTo>
                  <a:pt x="460868" y="30479"/>
                </a:lnTo>
                <a:lnTo>
                  <a:pt x="401521" y="5079"/>
                </a:lnTo>
                <a:lnTo>
                  <a:pt x="393090" y="2539"/>
                </a:lnTo>
                <a:close/>
              </a:path>
            </a:pathLst>
          </a:custGeom>
          <a:solidFill>
            <a:srgbClr val="2835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215" name="Google Shape;215;p32"/>
          <p:cNvSpPr/>
          <p:nvPr/>
        </p:nvSpPr>
        <p:spPr>
          <a:xfrm>
            <a:off x="1950163" y="3564918"/>
            <a:ext cx="508634" cy="475614"/>
          </a:xfrm>
          <a:custGeom>
            <a:avLst/>
            <a:gdLst/>
            <a:ahLst/>
            <a:cxnLst/>
            <a:rect l="l" t="t" r="r" b="b"/>
            <a:pathLst>
              <a:path w="508634" h="475614" extrusionOk="0">
                <a:moveTo>
                  <a:pt x="508093" y="220969"/>
                </a:moveTo>
                <a:lnTo>
                  <a:pt x="503992" y="266577"/>
                </a:lnTo>
                <a:lnTo>
                  <a:pt x="492173" y="309527"/>
                </a:lnTo>
                <a:lnTo>
                  <a:pt x="473358" y="349096"/>
                </a:lnTo>
                <a:lnTo>
                  <a:pt x="448270" y="384561"/>
                </a:lnTo>
                <a:lnTo>
                  <a:pt x="417632" y="415199"/>
                </a:lnTo>
                <a:lnTo>
                  <a:pt x="382167" y="440287"/>
                </a:lnTo>
                <a:lnTo>
                  <a:pt x="342598" y="459102"/>
                </a:lnTo>
                <a:lnTo>
                  <a:pt x="299648" y="470921"/>
                </a:lnTo>
                <a:lnTo>
                  <a:pt x="254040" y="475022"/>
                </a:lnTo>
                <a:lnTo>
                  <a:pt x="208436" y="470921"/>
                </a:lnTo>
                <a:lnTo>
                  <a:pt x="165489" y="459102"/>
                </a:lnTo>
                <a:lnTo>
                  <a:pt x="125922" y="440287"/>
                </a:lnTo>
                <a:lnTo>
                  <a:pt x="90458" y="415199"/>
                </a:lnTo>
                <a:lnTo>
                  <a:pt x="59821" y="384561"/>
                </a:lnTo>
                <a:lnTo>
                  <a:pt x="34734" y="349096"/>
                </a:lnTo>
                <a:lnTo>
                  <a:pt x="15919" y="309527"/>
                </a:lnTo>
                <a:lnTo>
                  <a:pt x="4100" y="266577"/>
                </a:lnTo>
                <a:lnTo>
                  <a:pt x="0" y="220969"/>
                </a:lnTo>
                <a:lnTo>
                  <a:pt x="5546" y="168521"/>
                </a:lnTo>
                <a:lnTo>
                  <a:pt x="21593" y="118913"/>
                </a:lnTo>
                <a:lnTo>
                  <a:pt x="47248" y="73710"/>
                </a:lnTo>
                <a:lnTo>
                  <a:pt x="81624" y="34477"/>
                </a:lnTo>
                <a:lnTo>
                  <a:pt x="123828" y="2776"/>
                </a:lnTo>
                <a:lnTo>
                  <a:pt x="127950" y="314"/>
                </a:lnTo>
                <a:lnTo>
                  <a:pt x="133340" y="1633"/>
                </a:lnTo>
                <a:lnTo>
                  <a:pt x="135803" y="5792"/>
                </a:lnTo>
                <a:lnTo>
                  <a:pt x="138278" y="9926"/>
                </a:lnTo>
                <a:lnTo>
                  <a:pt x="136946" y="15291"/>
                </a:lnTo>
                <a:lnTo>
                  <a:pt x="132787" y="17766"/>
                </a:lnTo>
                <a:lnTo>
                  <a:pt x="93479" y="47294"/>
                </a:lnTo>
                <a:lnTo>
                  <a:pt x="61465" y="83835"/>
                </a:lnTo>
                <a:lnTo>
                  <a:pt x="37573" y="125932"/>
                </a:lnTo>
                <a:lnTo>
                  <a:pt x="22630" y="172129"/>
                </a:lnTo>
                <a:lnTo>
                  <a:pt x="17465" y="220969"/>
                </a:lnTo>
                <a:lnTo>
                  <a:pt x="22280" y="268588"/>
                </a:lnTo>
                <a:lnTo>
                  <a:pt x="36087" y="312969"/>
                </a:lnTo>
                <a:lnTo>
                  <a:pt x="57926" y="353153"/>
                </a:lnTo>
                <a:lnTo>
                  <a:pt x="86838" y="388181"/>
                </a:lnTo>
                <a:lnTo>
                  <a:pt x="121865" y="417095"/>
                </a:lnTo>
                <a:lnTo>
                  <a:pt x="162047" y="438934"/>
                </a:lnTo>
                <a:lnTo>
                  <a:pt x="206425" y="452741"/>
                </a:lnTo>
                <a:lnTo>
                  <a:pt x="254040" y="457556"/>
                </a:lnTo>
                <a:lnTo>
                  <a:pt x="301659" y="452741"/>
                </a:lnTo>
                <a:lnTo>
                  <a:pt x="346041" y="438934"/>
                </a:lnTo>
                <a:lnTo>
                  <a:pt x="386225" y="417095"/>
                </a:lnTo>
                <a:lnTo>
                  <a:pt x="421253" y="388181"/>
                </a:lnTo>
                <a:lnTo>
                  <a:pt x="450166" y="353153"/>
                </a:lnTo>
                <a:lnTo>
                  <a:pt x="472005" y="312969"/>
                </a:lnTo>
                <a:lnTo>
                  <a:pt x="485812" y="268588"/>
                </a:lnTo>
                <a:lnTo>
                  <a:pt x="490627" y="220969"/>
                </a:lnTo>
                <a:lnTo>
                  <a:pt x="485442" y="172021"/>
                </a:lnTo>
                <a:lnTo>
                  <a:pt x="470442" y="125743"/>
                </a:lnTo>
                <a:lnTo>
                  <a:pt x="446459" y="83595"/>
                </a:lnTo>
                <a:lnTo>
                  <a:pt x="414327" y="47036"/>
                </a:lnTo>
                <a:lnTo>
                  <a:pt x="374878" y="17528"/>
                </a:lnTo>
                <a:lnTo>
                  <a:pt x="370732" y="15052"/>
                </a:lnTo>
                <a:lnTo>
                  <a:pt x="369362" y="9687"/>
                </a:lnTo>
                <a:lnTo>
                  <a:pt x="371837" y="5553"/>
                </a:lnTo>
                <a:lnTo>
                  <a:pt x="374300" y="1419"/>
                </a:lnTo>
                <a:lnTo>
                  <a:pt x="379665" y="0"/>
                </a:lnTo>
                <a:lnTo>
                  <a:pt x="426174" y="34189"/>
                </a:lnTo>
                <a:lnTo>
                  <a:pt x="460676" y="73448"/>
                </a:lnTo>
                <a:lnTo>
                  <a:pt x="486424" y="118709"/>
                </a:lnTo>
                <a:lnTo>
                  <a:pt x="502527" y="168405"/>
                </a:lnTo>
                <a:lnTo>
                  <a:pt x="508093" y="220969"/>
                </a:lnTo>
                <a:close/>
              </a:path>
            </a:pathLst>
          </a:custGeom>
          <a:noFill/>
          <a:ln w="15850" cap="flat" cmpd="sng">
            <a:solidFill>
              <a:srgbClr val="2835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216" name="Google Shape;216;p32"/>
          <p:cNvSpPr/>
          <p:nvPr/>
        </p:nvSpPr>
        <p:spPr>
          <a:xfrm>
            <a:off x="656500" y="3326800"/>
            <a:ext cx="863307" cy="885443"/>
          </a:xfrm>
          <a:custGeom>
            <a:avLst/>
            <a:gdLst/>
            <a:ahLst/>
            <a:cxnLst/>
            <a:rect l="l" t="t" r="r" b="b"/>
            <a:pathLst>
              <a:path w="1106804" h="1106804" extrusionOk="0">
                <a:moveTo>
                  <a:pt x="553164" y="1106341"/>
                </a:moveTo>
                <a:lnTo>
                  <a:pt x="600893" y="1104310"/>
                </a:lnTo>
                <a:lnTo>
                  <a:pt x="647495" y="1098330"/>
                </a:lnTo>
                <a:lnTo>
                  <a:pt x="692804" y="1088565"/>
                </a:lnTo>
                <a:lnTo>
                  <a:pt x="736653" y="1075182"/>
                </a:lnTo>
                <a:lnTo>
                  <a:pt x="778876" y="1058347"/>
                </a:lnTo>
                <a:lnTo>
                  <a:pt x="819307" y="1038226"/>
                </a:lnTo>
                <a:lnTo>
                  <a:pt x="857781" y="1014985"/>
                </a:lnTo>
                <a:lnTo>
                  <a:pt x="894131" y="988790"/>
                </a:lnTo>
                <a:lnTo>
                  <a:pt x="928191" y="959807"/>
                </a:lnTo>
                <a:lnTo>
                  <a:pt x="959796" y="928202"/>
                </a:lnTo>
                <a:lnTo>
                  <a:pt x="988779" y="894141"/>
                </a:lnTo>
                <a:lnTo>
                  <a:pt x="1014973" y="857791"/>
                </a:lnTo>
                <a:lnTo>
                  <a:pt x="1038214" y="819316"/>
                </a:lnTo>
                <a:lnTo>
                  <a:pt x="1058335" y="778883"/>
                </a:lnTo>
                <a:lnTo>
                  <a:pt x="1075170" y="736659"/>
                </a:lnTo>
                <a:lnTo>
                  <a:pt x="1088552" y="692809"/>
                </a:lnTo>
                <a:lnTo>
                  <a:pt x="1098317" y="647499"/>
                </a:lnTo>
                <a:lnTo>
                  <a:pt x="1104298" y="600895"/>
                </a:lnTo>
                <a:lnTo>
                  <a:pt x="1106328" y="553164"/>
                </a:lnTo>
                <a:lnTo>
                  <a:pt x="1104298" y="505434"/>
                </a:lnTo>
                <a:lnTo>
                  <a:pt x="1098317" y="458832"/>
                </a:lnTo>
                <a:lnTo>
                  <a:pt x="1088552" y="413524"/>
                </a:lnTo>
                <a:lnTo>
                  <a:pt x="1075170" y="369675"/>
                </a:lnTo>
                <a:lnTo>
                  <a:pt x="1058335" y="327452"/>
                </a:lnTo>
                <a:lnTo>
                  <a:pt x="1038214" y="287020"/>
                </a:lnTo>
                <a:lnTo>
                  <a:pt x="1014973" y="248546"/>
                </a:lnTo>
                <a:lnTo>
                  <a:pt x="988779" y="212196"/>
                </a:lnTo>
                <a:lnTo>
                  <a:pt x="959796" y="178136"/>
                </a:lnTo>
                <a:lnTo>
                  <a:pt x="928191" y="146532"/>
                </a:lnTo>
                <a:lnTo>
                  <a:pt x="894131" y="117549"/>
                </a:lnTo>
                <a:lnTo>
                  <a:pt x="857781" y="91354"/>
                </a:lnTo>
                <a:lnTo>
                  <a:pt x="819307" y="68114"/>
                </a:lnTo>
                <a:lnTo>
                  <a:pt x="778876" y="47993"/>
                </a:lnTo>
                <a:lnTo>
                  <a:pt x="736653" y="31158"/>
                </a:lnTo>
                <a:lnTo>
                  <a:pt x="692804" y="17775"/>
                </a:lnTo>
                <a:lnTo>
                  <a:pt x="647495" y="8010"/>
                </a:lnTo>
                <a:lnTo>
                  <a:pt x="600893" y="2030"/>
                </a:lnTo>
                <a:lnTo>
                  <a:pt x="553164" y="0"/>
                </a:lnTo>
                <a:lnTo>
                  <a:pt x="505434" y="2030"/>
                </a:lnTo>
                <a:lnTo>
                  <a:pt x="458832" y="8010"/>
                </a:lnTo>
                <a:lnTo>
                  <a:pt x="413524" y="17775"/>
                </a:lnTo>
                <a:lnTo>
                  <a:pt x="369675" y="31158"/>
                </a:lnTo>
                <a:lnTo>
                  <a:pt x="327452" y="47993"/>
                </a:lnTo>
                <a:lnTo>
                  <a:pt x="287020" y="68114"/>
                </a:lnTo>
                <a:lnTo>
                  <a:pt x="248546" y="91354"/>
                </a:lnTo>
                <a:lnTo>
                  <a:pt x="212196" y="117549"/>
                </a:lnTo>
                <a:lnTo>
                  <a:pt x="178136" y="146532"/>
                </a:lnTo>
                <a:lnTo>
                  <a:pt x="146532" y="178136"/>
                </a:lnTo>
                <a:lnTo>
                  <a:pt x="117549" y="212196"/>
                </a:lnTo>
                <a:lnTo>
                  <a:pt x="91354" y="248546"/>
                </a:lnTo>
                <a:lnTo>
                  <a:pt x="68114" y="287020"/>
                </a:lnTo>
                <a:lnTo>
                  <a:pt x="47993" y="327452"/>
                </a:lnTo>
                <a:lnTo>
                  <a:pt x="31158" y="369675"/>
                </a:lnTo>
                <a:lnTo>
                  <a:pt x="17775" y="413524"/>
                </a:lnTo>
                <a:lnTo>
                  <a:pt x="8010" y="458832"/>
                </a:lnTo>
                <a:lnTo>
                  <a:pt x="2030" y="505434"/>
                </a:lnTo>
                <a:lnTo>
                  <a:pt x="0" y="553164"/>
                </a:lnTo>
                <a:lnTo>
                  <a:pt x="2030" y="600895"/>
                </a:lnTo>
                <a:lnTo>
                  <a:pt x="8010" y="647499"/>
                </a:lnTo>
                <a:lnTo>
                  <a:pt x="17775" y="692809"/>
                </a:lnTo>
                <a:lnTo>
                  <a:pt x="31158" y="736659"/>
                </a:lnTo>
                <a:lnTo>
                  <a:pt x="47993" y="778883"/>
                </a:lnTo>
                <a:lnTo>
                  <a:pt x="68114" y="819316"/>
                </a:lnTo>
                <a:lnTo>
                  <a:pt x="91354" y="857791"/>
                </a:lnTo>
                <a:lnTo>
                  <a:pt x="117549" y="894141"/>
                </a:lnTo>
                <a:lnTo>
                  <a:pt x="146532" y="928202"/>
                </a:lnTo>
                <a:lnTo>
                  <a:pt x="178136" y="959807"/>
                </a:lnTo>
                <a:lnTo>
                  <a:pt x="212196" y="988790"/>
                </a:lnTo>
                <a:lnTo>
                  <a:pt x="248546" y="1014985"/>
                </a:lnTo>
                <a:lnTo>
                  <a:pt x="287020" y="1038226"/>
                </a:lnTo>
                <a:lnTo>
                  <a:pt x="327452" y="1058347"/>
                </a:lnTo>
                <a:lnTo>
                  <a:pt x="369675" y="1075182"/>
                </a:lnTo>
                <a:lnTo>
                  <a:pt x="413524" y="1088565"/>
                </a:lnTo>
                <a:lnTo>
                  <a:pt x="458832" y="1098330"/>
                </a:lnTo>
                <a:lnTo>
                  <a:pt x="505434" y="1104310"/>
                </a:lnTo>
                <a:lnTo>
                  <a:pt x="553164" y="1106341"/>
                </a:lnTo>
                <a:close/>
              </a:path>
            </a:pathLst>
          </a:custGeom>
          <a:noFill/>
          <a:ln w="31725"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217" name="Google Shape;217;p32"/>
          <p:cNvSpPr/>
          <p:nvPr/>
        </p:nvSpPr>
        <p:spPr>
          <a:xfrm>
            <a:off x="2169548" y="3458365"/>
            <a:ext cx="69850" cy="354964"/>
          </a:xfrm>
          <a:custGeom>
            <a:avLst/>
            <a:gdLst/>
            <a:ahLst/>
            <a:cxnLst/>
            <a:rect l="l" t="t" r="r" b="b"/>
            <a:pathLst>
              <a:path w="69850" h="354964" extrusionOk="0">
                <a:moveTo>
                  <a:pt x="34616" y="285955"/>
                </a:moveTo>
                <a:lnTo>
                  <a:pt x="21145" y="288657"/>
                </a:lnTo>
                <a:lnTo>
                  <a:pt x="10141" y="296023"/>
                </a:lnTo>
                <a:lnTo>
                  <a:pt x="2721" y="306947"/>
                </a:lnTo>
                <a:lnTo>
                  <a:pt x="0" y="320321"/>
                </a:lnTo>
                <a:lnTo>
                  <a:pt x="2721" y="333695"/>
                </a:lnTo>
                <a:lnTo>
                  <a:pt x="10141" y="344618"/>
                </a:lnTo>
                <a:lnTo>
                  <a:pt x="21145" y="351985"/>
                </a:lnTo>
                <a:lnTo>
                  <a:pt x="34616" y="354686"/>
                </a:lnTo>
                <a:lnTo>
                  <a:pt x="48095" y="351985"/>
                </a:lnTo>
                <a:lnTo>
                  <a:pt x="59102" y="344618"/>
                </a:lnTo>
                <a:lnTo>
                  <a:pt x="66524" y="333695"/>
                </a:lnTo>
                <a:lnTo>
                  <a:pt x="69246" y="320321"/>
                </a:lnTo>
                <a:lnTo>
                  <a:pt x="66524" y="306947"/>
                </a:lnTo>
                <a:lnTo>
                  <a:pt x="59102" y="296023"/>
                </a:lnTo>
                <a:lnTo>
                  <a:pt x="48095" y="288657"/>
                </a:lnTo>
                <a:lnTo>
                  <a:pt x="34616" y="285955"/>
                </a:lnTo>
                <a:close/>
              </a:path>
              <a:path w="69850" h="354964" extrusionOk="0">
                <a:moveTo>
                  <a:pt x="41929" y="0"/>
                </a:moveTo>
                <a:lnTo>
                  <a:pt x="27291" y="0"/>
                </a:lnTo>
                <a:lnTo>
                  <a:pt x="21348" y="5893"/>
                </a:lnTo>
                <a:lnTo>
                  <a:pt x="21348" y="229463"/>
                </a:lnTo>
                <a:lnTo>
                  <a:pt x="27291" y="235356"/>
                </a:lnTo>
                <a:lnTo>
                  <a:pt x="41929" y="235356"/>
                </a:lnTo>
                <a:lnTo>
                  <a:pt x="47872" y="229463"/>
                </a:lnTo>
                <a:lnTo>
                  <a:pt x="47872" y="5893"/>
                </a:lnTo>
                <a:lnTo>
                  <a:pt x="41929" y="0"/>
                </a:lnTo>
                <a:close/>
              </a:path>
            </a:pathLst>
          </a:custGeom>
          <a:solidFill>
            <a:srgbClr val="2835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grpSp>
        <p:nvGrpSpPr>
          <p:cNvPr id="218" name="Google Shape;218;p32"/>
          <p:cNvGrpSpPr/>
          <p:nvPr/>
        </p:nvGrpSpPr>
        <p:grpSpPr>
          <a:xfrm>
            <a:off x="4842100" y="1201975"/>
            <a:ext cx="4424567" cy="5621096"/>
            <a:chOff x="12559493" y="1484435"/>
            <a:chExt cx="8338800" cy="9922500"/>
          </a:xfrm>
        </p:grpSpPr>
        <p:sp>
          <p:nvSpPr>
            <p:cNvPr id="219" name="Google Shape;219;p32"/>
            <p:cNvSpPr/>
            <p:nvPr/>
          </p:nvSpPr>
          <p:spPr>
            <a:xfrm>
              <a:off x="12559493" y="1484435"/>
              <a:ext cx="8338800" cy="99225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220" name="Google Shape;220;p32"/>
            <p:cNvSpPr/>
            <p:nvPr/>
          </p:nvSpPr>
          <p:spPr>
            <a:xfrm>
              <a:off x="17304738" y="6312619"/>
              <a:ext cx="181609" cy="847725"/>
            </a:xfrm>
            <a:custGeom>
              <a:avLst/>
              <a:gdLst/>
              <a:ahLst/>
              <a:cxnLst/>
              <a:rect l="l" t="t" r="r" b="b"/>
              <a:pathLst>
                <a:path w="181609" h="847725" extrusionOk="0">
                  <a:moveTo>
                    <a:pt x="9687" y="0"/>
                  </a:moveTo>
                  <a:lnTo>
                    <a:pt x="41288" y="33748"/>
                  </a:lnTo>
                  <a:lnTo>
                    <a:pt x="69668" y="69350"/>
                  </a:lnTo>
                  <a:lnTo>
                    <a:pt x="94831" y="106618"/>
                  </a:lnTo>
                  <a:lnTo>
                    <a:pt x="116778" y="145362"/>
                  </a:lnTo>
                  <a:lnTo>
                    <a:pt x="135512" y="185395"/>
                  </a:lnTo>
                  <a:lnTo>
                    <a:pt x="151035" y="226529"/>
                  </a:lnTo>
                  <a:lnTo>
                    <a:pt x="163348" y="268574"/>
                  </a:lnTo>
                  <a:lnTo>
                    <a:pt x="172455" y="311343"/>
                  </a:lnTo>
                  <a:lnTo>
                    <a:pt x="178356" y="354647"/>
                  </a:lnTo>
                  <a:lnTo>
                    <a:pt x="181056" y="398297"/>
                  </a:lnTo>
                  <a:lnTo>
                    <a:pt x="180554" y="442107"/>
                  </a:lnTo>
                  <a:lnTo>
                    <a:pt x="176855" y="485886"/>
                  </a:lnTo>
                  <a:lnTo>
                    <a:pt x="169960" y="529447"/>
                  </a:lnTo>
                  <a:lnTo>
                    <a:pt x="159870" y="572601"/>
                  </a:lnTo>
                  <a:lnTo>
                    <a:pt x="146589" y="615161"/>
                  </a:lnTo>
                  <a:lnTo>
                    <a:pt x="130119" y="656937"/>
                  </a:lnTo>
                  <a:lnTo>
                    <a:pt x="110461" y="697742"/>
                  </a:lnTo>
                  <a:lnTo>
                    <a:pt x="87618" y="737386"/>
                  </a:lnTo>
                  <a:lnTo>
                    <a:pt x="61592" y="775682"/>
                  </a:lnTo>
                  <a:lnTo>
                    <a:pt x="32385" y="812441"/>
                  </a:lnTo>
                  <a:lnTo>
                    <a:pt x="0" y="847475"/>
                  </a:lnTo>
                </a:path>
              </a:pathLst>
            </a:custGeom>
            <a:noFill/>
            <a:ln w="38700"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221" name="Google Shape;221;p32"/>
            <p:cNvSpPr/>
            <p:nvPr/>
          </p:nvSpPr>
          <p:spPr>
            <a:xfrm>
              <a:off x="17419418" y="6192663"/>
              <a:ext cx="229869" cy="1070609"/>
            </a:xfrm>
            <a:custGeom>
              <a:avLst/>
              <a:gdLst/>
              <a:ahLst/>
              <a:cxnLst/>
              <a:rect l="l" t="t" r="r" b="b"/>
              <a:pathLst>
                <a:path w="229869" h="1070609" extrusionOk="0">
                  <a:moveTo>
                    <a:pt x="13369" y="0"/>
                  </a:moveTo>
                  <a:lnTo>
                    <a:pt x="45896" y="34193"/>
                  </a:lnTo>
                  <a:lnTo>
                    <a:pt x="75768" y="69946"/>
                  </a:lnTo>
                  <a:lnTo>
                    <a:pt x="102984" y="107134"/>
                  </a:lnTo>
                  <a:lnTo>
                    <a:pt x="127548" y="145630"/>
                  </a:lnTo>
                  <a:lnTo>
                    <a:pt x="149461" y="185310"/>
                  </a:lnTo>
                  <a:lnTo>
                    <a:pt x="168724" y="226048"/>
                  </a:lnTo>
                  <a:lnTo>
                    <a:pt x="185338" y="267720"/>
                  </a:lnTo>
                  <a:lnTo>
                    <a:pt x="199306" y="310198"/>
                  </a:lnTo>
                  <a:lnTo>
                    <a:pt x="210630" y="353359"/>
                  </a:lnTo>
                  <a:lnTo>
                    <a:pt x="219309" y="397077"/>
                  </a:lnTo>
                  <a:lnTo>
                    <a:pt x="225348" y="441227"/>
                  </a:lnTo>
                  <a:lnTo>
                    <a:pt x="228746" y="485682"/>
                  </a:lnTo>
                  <a:lnTo>
                    <a:pt x="229505" y="530319"/>
                  </a:lnTo>
                  <a:lnTo>
                    <a:pt x="227628" y="575011"/>
                  </a:lnTo>
                  <a:lnTo>
                    <a:pt x="223115" y="619633"/>
                  </a:lnTo>
                  <a:lnTo>
                    <a:pt x="215968" y="664060"/>
                  </a:lnTo>
                  <a:lnTo>
                    <a:pt x="206190" y="708166"/>
                  </a:lnTo>
                  <a:lnTo>
                    <a:pt x="193780" y="751827"/>
                  </a:lnTo>
                  <a:lnTo>
                    <a:pt x="178742" y="794916"/>
                  </a:lnTo>
                  <a:lnTo>
                    <a:pt x="161077" y="837308"/>
                  </a:lnTo>
                  <a:lnTo>
                    <a:pt x="140786" y="878879"/>
                  </a:lnTo>
                  <a:lnTo>
                    <a:pt x="117870" y="919502"/>
                  </a:lnTo>
                  <a:lnTo>
                    <a:pt x="92332" y="959053"/>
                  </a:lnTo>
                  <a:lnTo>
                    <a:pt x="64174" y="997405"/>
                  </a:lnTo>
                  <a:lnTo>
                    <a:pt x="33395" y="1034435"/>
                  </a:lnTo>
                  <a:lnTo>
                    <a:pt x="0" y="1070015"/>
                  </a:lnTo>
                </a:path>
              </a:pathLst>
            </a:custGeom>
            <a:noFill/>
            <a:ln w="38700"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222" name="Google Shape;222;p32"/>
            <p:cNvSpPr/>
            <p:nvPr/>
          </p:nvSpPr>
          <p:spPr>
            <a:xfrm>
              <a:off x="17537380" y="6073908"/>
              <a:ext cx="281305" cy="1306829"/>
            </a:xfrm>
            <a:custGeom>
              <a:avLst/>
              <a:gdLst/>
              <a:ahLst/>
              <a:cxnLst/>
              <a:rect l="l" t="t" r="r" b="b"/>
              <a:pathLst>
                <a:path w="281305" h="1306829" extrusionOk="0">
                  <a:moveTo>
                    <a:pt x="17352" y="0"/>
                  </a:moveTo>
                  <a:lnTo>
                    <a:pt x="49846" y="33741"/>
                  </a:lnTo>
                  <a:lnTo>
                    <a:pt x="80197" y="68759"/>
                  </a:lnTo>
                  <a:lnTo>
                    <a:pt x="108408" y="104973"/>
                  </a:lnTo>
                  <a:lnTo>
                    <a:pt x="134478" y="142300"/>
                  </a:lnTo>
                  <a:lnTo>
                    <a:pt x="158410" y="180659"/>
                  </a:lnTo>
                  <a:lnTo>
                    <a:pt x="180204" y="219966"/>
                  </a:lnTo>
                  <a:lnTo>
                    <a:pt x="199860" y="260141"/>
                  </a:lnTo>
                  <a:lnTo>
                    <a:pt x="217382" y="301100"/>
                  </a:lnTo>
                  <a:lnTo>
                    <a:pt x="232768" y="342763"/>
                  </a:lnTo>
                  <a:lnTo>
                    <a:pt x="246022" y="385046"/>
                  </a:lnTo>
                  <a:lnTo>
                    <a:pt x="257142" y="427868"/>
                  </a:lnTo>
                  <a:lnTo>
                    <a:pt x="266132" y="471147"/>
                  </a:lnTo>
                  <a:lnTo>
                    <a:pt x="272991" y="514801"/>
                  </a:lnTo>
                  <a:lnTo>
                    <a:pt x="277721" y="558747"/>
                  </a:lnTo>
                  <a:lnTo>
                    <a:pt x="280322" y="602903"/>
                  </a:lnTo>
                  <a:lnTo>
                    <a:pt x="280797" y="647188"/>
                  </a:lnTo>
                  <a:lnTo>
                    <a:pt x="279146" y="691520"/>
                  </a:lnTo>
                  <a:lnTo>
                    <a:pt x="275370" y="735815"/>
                  </a:lnTo>
                  <a:lnTo>
                    <a:pt x="269470" y="779993"/>
                  </a:lnTo>
                  <a:lnTo>
                    <a:pt x="261448" y="823971"/>
                  </a:lnTo>
                  <a:lnTo>
                    <a:pt x="251303" y="867668"/>
                  </a:lnTo>
                  <a:lnTo>
                    <a:pt x="239039" y="911000"/>
                  </a:lnTo>
                  <a:lnTo>
                    <a:pt x="224654" y="953886"/>
                  </a:lnTo>
                  <a:lnTo>
                    <a:pt x="208152" y="996244"/>
                  </a:lnTo>
                  <a:lnTo>
                    <a:pt x="189532" y="1037992"/>
                  </a:lnTo>
                  <a:lnTo>
                    <a:pt x="168796" y="1079048"/>
                  </a:lnTo>
                  <a:lnTo>
                    <a:pt x="145945" y="1119330"/>
                  </a:lnTo>
                  <a:lnTo>
                    <a:pt x="120980" y="1158755"/>
                  </a:lnTo>
                  <a:lnTo>
                    <a:pt x="93901" y="1197242"/>
                  </a:lnTo>
                  <a:lnTo>
                    <a:pt x="64711" y="1234708"/>
                  </a:lnTo>
                  <a:lnTo>
                    <a:pt x="33410" y="1271072"/>
                  </a:lnTo>
                  <a:lnTo>
                    <a:pt x="0" y="1306251"/>
                  </a:lnTo>
                </a:path>
              </a:pathLst>
            </a:custGeom>
            <a:noFill/>
            <a:ln w="38700"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223" name="Google Shape;223;p32"/>
            <p:cNvSpPr/>
            <p:nvPr/>
          </p:nvSpPr>
          <p:spPr>
            <a:xfrm>
              <a:off x="16117225" y="6303441"/>
              <a:ext cx="181609" cy="847725"/>
            </a:xfrm>
            <a:custGeom>
              <a:avLst/>
              <a:gdLst/>
              <a:ahLst/>
              <a:cxnLst/>
              <a:rect l="l" t="t" r="r" b="b"/>
              <a:pathLst>
                <a:path w="181609" h="847725" extrusionOk="0">
                  <a:moveTo>
                    <a:pt x="171369" y="847425"/>
                  </a:moveTo>
                  <a:lnTo>
                    <a:pt x="139769" y="813676"/>
                  </a:lnTo>
                  <a:lnTo>
                    <a:pt x="111388" y="778074"/>
                  </a:lnTo>
                  <a:lnTo>
                    <a:pt x="86225" y="740807"/>
                  </a:lnTo>
                  <a:lnTo>
                    <a:pt x="64278" y="702063"/>
                  </a:lnTo>
                  <a:lnTo>
                    <a:pt x="45544" y="662030"/>
                  </a:lnTo>
                  <a:lnTo>
                    <a:pt x="30022" y="620897"/>
                  </a:lnTo>
                  <a:lnTo>
                    <a:pt x="17708" y="578852"/>
                  </a:lnTo>
                  <a:lnTo>
                    <a:pt x="8601" y="536085"/>
                  </a:lnTo>
                  <a:lnTo>
                    <a:pt x="2699" y="492782"/>
                  </a:lnTo>
                  <a:lnTo>
                    <a:pt x="0" y="449132"/>
                  </a:lnTo>
                  <a:lnTo>
                    <a:pt x="500" y="405325"/>
                  </a:lnTo>
                  <a:lnTo>
                    <a:pt x="4199" y="361548"/>
                  </a:lnTo>
                  <a:lnTo>
                    <a:pt x="11094" y="317989"/>
                  </a:lnTo>
                  <a:lnTo>
                    <a:pt x="21182" y="274838"/>
                  </a:lnTo>
                  <a:lnTo>
                    <a:pt x="34463" y="232282"/>
                  </a:lnTo>
                  <a:lnTo>
                    <a:pt x="50932" y="190510"/>
                  </a:lnTo>
                  <a:lnTo>
                    <a:pt x="70589" y="149710"/>
                  </a:lnTo>
                  <a:lnTo>
                    <a:pt x="93431" y="110070"/>
                  </a:lnTo>
                  <a:lnTo>
                    <a:pt x="119455" y="71780"/>
                  </a:lnTo>
                  <a:lnTo>
                    <a:pt x="148661" y="35027"/>
                  </a:lnTo>
                  <a:lnTo>
                    <a:pt x="181044" y="0"/>
                  </a:lnTo>
                </a:path>
              </a:pathLst>
            </a:custGeom>
            <a:noFill/>
            <a:ln w="38700"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224" name="Google Shape;224;p32"/>
            <p:cNvSpPr/>
            <p:nvPr/>
          </p:nvSpPr>
          <p:spPr>
            <a:xfrm>
              <a:off x="15967457" y="6195798"/>
              <a:ext cx="237490" cy="1081404"/>
            </a:xfrm>
            <a:custGeom>
              <a:avLst/>
              <a:gdLst/>
              <a:ahLst/>
              <a:cxnLst/>
              <a:rect l="l" t="t" r="r" b="b"/>
              <a:pathLst>
                <a:path w="237490" h="1081404" extrusionOk="0">
                  <a:moveTo>
                    <a:pt x="212971" y="1080846"/>
                  </a:moveTo>
                  <a:lnTo>
                    <a:pt x="180465" y="1046632"/>
                  </a:lnTo>
                  <a:lnTo>
                    <a:pt x="150656" y="1010816"/>
                  </a:lnTo>
                  <a:lnTo>
                    <a:pt x="123543" y="973525"/>
                  </a:lnTo>
                  <a:lnTo>
                    <a:pt x="99122" y="934886"/>
                  </a:lnTo>
                  <a:lnTo>
                    <a:pt x="77389" y="895026"/>
                  </a:lnTo>
                  <a:lnTo>
                    <a:pt x="58343" y="854071"/>
                  </a:lnTo>
                  <a:lnTo>
                    <a:pt x="41981" y="812148"/>
                  </a:lnTo>
                  <a:lnTo>
                    <a:pt x="28299" y="769383"/>
                  </a:lnTo>
                  <a:lnTo>
                    <a:pt x="17295" y="725903"/>
                  </a:lnTo>
                  <a:lnTo>
                    <a:pt x="8966" y="681834"/>
                  </a:lnTo>
                  <a:lnTo>
                    <a:pt x="3309" y="637304"/>
                  </a:lnTo>
                  <a:lnTo>
                    <a:pt x="321" y="592438"/>
                  </a:lnTo>
                  <a:lnTo>
                    <a:pt x="0" y="547363"/>
                  </a:lnTo>
                  <a:lnTo>
                    <a:pt x="2341" y="502207"/>
                  </a:lnTo>
                  <a:lnTo>
                    <a:pt x="7344" y="457095"/>
                  </a:lnTo>
                  <a:lnTo>
                    <a:pt x="15004" y="412153"/>
                  </a:lnTo>
                  <a:lnTo>
                    <a:pt x="25318" y="367510"/>
                  </a:lnTo>
                  <a:lnTo>
                    <a:pt x="38285" y="323290"/>
                  </a:lnTo>
                  <a:lnTo>
                    <a:pt x="53901" y="279622"/>
                  </a:lnTo>
                  <a:lnTo>
                    <a:pt x="72163" y="236631"/>
                  </a:lnTo>
                  <a:lnTo>
                    <a:pt x="93069" y="194444"/>
                  </a:lnTo>
                  <a:lnTo>
                    <a:pt x="116615" y="153187"/>
                  </a:lnTo>
                  <a:lnTo>
                    <a:pt x="142798" y="112988"/>
                  </a:lnTo>
                  <a:lnTo>
                    <a:pt x="171617" y="73973"/>
                  </a:lnTo>
                  <a:lnTo>
                    <a:pt x="203067" y="36268"/>
                  </a:lnTo>
                  <a:lnTo>
                    <a:pt x="237146" y="0"/>
                  </a:lnTo>
                </a:path>
              </a:pathLst>
            </a:custGeom>
            <a:noFill/>
            <a:ln w="38700"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225" name="Google Shape;225;p32"/>
            <p:cNvSpPr/>
            <p:nvPr/>
          </p:nvSpPr>
          <p:spPr>
            <a:xfrm>
              <a:off x="15835910" y="6083071"/>
              <a:ext cx="281305" cy="1306829"/>
            </a:xfrm>
            <a:custGeom>
              <a:avLst/>
              <a:gdLst/>
              <a:ahLst/>
              <a:cxnLst/>
              <a:rect l="l" t="t" r="r" b="b"/>
              <a:pathLst>
                <a:path w="281305" h="1306829" extrusionOk="0">
                  <a:moveTo>
                    <a:pt x="263467" y="1306226"/>
                  </a:moveTo>
                  <a:lnTo>
                    <a:pt x="230971" y="1272487"/>
                  </a:lnTo>
                  <a:lnTo>
                    <a:pt x="200617" y="1237470"/>
                  </a:lnTo>
                  <a:lnTo>
                    <a:pt x="172405" y="1201258"/>
                  </a:lnTo>
                  <a:lnTo>
                    <a:pt x="146332" y="1163933"/>
                  </a:lnTo>
                  <a:lnTo>
                    <a:pt x="122399" y="1125576"/>
                  </a:lnTo>
                  <a:lnTo>
                    <a:pt x="100604" y="1086271"/>
                  </a:lnTo>
                  <a:lnTo>
                    <a:pt x="80945" y="1046097"/>
                  </a:lnTo>
                  <a:lnTo>
                    <a:pt x="63422" y="1005139"/>
                  </a:lnTo>
                  <a:lnTo>
                    <a:pt x="48034" y="963478"/>
                  </a:lnTo>
                  <a:lnTo>
                    <a:pt x="34780" y="921196"/>
                  </a:lnTo>
                  <a:lnTo>
                    <a:pt x="23658" y="878375"/>
                  </a:lnTo>
                  <a:lnTo>
                    <a:pt x="14668" y="835097"/>
                  </a:lnTo>
                  <a:lnTo>
                    <a:pt x="7808" y="791445"/>
                  </a:lnTo>
                  <a:lnTo>
                    <a:pt x="3077" y="747499"/>
                  </a:lnTo>
                  <a:lnTo>
                    <a:pt x="475" y="703343"/>
                  </a:lnTo>
                  <a:lnTo>
                    <a:pt x="0" y="659059"/>
                  </a:lnTo>
                  <a:lnTo>
                    <a:pt x="1650" y="614728"/>
                  </a:lnTo>
                  <a:lnTo>
                    <a:pt x="5426" y="570433"/>
                  </a:lnTo>
                  <a:lnTo>
                    <a:pt x="11325" y="526255"/>
                  </a:lnTo>
                  <a:lnTo>
                    <a:pt x="19347" y="482278"/>
                  </a:lnTo>
                  <a:lnTo>
                    <a:pt x="29491" y="438582"/>
                  </a:lnTo>
                  <a:lnTo>
                    <a:pt x="41756" y="395250"/>
                  </a:lnTo>
                  <a:lnTo>
                    <a:pt x="56140" y="352364"/>
                  </a:lnTo>
                  <a:lnTo>
                    <a:pt x="72642" y="310006"/>
                  </a:lnTo>
                  <a:lnTo>
                    <a:pt x="91262" y="268258"/>
                  </a:lnTo>
                  <a:lnTo>
                    <a:pt x="111998" y="227202"/>
                  </a:lnTo>
                  <a:lnTo>
                    <a:pt x="134849" y="186920"/>
                  </a:lnTo>
                  <a:lnTo>
                    <a:pt x="159814" y="147495"/>
                  </a:lnTo>
                  <a:lnTo>
                    <a:pt x="186892" y="109009"/>
                  </a:lnTo>
                  <a:lnTo>
                    <a:pt x="216082" y="71542"/>
                  </a:lnTo>
                  <a:lnTo>
                    <a:pt x="247383" y="35179"/>
                  </a:lnTo>
                  <a:lnTo>
                    <a:pt x="280794" y="0"/>
                  </a:lnTo>
                </a:path>
              </a:pathLst>
            </a:custGeom>
            <a:noFill/>
            <a:ln w="38700"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p>
          </p:txBody>
        </p:sp>
      </p:grpSp>
      <p:sp>
        <p:nvSpPr>
          <p:cNvPr id="226" name="Google Shape;226;p32"/>
          <p:cNvSpPr/>
          <p:nvPr/>
        </p:nvSpPr>
        <p:spPr>
          <a:xfrm>
            <a:off x="3117663" y="3326788"/>
            <a:ext cx="863307" cy="885443"/>
          </a:xfrm>
          <a:custGeom>
            <a:avLst/>
            <a:gdLst/>
            <a:ahLst/>
            <a:cxnLst/>
            <a:rect l="l" t="t" r="r" b="b"/>
            <a:pathLst>
              <a:path w="1106804" h="1106804" extrusionOk="0">
                <a:moveTo>
                  <a:pt x="553164" y="1106341"/>
                </a:moveTo>
                <a:lnTo>
                  <a:pt x="600893" y="1104310"/>
                </a:lnTo>
                <a:lnTo>
                  <a:pt x="647495" y="1098330"/>
                </a:lnTo>
                <a:lnTo>
                  <a:pt x="692804" y="1088565"/>
                </a:lnTo>
                <a:lnTo>
                  <a:pt x="736653" y="1075182"/>
                </a:lnTo>
                <a:lnTo>
                  <a:pt x="778876" y="1058347"/>
                </a:lnTo>
                <a:lnTo>
                  <a:pt x="819307" y="1038226"/>
                </a:lnTo>
                <a:lnTo>
                  <a:pt x="857781" y="1014985"/>
                </a:lnTo>
                <a:lnTo>
                  <a:pt x="894131" y="988790"/>
                </a:lnTo>
                <a:lnTo>
                  <a:pt x="928191" y="959807"/>
                </a:lnTo>
                <a:lnTo>
                  <a:pt x="959796" y="928202"/>
                </a:lnTo>
                <a:lnTo>
                  <a:pt x="988779" y="894141"/>
                </a:lnTo>
                <a:lnTo>
                  <a:pt x="1014973" y="857791"/>
                </a:lnTo>
                <a:lnTo>
                  <a:pt x="1038214" y="819316"/>
                </a:lnTo>
                <a:lnTo>
                  <a:pt x="1058335" y="778883"/>
                </a:lnTo>
                <a:lnTo>
                  <a:pt x="1075170" y="736659"/>
                </a:lnTo>
                <a:lnTo>
                  <a:pt x="1088552" y="692809"/>
                </a:lnTo>
                <a:lnTo>
                  <a:pt x="1098317" y="647499"/>
                </a:lnTo>
                <a:lnTo>
                  <a:pt x="1104298" y="600895"/>
                </a:lnTo>
                <a:lnTo>
                  <a:pt x="1106328" y="553164"/>
                </a:lnTo>
                <a:lnTo>
                  <a:pt x="1104298" y="505434"/>
                </a:lnTo>
                <a:lnTo>
                  <a:pt x="1098317" y="458832"/>
                </a:lnTo>
                <a:lnTo>
                  <a:pt x="1088552" y="413524"/>
                </a:lnTo>
                <a:lnTo>
                  <a:pt x="1075170" y="369675"/>
                </a:lnTo>
                <a:lnTo>
                  <a:pt x="1058335" y="327452"/>
                </a:lnTo>
                <a:lnTo>
                  <a:pt x="1038214" y="287020"/>
                </a:lnTo>
                <a:lnTo>
                  <a:pt x="1014973" y="248546"/>
                </a:lnTo>
                <a:lnTo>
                  <a:pt x="988779" y="212196"/>
                </a:lnTo>
                <a:lnTo>
                  <a:pt x="959796" y="178136"/>
                </a:lnTo>
                <a:lnTo>
                  <a:pt x="928191" y="146532"/>
                </a:lnTo>
                <a:lnTo>
                  <a:pt x="894131" y="117549"/>
                </a:lnTo>
                <a:lnTo>
                  <a:pt x="857781" y="91354"/>
                </a:lnTo>
                <a:lnTo>
                  <a:pt x="819307" y="68114"/>
                </a:lnTo>
                <a:lnTo>
                  <a:pt x="778876" y="47993"/>
                </a:lnTo>
                <a:lnTo>
                  <a:pt x="736653" y="31158"/>
                </a:lnTo>
                <a:lnTo>
                  <a:pt x="692804" y="17775"/>
                </a:lnTo>
                <a:lnTo>
                  <a:pt x="647495" y="8010"/>
                </a:lnTo>
                <a:lnTo>
                  <a:pt x="600893" y="2030"/>
                </a:lnTo>
                <a:lnTo>
                  <a:pt x="553164" y="0"/>
                </a:lnTo>
                <a:lnTo>
                  <a:pt x="505434" y="2030"/>
                </a:lnTo>
                <a:lnTo>
                  <a:pt x="458832" y="8010"/>
                </a:lnTo>
                <a:lnTo>
                  <a:pt x="413524" y="17775"/>
                </a:lnTo>
                <a:lnTo>
                  <a:pt x="369675" y="31158"/>
                </a:lnTo>
                <a:lnTo>
                  <a:pt x="327452" y="47993"/>
                </a:lnTo>
                <a:lnTo>
                  <a:pt x="287020" y="68114"/>
                </a:lnTo>
                <a:lnTo>
                  <a:pt x="248546" y="91354"/>
                </a:lnTo>
                <a:lnTo>
                  <a:pt x="212196" y="117549"/>
                </a:lnTo>
                <a:lnTo>
                  <a:pt x="178136" y="146532"/>
                </a:lnTo>
                <a:lnTo>
                  <a:pt x="146532" y="178136"/>
                </a:lnTo>
                <a:lnTo>
                  <a:pt x="117549" y="212196"/>
                </a:lnTo>
                <a:lnTo>
                  <a:pt x="91354" y="248546"/>
                </a:lnTo>
                <a:lnTo>
                  <a:pt x="68114" y="287020"/>
                </a:lnTo>
                <a:lnTo>
                  <a:pt x="47993" y="327452"/>
                </a:lnTo>
                <a:lnTo>
                  <a:pt x="31158" y="369675"/>
                </a:lnTo>
                <a:lnTo>
                  <a:pt x="17775" y="413524"/>
                </a:lnTo>
                <a:lnTo>
                  <a:pt x="8010" y="458832"/>
                </a:lnTo>
                <a:lnTo>
                  <a:pt x="2030" y="505434"/>
                </a:lnTo>
                <a:lnTo>
                  <a:pt x="0" y="553164"/>
                </a:lnTo>
                <a:lnTo>
                  <a:pt x="2030" y="600895"/>
                </a:lnTo>
                <a:lnTo>
                  <a:pt x="8010" y="647499"/>
                </a:lnTo>
                <a:lnTo>
                  <a:pt x="17775" y="692809"/>
                </a:lnTo>
                <a:lnTo>
                  <a:pt x="31158" y="736659"/>
                </a:lnTo>
                <a:lnTo>
                  <a:pt x="47993" y="778883"/>
                </a:lnTo>
                <a:lnTo>
                  <a:pt x="68114" y="819316"/>
                </a:lnTo>
                <a:lnTo>
                  <a:pt x="91354" y="857791"/>
                </a:lnTo>
                <a:lnTo>
                  <a:pt x="117549" y="894141"/>
                </a:lnTo>
                <a:lnTo>
                  <a:pt x="146532" y="928202"/>
                </a:lnTo>
                <a:lnTo>
                  <a:pt x="178136" y="959807"/>
                </a:lnTo>
                <a:lnTo>
                  <a:pt x="212196" y="988790"/>
                </a:lnTo>
                <a:lnTo>
                  <a:pt x="248546" y="1014985"/>
                </a:lnTo>
                <a:lnTo>
                  <a:pt x="287020" y="1038226"/>
                </a:lnTo>
                <a:lnTo>
                  <a:pt x="327452" y="1058347"/>
                </a:lnTo>
                <a:lnTo>
                  <a:pt x="369675" y="1075182"/>
                </a:lnTo>
                <a:lnTo>
                  <a:pt x="413524" y="1088565"/>
                </a:lnTo>
                <a:lnTo>
                  <a:pt x="458832" y="1098330"/>
                </a:lnTo>
                <a:lnTo>
                  <a:pt x="505434" y="1104310"/>
                </a:lnTo>
                <a:lnTo>
                  <a:pt x="553164" y="1106341"/>
                </a:lnTo>
                <a:close/>
              </a:path>
            </a:pathLst>
          </a:custGeom>
          <a:noFill/>
          <a:ln w="31725"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227" name="Google Shape;227;p32"/>
          <p:cNvSpPr/>
          <p:nvPr/>
        </p:nvSpPr>
        <p:spPr>
          <a:xfrm>
            <a:off x="4265213" y="3326800"/>
            <a:ext cx="863307" cy="885443"/>
          </a:xfrm>
          <a:custGeom>
            <a:avLst/>
            <a:gdLst/>
            <a:ahLst/>
            <a:cxnLst/>
            <a:rect l="l" t="t" r="r" b="b"/>
            <a:pathLst>
              <a:path w="1106804" h="1106804" extrusionOk="0">
                <a:moveTo>
                  <a:pt x="553164" y="1106341"/>
                </a:moveTo>
                <a:lnTo>
                  <a:pt x="600893" y="1104310"/>
                </a:lnTo>
                <a:lnTo>
                  <a:pt x="647495" y="1098330"/>
                </a:lnTo>
                <a:lnTo>
                  <a:pt x="692804" y="1088565"/>
                </a:lnTo>
                <a:lnTo>
                  <a:pt x="736653" y="1075182"/>
                </a:lnTo>
                <a:lnTo>
                  <a:pt x="778876" y="1058347"/>
                </a:lnTo>
                <a:lnTo>
                  <a:pt x="819307" y="1038226"/>
                </a:lnTo>
                <a:lnTo>
                  <a:pt x="857781" y="1014985"/>
                </a:lnTo>
                <a:lnTo>
                  <a:pt x="894131" y="988790"/>
                </a:lnTo>
                <a:lnTo>
                  <a:pt x="928191" y="959807"/>
                </a:lnTo>
                <a:lnTo>
                  <a:pt x="959796" y="928202"/>
                </a:lnTo>
                <a:lnTo>
                  <a:pt x="988779" y="894141"/>
                </a:lnTo>
                <a:lnTo>
                  <a:pt x="1014973" y="857791"/>
                </a:lnTo>
                <a:lnTo>
                  <a:pt x="1038214" y="819316"/>
                </a:lnTo>
                <a:lnTo>
                  <a:pt x="1058335" y="778883"/>
                </a:lnTo>
                <a:lnTo>
                  <a:pt x="1075170" y="736659"/>
                </a:lnTo>
                <a:lnTo>
                  <a:pt x="1088552" y="692809"/>
                </a:lnTo>
                <a:lnTo>
                  <a:pt x="1098317" y="647499"/>
                </a:lnTo>
                <a:lnTo>
                  <a:pt x="1104298" y="600895"/>
                </a:lnTo>
                <a:lnTo>
                  <a:pt x="1106328" y="553164"/>
                </a:lnTo>
                <a:lnTo>
                  <a:pt x="1104298" y="505434"/>
                </a:lnTo>
                <a:lnTo>
                  <a:pt x="1098317" y="458832"/>
                </a:lnTo>
                <a:lnTo>
                  <a:pt x="1088552" y="413524"/>
                </a:lnTo>
                <a:lnTo>
                  <a:pt x="1075170" y="369675"/>
                </a:lnTo>
                <a:lnTo>
                  <a:pt x="1058335" y="327452"/>
                </a:lnTo>
                <a:lnTo>
                  <a:pt x="1038214" y="287020"/>
                </a:lnTo>
                <a:lnTo>
                  <a:pt x="1014973" y="248546"/>
                </a:lnTo>
                <a:lnTo>
                  <a:pt x="988779" y="212196"/>
                </a:lnTo>
                <a:lnTo>
                  <a:pt x="959796" y="178136"/>
                </a:lnTo>
                <a:lnTo>
                  <a:pt x="928191" y="146532"/>
                </a:lnTo>
                <a:lnTo>
                  <a:pt x="894131" y="117549"/>
                </a:lnTo>
                <a:lnTo>
                  <a:pt x="857781" y="91354"/>
                </a:lnTo>
                <a:lnTo>
                  <a:pt x="819307" y="68114"/>
                </a:lnTo>
                <a:lnTo>
                  <a:pt x="778876" y="47993"/>
                </a:lnTo>
                <a:lnTo>
                  <a:pt x="736653" y="31158"/>
                </a:lnTo>
                <a:lnTo>
                  <a:pt x="692804" y="17775"/>
                </a:lnTo>
                <a:lnTo>
                  <a:pt x="647495" y="8010"/>
                </a:lnTo>
                <a:lnTo>
                  <a:pt x="600893" y="2030"/>
                </a:lnTo>
                <a:lnTo>
                  <a:pt x="553164" y="0"/>
                </a:lnTo>
                <a:lnTo>
                  <a:pt x="505434" y="2030"/>
                </a:lnTo>
                <a:lnTo>
                  <a:pt x="458832" y="8010"/>
                </a:lnTo>
                <a:lnTo>
                  <a:pt x="413524" y="17775"/>
                </a:lnTo>
                <a:lnTo>
                  <a:pt x="369675" y="31158"/>
                </a:lnTo>
                <a:lnTo>
                  <a:pt x="327452" y="47993"/>
                </a:lnTo>
                <a:lnTo>
                  <a:pt x="287020" y="68114"/>
                </a:lnTo>
                <a:lnTo>
                  <a:pt x="248546" y="91354"/>
                </a:lnTo>
                <a:lnTo>
                  <a:pt x="212196" y="117549"/>
                </a:lnTo>
                <a:lnTo>
                  <a:pt x="178136" y="146532"/>
                </a:lnTo>
                <a:lnTo>
                  <a:pt x="146532" y="178136"/>
                </a:lnTo>
                <a:lnTo>
                  <a:pt x="117549" y="212196"/>
                </a:lnTo>
                <a:lnTo>
                  <a:pt x="91354" y="248546"/>
                </a:lnTo>
                <a:lnTo>
                  <a:pt x="68114" y="287020"/>
                </a:lnTo>
                <a:lnTo>
                  <a:pt x="47993" y="327452"/>
                </a:lnTo>
                <a:lnTo>
                  <a:pt x="31158" y="369675"/>
                </a:lnTo>
                <a:lnTo>
                  <a:pt x="17775" y="413524"/>
                </a:lnTo>
                <a:lnTo>
                  <a:pt x="8010" y="458832"/>
                </a:lnTo>
                <a:lnTo>
                  <a:pt x="2030" y="505434"/>
                </a:lnTo>
                <a:lnTo>
                  <a:pt x="0" y="553164"/>
                </a:lnTo>
                <a:lnTo>
                  <a:pt x="2030" y="600895"/>
                </a:lnTo>
                <a:lnTo>
                  <a:pt x="8010" y="647499"/>
                </a:lnTo>
                <a:lnTo>
                  <a:pt x="17775" y="692809"/>
                </a:lnTo>
                <a:lnTo>
                  <a:pt x="31158" y="736659"/>
                </a:lnTo>
                <a:lnTo>
                  <a:pt x="47993" y="778883"/>
                </a:lnTo>
                <a:lnTo>
                  <a:pt x="68114" y="819316"/>
                </a:lnTo>
                <a:lnTo>
                  <a:pt x="91354" y="857791"/>
                </a:lnTo>
                <a:lnTo>
                  <a:pt x="117549" y="894141"/>
                </a:lnTo>
                <a:lnTo>
                  <a:pt x="146532" y="928202"/>
                </a:lnTo>
                <a:lnTo>
                  <a:pt x="178136" y="959807"/>
                </a:lnTo>
                <a:lnTo>
                  <a:pt x="212196" y="988790"/>
                </a:lnTo>
                <a:lnTo>
                  <a:pt x="248546" y="1014985"/>
                </a:lnTo>
                <a:lnTo>
                  <a:pt x="287020" y="1038226"/>
                </a:lnTo>
                <a:lnTo>
                  <a:pt x="327452" y="1058347"/>
                </a:lnTo>
                <a:lnTo>
                  <a:pt x="369675" y="1075182"/>
                </a:lnTo>
                <a:lnTo>
                  <a:pt x="413524" y="1088565"/>
                </a:lnTo>
                <a:lnTo>
                  <a:pt x="458832" y="1098330"/>
                </a:lnTo>
                <a:lnTo>
                  <a:pt x="505434" y="1104310"/>
                </a:lnTo>
                <a:lnTo>
                  <a:pt x="553164" y="1106341"/>
                </a:lnTo>
                <a:close/>
              </a:path>
            </a:pathLst>
          </a:custGeom>
          <a:noFill/>
          <a:ln w="31725"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228" name="Google Shape;228;p32"/>
          <p:cNvSpPr/>
          <p:nvPr/>
        </p:nvSpPr>
        <p:spPr>
          <a:xfrm>
            <a:off x="1772825" y="3326800"/>
            <a:ext cx="863307" cy="885443"/>
          </a:xfrm>
          <a:custGeom>
            <a:avLst/>
            <a:gdLst/>
            <a:ahLst/>
            <a:cxnLst/>
            <a:rect l="l" t="t" r="r" b="b"/>
            <a:pathLst>
              <a:path w="1106804" h="1106804" extrusionOk="0">
                <a:moveTo>
                  <a:pt x="553164" y="1106341"/>
                </a:moveTo>
                <a:lnTo>
                  <a:pt x="600893" y="1104310"/>
                </a:lnTo>
                <a:lnTo>
                  <a:pt x="647495" y="1098330"/>
                </a:lnTo>
                <a:lnTo>
                  <a:pt x="692804" y="1088565"/>
                </a:lnTo>
                <a:lnTo>
                  <a:pt x="736653" y="1075182"/>
                </a:lnTo>
                <a:lnTo>
                  <a:pt x="778876" y="1058347"/>
                </a:lnTo>
                <a:lnTo>
                  <a:pt x="819307" y="1038226"/>
                </a:lnTo>
                <a:lnTo>
                  <a:pt x="857781" y="1014985"/>
                </a:lnTo>
                <a:lnTo>
                  <a:pt x="894131" y="988790"/>
                </a:lnTo>
                <a:lnTo>
                  <a:pt x="928191" y="959807"/>
                </a:lnTo>
                <a:lnTo>
                  <a:pt x="959796" y="928202"/>
                </a:lnTo>
                <a:lnTo>
                  <a:pt x="988779" y="894141"/>
                </a:lnTo>
                <a:lnTo>
                  <a:pt x="1014973" y="857791"/>
                </a:lnTo>
                <a:lnTo>
                  <a:pt x="1038214" y="819316"/>
                </a:lnTo>
                <a:lnTo>
                  <a:pt x="1058335" y="778883"/>
                </a:lnTo>
                <a:lnTo>
                  <a:pt x="1075170" y="736659"/>
                </a:lnTo>
                <a:lnTo>
                  <a:pt x="1088552" y="692809"/>
                </a:lnTo>
                <a:lnTo>
                  <a:pt x="1098317" y="647499"/>
                </a:lnTo>
                <a:lnTo>
                  <a:pt x="1104298" y="600895"/>
                </a:lnTo>
                <a:lnTo>
                  <a:pt x="1106328" y="553164"/>
                </a:lnTo>
                <a:lnTo>
                  <a:pt x="1104298" y="505434"/>
                </a:lnTo>
                <a:lnTo>
                  <a:pt x="1098317" y="458832"/>
                </a:lnTo>
                <a:lnTo>
                  <a:pt x="1088552" y="413524"/>
                </a:lnTo>
                <a:lnTo>
                  <a:pt x="1075170" y="369675"/>
                </a:lnTo>
                <a:lnTo>
                  <a:pt x="1058335" y="327452"/>
                </a:lnTo>
                <a:lnTo>
                  <a:pt x="1038214" y="287020"/>
                </a:lnTo>
                <a:lnTo>
                  <a:pt x="1014973" y="248546"/>
                </a:lnTo>
                <a:lnTo>
                  <a:pt x="988779" y="212196"/>
                </a:lnTo>
                <a:lnTo>
                  <a:pt x="959796" y="178136"/>
                </a:lnTo>
                <a:lnTo>
                  <a:pt x="928191" y="146532"/>
                </a:lnTo>
                <a:lnTo>
                  <a:pt x="894131" y="117549"/>
                </a:lnTo>
                <a:lnTo>
                  <a:pt x="857781" y="91354"/>
                </a:lnTo>
                <a:lnTo>
                  <a:pt x="819307" y="68114"/>
                </a:lnTo>
                <a:lnTo>
                  <a:pt x="778876" y="47993"/>
                </a:lnTo>
                <a:lnTo>
                  <a:pt x="736653" y="31158"/>
                </a:lnTo>
                <a:lnTo>
                  <a:pt x="692804" y="17775"/>
                </a:lnTo>
                <a:lnTo>
                  <a:pt x="647495" y="8010"/>
                </a:lnTo>
                <a:lnTo>
                  <a:pt x="600893" y="2030"/>
                </a:lnTo>
                <a:lnTo>
                  <a:pt x="553164" y="0"/>
                </a:lnTo>
                <a:lnTo>
                  <a:pt x="505434" y="2030"/>
                </a:lnTo>
                <a:lnTo>
                  <a:pt x="458832" y="8010"/>
                </a:lnTo>
                <a:lnTo>
                  <a:pt x="413524" y="17775"/>
                </a:lnTo>
                <a:lnTo>
                  <a:pt x="369675" y="31158"/>
                </a:lnTo>
                <a:lnTo>
                  <a:pt x="327452" y="47993"/>
                </a:lnTo>
                <a:lnTo>
                  <a:pt x="287020" y="68114"/>
                </a:lnTo>
                <a:lnTo>
                  <a:pt x="248546" y="91354"/>
                </a:lnTo>
                <a:lnTo>
                  <a:pt x="212196" y="117549"/>
                </a:lnTo>
                <a:lnTo>
                  <a:pt x="178136" y="146532"/>
                </a:lnTo>
                <a:lnTo>
                  <a:pt x="146532" y="178136"/>
                </a:lnTo>
                <a:lnTo>
                  <a:pt x="117549" y="212196"/>
                </a:lnTo>
                <a:lnTo>
                  <a:pt x="91354" y="248546"/>
                </a:lnTo>
                <a:lnTo>
                  <a:pt x="68114" y="287020"/>
                </a:lnTo>
                <a:lnTo>
                  <a:pt x="47993" y="327452"/>
                </a:lnTo>
                <a:lnTo>
                  <a:pt x="31158" y="369675"/>
                </a:lnTo>
                <a:lnTo>
                  <a:pt x="17775" y="413524"/>
                </a:lnTo>
                <a:lnTo>
                  <a:pt x="8010" y="458832"/>
                </a:lnTo>
                <a:lnTo>
                  <a:pt x="2030" y="505434"/>
                </a:lnTo>
                <a:lnTo>
                  <a:pt x="0" y="553164"/>
                </a:lnTo>
                <a:lnTo>
                  <a:pt x="2030" y="600895"/>
                </a:lnTo>
                <a:lnTo>
                  <a:pt x="8010" y="647499"/>
                </a:lnTo>
                <a:lnTo>
                  <a:pt x="17775" y="692809"/>
                </a:lnTo>
                <a:lnTo>
                  <a:pt x="31158" y="736659"/>
                </a:lnTo>
                <a:lnTo>
                  <a:pt x="47993" y="778883"/>
                </a:lnTo>
                <a:lnTo>
                  <a:pt x="68114" y="819316"/>
                </a:lnTo>
                <a:lnTo>
                  <a:pt x="91354" y="857791"/>
                </a:lnTo>
                <a:lnTo>
                  <a:pt x="117549" y="894141"/>
                </a:lnTo>
                <a:lnTo>
                  <a:pt x="146532" y="928202"/>
                </a:lnTo>
                <a:lnTo>
                  <a:pt x="178136" y="959807"/>
                </a:lnTo>
                <a:lnTo>
                  <a:pt x="212196" y="988790"/>
                </a:lnTo>
                <a:lnTo>
                  <a:pt x="248546" y="1014985"/>
                </a:lnTo>
                <a:lnTo>
                  <a:pt x="287020" y="1038226"/>
                </a:lnTo>
                <a:lnTo>
                  <a:pt x="327452" y="1058347"/>
                </a:lnTo>
                <a:lnTo>
                  <a:pt x="369675" y="1075182"/>
                </a:lnTo>
                <a:lnTo>
                  <a:pt x="413524" y="1088565"/>
                </a:lnTo>
                <a:lnTo>
                  <a:pt x="458832" y="1098330"/>
                </a:lnTo>
                <a:lnTo>
                  <a:pt x="505434" y="1104310"/>
                </a:lnTo>
                <a:lnTo>
                  <a:pt x="553164" y="1106341"/>
                </a:lnTo>
                <a:close/>
              </a:path>
            </a:pathLst>
          </a:custGeom>
          <a:noFill/>
          <a:ln w="31725"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p>
        </p:txBody>
      </p:sp>
      <p:grpSp>
        <p:nvGrpSpPr>
          <p:cNvPr id="229" name="Google Shape;229;p32"/>
          <p:cNvGrpSpPr/>
          <p:nvPr/>
        </p:nvGrpSpPr>
        <p:grpSpPr>
          <a:xfrm>
            <a:off x="4462536" y="3520384"/>
            <a:ext cx="468666" cy="498300"/>
            <a:chOff x="4473232" y="2185203"/>
            <a:chExt cx="254254" cy="290080"/>
          </a:xfrm>
        </p:grpSpPr>
        <p:sp>
          <p:nvSpPr>
            <p:cNvPr id="230" name="Google Shape;230;p32"/>
            <p:cNvSpPr/>
            <p:nvPr/>
          </p:nvSpPr>
          <p:spPr>
            <a:xfrm>
              <a:off x="4473232" y="2185203"/>
              <a:ext cx="254254" cy="290080"/>
            </a:xfrm>
            <a:custGeom>
              <a:avLst/>
              <a:gdLst/>
              <a:ahLst/>
              <a:cxnLst/>
              <a:rect l="l" t="t" r="r" b="b"/>
              <a:pathLst>
                <a:path w="558800" h="637539" extrusionOk="0">
                  <a:moveTo>
                    <a:pt x="558253" y="203805"/>
                  </a:moveTo>
                  <a:lnTo>
                    <a:pt x="558165" y="182381"/>
                  </a:lnTo>
                  <a:lnTo>
                    <a:pt x="558165" y="177770"/>
                  </a:lnTo>
                  <a:lnTo>
                    <a:pt x="554973" y="173774"/>
                  </a:lnTo>
                  <a:lnTo>
                    <a:pt x="500305" y="155171"/>
                  </a:lnTo>
                  <a:lnTo>
                    <a:pt x="473058" y="117705"/>
                  </a:lnTo>
                  <a:lnTo>
                    <a:pt x="469820" y="82263"/>
                  </a:lnTo>
                  <a:lnTo>
                    <a:pt x="470461" y="52810"/>
                  </a:lnTo>
                  <a:lnTo>
                    <a:pt x="470536" y="49430"/>
                  </a:lnTo>
                  <a:lnTo>
                    <a:pt x="468865" y="46239"/>
                  </a:lnTo>
                  <a:lnTo>
                    <a:pt x="416051" y="22013"/>
                  </a:lnTo>
                  <a:lnTo>
                    <a:pt x="357428" y="6868"/>
                  </a:lnTo>
                  <a:lnTo>
                    <a:pt x="279132" y="0"/>
                  </a:lnTo>
                  <a:lnTo>
                    <a:pt x="200844" y="6868"/>
                  </a:lnTo>
                  <a:lnTo>
                    <a:pt x="142225" y="22013"/>
                  </a:lnTo>
                  <a:lnTo>
                    <a:pt x="105339" y="37244"/>
                  </a:lnTo>
                  <a:lnTo>
                    <a:pt x="87729" y="49430"/>
                  </a:lnTo>
                  <a:lnTo>
                    <a:pt x="87817" y="52810"/>
                  </a:lnTo>
                  <a:lnTo>
                    <a:pt x="88445" y="82062"/>
                  </a:lnTo>
                  <a:lnTo>
                    <a:pt x="75195" y="140500"/>
                  </a:lnTo>
                  <a:lnTo>
                    <a:pt x="33071" y="166059"/>
                  </a:lnTo>
                  <a:lnTo>
                    <a:pt x="3279" y="173774"/>
                  </a:lnTo>
                  <a:lnTo>
                    <a:pt x="87" y="177770"/>
                  </a:lnTo>
                  <a:lnTo>
                    <a:pt x="87" y="182381"/>
                  </a:lnTo>
                  <a:lnTo>
                    <a:pt x="0" y="203704"/>
                  </a:lnTo>
                  <a:lnTo>
                    <a:pt x="71" y="245620"/>
                  </a:lnTo>
                  <a:lnTo>
                    <a:pt x="1774" y="287914"/>
                  </a:lnTo>
                  <a:lnTo>
                    <a:pt x="6753" y="330252"/>
                  </a:lnTo>
                  <a:lnTo>
                    <a:pt x="16648" y="372302"/>
                  </a:lnTo>
                  <a:lnTo>
                    <a:pt x="30363" y="409630"/>
                  </a:lnTo>
                  <a:lnTo>
                    <a:pt x="48127" y="445819"/>
                  </a:lnTo>
                  <a:lnTo>
                    <a:pt x="69873" y="480743"/>
                  </a:lnTo>
                  <a:lnTo>
                    <a:pt x="95532" y="514275"/>
                  </a:lnTo>
                  <a:lnTo>
                    <a:pt x="123953" y="546340"/>
                  </a:lnTo>
                  <a:lnTo>
                    <a:pt x="157091" y="578350"/>
                  </a:lnTo>
                  <a:lnTo>
                    <a:pt x="194870" y="606874"/>
                  </a:lnTo>
                  <a:lnTo>
                    <a:pt x="237215" y="628479"/>
                  </a:lnTo>
                  <a:lnTo>
                    <a:pt x="279748" y="637136"/>
                  </a:lnTo>
                  <a:lnTo>
                    <a:pt x="286483" y="637136"/>
                  </a:lnTo>
                  <a:lnTo>
                    <a:pt x="343904" y="617588"/>
                  </a:lnTo>
                  <a:lnTo>
                    <a:pt x="383930" y="591647"/>
                  </a:lnTo>
                  <a:lnTo>
                    <a:pt x="418516" y="561678"/>
                  </a:lnTo>
                  <a:lnTo>
                    <a:pt x="446951" y="532293"/>
                  </a:lnTo>
                  <a:lnTo>
                    <a:pt x="488398" y="480743"/>
                  </a:lnTo>
                  <a:lnTo>
                    <a:pt x="510141" y="445819"/>
                  </a:lnTo>
                  <a:lnTo>
                    <a:pt x="527908" y="409630"/>
                  </a:lnTo>
                  <a:lnTo>
                    <a:pt x="541629" y="372302"/>
                  </a:lnTo>
                  <a:lnTo>
                    <a:pt x="551512" y="330275"/>
                  </a:lnTo>
                  <a:lnTo>
                    <a:pt x="556486" y="287964"/>
                  </a:lnTo>
                  <a:lnTo>
                    <a:pt x="558187" y="245698"/>
                  </a:lnTo>
                  <a:lnTo>
                    <a:pt x="558253" y="203805"/>
                  </a:lnTo>
                  <a:close/>
                </a:path>
              </a:pathLst>
            </a:custGeom>
            <a:noFill/>
            <a:ln w="19050" cap="flat" cmpd="sng">
              <a:solidFill>
                <a:srgbClr val="2835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231" name="Google Shape;231;p32"/>
            <p:cNvSpPr/>
            <p:nvPr/>
          </p:nvSpPr>
          <p:spPr>
            <a:xfrm>
              <a:off x="4586529" y="2242146"/>
              <a:ext cx="31782" cy="161509"/>
            </a:xfrm>
            <a:custGeom>
              <a:avLst/>
              <a:gdLst/>
              <a:ahLst/>
              <a:cxnLst/>
              <a:rect l="l" t="t" r="r" b="b"/>
              <a:pathLst>
                <a:path w="69850" h="354964" extrusionOk="0">
                  <a:moveTo>
                    <a:pt x="34616" y="285955"/>
                  </a:moveTo>
                  <a:lnTo>
                    <a:pt x="21145" y="288657"/>
                  </a:lnTo>
                  <a:lnTo>
                    <a:pt x="10141" y="296023"/>
                  </a:lnTo>
                  <a:lnTo>
                    <a:pt x="2721" y="306947"/>
                  </a:lnTo>
                  <a:lnTo>
                    <a:pt x="0" y="320321"/>
                  </a:lnTo>
                  <a:lnTo>
                    <a:pt x="2721" y="333695"/>
                  </a:lnTo>
                  <a:lnTo>
                    <a:pt x="10141" y="344618"/>
                  </a:lnTo>
                  <a:lnTo>
                    <a:pt x="21145" y="351985"/>
                  </a:lnTo>
                  <a:lnTo>
                    <a:pt x="34616" y="354686"/>
                  </a:lnTo>
                  <a:lnTo>
                    <a:pt x="48095" y="351985"/>
                  </a:lnTo>
                  <a:lnTo>
                    <a:pt x="59102" y="344618"/>
                  </a:lnTo>
                  <a:lnTo>
                    <a:pt x="66524" y="333695"/>
                  </a:lnTo>
                  <a:lnTo>
                    <a:pt x="69246" y="320321"/>
                  </a:lnTo>
                  <a:lnTo>
                    <a:pt x="66524" y="306947"/>
                  </a:lnTo>
                  <a:lnTo>
                    <a:pt x="59102" y="296023"/>
                  </a:lnTo>
                  <a:lnTo>
                    <a:pt x="48095" y="288657"/>
                  </a:lnTo>
                  <a:lnTo>
                    <a:pt x="34616" y="285955"/>
                  </a:lnTo>
                  <a:close/>
                </a:path>
                <a:path w="69850" h="354964" extrusionOk="0">
                  <a:moveTo>
                    <a:pt x="41929" y="0"/>
                  </a:moveTo>
                  <a:lnTo>
                    <a:pt x="27291" y="0"/>
                  </a:lnTo>
                  <a:lnTo>
                    <a:pt x="21348" y="5893"/>
                  </a:lnTo>
                  <a:lnTo>
                    <a:pt x="21348" y="229463"/>
                  </a:lnTo>
                  <a:lnTo>
                    <a:pt x="27291" y="235356"/>
                  </a:lnTo>
                  <a:lnTo>
                    <a:pt x="41929" y="235356"/>
                  </a:lnTo>
                  <a:lnTo>
                    <a:pt x="47872" y="229463"/>
                  </a:lnTo>
                  <a:lnTo>
                    <a:pt x="47872" y="5893"/>
                  </a:lnTo>
                  <a:lnTo>
                    <a:pt x="41929" y="0"/>
                  </a:lnTo>
                  <a:close/>
                </a:path>
              </a:pathLst>
            </a:custGeom>
            <a:solidFill>
              <a:srgbClr val="28353F"/>
            </a:solid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sp>
        <p:nvSpPr>
          <p:cNvPr id="232" name="Google Shape;232;p32"/>
          <p:cNvSpPr/>
          <p:nvPr/>
        </p:nvSpPr>
        <p:spPr>
          <a:xfrm>
            <a:off x="1053221" y="3592037"/>
            <a:ext cx="69850" cy="354964"/>
          </a:xfrm>
          <a:custGeom>
            <a:avLst/>
            <a:gdLst/>
            <a:ahLst/>
            <a:cxnLst/>
            <a:rect l="l" t="t" r="r" b="b"/>
            <a:pathLst>
              <a:path w="69850" h="354964" extrusionOk="0">
                <a:moveTo>
                  <a:pt x="34616" y="285955"/>
                </a:moveTo>
                <a:lnTo>
                  <a:pt x="21145" y="288657"/>
                </a:lnTo>
                <a:lnTo>
                  <a:pt x="10141" y="296023"/>
                </a:lnTo>
                <a:lnTo>
                  <a:pt x="2721" y="306947"/>
                </a:lnTo>
                <a:lnTo>
                  <a:pt x="0" y="320321"/>
                </a:lnTo>
                <a:lnTo>
                  <a:pt x="2721" y="333695"/>
                </a:lnTo>
                <a:lnTo>
                  <a:pt x="10141" y="344618"/>
                </a:lnTo>
                <a:lnTo>
                  <a:pt x="21145" y="351985"/>
                </a:lnTo>
                <a:lnTo>
                  <a:pt x="34616" y="354686"/>
                </a:lnTo>
                <a:lnTo>
                  <a:pt x="48095" y="351985"/>
                </a:lnTo>
                <a:lnTo>
                  <a:pt x="59102" y="344618"/>
                </a:lnTo>
                <a:lnTo>
                  <a:pt x="66524" y="333695"/>
                </a:lnTo>
                <a:lnTo>
                  <a:pt x="69246" y="320321"/>
                </a:lnTo>
                <a:lnTo>
                  <a:pt x="66524" y="306947"/>
                </a:lnTo>
                <a:lnTo>
                  <a:pt x="59102" y="296023"/>
                </a:lnTo>
                <a:lnTo>
                  <a:pt x="48095" y="288657"/>
                </a:lnTo>
                <a:lnTo>
                  <a:pt x="34616" y="285955"/>
                </a:lnTo>
                <a:close/>
              </a:path>
              <a:path w="69850" h="354964" extrusionOk="0">
                <a:moveTo>
                  <a:pt x="41929" y="0"/>
                </a:moveTo>
                <a:lnTo>
                  <a:pt x="27291" y="0"/>
                </a:lnTo>
                <a:lnTo>
                  <a:pt x="21348" y="5893"/>
                </a:lnTo>
                <a:lnTo>
                  <a:pt x="21348" y="229463"/>
                </a:lnTo>
                <a:lnTo>
                  <a:pt x="27291" y="235356"/>
                </a:lnTo>
                <a:lnTo>
                  <a:pt x="41929" y="235356"/>
                </a:lnTo>
                <a:lnTo>
                  <a:pt x="47872" y="229463"/>
                </a:lnTo>
                <a:lnTo>
                  <a:pt x="47872" y="5893"/>
                </a:lnTo>
                <a:lnTo>
                  <a:pt x="41929" y="0"/>
                </a:lnTo>
                <a:close/>
              </a:path>
            </a:pathLst>
          </a:custGeom>
          <a:solidFill>
            <a:srgbClr val="2835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233" name="Google Shape;233;p32"/>
          <p:cNvSpPr txBox="1"/>
          <p:nvPr/>
        </p:nvSpPr>
        <p:spPr>
          <a:xfrm>
            <a:off x="1687275" y="4345575"/>
            <a:ext cx="1034400" cy="471300"/>
          </a:xfrm>
          <a:prstGeom prst="rect">
            <a:avLst/>
          </a:prstGeom>
          <a:noFill/>
          <a:ln>
            <a:noFill/>
          </a:ln>
        </p:spPr>
        <p:txBody>
          <a:bodyPr spcFirstLastPara="1" wrap="square" lIns="0" tIns="6425" rIns="0" bIns="0" anchor="t" anchorCtr="0">
            <a:noAutofit/>
          </a:bodyPr>
          <a:lstStyle/>
          <a:p>
            <a:pPr marL="12700" marR="0" lvl="0" indent="38100" algn="ctr" rtl="0">
              <a:lnSpc>
                <a:spcPct val="101600"/>
              </a:lnSpc>
              <a:spcBef>
                <a:spcPts val="0"/>
              </a:spcBef>
              <a:spcAft>
                <a:spcPts val="0"/>
              </a:spcAft>
              <a:buNone/>
            </a:pPr>
            <a:r>
              <a:rPr lang="en-US" sz="1200" b="1">
                <a:solidFill>
                  <a:srgbClr val="28353F"/>
                </a:solidFill>
                <a:latin typeface="Open Sans SemiBold"/>
                <a:ea typeface="Open Sans SemiBold"/>
                <a:cs typeface="Open Sans SemiBold"/>
                <a:sym typeface="Open Sans SemiBold"/>
              </a:rPr>
              <a:t>Remote Control  </a:t>
            </a:r>
            <a:endParaRPr sz="1200" b="1">
              <a:solidFill>
                <a:srgbClr val="28353F"/>
              </a:solidFill>
              <a:latin typeface="Open Sans SemiBold"/>
              <a:ea typeface="Open Sans SemiBold"/>
              <a:cs typeface="Open Sans SemiBold"/>
              <a:sym typeface="Open Sans SemiBold"/>
            </a:endParaRPr>
          </a:p>
          <a:p>
            <a:pPr marL="12700" marR="0" lvl="0" indent="38100" algn="ctr" rtl="0">
              <a:lnSpc>
                <a:spcPct val="101600"/>
              </a:lnSpc>
              <a:spcBef>
                <a:spcPts val="0"/>
              </a:spcBef>
              <a:spcAft>
                <a:spcPts val="0"/>
              </a:spcAft>
              <a:buNone/>
            </a:pPr>
            <a:endParaRPr sz="1200">
              <a:solidFill>
                <a:srgbClr val="494949"/>
              </a:solidFill>
              <a:latin typeface="Open Sans Light"/>
              <a:ea typeface="Open Sans Light"/>
              <a:cs typeface="Open Sans Light"/>
              <a:sym typeface="Open Sans Light"/>
            </a:endParaRPr>
          </a:p>
        </p:txBody>
      </p:sp>
      <p:sp>
        <p:nvSpPr>
          <p:cNvPr id="234" name="Google Shape;234;p32"/>
          <p:cNvSpPr txBox="1"/>
          <p:nvPr/>
        </p:nvSpPr>
        <p:spPr>
          <a:xfrm>
            <a:off x="3120950" y="4328950"/>
            <a:ext cx="1236300" cy="156900"/>
          </a:xfrm>
          <a:prstGeom prst="rect">
            <a:avLst/>
          </a:prstGeom>
          <a:noFill/>
          <a:ln>
            <a:noFill/>
          </a:ln>
        </p:spPr>
        <p:txBody>
          <a:bodyPr spcFirstLastPara="1" wrap="square" lIns="46200" tIns="46200" rIns="46200" bIns="46200" anchor="t" anchorCtr="0">
            <a:noAutofit/>
          </a:bodyPr>
          <a:lstStyle/>
          <a:p>
            <a:pPr marL="12700" marR="0" lvl="0" indent="0" algn="l" rtl="0">
              <a:lnSpc>
                <a:spcPct val="101600"/>
              </a:lnSpc>
              <a:spcBef>
                <a:spcPts val="0"/>
              </a:spcBef>
              <a:spcAft>
                <a:spcPts val="0"/>
              </a:spcAft>
              <a:buClr>
                <a:schemeClr val="dk1"/>
              </a:buClr>
              <a:buFont typeface="Arial"/>
              <a:buNone/>
            </a:pPr>
            <a:r>
              <a:rPr lang="en-US" sz="1200" b="1">
                <a:solidFill>
                  <a:srgbClr val="28353F"/>
                </a:solidFill>
                <a:latin typeface="Open Sans SemiBold"/>
                <a:ea typeface="Open Sans SemiBold"/>
                <a:cs typeface="Open Sans SemiBold"/>
                <a:sym typeface="Open Sans SemiBold"/>
              </a:rPr>
              <a:t>    Fault Detection </a:t>
            </a:r>
            <a:endParaRPr sz="700">
              <a:latin typeface="Calibri"/>
              <a:ea typeface="Calibri"/>
              <a:cs typeface="Calibri"/>
              <a:sym typeface="Calibri"/>
            </a:endParaRPr>
          </a:p>
        </p:txBody>
      </p:sp>
      <p:sp>
        <p:nvSpPr>
          <p:cNvPr id="235" name="Google Shape;235;p32"/>
          <p:cNvSpPr txBox="1"/>
          <p:nvPr/>
        </p:nvSpPr>
        <p:spPr>
          <a:xfrm>
            <a:off x="405943" y="4328946"/>
            <a:ext cx="1364400" cy="1819200"/>
          </a:xfrm>
          <a:prstGeom prst="rect">
            <a:avLst/>
          </a:prstGeom>
          <a:noFill/>
          <a:ln>
            <a:noFill/>
          </a:ln>
        </p:spPr>
        <p:txBody>
          <a:bodyPr spcFirstLastPara="1" wrap="square" lIns="46200" tIns="46200" rIns="46200" bIns="46200" anchor="t" anchorCtr="0">
            <a:noAutofit/>
          </a:bodyPr>
          <a:lstStyle/>
          <a:p>
            <a:pPr marL="0" marR="0" lvl="0" indent="0" algn="ctr" rtl="0">
              <a:lnSpc>
                <a:spcPct val="101600"/>
              </a:lnSpc>
              <a:spcBef>
                <a:spcPts val="0"/>
              </a:spcBef>
              <a:spcAft>
                <a:spcPts val="0"/>
              </a:spcAft>
              <a:buNone/>
            </a:pPr>
            <a:r>
              <a:rPr lang="en-US" sz="1200" b="1">
                <a:solidFill>
                  <a:srgbClr val="28353F"/>
                </a:solidFill>
                <a:latin typeface="Open Sans SemiBold"/>
                <a:ea typeface="Open Sans SemiBold"/>
                <a:cs typeface="Open Sans SemiBold"/>
                <a:sym typeface="Open Sans SemiBold"/>
              </a:rPr>
              <a:t>Energy Monitoring </a:t>
            </a:r>
            <a:endParaRPr sz="1200">
              <a:solidFill>
                <a:srgbClr val="494949"/>
              </a:solidFill>
              <a:latin typeface="Open Sans Light"/>
              <a:ea typeface="Open Sans Light"/>
              <a:cs typeface="Open Sans Light"/>
              <a:sym typeface="Open Sans Light"/>
            </a:endParaRPr>
          </a:p>
          <a:p>
            <a:pPr marL="0" marR="0" lvl="0" indent="0" algn="ctr" rtl="0">
              <a:lnSpc>
                <a:spcPct val="101600"/>
              </a:lnSpc>
              <a:spcBef>
                <a:spcPts val="0"/>
              </a:spcBef>
              <a:spcAft>
                <a:spcPts val="0"/>
              </a:spcAft>
              <a:buNone/>
            </a:pPr>
            <a:endParaRPr sz="1200">
              <a:solidFill>
                <a:srgbClr val="494949"/>
              </a:solidFill>
              <a:latin typeface="Open Sans Light"/>
              <a:ea typeface="Open Sans Light"/>
              <a:cs typeface="Open Sans Light"/>
              <a:sym typeface="Open Sans Light"/>
            </a:endParaRPr>
          </a:p>
        </p:txBody>
      </p:sp>
      <p:sp>
        <p:nvSpPr>
          <p:cNvPr id="236" name="Google Shape;236;p32"/>
          <p:cNvSpPr txBox="1"/>
          <p:nvPr/>
        </p:nvSpPr>
        <p:spPr>
          <a:xfrm>
            <a:off x="4284950" y="4328950"/>
            <a:ext cx="863400" cy="471300"/>
          </a:xfrm>
          <a:prstGeom prst="rect">
            <a:avLst/>
          </a:prstGeom>
          <a:noFill/>
          <a:ln>
            <a:noFill/>
          </a:ln>
        </p:spPr>
        <p:txBody>
          <a:bodyPr spcFirstLastPara="1" wrap="square" lIns="46200" tIns="46200" rIns="46200" bIns="46200" anchor="t" anchorCtr="0">
            <a:noAutofit/>
          </a:bodyPr>
          <a:lstStyle/>
          <a:p>
            <a:pPr marL="0" lvl="0" indent="0" algn="ctr" rtl="0">
              <a:lnSpc>
                <a:spcPct val="101600"/>
              </a:lnSpc>
              <a:spcBef>
                <a:spcPts val="0"/>
              </a:spcBef>
              <a:spcAft>
                <a:spcPts val="0"/>
              </a:spcAft>
              <a:buNone/>
            </a:pPr>
            <a:r>
              <a:rPr lang="en-US" sz="1200" b="1">
                <a:solidFill>
                  <a:srgbClr val="28353F"/>
                </a:solidFill>
                <a:latin typeface="Open Sans SemiBold"/>
                <a:ea typeface="Open Sans SemiBold"/>
                <a:cs typeface="Open Sans SemiBold"/>
                <a:sym typeface="Open Sans SemiBold"/>
              </a:rPr>
              <a:t>DSR-</a:t>
            </a:r>
            <a:endParaRPr sz="1200" b="1">
              <a:solidFill>
                <a:srgbClr val="28353F"/>
              </a:solidFill>
              <a:latin typeface="Open Sans SemiBold"/>
              <a:ea typeface="Open Sans SemiBold"/>
              <a:cs typeface="Open Sans SemiBold"/>
              <a:sym typeface="Open Sans SemiBold"/>
            </a:endParaRPr>
          </a:p>
          <a:p>
            <a:pPr marL="0" lvl="0" indent="0" algn="ctr" rtl="0">
              <a:lnSpc>
                <a:spcPct val="101600"/>
              </a:lnSpc>
              <a:spcBef>
                <a:spcPts val="0"/>
              </a:spcBef>
              <a:spcAft>
                <a:spcPts val="0"/>
              </a:spcAft>
              <a:buClr>
                <a:schemeClr val="dk1"/>
              </a:buClr>
              <a:buFont typeface="Arial"/>
              <a:buNone/>
            </a:pPr>
            <a:r>
              <a:rPr lang="en-US" sz="1200" b="1">
                <a:solidFill>
                  <a:srgbClr val="28353F"/>
                </a:solidFill>
                <a:latin typeface="Open Sans SemiBold"/>
                <a:ea typeface="Open Sans SemiBold"/>
                <a:cs typeface="Open Sans SemiBold"/>
                <a:sym typeface="Open Sans SemiBold"/>
              </a:rPr>
              <a:t>Ready</a:t>
            </a:r>
            <a:endParaRPr sz="7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3"/>
          <p:cNvSpPr/>
          <p:nvPr/>
        </p:nvSpPr>
        <p:spPr>
          <a:xfrm>
            <a:off x="-15425" y="-14525"/>
            <a:ext cx="9144000" cy="6858000"/>
          </a:xfrm>
          <a:prstGeom prst="rect">
            <a:avLst/>
          </a:prstGeom>
          <a:solidFill>
            <a:srgbClr val="FFFFFF"/>
          </a:solidFill>
          <a:ln w="76200" cap="flat" cmpd="sng">
            <a:solidFill>
              <a:srgbClr val="2CBD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3"/>
          <p:cNvSpPr txBox="1"/>
          <p:nvPr/>
        </p:nvSpPr>
        <p:spPr>
          <a:xfrm>
            <a:off x="411718" y="1575568"/>
            <a:ext cx="4804500" cy="1819200"/>
          </a:xfrm>
          <a:prstGeom prst="rect">
            <a:avLst/>
          </a:prstGeom>
          <a:noFill/>
          <a:ln>
            <a:noFill/>
          </a:ln>
        </p:spPr>
        <p:txBody>
          <a:bodyPr spcFirstLastPara="1" wrap="square" lIns="46200" tIns="46200" rIns="46200" bIns="46200" anchor="t" anchorCtr="0">
            <a:noAutofit/>
          </a:bodyPr>
          <a:lstStyle/>
          <a:p>
            <a:pPr marL="228600" marR="0" lvl="0" indent="0" algn="l" rtl="0">
              <a:lnSpc>
                <a:spcPct val="101600"/>
              </a:lnSpc>
              <a:spcBef>
                <a:spcPts val="0"/>
              </a:spcBef>
              <a:spcAft>
                <a:spcPts val="0"/>
              </a:spcAft>
              <a:buNone/>
            </a:pPr>
            <a:endParaRPr sz="2000">
              <a:solidFill>
                <a:srgbClr val="494949"/>
              </a:solidFill>
              <a:latin typeface="Open Sans Light"/>
              <a:ea typeface="Open Sans Light"/>
              <a:cs typeface="Open Sans Light"/>
              <a:sym typeface="Open Sans Light"/>
            </a:endParaRPr>
          </a:p>
          <a:p>
            <a:pPr marL="228600" lvl="0" indent="-241300" algn="l" rtl="0">
              <a:spcBef>
                <a:spcPts val="0"/>
              </a:spcBef>
              <a:spcAft>
                <a:spcPts val="0"/>
              </a:spcAft>
              <a:buClr>
                <a:srgbClr val="2CBCBA"/>
              </a:buClr>
              <a:buSzPts val="2000"/>
              <a:buFont typeface="Open Sans Light"/>
              <a:buChar char="●"/>
            </a:pPr>
            <a:r>
              <a:rPr lang="en-US" sz="2000">
                <a:solidFill>
                  <a:srgbClr val="494949"/>
                </a:solidFill>
                <a:latin typeface="Open Sans Light"/>
                <a:ea typeface="Open Sans Light"/>
                <a:cs typeface="Open Sans Light"/>
                <a:sym typeface="Open Sans Light"/>
              </a:rPr>
              <a:t>Our </a:t>
            </a:r>
            <a:r>
              <a:rPr lang="en-US" sz="2000">
                <a:solidFill>
                  <a:srgbClr val="2CBCBA"/>
                </a:solidFill>
                <a:latin typeface="Open Sans Light"/>
                <a:ea typeface="Open Sans Light"/>
                <a:cs typeface="Open Sans Light"/>
                <a:sym typeface="Open Sans Light"/>
              </a:rPr>
              <a:t>patented</a:t>
            </a:r>
            <a:r>
              <a:rPr lang="en-US" sz="2000">
                <a:solidFill>
                  <a:srgbClr val="494949"/>
                </a:solidFill>
                <a:latin typeface="Open Sans Light"/>
                <a:ea typeface="Open Sans Light"/>
                <a:cs typeface="Open Sans Light"/>
                <a:sym typeface="Open Sans Light"/>
              </a:rPr>
              <a:t> high speed data sampling and deep learning algorithms enable us to gather and analyse high resolution energy data at a component level. </a:t>
            </a:r>
            <a:endParaRPr sz="2000">
              <a:solidFill>
                <a:srgbClr val="494949"/>
              </a:solidFill>
              <a:latin typeface="Open Sans Light"/>
              <a:ea typeface="Open Sans Light"/>
              <a:cs typeface="Open Sans Light"/>
              <a:sym typeface="Open Sans Light"/>
            </a:endParaRPr>
          </a:p>
          <a:p>
            <a:pPr marL="228600" lvl="0" indent="0" algn="l" rtl="0">
              <a:spcBef>
                <a:spcPts val="0"/>
              </a:spcBef>
              <a:spcAft>
                <a:spcPts val="0"/>
              </a:spcAft>
              <a:buNone/>
            </a:pPr>
            <a:endParaRPr sz="2000">
              <a:solidFill>
                <a:srgbClr val="494949"/>
              </a:solidFill>
              <a:latin typeface="Open Sans Light"/>
              <a:ea typeface="Open Sans Light"/>
              <a:cs typeface="Open Sans Light"/>
              <a:sym typeface="Open Sans Light"/>
            </a:endParaRPr>
          </a:p>
          <a:p>
            <a:pPr marL="228600" lvl="0" indent="-241300" algn="l" rtl="0">
              <a:spcBef>
                <a:spcPts val="0"/>
              </a:spcBef>
              <a:spcAft>
                <a:spcPts val="0"/>
              </a:spcAft>
              <a:buClr>
                <a:srgbClr val="2CBCBA"/>
              </a:buClr>
              <a:buSzPts val="2000"/>
              <a:buFont typeface="Open Sans Light"/>
              <a:buChar char="●"/>
            </a:pPr>
            <a:r>
              <a:rPr lang="en-US" sz="2000">
                <a:solidFill>
                  <a:srgbClr val="494949"/>
                </a:solidFill>
                <a:latin typeface="Open Sans Light"/>
                <a:ea typeface="Open Sans Light"/>
                <a:cs typeface="Open Sans Light"/>
                <a:sym typeface="Open Sans Light"/>
              </a:rPr>
              <a:t>Using this data we can perform </a:t>
            </a:r>
            <a:r>
              <a:rPr lang="en-US" sz="2000">
                <a:solidFill>
                  <a:srgbClr val="2CBCBA"/>
                </a:solidFill>
                <a:latin typeface="Open Sans Light"/>
                <a:ea typeface="Open Sans Light"/>
                <a:cs typeface="Open Sans Light"/>
                <a:sym typeface="Open Sans Light"/>
              </a:rPr>
              <a:t>real-time detection for anomalies in the electrical signature of appliances</a:t>
            </a:r>
            <a:r>
              <a:rPr lang="en-US" sz="2000">
                <a:solidFill>
                  <a:srgbClr val="494949"/>
                </a:solidFill>
                <a:latin typeface="Open Sans Light"/>
                <a:ea typeface="Open Sans Light"/>
                <a:cs typeface="Open Sans Light"/>
                <a:sym typeface="Open Sans Light"/>
              </a:rPr>
              <a:t>. This gives us the ability to pick up appliance failures before they occur and thus ensure longer lasting white goods with less damage to the planet.</a:t>
            </a:r>
            <a:endParaRPr sz="2000">
              <a:solidFill>
                <a:srgbClr val="494949"/>
              </a:solidFill>
              <a:latin typeface="Open Sans Light"/>
              <a:ea typeface="Open Sans Light"/>
              <a:cs typeface="Open Sans Light"/>
              <a:sym typeface="Open Sans Light"/>
            </a:endParaRPr>
          </a:p>
        </p:txBody>
      </p:sp>
      <p:sp>
        <p:nvSpPr>
          <p:cNvPr id="243" name="Google Shape;243;p33"/>
          <p:cNvSpPr txBox="1"/>
          <p:nvPr/>
        </p:nvSpPr>
        <p:spPr>
          <a:xfrm>
            <a:off x="5462103" y="4850868"/>
            <a:ext cx="954600" cy="1017900"/>
          </a:xfrm>
          <a:prstGeom prst="rect">
            <a:avLst/>
          </a:prstGeom>
          <a:noFill/>
          <a:ln>
            <a:noFill/>
          </a:ln>
        </p:spPr>
        <p:txBody>
          <a:bodyPr spcFirstLastPara="1" wrap="square" lIns="46200" tIns="46200" rIns="46200" bIns="46200" anchor="t" anchorCtr="0">
            <a:noAutofit/>
          </a:bodyPr>
          <a:lstStyle/>
          <a:p>
            <a:pPr marL="0" lvl="0" indent="0" algn="l" rtl="0">
              <a:spcBef>
                <a:spcPts val="0"/>
              </a:spcBef>
              <a:spcAft>
                <a:spcPts val="0"/>
              </a:spcAft>
              <a:buNone/>
            </a:pPr>
            <a:r>
              <a:rPr lang="en-US" sz="1500">
                <a:solidFill>
                  <a:srgbClr val="FFFFFF"/>
                </a:solidFill>
                <a:latin typeface="Open Sans Light"/>
                <a:ea typeface="Open Sans Light"/>
                <a:cs typeface="Open Sans Light"/>
                <a:sym typeface="Open Sans Light"/>
              </a:rPr>
              <a:t>    </a:t>
            </a:r>
            <a:r>
              <a:rPr lang="en-US" sz="1800">
                <a:solidFill>
                  <a:srgbClr val="FFFFFF"/>
                </a:solidFill>
                <a:latin typeface="Open Sans Light"/>
                <a:ea typeface="Open Sans Light"/>
                <a:cs typeface="Open Sans Light"/>
                <a:sym typeface="Open Sans Light"/>
              </a:rPr>
              <a:t> </a:t>
            </a:r>
            <a:endParaRPr sz="2400">
              <a:solidFill>
                <a:srgbClr val="FFFFFF"/>
              </a:solidFill>
              <a:latin typeface="Open Sans SemiBold"/>
              <a:ea typeface="Open Sans SemiBold"/>
              <a:cs typeface="Open Sans SemiBold"/>
              <a:sym typeface="Open Sans SemiBold"/>
            </a:endParaRPr>
          </a:p>
          <a:p>
            <a:pPr marL="0" lvl="0" indent="0" algn="l" rtl="0">
              <a:spcBef>
                <a:spcPts val="0"/>
              </a:spcBef>
              <a:spcAft>
                <a:spcPts val="0"/>
              </a:spcAft>
              <a:buNone/>
            </a:pPr>
            <a:r>
              <a:rPr lang="en-US" sz="1800">
                <a:solidFill>
                  <a:srgbClr val="FFFFFF"/>
                </a:solidFill>
                <a:latin typeface="Open Sans SemiBold"/>
                <a:ea typeface="Open Sans SemiBold"/>
                <a:cs typeface="Open Sans SemiBold"/>
                <a:sym typeface="Open Sans SemiBold"/>
              </a:rPr>
              <a:t>Patents</a:t>
            </a:r>
            <a:endParaRPr sz="1800">
              <a:solidFill>
                <a:srgbClr val="FFFFFF"/>
              </a:solidFill>
              <a:latin typeface="Open Sans SemiBold"/>
              <a:ea typeface="Open Sans SemiBold"/>
              <a:cs typeface="Open Sans SemiBold"/>
              <a:sym typeface="Open Sans SemiBold"/>
            </a:endParaRPr>
          </a:p>
        </p:txBody>
      </p:sp>
      <p:sp>
        <p:nvSpPr>
          <p:cNvPr id="244" name="Google Shape;244;p33"/>
          <p:cNvSpPr txBox="1">
            <a:spLocks noGrp="1"/>
          </p:cNvSpPr>
          <p:nvPr>
            <p:ph type="title"/>
          </p:nvPr>
        </p:nvSpPr>
        <p:spPr>
          <a:xfrm>
            <a:off x="1173400" y="557176"/>
            <a:ext cx="7033500" cy="786600"/>
          </a:xfrm>
          <a:prstGeom prst="rect">
            <a:avLst/>
          </a:prstGeom>
          <a:noFill/>
          <a:ln>
            <a:noFill/>
          </a:ln>
        </p:spPr>
        <p:txBody>
          <a:bodyPr spcFirstLastPara="1" wrap="square" lIns="0" tIns="3850" rIns="0" bIns="0" anchor="t" anchorCtr="0">
            <a:noAutofit/>
          </a:bodyPr>
          <a:lstStyle/>
          <a:p>
            <a:pPr marL="12700" marR="0" lvl="0" indent="38100" algn="ctr" rtl="0">
              <a:lnSpc>
                <a:spcPct val="117804"/>
              </a:lnSpc>
              <a:spcBef>
                <a:spcPts val="0"/>
              </a:spcBef>
              <a:spcAft>
                <a:spcPts val="0"/>
              </a:spcAft>
              <a:buNone/>
            </a:pPr>
            <a:r>
              <a:rPr lang="en-US" sz="3600" dirty="0">
                <a:solidFill>
                  <a:schemeClr val="bg2"/>
                </a:solidFill>
              </a:rPr>
              <a:t>How does it work?</a:t>
            </a:r>
            <a:endParaRPr sz="2500" dirty="0">
              <a:solidFill>
                <a:schemeClr val="bg2"/>
              </a:solidFill>
            </a:endParaRPr>
          </a:p>
        </p:txBody>
      </p:sp>
      <p:pic>
        <p:nvPicPr>
          <p:cNvPr id="245" name="Google Shape;245;p33"/>
          <p:cNvPicPr preferRelativeResize="0"/>
          <p:nvPr/>
        </p:nvPicPr>
        <p:blipFill>
          <a:blip r:embed="rId3">
            <a:alphaModFix/>
          </a:blip>
          <a:stretch>
            <a:fillRect/>
          </a:stretch>
        </p:blipFill>
        <p:spPr>
          <a:xfrm>
            <a:off x="5330557" y="1459675"/>
            <a:ext cx="3453116" cy="4604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4"/>
          <p:cNvSpPr/>
          <p:nvPr/>
        </p:nvSpPr>
        <p:spPr>
          <a:xfrm>
            <a:off x="-15425" y="-14525"/>
            <a:ext cx="9144000" cy="6858000"/>
          </a:xfrm>
          <a:prstGeom prst="rect">
            <a:avLst/>
          </a:prstGeom>
          <a:solidFill>
            <a:srgbClr val="FFFFFF"/>
          </a:solidFill>
          <a:ln w="76200" cap="flat" cmpd="sng">
            <a:solidFill>
              <a:srgbClr val="2CBD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4"/>
          <p:cNvSpPr txBox="1"/>
          <p:nvPr/>
        </p:nvSpPr>
        <p:spPr>
          <a:xfrm>
            <a:off x="5462103" y="4850868"/>
            <a:ext cx="954600" cy="1017900"/>
          </a:xfrm>
          <a:prstGeom prst="rect">
            <a:avLst/>
          </a:prstGeom>
          <a:noFill/>
          <a:ln>
            <a:noFill/>
          </a:ln>
        </p:spPr>
        <p:txBody>
          <a:bodyPr spcFirstLastPara="1" wrap="square" lIns="46200" tIns="46200" rIns="46200" bIns="46200" anchor="t" anchorCtr="0">
            <a:noAutofit/>
          </a:bodyPr>
          <a:lstStyle/>
          <a:p>
            <a:pPr marL="0" lvl="0" indent="0" algn="l" rtl="0">
              <a:spcBef>
                <a:spcPts val="0"/>
              </a:spcBef>
              <a:spcAft>
                <a:spcPts val="0"/>
              </a:spcAft>
              <a:buNone/>
            </a:pPr>
            <a:r>
              <a:rPr lang="en-US" sz="1500">
                <a:solidFill>
                  <a:srgbClr val="FFFFFF"/>
                </a:solidFill>
                <a:latin typeface="Open Sans Light"/>
                <a:ea typeface="Open Sans Light"/>
                <a:cs typeface="Open Sans Light"/>
                <a:sym typeface="Open Sans Light"/>
              </a:rPr>
              <a:t>    </a:t>
            </a:r>
            <a:r>
              <a:rPr lang="en-US" sz="1800">
                <a:solidFill>
                  <a:srgbClr val="FFFFFF"/>
                </a:solidFill>
                <a:latin typeface="Open Sans Light"/>
                <a:ea typeface="Open Sans Light"/>
                <a:cs typeface="Open Sans Light"/>
                <a:sym typeface="Open Sans Light"/>
              </a:rPr>
              <a:t> </a:t>
            </a:r>
            <a:endParaRPr sz="2400">
              <a:solidFill>
                <a:srgbClr val="FFFFFF"/>
              </a:solidFill>
              <a:latin typeface="Open Sans SemiBold"/>
              <a:ea typeface="Open Sans SemiBold"/>
              <a:cs typeface="Open Sans SemiBold"/>
              <a:sym typeface="Open Sans SemiBold"/>
            </a:endParaRPr>
          </a:p>
          <a:p>
            <a:pPr marL="0" lvl="0" indent="0" algn="l" rtl="0">
              <a:spcBef>
                <a:spcPts val="0"/>
              </a:spcBef>
              <a:spcAft>
                <a:spcPts val="0"/>
              </a:spcAft>
              <a:buNone/>
            </a:pPr>
            <a:r>
              <a:rPr lang="en-US" sz="1800">
                <a:solidFill>
                  <a:srgbClr val="FFFFFF"/>
                </a:solidFill>
                <a:latin typeface="Open Sans SemiBold"/>
                <a:ea typeface="Open Sans SemiBold"/>
                <a:cs typeface="Open Sans SemiBold"/>
                <a:sym typeface="Open Sans SemiBold"/>
              </a:rPr>
              <a:t>Patents</a:t>
            </a:r>
            <a:endParaRPr sz="1800">
              <a:solidFill>
                <a:srgbClr val="FFFFFF"/>
              </a:solidFill>
              <a:latin typeface="Open Sans SemiBold"/>
              <a:ea typeface="Open Sans SemiBold"/>
              <a:cs typeface="Open Sans SemiBold"/>
              <a:sym typeface="Open Sans SemiBold"/>
            </a:endParaRPr>
          </a:p>
        </p:txBody>
      </p:sp>
      <p:sp>
        <p:nvSpPr>
          <p:cNvPr id="252" name="Google Shape;252;p34"/>
          <p:cNvSpPr txBox="1">
            <a:spLocks noGrp="1"/>
          </p:cNvSpPr>
          <p:nvPr>
            <p:ph type="title"/>
          </p:nvPr>
        </p:nvSpPr>
        <p:spPr>
          <a:xfrm>
            <a:off x="1173400" y="557176"/>
            <a:ext cx="7033500" cy="786600"/>
          </a:xfrm>
          <a:prstGeom prst="rect">
            <a:avLst/>
          </a:prstGeom>
          <a:noFill/>
          <a:ln>
            <a:noFill/>
          </a:ln>
        </p:spPr>
        <p:txBody>
          <a:bodyPr spcFirstLastPara="1" wrap="square" lIns="0" tIns="3850" rIns="0" bIns="0" anchor="t" anchorCtr="0">
            <a:noAutofit/>
          </a:bodyPr>
          <a:lstStyle/>
          <a:p>
            <a:pPr marL="12700" marR="0" lvl="0" indent="38100" algn="ctr" rtl="0">
              <a:lnSpc>
                <a:spcPct val="117804"/>
              </a:lnSpc>
              <a:spcBef>
                <a:spcPts val="0"/>
              </a:spcBef>
              <a:spcAft>
                <a:spcPts val="0"/>
              </a:spcAft>
              <a:buNone/>
            </a:pPr>
            <a:r>
              <a:rPr lang="en-US" sz="3600" dirty="0">
                <a:solidFill>
                  <a:schemeClr val="bg2"/>
                </a:solidFill>
              </a:rPr>
              <a:t>Benefits</a:t>
            </a:r>
            <a:endParaRPr sz="2500" dirty="0">
              <a:solidFill>
                <a:schemeClr val="bg2"/>
              </a:solidFill>
            </a:endParaRPr>
          </a:p>
        </p:txBody>
      </p:sp>
      <p:pic>
        <p:nvPicPr>
          <p:cNvPr id="253" name="Google Shape;253;p34"/>
          <p:cNvPicPr preferRelativeResize="0"/>
          <p:nvPr/>
        </p:nvPicPr>
        <p:blipFill rotWithShape="1">
          <a:blip r:embed="rId3">
            <a:alphaModFix/>
          </a:blip>
          <a:srcRect l="2941" r="1566"/>
          <a:stretch/>
        </p:blipFill>
        <p:spPr>
          <a:xfrm>
            <a:off x="135450" y="2010375"/>
            <a:ext cx="8847775" cy="3535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5"/>
          <p:cNvPicPr preferRelativeResize="0"/>
          <p:nvPr/>
        </p:nvPicPr>
        <p:blipFill rotWithShape="1">
          <a:blip r:embed="rId3">
            <a:alphaModFix/>
          </a:blip>
          <a:srcRect l="8517"/>
          <a:stretch/>
        </p:blipFill>
        <p:spPr>
          <a:xfrm>
            <a:off x="-270225" y="0"/>
            <a:ext cx="9414227" cy="6858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6"/>
          <p:cNvSpPr/>
          <p:nvPr/>
        </p:nvSpPr>
        <p:spPr>
          <a:xfrm>
            <a:off x="0" y="0"/>
            <a:ext cx="9147366" cy="6870044"/>
          </a:xfrm>
          <a:custGeom>
            <a:avLst/>
            <a:gdLst/>
            <a:ahLst/>
            <a:cxnLst/>
            <a:rect l="l" t="t" r="r" b="b"/>
            <a:pathLst>
              <a:path w="20104100" h="11308715" extrusionOk="0">
                <a:moveTo>
                  <a:pt x="0" y="11308555"/>
                </a:moveTo>
                <a:lnTo>
                  <a:pt x="20104099" y="11308555"/>
                </a:lnTo>
                <a:lnTo>
                  <a:pt x="20104099" y="0"/>
                </a:lnTo>
                <a:lnTo>
                  <a:pt x="0" y="0"/>
                </a:lnTo>
                <a:lnTo>
                  <a:pt x="0" y="11308555"/>
                </a:lnTo>
                <a:close/>
              </a:path>
            </a:pathLst>
          </a:custGeom>
          <a:solidFill>
            <a:srgbClr val="2835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264" name="Google Shape;264;p36"/>
          <p:cNvSpPr/>
          <p:nvPr/>
        </p:nvSpPr>
        <p:spPr>
          <a:xfrm>
            <a:off x="0" y="0"/>
            <a:ext cx="9147366" cy="6870044"/>
          </a:xfrm>
          <a:custGeom>
            <a:avLst/>
            <a:gdLst/>
            <a:ahLst/>
            <a:cxnLst/>
            <a:rect l="l" t="t" r="r" b="b"/>
            <a:pathLst>
              <a:path w="20104100" h="11308715" extrusionOk="0">
                <a:moveTo>
                  <a:pt x="20104099" y="0"/>
                </a:moveTo>
                <a:lnTo>
                  <a:pt x="0" y="0"/>
                </a:lnTo>
                <a:lnTo>
                  <a:pt x="0" y="11308555"/>
                </a:lnTo>
                <a:lnTo>
                  <a:pt x="20104099" y="0"/>
                </a:lnTo>
                <a:close/>
              </a:path>
            </a:pathLst>
          </a:custGeom>
          <a:solidFill>
            <a:srgbClr val="FFFFFF">
              <a:alpha val="47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265" name="Google Shape;265;p36"/>
          <p:cNvSpPr/>
          <p:nvPr/>
        </p:nvSpPr>
        <p:spPr>
          <a:xfrm>
            <a:off x="28575" y="38097"/>
            <a:ext cx="9090447" cy="6793663"/>
          </a:xfrm>
          <a:custGeom>
            <a:avLst/>
            <a:gdLst/>
            <a:ahLst/>
            <a:cxnLst/>
            <a:rect l="l" t="t" r="r" b="b"/>
            <a:pathLst>
              <a:path w="19979005" h="11182985" extrusionOk="0">
                <a:moveTo>
                  <a:pt x="0" y="11182905"/>
                </a:moveTo>
                <a:lnTo>
                  <a:pt x="19978449" y="11182905"/>
                </a:lnTo>
                <a:lnTo>
                  <a:pt x="19978449" y="0"/>
                </a:lnTo>
                <a:lnTo>
                  <a:pt x="0" y="0"/>
                </a:lnTo>
                <a:lnTo>
                  <a:pt x="0" y="11182905"/>
                </a:lnTo>
                <a:close/>
              </a:path>
            </a:pathLst>
          </a:custGeom>
          <a:noFill/>
          <a:ln w="125650"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266" name="Google Shape;266;p36"/>
          <p:cNvSpPr txBox="1"/>
          <p:nvPr/>
        </p:nvSpPr>
        <p:spPr>
          <a:xfrm>
            <a:off x="691800" y="2301075"/>
            <a:ext cx="80244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a:solidFill>
                  <a:srgbClr val="FFFFFF"/>
                </a:solidFill>
                <a:latin typeface="Open Sans Light"/>
                <a:ea typeface="Open Sans Light"/>
                <a:cs typeface="Open Sans Light"/>
                <a:sym typeface="Open Sans Light"/>
              </a:rPr>
              <a:t>How can you help make a difference?</a:t>
            </a:r>
            <a:endParaRPr sz="4800">
              <a:solidFill>
                <a:srgbClr val="FFFFFF"/>
              </a:solidFill>
              <a:latin typeface="Open Sans Light"/>
              <a:ea typeface="Open Sans Light"/>
              <a:cs typeface="Open Sans Light"/>
              <a:sym typeface="Open Sans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7"/>
          <p:cNvPicPr preferRelativeResize="0"/>
          <p:nvPr/>
        </p:nvPicPr>
        <p:blipFill rotWithShape="1">
          <a:blip r:embed="rId3">
            <a:alphaModFix/>
          </a:blip>
          <a:srcRect l="6457" r="18546"/>
          <a:stretch/>
        </p:blipFill>
        <p:spPr>
          <a:xfrm>
            <a:off x="0" y="0"/>
            <a:ext cx="9144001"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p:nvPr/>
        </p:nvSpPr>
        <p:spPr>
          <a:xfrm>
            <a:off x="0" y="0"/>
            <a:ext cx="9147366" cy="6870044"/>
          </a:xfrm>
          <a:custGeom>
            <a:avLst/>
            <a:gdLst/>
            <a:ahLst/>
            <a:cxnLst/>
            <a:rect l="l" t="t" r="r" b="b"/>
            <a:pathLst>
              <a:path w="20104100" h="11308715" extrusionOk="0">
                <a:moveTo>
                  <a:pt x="0" y="11308555"/>
                </a:moveTo>
                <a:lnTo>
                  <a:pt x="20104099" y="11308555"/>
                </a:lnTo>
                <a:lnTo>
                  <a:pt x="20104099" y="0"/>
                </a:lnTo>
                <a:lnTo>
                  <a:pt x="0" y="0"/>
                </a:lnTo>
                <a:lnTo>
                  <a:pt x="0" y="11308555"/>
                </a:lnTo>
                <a:close/>
              </a:path>
            </a:pathLst>
          </a:custGeom>
          <a:solidFill>
            <a:srgbClr val="2835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277" name="Google Shape;277;p38"/>
          <p:cNvSpPr/>
          <p:nvPr/>
        </p:nvSpPr>
        <p:spPr>
          <a:xfrm>
            <a:off x="0" y="0"/>
            <a:ext cx="9147366" cy="6870044"/>
          </a:xfrm>
          <a:custGeom>
            <a:avLst/>
            <a:gdLst/>
            <a:ahLst/>
            <a:cxnLst/>
            <a:rect l="l" t="t" r="r" b="b"/>
            <a:pathLst>
              <a:path w="20104100" h="11308715" extrusionOk="0">
                <a:moveTo>
                  <a:pt x="20104099" y="0"/>
                </a:moveTo>
                <a:lnTo>
                  <a:pt x="0" y="0"/>
                </a:lnTo>
                <a:lnTo>
                  <a:pt x="0" y="11308555"/>
                </a:lnTo>
                <a:lnTo>
                  <a:pt x="20104099" y="0"/>
                </a:lnTo>
                <a:close/>
              </a:path>
            </a:pathLst>
          </a:custGeom>
          <a:solidFill>
            <a:srgbClr val="FFFFFF">
              <a:alpha val="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278" name="Google Shape;278;p38"/>
          <p:cNvSpPr/>
          <p:nvPr/>
        </p:nvSpPr>
        <p:spPr>
          <a:xfrm>
            <a:off x="28575" y="38097"/>
            <a:ext cx="9090447" cy="6793663"/>
          </a:xfrm>
          <a:custGeom>
            <a:avLst/>
            <a:gdLst/>
            <a:ahLst/>
            <a:cxnLst/>
            <a:rect l="l" t="t" r="r" b="b"/>
            <a:pathLst>
              <a:path w="19979005" h="11182985" extrusionOk="0">
                <a:moveTo>
                  <a:pt x="0" y="11182905"/>
                </a:moveTo>
                <a:lnTo>
                  <a:pt x="19978449" y="11182905"/>
                </a:lnTo>
                <a:lnTo>
                  <a:pt x="19978449" y="0"/>
                </a:lnTo>
                <a:lnTo>
                  <a:pt x="0" y="0"/>
                </a:lnTo>
                <a:lnTo>
                  <a:pt x="0" y="11182905"/>
                </a:lnTo>
                <a:close/>
              </a:path>
            </a:pathLst>
          </a:custGeom>
          <a:noFill/>
          <a:ln w="125650"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279" name="Google Shape;279;p38"/>
          <p:cNvSpPr txBox="1"/>
          <p:nvPr/>
        </p:nvSpPr>
        <p:spPr>
          <a:xfrm>
            <a:off x="3944813" y="3273748"/>
            <a:ext cx="2554200" cy="1206000"/>
          </a:xfrm>
          <a:prstGeom prst="rect">
            <a:avLst/>
          </a:prstGeom>
          <a:noFill/>
          <a:ln>
            <a:noFill/>
          </a:ln>
        </p:spPr>
        <p:txBody>
          <a:bodyPr spcFirstLastPara="1" wrap="square" lIns="0" tIns="17975" rIns="0" bIns="0" anchor="t" anchorCtr="0">
            <a:noAutofit/>
          </a:bodyPr>
          <a:lstStyle/>
          <a:p>
            <a:pPr marL="0" marR="0" lvl="0" indent="0" algn="l" rtl="0">
              <a:lnSpc>
                <a:spcPct val="100000"/>
              </a:lnSpc>
              <a:spcBef>
                <a:spcPts val="800"/>
              </a:spcBef>
              <a:spcAft>
                <a:spcPts val="0"/>
              </a:spcAft>
              <a:buNone/>
            </a:pPr>
            <a:endParaRPr sz="1900" b="1">
              <a:solidFill>
                <a:srgbClr val="2BBCBA"/>
              </a:solidFill>
              <a:latin typeface="Open Sans SemiBold"/>
              <a:ea typeface="Open Sans SemiBold"/>
              <a:cs typeface="Open Sans SemiBold"/>
              <a:sym typeface="Open Sans SemiBold"/>
            </a:endParaRPr>
          </a:p>
          <a:p>
            <a:pPr marL="0" marR="0" lvl="0" indent="0" algn="l" rtl="0">
              <a:lnSpc>
                <a:spcPct val="100000"/>
              </a:lnSpc>
              <a:spcBef>
                <a:spcPts val="800"/>
              </a:spcBef>
              <a:spcAft>
                <a:spcPts val="0"/>
              </a:spcAft>
              <a:buNone/>
            </a:pPr>
            <a:r>
              <a:rPr lang="en-US" sz="1900">
                <a:solidFill>
                  <a:srgbClr val="2BBCBA"/>
                </a:solidFill>
                <a:latin typeface="Open Sans Light"/>
                <a:ea typeface="Open Sans Light"/>
                <a:cs typeface="Open Sans Light"/>
                <a:sym typeface="Open Sans Light"/>
              </a:rPr>
              <a:t>@Verv_energy</a:t>
            </a:r>
            <a:endParaRPr sz="1900">
              <a:solidFill>
                <a:srgbClr val="2BBCBA"/>
              </a:solidFill>
              <a:latin typeface="Open Sans Light"/>
              <a:ea typeface="Open Sans Light"/>
              <a:cs typeface="Open Sans Light"/>
              <a:sym typeface="Open Sans Light"/>
            </a:endParaRPr>
          </a:p>
          <a:p>
            <a:pPr marL="0" marR="0" lvl="0" indent="0" algn="l" rtl="0">
              <a:lnSpc>
                <a:spcPct val="100000"/>
              </a:lnSpc>
              <a:spcBef>
                <a:spcPts val="800"/>
              </a:spcBef>
              <a:spcAft>
                <a:spcPts val="0"/>
              </a:spcAft>
              <a:buNone/>
            </a:pPr>
            <a:r>
              <a:rPr lang="en-US" sz="1900">
                <a:solidFill>
                  <a:srgbClr val="2BBCBA"/>
                </a:solidFill>
                <a:latin typeface="Open Sans Light"/>
                <a:ea typeface="Open Sans Light"/>
                <a:cs typeface="Open Sans Light"/>
                <a:sym typeface="Open Sans Light"/>
              </a:rPr>
              <a:t>@Mmckav</a:t>
            </a:r>
            <a:endParaRPr sz="1900">
              <a:solidFill>
                <a:srgbClr val="2BBCBA"/>
              </a:solidFill>
              <a:latin typeface="Open Sans Light"/>
              <a:ea typeface="Open Sans Light"/>
              <a:cs typeface="Open Sans Light"/>
              <a:sym typeface="Open Sans Light"/>
            </a:endParaRPr>
          </a:p>
        </p:txBody>
      </p:sp>
      <p:sp>
        <p:nvSpPr>
          <p:cNvPr id="280" name="Google Shape;280;p38"/>
          <p:cNvSpPr txBox="1">
            <a:spLocks noGrp="1"/>
          </p:cNvSpPr>
          <p:nvPr>
            <p:ph type="title"/>
          </p:nvPr>
        </p:nvSpPr>
        <p:spPr>
          <a:xfrm>
            <a:off x="3232476" y="2690350"/>
            <a:ext cx="3414300" cy="509400"/>
          </a:xfrm>
          <a:prstGeom prst="rect">
            <a:avLst/>
          </a:prstGeom>
          <a:noFill/>
          <a:ln>
            <a:noFill/>
          </a:ln>
        </p:spPr>
        <p:txBody>
          <a:bodyPr spcFirstLastPara="1" wrap="square" lIns="0" tIns="5775" rIns="0" bIns="0" anchor="t" anchorCtr="0">
            <a:noAutofit/>
          </a:bodyPr>
          <a:lstStyle/>
          <a:p>
            <a:pPr marL="12700" lvl="0" indent="0" algn="l" rtl="0">
              <a:lnSpc>
                <a:spcPct val="100000"/>
              </a:lnSpc>
              <a:spcBef>
                <a:spcPts val="0"/>
              </a:spcBef>
              <a:spcAft>
                <a:spcPts val="0"/>
              </a:spcAft>
              <a:buNone/>
            </a:pPr>
            <a:r>
              <a:rPr lang="en-US" sz="4800">
                <a:solidFill>
                  <a:srgbClr val="FFFFFF"/>
                </a:solidFill>
              </a:rPr>
              <a:t>Thank you</a:t>
            </a:r>
            <a:endParaRPr sz="4800"/>
          </a:p>
        </p:txBody>
      </p:sp>
      <p:pic>
        <p:nvPicPr>
          <p:cNvPr id="281" name="Google Shape;281;p38"/>
          <p:cNvPicPr preferRelativeResize="0"/>
          <p:nvPr/>
        </p:nvPicPr>
        <p:blipFill>
          <a:blip r:embed="rId3">
            <a:alphaModFix/>
          </a:blip>
          <a:stretch>
            <a:fillRect/>
          </a:stretch>
        </p:blipFill>
        <p:spPr>
          <a:xfrm>
            <a:off x="3232475" y="5647950"/>
            <a:ext cx="2786826" cy="930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title"/>
          </p:nvPr>
        </p:nvSpPr>
        <p:spPr>
          <a:xfrm>
            <a:off x="2317582" y="540975"/>
            <a:ext cx="4508700" cy="7563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123" name="Google Shape;123;p23"/>
          <p:cNvPicPr preferRelativeResize="0"/>
          <p:nvPr/>
        </p:nvPicPr>
        <p:blipFill rotWithShape="1">
          <a:blip r:embed="rId3">
            <a:alphaModFix/>
          </a:blip>
          <a:srcRect l="8675"/>
          <a:stretch/>
        </p:blipFill>
        <p:spPr>
          <a:xfrm>
            <a:off x="0" y="0"/>
            <a:ext cx="9155027" cy="6858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p:nvPr/>
        </p:nvSpPr>
        <p:spPr>
          <a:xfrm>
            <a:off x="0" y="0"/>
            <a:ext cx="9147366" cy="6870044"/>
          </a:xfrm>
          <a:custGeom>
            <a:avLst/>
            <a:gdLst/>
            <a:ahLst/>
            <a:cxnLst/>
            <a:rect l="l" t="t" r="r" b="b"/>
            <a:pathLst>
              <a:path w="20104100" h="11308715" extrusionOk="0">
                <a:moveTo>
                  <a:pt x="0" y="11308555"/>
                </a:moveTo>
                <a:lnTo>
                  <a:pt x="20104099" y="11308555"/>
                </a:lnTo>
                <a:lnTo>
                  <a:pt x="20104099" y="0"/>
                </a:lnTo>
                <a:lnTo>
                  <a:pt x="0" y="0"/>
                </a:lnTo>
                <a:lnTo>
                  <a:pt x="0" y="11308555"/>
                </a:lnTo>
                <a:close/>
              </a:path>
            </a:pathLst>
          </a:custGeom>
          <a:solidFill>
            <a:srgbClr val="2835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29" name="Google Shape;129;p24"/>
          <p:cNvSpPr/>
          <p:nvPr/>
        </p:nvSpPr>
        <p:spPr>
          <a:xfrm>
            <a:off x="0" y="0"/>
            <a:ext cx="9147366" cy="6870044"/>
          </a:xfrm>
          <a:custGeom>
            <a:avLst/>
            <a:gdLst/>
            <a:ahLst/>
            <a:cxnLst/>
            <a:rect l="l" t="t" r="r" b="b"/>
            <a:pathLst>
              <a:path w="20104100" h="11308715" extrusionOk="0">
                <a:moveTo>
                  <a:pt x="20104099" y="0"/>
                </a:moveTo>
                <a:lnTo>
                  <a:pt x="0" y="0"/>
                </a:lnTo>
                <a:lnTo>
                  <a:pt x="0" y="11308555"/>
                </a:lnTo>
                <a:lnTo>
                  <a:pt x="20104099" y="0"/>
                </a:lnTo>
                <a:close/>
              </a:path>
            </a:pathLst>
          </a:custGeom>
          <a:solidFill>
            <a:srgbClr val="FFFFFF">
              <a:alpha val="47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30" name="Google Shape;130;p24"/>
          <p:cNvSpPr/>
          <p:nvPr/>
        </p:nvSpPr>
        <p:spPr>
          <a:xfrm>
            <a:off x="28575" y="38097"/>
            <a:ext cx="9090447" cy="6793663"/>
          </a:xfrm>
          <a:custGeom>
            <a:avLst/>
            <a:gdLst/>
            <a:ahLst/>
            <a:cxnLst/>
            <a:rect l="l" t="t" r="r" b="b"/>
            <a:pathLst>
              <a:path w="19979005" h="11182985" extrusionOk="0">
                <a:moveTo>
                  <a:pt x="0" y="11182905"/>
                </a:moveTo>
                <a:lnTo>
                  <a:pt x="19978449" y="11182905"/>
                </a:lnTo>
                <a:lnTo>
                  <a:pt x="19978449" y="0"/>
                </a:lnTo>
                <a:lnTo>
                  <a:pt x="0" y="0"/>
                </a:lnTo>
                <a:lnTo>
                  <a:pt x="0" y="11182905"/>
                </a:lnTo>
                <a:close/>
              </a:path>
            </a:pathLst>
          </a:custGeom>
          <a:noFill/>
          <a:ln w="125650"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31" name="Google Shape;131;p24"/>
          <p:cNvSpPr txBox="1"/>
          <p:nvPr/>
        </p:nvSpPr>
        <p:spPr>
          <a:xfrm>
            <a:off x="844200" y="1484350"/>
            <a:ext cx="76926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FFFFFF"/>
                </a:solidFill>
                <a:latin typeface="Open Sans Light"/>
                <a:ea typeface="Open Sans Light"/>
                <a:cs typeface="Open Sans Light"/>
                <a:sym typeface="Open Sans Light"/>
              </a:rPr>
              <a:t>DeepMind's machine learning capabilities have reduced the amount of energy needed to cool Google’s data cen</a:t>
            </a:r>
            <a:r>
              <a:rPr lang="en-US" sz="4400" dirty="0">
                <a:solidFill>
                  <a:schemeClr val="bg1"/>
                </a:solidFill>
                <a:latin typeface="Open Sans Light"/>
                <a:ea typeface="Open Sans Light"/>
                <a:cs typeface="Open Sans Light"/>
                <a:sym typeface="Open Sans Light"/>
              </a:rPr>
              <a:t>ters </a:t>
            </a:r>
            <a:r>
              <a:rPr lang="en-US" sz="4400" dirty="0">
                <a:solidFill>
                  <a:schemeClr val="bg1"/>
                </a:solidFill>
                <a:uFill>
                  <a:noFill/>
                </a:uFill>
                <a:latin typeface="Open Sans Light"/>
                <a:ea typeface="Open Sans Light"/>
                <a:cs typeface="Open Sans Light"/>
                <a:sym typeface="Open Sans Light"/>
                <a:hlinkClick r:id="rId3">
                  <a:extLst>
                    <a:ext uri="{A12FA001-AC4F-418D-AE19-62706E023703}">
                      <ahyp:hlinkClr xmlns:ahyp="http://schemas.microsoft.com/office/drawing/2018/hyperlinkcolor" val="tx"/>
                    </a:ext>
                  </a:extLst>
                </a:hlinkClick>
              </a:rPr>
              <a:t>by 40%</a:t>
            </a:r>
            <a:endParaRPr sz="4400" dirty="0">
              <a:solidFill>
                <a:schemeClr val="bg1"/>
              </a:solidFill>
              <a:latin typeface="Open Sans Light"/>
              <a:ea typeface="Open Sans Light"/>
              <a:cs typeface="Open Sans Light"/>
              <a:sym typeface="Open Sa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5"/>
          <p:cNvPicPr preferRelativeResize="0"/>
          <p:nvPr/>
        </p:nvPicPr>
        <p:blipFill rotWithShape="1">
          <a:blip r:embed="rId3">
            <a:alphaModFix/>
          </a:blip>
          <a:srcRect l="4725" t="16850" b="2757"/>
          <a:stretch/>
        </p:blipFill>
        <p:spPr>
          <a:xfrm>
            <a:off x="0" y="1262875"/>
            <a:ext cx="9144000" cy="5595130"/>
          </a:xfrm>
          <a:prstGeom prst="rect">
            <a:avLst/>
          </a:prstGeom>
          <a:noFill/>
          <a:ln>
            <a:noFill/>
          </a:ln>
        </p:spPr>
      </p:pic>
      <p:sp>
        <p:nvSpPr>
          <p:cNvPr id="137" name="Google Shape;137;p25"/>
          <p:cNvSpPr txBox="1">
            <a:spLocks noGrp="1"/>
          </p:cNvSpPr>
          <p:nvPr>
            <p:ph type="title" idx="4294967295"/>
          </p:nvPr>
        </p:nvSpPr>
        <p:spPr>
          <a:xfrm>
            <a:off x="225968" y="568980"/>
            <a:ext cx="7886700" cy="693900"/>
          </a:xfrm>
          <a:prstGeom prst="rect">
            <a:avLst/>
          </a:prstGeom>
          <a:noFill/>
          <a:ln>
            <a:noFill/>
          </a:ln>
        </p:spPr>
        <p:txBody>
          <a:bodyPr spcFirstLastPara="1" wrap="square" lIns="76200" tIns="38075" rIns="76200" bIns="38075" anchor="ctr" anchorCtr="0">
            <a:noAutofit/>
          </a:bodyPr>
          <a:lstStyle/>
          <a:p>
            <a:pPr marL="0" marR="0" lvl="0" indent="0" algn="ctr" rtl="0">
              <a:lnSpc>
                <a:spcPct val="90000"/>
              </a:lnSpc>
              <a:spcBef>
                <a:spcPts val="0"/>
              </a:spcBef>
              <a:spcAft>
                <a:spcPts val="0"/>
              </a:spcAft>
              <a:buClr>
                <a:schemeClr val="dk1"/>
              </a:buClr>
              <a:buSzPts val="3300"/>
              <a:buFont typeface="Open Sans Light"/>
              <a:buNone/>
            </a:pPr>
            <a:r>
              <a:rPr lang="en-US" sz="3600" dirty="0">
                <a:solidFill>
                  <a:schemeClr val="bg2"/>
                </a:solidFill>
              </a:rPr>
              <a:t>Introducing </a:t>
            </a:r>
            <a:r>
              <a:rPr lang="en-US" sz="3600" dirty="0" err="1">
                <a:solidFill>
                  <a:schemeClr val="bg2"/>
                </a:solidFill>
              </a:rPr>
              <a:t>Verv’s</a:t>
            </a:r>
            <a:r>
              <a:rPr lang="en-US" sz="3600" dirty="0">
                <a:solidFill>
                  <a:schemeClr val="bg2"/>
                </a:solidFill>
              </a:rPr>
              <a:t> AI solutions</a:t>
            </a:r>
            <a:endParaRPr sz="3600" dirty="0">
              <a:solidFill>
                <a:schemeClr val="bg2"/>
              </a:solidFill>
            </a:endParaRPr>
          </a:p>
        </p:txBody>
      </p:sp>
      <p:sp>
        <p:nvSpPr>
          <p:cNvPr id="138" name="Google Shape;138;p25"/>
          <p:cNvSpPr txBox="1"/>
          <p:nvPr/>
        </p:nvSpPr>
        <p:spPr>
          <a:xfrm>
            <a:off x="4592925" y="1747650"/>
            <a:ext cx="1641600" cy="504000"/>
          </a:xfrm>
          <a:prstGeom prst="rect">
            <a:avLst/>
          </a:prstGeom>
          <a:noFill/>
          <a:ln>
            <a:noFill/>
          </a:ln>
        </p:spPr>
        <p:txBody>
          <a:bodyPr spcFirstLastPara="1" wrap="square" lIns="101600" tIns="101600" rIns="101600" bIns="101600" anchor="t" anchorCtr="0">
            <a:noAutofit/>
          </a:bodyPr>
          <a:lstStyle/>
          <a:p>
            <a:pPr marL="0" marR="0" lvl="0" indent="0" algn="ctr" rtl="0">
              <a:lnSpc>
                <a:spcPct val="150000"/>
              </a:lnSpc>
              <a:spcBef>
                <a:spcPts val="0"/>
              </a:spcBef>
              <a:spcAft>
                <a:spcPts val="0"/>
              </a:spcAft>
              <a:buClr>
                <a:srgbClr val="000000"/>
              </a:buClr>
              <a:buSzPts val="900"/>
              <a:buFont typeface="Arial"/>
              <a:buNone/>
            </a:pPr>
            <a:r>
              <a:rPr lang="en-US" sz="1600" b="0" i="0" u="none" strike="noStrike" cap="none">
                <a:solidFill>
                  <a:srgbClr val="4A4A4A"/>
                </a:solidFill>
                <a:latin typeface="Open Sans Light"/>
                <a:ea typeface="Open Sans Light"/>
                <a:cs typeface="Open Sans Light"/>
                <a:sym typeface="Open Sans Light"/>
              </a:rPr>
              <a:t>A simple and intuitive installation process</a:t>
            </a:r>
            <a:endParaRPr sz="1600" b="0" i="0" u="none" strike="noStrike" cap="none">
              <a:solidFill>
                <a:srgbClr val="4A4A4A"/>
              </a:solidFill>
              <a:latin typeface="Open Sans Light"/>
              <a:ea typeface="Open Sans Light"/>
              <a:cs typeface="Open Sans Light"/>
              <a:sym typeface="Open Sans Light"/>
            </a:endParaRPr>
          </a:p>
        </p:txBody>
      </p:sp>
      <p:sp>
        <p:nvSpPr>
          <p:cNvPr id="139" name="Google Shape;139;p25"/>
          <p:cNvSpPr txBox="1"/>
          <p:nvPr/>
        </p:nvSpPr>
        <p:spPr>
          <a:xfrm>
            <a:off x="3510388" y="3683750"/>
            <a:ext cx="2881200" cy="1076700"/>
          </a:xfrm>
          <a:prstGeom prst="rect">
            <a:avLst/>
          </a:prstGeom>
          <a:noFill/>
          <a:ln>
            <a:noFill/>
          </a:ln>
        </p:spPr>
        <p:txBody>
          <a:bodyPr spcFirstLastPara="1" wrap="square" lIns="101600" tIns="101600" rIns="101600" bIns="101600" anchor="t" anchorCtr="0">
            <a:noAutofit/>
          </a:bodyPr>
          <a:lstStyle/>
          <a:p>
            <a:pPr marL="0" marR="0" lvl="0" indent="0" algn="ctr" rtl="0">
              <a:lnSpc>
                <a:spcPct val="150000"/>
              </a:lnSpc>
              <a:spcBef>
                <a:spcPts val="0"/>
              </a:spcBef>
              <a:spcAft>
                <a:spcPts val="0"/>
              </a:spcAft>
              <a:buClr>
                <a:srgbClr val="000000"/>
              </a:buClr>
              <a:buSzPts val="900"/>
              <a:buFont typeface="Arial"/>
              <a:buNone/>
            </a:pPr>
            <a:r>
              <a:rPr lang="en-US" sz="1600" b="0" i="0" u="none" strike="noStrike" cap="none">
                <a:solidFill>
                  <a:srgbClr val="4A4A4A"/>
                </a:solidFill>
                <a:latin typeface="Open Sans Light"/>
                <a:ea typeface="Open Sans Light"/>
                <a:cs typeface="Open Sans Light"/>
                <a:sym typeface="Open Sans Light"/>
              </a:rPr>
              <a:t>Verv listens out for key appliances from a single point in the home</a:t>
            </a:r>
            <a:endParaRPr sz="1600" b="0" i="0" u="none" strike="noStrike" cap="none">
              <a:solidFill>
                <a:srgbClr val="4A4A4A"/>
              </a:solidFill>
              <a:latin typeface="Open Sans Light"/>
              <a:ea typeface="Open Sans Light"/>
              <a:cs typeface="Open Sans Light"/>
              <a:sym typeface="Open Sans Light"/>
            </a:endParaRPr>
          </a:p>
        </p:txBody>
      </p:sp>
      <p:pic>
        <p:nvPicPr>
          <p:cNvPr id="140" name="Google Shape;140;p25"/>
          <p:cNvPicPr preferRelativeResize="0"/>
          <p:nvPr/>
        </p:nvPicPr>
        <p:blipFill>
          <a:blip r:embed="rId4">
            <a:alphaModFix/>
          </a:blip>
          <a:stretch>
            <a:fillRect/>
          </a:stretch>
        </p:blipFill>
        <p:spPr>
          <a:xfrm>
            <a:off x="6234525" y="3326067"/>
            <a:ext cx="2727201" cy="2727201"/>
          </a:xfrm>
          <a:prstGeom prst="rect">
            <a:avLst/>
          </a:prstGeom>
          <a:noFill/>
          <a:ln>
            <a:noFill/>
          </a:ln>
        </p:spPr>
      </p:pic>
      <p:pic>
        <p:nvPicPr>
          <p:cNvPr id="141" name="Google Shape;141;p25"/>
          <p:cNvPicPr preferRelativeResize="0"/>
          <p:nvPr/>
        </p:nvPicPr>
        <p:blipFill>
          <a:blip r:embed="rId5">
            <a:alphaModFix/>
          </a:blip>
          <a:stretch>
            <a:fillRect/>
          </a:stretch>
        </p:blipFill>
        <p:spPr>
          <a:xfrm>
            <a:off x="6282312" y="1141200"/>
            <a:ext cx="2631624" cy="2631624"/>
          </a:xfrm>
          <a:prstGeom prst="rect">
            <a:avLst/>
          </a:prstGeom>
          <a:noFill/>
          <a:ln>
            <a:noFill/>
          </a:ln>
        </p:spPr>
      </p:pic>
      <p:pic>
        <p:nvPicPr>
          <p:cNvPr id="142" name="Google Shape;142;p25"/>
          <p:cNvPicPr preferRelativeResize="0"/>
          <p:nvPr/>
        </p:nvPicPr>
        <p:blipFill>
          <a:blip r:embed="rId6">
            <a:alphaModFix/>
          </a:blip>
          <a:stretch>
            <a:fillRect/>
          </a:stretch>
        </p:blipFill>
        <p:spPr>
          <a:xfrm>
            <a:off x="3476" y="0"/>
            <a:ext cx="9140524" cy="68580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6"/>
          <p:cNvPicPr preferRelativeResize="0"/>
          <p:nvPr/>
        </p:nvPicPr>
        <p:blipFill>
          <a:blip r:embed="rId3">
            <a:alphaModFix/>
          </a:blip>
          <a:stretch>
            <a:fillRect/>
          </a:stretch>
        </p:blipFill>
        <p:spPr>
          <a:xfrm>
            <a:off x="1750" y="0"/>
            <a:ext cx="9140497" cy="6858002"/>
          </a:xfrm>
          <a:prstGeom prst="rect">
            <a:avLst/>
          </a:prstGeom>
          <a:noFill/>
          <a:ln>
            <a:noFill/>
          </a:ln>
        </p:spPr>
      </p:pic>
      <p:pic>
        <p:nvPicPr>
          <p:cNvPr id="148" name="Google Shape;148;p26"/>
          <p:cNvPicPr preferRelativeResize="0"/>
          <p:nvPr/>
        </p:nvPicPr>
        <p:blipFill rotWithShape="1">
          <a:blip r:embed="rId4">
            <a:alphaModFix/>
          </a:blip>
          <a:srcRect l="32785" t="66993" r="6082" b="11640"/>
          <a:stretch/>
        </p:blipFill>
        <p:spPr>
          <a:xfrm>
            <a:off x="640465" y="4870943"/>
            <a:ext cx="5690977" cy="1219767"/>
          </a:xfrm>
          <a:prstGeom prst="rect">
            <a:avLst/>
          </a:prstGeom>
          <a:noFill/>
          <a:ln>
            <a:noFill/>
          </a:ln>
        </p:spPr>
      </p:pic>
      <p:sp>
        <p:nvSpPr>
          <p:cNvPr id="149" name="Google Shape;149;p26"/>
          <p:cNvSpPr txBox="1"/>
          <p:nvPr/>
        </p:nvSpPr>
        <p:spPr>
          <a:xfrm>
            <a:off x="434921" y="554836"/>
            <a:ext cx="7886700" cy="693900"/>
          </a:xfrm>
          <a:prstGeom prst="rect">
            <a:avLst/>
          </a:prstGeom>
          <a:noFill/>
          <a:ln>
            <a:noFill/>
          </a:ln>
        </p:spPr>
        <p:txBody>
          <a:bodyPr spcFirstLastPara="1" wrap="square" lIns="76200" tIns="38075" rIns="76200" bIns="38075" anchor="ctr" anchorCtr="0">
            <a:noAutofit/>
          </a:bodyPr>
          <a:lstStyle/>
          <a:p>
            <a:pPr marL="0" marR="0" lvl="0" indent="0" algn="ctr" rtl="0">
              <a:lnSpc>
                <a:spcPct val="100000"/>
              </a:lnSpc>
              <a:spcBef>
                <a:spcPts val="0"/>
              </a:spcBef>
              <a:spcAft>
                <a:spcPts val="0"/>
              </a:spcAft>
              <a:buNone/>
            </a:pPr>
            <a:endParaRPr sz="3600" dirty="0">
              <a:solidFill>
                <a:srgbClr val="28353F"/>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None/>
            </a:pPr>
            <a:r>
              <a:rPr lang="en-US" sz="3000" dirty="0">
                <a:solidFill>
                  <a:schemeClr val="bg2"/>
                </a:solidFill>
                <a:latin typeface="Open Sans Light"/>
                <a:ea typeface="Open Sans Light"/>
                <a:cs typeface="Open Sans Light"/>
                <a:sym typeface="Open Sans Light"/>
              </a:rPr>
              <a:t> AI is used to determine which appliances are on in the home and how much they’re costing in real-time</a:t>
            </a:r>
            <a:endParaRPr sz="3000" dirty="0">
              <a:solidFill>
                <a:schemeClr val="bg2"/>
              </a:solidFill>
              <a:latin typeface="Open Sans Light"/>
              <a:ea typeface="Open Sans Light"/>
              <a:cs typeface="Open Sans Light"/>
              <a:sym typeface="Open Sans Light"/>
            </a:endParaRPr>
          </a:p>
        </p:txBody>
      </p:sp>
      <p:sp>
        <p:nvSpPr>
          <p:cNvPr id="150" name="Google Shape;150;p26"/>
          <p:cNvSpPr txBox="1"/>
          <p:nvPr/>
        </p:nvSpPr>
        <p:spPr>
          <a:xfrm>
            <a:off x="6565533" y="6453887"/>
            <a:ext cx="5116800" cy="796200"/>
          </a:xfrm>
          <a:prstGeom prst="rect">
            <a:avLst/>
          </a:prstGeom>
          <a:noFill/>
          <a:ln>
            <a:noFill/>
          </a:ln>
        </p:spPr>
        <p:txBody>
          <a:bodyPr spcFirstLastPara="1" wrap="square" lIns="101600" tIns="101600" rIns="101600" bIns="101600" anchor="t" anchorCtr="0">
            <a:noAutofit/>
          </a:bodyPr>
          <a:lstStyle/>
          <a:p>
            <a:pPr marL="0" lvl="0" indent="0" algn="l" rtl="0">
              <a:spcBef>
                <a:spcPts val="0"/>
              </a:spcBef>
              <a:spcAft>
                <a:spcPts val="0"/>
              </a:spcAft>
              <a:buNone/>
            </a:pPr>
            <a:r>
              <a:rPr lang="en-US" sz="900">
                <a:solidFill>
                  <a:srgbClr val="B7B7B7"/>
                </a:solidFill>
                <a:latin typeface="Open Sans"/>
                <a:ea typeface="Open Sans"/>
                <a:cs typeface="Open Sans"/>
                <a:sym typeface="Open Sans"/>
              </a:rPr>
              <a:t>*Numbers for illustrative purposes only</a:t>
            </a:r>
            <a:endParaRPr sz="900">
              <a:solidFill>
                <a:srgbClr val="B7B7B7"/>
              </a:solidFill>
              <a:latin typeface="Open Sans"/>
              <a:ea typeface="Open Sans"/>
              <a:cs typeface="Open Sans"/>
              <a:sym typeface="Open Sans"/>
            </a:endParaRPr>
          </a:p>
        </p:txBody>
      </p:sp>
      <p:grpSp>
        <p:nvGrpSpPr>
          <p:cNvPr id="151" name="Google Shape;151;p26"/>
          <p:cNvGrpSpPr/>
          <p:nvPr/>
        </p:nvGrpSpPr>
        <p:grpSpPr>
          <a:xfrm>
            <a:off x="6533015" y="2334344"/>
            <a:ext cx="1986684" cy="3793751"/>
            <a:chOff x="310300" y="1434562"/>
            <a:chExt cx="1726200" cy="3338100"/>
          </a:xfrm>
        </p:grpSpPr>
        <p:pic>
          <p:nvPicPr>
            <p:cNvPr id="152" name="Google Shape;152;p26"/>
            <p:cNvPicPr preferRelativeResize="0"/>
            <p:nvPr/>
          </p:nvPicPr>
          <p:blipFill rotWithShape="1">
            <a:blip r:embed="rId5">
              <a:alphaModFix/>
            </a:blip>
            <a:srcRect/>
            <a:stretch/>
          </p:blipFill>
          <p:spPr>
            <a:xfrm>
              <a:off x="310300" y="1434562"/>
              <a:ext cx="1726200" cy="3338100"/>
            </a:xfrm>
            <a:prstGeom prst="rect">
              <a:avLst/>
            </a:prstGeom>
            <a:noFill/>
            <a:ln w="9525" cap="flat" cmpd="sng">
              <a:solidFill>
                <a:srgbClr val="FFFFFF"/>
              </a:solidFill>
              <a:prstDash val="solid"/>
              <a:round/>
              <a:headEnd type="none" w="sm" len="sm"/>
              <a:tailEnd type="none" w="sm" len="sm"/>
            </a:ln>
          </p:spPr>
        </p:pic>
        <p:pic>
          <p:nvPicPr>
            <p:cNvPr id="153" name="Google Shape;153;p26"/>
            <p:cNvPicPr preferRelativeResize="0"/>
            <p:nvPr/>
          </p:nvPicPr>
          <p:blipFill rotWithShape="1">
            <a:blip r:embed="rId6">
              <a:alphaModFix/>
            </a:blip>
            <a:srcRect/>
            <a:stretch/>
          </p:blipFill>
          <p:spPr>
            <a:xfrm>
              <a:off x="469563" y="1801362"/>
              <a:ext cx="1416583" cy="2545713"/>
            </a:xfrm>
            <a:prstGeom prst="rect">
              <a:avLst/>
            </a:prstGeom>
            <a:noFill/>
            <a:ln>
              <a:noFill/>
            </a:ln>
          </p:spPr>
        </p:pic>
      </p:grpSp>
      <p:pic>
        <p:nvPicPr>
          <p:cNvPr id="154" name="Google Shape;154;p26"/>
          <p:cNvPicPr preferRelativeResize="0"/>
          <p:nvPr/>
        </p:nvPicPr>
        <p:blipFill rotWithShape="1">
          <a:blip r:embed="rId7">
            <a:alphaModFix/>
          </a:blip>
          <a:srcRect/>
          <a:stretch/>
        </p:blipFill>
        <p:spPr>
          <a:xfrm>
            <a:off x="6712195" y="2751132"/>
            <a:ext cx="1646501" cy="2893090"/>
          </a:xfrm>
          <a:prstGeom prst="rect">
            <a:avLst/>
          </a:prstGeom>
          <a:noFill/>
          <a:ln>
            <a:noFill/>
          </a:ln>
        </p:spPr>
      </p:pic>
      <p:pic>
        <p:nvPicPr>
          <p:cNvPr id="155" name="Google Shape;155;p26"/>
          <p:cNvPicPr preferRelativeResize="0"/>
          <p:nvPr/>
        </p:nvPicPr>
        <p:blipFill rotWithShape="1">
          <a:blip r:embed="rId8">
            <a:alphaModFix/>
          </a:blip>
          <a:srcRect l="11756" t="23975" r="15447" b="26600"/>
          <a:stretch/>
        </p:blipFill>
        <p:spPr>
          <a:xfrm>
            <a:off x="295600" y="2334312"/>
            <a:ext cx="6035857" cy="25132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7"/>
          <p:cNvPicPr preferRelativeResize="0"/>
          <p:nvPr/>
        </p:nvPicPr>
        <p:blipFill>
          <a:blip r:embed="rId3">
            <a:alphaModFix/>
          </a:blip>
          <a:stretch>
            <a:fillRect/>
          </a:stretch>
        </p:blipFill>
        <p:spPr>
          <a:xfrm>
            <a:off x="1738" y="0"/>
            <a:ext cx="9140524" cy="6858002"/>
          </a:xfrm>
          <a:prstGeom prst="rect">
            <a:avLst/>
          </a:prstGeom>
          <a:noFill/>
          <a:ln>
            <a:noFill/>
          </a:ln>
        </p:spPr>
      </p:pic>
      <p:sp>
        <p:nvSpPr>
          <p:cNvPr id="161" name="Google Shape;161;p27"/>
          <p:cNvSpPr txBox="1">
            <a:spLocks noGrp="1"/>
          </p:cNvSpPr>
          <p:nvPr>
            <p:ph type="title"/>
          </p:nvPr>
        </p:nvSpPr>
        <p:spPr>
          <a:xfrm>
            <a:off x="515985" y="423257"/>
            <a:ext cx="8114700" cy="667500"/>
          </a:xfrm>
          <a:prstGeom prst="rect">
            <a:avLst/>
          </a:prstGeom>
          <a:noFill/>
          <a:ln>
            <a:noFill/>
          </a:ln>
        </p:spPr>
        <p:txBody>
          <a:bodyPr spcFirstLastPara="1" wrap="square" lIns="0" tIns="6100" rIns="0" bIns="0" anchor="t" anchorCtr="0">
            <a:noAutofit/>
          </a:bodyPr>
          <a:lstStyle/>
          <a:p>
            <a:pPr marL="152400" marR="0" lvl="0" indent="-152400" algn="ctr" rtl="0">
              <a:lnSpc>
                <a:spcPct val="112000"/>
              </a:lnSpc>
              <a:spcBef>
                <a:spcPts val="0"/>
              </a:spcBef>
              <a:spcAft>
                <a:spcPts val="0"/>
              </a:spcAft>
              <a:buNone/>
            </a:pPr>
            <a:r>
              <a:rPr lang="en-US" sz="3000" dirty="0" err="1">
                <a:solidFill>
                  <a:schemeClr val="bg2"/>
                </a:solidFill>
              </a:rPr>
              <a:t>Verv</a:t>
            </a:r>
            <a:r>
              <a:rPr lang="en-US" sz="3000" dirty="0">
                <a:solidFill>
                  <a:schemeClr val="bg2"/>
                </a:solidFill>
              </a:rPr>
              <a:t> has incorporated blockchain into its tech to create a peer-to-peer energy trading platform</a:t>
            </a:r>
            <a:endParaRPr sz="3000" dirty="0">
              <a:solidFill>
                <a:schemeClr val="bg2"/>
              </a:solidFill>
            </a:endParaRPr>
          </a:p>
        </p:txBody>
      </p:sp>
      <p:sp>
        <p:nvSpPr>
          <p:cNvPr id="162" name="Google Shape;162;p27"/>
          <p:cNvSpPr txBox="1"/>
          <p:nvPr/>
        </p:nvSpPr>
        <p:spPr>
          <a:xfrm>
            <a:off x="7146975" y="3233400"/>
            <a:ext cx="1689300" cy="1015500"/>
          </a:xfrm>
          <a:prstGeom prst="rect">
            <a:avLst/>
          </a:prstGeom>
          <a:noFill/>
          <a:ln>
            <a:noFill/>
          </a:ln>
        </p:spPr>
        <p:txBody>
          <a:bodyPr spcFirstLastPara="1" wrap="square" lIns="0" tIns="6100" rIns="0" bIns="0" anchor="t" anchorCtr="0">
            <a:noAutofit/>
          </a:bodyPr>
          <a:lstStyle/>
          <a:p>
            <a:pPr marL="12700" marR="0" lvl="0" indent="0" algn="ctr" rtl="0">
              <a:lnSpc>
                <a:spcPct val="115100"/>
              </a:lnSpc>
              <a:spcBef>
                <a:spcPts val="0"/>
              </a:spcBef>
              <a:spcAft>
                <a:spcPts val="0"/>
              </a:spcAft>
              <a:buNone/>
            </a:pPr>
            <a:r>
              <a:rPr lang="en-US">
                <a:solidFill>
                  <a:srgbClr val="28353F"/>
                </a:solidFill>
                <a:latin typeface="Open Sans Light"/>
                <a:ea typeface="Open Sans Light"/>
                <a:cs typeface="Open Sans Light"/>
                <a:sym typeface="Open Sans Light"/>
              </a:rPr>
              <a:t>Verv’s deep dive into consumption and  generation data combined with AI creates optimal forecasting and a trading system with an inherent, information first advantage.</a:t>
            </a:r>
            <a:endParaRPr>
              <a:latin typeface="Open Sans Light"/>
              <a:ea typeface="Open Sans Light"/>
              <a:cs typeface="Open Sans Light"/>
              <a:sym typeface="Open Sans Light"/>
            </a:endParaRPr>
          </a:p>
        </p:txBody>
      </p:sp>
      <p:pic>
        <p:nvPicPr>
          <p:cNvPr id="163" name="Google Shape;163;p27"/>
          <p:cNvPicPr preferRelativeResize="0"/>
          <p:nvPr/>
        </p:nvPicPr>
        <p:blipFill rotWithShape="1">
          <a:blip r:embed="rId4">
            <a:alphaModFix/>
          </a:blip>
          <a:srcRect t="29116" b="28120"/>
          <a:stretch/>
        </p:blipFill>
        <p:spPr>
          <a:xfrm>
            <a:off x="193400" y="2358100"/>
            <a:ext cx="6953572" cy="3033171"/>
          </a:xfrm>
          <a:prstGeom prst="rect">
            <a:avLst/>
          </a:prstGeom>
          <a:noFill/>
          <a:ln>
            <a:noFill/>
          </a:ln>
        </p:spPr>
      </p:pic>
      <p:sp>
        <p:nvSpPr>
          <p:cNvPr id="164" name="Google Shape;164;p27"/>
          <p:cNvSpPr txBox="1"/>
          <p:nvPr/>
        </p:nvSpPr>
        <p:spPr>
          <a:xfrm>
            <a:off x="3513221" y="5618113"/>
            <a:ext cx="2277300" cy="515700"/>
          </a:xfrm>
          <a:prstGeom prst="rect">
            <a:avLst/>
          </a:prstGeom>
          <a:noFill/>
          <a:ln>
            <a:noFill/>
          </a:ln>
        </p:spPr>
        <p:txBody>
          <a:bodyPr spcFirstLastPara="1" wrap="square" lIns="0" tIns="6100" rIns="0" bIns="0" anchor="t" anchorCtr="0">
            <a:noAutofit/>
          </a:bodyPr>
          <a:lstStyle/>
          <a:p>
            <a:pPr marL="12700" marR="0" lvl="0" indent="0" algn="ctr" rtl="0">
              <a:lnSpc>
                <a:spcPct val="115100"/>
              </a:lnSpc>
              <a:spcBef>
                <a:spcPts val="0"/>
              </a:spcBef>
              <a:spcAft>
                <a:spcPts val="0"/>
              </a:spcAft>
              <a:buNone/>
            </a:pPr>
            <a:r>
              <a:rPr lang="en-US" sz="1800">
                <a:solidFill>
                  <a:srgbClr val="28353F"/>
                </a:solidFill>
                <a:latin typeface="Open Sans SemiBold"/>
                <a:ea typeface="Open Sans SemiBold"/>
                <a:cs typeface="Open Sans SemiBold"/>
                <a:sym typeface="Open Sans SemiBold"/>
              </a:rPr>
              <a:t>Funded by government grants</a:t>
            </a:r>
            <a:endParaRPr sz="1800">
              <a:latin typeface="Open Sans SemiBold"/>
              <a:ea typeface="Open Sans SemiBold"/>
              <a:cs typeface="Open Sans SemiBold"/>
              <a:sym typeface="Open Sans SemiBold"/>
            </a:endParaRPr>
          </a:p>
        </p:txBody>
      </p:sp>
      <p:sp>
        <p:nvSpPr>
          <p:cNvPr id="165" name="Google Shape;165;p27"/>
          <p:cNvSpPr txBox="1"/>
          <p:nvPr/>
        </p:nvSpPr>
        <p:spPr>
          <a:xfrm>
            <a:off x="4384577" y="2062388"/>
            <a:ext cx="2914800" cy="1015500"/>
          </a:xfrm>
          <a:prstGeom prst="rect">
            <a:avLst/>
          </a:prstGeom>
          <a:noFill/>
          <a:ln>
            <a:noFill/>
          </a:ln>
        </p:spPr>
        <p:txBody>
          <a:bodyPr spcFirstLastPara="1" wrap="square" lIns="0" tIns="6100" rIns="0" bIns="0" anchor="t" anchorCtr="0">
            <a:noAutofit/>
          </a:bodyPr>
          <a:lstStyle/>
          <a:p>
            <a:pPr marL="12700" marR="0" lvl="0" indent="0" algn="ctr" rtl="0">
              <a:lnSpc>
                <a:spcPct val="115100"/>
              </a:lnSpc>
              <a:spcBef>
                <a:spcPts val="0"/>
              </a:spcBef>
              <a:spcAft>
                <a:spcPts val="0"/>
              </a:spcAft>
              <a:buNone/>
            </a:pPr>
            <a:r>
              <a:rPr lang="en-US">
                <a:solidFill>
                  <a:srgbClr val="28353F"/>
                </a:solidFill>
                <a:latin typeface="Open Sans Light"/>
                <a:ea typeface="Open Sans Light"/>
                <a:cs typeface="Open Sans Light"/>
                <a:sym typeface="Open Sans Light"/>
              </a:rPr>
              <a:t>The platform enables households with solar to sell the excess energy that they generate directly to their neighbours.</a:t>
            </a:r>
            <a:endParaRPr>
              <a:latin typeface="Open Sans Light"/>
              <a:ea typeface="Open Sans Light"/>
              <a:cs typeface="Open Sans Light"/>
              <a:sym typeface="Open Sans Light"/>
            </a:endParaRPr>
          </a:p>
        </p:txBody>
      </p:sp>
      <p:pic>
        <p:nvPicPr>
          <p:cNvPr id="166" name="Google Shape;166;p27"/>
          <p:cNvPicPr preferRelativeResize="0"/>
          <p:nvPr/>
        </p:nvPicPr>
        <p:blipFill rotWithShape="1">
          <a:blip r:embed="rId5">
            <a:alphaModFix/>
          </a:blip>
          <a:srcRect l="10326" t="23611" r="8995" b="23611"/>
          <a:stretch/>
        </p:blipFill>
        <p:spPr>
          <a:xfrm>
            <a:off x="515975" y="5259700"/>
            <a:ext cx="2997250" cy="13070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2317582" y="540975"/>
            <a:ext cx="4508700" cy="7563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72" name="Google Shape;172;p28"/>
          <p:cNvSpPr/>
          <p:nvPr/>
        </p:nvSpPr>
        <p:spPr>
          <a:xfrm>
            <a:off x="-75" y="0"/>
            <a:ext cx="9144000" cy="6858000"/>
          </a:xfrm>
          <a:prstGeom prst="rect">
            <a:avLst/>
          </a:prstGeom>
          <a:solidFill>
            <a:srgbClr val="FFFFFF"/>
          </a:solidFill>
          <a:ln w="76200" cap="flat" cmpd="sng">
            <a:solidFill>
              <a:srgbClr val="2CBD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8"/>
          <p:cNvSpPr txBox="1">
            <a:spLocks noGrp="1"/>
          </p:cNvSpPr>
          <p:nvPr>
            <p:ph type="title"/>
          </p:nvPr>
        </p:nvSpPr>
        <p:spPr>
          <a:xfrm>
            <a:off x="466675" y="557175"/>
            <a:ext cx="8529900" cy="786600"/>
          </a:xfrm>
          <a:prstGeom prst="rect">
            <a:avLst/>
          </a:prstGeom>
          <a:noFill/>
          <a:ln>
            <a:noFill/>
          </a:ln>
        </p:spPr>
        <p:txBody>
          <a:bodyPr spcFirstLastPara="1" wrap="square" lIns="0" tIns="3850" rIns="0" bIns="0" anchor="t" anchorCtr="0">
            <a:noAutofit/>
          </a:bodyPr>
          <a:lstStyle/>
          <a:p>
            <a:pPr marL="0" lvl="0" indent="0" algn="ctr" rtl="0">
              <a:spcBef>
                <a:spcPts val="0"/>
              </a:spcBef>
              <a:spcAft>
                <a:spcPts val="0"/>
              </a:spcAft>
              <a:buNone/>
            </a:pPr>
            <a:r>
              <a:rPr lang="en-US" sz="3000" dirty="0" err="1">
                <a:solidFill>
                  <a:schemeClr val="bg2"/>
                </a:solidFill>
              </a:rPr>
              <a:t>Verv’s</a:t>
            </a:r>
            <a:r>
              <a:rPr lang="en-US" sz="3000" dirty="0">
                <a:solidFill>
                  <a:schemeClr val="bg2"/>
                </a:solidFill>
              </a:rPr>
              <a:t> live energy trading community - London pilot</a:t>
            </a:r>
            <a:endParaRPr sz="3000" dirty="0">
              <a:solidFill>
                <a:schemeClr val="bg2"/>
              </a:solidFill>
            </a:endParaRPr>
          </a:p>
          <a:p>
            <a:pPr marL="12700" marR="0" lvl="0" indent="38100" algn="ctr" rtl="0">
              <a:lnSpc>
                <a:spcPct val="117804"/>
              </a:lnSpc>
              <a:spcBef>
                <a:spcPts val="0"/>
              </a:spcBef>
              <a:spcAft>
                <a:spcPts val="0"/>
              </a:spcAft>
              <a:buNone/>
            </a:pPr>
            <a:endParaRPr sz="3600" dirty="0"/>
          </a:p>
        </p:txBody>
      </p:sp>
      <p:pic>
        <p:nvPicPr>
          <p:cNvPr id="174" name="Google Shape;174;p28"/>
          <p:cNvPicPr preferRelativeResize="0"/>
          <p:nvPr/>
        </p:nvPicPr>
        <p:blipFill rotWithShape="1">
          <a:blip r:embed="rId3">
            <a:alphaModFix/>
          </a:blip>
          <a:srcRect l="19402" r="8306"/>
          <a:stretch/>
        </p:blipFill>
        <p:spPr>
          <a:xfrm rot="1012612">
            <a:off x="5846029" y="2602065"/>
            <a:ext cx="2753516" cy="2451469"/>
          </a:xfrm>
          <a:prstGeom prst="rect">
            <a:avLst/>
          </a:prstGeom>
          <a:noFill/>
          <a:ln>
            <a:noFill/>
          </a:ln>
        </p:spPr>
      </p:pic>
      <p:pic>
        <p:nvPicPr>
          <p:cNvPr id="175" name="Google Shape;175;p28"/>
          <p:cNvPicPr preferRelativeResize="0"/>
          <p:nvPr/>
        </p:nvPicPr>
        <p:blipFill rotWithShape="1">
          <a:blip r:embed="rId4">
            <a:alphaModFix/>
          </a:blip>
          <a:srcRect l="13500" r="24000"/>
          <a:stretch/>
        </p:blipFill>
        <p:spPr>
          <a:xfrm rot="105359">
            <a:off x="3308482" y="2044342"/>
            <a:ext cx="2527043" cy="2560283"/>
          </a:xfrm>
          <a:prstGeom prst="rect">
            <a:avLst/>
          </a:prstGeom>
          <a:noFill/>
          <a:ln>
            <a:noFill/>
          </a:ln>
        </p:spPr>
      </p:pic>
      <p:pic>
        <p:nvPicPr>
          <p:cNvPr id="176" name="Google Shape;176;p28"/>
          <p:cNvPicPr preferRelativeResize="0"/>
          <p:nvPr/>
        </p:nvPicPr>
        <p:blipFill rotWithShape="1">
          <a:blip r:embed="rId5">
            <a:alphaModFix/>
          </a:blip>
          <a:srcRect l="10907" t="7158" r="11735"/>
          <a:stretch/>
        </p:blipFill>
        <p:spPr>
          <a:xfrm rot="-878953">
            <a:off x="636697" y="2388956"/>
            <a:ext cx="2601455" cy="2484612"/>
          </a:xfrm>
          <a:prstGeom prst="rect">
            <a:avLst/>
          </a:prstGeom>
          <a:noFill/>
          <a:ln>
            <a:noFill/>
          </a:ln>
        </p:spPr>
      </p:pic>
      <p:sp>
        <p:nvSpPr>
          <p:cNvPr id="177" name="Google Shape;177;p28"/>
          <p:cNvSpPr txBox="1"/>
          <p:nvPr/>
        </p:nvSpPr>
        <p:spPr>
          <a:xfrm>
            <a:off x="3079550" y="5305183"/>
            <a:ext cx="3357900" cy="850800"/>
          </a:xfrm>
          <a:prstGeom prst="rect">
            <a:avLst/>
          </a:prstGeom>
          <a:solidFill>
            <a:srgbClr val="2CBDBB"/>
          </a:solidFill>
          <a:ln w="19050" cap="flat" cmpd="sng">
            <a:solidFill>
              <a:srgbClr val="2CBDBB"/>
            </a:solidFill>
            <a:prstDash val="solid"/>
            <a:round/>
            <a:headEnd type="none" w="sm" len="sm"/>
            <a:tailEnd type="none" w="sm" len="sm"/>
          </a:ln>
        </p:spPr>
        <p:txBody>
          <a:bodyPr spcFirstLastPara="1" wrap="square" lIns="101600" tIns="101600" rIns="101600" bIns="101600" anchor="t" anchorCtr="0">
            <a:noAutofit/>
          </a:bodyPr>
          <a:lstStyle/>
          <a:p>
            <a:pPr marL="0" lvl="0" indent="0" algn="ctr" rtl="0">
              <a:spcBef>
                <a:spcPts val="0"/>
              </a:spcBef>
              <a:spcAft>
                <a:spcPts val="0"/>
              </a:spcAft>
              <a:buNone/>
            </a:pPr>
            <a:r>
              <a:rPr lang="en-US" sz="1300">
                <a:solidFill>
                  <a:srgbClr val="FFFFFF"/>
                </a:solidFill>
                <a:latin typeface="Open Sans"/>
                <a:ea typeface="Open Sans"/>
                <a:cs typeface="Open Sans"/>
                <a:sym typeface="Open Sans"/>
              </a:rPr>
              <a:t>Verv conducted the UK’s first P2P trade of energy </a:t>
            </a:r>
            <a:br>
              <a:rPr lang="en-US" sz="1300">
                <a:solidFill>
                  <a:srgbClr val="FFFFFF"/>
                </a:solidFill>
                <a:latin typeface="Open Sans"/>
                <a:ea typeface="Open Sans"/>
                <a:cs typeface="Open Sans"/>
                <a:sym typeface="Open Sans"/>
              </a:rPr>
            </a:br>
            <a:r>
              <a:rPr lang="en-US" sz="1300">
                <a:solidFill>
                  <a:srgbClr val="FFFFFF"/>
                </a:solidFill>
                <a:latin typeface="Open Sans"/>
                <a:ea typeface="Open Sans"/>
                <a:cs typeface="Open Sans"/>
                <a:sym typeface="Open Sans"/>
              </a:rPr>
              <a:t>on the blockchain - 2018</a:t>
            </a:r>
            <a:endParaRPr sz="1300">
              <a:solidFill>
                <a:srgbClr val="FFFFFF"/>
              </a:solidFill>
              <a:latin typeface="Open Sans"/>
              <a:ea typeface="Open Sans"/>
              <a:cs typeface="Open Sans"/>
              <a:sym typeface="Open Sans"/>
            </a:endParaRPr>
          </a:p>
        </p:txBody>
      </p:sp>
      <p:sp>
        <p:nvSpPr>
          <p:cNvPr id="178" name="Google Shape;178;p28"/>
          <p:cNvSpPr txBox="1"/>
          <p:nvPr/>
        </p:nvSpPr>
        <p:spPr>
          <a:xfrm>
            <a:off x="6768353" y="5976642"/>
            <a:ext cx="2228100" cy="712500"/>
          </a:xfrm>
          <a:prstGeom prst="rect">
            <a:avLst/>
          </a:prstGeom>
          <a:noFill/>
          <a:ln>
            <a:noFill/>
          </a:ln>
        </p:spPr>
        <p:txBody>
          <a:bodyPr spcFirstLastPara="1" wrap="square" lIns="0" tIns="6100" rIns="0" bIns="0" anchor="t" anchorCtr="0">
            <a:noAutofit/>
          </a:bodyPr>
          <a:lstStyle/>
          <a:p>
            <a:pPr marL="12700" marR="0" lvl="0" indent="0" algn="ctr" rtl="0">
              <a:lnSpc>
                <a:spcPct val="115100"/>
              </a:lnSpc>
              <a:spcBef>
                <a:spcPts val="0"/>
              </a:spcBef>
              <a:spcAft>
                <a:spcPts val="0"/>
              </a:spcAft>
              <a:buNone/>
            </a:pPr>
            <a:r>
              <a:rPr lang="en-US" sz="1200">
                <a:solidFill>
                  <a:srgbClr val="28353F"/>
                </a:solidFill>
                <a:latin typeface="Open Sans Light"/>
                <a:ea typeface="Open Sans Light"/>
                <a:cs typeface="Open Sans Light"/>
                <a:sym typeface="Open Sans Light"/>
              </a:rPr>
              <a:t>Working with the UK regulator on  their sandbox for P2P energy trading</a:t>
            </a:r>
            <a:endParaRPr sz="1200">
              <a:latin typeface="Open Sans Light"/>
              <a:ea typeface="Open Sans Light"/>
              <a:cs typeface="Open Sans Light"/>
              <a:sym typeface="Open Sans Light"/>
            </a:endParaRPr>
          </a:p>
        </p:txBody>
      </p:sp>
      <p:sp>
        <p:nvSpPr>
          <p:cNvPr id="179" name="Google Shape;179;p28"/>
          <p:cNvSpPr/>
          <p:nvPr/>
        </p:nvSpPr>
        <p:spPr>
          <a:xfrm>
            <a:off x="7433475" y="5520574"/>
            <a:ext cx="1010700" cy="4200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pic>
        <p:nvPicPr>
          <p:cNvPr id="180" name="Google Shape;180;p28"/>
          <p:cNvPicPr preferRelativeResize="0"/>
          <p:nvPr/>
        </p:nvPicPr>
        <p:blipFill>
          <a:blip r:embed="rId7">
            <a:alphaModFix/>
          </a:blip>
          <a:stretch>
            <a:fillRect/>
          </a:stretch>
        </p:blipFill>
        <p:spPr>
          <a:xfrm>
            <a:off x="713292" y="5914400"/>
            <a:ext cx="638175" cy="638175"/>
          </a:xfrm>
          <a:prstGeom prst="rect">
            <a:avLst/>
          </a:prstGeom>
          <a:noFill/>
          <a:ln>
            <a:noFill/>
          </a:ln>
        </p:spPr>
      </p:pic>
      <p:sp>
        <p:nvSpPr>
          <p:cNvPr id="181" name="Google Shape;181;p28"/>
          <p:cNvSpPr txBox="1"/>
          <p:nvPr/>
        </p:nvSpPr>
        <p:spPr>
          <a:xfrm>
            <a:off x="530475" y="5527887"/>
            <a:ext cx="2058300" cy="73500"/>
          </a:xfrm>
          <a:prstGeom prst="rect">
            <a:avLst/>
          </a:prstGeom>
          <a:noFill/>
          <a:ln>
            <a:noFill/>
          </a:ln>
        </p:spPr>
        <p:txBody>
          <a:bodyPr spcFirstLastPara="1" wrap="square" lIns="46200" tIns="46200" rIns="46200" bIns="46200" anchor="t" anchorCtr="0">
            <a:noAutofit/>
          </a:bodyPr>
          <a:lstStyle/>
          <a:p>
            <a:pPr marL="0" lvl="0" indent="0" algn="l" rtl="0">
              <a:spcBef>
                <a:spcPts val="0"/>
              </a:spcBef>
              <a:spcAft>
                <a:spcPts val="0"/>
              </a:spcAft>
              <a:buNone/>
            </a:pPr>
            <a:r>
              <a:rPr lang="en-US">
                <a:latin typeface="Open Sans Light"/>
                <a:ea typeface="Open Sans Light"/>
                <a:cs typeface="Open Sans Light"/>
                <a:sym typeface="Open Sans Light"/>
              </a:rPr>
              <a:t>Other partners &amp; pilots</a:t>
            </a:r>
            <a:endParaRPr>
              <a:latin typeface="Open Sans Light"/>
              <a:ea typeface="Open Sans Light"/>
              <a:cs typeface="Open Sans Light"/>
              <a:sym typeface="Open Sans Light"/>
            </a:endParaRPr>
          </a:p>
        </p:txBody>
      </p:sp>
      <p:pic>
        <p:nvPicPr>
          <p:cNvPr id="182" name="Google Shape;182;p28"/>
          <p:cNvPicPr preferRelativeResize="0"/>
          <p:nvPr/>
        </p:nvPicPr>
        <p:blipFill>
          <a:blip r:embed="rId8">
            <a:alphaModFix/>
          </a:blip>
          <a:stretch>
            <a:fillRect/>
          </a:stretch>
        </p:blipFill>
        <p:spPr>
          <a:xfrm>
            <a:off x="1412880" y="6100776"/>
            <a:ext cx="726174" cy="3420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p:nvPr/>
        </p:nvSpPr>
        <p:spPr>
          <a:xfrm>
            <a:off x="0" y="0"/>
            <a:ext cx="9147366" cy="6870044"/>
          </a:xfrm>
          <a:custGeom>
            <a:avLst/>
            <a:gdLst/>
            <a:ahLst/>
            <a:cxnLst/>
            <a:rect l="l" t="t" r="r" b="b"/>
            <a:pathLst>
              <a:path w="20104100" h="11308715" extrusionOk="0">
                <a:moveTo>
                  <a:pt x="0" y="11308555"/>
                </a:moveTo>
                <a:lnTo>
                  <a:pt x="20104099" y="11308555"/>
                </a:lnTo>
                <a:lnTo>
                  <a:pt x="20104099" y="0"/>
                </a:lnTo>
                <a:lnTo>
                  <a:pt x="0" y="0"/>
                </a:lnTo>
                <a:lnTo>
                  <a:pt x="0" y="11308555"/>
                </a:lnTo>
                <a:close/>
              </a:path>
            </a:pathLst>
          </a:custGeom>
          <a:solidFill>
            <a:srgbClr val="2835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88" name="Google Shape;188;p29"/>
          <p:cNvSpPr/>
          <p:nvPr/>
        </p:nvSpPr>
        <p:spPr>
          <a:xfrm>
            <a:off x="0" y="0"/>
            <a:ext cx="9147366" cy="6870044"/>
          </a:xfrm>
          <a:custGeom>
            <a:avLst/>
            <a:gdLst/>
            <a:ahLst/>
            <a:cxnLst/>
            <a:rect l="l" t="t" r="r" b="b"/>
            <a:pathLst>
              <a:path w="20104100" h="11308715" extrusionOk="0">
                <a:moveTo>
                  <a:pt x="20104099" y="0"/>
                </a:moveTo>
                <a:lnTo>
                  <a:pt x="0" y="0"/>
                </a:lnTo>
                <a:lnTo>
                  <a:pt x="0" y="11308555"/>
                </a:lnTo>
                <a:lnTo>
                  <a:pt x="20104099" y="0"/>
                </a:lnTo>
                <a:close/>
              </a:path>
            </a:pathLst>
          </a:custGeom>
          <a:solidFill>
            <a:srgbClr val="FFFFFF">
              <a:alpha val="47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89" name="Google Shape;189;p29"/>
          <p:cNvSpPr/>
          <p:nvPr/>
        </p:nvSpPr>
        <p:spPr>
          <a:xfrm>
            <a:off x="28575" y="38097"/>
            <a:ext cx="9090447" cy="6793663"/>
          </a:xfrm>
          <a:custGeom>
            <a:avLst/>
            <a:gdLst/>
            <a:ahLst/>
            <a:cxnLst/>
            <a:rect l="l" t="t" r="r" b="b"/>
            <a:pathLst>
              <a:path w="19979005" h="11182985" extrusionOk="0">
                <a:moveTo>
                  <a:pt x="0" y="11182905"/>
                </a:moveTo>
                <a:lnTo>
                  <a:pt x="19978449" y="11182905"/>
                </a:lnTo>
                <a:lnTo>
                  <a:pt x="19978449" y="0"/>
                </a:lnTo>
                <a:lnTo>
                  <a:pt x="0" y="0"/>
                </a:lnTo>
                <a:lnTo>
                  <a:pt x="0" y="11182905"/>
                </a:lnTo>
                <a:close/>
              </a:path>
            </a:pathLst>
          </a:custGeom>
          <a:noFill/>
          <a:ln w="125650" cap="flat" cmpd="sng">
            <a:solidFill>
              <a:srgbClr val="2BBCB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90" name="Google Shape;190;p29"/>
          <p:cNvSpPr txBox="1"/>
          <p:nvPr/>
        </p:nvSpPr>
        <p:spPr>
          <a:xfrm>
            <a:off x="1072800" y="1931875"/>
            <a:ext cx="70359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rgbClr val="FFFFFF"/>
                </a:solidFill>
                <a:latin typeface="Open Sans Light"/>
                <a:ea typeface="Open Sans Light"/>
                <a:cs typeface="Open Sans Light"/>
                <a:sym typeface="Open Sans Light"/>
              </a:rPr>
              <a:t>Innovation continues to outpace regulation as we run out of time to achieve net zero</a:t>
            </a:r>
            <a:endParaRPr sz="4400">
              <a:solidFill>
                <a:srgbClr val="FFFFFF"/>
              </a:solidFill>
              <a:latin typeface="Open Sans Light"/>
              <a:ea typeface="Open Sans Light"/>
              <a:cs typeface="Open Sans Light"/>
              <a:sym typeface="Open Sans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0"/>
          <p:cNvPicPr preferRelativeResize="0"/>
          <p:nvPr/>
        </p:nvPicPr>
        <p:blipFill rotWithShape="1">
          <a:blip r:embed="rId3">
            <a:alphaModFix/>
          </a:blip>
          <a:srcRect r="3390"/>
          <a:stretch/>
        </p:blipFill>
        <p:spPr>
          <a:xfrm>
            <a:off x="-794025" y="0"/>
            <a:ext cx="9938025" cy="6858000"/>
          </a:xfrm>
          <a:prstGeom prst="rect">
            <a:avLst/>
          </a:prstGeom>
          <a:noFill/>
          <a:ln>
            <a:noFill/>
          </a:ln>
        </p:spPr>
      </p:pic>
      <p:sp>
        <p:nvSpPr>
          <p:cNvPr id="196" name="Google Shape;196;p30"/>
          <p:cNvSpPr txBox="1"/>
          <p:nvPr/>
        </p:nvSpPr>
        <p:spPr>
          <a:xfrm>
            <a:off x="1654950" y="368325"/>
            <a:ext cx="5834100" cy="108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rgbClr val="FFFFFF"/>
                </a:solidFill>
                <a:latin typeface="Open Sans SemiBold"/>
                <a:ea typeface="Open Sans SemiBold"/>
                <a:cs typeface="Open Sans SemiBold"/>
                <a:sym typeface="Open Sans SemiBold"/>
              </a:rPr>
              <a:t>How else can we leverage smart energy to reduce carbon emissions?</a:t>
            </a:r>
            <a:endParaRPr sz="3000">
              <a:solidFill>
                <a:srgbClr val="FFFFFF"/>
              </a:solidFill>
              <a:latin typeface="Open Sans SemiBold"/>
              <a:ea typeface="Open Sans SemiBold"/>
              <a:cs typeface="Open Sans SemiBold"/>
              <a:sym typeface="Open Sans SemiBold"/>
            </a:endParaRPr>
          </a:p>
        </p:txBody>
      </p:sp>
    </p:spTree>
  </p:cSld>
  <p:clrMapOvr>
    <a:masterClrMapping/>
  </p:clrMapOvr>
</p:sld>
</file>

<file path=ppt/theme/theme1.xml><?xml version="1.0" encoding="utf-8"?>
<a:theme xmlns:a="http://schemas.openxmlformats.org/drawingml/2006/main" name="Verv Master Slide Deck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1462</Words>
  <Application>Microsoft Office PowerPoint</Application>
  <PresentationFormat>On-screen Show (4:3)</PresentationFormat>
  <Paragraphs>59</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Open Sans</vt:lpstr>
      <vt:lpstr>Calibri</vt:lpstr>
      <vt:lpstr>Arial</vt:lpstr>
      <vt:lpstr>Open Sans Light</vt:lpstr>
      <vt:lpstr>Open Sans SemiBold</vt:lpstr>
      <vt:lpstr>Verv Master Slide Deck Template</vt:lpstr>
      <vt:lpstr>PowerPoint Presentation</vt:lpstr>
      <vt:lpstr>PowerPoint Presentation</vt:lpstr>
      <vt:lpstr>PowerPoint Presentation</vt:lpstr>
      <vt:lpstr>Introducing Verv’s AI solutions</vt:lpstr>
      <vt:lpstr>PowerPoint Presentation</vt:lpstr>
      <vt:lpstr>Verv has incorporated blockchain into its tech to create a peer-to-peer energy trading platform</vt:lpstr>
      <vt:lpstr>PowerPoint Presentation</vt:lpstr>
      <vt:lpstr>PowerPoint Presentation</vt:lpstr>
      <vt:lpstr>PowerPoint Presentation</vt:lpstr>
      <vt:lpstr>PowerPoint Presentation</vt:lpstr>
      <vt:lpstr>PowerPoint Presentation</vt:lpstr>
      <vt:lpstr>How does it work?</vt:lpstr>
      <vt:lpstr>Benefits</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Smith</dc:creator>
  <cp:lastModifiedBy>Karen Smith</cp:lastModifiedBy>
  <cp:revision>2</cp:revision>
  <dcterms:modified xsi:type="dcterms:W3CDTF">2020-01-12T18:17:40Z</dcterms:modified>
</cp:coreProperties>
</file>