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 id="2147483709" r:id="rId6"/>
  </p:sldMasterIdLst>
  <p:notesMasterIdLst>
    <p:notesMasterId r:id="rId18"/>
  </p:notesMasterIdLst>
  <p:sldIdLst>
    <p:sldId id="261" r:id="rId7"/>
    <p:sldId id="271" r:id="rId8"/>
    <p:sldId id="272" r:id="rId9"/>
    <p:sldId id="274" r:id="rId10"/>
    <p:sldId id="262" r:id="rId11"/>
    <p:sldId id="270" r:id="rId12"/>
    <p:sldId id="263" r:id="rId13"/>
    <p:sldId id="273" r:id="rId14"/>
    <p:sldId id="258" r:id="rId15"/>
    <p:sldId id="265" r:id="rId16"/>
    <p:sldId id="269" r:id="rId17"/>
  </p:sldIdLst>
  <p:sldSz cx="9144000" cy="6858000" type="screen4x3"/>
  <p:notesSz cx="6858000" cy="9144000"/>
  <p:custShowLst>
    <p:custShow name="Custom Show 1" id="0">
      <p:sldLst>
        <p:sld r:id="rId7"/>
        <p:sld r:id="rId8"/>
        <p:sld r:id="rId9"/>
        <p:sld r:id="rId10"/>
        <p:sld r:id="rId11"/>
        <p:sld r:id="rId12"/>
        <p:sld r:id="rId13"/>
        <p:sld r:id="rId14"/>
        <p:sld r:id="rId15"/>
        <p:sld r:id="rId16"/>
        <p:sld r:id="rId17"/>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82856"/>
    <a:srgbClr val="041E44"/>
    <a:srgbClr val="184172"/>
    <a:srgbClr val="43414E"/>
    <a:srgbClr val="FFC600"/>
    <a:srgbClr val="008FD4"/>
    <a:srgbClr val="001E4C"/>
    <a:srgbClr val="0090D4"/>
    <a:srgbClr val="0E9B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1558" autoAdjust="0"/>
  </p:normalViewPr>
  <p:slideViewPr>
    <p:cSldViewPr snapToGrid="0">
      <p:cViewPr varScale="1">
        <p:scale>
          <a:sx n="44" d="100"/>
          <a:sy n="44" d="100"/>
        </p:scale>
        <p:origin x="20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su-my.sharepoint.com/personal/christopher_barlow_solent_ac_uk/Documents/IoA/Council/PSC%20presentation/excel-resource-2019-final-2019062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Franklin Gothic Book" panose="020B0503020102020204" pitchFamily="34" charset="0"/>
                <a:ea typeface="+mn-ea"/>
                <a:cs typeface="Times New Roman" panose="02020603050405020304" pitchFamily="18" charset="0"/>
              </a:defRPr>
            </a:pPr>
            <a:r>
              <a:rPr lang="en-GB" sz="2800"/>
              <a:t>Total Engineering students in UK HE </a:t>
            </a:r>
          </a:p>
        </c:rich>
      </c:tx>
      <c:layout>
        <c:manualLayout>
          <c:xMode val="edge"/>
          <c:yMode val="edge"/>
          <c:x val="0.11544902714095585"/>
          <c:y val="2.2350025969529081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Franklin Gothic Book" panose="020B0503020102020204" pitchFamily="34" charset="0"/>
              <a:ea typeface="+mn-ea"/>
              <a:cs typeface="Times New Roman" panose="02020603050405020304" pitchFamily="18" charset="0"/>
            </a:defRPr>
          </a:pPr>
          <a:endParaRPr lang="en-US"/>
        </a:p>
      </c:txPr>
    </c:title>
    <c:autoTitleDeleted val="0"/>
    <c:plotArea>
      <c:layout>
        <c:manualLayout>
          <c:layoutTarget val="inner"/>
          <c:xMode val="edge"/>
          <c:yMode val="edge"/>
          <c:x val="0.14400561895937136"/>
          <c:y val="0.16941698407202216"/>
          <c:w val="0.77924145641754561"/>
          <c:h val="0.62725801939709236"/>
        </c:manualLayout>
      </c:layout>
      <c:barChart>
        <c:barDir val="bar"/>
        <c:grouping val="clustered"/>
        <c:varyColors val="0"/>
        <c:ser>
          <c:idx val="0"/>
          <c:order val="0"/>
          <c:tx>
            <c:strRef>
              <c:f>Sheet1!$J$3</c:f>
              <c:strCache>
                <c:ptCount val="1"/>
                <c:pt idx="0">
                  <c:v>2014/15</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Sheet1!$K$2:$N$2</c:f>
              <c:strCache>
                <c:ptCount val="4"/>
                <c:pt idx="0">
                  <c:v>Female</c:v>
                </c:pt>
                <c:pt idx="1">
                  <c:v>Male</c:v>
                </c:pt>
                <c:pt idx="2">
                  <c:v>Non-binary</c:v>
                </c:pt>
                <c:pt idx="3">
                  <c:v>Total</c:v>
                </c:pt>
              </c:strCache>
            </c:strRef>
          </c:cat>
          <c:val>
            <c:numRef>
              <c:f>Sheet1!$K$3:$N$3</c:f>
              <c:numCache>
                <c:formatCode>#,##0</c:formatCode>
                <c:ptCount val="4"/>
                <c:pt idx="0">
                  <c:v>26955</c:v>
                </c:pt>
                <c:pt idx="1">
                  <c:v>134340</c:v>
                </c:pt>
                <c:pt idx="2" formatCode="General">
                  <c:v>20</c:v>
                </c:pt>
                <c:pt idx="3">
                  <c:v>161315</c:v>
                </c:pt>
              </c:numCache>
            </c:numRef>
          </c:val>
          <c:extLst>
            <c:ext xmlns:c16="http://schemas.microsoft.com/office/drawing/2014/chart" uri="{C3380CC4-5D6E-409C-BE32-E72D297353CC}">
              <c16:uniqueId val="{00000000-504B-451A-9C92-0832E37F7FD9}"/>
            </c:ext>
          </c:extLst>
        </c:ser>
        <c:ser>
          <c:idx val="1"/>
          <c:order val="1"/>
          <c:tx>
            <c:strRef>
              <c:f>Sheet1!$J$4</c:f>
              <c:strCache>
                <c:ptCount val="1"/>
                <c:pt idx="0">
                  <c:v>2015/16</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Sheet1!$K$2:$N$2</c:f>
              <c:strCache>
                <c:ptCount val="4"/>
                <c:pt idx="0">
                  <c:v>Female</c:v>
                </c:pt>
                <c:pt idx="1">
                  <c:v>Male</c:v>
                </c:pt>
                <c:pt idx="2">
                  <c:v>Non-binary</c:v>
                </c:pt>
                <c:pt idx="3">
                  <c:v>Total</c:v>
                </c:pt>
              </c:strCache>
            </c:strRef>
          </c:cat>
          <c:val>
            <c:numRef>
              <c:f>Sheet1!$K$4:$N$4</c:f>
              <c:numCache>
                <c:formatCode>#,##0</c:formatCode>
                <c:ptCount val="4"/>
                <c:pt idx="0">
                  <c:v>27760</c:v>
                </c:pt>
                <c:pt idx="1">
                  <c:v>135465</c:v>
                </c:pt>
                <c:pt idx="2" formatCode="General">
                  <c:v>30</c:v>
                </c:pt>
                <c:pt idx="3">
                  <c:v>163255</c:v>
                </c:pt>
              </c:numCache>
            </c:numRef>
          </c:val>
          <c:extLst>
            <c:ext xmlns:c16="http://schemas.microsoft.com/office/drawing/2014/chart" uri="{C3380CC4-5D6E-409C-BE32-E72D297353CC}">
              <c16:uniqueId val="{00000001-504B-451A-9C92-0832E37F7FD9}"/>
            </c:ext>
          </c:extLst>
        </c:ser>
        <c:ser>
          <c:idx val="2"/>
          <c:order val="2"/>
          <c:tx>
            <c:strRef>
              <c:f>Sheet1!$J$5</c:f>
              <c:strCache>
                <c:ptCount val="1"/>
                <c:pt idx="0">
                  <c:v>2016/17</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Book" panose="020B0503020102020204" pitchFamily="34"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Sheet1!$K$2:$N$2</c:f>
              <c:strCache>
                <c:ptCount val="4"/>
                <c:pt idx="0">
                  <c:v>Female</c:v>
                </c:pt>
                <c:pt idx="1">
                  <c:v>Male</c:v>
                </c:pt>
                <c:pt idx="2">
                  <c:v>Non-binary</c:v>
                </c:pt>
                <c:pt idx="3">
                  <c:v>Total</c:v>
                </c:pt>
              </c:strCache>
            </c:strRef>
          </c:cat>
          <c:val>
            <c:numRef>
              <c:f>Sheet1!$K$5:$N$5</c:f>
              <c:numCache>
                <c:formatCode>#,##0</c:formatCode>
                <c:ptCount val="4"/>
                <c:pt idx="0">
                  <c:v>29025</c:v>
                </c:pt>
                <c:pt idx="1">
                  <c:v>136085</c:v>
                </c:pt>
                <c:pt idx="2" formatCode="General">
                  <c:v>45</c:v>
                </c:pt>
                <c:pt idx="3">
                  <c:v>165155</c:v>
                </c:pt>
              </c:numCache>
            </c:numRef>
          </c:val>
          <c:extLst>
            <c:ext xmlns:c16="http://schemas.microsoft.com/office/drawing/2014/chart" uri="{C3380CC4-5D6E-409C-BE32-E72D297353CC}">
              <c16:uniqueId val="{00000002-504B-451A-9C92-0832E37F7FD9}"/>
            </c:ext>
          </c:extLst>
        </c:ser>
        <c:dLbls>
          <c:dLblPos val="outEnd"/>
          <c:showLegendKey val="0"/>
          <c:showVal val="1"/>
          <c:showCatName val="0"/>
          <c:showSerName val="0"/>
          <c:showPercent val="0"/>
          <c:showBubbleSize val="0"/>
        </c:dLbls>
        <c:gapWidth val="182"/>
        <c:axId val="861101119"/>
        <c:axId val="1157829535"/>
      </c:barChart>
      <c:catAx>
        <c:axId val="8611011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Book" panose="020B0503020102020204" pitchFamily="34" charset="0"/>
                <a:ea typeface="+mn-ea"/>
                <a:cs typeface="Times New Roman" panose="02020603050405020304" pitchFamily="18" charset="0"/>
              </a:defRPr>
            </a:pPr>
            <a:endParaRPr lang="en-US"/>
          </a:p>
        </c:txPr>
        <c:crossAx val="1157829535"/>
        <c:crosses val="autoZero"/>
        <c:auto val="1"/>
        <c:lblAlgn val="ctr"/>
        <c:lblOffset val="100"/>
        <c:noMultiLvlLbl val="0"/>
      </c:catAx>
      <c:valAx>
        <c:axId val="115782953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Book" panose="020B0503020102020204" pitchFamily="34" charset="0"/>
                <a:ea typeface="+mn-ea"/>
                <a:cs typeface="Times New Roman" panose="02020603050405020304" pitchFamily="18" charset="0"/>
              </a:defRPr>
            </a:pPr>
            <a:endParaRPr lang="en-US"/>
          </a:p>
        </c:txPr>
        <c:crossAx val="861101119"/>
        <c:crosses val="autoZero"/>
        <c:crossBetween val="between"/>
      </c:valAx>
      <c:spPr>
        <a:noFill/>
        <a:ln>
          <a:noFill/>
        </a:ln>
        <a:effectLst/>
      </c:spPr>
    </c:plotArea>
    <c:legend>
      <c:legendPos val="b"/>
      <c:layout>
        <c:manualLayout>
          <c:xMode val="edge"/>
          <c:yMode val="edge"/>
          <c:x val="0.2416244286523917"/>
          <c:y val="0.93599246883656506"/>
          <c:w val="0.50115548925443287"/>
          <c:h val="6.3093325796748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Book" panose="020B0503020102020204" pitchFamily="34"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600">
          <a:latin typeface="Franklin Gothic Book" panose="020B0503020102020204" pitchFamily="34"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ysClr val="windowText" lastClr="000000"/>
                </a:solidFill>
                <a:latin typeface="Franklin Gothic Book" panose="020B0503020102020204" pitchFamily="34" charset="0"/>
                <a:ea typeface="+mn-ea"/>
                <a:cs typeface="CordiaUPC" panose="020B0304020202020204" pitchFamily="34" charset="-34"/>
              </a:defRPr>
            </a:pPr>
            <a:r>
              <a:rPr lang="en-GB" sz="2400" b="1" dirty="0">
                <a:solidFill>
                  <a:srgbClr val="082856"/>
                </a:solidFill>
              </a:rPr>
              <a:t>Proportion of young people that knew </a:t>
            </a:r>
            <a:r>
              <a:rPr lang="en-GB" sz="2400" b="1" i="1" dirty="0">
                <a:solidFill>
                  <a:srgbClr val="0070C0"/>
                </a:solidFill>
              </a:rPr>
              <a:t>a lot or quite a lot </a:t>
            </a:r>
            <a:r>
              <a:rPr lang="en-GB" sz="2400" b="1" dirty="0">
                <a:solidFill>
                  <a:srgbClr val="082856"/>
                </a:solidFill>
              </a:rPr>
              <a:t>about what people working in engineering do.</a:t>
            </a:r>
          </a:p>
        </c:rich>
      </c:tx>
      <c:overlay val="0"/>
      <c:spPr>
        <a:noFill/>
        <a:ln>
          <a:noFill/>
        </a:ln>
        <a:effectLst/>
      </c:spPr>
      <c:txPr>
        <a:bodyPr rot="0" spcFirstLastPara="1" vertOverflow="ellipsis" vert="horz" wrap="square" anchor="ctr" anchorCtr="1"/>
        <a:lstStyle/>
        <a:p>
          <a:pPr>
            <a:defRPr sz="2400" b="0" i="0" u="none" strike="noStrike" kern="1200" spc="0" baseline="0">
              <a:solidFill>
                <a:sysClr val="windowText" lastClr="000000"/>
              </a:solidFill>
              <a:latin typeface="Franklin Gothic Book" panose="020B0503020102020204" pitchFamily="34" charset="0"/>
              <a:ea typeface="+mn-ea"/>
              <a:cs typeface="CordiaUPC" panose="020B0304020202020204" pitchFamily="34" charset="-34"/>
            </a:defRPr>
          </a:pPr>
          <a:endParaRPr lang="en-US"/>
        </a:p>
      </c:txPr>
    </c:title>
    <c:autoTitleDeleted val="0"/>
    <c:plotArea>
      <c:layout>
        <c:manualLayout>
          <c:layoutTarget val="inner"/>
          <c:xMode val="edge"/>
          <c:yMode val="edge"/>
          <c:x val="0.21269198229085054"/>
          <c:y val="0.29524724376146444"/>
          <c:w val="0.78594406706688946"/>
          <c:h val="0.53415169194175394"/>
        </c:manualLayout>
      </c:layout>
      <c:barChart>
        <c:barDir val="col"/>
        <c:grouping val="clustered"/>
        <c:varyColors val="0"/>
        <c:ser>
          <c:idx val="5"/>
          <c:order val="5"/>
          <c:tx>
            <c:v>2019</c:v>
          </c:tx>
          <c:spPr>
            <a:solidFill>
              <a:srgbClr val="0E9BDC"/>
            </a:solidFill>
            <a:ln>
              <a:noFill/>
            </a:ln>
            <a:effectLst/>
          </c:spPr>
          <c:invertIfNegative val="0"/>
          <c:dLbls>
            <c:delete val="1"/>
          </c:dLbls>
          <c:errBars>
            <c:errBarType val="both"/>
            <c:errValType val="cust"/>
            <c:noEndCap val="0"/>
            <c:plus>
              <c:numLit>
                <c:formatCode>General</c:formatCode>
                <c:ptCount val="6"/>
                <c:pt idx="0">
                  <c:v>3.1362365518027548E-2</c:v>
                </c:pt>
                <c:pt idx="1">
                  <c:v>3.4671689995659505E-2</c:v>
                </c:pt>
                <c:pt idx="2">
                  <c:v>3.3994570359889648E-2</c:v>
                </c:pt>
                <c:pt idx="3">
                  <c:v>2.5226704476272108E-2</c:v>
                </c:pt>
                <c:pt idx="4">
                  <c:v>3.0035924944009539E-2</c:v>
                </c:pt>
                <c:pt idx="5">
                  <c:v>2.8057856583053358E-2</c:v>
                </c:pt>
              </c:numLit>
            </c:plus>
            <c:minus>
              <c:numLit>
                <c:formatCode>General</c:formatCode>
                <c:ptCount val="6"/>
                <c:pt idx="0">
                  <c:v>3.1362365518027548E-2</c:v>
                </c:pt>
                <c:pt idx="1">
                  <c:v>3.4671689995659505E-2</c:v>
                </c:pt>
                <c:pt idx="2">
                  <c:v>3.3994570359889648E-2</c:v>
                </c:pt>
                <c:pt idx="3">
                  <c:v>2.5226704476272108E-2</c:v>
                </c:pt>
                <c:pt idx="4">
                  <c:v>3.0035924944009539E-2</c:v>
                </c:pt>
                <c:pt idx="5">
                  <c:v>2.8057856583053358E-2</c:v>
                </c:pt>
              </c:numLit>
            </c:minus>
            <c:spPr>
              <a:noFill/>
              <a:ln w="9525" cap="flat" cmpd="sng" algn="ctr">
                <a:solidFill>
                  <a:schemeClr val="tx1">
                    <a:lumMod val="65000"/>
                    <a:lumOff val="35000"/>
                  </a:schemeClr>
                </a:solidFill>
                <a:round/>
              </a:ln>
              <a:effectLst/>
            </c:spPr>
          </c:errBars>
          <c:cat>
            <c:strLit>
              <c:ptCount val="3"/>
              <c:pt idx="0">
                <c:v>     Age 11–14</c:v>
              </c:pt>
              <c:pt idx="1">
                <c:v>     Age 14–16</c:v>
              </c:pt>
              <c:pt idx="2">
                <c:v>     Age 16–19</c:v>
              </c:pt>
            </c:strLit>
          </c:cat>
          <c:val>
            <c:numLit>
              <c:formatCode>0.0%</c:formatCode>
              <c:ptCount val="3"/>
              <c:pt idx="0">
                <c:v>0.2359</c:v>
              </c:pt>
              <c:pt idx="1">
                <c:v>0.25430000000000003</c:v>
              </c:pt>
              <c:pt idx="2">
                <c:v>0.23749999999999999</c:v>
              </c:pt>
            </c:numLit>
          </c:val>
          <c:extLst>
            <c:ext xmlns:c16="http://schemas.microsoft.com/office/drawing/2014/chart" uri="{C3380CC4-5D6E-409C-BE32-E72D297353CC}">
              <c16:uniqueId val="{00000000-08CF-4766-ACE0-4B6F3AD4D631}"/>
            </c:ext>
          </c:extLst>
        </c:ser>
        <c:dLbls>
          <c:dLblPos val="ctr"/>
          <c:showLegendKey val="0"/>
          <c:showVal val="1"/>
          <c:showCatName val="0"/>
          <c:showSerName val="0"/>
          <c:showPercent val="0"/>
          <c:showBubbleSize val="0"/>
        </c:dLbls>
        <c:gapWidth val="219"/>
        <c:overlap val="-27"/>
        <c:axId val="689781704"/>
        <c:axId val="689780392"/>
        <c:extLst>
          <c:ext xmlns:c15="http://schemas.microsoft.com/office/drawing/2012/chart" uri="{02D57815-91ED-43cb-92C2-25804820EDAC}">
            <c15:filteredBarSeries>
              <c15:ser>
                <c:idx val="0"/>
                <c:order val="0"/>
                <c:tx>
                  <c:v>2013</c:v>
                </c:tx>
                <c:spPr>
                  <a:solidFill>
                    <a:schemeClr val="accent1"/>
                  </a:solidFill>
                  <a:ln>
                    <a:noFill/>
                  </a:ln>
                  <a:effectLst/>
                </c:spPr>
                <c:invertIfNegative val="0"/>
                <c:dLbls>
                  <c:delete val="1"/>
                </c:dLbls>
                <c:errBars>
                  <c:errBarType val="both"/>
                  <c:errValType val="cust"/>
                  <c:noEndCap val="0"/>
                  <c:plus>
                    <c:numLit>
                      <c:formatCode>General</c:formatCode>
                      <c:ptCount val="6"/>
                      <c:pt idx="0">
                        <c:v>4.0620890075770799E-2</c:v>
                      </c:pt>
                      <c:pt idx="1">
                        <c:v>5.3721750218560967E-2</c:v>
                      </c:pt>
                      <c:pt idx="2">
                        <c:v>2.3995286431006992E-2</c:v>
                      </c:pt>
                      <c:pt idx="3">
                        <c:v>3.0234338410402104E-2</c:v>
                      </c:pt>
                      <c:pt idx="4">
                        <c:v>4.163895690705631E-2</c:v>
                      </c:pt>
                      <c:pt idx="5">
                        <c:v>5.2817840227086833E-2</c:v>
                      </c:pt>
                    </c:numLit>
                  </c:plus>
                  <c:minus>
                    <c:numLit>
                      <c:formatCode>General</c:formatCode>
                      <c:ptCount val="6"/>
                      <c:pt idx="0">
                        <c:v>4.0620890075770799E-2</c:v>
                      </c:pt>
                      <c:pt idx="1">
                        <c:v>5.3721750218560967E-2</c:v>
                      </c:pt>
                      <c:pt idx="2">
                        <c:v>2.3995286431006992E-2</c:v>
                      </c:pt>
                      <c:pt idx="3">
                        <c:v>3.0234338410402104E-2</c:v>
                      </c:pt>
                      <c:pt idx="4">
                        <c:v>4.163895690705631E-2</c:v>
                      </c:pt>
                      <c:pt idx="5">
                        <c:v>5.2817840227086833E-2</c:v>
                      </c:pt>
                    </c:numLit>
                  </c:minus>
                  <c:spPr>
                    <a:noFill/>
                    <a:ln w="9525" cap="flat" cmpd="sng" algn="ctr">
                      <a:solidFill>
                        <a:schemeClr val="tx1">
                          <a:lumMod val="65000"/>
                          <a:lumOff val="35000"/>
                        </a:schemeClr>
                      </a:solidFill>
                      <a:round/>
                    </a:ln>
                    <a:effectLst/>
                  </c:spPr>
                </c:errBars>
                <c:cat>
                  <c:strLit>
                    <c:ptCount val="3"/>
                    <c:pt idx="0">
                      <c:v>     Age 11–14</c:v>
                    </c:pt>
                    <c:pt idx="1">
                      <c:v>     Age 14–16</c:v>
                    </c:pt>
                    <c:pt idx="2">
                      <c:v>     Age 16–19</c:v>
                    </c:pt>
                  </c:strLit>
                </c:cat>
                <c:val>
                  <c:numLit>
                    <c:formatCode>0.0%</c:formatCode>
                    <c:ptCount val="3"/>
                    <c:pt idx="0">
                      <c:v>0.15379999999999999</c:v>
                    </c:pt>
                    <c:pt idx="1">
                      <c:v>0.18179999999999999</c:v>
                    </c:pt>
                    <c:pt idx="2">
                      <c:v>0.23599999999999999</c:v>
                    </c:pt>
                  </c:numLit>
                </c:val>
                <c:extLst>
                  <c:ext xmlns:c16="http://schemas.microsoft.com/office/drawing/2014/chart" uri="{C3380CC4-5D6E-409C-BE32-E72D297353CC}">
                    <c16:uniqueId val="{00000001-08CF-4766-ACE0-4B6F3AD4D631}"/>
                  </c:ext>
                </c:extLst>
              </c15:ser>
            </c15:filteredBarSeries>
            <c15:filteredBarSeries>
              <c15:ser>
                <c:idx val="1"/>
                <c:order val="1"/>
                <c:tx>
                  <c:v>2014</c:v>
                </c:tx>
                <c:spPr>
                  <a:solidFill>
                    <a:schemeClr val="accent2"/>
                  </a:solidFill>
                  <a:ln>
                    <a:noFill/>
                  </a:ln>
                  <a:effectLst/>
                </c:spPr>
                <c:invertIfNegative val="0"/>
                <c:dLbls>
                  <c:delete val="1"/>
                </c:dLbls>
                <c:errBars>
                  <c:errBarType val="both"/>
                  <c:errValType val="cust"/>
                  <c:noEndCap val="0"/>
                  <c:plus>
                    <c:numLit>
                      <c:formatCode>General</c:formatCode>
                      <c:ptCount val="6"/>
                      <c:pt idx="0">
                        <c:v>4.2233381964006236E-2</c:v>
                      </c:pt>
                      <c:pt idx="1">
                        <c:v>5.4985163490527157E-2</c:v>
                      </c:pt>
                      <c:pt idx="2">
                        <c:v>3.7572291379340587E-2</c:v>
                      </c:pt>
                      <c:pt idx="3">
                        <c:v>3.2398291479189371E-2</c:v>
                      </c:pt>
                      <c:pt idx="4">
                        <c:v>3.7068715709578995E-2</c:v>
                      </c:pt>
                      <c:pt idx="5">
                        <c:v>3.8435895871796411E-2</c:v>
                      </c:pt>
                    </c:numLit>
                  </c:plus>
                  <c:minus>
                    <c:numLit>
                      <c:formatCode>General</c:formatCode>
                      <c:ptCount val="6"/>
                      <c:pt idx="0">
                        <c:v>4.2233381964006236E-2</c:v>
                      </c:pt>
                      <c:pt idx="1">
                        <c:v>5.4985163490527157E-2</c:v>
                      </c:pt>
                      <c:pt idx="2">
                        <c:v>3.7572291379340587E-2</c:v>
                      </c:pt>
                      <c:pt idx="3">
                        <c:v>3.2398291479189371E-2</c:v>
                      </c:pt>
                      <c:pt idx="4">
                        <c:v>3.7068715709578995E-2</c:v>
                      </c:pt>
                      <c:pt idx="5">
                        <c:v>3.8435895871796411E-2</c:v>
                      </c:pt>
                    </c:numLit>
                  </c:minus>
                  <c:spPr>
                    <a:noFill/>
                    <a:ln w="9525" cap="flat" cmpd="sng" algn="ctr">
                      <a:solidFill>
                        <a:schemeClr val="tx1">
                          <a:lumMod val="65000"/>
                          <a:lumOff val="35000"/>
                        </a:schemeClr>
                      </a:solidFill>
                      <a:round/>
                    </a:ln>
                    <a:effectLst/>
                  </c:spPr>
                </c:errBars>
                <c:cat>
                  <c:strLit>
                    <c:ptCount val="3"/>
                    <c:pt idx="0">
                      <c:v>     Age 11–14</c:v>
                    </c:pt>
                    <c:pt idx="1">
                      <c:v>     Age 14–16</c:v>
                    </c:pt>
                    <c:pt idx="2">
                      <c:v>     Age 16–19</c:v>
                    </c:pt>
                  </c:strLit>
                </c:cat>
                <c:val>
                  <c:numLit>
                    <c:formatCode>0.0%</c:formatCode>
                    <c:ptCount val="3"/>
                    <c:pt idx="0">
                      <c:v>0.25390000000000001</c:v>
                    </c:pt>
                    <c:pt idx="1">
                      <c:v>0.19570000000000001</c:v>
                    </c:pt>
                    <c:pt idx="2">
                      <c:v>0.24690000000000001</c:v>
                    </c:pt>
                  </c:numLit>
                </c:val>
                <c:extLst xmlns:c15="http://schemas.microsoft.com/office/drawing/2012/chart">
                  <c:ext xmlns:c16="http://schemas.microsoft.com/office/drawing/2014/chart" uri="{C3380CC4-5D6E-409C-BE32-E72D297353CC}">
                    <c16:uniqueId val="{00000002-08CF-4766-ACE0-4B6F3AD4D631}"/>
                  </c:ext>
                </c:extLst>
              </c15:ser>
            </c15:filteredBarSeries>
            <c15:filteredBarSeries>
              <c15:ser>
                <c:idx val="2"/>
                <c:order val="2"/>
                <c:tx>
                  <c:v>2015</c:v>
                </c:tx>
                <c:spPr>
                  <a:solidFill>
                    <a:schemeClr val="accent3"/>
                  </a:solidFill>
                  <a:ln>
                    <a:noFill/>
                  </a:ln>
                  <a:effectLst/>
                </c:spPr>
                <c:invertIfNegative val="0"/>
                <c:dLbls>
                  <c:delete val="1"/>
                </c:dLbls>
                <c:errBars>
                  <c:errBarType val="both"/>
                  <c:errValType val="cust"/>
                  <c:noEndCap val="0"/>
                  <c:plus>
                    <c:numLit>
                      <c:formatCode>General</c:formatCode>
                      <c:ptCount val="6"/>
                      <c:pt idx="0">
                        <c:v>4.442855887694707E-2</c:v>
                      </c:pt>
                      <c:pt idx="1">
                        <c:v>6.5419384527217919E-2</c:v>
                      </c:pt>
                      <c:pt idx="2">
                        <c:v>7.5874194470408274E-2</c:v>
                      </c:pt>
                      <c:pt idx="3">
                        <c:v>3.1135596964899453E-2</c:v>
                      </c:pt>
                      <c:pt idx="4">
                        <c:v>3.448727541185783E-2</c:v>
                      </c:pt>
                      <c:pt idx="5">
                        <c:v>3.4736829792023333E-2</c:v>
                      </c:pt>
                    </c:numLit>
                  </c:plus>
                  <c:minus>
                    <c:numLit>
                      <c:formatCode>General</c:formatCode>
                      <c:ptCount val="6"/>
                      <c:pt idx="0">
                        <c:v>4.442855887694707E-2</c:v>
                      </c:pt>
                      <c:pt idx="1">
                        <c:v>6.5419384527217919E-2</c:v>
                      </c:pt>
                      <c:pt idx="2">
                        <c:v>7.5874194470408274E-2</c:v>
                      </c:pt>
                      <c:pt idx="3">
                        <c:v>3.1135596964899453E-2</c:v>
                      </c:pt>
                      <c:pt idx="4">
                        <c:v>3.448727541185783E-2</c:v>
                      </c:pt>
                      <c:pt idx="5">
                        <c:v>3.4736829792023333E-2</c:v>
                      </c:pt>
                    </c:numLit>
                  </c:minus>
                  <c:spPr>
                    <a:noFill/>
                    <a:ln w="9525" cap="flat" cmpd="sng" algn="ctr">
                      <a:solidFill>
                        <a:schemeClr val="tx1">
                          <a:lumMod val="65000"/>
                          <a:lumOff val="35000"/>
                        </a:schemeClr>
                      </a:solidFill>
                      <a:round/>
                    </a:ln>
                    <a:effectLst/>
                  </c:spPr>
                </c:errBars>
                <c:cat>
                  <c:strLit>
                    <c:ptCount val="3"/>
                    <c:pt idx="0">
                      <c:v>     Age 11–14</c:v>
                    </c:pt>
                    <c:pt idx="1">
                      <c:v>     Age 14–16</c:v>
                    </c:pt>
                    <c:pt idx="2">
                      <c:v>     Age 16–19</c:v>
                    </c:pt>
                  </c:strLit>
                </c:cat>
                <c:val>
                  <c:numLit>
                    <c:formatCode>0.0%</c:formatCode>
                    <c:ptCount val="3"/>
                    <c:pt idx="0">
                      <c:v>0.29909999999999998</c:v>
                    </c:pt>
                    <c:pt idx="1">
                      <c:v>0.33510000000000001</c:v>
                    </c:pt>
                    <c:pt idx="2">
                      <c:v>0.2351</c:v>
                    </c:pt>
                  </c:numLit>
                </c:val>
                <c:extLst xmlns:c15="http://schemas.microsoft.com/office/drawing/2012/chart">
                  <c:ext xmlns:c16="http://schemas.microsoft.com/office/drawing/2014/chart" uri="{C3380CC4-5D6E-409C-BE32-E72D297353CC}">
                    <c16:uniqueId val="{00000003-08CF-4766-ACE0-4B6F3AD4D631}"/>
                  </c:ext>
                </c:extLst>
              </c15:ser>
            </c15:filteredBarSeries>
            <c15:filteredBarSeries>
              <c15:ser>
                <c:idx val="3"/>
                <c:order val="3"/>
                <c:tx>
                  <c:v>2016</c:v>
                </c:tx>
                <c:spPr>
                  <a:solidFill>
                    <a:schemeClr val="accent4"/>
                  </a:solidFill>
                  <a:ln>
                    <a:noFill/>
                  </a:ln>
                  <a:effectLst/>
                </c:spPr>
                <c:invertIfNegative val="0"/>
                <c:dLbls>
                  <c:delete val="1"/>
                </c:dLbls>
                <c:errBars>
                  <c:errBarType val="both"/>
                  <c:errValType val="cust"/>
                  <c:noEndCap val="0"/>
                  <c:plus>
                    <c:numLit>
                      <c:formatCode>General</c:formatCode>
                      <c:ptCount val="6"/>
                      <c:pt idx="0">
                        <c:v>3.2405919566384417E-2</c:v>
                      </c:pt>
                      <c:pt idx="1">
                        <c:v>3.7189263847088615E-2</c:v>
                      </c:pt>
                      <c:pt idx="2">
                        <c:v>3.5822578880400448E-2</c:v>
                      </c:pt>
                      <c:pt idx="3">
                        <c:v>2.6131647257436653E-2</c:v>
                      </c:pt>
                      <c:pt idx="4">
                        <c:v>2.9419326422872486E-2</c:v>
                      </c:pt>
                      <c:pt idx="5">
                        <c:v>4.1807087453629592E-2</c:v>
                      </c:pt>
                    </c:numLit>
                  </c:plus>
                  <c:minus>
                    <c:numLit>
                      <c:formatCode>General</c:formatCode>
                      <c:ptCount val="6"/>
                      <c:pt idx="0">
                        <c:v>3.2405919566384417E-2</c:v>
                      </c:pt>
                      <c:pt idx="1">
                        <c:v>3.7189263847088615E-2</c:v>
                      </c:pt>
                      <c:pt idx="2">
                        <c:v>3.5822578880400448E-2</c:v>
                      </c:pt>
                      <c:pt idx="3">
                        <c:v>2.6131647257436653E-2</c:v>
                      </c:pt>
                      <c:pt idx="4">
                        <c:v>2.9419326422872486E-2</c:v>
                      </c:pt>
                      <c:pt idx="5">
                        <c:v>4.1807087453629592E-2</c:v>
                      </c:pt>
                    </c:numLit>
                  </c:minus>
                  <c:spPr>
                    <a:noFill/>
                    <a:ln w="9525" cap="flat" cmpd="sng" algn="ctr">
                      <a:solidFill>
                        <a:schemeClr val="tx1">
                          <a:lumMod val="65000"/>
                          <a:lumOff val="35000"/>
                        </a:schemeClr>
                      </a:solidFill>
                      <a:round/>
                    </a:ln>
                    <a:effectLst/>
                  </c:spPr>
                </c:errBars>
                <c:cat>
                  <c:strLit>
                    <c:ptCount val="3"/>
                    <c:pt idx="0">
                      <c:v>     Age 11–14</c:v>
                    </c:pt>
                    <c:pt idx="1">
                      <c:v>     Age 14–16</c:v>
                    </c:pt>
                    <c:pt idx="2">
                      <c:v>     Age 16–19</c:v>
                    </c:pt>
                  </c:strLit>
                </c:cat>
                <c:val>
                  <c:numLit>
                    <c:formatCode>0.0%</c:formatCode>
                    <c:ptCount val="3"/>
                    <c:pt idx="0">
                      <c:v>0.26879999999999998</c:v>
                    </c:pt>
                    <c:pt idx="1">
                      <c:v>0.31759999999999999</c:v>
                    </c:pt>
                    <c:pt idx="2">
                      <c:v>0.29370000000000002</c:v>
                    </c:pt>
                  </c:numLit>
                </c:val>
                <c:extLst xmlns:c15="http://schemas.microsoft.com/office/drawing/2012/chart">
                  <c:ext xmlns:c16="http://schemas.microsoft.com/office/drawing/2014/chart" uri="{C3380CC4-5D6E-409C-BE32-E72D297353CC}">
                    <c16:uniqueId val="{00000004-08CF-4766-ACE0-4B6F3AD4D631}"/>
                  </c:ext>
                </c:extLst>
              </c15:ser>
            </c15:filteredBarSeries>
            <c15:filteredBarSeries>
              <c15:ser>
                <c:idx val="4"/>
                <c:order val="4"/>
                <c:tx>
                  <c:v>2017</c:v>
                </c:tx>
                <c:spPr>
                  <a:solidFill>
                    <a:schemeClr val="accent5"/>
                  </a:solidFill>
                  <a:ln>
                    <a:noFill/>
                  </a:ln>
                  <a:effectLst/>
                </c:spPr>
                <c:invertIfNegative val="0"/>
                <c:dLbls>
                  <c:delete val="1"/>
                </c:dLbls>
                <c:errBars>
                  <c:errBarType val="both"/>
                  <c:errValType val="cust"/>
                  <c:noEndCap val="0"/>
                  <c:plus>
                    <c:numLit>
                      <c:formatCode>General</c:formatCode>
                      <c:ptCount val="6"/>
                      <c:pt idx="0">
                        <c:v>3.272203556716393E-2</c:v>
                      </c:pt>
                      <c:pt idx="1">
                        <c:v>3.6246106075962181E-2</c:v>
                      </c:pt>
                      <c:pt idx="2">
                        <c:v>3.4626053922835347E-2</c:v>
                      </c:pt>
                      <c:pt idx="3">
                        <c:v>2.5699973479487086E-2</c:v>
                      </c:pt>
                      <c:pt idx="4">
                        <c:v>3.0237281264452333E-2</c:v>
                      </c:pt>
                      <c:pt idx="5">
                        <c:v>6.9078786777997198E-2</c:v>
                      </c:pt>
                    </c:numLit>
                  </c:plus>
                  <c:minus>
                    <c:numLit>
                      <c:formatCode>General</c:formatCode>
                      <c:ptCount val="6"/>
                      <c:pt idx="0">
                        <c:v>3.272203556716393E-2</c:v>
                      </c:pt>
                      <c:pt idx="1">
                        <c:v>3.6246106075962181E-2</c:v>
                      </c:pt>
                      <c:pt idx="2">
                        <c:v>3.4626053922835347E-2</c:v>
                      </c:pt>
                      <c:pt idx="3">
                        <c:v>2.5699973479487086E-2</c:v>
                      </c:pt>
                      <c:pt idx="4">
                        <c:v>3.0237281264452333E-2</c:v>
                      </c:pt>
                      <c:pt idx="5">
                        <c:v>6.9078786777997198E-2</c:v>
                      </c:pt>
                    </c:numLit>
                  </c:minus>
                  <c:spPr>
                    <a:noFill/>
                    <a:ln w="9525" cap="flat" cmpd="sng" algn="ctr">
                      <a:solidFill>
                        <a:schemeClr val="tx1">
                          <a:lumMod val="65000"/>
                          <a:lumOff val="35000"/>
                        </a:schemeClr>
                      </a:solidFill>
                      <a:round/>
                    </a:ln>
                    <a:effectLst/>
                  </c:spPr>
                </c:errBars>
                <c:cat>
                  <c:strLit>
                    <c:ptCount val="3"/>
                    <c:pt idx="0">
                      <c:v>     Age 11–14</c:v>
                    </c:pt>
                    <c:pt idx="1">
                      <c:v>     Age 14–16</c:v>
                    </c:pt>
                    <c:pt idx="2">
                      <c:v>     Age 16–19</c:v>
                    </c:pt>
                  </c:strLit>
                </c:cat>
                <c:val>
                  <c:numLit>
                    <c:formatCode>0.0%</c:formatCode>
                    <c:ptCount val="3"/>
                    <c:pt idx="0">
                      <c:v>0.27479999999999999</c:v>
                    </c:pt>
                    <c:pt idx="1">
                      <c:v>0.3034</c:v>
                    </c:pt>
                    <c:pt idx="2">
                      <c:v>0.25840000000000002</c:v>
                    </c:pt>
                  </c:numLit>
                </c:val>
                <c:extLst xmlns:c15="http://schemas.microsoft.com/office/drawing/2012/chart">
                  <c:ext xmlns:c16="http://schemas.microsoft.com/office/drawing/2014/chart" uri="{C3380CC4-5D6E-409C-BE32-E72D297353CC}">
                    <c16:uniqueId val="{00000005-08CF-4766-ACE0-4B6F3AD4D631}"/>
                  </c:ext>
                </c:extLst>
              </c15:ser>
            </c15:filteredBarSeries>
          </c:ext>
        </c:extLst>
      </c:barChart>
      <c:catAx>
        <c:axId val="689781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Franklin Gothic Book" panose="020B0503020102020204" pitchFamily="34" charset="0"/>
                <a:ea typeface="+mn-ea"/>
                <a:cs typeface="CordiaUPC" panose="020B0304020202020204" pitchFamily="34" charset="-34"/>
              </a:defRPr>
            </a:pPr>
            <a:endParaRPr lang="en-US"/>
          </a:p>
        </c:txPr>
        <c:crossAx val="689780392"/>
        <c:crosses val="autoZero"/>
        <c:auto val="1"/>
        <c:lblAlgn val="ctr"/>
        <c:lblOffset val="100"/>
        <c:noMultiLvlLbl val="0"/>
      </c:catAx>
      <c:valAx>
        <c:axId val="68978039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Franklin Gothic Book" panose="020B0503020102020204" pitchFamily="34" charset="0"/>
                <a:ea typeface="+mn-ea"/>
                <a:cs typeface="CordiaUPC" panose="020B0304020202020204" pitchFamily="34" charset="-34"/>
              </a:defRPr>
            </a:pPr>
            <a:endParaRPr lang="en-US"/>
          </a:p>
        </c:txPr>
        <c:crossAx val="6897817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Franklin Gothic Book" panose="020B0503020102020204" pitchFamily="34" charset="0"/>
          <a:cs typeface="CordiaUPC" panose="020B0304020202020204" pitchFamily="34" charset="-34"/>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8975B-D602-4FBE-A403-135AF4D2B265}" type="datetimeFigureOut">
              <a:rPr lang="en-GB" smtClean="0"/>
              <a:t>25/02/2020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ACF00-681C-430E-9E8C-70F27610124B}" type="slidenum">
              <a:rPr lang="en-GB" smtClean="0"/>
              <a:t>‹#›</a:t>
            </a:fld>
            <a:endParaRPr lang="en-GB"/>
          </a:p>
        </p:txBody>
      </p:sp>
    </p:spTree>
    <p:extLst>
      <p:ext uri="{BB962C8B-B14F-4D97-AF65-F5344CB8AC3E}">
        <p14:creationId xmlns:p14="http://schemas.microsoft.com/office/powerpoint/2010/main" val="343820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t>
            </a:r>
          </a:p>
          <a:p>
            <a:endParaRPr lang="en-GB" dirty="0"/>
          </a:p>
          <a:p>
            <a:r>
              <a:rPr lang="en-GB" dirty="0"/>
              <a:t>Noise public health</a:t>
            </a:r>
          </a:p>
          <a:p>
            <a:endParaRPr lang="en-GB" dirty="0"/>
          </a:p>
          <a:p>
            <a:r>
              <a:rPr lang="en-GB" dirty="0"/>
              <a:t>Increasing population/urbanisation</a:t>
            </a:r>
          </a:p>
          <a:p>
            <a:endParaRPr lang="en-GB" dirty="0"/>
          </a:p>
          <a:p>
            <a:r>
              <a:rPr lang="en-GB" dirty="0"/>
              <a:t>Need sufficient acoustical eng.</a:t>
            </a:r>
          </a:p>
          <a:p>
            <a:endParaRPr lang="en-GB" dirty="0"/>
          </a:p>
          <a:p>
            <a:r>
              <a:rPr lang="en-GB" dirty="0"/>
              <a:t>Noise control, measurement compliance, design solutions.</a:t>
            </a:r>
          </a:p>
          <a:p>
            <a:r>
              <a:rPr lang="en-GB" dirty="0"/>
              <a:t>        Mitigation’s, new products.</a:t>
            </a:r>
          </a:p>
          <a:p>
            <a:endParaRPr lang="en-GB" dirty="0"/>
          </a:p>
          <a:p>
            <a:r>
              <a:rPr lang="en-GB" dirty="0"/>
              <a:t>The issue faced is a significant skills gap – more demand than supply</a:t>
            </a:r>
            <a:endParaRPr lang="en-US" dirty="0"/>
          </a:p>
        </p:txBody>
      </p:sp>
      <p:sp>
        <p:nvSpPr>
          <p:cNvPr id="4" name="Slide Number Placeholder 3"/>
          <p:cNvSpPr>
            <a:spLocks noGrp="1"/>
          </p:cNvSpPr>
          <p:nvPr>
            <p:ph type="sldNum" sz="quarter" idx="5"/>
          </p:nvPr>
        </p:nvSpPr>
        <p:spPr/>
        <p:txBody>
          <a:bodyPr/>
          <a:lstStyle/>
          <a:p>
            <a:fld id="{70FACF00-681C-430E-9E8C-70F27610124B}" type="slidenum">
              <a:rPr lang="en-GB" smtClean="0"/>
              <a:t>1</a:t>
            </a:fld>
            <a:endParaRPr lang="en-GB"/>
          </a:p>
        </p:txBody>
      </p:sp>
    </p:spTree>
    <p:extLst>
      <p:ext uri="{BB962C8B-B14F-4D97-AF65-F5344CB8AC3E}">
        <p14:creationId xmlns:p14="http://schemas.microsoft.com/office/powerpoint/2010/main" val="387352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industry has tried to address this from a number of angles.   </a:t>
            </a:r>
          </a:p>
          <a:p>
            <a:endParaRPr lang="en-US" dirty="0"/>
          </a:p>
          <a:p>
            <a:r>
              <a:rPr lang="en-US" dirty="0" err="1"/>
              <a:t>IoA</a:t>
            </a:r>
            <a:r>
              <a:rPr lang="en-US" dirty="0"/>
              <a:t> Diploma – back in 1975.   This was aimed at providing education and training in acoustics to those coming out of non-specialist qualifications.   However, while there have been changes in the patterns of recruitment (for instance more distance learning students), there has been no overall increase in numbers studying the diploma despite uplift in the sector.   The same appears to apply to HE provision – mean recruitment is stable or slightly declining over the past 10 years.</a:t>
            </a:r>
          </a:p>
          <a:p>
            <a:endParaRPr lang="en-US" dirty="0"/>
          </a:p>
          <a:p>
            <a:r>
              <a:rPr lang="en-US" dirty="0"/>
              <a:t>The institute is also developing increasing numbers of specialist short courses to help people enter the industry and upskill and maintain currency within the industry.</a:t>
            </a:r>
          </a:p>
          <a:p>
            <a:pPr lvl="2"/>
            <a:endParaRPr lang="en-US" dirty="0"/>
          </a:p>
          <a:p>
            <a:pPr lvl="0"/>
            <a:r>
              <a:rPr lang="en-US" dirty="0"/>
              <a:t>This year the acoustics industry has launched a level 4 apprenticeship as a new trial.  This is new territory for the sector which has traditionally recruited from the graduate market, but has been identified as a way of both attracting young people into acoustics and helping to reduce the skills shortage.   Further discussions are taking place regarding developing more apprenticeships at other levels.</a:t>
            </a:r>
          </a:p>
          <a:p>
            <a:pPr lvl="0"/>
            <a:endParaRPr lang="en-US" dirty="0"/>
          </a:p>
          <a:p>
            <a:pPr lvl="0"/>
            <a:r>
              <a:rPr lang="en-US" dirty="0"/>
              <a:t>Both the Institute and professional organizations are undertaking outreach and awareness campaigns to get young people to better understand the acoustics industry as well as to engage with acoustics at a younger age – this includes the ANC’s Explore Acoustics campaign, the </a:t>
            </a:r>
            <a:r>
              <a:rPr lang="en-US" dirty="0" err="1"/>
              <a:t>IoA’s</a:t>
            </a:r>
            <a:r>
              <a:rPr lang="en-US" dirty="0"/>
              <a:t> a Sound Career guide (and accompanying video and social media campaigns), and support for the International year of sound including an international year of sound photo competition.</a:t>
            </a:r>
          </a:p>
          <a:p>
            <a:pPr lvl="0"/>
            <a:endParaRPr lang="en-US" dirty="0"/>
          </a:p>
          <a:p>
            <a:pPr lvl="0"/>
            <a:r>
              <a:rPr lang="en-US" dirty="0"/>
              <a:t>The industry are also involved in a lot of STEM outreach initiatives aimed at getting Acoustics known at a younger age so that people can make appropriate school and career choices.  This has including Institute’s commissioning of Edinburgh Science to undertake specialist outreach events including school visits, a new exhibition at Winchester Science Centre specifically focused on Sound and Vibration and supported by industry and academic partners, and engagement with initiatives such as the Big Bang and Tomorrow’s Engineers </a:t>
            </a:r>
            <a:r>
              <a:rPr lang="en-US" dirty="0" err="1"/>
              <a:t>organisations</a:t>
            </a:r>
            <a:r>
              <a:rPr lang="en-US" dirty="0"/>
              <a:t>, which aim to promote STEM careers to a younger audience by both getting them more aware of and enthusing them for engineering careers.</a:t>
            </a:r>
          </a:p>
          <a:p>
            <a:pPr lvl="0"/>
            <a:endParaRPr lang="en-US" dirty="0"/>
          </a:p>
          <a:p>
            <a:pPr lvl="0"/>
            <a:r>
              <a:rPr lang="en-US" dirty="0"/>
              <a:t>The Institute is also liaising with other relevant professional bodies to increase awareness of Acoustics in those professions (Construction, Architecture, Environmental Health, Planning </a:t>
            </a:r>
            <a:r>
              <a:rPr lang="en-US" dirty="0" err="1"/>
              <a:t>etc</a:t>
            </a:r>
            <a:r>
              <a:rPr lang="en-US" dirty="0"/>
              <a:t>)</a:t>
            </a:r>
            <a:endParaRPr lang="en-GB" dirty="0"/>
          </a:p>
          <a:p>
            <a:endParaRPr lang="en-GB" dirty="0"/>
          </a:p>
        </p:txBody>
      </p:sp>
      <p:sp>
        <p:nvSpPr>
          <p:cNvPr id="4" name="Slide Number Placeholder 3"/>
          <p:cNvSpPr>
            <a:spLocks noGrp="1"/>
          </p:cNvSpPr>
          <p:nvPr>
            <p:ph type="sldNum" sz="quarter" idx="5"/>
          </p:nvPr>
        </p:nvSpPr>
        <p:spPr/>
        <p:txBody>
          <a:bodyPr/>
          <a:lstStyle/>
          <a:p>
            <a:fld id="{70FACF00-681C-430E-9E8C-70F27610124B}" type="slidenum">
              <a:rPr lang="en-GB" smtClean="0"/>
              <a:t>10</a:t>
            </a:fld>
            <a:endParaRPr lang="en-GB"/>
          </a:p>
        </p:txBody>
      </p:sp>
    </p:spTree>
    <p:extLst>
      <p:ext uri="{BB962C8B-B14F-4D97-AF65-F5344CB8AC3E}">
        <p14:creationId xmlns:p14="http://schemas.microsoft.com/office/powerpoint/2010/main" val="67349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Is it enough – simply, no.   It is very difficult to raise the profile of acoustics without policy change which raises the profile of noise and acoustics.</a:t>
            </a:r>
          </a:p>
          <a:p>
            <a:endParaRPr lang="en-US" dirty="0"/>
          </a:p>
          <a:p>
            <a:r>
              <a:rPr lang="en-US" dirty="0"/>
              <a:t>Noise is a health problem which is experienced by more people worldwide than any other.  </a:t>
            </a:r>
          </a:p>
          <a:p>
            <a:endParaRPr lang="en-US" dirty="0"/>
          </a:p>
          <a:p>
            <a:r>
              <a:rPr lang="en-US" dirty="0"/>
              <a:t>In order to continue to address the need to deal with noise as a major health problem we need more acousticians in all the industries which are served by acoustic engineers. </a:t>
            </a:r>
          </a:p>
          <a:p>
            <a:endParaRPr lang="en-US" dirty="0"/>
          </a:p>
          <a:p>
            <a:r>
              <a:rPr lang="en-US" dirty="0"/>
              <a:t>This needs some support from policy, to make potential students aware of the potential of acoustics as a career.</a:t>
            </a:r>
          </a:p>
          <a:p>
            <a:endParaRPr lang="en-US" dirty="0"/>
          </a:p>
          <a:p>
            <a:r>
              <a:rPr lang="en-US" sz="1200" b="0" i="0" u="none" strike="noStrike" kern="1200" dirty="0">
                <a:solidFill>
                  <a:schemeClr val="tx1"/>
                </a:solidFill>
                <a:effectLst/>
                <a:latin typeface="+mn-lt"/>
                <a:ea typeface="+mn-ea"/>
                <a:cs typeface="+mn-cs"/>
              </a:rPr>
              <a:t>Classical physics primarily involved </a:t>
            </a:r>
            <a:r>
              <a:rPr lang="en-US" sz="1200" b="1" i="0" u="none" strike="noStrike" kern="1200" dirty="0">
                <a:solidFill>
                  <a:schemeClr val="tx1"/>
                </a:solidFill>
                <a:effectLst/>
                <a:latin typeface="+mn-lt"/>
                <a:ea typeface="+mn-ea"/>
                <a:cs typeface="+mn-cs"/>
              </a:rPr>
              <a:t>mechanics</a:t>
            </a:r>
            <a:r>
              <a:rPr lang="en-US" sz="1200" b="0" i="0" u="none" strike="noStrike" kern="1200" dirty="0">
                <a:solidFill>
                  <a:schemeClr val="tx1"/>
                </a:solidFill>
                <a:effectLst/>
                <a:latin typeface="+mn-lt"/>
                <a:ea typeface="+mn-ea"/>
                <a:cs typeface="+mn-cs"/>
              </a:rPr>
              <a:t> (the study of the forces that affect the motion of objects), hydrodynamics, optics, thermodynamics and acoustics. Some of the important laws of classical physics are the laws of </a:t>
            </a:r>
            <a:r>
              <a:rPr lang="en-US" sz="1200" b="1" i="0" u="none" strike="noStrike" kern="1200" dirty="0">
                <a:solidFill>
                  <a:schemeClr val="tx1"/>
                </a:solidFill>
                <a:effectLst/>
                <a:latin typeface="+mn-lt"/>
                <a:ea typeface="+mn-ea"/>
                <a:cs typeface="+mn-cs"/>
              </a:rPr>
              <a:t>conservation of mass and of energy</a:t>
            </a:r>
            <a:r>
              <a:rPr lang="en-US" sz="1200" b="0" i="0" u="none" strike="noStrike"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70FACF00-681C-430E-9E8C-70F27610124B}" type="slidenum">
              <a:rPr lang="en-GB" smtClean="0"/>
              <a:t>11</a:t>
            </a:fld>
            <a:endParaRPr lang="en-GB"/>
          </a:p>
        </p:txBody>
      </p:sp>
    </p:spTree>
    <p:extLst>
      <p:ext uri="{BB962C8B-B14F-4D97-AF65-F5344CB8AC3E}">
        <p14:creationId xmlns:p14="http://schemas.microsoft.com/office/powerpoint/2010/main" val="18980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recruit sufficient acoustical engineers</a:t>
            </a:r>
          </a:p>
          <a:p>
            <a:endParaRPr lang="en-GB" dirty="0"/>
          </a:p>
          <a:p>
            <a:r>
              <a:rPr lang="en-GB" dirty="0"/>
              <a:t>all of the relevant sectors</a:t>
            </a:r>
          </a:p>
          <a:p>
            <a:endParaRPr lang="en-GB" dirty="0"/>
          </a:p>
          <a:p>
            <a:r>
              <a:rPr lang="en-GB" dirty="0"/>
              <a:t> problems, </a:t>
            </a:r>
          </a:p>
          <a:p>
            <a:endParaRPr lang="en-GB" dirty="0"/>
          </a:p>
          <a:p>
            <a:r>
              <a:rPr lang="en-GB" dirty="0"/>
              <a:t>engineering community </a:t>
            </a:r>
            <a:r>
              <a:rPr lang="en-GB" dirty="0" err="1"/>
              <a:t>generall</a:t>
            </a:r>
            <a:endParaRPr lang="en-GB" dirty="0"/>
          </a:p>
          <a:p>
            <a:r>
              <a:rPr lang="en-GB" dirty="0"/>
              <a:t>a general shortfall of qualified engineers </a:t>
            </a:r>
          </a:p>
          <a:p>
            <a:endParaRPr lang="en-GB" dirty="0"/>
          </a:p>
          <a:p>
            <a:r>
              <a:rPr lang="en-GB" dirty="0"/>
              <a:t>59,000 graduates per year fewer than needed over 5 years.</a:t>
            </a:r>
          </a:p>
          <a:p>
            <a:endParaRPr lang="en-US" dirty="0"/>
          </a:p>
        </p:txBody>
      </p:sp>
      <p:sp>
        <p:nvSpPr>
          <p:cNvPr id="4" name="Slide Number Placeholder 3"/>
          <p:cNvSpPr>
            <a:spLocks noGrp="1"/>
          </p:cNvSpPr>
          <p:nvPr>
            <p:ph type="sldNum" sz="quarter" idx="5"/>
          </p:nvPr>
        </p:nvSpPr>
        <p:spPr/>
        <p:txBody>
          <a:bodyPr/>
          <a:lstStyle/>
          <a:p>
            <a:fld id="{70FACF00-681C-430E-9E8C-70F27610124B}" type="slidenum">
              <a:rPr lang="en-GB" smtClean="0"/>
              <a:t>2</a:t>
            </a:fld>
            <a:endParaRPr lang="en-GB"/>
          </a:p>
        </p:txBody>
      </p:sp>
    </p:spTree>
    <p:extLst>
      <p:ext uri="{BB962C8B-B14F-4D97-AF65-F5344CB8AC3E}">
        <p14:creationId xmlns:p14="http://schemas.microsoft.com/office/powerpoint/2010/main" val="251955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165,000 students on Engineering Higher Education courses in the 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dirty="0"/>
              <a:t>Shortfall means that there is strong competition for skilled candidates,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Engineering courses increased slightly.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 catching up with the number of engineers required by the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lack of diversity,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particular lack of female entrants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fairly poor BAME representation.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Recruitment. Pool </a:t>
            </a:r>
            <a:endParaRPr lang="en-US" dirty="0"/>
          </a:p>
        </p:txBody>
      </p:sp>
      <p:sp>
        <p:nvSpPr>
          <p:cNvPr id="4" name="Slide Number Placeholder 3"/>
          <p:cNvSpPr>
            <a:spLocks noGrp="1"/>
          </p:cNvSpPr>
          <p:nvPr>
            <p:ph type="sldNum" sz="quarter" idx="5"/>
          </p:nvPr>
        </p:nvSpPr>
        <p:spPr/>
        <p:txBody>
          <a:bodyPr/>
          <a:lstStyle/>
          <a:p>
            <a:fld id="{70FACF00-681C-430E-9E8C-70F27610124B}" type="slidenum">
              <a:rPr lang="en-GB" smtClean="0"/>
              <a:t>3</a:t>
            </a:fld>
            <a:endParaRPr lang="en-GB"/>
          </a:p>
        </p:txBody>
      </p:sp>
    </p:spTree>
    <p:extLst>
      <p:ext uri="{BB962C8B-B14F-4D97-AF65-F5344CB8AC3E}">
        <p14:creationId xmlns:p14="http://schemas.microsoft.com/office/powerpoint/2010/main" val="342292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and FE sector</a:t>
            </a:r>
          </a:p>
          <a:p>
            <a:endParaRPr lang="en-GB" dirty="0"/>
          </a:p>
          <a:p>
            <a:r>
              <a:rPr lang="en-GB" dirty="0"/>
              <a:t>Increase in female students taking sciences</a:t>
            </a:r>
          </a:p>
          <a:p>
            <a:endParaRPr lang="en-GB" dirty="0"/>
          </a:p>
          <a:p>
            <a:r>
              <a:rPr lang="en-GB" dirty="0"/>
              <a:t>More female than male from 2018.</a:t>
            </a:r>
          </a:p>
          <a:p>
            <a:endParaRPr lang="en-GB" dirty="0"/>
          </a:p>
          <a:p>
            <a:r>
              <a:rPr lang="en-GB" dirty="0"/>
              <a:t>But not physics,  core for engineering</a:t>
            </a:r>
          </a:p>
          <a:p>
            <a:endParaRPr lang="en-GB" dirty="0"/>
          </a:p>
          <a:p>
            <a:r>
              <a:rPr lang="en-GB" dirty="0"/>
              <a:t>Maths also lags behind with only 39% of a level students being female.</a:t>
            </a:r>
          </a:p>
        </p:txBody>
      </p:sp>
      <p:sp>
        <p:nvSpPr>
          <p:cNvPr id="4" name="Slide Number Placeholder 3"/>
          <p:cNvSpPr>
            <a:spLocks noGrp="1"/>
          </p:cNvSpPr>
          <p:nvPr>
            <p:ph type="sldNum" sz="quarter" idx="5"/>
          </p:nvPr>
        </p:nvSpPr>
        <p:spPr/>
        <p:txBody>
          <a:bodyPr/>
          <a:lstStyle/>
          <a:p>
            <a:fld id="{70FACF00-681C-430E-9E8C-70F27610124B}" type="slidenum">
              <a:rPr lang="en-GB" smtClean="0"/>
              <a:t>4</a:t>
            </a:fld>
            <a:endParaRPr lang="en-GB"/>
          </a:p>
        </p:txBody>
      </p:sp>
    </p:spTree>
    <p:extLst>
      <p:ext uri="{BB962C8B-B14F-4D97-AF65-F5344CB8AC3E}">
        <p14:creationId xmlns:p14="http://schemas.microsoft.com/office/powerpoint/2010/main" val="79541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Lack of awareness</a:t>
            </a:r>
          </a:p>
          <a:p>
            <a:endParaRPr lang="en-GB" dirty="0"/>
          </a:p>
          <a:p>
            <a:r>
              <a:rPr lang="en-GB" dirty="0"/>
              <a:t>Only 23.6% of young </a:t>
            </a:r>
            <a:r>
              <a:rPr lang="en-US" dirty="0"/>
              <a:t>people aged 11 to 14 and 25.5% of those aged 14 to 16 reported knowing what people </a:t>
            </a:r>
            <a:r>
              <a:rPr lang="en-GB" dirty="0"/>
              <a:t>working in engineering actually do</a:t>
            </a:r>
          </a:p>
        </p:txBody>
      </p:sp>
      <p:sp>
        <p:nvSpPr>
          <p:cNvPr id="4" name="Slide Number Placeholder 3"/>
          <p:cNvSpPr>
            <a:spLocks noGrp="1"/>
          </p:cNvSpPr>
          <p:nvPr>
            <p:ph type="sldNum" sz="quarter" idx="5"/>
          </p:nvPr>
        </p:nvSpPr>
        <p:spPr/>
        <p:txBody>
          <a:bodyPr/>
          <a:lstStyle/>
          <a:p>
            <a:fld id="{70FACF00-681C-430E-9E8C-70F27610124B}" type="slidenum">
              <a:rPr lang="en-GB" smtClean="0"/>
              <a:t>5</a:t>
            </a:fld>
            <a:endParaRPr lang="en-GB"/>
          </a:p>
        </p:txBody>
      </p:sp>
    </p:spTree>
    <p:extLst>
      <p:ext uri="{BB962C8B-B14F-4D97-AF65-F5344CB8AC3E}">
        <p14:creationId xmlns:p14="http://schemas.microsoft.com/office/powerpoint/2010/main" val="67869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problem of awareness </a:t>
            </a:r>
            <a:r>
              <a:rPr lang="en-GB" dirty="0"/>
              <a:t>exacerbated.  </a:t>
            </a:r>
          </a:p>
          <a:p>
            <a:endParaRPr lang="en-GB" dirty="0"/>
          </a:p>
          <a:p>
            <a:r>
              <a:rPr lang="en-GB" dirty="0"/>
              <a:t>Hidden industry – weirdest jobs.</a:t>
            </a:r>
          </a:p>
          <a:p>
            <a:endParaRPr lang="en-US" dirty="0"/>
          </a:p>
          <a:p>
            <a:r>
              <a:rPr lang="en-US" dirty="0"/>
              <a:t>hits recruitment into courses, </a:t>
            </a:r>
            <a:endParaRPr lang="en-GB" dirty="0"/>
          </a:p>
          <a:p>
            <a:endParaRPr lang="en-GB" dirty="0"/>
          </a:p>
          <a:p>
            <a:r>
              <a:rPr lang="en-US" dirty="0"/>
              <a:t>steered into the ‘traditional’ engineering subjects which are better understood by teachers. </a:t>
            </a:r>
          </a:p>
          <a:p>
            <a:endParaRPr lang="en-GB" dirty="0"/>
          </a:p>
          <a:p>
            <a:r>
              <a:rPr lang="en-US" dirty="0"/>
              <a:t>term Acoustics is largely missing from the school</a:t>
            </a:r>
            <a:r>
              <a:rPr lang="en-GB" dirty="0"/>
              <a:t> science </a:t>
            </a:r>
            <a:r>
              <a:rPr lang="en-US" dirty="0"/>
              <a:t> curriculum at all levels,</a:t>
            </a:r>
            <a:endParaRPr lang="en-GB" dirty="0"/>
          </a:p>
          <a:p>
            <a:endParaRPr lang="en-GB" dirty="0"/>
          </a:p>
          <a:p>
            <a:r>
              <a:rPr lang="en-GB" dirty="0"/>
              <a:t>Target</a:t>
            </a:r>
            <a:r>
              <a:rPr lang="en-US" dirty="0"/>
              <a:t> for recruitment is often unaware of the profession.   </a:t>
            </a:r>
            <a:endParaRPr lang="en-GB" dirty="0"/>
          </a:p>
          <a:p>
            <a:endParaRPr lang="en-GB" dirty="0"/>
          </a:p>
          <a:p>
            <a:r>
              <a:rPr lang="en-GB" dirty="0"/>
              <a:t>Physics syllabus</a:t>
            </a:r>
            <a:r>
              <a:rPr lang="en-US" dirty="0"/>
              <a:t>.   </a:t>
            </a:r>
            <a:endParaRPr lang="en-GB" dirty="0"/>
          </a:p>
          <a:p>
            <a:endParaRPr lang="en-GB" dirty="0"/>
          </a:p>
          <a:p>
            <a:r>
              <a:rPr lang="en-GB" dirty="0"/>
              <a:t>BTeC </a:t>
            </a:r>
            <a:r>
              <a:rPr lang="en-US" dirty="0"/>
              <a:t> national diploma in Music Technology, </a:t>
            </a:r>
            <a:endParaRPr lang="en-GB" dirty="0"/>
          </a:p>
          <a:p>
            <a:endParaRPr lang="en-GB" dirty="0"/>
          </a:p>
          <a:p>
            <a:r>
              <a:rPr lang="en-US" dirty="0"/>
              <a:t>Classical physics</a:t>
            </a:r>
            <a:r>
              <a:rPr lang="en-GB" dirty="0"/>
              <a:t> replaced by </a:t>
            </a:r>
            <a:r>
              <a:rPr lang="en-US" dirty="0"/>
              <a:t>modern physics</a:t>
            </a:r>
            <a:r>
              <a:rPr lang="en-GB" dirty="0"/>
              <a:t>.</a:t>
            </a:r>
          </a:p>
          <a:p>
            <a:endParaRPr lang="en-US" dirty="0"/>
          </a:p>
          <a:p>
            <a:r>
              <a:rPr lang="en-US" dirty="0"/>
              <a:t>acoustically relevant degrees</a:t>
            </a:r>
            <a:endParaRPr lang="en-GB" dirty="0"/>
          </a:p>
          <a:p>
            <a:endParaRPr lang="en-US" dirty="0"/>
          </a:p>
          <a:p>
            <a:r>
              <a:rPr lang="en-US" dirty="0"/>
              <a:t>lot of competition for engineering graduates, </a:t>
            </a:r>
            <a:endParaRPr lang="en-GB" dirty="0"/>
          </a:p>
          <a:p>
            <a:endParaRPr lang="en-GB" dirty="0"/>
          </a:p>
          <a:p>
            <a:r>
              <a:rPr lang="en-US" dirty="0"/>
              <a:t>lack of awareness only a very small proportion are attracted into the acoustics industry.  </a:t>
            </a:r>
            <a:endParaRPr lang="en-GB" dirty="0"/>
          </a:p>
          <a:p>
            <a:endParaRPr lang="en-GB" dirty="0"/>
          </a:p>
          <a:p>
            <a:r>
              <a:rPr lang="en-US" dirty="0"/>
              <a:t>I fell into Acoustics’, o</a:t>
            </a:r>
            <a:r>
              <a:rPr lang="en-GB" dirty="0"/>
              <a:t>r</a:t>
            </a:r>
            <a:r>
              <a:rPr lang="en-US" dirty="0"/>
              <a:t> driven in by a hobby</a:t>
            </a:r>
          </a:p>
          <a:p>
            <a:endParaRPr lang="en-GB" dirty="0"/>
          </a:p>
        </p:txBody>
      </p:sp>
      <p:sp>
        <p:nvSpPr>
          <p:cNvPr id="4" name="Slide Number Placeholder 3"/>
          <p:cNvSpPr>
            <a:spLocks noGrp="1"/>
          </p:cNvSpPr>
          <p:nvPr>
            <p:ph type="sldNum" sz="quarter" idx="5"/>
          </p:nvPr>
        </p:nvSpPr>
        <p:spPr/>
        <p:txBody>
          <a:bodyPr/>
          <a:lstStyle/>
          <a:p>
            <a:fld id="{70FACF00-681C-430E-9E8C-70F27610124B}" type="slidenum">
              <a:rPr lang="en-GB" smtClean="0"/>
              <a:t>6</a:t>
            </a:fld>
            <a:endParaRPr lang="en-GB"/>
          </a:p>
        </p:txBody>
      </p:sp>
    </p:spTree>
    <p:extLst>
      <p:ext uri="{BB962C8B-B14F-4D97-AF65-F5344CB8AC3E}">
        <p14:creationId xmlns:p14="http://schemas.microsoft.com/office/powerpoint/2010/main" val="4082565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UK Value of Acoustics   UK Music £3.5bn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Lack Historic data -  Indications </a:t>
            </a:r>
            <a:r>
              <a:rPr lang="en-US" dirty="0"/>
              <a:t>progressively grown over the past 10 years.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ANC,</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reported progressive increases in the size of member</a:t>
            </a:r>
            <a:r>
              <a:rPr lang="en-GB" dirty="0"/>
              <a:t>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Struggle to recruit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particularly a problem in a sector which is still dominated by SMEs.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Small </a:t>
            </a:r>
            <a:r>
              <a:rPr lang="en-US" dirty="0"/>
              <a:t>companies find it harder to undertake their training internally due to the proportional costs of taking staff away from income earning activities.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3333 2015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2977 2010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3497 2017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70FACF00-681C-430E-9E8C-70F27610124B}" type="slidenum">
              <a:rPr lang="en-GB" smtClean="0"/>
              <a:t>7</a:t>
            </a:fld>
            <a:endParaRPr lang="en-GB"/>
          </a:p>
        </p:txBody>
      </p:sp>
    </p:spTree>
    <p:extLst>
      <p:ext uri="{BB962C8B-B14F-4D97-AF65-F5344CB8AC3E}">
        <p14:creationId xmlns:p14="http://schemas.microsoft.com/office/powerpoint/2010/main" val="206257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engineering professions can be illustrated by the engineering recruitment pipeline.</a:t>
            </a:r>
          </a:p>
          <a:p>
            <a:endParaRPr lang="en-US" dirty="0"/>
          </a:p>
          <a:p>
            <a:r>
              <a:rPr lang="en-GB" dirty="0"/>
              <a:t>Typically apprenticeship, relevant degree or conversion</a:t>
            </a:r>
          </a:p>
          <a:p>
            <a:endParaRPr lang="en-US" dirty="0"/>
          </a:p>
          <a:p>
            <a:pPr marL="0" indent="0" algn="l">
              <a:buNone/>
            </a:pPr>
            <a:r>
              <a:rPr lang="en-US" sz="1200" dirty="0"/>
              <a:t>traditionally three routes into Acoustics – undergraduate degree, postgraduate degree o</a:t>
            </a:r>
            <a:r>
              <a:rPr lang="en-GB" sz="1200" dirty="0"/>
              <a:t>r </a:t>
            </a:r>
            <a:r>
              <a:rPr lang="en-US" sz="1200" dirty="0"/>
              <a:t>other professional qualification,  or direct recruitment from an engineering, physics or maths degree and in-house training in acoustics in the company.  </a:t>
            </a:r>
            <a:endParaRPr lang="en-GB" sz="1200" dirty="0"/>
          </a:p>
          <a:p>
            <a:pPr marL="0" indent="0" algn="l">
              <a:buNone/>
            </a:pPr>
            <a:endParaRPr lang="en-GB" sz="1200" dirty="0"/>
          </a:p>
          <a:p>
            <a:pPr marL="0" indent="0" algn="l">
              <a:buNone/>
            </a:pPr>
            <a:r>
              <a:rPr lang="en-GB" sz="1200" dirty="0"/>
              <a:t>Increased competition, harder to recruit as graduates can easily find roles in their discipline</a:t>
            </a:r>
          </a:p>
          <a:p>
            <a:pPr marL="0" indent="0" algn="l">
              <a:buNone/>
            </a:pPr>
            <a:endParaRPr lang="en-GB" sz="1200" dirty="0"/>
          </a:p>
          <a:p>
            <a:pPr lvl="0"/>
            <a:r>
              <a:rPr lang="en-US" dirty="0"/>
              <a:t>perception issues as well –‘second rate’ heavy engineering’ industries, – the ‘hard hat’ mentality, where acousticians are considered to be primarily construction site engineers </a:t>
            </a:r>
            <a:endParaRPr lang="en-GB" dirty="0"/>
          </a:p>
          <a:p>
            <a:pPr lvl="0"/>
            <a:endParaRPr lang="en-GB" dirty="0"/>
          </a:p>
          <a:p>
            <a:pPr lvl="0"/>
            <a:r>
              <a:rPr lang="en-GB" dirty="0"/>
              <a:t>Fails </a:t>
            </a:r>
            <a:r>
              <a:rPr lang="en-US" dirty="0"/>
              <a:t>to recognize the wide range of roles for acousticians</a:t>
            </a:r>
            <a:r>
              <a:rPr lang="en-GB" dirty="0"/>
              <a:t>.</a:t>
            </a:r>
            <a:endParaRPr lang="en-US" dirty="0"/>
          </a:p>
          <a:p>
            <a:pPr marL="0" indent="0" algn="l">
              <a:buNone/>
            </a:pPr>
            <a:endParaRPr lang="en-US" dirty="0"/>
          </a:p>
        </p:txBody>
      </p:sp>
      <p:sp>
        <p:nvSpPr>
          <p:cNvPr id="4" name="Slide Number Placeholder 3"/>
          <p:cNvSpPr>
            <a:spLocks noGrp="1"/>
          </p:cNvSpPr>
          <p:nvPr>
            <p:ph type="sldNum" sz="quarter" idx="5"/>
          </p:nvPr>
        </p:nvSpPr>
        <p:spPr/>
        <p:txBody>
          <a:bodyPr/>
          <a:lstStyle/>
          <a:p>
            <a:fld id="{70FACF00-681C-430E-9E8C-70F27610124B}" type="slidenum">
              <a:rPr lang="en-GB" smtClean="0"/>
              <a:t>8</a:t>
            </a:fld>
            <a:endParaRPr lang="en-GB"/>
          </a:p>
        </p:txBody>
      </p:sp>
    </p:spTree>
    <p:extLst>
      <p:ext uri="{BB962C8B-B14F-4D97-AF65-F5344CB8AC3E}">
        <p14:creationId xmlns:p14="http://schemas.microsoft.com/office/powerpoint/2010/main" val="252880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lgn="l">
              <a:buNone/>
            </a:pPr>
            <a:r>
              <a:rPr lang="en-US" dirty="0"/>
              <a:t>only 4 institutions with undergraduate courses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institutions which run taught Master’s courses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There is one Professional qualification at postgraduate level</a:t>
            </a:r>
            <a:r>
              <a:rPr lang="en-GB" dirty="0"/>
              <a:t>. </a:t>
            </a:r>
          </a:p>
          <a:p>
            <a:endParaRPr lang="en-GB" dirty="0"/>
          </a:p>
          <a:p>
            <a:r>
              <a:rPr lang="en-US" dirty="0"/>
              <a:t>around 270 graduates per year entering the workforce.</a:t>
            </a:r>
          </a:p>
          <a:p>
            <a:pPr marL="457200" lvl="1" indent="0" algn="r">
              <a:buNone/>
            </a:pPr>
            <a:endParaRPr lang="en-US" sz="1600" dirty="0"/>
          </a:p>
          <a:p>
            <a:r>
              <a:rPr lang="en-US" dirty="0"/>
              <a:t>Acoustics forms a tiny proportion – less than a quarter of a percent – of the total number of engineering </a:t>
            </a:r>
            <a:r>
              <a:rPr lang="en-US" dirty="0" err="1"/>
              <a:t>st</a:t>
            </a:r>
            <a:endParaRPr lang="en-US" dirty="0"/>
          </a:p>
          <a:p>
            <a:endParaRPr lang="en-US" dirty="0"/>
          </a:p>
          <a:p>
            <a:r>
              <a:rPr lang="en-GB" dirty="0"/>
              <a:t>Poor </a:t>
            </a:r>
            <a:r>
              <a:rPr lang="en-US" dirty="0" err="1"/>
              <a:t>diversi</a:t>
            </a:r>
            <a:r>
              <a:rPr lang="en-GB" dirty="0"/>
              <a:t>ty, like engineering</a:t>
            </a:r>
          </a:p>
          <a:p>
            <a:endParaRPr lang="en-GB" dirty="0"/>
          </a:p>
          <a:p>
            <a:r>
              <a:rPr lang="en-US" dirty="0"/>
              <a:t>increasing number of people who change careers </a:t>
            </a:r>
            <a:endParaRPr lang="en-GB" dirty="0"/>
          </a:p>
          <a:p>
            <a:endParaRPr lang="en-GB" dirty="0"/>
          </a:p>
          <a:p>
            <a:r>
              <a:rPr lang="en-US" dirty="0"/>
              <a:t>up to 3 times across their working lives, </a:t>
            </a:r>
            <a:endParaRPr lang="en-GB" dirty="0"/>
          </a:p>
          <a:p>
            <a:endParaRPr lang="en-GB" dirty="0"/>
          </a:p>
          <a:p>
            <a:r>
              <a:rPr lang="en-US" dirty="0"/>
              <a:t> do not just need to look at traditional ‘graduate’ populations for recruitment.  </a:t>
            </a:r>
            <a:endParaRPr lang="en-GB" dirty="0"/>
          </a:p>
          <a:p>
            <a:endParaRPr lang="en-GB" dirty="0"/>
          </a:p>
          <a:p>
            <a:r>
              <a:rPr lang="en-US" dirty="0"/>
              <a:t>changing careers need the ability to fund their relevant training</a:t>
            </a:r>
          </a:p>
          <a:p>
            <a:endParaRPr lang="en-US" dirty="0"/>
          </a:p>
          <a:p>
            <a:r>
              <a:rPr lang="en-US" dirty="0"/>
              <a:t>‘softer’ skills courses</a:t>
            </a:r>
            <a:r>
              <a:rPr lang="en-GB" dirty="0"/>
              <a:t> with acoustics elements</a:t>
            </a:r>
          </a:p>
          <a:p>
            <a:endParaRPr lang="en-GB" dirty="0"/>
          </a:p>
          <a:p>
            <a:r>
              <a:rPr lang="en-US" dirty="0"/>
              <a:t>These students need further </a:t>
            </a:r>
            <a:r>
              <a:rPr lang="en-GB" dirty="0"/>
              <a:t>training. </a:t>
            </a:r>
          </a:p>
          <a:p>
            <a:endParaRPr lang="en-GB" dirty="0"/>
          </a:p>
          <a:p>
            <a:r>
              <a:rPr lang="en-US" dirty="0"/>
              <a:t>Mechanical engineering, but in a sector dominated by SMEs, these students still need specialist training and education in acoustics, particularly on test and measurement and on legislation and standards, and this is often difficult to do in-house.</a:t>
            </a:r>
          </a:p>
          <a:p>
            <a:endParaRPr lang="en-US" dirty="0"/>
          </a:p>
          <a:p>
            <a:pPr lvl="1"/>
            <a:r>
              <a:rPr lang="en-US" dirty="0"/>
              <a:t>These ‘soft’ focused courses also put pressure on recruitment to existing courses as students opt for the </a:t>
            </a:r>
            <a:r>
              <a:rPr lang="en-GB" dirty="0"/>
              <a:t> </a:t>
            </a:r>
            <a:r>
              <a:rPr lang="en-US" dirty="0"/>
              <a:t> easier option</a:t>
            </a:r>
            <a:endParaRPr lang="en-GB" dirty="0"/>
          </a:p>
          <a:p>
            <a:pPr lvl="1"/>
            <a:endParaRPr lang="en-US" dirty="0"/>
          </a:p>
          <a:p>
            <a:pPr lvl="1"/>
            <a:r>
              <a:rPr lang="en-US" dirty="0"/>
              <a:t>Most institutions report gradually declining numbers and financial </a:t>
            </a:r>
            <a:r>
              <a:rPr lang="en-US" dirty="0" err="1"/>
              <a:t>pressur</a:t>
            </a:r>
            <a:r>
              <a:rPr lang="en-GB" dirty="0"/>
              <a:t>e</a:t>
            </a: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r" defTabSz="914400" rtl="0" eaLnBrk="1" fontAlgn="auto" latinLnBrk="0" hangingPunct="1">
              <a:lnSpc>
                <a:spcPct val="100000"/>
              </a:lnSpc>
              <a:spcBef>
                <a:spcPts val="0"/>
              </a:spcBef>
              <a:spcAft>
                <a:spcPts val="0"/>
              </a:spcAft>
              <a:buClrTx/>
              <a:buSzTx/>
              <a:buFontTx/>
              <a:buNone/>
              <a:tabLst/>
              <a:defRPr/>
            </a:pPr>
            <a:r>
              <a:rPr lang="en-US" sz="1200" dirty="0"/>
              <a:t>(IoA E&amp;LWG 2020)</a:t>
            </a:r>
            <a:endParaRPr lang="en-GB" sz="1200" dirty="0"/>
          </a:p>
        </p:txBody>
      </p:sp>
      <p:sp>
        <p:nvSpPr>
          <p:cNvPr id="4" name="Slide Number Placeholder 3"/>
          <p:cNvSpPr>
            <a:spLocks noGrp="1"/>
          </p:cNvSpPr>
          <p:nvPr>
            <p:ph type="sldNum" sz="quarter" idx="5"/>
          </p:nvPr>
        </p:nvSpPr>
        <p:spPr/>
        <p:txBody>
          <a:bodyPr/>
          <a:lstStyle/>
          <a:p>
            <a:fld id="{70FACF00-681C-430E-9E8C-70F27610124B}" type="slidenum">
              <a:rPr lang="en-GB" smtClean="0"/>
              <a:t>9</a:t>
            </a:fld>
            <a:endParaRPr lang="en-GB"/>
          </a:p>
        </p:txBody>
      </p:sp>
    </p:spTree>
    <p:extLst>
      <p:ext uri="{BB962C8B-B14F-4D97-AF65-F5344CB8AC3E}">
        <p14:creationId xmlns:p14="http://schemas.microsoft.com/office/powerpoint/2010/main" val="1695306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jp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jp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jp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jp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jp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jp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jp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jp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9D19DC2-8150-2A41-9985-BE349971D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00" y="5940001"/>
            <a:ext cx="1350000" cy="579021"/>
          </a:xfrm>
          <a:prstGeom prst="rect">
            <a:avLst/>
          </a:prstGeom>
        </p:spPr>
      </p:pic>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2268000"/>
            <a:ext cx="5399999" cy="1440000"/>
          </a:xfrm>
        </p:spPr>
        <p:txBody>
          <a:bodyPr lIns="0" tIns="0" rIns="0" bIns="0" anchor="t" anchorCtr="0">
            <a:noAutofit/>
          </a:bodyPr>
          <a:lstStyle>
            <a:lvl1pPr algn="l">
              <a:defRPr sz="375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3960000"/>
            <a:ext cx="5400000" cy="720000"/>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flipV="1">
            <a:off x="351000" y="3780000"/>
            <a:ext cx="5400000" cy="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64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blank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C1DA-4321-0D4E-B003-0C5A9E7349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A34546-6EFB-164D-A9D2-A2FA2BD99A05}"/>
              </a:ext>
            </a:extLst>
          </p:cNvPr>
          <p:cNvSpPr>
            <a:spLocks noGrp="1"/>
          </p:cNvSpPr>
          <p:nvPr>
            <p:ph type="dt" sz="half" idx="10"/>
          </p:nvPr>
        </p:nvSpPr>
        <p:spPr/>
        <p:txBody>
          <a:bodyPr/>
          <a:lstStyle/>
          <a:p>
            <a:fld id="{513E9A47-B1C6-4323-97A3-2D81B112926C}" type="datetimeFigureOut">
              <a:rPr lang="en-US" smtClean="0"/>
              <a:t>2/25/2020</a:t>
            </a:fld>
            <a:endParaRPr lang="en-US"/>
          </a:p>
        </p:txBody>
      </p:sp>
      <p:sp>
        <p:nvSpPr>
          <p:cNvPr id="4" name="Footer Placeholder 3">
            <a:extLst>
              <a:ext uri="{FF2B5EF4-FFF2-40B4-BE49-F238E27FC236}">
                <a16:creationId xmlns:a16="http://schemas.microsoft.com/office/drawing/2014/main" id="{1FDC8946-250E-584B-958B-D14F5C074C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9CF0D4-3654-1541-82A8-A5D8794E9125}"/>
              </a:ext>
            </a:extLst>
          </p:cNvPr>
          <p:cNvSpPr>
            <a:spLocks noGrp="1"/>
          </p:cNvSpPr>
          <p:nvPr>
            <p:ph type="sldNum" sz="quarter" idx="12"/>
          </p:nvPr>
        </p:nvSpPr>
        <p:spPr/>
        <p:txBody>
          <a:bodyPr/>
          <a:lstStyle/>
          <a:p>
            <a:fld id="{9F3321E7-89E8-42FC-BA66-B358C1F3C7B6}" type="slidenum">
              <a:rPr lang="en-US" smtClean="0"/>
              <a:t>‹#›</a:t>
            </a:fld>
            <a:endParaRPr lang="en-US"/>
          </a:p>
        </p:txBody>
      </p:sp>
      <p:cxnSp>
        <p:nvCxnSpPr>
          <p:cNvPr id="6" name="Straight Connector 5">
            <a:extLst>
              <a:ext uri="{FF2B5EF4-FFF2-40B4-BE49-F238E27FC236}">
                <a16:creationId xmlns:a16="http://schemas.microsoft.com/office/drawing/2014/main" id="{BCF383A3-149A-F64A-BA64-5259306ADEBE}"/>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0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1_blank_no_titl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FB29A4F-7237-BC47-BAF6-10D1DA0F2C16}"/>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5CAC4AC4-1601-804D-BE1E-243B2C76ECEC}"/>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0" name="Footer Placeholder 4">
            <a:extLst>
              <a:ext uri="{FF2B5EF4-FFF2-40B4-BE49-F238E27FC236}">
                <a16:creationId xmlns:a16="http://schemas.microsoft.com/office/drawing/2014/main" id="{8F85ABF5-FA96-1147-9D30-B0FCB907D620}"/>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3C17A66A-DB8B-BA40-ABBA-4E1A84A5D059}"/>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421199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pictur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6D372ED-F05E-3140-9ADE-8813A96D7C4D}"/>
              </a:ext>
            </a:extLst>
          </p:cNvPr>
          <p:cNvSpPr>
            <a:spLocks noGrp="1"/>
          </p:cNvSpPr>
          <p:nvPr>
            <p:ph idx="10"/>
          </p:nvPr>
        </p:nvSpPr>
        <p:spPr>
          <a:xfrm>
            <a:off x="351000" y="468000"/>
            <a:ext cx="8440200" cy="5760000"/>
          </a:xfrm>
        </p:spPr>
        <p:txBody>
          <a:bodyPr/>
          <a:lstStyle>
            <a:lvl1pPr marL="0" indent="0">
              <a:buNone/>
              <a:defRPr sz="1950"/>
            </a:lvl1pPr>
          </a:lstStyle>
          <a:p>
            <a:pPr lvl="0"/>
            <a:r>
              <a:rPr lang="en-US"/>
              <a:t>Click to edit Master text styles</a:t>
            </a:r>
          </a:p>
        </p:txBody>
      </p:sp>
      <p:sp>
        <p:nvSpPr>
          <p:cNvPr id="9" name="Title 1">
            <a:extLst>
              <a:ext uri="{FF2B5EF4-FFF2-40B4-BE49-F238E27FC236}">
                <a16:creationId xmlns:a16="http://schemas.microsoft.com/office/drawing/2014/main" id="{6397A353-7226-6144-B91D-9B2CBFFEC584}"/>
              </a:ext>
            </a:extLst>
          </p:cNvPr>
          <p:cNvSpPr>
            <a:spLocks noGrp="1"/>
          </p:cNvSpPr>
          <p:nvPr>
            <p:ph type="title"/>
          </p:nvPr>
        </p:nvSpPr>
        <p:spPr>
          <a:xfrm>
            <a:off x="702000" y="936000"/>
            <a:ext cx="5130000" cy="540000"/>
          </a:xfrm>
        </p:spPr>
        <p:txBody>
          <a:bodyPr/>
          <a:lstStyle>
            <a:lvl1pPr>
              <a:defRPr>
                <a:ln>
                  <a:noFill/>
                </a:ln>
                <a:solidFill>
                  <a:schemeClr val="tx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F400D2D9-D3FD-6245-AB3E-E66CD16DC64D}"/>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5" name="Footer Placeholder 4">
            <a:extLst>
              <a:ext uri="{FF2B5EF4-FFF2-40B4-BE49-F238E27FC236}">
                <a16:creationId xmlns:a16="http://schemas.microsoft.com/office/drawing/2014/main" id="{61F4D21D-E863-6244-A36D-15A2F6B95E50}"/>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6FE13E0-D0B6-224C-BD13-33D03730EA53}"/>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472357136"/>
      </p:ext>
    </p:extLst>
  </p:cSld>
  <p:clrMapOvr>
    <a:masterClrMapping/>
  </p:clrMapOvr>
  <p:extLst>
    <p:ext uri="{DCECCB84-F9BA-43D5-87BE-67443E8EF086}">
      <p15:sldGuideLst xmlns:p15="http://schemas.microsoft.com/office/powerpoint/2012/main">
        <p15:guide id="1" orient="horz" pos="278" userDrawn="1">
          <p15:clr>
            <a:srgbClr val="FBAE40"/>
          </p15:clr>
        </p15:guide>
        <p15:guide id="2" pos="2676" userDrawn="1">
          <p15:clr>
            <a:srgbClr val="FBAE40"/>
          </p15:clr>
        </p15:guide>
        <p15:guide id="3" orient="horz" pos="3929" userDrawn="1">
          <p15:clr>
            <a:srgbClr val="FBAE40"/>
          </p15:clr>
        </p15:guide>
        <p15:guide id="4" pos="5534" userDrawn="1">
          <p15:clr>
            <a:srgbClr val="FBAE40"/>
          </p15:clr>
        </p15:guide>
        <p15:guide id="5" pos="20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bullet_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bg1"/>
              </a:buClr>
              <a:defRPr sz="195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53F6108E-3846-2741-A7A6-4A2A9D531F2A}"/>
              </a:ext>
            </a:extLst>
          </p:cNvPr>
          <p:cNvCxnSpPr>
            <a:cxnSpLocks/>
          </p:cNvCxnSpPr>
          <p:nvPr/>
        </p:nvCxnSpPr>
        <p:spPr>
          <a:xfrm>
            <a:off x="351000" y="1080001"/>
            <a:ext cx="844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D36DF6B6-C17D-864B-BD96-263E7995189B}"/>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F2B7047C-71AD-2444-8A52-B8E686C2E5CD}"/>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C55880F0-9544-9F4C-8A30-5EB4C117F565}"/>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207483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4_bullet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69C46A7C-8E4C-B443-99BC-7031C02A85E1}"/>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CB175DA9-02C6-194B-8D7C-57923672AE7D}"/>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5B592FD4-2A5C-B54A-966D-EC11AC294A5D}"/>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94CA2BFE-E5E5-3F49-9B7A-742AB94800FB}"/>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09399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5_bullet_wav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69C46A7C-8E4C-B443-99BC-7031C02A85E1}"/>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E81379BE-0C9A-324F-AEE4-6A68579721E0}"/>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C9763945-9419-2B42-A193-4D9742EEE950}"/>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5C9B9895-2B52-7B49-80D7-B245F5A97C72}"/>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181425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6_bullet_wave_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69C46A7C-8E4C-B443-99BC-7031C02A85E1}"/>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AA27CA6A-AF04-3843-AF3E-DBB7CB64044E}"/>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E172A013-E570-BB4D-84C5-95451FB1588B}"/>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7B9B078A-5B46-874E-80B0-1AC95C3C5823}"/>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897233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7_bullet_wave_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69C46A7C-8E4C-B443-99BC-7031C02A85E1}"/>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CBBB4577-33E4-6B4C-9677-068611DEC6B6}"/>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8F799768-1F5F-5C4B-8F0F-FF65060A3E64}"/>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7826F1D5-AEA8-5647-978C-3AD942D60CFE}"/>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661279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8_bullet_wave_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000" y="967628"/>
            <a:ext cx="8440200" cy="540000"/>
          </a:xfrm>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9EE04CE-FFF9-C54E-B1EA-3AC028F27266}"/>
              </a:ext>
            </a:extLst>
          </p:cNvPr>
          <p:cNvCxnSpPr>
            <a:cxnSpLocks/>
          </p:cNvCxnSpPr>
          <p:nvPr/>
        </p:nvCxnSpPr>
        <p:spPr>
          <a:xfrm>
            <a:off x="351000" y="1507628"/>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A3637B23-5A78-BB45-BC14-8E6E98C72DE7}"/>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3" name="Footer Placeholder 4">
            <a:extLst>
              <a:ext uri="{FF2B5EF4-FFF2-40B4-BE49-F238E27FC236}">
                <a16:creationId xmlns:a16="http://schemas.microsoft.com/office/drawing/2014/main" id="{D71FE6E1-A5B3-F14F-BEC3-9EB5EF0C19CC}"/>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DC47E484-91F8-E148-956B-821CC363016D}"/>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95888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9_bullet_colour_wav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000" y="967628"/>
            <a:ext cx="8440200" cy="540000"/>
          </a:xfrm>
        </p:spPr>
        <p:txBody>
          <a:bodyPr>
            <a:normAutofit/>
          </a:bodyPr>
          <a:lstStyle>
            <a:lvl1pPr>
              <a:defRPr sz="24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bg1"/>
              </a:buClr>
              <a:defRPr sz="195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9EE04CE-FFF9-C54E-B1EA-3AC028F27266}"/>
              </a:ext>
            </a:extLst>
          </p:cNvPr>
          <p:cNvCxnSpPr>
            <a:cxnSpLocks/>
          </p:cNvCxnSpPr>
          <p:nvPr/>
        </p:nvCxnSpPr>
        <p:spPr>
          <a:xfrm>
            <a:off x="351000" y="1507628"/>
            <a:ext cx="844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0B5C66C7-6EED-6543-B90C-69B03BB729E3}"/>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3" name="Footer Placeholder 4">
            <a:extLst>
              <a:ext uri="{FF2B5EF4-FFF2-40B4-BE49-F238E27FC236}">
                <a16:creationId xmlns:a16="http://schemas.microsoft.com/office/drawing/2014/main" id="{1AD69641-4450-174F-A773-C9C94C92E383}"/>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DFC0564C-D7A5-C048-B046-0D37A8E07206}"/>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318560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_text_op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9D19DC2-8150-2A41-9985-BE349971D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3000" y="5940001"/>
            <a:ext cx="1350000" cy="579021"/>
          </a:xfrm>
          <a:prstGeom prst="rect">
            <a:avLst/>
          </a:prstGeom>
        </p:spPr>
      </p:pic>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2430732"/>
            <a:ext cx="5399999" cy="1440000"/>
          </a:xfrm>
        </p:spPr>
        <p:txBody>
          <a:bodyPr lIns="0" tIns="0" rIns="0" bIns="0" anchor="t" anchorCtr="0">
            <a:noAutofit/>
          </a:bodyPr>
          <a:lstStyle>
            <a:lvl1pPr algn="l">
              <a:defRPr sz="375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4122732"/>
            <a:ext cx="5400000" cy="720000"/>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flipV="1">
            <a:off x="351000" y="3942732"/>
            <a:ext cx="5400000" cy="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233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0_divider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5DC84B-A647-B549-B2CB-9A280B8E6073}"/>
              </a:ext>
            </a:extLst>
          </p:cNvPr>
          <p:cNvSpPr>
            <a:spLocks noGrp="1"/>
          </p:cNvSpPr>
          <p:nvPr>
            <p:ph type="ctrTitle" hasCustomPrompt="1"/>
          </p:nvPr>
        </p:nvSpPr>
        <p:spPr>
          <a:xfrm>
            <a:off x="351000" y="1572240"/>
            <a:ext cx="4860000" cy="1175520"/>
          </a:xfrm>
        </p:spPr>
        <p:txBody>
          <a:bodyPr lIns="0" tIns="0" rIns="0" bIns="0" anchor="b" anchorCtr="0">
            <a:noAutofit/>
          </a:bodyPr>
          <a:lstStyle>
            <a:lvl1pPr algn="l">
              <a:defRPr sz="6000" u="none">
                <a:solidFill>
                  <a:schemeClr val="bg1"/>
                </a:solidFill>
                <a:latin typeface="Arial" panose="020B0604020202020204" pitchFamily="34" charset="0"/>
                <a:cs typeface="Arial" panose="020B0604020202020204" pitchFamily="34" charset="0"/>
              </a:defRPr>
            </a:lvl1pPr>
          </a:lstStyle>
          <a:p>
            <a:r>
              <a:rPr lang="en-GB" dirty="0"/>
              <a:t>1.         </a:t>
            </a:r>
            <a:endParaRPr lang="en-US" dirty="0"/>
          </a:p>
        </p:txBody>
      </p:sp>
      <p:sp>
        <p:nvSpPr>
          <p:cNvPr id="10" name="Subtitle 2">
            <a:extLst>
              <a:ext uri="{FF2B5EF4-FFF2-40B4-BE49-F238E27FC236}">
                <a16:creationId xmlns:a16="http://schemas.microsoft.com/office/drawing/2014/main" id="{757DD4F8-8D96-8043-B3AA-F8E4BFA8CB1A}"/>
              </a:ext>
            </a:extLst>
          </p:cNvPr>
          <p:cNvSpPr>
            <a:spLocks noGrp="1"/>
          </p:cNvSpPr>
          <p:nvPr>
            <p:ph type="subTitle" idx="1"/>
          </p:nvPr>
        </p:nvSpPr>
        <p:spPr>
          <a:xfrm>
            <a:off x="351000" y="3035551"/>
            <a:ext cx="4860000" cy="1080000"/>
          </a:xfrm>
        </p:spPr>
        <p:txBody>
          <a:bodyPr lIns="0" tIns="0" rIns="0" bIns="0">
            <a:normAutofit/>
          </a:bodyPr>
          <a:lstStyle>
            <a:lvl1pPr marL="0" indent="0" algn="l">
              <a:buNone/>
              <a:defRPr sz="19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5C2F0281-293D-F741-9A64-9A64ACBBF47D}"/>
              </a:ext>
            </a:extLst>
          </p:cNvPr>
          <p:cNvCxnSpPr/>
          <p:nvPr/>
        </p:nvCxnSpPr>
        <p:spPr>
          <a:xfrm>
            <a:off x="351000" y="2834485"/>
            <a:ext cx="48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5DA85923-EA92-5349-9DFF-D0537525AFBC}"/>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3" name="Footer Placeholder 4">
            <a:extLst>
              <a:ext uri="{FF2B5EF4-FFF2-40B4-BE49-F238E27FC236}">
                <a16:creationId xmlns:a16="http://schemas.microsoft.com/office/drawing/2014/main" id="{57B7711C-C56D-2240-A010-F51A11890648}"/>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E1C9E53E-DBFB-4C4C-A2C3-12C704BD814B}"/>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839590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1_divider_wav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5DC84B-A647-B549-B2CB-9A280B8E6073}"/>
              </a:ext>
            </a:extLst>
          </p:cNvPr>
          <p:cNvSpPr>
            <a:spLocks noGrp="1"/>
          </p:cNvSpPr>
          <p:nvPr>
            <p:ph type="ctrTitle" hasCustomPrompt="1"/>
          </p:nvPr>
        </p:nvSpPr>
        <p:spPr>
          <a:xfrm>
            <a:off x="351000" y="1572240"/>
            <a:ext cx="4860000" cy="1175520"/>
          </a:xfrm>
        </p:spPr>
        <p:txBody>
          <a:bodyPr lIns="0" tIns="0" rIns="0" bIns="0" anchor="b" anchorCtr="0">
            <a:noAutofit/>
          </a:bodyPr>
          <a:lstStyle>
            <a:lvl1pPr algn="l">
              <a:defRPr sz="6000" u="none">
                <a:solidFill>
                  <a:schemeClr val="bg1"/>
                </a:solidFill>
                <a:latin typeface="Arial" panose="020B0604020202020204" pitchFamily="34" charset="0"/>
                <a:cs typeface="Arial" panose="020B0604020202020204" pitchFamily="34" charset="0"/>
              </a:defRPr>
            </a:lvl1pPr>
          </a:lstStyle>
          <a:p>
            <a:r>
              <a:rPr lang="en-GB" dirty="0"/>
              <a:t>1.         </a:t>
            </a:r>
            <a:endParaRPr lang="en-US" dirty="0"/>
          </a:p>
        </p:txBody>
      </p:sp>
      <p:sp>
        <p:nvSpPr>
          <p:cNvPr id="10" name="Subtitle 2">
            <a:extLst>
              <a:ext uri="{FF2B5EF4-FFF2-40B4-BE49-F238E27FC236}">
                <a16:creationId xmlns:a16="http://schemas.microsoft.com/office/drawing/2014/main" id="{757DD4F8-8D96-8043-B3AA-F8E4BFA8CB1A}"/>
              </a:ext>
            </a:extLst>
          </p:cNvPr>
          <p:cNvSpPr>
            <a:spLocks noGrp="1"/>
          </p:cNvSpPr>
          <p:nvPr>
            <p:ph type="subTitle" idx="1"/>
          </p:nvPr>
        </p:nvSpPr>
        <p:spPr>
          <a:xfrm>
            <a:off x="351000" y="3035551"/>
            <a:ext cx="4860000" cy="1080000"/>
          </a:xfrm>
        </p:spPr>
        <p:txBody>
          <a:bodyPr lIns="0" tIns="0" rIns="0" bIns="0">
            <a:normAutofit/>
          </a:bodyPr>
          <a:lstStyle>
            <a:lvl1pPr marL="0" indent="0" algn="l">
              <a:buNone/>
              <a:defRPr sz="19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5C2F0281-293D-F741-9A64-9A64ACBBF47D}"/>
              </a:ext>
            </a:extLst>
          </p:cNvPr>
          <p:cNvCxnSpPr/>
          <p:nvPr/>
        </p:nvCxnSpPr>
        <p:spPr>
          <a:xfrm>
            <a:off x="351000" y="2834485"/>
            <a:ext cx="48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421217CC-B290-1842-8EF0-F4B6C244A5EE}"/>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3" name="Footer Placeholder 4">
            <a:extLst>
              <a:ext uri="{FF2B5EF4-FFF2-40B4-BE49-F238E27FC236}">
                <a16:creationId xmlns:a16="http://schemas.microsoft.com/office/drawing/2014/main" id="{D8CFA5BF-B6B0-2C43-A703-1CAF5C63ACCF}"/>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9321D6A3-DF10-8D4C-8E97-56882F1F38B4}"/>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94049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2_divider_wave_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5DC84B-A647-B549-B2CB-9A280B8E6073}"/>
              </a:ext>
            </a:extLst>
          </p:cNvPr>
          <p:cNvSpPr>
            <a:spLocks noGrp="1"/>
          </p:cNvSpPr>
          <p:nvPr>
            <p:ph type="ctrTitle" hasCustomPrompt="1"/>
          </p:nvPr>
        </p:nvSpPr>
        <p:spPr>
          <a:xfrm>
            <a:off x="351000" y="1572240"/>
            <a:ext cx="4860000" cy="1175520"/>
          </a:xfrm>
        </p:spPr>
        <p:txBody>
          <a:bodyPr lIns="0" tIns="0" rIns="0" bIns="0" anchor="b" anchorCtr="0">
            <a:noAutofit/>
          </a:bodyPr>
          <a:lstStyle>
            <a:lvl1pPr algn="l">
              <a:defRPr sz="6000" u="none">
                <a:solidFill>
                  <a:schemeClr val="bg1"/>
                </a:solidFill>
                <a:latin typeface="Arial" panose="020B0604020202020204" pitchFamily="34" charset="0"/>
                <a:cs typeface="Arial" panose="020B0604020202020204" pitchFamily="34" charset="0"/>
              </a:defRPr>
            </a:lvl1pPr>
          </a:lstStyle>
          <a:p>
            <a:r>
              <a:rPr lang="en-GB" dirty="0"/>
              <a:t>1.         </a:t>
            </a:r>
            <a:endParaRPr lang="en-US" dirty="0"/>
          </a:p>
        </p:txBody>
      </p:sp>
      <p:sp>
        <p:nvSpPr>
          <p:cNvPr id="10" name="Subtitle 2">
            <a:extLst>
              <a:ext uri="{FF2B5EF4-FFF2-40B4-BE49-F238E27FC236}">
                <a16:creationId xmlns:a16="http://schemas.microsoft.com/office/drawing/2014/main" id="{757DD4F8-8D96-8043-B3AA-F8E4BFA8CB1A}"/>
              </a:ext>
            </a:extLst>
          </p:cNvPr>
          <p:cNvSpPr>
            <a:spLocks noGrp="1"/>
          </p:cNvSpPr>
          <p:nvPr>
            <p:ph type="subTitle" idx="1"/>
          </p:nvPr>
        </p:nvSpPr>
        <p:spPr>
          <a:xfrm>
            <a:off x="351000" y="3035551"/>
            <a:ext cx="4860000" cy="1080000"/>
          </a:xfrm>
        </p:spPr>
        <p:txBody>
          <a:bodyPr lIns="0" tIns="0" rIns="0" bIns="0">
            <a:normAutofit/>
          </a:bodyPr>
          <a:lstStyle>
            <a:lvl1pPr marL="0" indent="0" algn="l">
              <a:buNone/>
              <a:defRPr sz="19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5C2F0281-293D-F741-9A64-9A64ACBBF47D}"/>
              </a:ext>
            </a:extLst>
          </p:cNvPr>
          <p:cNvCxnSpPr/>
          <p:nvPr/>
        </p:nvCxnSpPr>
        <p:spPr>
          <a:xfrm>
            <a:off x="351000" y="2834485"/>
            <a:ext cx="48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880C761C-3E25-2645-BAA4-39DCA718863F}"/>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3" name="Footer Placeholder 4">
            <a:extLst>
              <a:ext uri="{FF2B5EF4-FFF2-40B4-BE49-F238E27FC236}">
                <a16:creationId xmlns:a16="http://schemas.microsoft.com/office/drawing/2014/main" id="{8001E381-9BAD-6546-9A15-9DF070E971E6}"/>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C92C8A8A-23D8-464F-B26C-19932BB9A681}"/>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588482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3_divider_wave_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5DC84B-A647-B549-B2CB-9A280B8E6073}"/>
              </a:ext>
            </a:extLst>
          </p:cNvPr>
          <p:cNvSpPr>
            <a:spLocks noGrp="1"/>
          </p:cNvSpPr>
          <p:nvPr>
            <p:ph type="ctrTitle" hasCustomPrompt="1"/>
          </p:nvPr>
        </p:nvSpPr>
        <p:spPr>
          <a:xfrm>
            <a:off x="351000" y="1572240"/>
            <a:ext cx="4860000" cy="1175520"/>
          </a:xfrm>
        </p:spPr>
        <p:txBody>
          <a:bodyPr lIns="0" tIns="0" rIns="0" bIns="0" anchor="b" anchorCtr="0">
            <a:noAutofit/>
          </a:bodyPr>
          <a:lstStyle>
            <a:lvl1pPr algn="l">
              <a:defRPr sz="6000" u="none">
                <a:solidFill>
                  <a:schemeClr val="bg1"/>
                </a:solidFill>
                <a:latin typeface="Arial" panose="020B0604020202020204" pitchFamily="34" charset="0"/>
                <a:cs typeface="Arial" panose="020B0604020202020204" pitchFamily="34" charset="0"/>
              </a:defRPr>
            </a:lvl1pPr>
          </a:lstStyle>
          <a:p>
            <a:r>
              <a:rPr lang="en-GB" dirty="0"/>
              <a:t>1.         </a:t>
            </a:r>
            <a:endParaRPr lang="en-US" dirty="0"/>
          </a:p>
        </p:txBody>
      </p:sp>
      <p:sp>
        <p:nvSpPr>
          <p:cNvPr id="10" name="Subtitle 2">
            <a:extLst>
              <a:ext uri="{FF2B5EF4-FFF2-40B4-BE49-F238E27FC236}">
                <a16:creationId xmlns:a16="http://schemas.microsoft.com/office/drawing/2014/main" id="{757DD4F8-8D96-8043-B3AA-F8E4BFA8CB1A}"/>
              </a:ext>
            </a:extLst>
          </p:cNvPr>
          <p:cNvSpPr>
            <a:spLocks noGrp="1"/>
          </p:cNvSpPr>
          <p:nvPr>
            <p:ph type="subTitle" idx="1"/>
          </p:nvPr>
        </p:nvSpPr>
        <p:spPr>
          <a:xfrm>
            <a:off x="351000" y="3035551"/>
            <a:ext cx="4860000" cy="1080000"/>
          </a:xfrm>
        </p:spPr>
        <p:txBody>
          <a:bodyPr lIns="0" tIns="0" rIns="0" bIns="0">
            <a:normAutofit/>
          </a:bodyPr>
          <a:lstStyle>
            <a:lvl1pPr marL="0" indent="0" algn="l">
              <a:buNone/>
              <a:defRPr sz="19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5C2F0281-293D-F741-9A64-9A64ACBBF47D}"/>
              </a:ext>
            </a:extLst>
          </p:cNvPr>
          <p:cNvCxnSpPr/>
          <p:nvPr/>
        </p:nvCxnSpPr>
        <p:spPr>
          <a:xfrm>
            <a:off x="351000" y="2834485"/>
            <a:ext cx="48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363E7882-F78C-AE4A-9F21-BA94678792E2}"/>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3" name="Footer Placeholder 4">
            <a:extLst>
              <a:ext uri="{FF2B5EF4-FFF2-40B4-BE49-F238E27FC236}">
                <a16:creationId xmlns:a16="http://schemas.microsoft.com/office/drawing/2014/main" id="{CCA9592F-3232-3F45-9DA9-C23E713A2BD9}"/>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E9D3E987-A160-4244-9A87-5F1AC214E03A}"/>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331072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4_contents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7819AE0-4021-A447-92A6-A04C13975204}"/>
              </a:ext>
            </a:extLst>
          </p:cNvPr>
          <p:cNvSpPr>
            <a:spLocks noGrp="1"/>
          </p:cNvSpPr>
          <p:nvPr>
            <p:ph type="title"/>
          </p:nvPr>
        </p:nvSpPr>
        <p:spPr>
          <a:xfrm>
            <a:off x="351000" y="540001"/>
            <a:ext cx="8440200" cy="540000"/>
          </a:xfrm>
        </p:spPr>
        <p:txBody>
          <a:bodyPr/>
          <a:lstStyle>
            <a:lvl1pPr>
              <a:defRPr>
                <a:ln>
                  <a:noFill/>
                </a:ln>
                <a:solidFill>
                  <a:schemeClr val="bg1"/>
                </a:solidFill>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866E388C-F0E0-884A-AC17-71630F6EEFE4}"/>
              </a:ext>
            </a:extLst>
          </p:cNvPr>
          <p:cNvCxnSpPr>
            <a:cxnSpLocks/>
          </p:cNvCxnSpPr>
          <p:nvPr/>
        </p:nvCxnSpPr>
        <p:spPr>
          <a:xfrm>
            <a:off x="351000" y="1080001"/>
            <a:ext cx="844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A087B6D3-0C64-264A-B0B1-178E700D2E71}"/>
              </a:ext>
            </a:extLst>
          </p:cNvPr>
          <p:cNvSpPr>
            <a:spLocks noGrp="1"/>
          </p:cNvSpPr>
          <p:nvPr>
            <p:ph idx="1"/>
          </p:nvPr>
        </p:nvSpPr>
        <p:spPr>
          <a:xfrm>
            <a:off x="351000" y="1825625"/>
            <a:ext cx="8440200" cy="3960000"/>
          </a:xfrm>
        </p:spPr>
        <p:txBody>
          <a:bodyPr/>
          <a:lstStyle>
            <a:lvl1pPr marL="385763" indent="-385763">
              <a:buClr>
                <a:schemeClr val="bg1"/>
              </a:buClr>
              <a:buFont typeface="+mj-lt"/>
              <a:buAutoNum type="arabicPeriod"/>
              <a:defRPr sz="195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9" name="Date Placeholder 3">
            <a:extLst>
              <a:ext uri="{FF2B5EF4-FFF2-40B4-BE49-F238E27FC236}">
                <a16:creationId xmlns:a16="http://schemas.microsoft.com/office/drawing/2014/main" id="{D41F5E83-3B73-834D-82AF-269B0463BFF9}"/>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0" name="Footer Placeholder 4">
            <a:extLst>
              <a:ext uri="{FF2B5EF4-FFF2-40B4-BE49-F238E27FC236}">
                <a16:creationId xmlns:a16="http://schemas.microsoft.com/office/drawing/2014/main" id="{9D8B7F20-A8DB-6148-AC39-DDF25DAD23E5}"/>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FA22843F-1FEE-C946-AB45-B105C14FED1B}"/>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372826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5_statement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7819AE0-4021-A447-92A6-A04C13975204}"/>
              </a:ext>
            </a:extLst>
          </p:cNvPr>
          <p:cNvSpPr>
            <a:spLocks noGrp="1"/>
          </p:cNvSpPr>
          <p:nvPr>
            <p:ph type="title"/>
          </p:nvPr>
        </p:nvSpPr>
        <p:spPr>
          <a:xfrm>
            <a:off x="351000" y="540001"/>
            <a:ext cx="5130000" cy="540000"/>
          </a:xfrm>
        </p:spPr>
        <p:txBody>
          <a:bodyPr/>
          <a:lstStyle>
            <a:lvl1pPr>
              <a:defRPr>
                <a:ln>
                  <a:noFill/>
                </a:ln>
                <a:solidFill>
                  <a:schemeClr val="bg1"/>
                </a:solidFill>
              </a:defRPr>
            </a:lvl1pPr>
          </a:lstStyle>
          <a:p>
            <a:r>
              <a:rPr lang="en-US"/>
              <a:t>Click to edit Master title style</a:t>
            </a:r>
            <a:endParaRPr lang="en-US" dirty="0"/>
          </a:p>
        </p:txBody>
      </p:sp>
      <p:sp>
        <p:nvSpPr>
          <p:cNvPr id="9" name="Date Placeholder 3">
            <a:extLst>
              <a:ext uri="{FF2B5EF4-FFF2-40B4-BE49-F238E27FC236}">
                <a16:creationId xmlns:a16="http://schemas.microsoft.com/office/drawing/2014/main" id="{49E59FB1-C578-9545-8777-BE88BAECCB11}"/>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0" name="Footer Placeholder 4">
            <a:extLst>
              <a:ext uri="{FF2B5EF4-FFF2-40B4-BE49-F238E27FC236}">
                <a16:creationId xmlns:a16="http://schemas.microsoft.com/office/drawing/2014/main" id="{9CECE1EB-3FF5-E946-8AA7-069B8AF6C931}"/>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A91D4F77-B07E-4F4E-9D42-BFF49DAB9F43}"/>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494529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5_bullet_colour_wave_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bg1"/>
              </a:buClr>
              <a:defRPr sz="195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53F6108E-3846-2741-A7A6-4A2A9D531F2A}"/>
              </a:ext>
            </a:extLst>
          </p:cNvPr>
          <p:cNvCxnSpPr>
            <a:cxnSpLocks/>
          </p:cNvCxnSpPr>
          <p:nvPr/>
        </p:nvCxnSpPr>
        <p:spPr>
          <a:xfrm>
            <a:off x="351000" y="1080001"/>
            <a:ext cx="844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F39534B8-BC99-E14E-967F-05AD2C78CC19}"/>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266BA676-F240-0440-A1E9-6349DC8FA447}"/>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5A7E7713-D3FD-EB47-9EDA-001F861B71A9}"/>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455112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_statement_wav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7819AE0-4021-A447-92A6-A04C13975204}"/>
              </a:ext>
            </a:extLst>
          </p:cNvPr>
          <p:cNvSpPr>
            <a:spLocks noGrp="1"/>
          </p:cNvSpPr>
          <p:nvPr>
            <p:ph type="title"/>
          </p:nvPr>
        </p:nvSpPr>
        <p:spPr>
          <a:xfrm>
            <a:off x="351000" y="540001"/>
            <a:ext cx="5130000" cy="540000"/>
          </a:xfrm>
        </p:spPr>
        <p:txBody>
          <a:bodyPr/>
          <a:lstStyle>
            <a:lvl1pPr>
              <a:defRPr>
                <a:ln>
                  <a:noFill/>
                </a:ln>
                <a:solidFill>
                  <a:schemeClr val="tx1"/>
                </a:solidFill>
              </a:defRPr>
            </a:lvl1pPr>
          </a:lstStyle>
          <a:p>
            <a:r>
              <a:rPr lang="en-US"/>
              <a:t>Click to edit Master title style</a:t>
            </a:r>
            <a:endParaRPr lang="en-US" dirty="0"/>
          </a:p>
        </p:txBody>
      </p:sp>
      <p:sp>
        <p:nvSpPr>
          <p:cNvPr id="9" name="Date Placeholder 3">
            <a:extLst>
              <a:ext uri="{FF2B5EF4-FFF2-40B4-BE49-F238E27FC236}">
                <a16:creationId xmlns:a16="http://schemas.microsoft.com/office/drawing/2014/main" id="{67294851-CAF2-424B-A57A-1B3656B2794E}"/>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0" name="Footer Placeholder 4">
            <a:extLst>
              <a:ext uri="{FF2B5EF4-FFF2-40B4-BE49-F238E27FC236}">
                <a16:creationId xmlns:a16="http://schemas.microsoft.com/office/drawing/2014/main" id="{314228A9-C51F-6F49-8B7C-A2FCAFAC7057}"/>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9F1B654F-ACB2-2B4B-B116-10CB5859EA5C}"/>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7566286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7_bullet_wa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3401644-D891-584D-B0B9-BA92AA6E6DF9}"/>
              </a:ext>
            </a:extLst>
          </p:cNvPr>
          <p:cNvSpPr>
            <a:spLocks noGrp="1"/>
          </p:cNvSpPr>
          <p:nvPr>
            <p:ph type="title"/>
          </p:nvPr>
        </p:nvSpPr>
        <p:spPr>
          <a:xfrm>
            <a:off x="351000" y="540001"/>
            <a:ext cx="8440200" cy="540000"/>
          </a:xfrm>
        </p:spPr>
        <p:txBody>
          <a:bodyPr>
            <a:normAutofit/>
          </a:bodyPr>
          <a:lstStyle>
            <a:lvl1pPr>
              <a:defRPr sz="2400"/>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B1775690-78FA-4548-99CB-85E2C9B76EB7}"/>
              </a:ext>
            </a:extLst>
          </p:cNvPr>
          <p:cNvSpPr>
            <a:spLocks noGrp="1"/>
          </p:cNvSpPr>
          <p:nvPr>
            <p:ph idx="1"/>
          </p:nvPr>
        </p:nvSpPr>
        <p:spPr>
          <a:xfrm>
            <a:off x="351000" y="1825625"/>
            <a:ext cx="8440200" cy="3960000"/>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DB7902B0-680D-864F-BCB5-06A6FAB70F23}"/>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44804303-5D75-C249-8D09-0DF0C29875FA}"/>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3" name="Footer Placeholder 4">
            <a:extLst>
              <a:ext uri="{FF2B5EF4-FFF2-40B4-BE49-F238E27FC236}">
                <a16:creationId xmlns:a16="http://schemas.microsoft.com/office/drawing/2014/main" id="{7C4B13CD-5B21-2C4E-9F20-DC1FABAE0A90}"/>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2AE20F85-3736-9848-A7EF-E9B74340AF8F}"/>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696983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9_colour_op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CC99A4B-1CC5-7545-8B04-9D60CF3084E2}"/>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8234DB34-67A2-7F41-A0E4-37D6BCFDCA59}"/>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D5F1C84D-6BEA-B04D-A137-8C243BF32BAA}"/>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11101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9D19DC2-8150-2A41-9985-BE349971D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00" y="5837655"/>
            <a:ext cx="1350000" cy="579021"/>
          </a:xfrm>
          <a:prstGeom prst="rect">
            <a:avLst/>
          </a:prstGeom>
        </p:spPr>
      </p:pic>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2511291"/>
            <a:ext cx="3510000" cy="1267404"/>
          </a:xfrm>
        </p:spPr>
        <p:txBody>
          <a:bodyPr lIns="0" tIns="0" rIns="0" bIns="0" anchor="t" anchorCtr="0">
            <a:noAutofit/>
          </a:bodyPr>
          <a:lstStyle>
            <a:lvl1pPr algn="l">
              <a:defRPr sz="300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3960000"/>
            <a:ext cx="3510000" cy="720000"/>
          </a:xfrm>
        </p:spPr>
        <p:txBody>
          <a:bodyPr lIns="0" tIns="0" rIns="0" bIns="0">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flipV="1">
            <a:off x="351000" y="3780000"/>
            <a:ext cx="3510000" cy="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31B4F83D-A523-0B4A-93DD-CDA7E6A14C06}"/>
              </a:ext>
            </a:extLst>
          </p:cNvPr>
          <p:cNvSpPr>
            <a:spLocks noGrp="1"/>
          </p:cNvSpPr>
          <p:nvPr>
            <p:ph idx="10"/>
          </p:nvPr>
        </p:nvSpPr>
        <p:spPr>
          <a:xfrm>
            <a:off x="4349700" y="468000"/>
            <a:ext cx="4441500" cy="5922000"/>
          </a:xfrm>
        </p:spPr>
        <p:txBody>
          <a:bodyPr/>
          <a:lstStyle>
            <a:lvl1pPr marL="0" indent="0">
              <a:buNone/>
              <a:defRPr sz="1950"/>
            </a:lvl1pPr>
          </a:lstStyle>
          <a:p>
            <a:pPr lvl="0"/>
            <a:r>
              <a:rPr lang="en-US"/>
              <a:t>Click to edit Master text styles</a:t>
            </a:r>
          </a:p>
        </p:txBody>
      </p:sp>
    </p:spTree>
    <p:extLst>
      <p:ext uri="{BB962C8B-B14F-4D97-AF65-F5344CB8AC3E}">
        <p14:creationId xmlns:p14="http://schemas.microsoft.com/office/powerpoint/2010/main" val="1899112730"/>
      </p:ext>
    </p:extLst>
  </p:cSld>
  <p:clrMapOvr>
    <a:masterClrMapping/>
  </p:clrMapOvr>
  <p:extLst>
    <p:ext uri="{DCECCB84-F9BA-43D5-87BE-67443E8EF086}">
      <p15:sldGuideLst xmlns:p15="http://schemas.microsoft.com/office/powerpoint/2012/main">
        <p15:guide id="1" orient="horz" pos="278" userDrawn="1">
          <p15:clr>
            <a:srgbClr val="FBAE40"/>
          </p15:clr>
        </p15:guide>
        <p15:guide id="2" pos="2744" userDrawn="1">
          <p15:clr>
            <a:srgbClr val="FBAE40"/>
          </p15:clr>
        </p15:guide>
        <p15:guide id="3" orient="horz" pos="4042" userDrawn="1">
          <p15:clr>
            <a:srgbClr val="FBAE40"/>
          </p15:clr>
        </p15:guide>
        <p15:guide id="4" pos="553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0_colour_op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B99287A-C94B-1946-8CB3-BC0D888F6B2B}"/>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BC95DA0B-A153-CB4A-84D2-C26DB7CBA8F0}"/>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F3E01DC7-1262-634E-BCE0-77388642C80C}"/>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914972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1_colour_opt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96807DA-38A7-6640-BC69-1A4A9DA3979E}"/>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7B8906B4-9684-B042-9B3E-07C32E18C7E0}"/>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82F1676F-5754-BE48-B91C-2C83D5CB854D}"/>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629095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2_colour_opt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E7B19557-F61D-9B44-AC97-8173451C5220}"/>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037B8E8A-8BDF-614F-8D52-635BB8A17542}"/>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14C8A8F2-C68F-E141-A8D8-52FDBD53571D}"/>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040160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3_colour_opt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DE162C8-96A4-2D4E-8EEA-844FFCB15B69}"/>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E1B6D32D-9FAB-E14F-83AE-C55E6B2447DA}"/>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7B6F4CF1-C510-6647-A5A8-4679BC8CCE07}"/>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618500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4_colour_opt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E59BA2-DB94-B945-BBC6-0A48206DD059}"/>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E20001B7-2BDD-9C48-ADE0-B05F082BE0EF}"/>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0" name="Slide Number Placeholder 5">
            <a:extLst>
              <a:ext uri="{FF2B5EF4-FFF2-40B4-BE49-F238E27FC236}">
                <a16:creationId xmlns:a16="http://schemas.microsoft.com/office/drawing/2014/main" id="{93F962F0-0D2E-C04A-BFF3-D4236563D387}"/>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670853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3E9A47-B1C6-4323-97A3-2D81B112926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2931181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E9A47-B1C6-4323-97A3-2D81B112926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2248759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3E9A47-B1C6-4323-97A3-2D81B112926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29211744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3E9A47-B1C6-4323-97A3-2D81B112926C}"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2847984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3E9A47-B1C6-4323-97A3-2D81B112926C}" type="datetimeFigureOut">
              <a:rPr lang="en-US" smtClean="0"/>
              <a:t>2/25/2020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11471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_image_lo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B958559-C77B-6B42-AFE4-4938A32B0F62}"/>
              </a:ext>
            </a:extLst>
          </p:cNvPr>
          <p:cNvSpPr>
            <a:spLocks noGrp="1"/>
          </p:cNvSpPr>
          <p:nvPr>
            <p:ph idx="10"/>
          </p:nvPr>
        </p:nvSpPr>
        <p:spPr>
          <a:xfrm>
            <a:off x="351000" y="2250000"/>
            <a:ext cx="8440200" cy="4140000"/>
          </a:xfrm>
        </p:spPr>
        <p:txBody>
          <a:bodyPr/>
          <a:lstStyle>
            <a:lvl1pPr marL="0" indent="0">
              <a:buNone/>
              <a:defRPr sz="1950"/>
            </a:lvl1pPr>
          </a:lstStyle>
          <a:p>
            <a:pPr lvl="0"/>
            <a:r>
              <a:rPr lang="en-US"/>
              <a:t>Click to edit Master text styles</a:t>
            </a:r>
          </a:p>
        </p:txBody>
      </p:sp>
      <p:pic>
        <p:nvPicPr>
          <p:cNvPr id="10" name="Graphic 9">
            <a:extLst>
              <a:ext uri="{FF2B5EF4-FFF2-40B4-BE49-F238E27FC236}">
                <a16:creationId xmlns:a16="http://schemas.microsoft.com/office/drawing/2014/main" id="{F9D19DC2-8150-2A41-9985-BE349971D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1200" y="476251"/>
            <a:ext cx="1350000" cy="579021"/>
          </a:xfrm>
          <a:prstGeom prst="rect">
            <a:avLst/>
          </a:prstGeom>
        </p:spPr>
      </p:pic>
      <p:sp>
        <p:nvSpPr>
          <p:cNvPr id="11" name="Title 1">
            <a:extLst>
              <a:ext uri="{FF2B5EF4-FFF2-40B4-BE49-F238E27FC236}">
                <a16:creationId xmlns:a16="http://schemas.microsoft.com/office/drawing/2014/main" id="{BEE425B5-5018-C04E-99EA-EA5F7C2EE360}"/>
              </a:ext>
            </a:extLst>
          </p:cNvPr>
          <p:cNvSpPr>
            <a:spLocks noGrp="1"/>
          </p:cNvSpPr>
          <p:nvPr>
            <p:ph type="ctrTitle"/>
          </p:nvPr>
        </p:nvSpPr>
        <p:spPr>
          <a:xfrm>
            <a:off x="351000" y="484899"/>
            <a:ext cx="3665548" cy="518615"/>
          </a:xfrm>
        </p:spPr>
        <p:txBody>
          <a:bodyPr lIns="0" tIns="0" rIns="0" bIns="0" anchor="t" anchorCtr="0">
            <a:noAutofit/>
          </a:bodyPr>
          <a:lstStyle>
            <a:lvl1pPr algn="l">
              <a:defRPr sz="225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1174190"/>
            <a:ext cx="3665547" cy="720000"/>
          </a:xfrm>
        </p:spPr>
        <p:txBody>
          <a:bodyPr lIns="0" tIns="0" rIns="0" bIns="0">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a:off x="351001" y="1033745"/>
            <a:ext cx="36655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690266"/>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209" userDrawn="1">
          <p15:clr>
            <a:srgbClr val="FBAE40"/>
          </p15:clr>
        </p15:guide>
        <p15:guide id="3" orient="horz" pos="4020" userDrawn="1">
          <p15:clr>
            <a:srgbClr val="FBAE40"/>
          </p15:clr>
        </p15:guide>
        <p15:guide id="4" pos="5534" userDrawn="1">
          <p15:clr>
            <a:srgbClr val="FBAE40"/>
          </p15:clr>
        </p15:guide>
        <p15:guide id="5" orient="horz" pos="141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3E9A47-B1C6-4323-97A3-2D81B112926C}" type="datetimeFigureOut">
              <a:rPr lang="en-US" smtClean="0"/>
              <a:t>2/25/2020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1697701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E9A47-B1C6-4323-97A3-2D81B112926C}" type="datetimeFigureOut">
              <a:rPr lang="en-US" smtClean="0"/>
              <a:t>2/25/2020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1230442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3E9A47-B1C6-4323-97A3-2D81B112926C}"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3060932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3E9A47-B1C6-4323-97A3-2D81B112926C}" type="datetimeFigureOut">
              <a:rPr lang="en-US" smtClean="0"/>
              <a:t>2/25/2020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431372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E9A47-B1C6-4323-97A3-2D81B112926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177896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E9A47-B1C6-4323-97A3-2D81B112926C}" type="datetimeFigureOut">
              <a:rPr lang="en-US" smtClean="0"/>
              <a:t>2/25/2020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321E7-89E8-42FC-BA66-B358C1F3C7B6}" type="slidenum">
              <a:rPr lang="en-US" smtClean="0"/>
              <a:t>‹#›</a:t>
            </a:fld>
            <a:endParaRPr lang="en-US"/>
          </a:p>
        </p:txBody>
      </p:sp>
    </p:spTree>
    <p:extLst>
      <p:ext uri="{BB962C8B-B14F-4D97-AF65-F5344CB8AC3E}">
        <p14:creationId xmlns:p14="http://schemas.microsoft.com/office/powerpoint/2010/main" val="1098118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2268000"/>
            <a:ext cx="5399999" cy="1440000"/>
          </a:xfrm>
        </p:spPr>
        <p:txBody>
          <a:bodyPr lIns="0" tIns="0" rIns="0" bIns="0" anchor="t" anchorCtr="0">
            <a:noAutofit/>
          </a:bodyPr>
          <a:lstStyle>
            <a:lvl1pPr algn="l">
              <a:defRPr sz="375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3960000"/>
            <a:ext cx="5400000" cy="720000"/>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3513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6_statement_wav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7819AE0-4021-A447-92A6-A04C13975204}"/>
              </a:ext>
            </a:extLst>
          </p:cNvPr>
          <p:cNvSpPr>
            <a:spLocks noGrp="1"/>
          </p:cNvSpPr>
          <p:nvPr>
            <p:ph type="title"/>
          </p:nvPr>
        </p:nvSpPr>
        <p:spPr>
          <a:xfrm>
            <a:off x="351000" y="540001"/>
            <a:ext cx="5130000" cy="540000"/>
          </a:xfrm>
        </p:spPr>
        <p:txBody>
          <a:bodyPr/>
          <a:lstStyle>
            <a:lvl1pPr>
              <a:defRPr>
                <a:ln>
                  <a:noFill/>
                </a:ln>
                <a:solidFill>
                  <a:schemeClr val="tx1"/>
                </a:solidFill>
              </a:defRPr>
            </a:lvl1pPr>
          </a:lstStyle>
          <a:p>
            <a:r>
              <a:rPr lang="en-US"/>
              <a:t>Click to edit Master title style</a:t>
            </a:r>
            <a:endParaRPr lang="en-US" dirty="0"/>
          </a:p>
        </p:txBody>
      </p:sp>
      <p:sp>
        <p:nvSpPr>
          <p:cNvPr id="9" name="Date Placeholder 3">
            <a:extLst>
              <a:ext uri="{FF2B5EF4-FFF2-40B4-BE49-F238E27FC236}">
                <a16:creationId xmlns:a16="http://schemas.microsoft.com/office/drawing/2014/main" id="{67294851-CAF2-424B-A57A-1B3656B2794E}"/>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0" name="Footer Placeholder 4">
            <a:extLst>
              <a:ext uri="{FF2B5EF4-FFF2-40B4-BE49-F238E27FC236}">
                <a16:creationId xmlns:a16="http://schemas.microsoft.com/office/drawing/2014/main" id="{314228A9-C51F-6F49-8B7C-A2FCAFAC7057}"/>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9F1B654F-ACB2-2B4B-B116-10CB5859EA5C}"/>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2303791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le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2268000"/>
            <a:ext cx="5399999" cy="1440000"/>
          </a:xfrm>
        </p:spPr>
        <p:txBody>
          <a:bodyPr lIns="0" tIns="0" rIns="0" bIns="0" anchor="t" anchorCtr="0">
            <a:noAutofit/>
          </a:bodyPr>
          <a:lstStyle>
            <a:lvl1pPr algn="l">
              <a:defRPr sz="375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3960000"/>
            <a:ext cx="5400000" cy="720000"/>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flipV="1">
            <a:off x="351000" y="3780000"/>
            <a:ext cx="5400000" cy="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879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title_text_op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2430732"/>
            <a:ext cx="5399999" cy="1440000"/>
          </a:xfrm>
        </p:spPr>
        <p:txBody>
          <a:bodyPr lIns="0" tIns="0" rIns="0" bIns="0" anchor="t" anchorCtr="0">
            <a:noAutofit/>
          </a:bodyPr>
          <a:lstStyle>
            <a:lvl1pPr algn="l">
              <a:defRPr sz="375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4122732"/>
            <a:ext cx="5400000" cy="720000"/>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flipV="1">
            <a:off x="351000" y="3942732"/>
            <a:ext cx="5400000" cy="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78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_full_image_long">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B958559-C77B-6B42-AFE4-4938A32B0F62}"/>
              </a:ext>
            </a:extLst>
          </p:cNvPr>
          <p:cNvSpPr>
            <a:spLocks noGrp="1"/>
          </p:cNvSpPr>
          <p:nvPr>
            <p:ph idx="10"/>
          </p:nvPr>
        </p:nvSpPr>
        <p:spPr>
          <a:xfrm>
            <a:off x="-6769" y="1"/>
            <a:ext cx="9150769" cy="6856203"/>
          </a:xfrm>
          <a:solidFill>
            <a:schemeClr val="bg1">
              <a:lumMod val="65000"/>
            </a:schemeClr>
          </a:solidFill>
        </p:spPr>
        <p:txBody>
          <a:bodyPr/>
          <a:lstStyle>
            <a:lvl1pPr marL="0" indent="0">
              <a:buNone/>
              <a:defRPr sz="1950"/>
            </a:lvl1pPr>
          </a:lstStyle>
          <a:p>
            <a:pPr lvl="0"/>
            <a:r>
              <a:rPr lang="en-US"/>
              <a:t>Click to edit Master text styles</a:t>
            </a:r>
          </a:p>
        </p:txBody>
      </p:sp>
      <p:sp>
        <p:nvSpPr>
          <p:cNvPr id="9" name="Title 1">
            <a:extLst>
              <a:ext uri="{FF2B5EF4-FFF2-40B4-BE49-F238E27FC236}">
                <a16:creationId xmlns:a16="http://schemas.microsoft.com/office/drawing/2014/main" id="{026B8D8A-84DF-494A-B9BA-9345DD8448B9}"/>
              </a:ext>
            </a:extLst>
          </p:cNvPr>
          <p:cNvSpPr>
            <a:spLocks noGrp="1"/>
          </p:cNvSpPr>
          <p:nvPr>
            <p:ph type="ctrTitle" hasCustomPrompt="1"/>
          </p:nvPr>
        </p:nvSpPr>
        <p:spPr>
          <a:xfrm>
            <a:off x="332185" y="476250"/>
            <a:ext cx="3510000" cy="1267404"/>
          </a:xfrm>
        </p:spPr>
        <p:txBody>
          <a:bodyPr lIns="0" tIns="0" rIns="0" bIns="0" anchor="t" anchorCtr="0">
            <a:noAutofit/>
          </a:bodyPr>
          <a:lstStyle>
            <a:lvl1pPr algn="l">
              <a:defRPr sz="3000">
                <a:solidFill>
                  <a:schemeClr val="bg1"/>
                </a:solidFill>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4" name="Subtitle 2">
            <a:extLst>
              <a:ext uri="{FF2B5EF4-FFF2-40B4-BE49-F238E27FC236}">
                <a16:creationId xmlns:a16="http://schemas.microsoft.com/office/drawing/2014/main" id="{4122F814-B43B-1A47-B18F-F2873C4BBCCA}"/>
              </a:ext>
            </a:extLst>
          </p:cNvPr>
          <p:cNvSpPr>
            <a:spLocks noGrp="1"/>
          </p:cNvSpPr>
          <p:nvPr>
            <p:ph type="subTitle" idx="1"/>
          </p:nvPr>
        </p:nvSpPr>
        <p:spPr>
          <a:xfrm>
            <a:off x="332185" y="1924959"/>
            <a:ext cx="3510000" cy="720000"/>
          </a:xfrm>
        </p:spPr>
        <p:txBody>
          <a:bodyPr lIns="0" tIns="0" rIns="0" bIns="0">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E779FFA5-2C2F-1646-A38D-4A9572401986}"/>
              </a:ext>
            </a:extLst>
          </p:cNvPr>
          <p:cNvCxnSpPr>
            <a:cxnSpLocks/>
          </p:cNvCxnSpPr>
          <p:nvPr/>
        </p:nvCxnSpPr>
        <p:spPr>
          <a:xfrm flipV="1">
            <a:off x="338655" y="1753586"/>
            <a:ext cx="3510000" cy="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FC0D3525-5EE3-884A-A55F-D951D2DC05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4431" y="5804392"/>
            <a:ext cx="1350000" cy="577358"/>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00CE397-2DBC-4942-BAF0-B045367B68AE}"/>
              </a:ext>
            </a:extLst>
          </p:cNvPr>
          <p:cNvPicPr>
            <a:picLocks noChangeAspect="1"/>
          </p:cNvPicPr>
          <p:nvPr/>
        </p:nvPicPr>
        <p:blipFill rotWithShape="1">
          <a:blip r:embed="rId4"/>
          <a:srcRect l="13480"/>
          <a:stretch/>
        </p:blipFill>
        <p:spPr>
          <a:xfrm>
            <a:off x="1" y="5238750"/>
            <a:ext cx="4961087" cy="1143000"/>
          </a:xfrm>
          <a:prstGeom prst="rect">
            <a:avLst/>
          </a:prstGeom>
        </p:spPr>
      </p:pic>
    </p:spTree>
    <p:extLst>
      <p:ext uri="{BB962C8B-B14F-4D97-AF65-F5344CB8AC3E}">
        <p14:creationId xmlns:p14="http://schemas.microsoft.com/office/powerpoint/2010/main" val="508795285"/>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209" userDrawn="1">
          <p15:clr>
            <a:srgbClr val="FBAE40"/>
          </p15:clr>
        </p15:guide>
        <p15:guide id="3" orient="horz" pos="4020" userDrawn="1">
          <p15:clr>
            <a:srgbClr val="FBAE40"/>
          </p15:clr>
        </p15:guide>
        <p15:guide id="4" pos="5534" userDrawn="1">
          <p15:clr>
            <a:srgbClr val="FBAE40"/>
          </p15:clr>
        </p15:guide>
        <p15:guide id="5" orient="horz" pos="141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title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2511291"/>
            <a:ext cx="3510000" cy="1267404"/>
          </a:xfrm>
        </p:spPr>
        <p:txBody>
          <a:bodyPr lIns="0" tIns="0" rIns="0" bIns="0" anchor="t" anchorCtr="0">
            <a:noAutofit/>
          </a:bodyPr>
          <a:lstStyle>
            <a:lvl1pPr algn="l">
              <a:defRPr sz="300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3960000"/>
            <a:ext cx="3510000" cy="720000"/>
          </a:xfrm>
        </p:spPr>
        <p:txBody>
          <a:bodyPr lIns="0" tIns="0" rIns="0" bIns="0">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flipV="1">
            <a:off x="351000" y="3780000"/>
            <a:ext cx="3510000" cy="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31B4F83D-A523-0B4A-93DD-CDA7E6A14C06}"/>
              </a:ext>
            </a:extLst>
          </p:cNvPr>
          <p:cNvSpPr>
            <a:spLocks noGrp="1"/>
          </p:cNvSpPr>
          <p:nvPr>
            <p:ph idx="10"/>
          </p:nvPr>
        </p:nvSpPr>
        <p:spPr>
          <a:xfrm>
            <a:off x="4349700" y="468000"/>
            <a:ext cx="4441500" cy="5922000"/>
          </a:xfrm>
        </p:spPr>
        <p:txBody>
          <a:bodyPr/>
          <a:lstStyle>
            <a:lvl1pPr marL="0" indent="0">
              <a:buNone/>
              <a:defRPr sz="1950"/>
            </a:lvl1pPr>
          </a:lstStyle>
          <a:p>
            <a:pPr lvl="0"/>
            <a:r>
              <a:rPr lang="en-US"/>
              <a:t>Click to edit Master text styles</a:t>
            </a:r>
          </a:p>
        </p:txBody>
      </p:sp>
      <p:pic>
        <p:nvPicPr>
          <p:cNvPr id="8" name="Graphic 7">
            <a:extLst>
              <a:ext uri="{FF2B5EF4-FFF2-40B4-BE49-F238E27FC236}">
                <a16:creationId xmlns:a16="http://schemas.microsoft.com/office/drawing/2014/main" id="{D3C8F40F-F382-764A-A9F2-A91EB1611D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104" y="5925648"/>
            <a:ext cx="1526453" cy="491027"/>
          </a:xfrm>
          <a:prstGeom prst="rect">
            <a:avLst/>
          </a:prstGeom>
        </p:spPr>
      </p:pic>
    </p:spTree>
    <p:extLst>
      <p:ext uri="{BB962C8B-B14F-4D97-AF65-F5344CB8AC3E}">
        <p14:creationId xmlns:p14="http://schemas.microsoft.com/office/powerpoint/2010/main" val="344318459"/>
      </p:ext>
    </p:extLst>
  </p:cSld>
  <p:clrMapOvr>
    <a:masterClrMapping/>
  </p:clrMapOvr>
  <p:extLst>
    <p:ext uri="{DCECCB84-F9BA-43D5-87BE-67443E8EF086}">
      <p15:sldGuideLst xmlns:p15="http://schemas.microsoft.com/office/powerpoint/2012/main">
        <p15:guide id="5" orient="horz" pos="278" userDrawn="1">
          <p15:clr>
            <a:srgbClr val="FBAE40"/>
          </p15:clr>
        </p15:guide>
        <p15:guide id="6" pos="2744" userDrawn="1">
          <p15:clr>
            <a:srgbClr val="FBAE40"/>
          </p15:clr>
        </p15:guide>
        <p15:guide id="7" orient="horz" pos="4042" userDrawn="1">
          <p15:clr>
            <a:srgbClr val="FBAE40"/>
          </p15:clr>
        </p15:guide>
        <p15:guide id="8" pos="5534"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title_image_lo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B958559-C77B-6B42-AFE4-4938A32B0F62}"/>
              </a:ext>
            </a:extLst>
          </p:cNvPr>
          <p:cNvSpPr>
            <a:spLocks noGrp="1"/>
          </p:cNvSpPr>
          <p:nvPr>
            <p:ph idx="10"/>
          </p:nvPr>
        </p:nvSpPr>
        <p:spPr>
          <a:xfrm>
            <a:off x="351000" y="2250000"/>
            <a:ext cx="8440200" cy="4140000"/>
          </a:xfrm>
        </p:spPr>
        <p:txBody>
          <a:bodyPr/>
          <a:lstStyle>
            <a:lvl1pPr marL="0" indent="0">
              <a:buNone/>
              <a:defRPr sz="1950"/>
            </a:lvl1pPr>
          </a:lstStyle>
          <a:p>
            <a:pPr lvl="0"/>
            <a:r>
              <a:rPr lang="en-US"/>
              <a:t>Click to edit Master text styles</a:t>
            </a:r>
          </a:p>
        </p:txBody>
      </p:sp>
      <p:sp>
        <p:nvSpPr>
          <p:cNvPr id="11" name="Title 1">
            <a:extLst>
              <a:ext uri="{FF2B5EF4-FFF2-40B4-BE49-F238E27FC236}">
                <a16:creationId xmlns:a16="http://schemas.microsoft.com/office/drawing/2014/main" id="{BEE425B5-5018-C04E-99EA-EA5F7C2EE360}"/>
              </a:ext>
            </a:extLst>
          </p:cNvPr>
          <p:cNvSpPr>
            <a:spLocks noGrp="1"/>
          </p:cNvSpPr>
          <p:nvPr>
            <p:ph type="ctrTitle"/>
          </p:nvPr>
        </p:nvSpPr>
        <p:spPr>
          <a:xfrm>
            <a:off x="351000" y="484899"/>
            <a:ext cx="3665548" cy="518615"/>
          </a:xfrm>
        </p:spPr>
        <p:txBody>
          <a:bodyPr lIns="0" tIns="0" rIns="0" bIns="0" anchor="t" anchorCtr="0">
            <a:noAutofit/>
          </a:bodyPr>
          <a:lstStyle>
            <a:lvl1pPr algn="l">
              <a:defRPr sz="225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1174190"/>
            <a:ext cx="3665547" cy="720000"/>
          </a:xfrm>
        </p:spPr>
        <p:txBody>
          <a:bodyPr lIns="0" tIns="0" rIns="0" bIns="0">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a:off x="351001" y="1033745"/>
            <a:ext cx="366554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91446116-8FD0-8746-B040-7917CCED61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58772" y="476250"/>
            <a:ext cx="1526453" cy="491027"/>
          </a:xfrm>
          <a:prstGeom prst="rect">
            <a:avLst/>
          </a:prstGeom>
        </p:spPr>
      </p:pic>
    </p:spTree>
    <p:extLst>
      <p:ext uri="{BB962C8B-B14F-4D97-AF65-F5344CB8AC3E}">
        <p14:creationId xmlns:p14="http://schemas.microsoft.com/office/powerpoint/2010/main" val="2932240720"/>
      </p:ext>
    </p:extLst>
  </p:cSld>
  <p:clrMapOvr>
    <a:masterClrMapping/>
  </p:clrMapOvr>
  <p:extLst>
    <p:ext uri="{DCECCB84-F9BA-43D5-87BE-67443E8EF086}">
      <p15:sldGuideLst xmlns:p15="http://schemas.microsoft.com/office/powerpoint/2012/main">
        <p15:guide id="6" orient="horz" pos="300" userDrawn="1">
          <p15:clr>
            <a:srgbClr val="FBAE40"/>
          </p15:clr>
        </p15:guide>
        <p15:guide id="7" pos="209" userDrawn="1">
          <p15:clr>
            <a:srgbClr val="FBAE40"/>
          </p15:clr>
        </p15:guide>
        <p15:guide id="8" orient="horz" pos="4020" userDrawn="1">
          <p15:clr>
            <a:srgbClr val="FBAE40"/>
          </p15:clr>
        </p15:guide>
        <p15:guide id="9" pos="5534" userDrawn="1">
          <p15:clr>
            <a:srgbClr val="FBAE40"/>
          </p15:clr>
        </p15:guide>
        <p15:guide id="10" orient="horz" pos="1412"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_title_full_image_long">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B958559-C77B-6B42-AFE4-4938A32B0F62}"/>
              </a:ext>
            </a:extLst>
          </p:cNvPr>
          <p:cNvSpPr>
            <a:spLocks noGrp="1"/>
          </p:cNvSpPr>
          <p:nvPr>
            <p:ph idx="10"/>
          </p:nvPr>
        </p:nvSpPr>
        <p:spPr>
          <a:xfrm>
            <a:off x="-6769" y="1"/>
            <a:ext cx="9150769" cy="6856203"/>
          </a:xfrm>
          <a:solidFill>
            <a:schemeClr val="bg1">
              <a:lumMod val="65000"/>
            </a:schemeClr>
          </a:solidFill>
        </p:spPr>
        <p:txBody>
          <a:bodyPr/>
          <a:lstStyle>
            <a:lvl1pPr marL="0" indent="0">
              <a:buNone/>
              <a:defRPr sz="1950"/>
            </a:lvl1pPr>
          </a:lstStyle>
          <a:p>
            <a:pPr lvl="0"/>
            <a:r>
              <a:rPr lang="en-US"/>
              <a:t>Click to edit Master text styles</a:t>
            </a:r>
          </a:p>
        </p:txBody>
      </p:sp>
      <p:sp>
        <p:nvSpPr>
          <p:cNvPr id="9" name="Title 1">
            <a:extLst>
              <a:ext uri="{FF2B5EF4-FFF2-40B4-BE49-F238E27FC236}">
                <a16:creationId xmlns:a16="http://schemas.microsoft.com/office/drawing/2014/main" id="{026B8D8A-84DF-494A-B9BA-9345DD8448B9}"/>
              </a:ext>
            </a:extLst>
          </p:cNvPr>
          <p:cNvSpPr>
            <a:spLocks noGrp="1"/>
          </p:cNvSpPr>
          <p:nvPr>
            <p:ph type="ctrTitle" hasCustomPrompt="1"/>
          </p:nvPr>
        </p:nvSpPr>
        <p:spPr>
          <a:xfrm>
            <a:off x="332185" y="476250"/>
            <a:ext cx="3510000" cy="1267404"/>
          </a:xfrm>
        </p:spPr>
        <p:txBody>
          <a:bodyPr lIns="0" tIns="0" rIns="0" bIns="0" anchor="t" anchorCtr="0">
            <a:noAutofit/>
          </a:bodyPr>
          <a:lstStyle>
            <a:lvl1pPr algn="l">
              <a:defRPr sz="3000">
                <a:solidFill>
                  <a:schemeClr val="bg1"/>
                </a:solidFill>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4" name="Subtitle 2">
            <a:extLst>
              <a:ext uri="{FF2B5EF4-FFF2-40B4-BE49-F238E27FC236}">
                <a16:creationId xmlns:a16="http://schemas.microsoft.com/office/drawing/2014/main" id="{4122F814-B43B-1A47-B18F-F2873C4BBCCA}"/>
              </a:ext>
            </a:extLst>
          </p:cNvPr>
          <p:cNvSpPr>
            <a:spLocks noGrp="1"/>
          </p:cNvSpPr>
          <p:nvPr>
            <p:ph type="subTitle" idx="1"/>
          </p:nvPr>
        </p:nvSpPr>
        <p:spPr>
          <a:xfrm>
            <a:off x="332185" y="1924959"/>
            <a:ext cx="3510000" cy="720000"/>
          </a:xfrm>
        </p:spPr>
        <p:txBody>
          <a:bodyPr lIns="0" tIns="0" rIns="0" bIns="0">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E779FFA5-2C2F-1646-A38D-4A9572401986}"/>
              </a:ext>
            </a:extLst>
          </p:cNvPr>
          <p:cNvCxnSpPr>
            <a:cxnSpLocks/>
          </p:cNvCxnSpPr>
          <p:nvPr/>
        </p:nvCxnSpPr>
        <p:spPr>
          <a:xfrm flipV="1">
            <a:off x="338655" y="1753586"/>
            <a:ext cx="3510000" cy="1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drawing&#10;&#10;Description automatically generated">
            <a:extLst>
              <a:ext uri="{FF2B5EF4-FFF2-40B4-BE49-F238E27FC236}">
                <a16:creationId xmlns:a16="http://schemas.microsoft.com/office/drawing/2014/main" id="{E00CE397-2DBC-4942-BAF0-B045367B68AE}"/>
              </a:ext>
            </a:extLst>
          </p:cNvPr>
          <p:cNvPicPr>
            <a:picLocks noChangeAspect="1"/>
          </p:cNvPicPr>
          <p:nvPr/>
        </p:nvPicPr>
        <p:blipFill rotWithShape="1">
          <a:blip r:embed="rId2"/>
          <a:srcRect l="13480"/>
          <a:stretch/>
        </p:blipFill>
        <p:spPr>
          <a:xfrm>
            <a:off x="1" y="5238750"/>
            <a:ext cx="4961087" cy="1143000"/>
          </a:xfrm>
          <a:prstGeom prst="rect">
            <a:avLst/>
          </a:prstGeom>
        </p:spPr>
      </p:pic>
      <p:pic>
        <p:nvPicPr>
          <p:cNvPr id="10" name="Graphic 9">
            <a:extLst>
              <a:ext uri="{FF2B5EF4-FFF2-40B4-BE49-F238E27FC236}">
                <a16:creationId xmlns:a16="http://schemas.microsoft.com/office/drawing/2014/main" id="{2E3648BB-DD5E-424D-84D7-1EB3D597DF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58825" y="5892150"/>
            <a:ext cx="1526400" cy="489600"/>
          </a:xfrm>
          <a:prstGeom prst="rect">
            <a:avLst/>
          </a:prstGeom>
        </p:spPr>
      </p:pic>
    </p:spTree>
    <p:extLst>
      <p:ext uri="{BB962C8B-B14F-4D97-AF65-F5344CB8AC3E}">
        <p14:creationId xmlns:p14="http://schemas.microsoft.com/office/powerpoint/2010/main" val="1433751298"/>
      </p:ext>
    </p:extLst>
  </p:cSld>
  <p:clrMapOvr>
    <a:masterClrMapping/>
  </p:clrMapOvr>
  <p:extLst>
    <p:ext uri="{DCECCB84-F9BA-43D5-87BE-67443E8EF086}">
      <p15:sldGuideLst xmlns:p15="http://schemas.microsoft.com/office/powerpoint/2012/main">
        <p15:guide id="6" orient="horz" pos="300" userDrawn="1">
          <p15:clr>
            <a:srgbClr val="FBAE40"/>
          </p15:clr>
        </p15:guide>
        <p15:guide id="7" pos="209" userDrawn="1">
          <p15:clr>
            <a:srgbClr val="FBAE40"/>
          </p15:clr>
        </p15:guide>
        <p15:guide id="8" orient="horz" pos="4020" userDrawn="1">
          <p15:clr>
            <a:srgbClr val="FBAE40"/>
          </p15:clr>
        </p15:guide>
        <p15:guide id="9" pos="5534" userDrawn="1">
          <p15:clr>
            <a:srgbClr val="FBAE40"/>
          </p15:clr>
        </p15:guide>
        <p15:guide id="10" orient="horz" pos="1412"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6_title_image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1193935"/>
            <a:ext cx="3510000" cy="1267404"/>
          </a:xfrm>
        </p:spPr>
        <p:txBody>
          <a:bodyPr lIns="0" tIns="0" rIns="0" bIns="0" anchor="t" anchorCtr="0">
            <a:noAutofit/>
          </a:bodyPr>
          <a:lstStyle>
            <a:lvl1pPr algn="l">
              <a:defRPr sz="300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2642644"/>
            <a:ext cx="3510000" cy="720000"/>
          </a:xfrm>
        </p:spPr>
        <p:txBody>
          <a:bodyPr lIns="0" tIns="0" rIns="0" bIns="0">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flipV="1">
            <a:off x="351000" y="2462644"/>
            <a:ext cx="3510000" cy="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FD5A888-ABFE-5048-A032-14F09901E452}"/>
              </a:ext>
            </a:extLst>
          </p:cNvPr>
          <p:cNvSpPr>
            <a:spLocks noGrp="1"/>
          </p:cNvSpPr>
          <p:nvPr>
            <p:ph idx="10"/>
          </p:nvPr>
        </p:nvSpPr>
        <p:spPr>
          <a:xfrm>
            <a:off x="4349700" y="468000"/>
            <a:ext cx="4441500" cy="5922000"/>
          </a:xfrm>
        </p:spPr>
        <p:txBody>
          <a:bodyPr/>
          <a:lstStyle>
            <a:lvl1pPr marL="0" indent="0">
              <a:buNone/>
              <a:defRPr sz="1950"/>
            </a:lvl1pPr>
          </a:lstStyle>
          <a:p>
            <a:pPr lvl="0"/>
            <a:r>
              <a:rPr lang="en-US"/>
              <a:t>Click to edit Master text styles</a:t>
            </a:r>
          </a:p>
        </p:txBody>
      </p:sp>
      <p:pic>
        <p:nvPicPr>
          <p:cNvPr id="8" name="Graphic 7">
            <a:extLst>
              <a:ext uri="{FF2B5EF4-FFF2-40B4-BE49-F238E27FC236}">
                <a16:creationId xmlns:a16="http://schemas.microsoft.com/office/drawing/2014/main" id="{0F0F2B74-8CA3-AA47-A931-1105E1ED79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104" y="5925648"/>
            <a:ext cx="1526453" cy="491027"/>
          </a:xfrm>
          <a:prstGeom prst="rect">
            <a:avLst/>
          </a:prstGeom>
        </p:spPr>
      </p:pic>
    </p:spTree>
    <p:extLst>
      <p:ext uri="{BB962C8B-B14F-4D97-AF65-F5344CB8AC3E}">
        <p14:creationId xmlns:p14="http://schemas.microsoft.com/office/powerpoint/2010/main" val="1034694228"/>
      </p:ext>
    </p:extLst>
  </p:cSld>
  <p:clrMapOvr>
    <a:masterClrMapping/>
  </p:clrMapOvr>
  <p:extLst>
    <p:ext uri="{DCECCB84-F9BA-43D5-87BE-67443E8EF086}">
      <p15:sldGuideLst xmlns:p15="http://schemas.microsoft.com/office/powerpoint/2012/main">
        <p15:guide id="5" orient="horz" pos="300" userDrawn="1">
          <p15:clr>
            <a:srgbClr val="FBAE40"/>
          </p15:clr>
        </p15:guide>
        <p15:guide id="6" pos="2744" userDrawn="1">
          <p15:clr>
            <a:srgbClr val="FBAE40"/>
          </p15:clr>
        </p15:guide>
        <p15:guide id="7" orient="horz" pos="4042" userDrawn="1">
          <p15:clr>
            <a:srgbClr val="FBAE40"/>
          </p15:clr>
        </p15:guide>
        <p15:guide id="8" pos="5534"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7_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3E5CBB13-5A85-7D47-8F4F-53FDADDD2B98}"/>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6700871C-1951-2341-8F55-1FC148FAD323}"/>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90EE6932-86CA-FF4A-9062-5FB522E72DB9}"/>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
        <p:nvSpPr>
          <p:cNvPr id="11" name="Title 1">
            <a:extLst>
              <a:ext uri="{FF2B5EF4-FFF2-40B4-BE49-F238E27FC236}">
                <a16:creationId xmlns:a16="http://schemas.microsoft.com/office/drawing/2014/main" id="{1CBC752C-70A4-7247-9D9F-012D3A5E9653}"/>
              </a:ext>
            </a:extLst>
          </p:cNvPr>
          <p:cNvSpPr>
            <a:spLocks noGrp="1"/>
          </p:cNvSpPr>
          <p:nvPr>
            <p:ph type="title"/>
          </p:nvPr>
        </p:nvSpPr>
        <p:spPr>
          <a:xfrm>
            <a:off x="352800" y="893600"/>
            <a:ext cx="8440200" cy="450000"/>
          </a:xfrm>
        </p:spPr>
        <p:txBody>
          <a:bodyPr>
            <a:normAutofit/>
          </a:bodyPr>
          <a:lstStyle>
            <a:lvl1pPr>
              <a:defRPr sz="2000"/>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6915CD42-44B3-FB40-B75B-2B462B462B08}"/>
              </a:ext>
            </a:extLst>
          </p:cNvPr>
          <p:cNvCxnSpPr>
            <a:cxnSpLocks/>
          </p:cNvCxnSpPr>
          <p:nvPr/>
        </p:nvCxnSpPr>
        <p:spPr>
          <a:xfrm>
            <a:off x="352800" y="1260000"/>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9840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8_bullet_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1000" y="1825625"/>
            <a:ext cx="4050000" cy="4351338"/>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1200" y="1831159"/>
            <a:ext cx="4050000" cy="4351338"/>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Graphic 17">
            <a:extLst>
              <a:ext uri="{FF2B5EF4-FFF2-40B4-BE49-F238E27FC236}">
                <a16:creationId xmlns:a16="http://schemas.microsoft.com/office/drawing/2014/main" id="{FDDFACE5-00EA-2E4B-8307-80E134A430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3618" y="6256398"/>
            <a:ext cx="1219200" cy="392190"/>
          </a:xfrm>
          <a:prstGeom prst="rect">
            <a:avLst/>
          </a:prstGeom>
        </p:spPr>
      </p:pic>
      <p:sp>
        <p:nvSpPr>
          <p:cNvPr id="19" name="Title 1">
            <a:extLst>
              <a:ext uri="{FF2B5EF4-FFF2-40B4-BE49-F238E27FC236}">
                <a16:creationId xmlns:a16="http://schemas.microsoft.com/office/drawing/2014/main" id="{BD6A4BB6-CBA0-C34A-B734-F64BFB8FD4B3}"/>
              </a:ext>
            </a:extLst>
          </p:cNvPr>
          <p:cNvSpPr>
            <a:spLocks noGrp="1"/>
          </p:cNvSpPr>
          <p:nvPr>
            <p:ph type="title"/>
          </p:nvPr>
        </p:nvSpPr>
        <p:spPr>
          <a:xfrm>
            <a:off x="352800" y="893600"/>
            <a:ext cx="8440200" cy="450000"/>
          </a:xfrm>
        </p:spPr>
        <p:txBody>
          <a:bodyPr>
            <a:normAutofit/>
          </a:bodyPr>
          <a:lstStyle>
            <a:lvl1pPr>
              <a:defRPr sz="2000"/>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D064B930-87DA-594D-A76D-64789004192E}"/>
              </a:ext>
            </a:extLst>
          </p:cNvPr>
          <p:cNvCxnSpPr>
            <a:cxnSpLocks/>
          </p:cNvCxnSpPr>
          <p:nvPr/>
        </p:nvCxnSpPr>
        <p:spPr>
          <a:xfrm>
            <a:off x="352800" y="1260000"/>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0FCD6F24-79E7-AE43-BE6A-0A8B5916FBF3}"/>
              </a:ext>
            </a:extLst>
          </p:cNvPr>
          <p:cNvSpPr>
            <a:spLocks noGrp="1"/>
          </p:cNvSpPr>
          <p:nvPr>
            <p:ph type="dt" sz="half" idx="10"/>
          </p:nvPr>
        </p:nvSpPr>
        <p:spPr>
          <a:xfrm>
            <a:off x="960600" y="6276837"/>
            <a:ext cx="658042" cy="365125"/>
          </a:xfrm>
          <a:prstGeom prst="rect">
            <a:avLst/>
          </a:prstGeom>
        </p:spPr>
        <p:txBody>
          <a:bodyPr lIns="0" tIns="0" rIns="0" bIns="0" anchor="b" anchorCtr="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22" name="Footer Placeholder 4">
            <a:extLst>
              <a:ext uri="{FF2B5EF4-FFF2-40B4-BE49-F238E27FC236}">
                <a16:creationId xmlns:a16="http://schemas.microsoft.com/office/drawing/2014/main" id="{57094BBE-1F22-5A41-8F24-8EC48B0CF6B2}"/>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23" name="Slide Number Placeholder 5">
            <a:extLst>
              <a:ext uri="{FF2B5EF4-FFF2-40B4-BE49-F238E27FC236}">
                <a16:creationId xmlns:a16="http://schemas.microsoft.com/office/drawing/2014/main" id="{523FC527-1180-FD46-815F-EAE1430201CF}"/>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880659224"/>
      </p:ext>
    </p:extLst>
  </p:cSld>
  <p:clrMapOvr>
    <a:masterClrMapping/>
  </p:clrMapOvr>
  <p:extLst>
    <p:ext uri="{DCECCB84-F9BA-43D5-87BE-67443E8EF086}">
      <p15:sldGuideLst xmlns:p15="http://schemas.microsoft.com/office/powerpoint/2012/main">
        <p15:guide id="7" orient="horz" pos="1139" userDrawn="1">
          <p15:clr>
            <a:srgbClr val="FBAE40"/>
          </p15:clr>
        </p15:guide>
        <p15:guide id="8" pos="2778" userDrawn="1">
          <p15:clr>
            <a:srgbClr val="FBAE40"/>
          </p15:clr>
        </p15:guide>
        <p15:guide id="9" pos="209" userDrawn="1">
          <p15:clr>
            <a:srgbClr val="FBAE40"/>
          </p15:clr>
        </p15:guide>
        <p15:guide id="10" pos="2982" userDrawn="1">
          <p15:clr>
            <a:srgbClr val="FBAE40"/>
          </p15:clr>
        </p15:guide>
        <p15:guide id="11" pos="5534" userDrawn="1">
          <p15:clr>
            <a:srgbClr val="FBAE40"/>
          </p15:clr>
        </p15:guide>
        <p15:guide id="12" orient="horz" pos="3906"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9_bullet_column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1000" y="1825625"/>
            <a:ext cx="2558083" cy="4351338"/>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5100" y="1831159"/>
            <a:ext cx="5516100" cy="4351338"/>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02140F72-3427-7F41-9FDA-AF25200CF572}"/>
              </a:ext>
            </a:extLst>
          </p:cNvPr>
          <p:cNvSpPr>
            <a:spLocks noGrp="1"/>
          </p:cNvSpPr>
          <p:nvPr>
            <p:ph type="title"/>
          </p:nvPr>
        </p:nvSpPr>
        <p:spPr>
          <a:xfrm>
            <a:off x="352800" y="893600"/>
            <a:ext cx="8440200" cy="450000"/>
          </a:xfrm>
        </p:spPr>
        <p:txBody>
          <a:bodyPr>
            <a:normAutofit/>
          </a:bodyPr>
          <a:lstStyle>
            <a:lvl1pPr>
              <a:defRPr sz="2000"/>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11B05CBA-9274-2A44-A1A7-35A0B83A3CC5}"/>
              </a:ext>
            </a:extLst>
          </p:cNvPr>
          <p:cNvCxnSpPr>
            <a:cxnSpLocks/>
          </p:cNvCxnSpPr>
          <p:nvPr/>
        </p:nvCxnSpPr>
        <p:spPr>
          <a:xfrm>
            <a:off x="352800" y="1260000"/>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D35D47C7-4D67-2741-82BB-8628B8EEC0DB}"/>
              </a:ext>
            </a:extLst>
          </p:cNvPr>
          <p:cNvSpPr>
            <a:spLocks noGrp="1"/>
          </p:cNvSpPr>
          <p:nvPr>
            <p:ph type="dt" sz="half" idx="10"/>
          </p:nvPr>
        </p:nvSpPr>
        <p:spPr>
          <a:xfrm>
            <a:off x="960600" y="6276837"/>
            <a:ext cx="658042" cy="365125"/>
          </a:xfrm>
          <a:prstGeom prst="rect">
            <a:avLst/>
          </a:prstGeom>
        </p:spPr>
        <p:txBody>
          <a:bodyPr lIns="0" tIns="0" rIns="0" bIns="0" anchor="b" anchorCtr="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22" name="Footer Placeholder 4">
            <a:extLst>
              <a:ext uri="{FF2B5EF4-FFF2-40B4-BE49-F238E27FC236}">
                <a16:creationId xmlns:a16="http://schemas.microsoft.com/office/drawing/2014/main" id="{6D82F245-78B9-6946-96B7-D0AB1C92899B}"/>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23" name="Slide Number Placeholder 5">
            <a:extLst>
              <a:ext uri="{FF2B5EF4-FFF2-40B4-BE49-F238E27FC236}">
                <a16:creationId xmlns:a16="http://schemas.microsoft.com/office/drawing/2014/main" id="{DFC2D536-B365-3045-80DF-FE9421F0246B}"/>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19523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0_blank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6D92A7A-F7DB-1149-AD85-B4FDE3ED0584}"/>
              </a:ext>
            </a:extLst>
          </p:cNvPr>
          <p:cNvSpPr>
            <a:spLocks noGrp="1"/>
          </p:cNvSpPr>
          <p:nvPr>
            <p:ph type="title"/>
          </p:nvPr>
        </p:nvSpPr>
        <p:spPr>
          <a:xfrm>
            <a:off x="352800" y="893600"/>
            <a:ext cx="8440200" cy="450000"/>
          </a:xfrm>
        </p:spPr>
        <p:txBody>
          <a:bodyPr>
            <a:normAutofit/>
          </a:bodyPr>
          <a:lstStyle>
            <a:lvl1pPr>
              <a:defRPr sz="2000"/>
            </a:lvl1pPr>
          </a:lstStyle>
          <a:p>
            <a:r>
              <a:rPr lang="en-US"/>
              <a:t>Click to edit Master title style</a:t>
            </a:r>
            <a:endParaRPr lang="en-US" dirty="0"/>
          </a:p>
        </p:txBody>
      </p:sp>
      <p:cxnSp>
        <p:nvCxnSpPr>
          <p:cNvPr id="14" name="Straight Connector 13">
            <a:extLst>
              <a:ext uri="{FF2B5EF4-FFF2-40B4-BE49-F238E27FC236}">
                <a16:creationId xmlns:a16="http://schemas.microsoft.com/office/drawing/2014/main" id="{57A5210C-3DAA-1340-88DC-637BDF75355D}"/>
              </a:ext>
            </a:extLst>
          </p:cNvPr>
          <p:cNvCxnSpPr>
            <a:cxnSpLocks/>
          </p:cNvCxnSpPr>
          <p:nvPr/>
        </p:nvCxnSpPr>
        <p:spPr>
          <a:xfrm>
            <a:off x="352800" y="1260000"/>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Date Placeholder 3">
            <a:extLst>
              <a:ext uri="{FF2B5EF4-FFF2-40B4-BE49-F238E27FC236}">
                <a16:creationId xmlns:a16="http://schemas.microsoft.com/office/drawing/2014/main" id="{F0280470-4F34-8D42-99D6-43E59B49E1A4}"/>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6" name="Footer Placeholder 4">
            <a:extLst>
              <a:ext uri="{FF2B5EF4-FFF2-40B4-BE49-F238E27FC236}">
                <a16:creationId xmlns:a16="http://schemas.microsoft.com/office/drawing/2014/main" id="{79CC0FC2-0A62-794B-A782-14D6DABE10FE}"/>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6C8BF476-BA2D-4F43-BFF2-42B1B9F16307}"/>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9924366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2_pictur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6D372ED-F05E-3140-9ADE-8813A96D7C4D}"/>
              </a:ext>
            </a:extLst>
          </p:cNvPr>
          <p:cNvSpPr>
            <a:spLocks noGrp="1"/>
          </p:cNvSpPr>
          <p:nvPr>
            <p:ph idx="10"/>
          </p:nvPr>
        </p:nvSpPr>
        <p:spPr>
          <a:xfrm>
            <a:off x="351000" y="468000"/>
            <a:ext cx="8440200" cy="5641252"/>
          </a:xfrm>
        </p:spPr>
        <p:txBody>
          <a:bodyPr/>
          <a:lstStyle>
            <a:lvl1pPr marL="0" indent="0">
              <a:buNone/>
              <a:defRPr sz="1950"/>
            </a:lvl1pPr>
          </a:lstStyle>
          <a:p>
            <a:pPr lvl="0"/>
            <a:r>
              <a:rPr lang="en-US"/>
              <a:t>Click to edit Master text styles</a:t>
            </a:r>
          </a:p>
        </p:txBody>
      </p:sp>
      <p:sp>
        <p:nvSpPr>
          <p:cNvPr id="9" name="Title 1">
            <a:extLst>
              <a:ext uri="{FF2B5EF4-FFF2-40B4-BE49-F238E27FC236}">
                <a16:creationId xmlns:a16="http://schemas.microsoft.com/office/drawing/2014/main" id="{6397A353-7226-6144-B91D-9B2CBFFEC584}"/>
              </a:ext>
            </a:extLst>
          </p:cNvPr>
          <p:cNvSpPr>
            <a:spLocks noGrp="1"/>
          </p:cNvSpPr>
          <p:nvPr>
            <p:ph type="title"/>
          </p:nvPr>
        </p:nvSpPr>
        <p:spPr>
          <a:xfrm>
            <a:off x="702000" y="936000"/>
            <a:ext cx="5130000" cy="540000"/>
          </a:xfrm>
        </p:spPr>
        <p:txBody>
          <a:bodyPr/>
          <a:lstStyle>
            <a:lvl1pPr>
              <a:defRPr>
                <a:ln>
                  <a:noFill/>
                </a:ln>
                <a:solidFill>
                  <a:schemeClr val="tx1"/>
                </a:solidFill>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DF5305E6-BF4F-C844-AAD9-F66A1C85A810}"/>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4" name="Footer Placeholder 4">
            <a:extLst>
              <a:ext uri="{FF2B5EF4-FFF2-40B4-BE49-F238E27FC236}">
                <a16:creationId xmlns:a16="http://schemas.microsoft.com/office/drawing/2014/main" id="{F04E10F5-20C1-8F4C-BEED-2C378B5EE8F5}"/>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626CAD2C-E358-2342-A547-3AC9B727127B}"/>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93634719"/>
      </p:ext>
    </p:extLst>
  </p:cSld>
  <p:clrMapOvr>
    <a:masterClrMapping/>
  </p:clrMapOvr>
  <p:extLst>
    <p:ext uri="{DCECCB84-F9BA-43D5-87BE-67443E8EF086}">
      <p15:sldGuideLst xmlns:p15="http://schemas.microsoft.com/office/powerpoint/2012/main">
        <p15:guide id="6" orient="horz" pos="278" userDrawn="1">
          <p15:clr>
            <a:srgbClr val="FBAE40"/>
          </p15:clr>
        </p15:guide>
        <p15:guide id="7" pos="2676" userDrawn="1">
          <p15:clr>
            <a:srgbClr val="FBAE40"/>
          </p15:clr>
        </p15:guide>
        <p15:guide id="8" orient="horz" pos="3929" userDrawn="1">
          <p15:clr>
            <a:srgbClr val="FBAE40"/>
          </p15:clr>
        </p15:guide>
        <p15:guide id="9" pos="5534" userDrawn="1">
          <p15:clr>
            <a:srgbClr val="FBAE40"/>
          </p15:clr>
        </p15:guide>
        <p15:guide id="10" pos="209"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9_bullet_colour_wav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bg1"/>
              </a:buClr>
              <a:defRPr sz="195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a:extLst>
              <a:ext uri="{FF2B5EF4-FFF2-40B4-BE49-F238E27FC236}">
                <a16:creationId xmlns:a16="http://schemas.microsoft.com/office/drawing/2014/main" id="{30F8FEF3-4F16-2648-A8AB-7C66F5159952}"/>
              </a:ext>
            </a:extLst>
          </p:cNvPr>
          <p:cNvSpPr>
            <a:spLocks noGrp="1"/>
          </p:cNvSpPr>
          <p:nvPr>
            <p:ph type="title"/>
          </p:nvPr>
        </p:nvSpPr>
        <p:spPr>
          <a:xfrm>
            <a:off x="352800" y="893600"/>
            <a:ext cx="8440200" cy="450000"/>
          </a:xfrm>
        </p:spPr>
        <p:txBody>
          <a:bodyPr>
            <a:normAutofit/>
          </a:bodyPr>
          <a:lstStyle>
            <a:lvl1pPr>
              <a:defRPr sz="2000">
                <a:solidFill>
                  <a:schemeClr val="bg1"/>
                </a:solidFill>
              </a:defRPr>
            </a:lvl1pPr>
          </a:lstStyle>
          <a:p>
            <a:r>
              <a:rPr lang="en-US"/>
              <a:t>Click to edit Master title style</a:t>
            </a:r>
            <a:endParaRPr lang="en-US" dirty="0"/>
          </a:p>
        </p:txBody>
      </p:sp>
      <p:cxnSp>
        <p:nvCxnSpPr>
          <p:cNvPr id="19" name="Straight Connector 18">
            <a:extLst>
              <a:ext uri="{FF2B5EF4-FFF2-40B4-BE49-F238E27FC236}">
                <a16:creationId xmlns:a16="http://schemas.microsoft.com/office/drawing/2014/main" id="{C5C175D3-4825-9343-8E54-3ACCD2D8AC40}"/>
              </a:ext>
            </a:extLst>
          </p:cNvPr>
          <p:cNvCxnSpPr>
            <a:cxnSpLocks/>
          </p:cNvCxnSpPr>
          <p:nvPr/>
        </p:nvCxnSpPr>
        <p:spPr>
          <a:xfrm>
            <a:off x="352800" y="1260000"/>
            <a:ext cx="844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0355C85A-1BEB-4B40-9C12-EE41221026A3}"/>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21" name="Footer Placeholder 4">
            <a:extLst>
              <a:ext uri="{FF2B5EF4-FFF2-40B4-BE49-F238E27FC236}">
                <a16:creationId xmlns:a16="http://schemas.microsoft.com/office/drawing/2014/main" id="{90858C20-B10C-6443-B693-A02DB95198BC}"/>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BF1C6DA3-6380-9548-BA41-9A3E68E9AAA1}"/>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778829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itle_image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9D19DC2-8150-2A41-9985-BE349971D5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000" y="5837655"/>
            <a:ext cx="1350000" cy="579021"/>
          </a:xfrm>
          <a:prstGeom prst="rect">
            <a:avLst/>
          </a:prstGeom>
        </p:spPr>
      </p:pic>
      <p:sp>
        <p:nvSpPr>
          <p:cNvPr id="11" name="Title 1">
            <a:extLst>
              <a:ext uri="{FF2B5EF4-FFF2-40B4-BE49-F238E27FC236}">
                <a16:creationId xmlns:a16="http://schemas.microsoft.com/office/drawing/2014/main" id="{BEE425B5-5018-C04E-99EA-EA5F7C2EE360}"/>
              </a:ext>
            </a:extLst>
          </p:cNvPr>
          <p:cNvSpPr>
            <a:spLocks noGrp="1"/>
          </p:cNvSpPr>
          <p:nvPr>
            <p:ph type="ctrTitle" hasCustomPrompt="1"/>
          </p:nvPr>
        </p:nvSpPr>
        <p:spPr>
          <a:xfrm>
            <a:off x="351000" y="1193935"/>
            <a:ext cx="3510000" cy="1267404"/>
          </a:xfrm>
        </p:spPr>
        <p:txBody>
          <a:bodyPr lIns="0" tIns="0" rIns="0" bIns="0" anchor="t" anchorCtr="0">
            <a:noAutofit/>
          </a:bodyPr>
          <a:lstStyle>
            <a:lvl1pPr algn="l">
              <a:defRPr sz="300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12" name="Subtitle 2">
            <a:extLst>
              <a:ext uri="{FF2B5EF4-FFF2-40B4-BE49-F238E27FC236}">
                <a16:creationId xmlns:a16="http://schemas.microsoft.com/office/drawing/2014/main" id="{7C6C97AA-31F9-9B48-97DF-57038A7AF0B3}"/>
              </a:ext>
            </a:extLst>
          </p:cNvPr>
          <p:cNvSpPr>
            <a:spLocks noGrp="1"/>
          </p:cNvSpPr>
          <p:nvPr>
            <p:ph type="subTitle" idx="1"/>
          </p:nvPr>
        </p:nvSpPr>
        <p:spPr>
          <a:xfrm>
            <a:off x="351000" y="2642644"/>
            <a:ext cx="3510000" cy="720000"/>
          </a:xfrm>
        </p:spPr>
        <p:txBody>
          <a:bodyPr lIns="0" tIns="0" rIns="0" bIns="0">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DA530FBD-E68B-184B-B721-3E88B612DBA8}"/>
              </a:ext>
            </a:extLst>
          </p:cNvPr>
          <p:cNvCxnSpPr>
            <a:cxnSpLocks/>
          </p:cNvCxnSpPr>
          <p:nvPr/>
        </p:nvCxnSpPr>
        <p:spPr>
          <a:xfrm flipV="1">
            <a:off x="351000" y="2462644"/>
            <a:ext cx="3510000" cy="1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FD5A888-ABFE-5048-A032-14F09901E452}"/>
              </a:ext>
            </a:extLst>
          </p:cNvPr>
          <p:cNvSpPr>
            <a:spLocks noGrp="1"/>
          </p:cNvSpPr>
          <p:nvPr>
            <p:ph idx="10"/>
          </p:nvPr>
        </p:nvSpPr>
        <p:spPr>
          <a:xfrm>
            <a:off x="4349700" y="468000"/>
            <a:ext cx="4441500" cy="5922000"/>
          </a:xfrm>
        </p:spPr>
        <p:txBody>
          <a:bodyPr/>
          <a:lstStyle>
            <a:lvl1pPr marL="0" indent="0">
              <a:buNone/>
              <a:defRPr sz="1950"/>
            </a:lvl1pPr>
          </a:lstStyle>
          <a:p>
            <a:pPr lvl="0"/>
            <a:r>
              <a:rPr lang="en-US"/>
              <a:t>Click to edit Master text styles</a:t>
            </a:r>
          </a:p>
        </p:txBody>
      </p:sp>
    </p:spTree>
    <p:extLst>
      <p:ext uri="{BB962C8B-B14F-4D97-AF65-F5344CB8AC3E}">
        <p14:creationId xmlns:p14="http://schemas.microsoft.com/office/powerpoint/2010/main" val="975910475"/>
      </p:ext>
    </p:extLst>
  </p:cSld>
  <p:clrMapOvr>
    <a:masterClrMapping/>
  </p:clrMapOvr>
  <p:extLst>
    <p:ext uri="{DCECCB84-F9BA-43D5-87BE-67443E8EF086}">
      <p15:sldGuideLst xmlns:p15="http://schemas.microsoft.com/office/powerpoint/2012/main">
        <p15:guide id="1" orient="horz" pos="300" userDrawn="1">
          <p15:clr>
            <a:srgbClr val="FBAE40"/>
          </p15:clr>
        </p15:guide>
        <p15:guide id="2" pos="2744" userDrawn="1">
          <p15:clr>
            <a:srgbClr val="FBAE40"/>
          </p15:clr>
        </p15:guide>
        <p15:guide id="3" orient="horz" pos="4042" userDrawn="1">
          <p15:clr>
            <a:srgbClr val="FBAE40"/>
          </p15:clr>
        </p15:guide>
        <p15:guide id="4" pos="553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4_bullet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6873DBAD-47FB-384F-91D2-A1A83694FCCB}"/>
              </a:ext>
            </a:extLst>
          </p:cNvPr>
          <p:cNvSpPr>
            <a:spLocks noGrp="1"/>
          </p:cNvSpPr>
          <p:nvPr>
            <p:ph type="title"/>
          </p:nvPr>
        </p:nvSpPr>
        <p:spPr>
          <a:xfrm>
            <a:off x="352800" y="893600"/>
            <a:ext cx="8440200" cy="450000"/>
          </a:xfrm>
        </p:spPr>
        <p:txBody>
          <a:bodyPr>
            <a:normAutofit/>
          </a:bodyPr>
          <a:lstStyle>
            <a:lvl1pPr>
              <a:defRPr sz="2000"/>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6E374471-F1D9-F641-ABC5-02E576821C3E}"/>
              </a:ext>
            </a:extLst>
          </p:cNvPr>
          <p:cNvCxnSpPr>
            <a:cxnSpLocks/>
          </p:cNvCxnSpPr>
          <p:nvPr/>
        </p:nvCxnSpPr>
        <p:spPr>
          <a:xfrm>
            <a:off x="352800" y="1260000"/>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F24FDAE5-1532-FC4B-8012-A169B97DBE9D}"/>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21" name="Footer Placeholder 4">
            <a:extLst>
              <a:ext uri="{FF2B5EF4-FFF2-40B4-BE49-F238E27FC236}">
                <a16:creationId xmlns:a16="http://schemas.microsoft.com/office/drawing/2014/main" id="{BCD9C5C4-38F9-0B45-BD9C-406B4DBD767F}"/>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EF15E11D-936F-7A48-8475-9BFD04D29438}"/>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277117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5_bullet_wav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D37023CB-C15F-F445-9066-EA5D286B2BBB}"/>
              </a:ext>
            </a:extLst>
          </p:cNvPr>
          <p:cNvSpPr>
            <a:spLocks noGrp="1"/>
          </p:cNvSpPr>
          <p:nvPr>
            <p:ph type="title"/>
          </p:nvPr>
        </p:nvSpPr>
        <p:spPr>
          <a:xfrm>
            <a:off x="352800" y="893600"/>
            <a:ext cx="8440200" cy="450000"/>
          </a:xfrm>
        </p:spPr>
        <p:txBody>
          <a:bodyPr>
            <a:normAutofit/>
          </a:bodyPr>
          <a:lstStyle>
            <a:lvl1pPr>
              <a:defRPr sz="2000"/>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14B3956-A244-C14B-8FC0-4B7A13402DAD}"/>
              </a:ext>
            </a:extLst>
          </p:cNvPr>
          <p:cNvCxnSpPr>
            <a:cxnSpLocks/>
          </p:cNvCxnSpPr>
          <p:nvPr/>
        </p:nvCxnSpPr>
        <p:spPr>
          <a:xfrm>
            <a:off x="352800" y="1260000"/>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A262B1E9-51B9-6941-A168-80C60E631E15}"/>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21" name="Footer Placeholder 4">
            <a:extLst>
              <a:ext uri="{FF2B5EF4-FFF2-40B4-BE49-F238E27FC236}">
                <a16:creationId xmlns:a16="http://schemas.microsoft.com/office/drawing/2014/main" id="{D8465924-AA1E-A747-AEA2-81E103D52C2A}"/>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EF532CF7-0A58-C546-BA8C-8A77F504FD91}"/>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4143830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6_bullet_wave_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6C87F291-13C8-514D-B490-6DFD49A14BAB}"/>
              </a:ext>
            </a:extLst>
          </p:cNvPr>
          <p:cNvSpPr>
            <a:spLocks noGrp="1"/>
          </p:cNvSpPr>
          <p:nvPr>
            <p:ph type="title"/>
          </p:nvPr>
        </p:nvSpPr>
        <p:spPr>
          <a:xfrm>
            <a:off x="352800" y="893600"/>
            <a:ext cx="8440200" cy="450000"/>
          </a:xfrm>
        </p:spPr>
        <p:txBody>
          <a:bodyPr>
            <a:normAutofit/>
          </a:bodyPr>
          <a:lstStyle>
            <a:lvl1pPr>
              <a:defRPr sz="2000"/>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A9810FCF-5366-2046-8DDE-D7CF2E684584}"/>
              </a:ext>
            </a:extLst>
          </p:cNvPr>
          <p:cNvCxnSpPr>
            <a:cxnSpLocks/>
          </p:cNvCxnSpPr>
          <p:nvPr/>
        </p:nvCxnSpPr>
        <p:spPr>
          <a:xfrm>
            <a:off x="352800" y="1260000"/>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E1401418-69DB-CF48-B13E-B402696BC6CD}"/>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21" name="Footer Placeholder 4">
            <a:extLst>
              <a:ext uri="{FF2B5EF4-FFF2-40B4-BE49-F238E27FC236}">
                <a16:creationId xmlns:a16="http://schemas.microsoft.com/office/drawing/2014/main" id="{E3287B6C-84C8-DE4B-BA9F-D516B8E378FF}"/>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EFFC6C0E-887F-8B41-A127-1F843B6C0D43}"/>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624816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7_bullet_wave_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F636570A-0591-A540-B009-EF27286EB279}"/>
              </a:ext>
            </a:extLst>
          </p:cNvPr>
          <p:cNvSpPr>
            <a:spLocks noGrp="1"/>
          </p:cNvSpPr>
          <p:nvPr>
            <p:ph type="title"/>
          </p:nvPr>
        </p:nvSpPr>
        <p:spPr>
          <a:xfrm>
            <a:off x="352800" y="893600"/>
            <a:ext cx="8440200" cy="450000"/>
          </a:xfrm>
        </p:spPr>
        <p:txBody>
          <a:bodyPr>
            <a:normAutofit/>
          </a:bodyPr>
          <a:lstStyle>
            <a:lvl1pPr>
              <a:defRPr sz="2000"/>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27CDA38C-35AF-DD44-8D16-8F75849E888C}"/>
              </a:ext>
            </a:extLst>
          </p:cNvPr>
          <p:cNvCxnSpPr>
            <a:cxnSpLocks/>
          </p:cNvCxnSpPr>
          <p:nvPr/>
        </p:nvCxnSpPr>
        <p:spPr>
          <a:xfrm>
            <a:off x="352800" y="1260000"/>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DDC13DC3-421A-2941-84F3-8407ACFA6619}"/>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21" name="Footer Placeholder 4">
            <a:extLst>
              <a:ext uri="{FF2B5EF4-FFF2-40B4-BE49-F238E27FC236}">
                <a16:creationId xmlns:a16="http://schemas.microsoft.com/office/drawing/2014/main" id="{A590D0C2-8805-E545-BD9D-ADE0E4890BC6}"/>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AC0804F2-B6D0-B34F-AC1E-5191B6619E8C}"/>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294574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8_bullet_wave_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70AEEE27-E750-C241-8BF4-B8D4206C1BB9}"/>
              </a:ext>
            </a:extLst>
          </p:cNvPr>
          <p:cNvSpPr>
            <a:spLocks noGrp="1"/>
          </p:cNvSpPr>
          <p:nvPr>
            <p:ph type="title"/>
          </p:nvPr>
        </p:nvSpPr>
        <p:spPr>
          <a:xfrm>
            <a:off x="352800" y="893600"/>
            <a:ext cx="8440200" cy="450000"/>
          </a:xfrm>
        </p:spPr>
        <p:txBody>
          <a:bodyPr>
            <a:normAutofit/>
          </a:bodyPr>
          <a:lstStyle>
            <a:lvl1pPr>
              <a:defRPr sz="2000"/>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AB139D1C-4F6D-D446-94FE-7ECBE8D3FD0F}"/>
              </a:ext>
            </a:extLst>
          </p:cNvPr>
          <p:cNvCxnSpPr>
            <a:cxnSpLocks/>
          </p:cNvCxnSpPr>
          <p:nvPr/>
        </p:nvCxnSpPr>
        <p:spPr>
          <a:xfrm>
            <a:off x="352800" y="1260000"/>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64F8AFF-4132-4742-8D6E-DA3E20A589E8}"/>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20" name="Footer Placeholder 4">
            <a:extLst>
              <a:ext uri="{FF2B5EF4-FFF2-40B4-BE49-F238E27FC236}">
                <a16:creationId xmlns:a16="http://schemas.microsoft.com/office/drawing/2014/main" id="{63506A12-F55E-FE4F-AF4B-AEA6607CB373}"/>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21" name="Slide Number Placeholder 5">
            <a:extLst>
              <a:ext uri="{FF2B5EF4-FFF2-40B4-BE49-F238E27FC236}">
                <a16:creationId xmlns:a16="http://schemas.microsoft.com/office/drawing/2014/main" id="{35523CFB-AFF5-F842-B1AA-A63156782C38}"/>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19458619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0_divider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5DC84B-A647-B549-B2CB-9A280B8E6073}"/>
              </a:ext>
            </a:extLst>
          </p:cNvPr>
          <p:cNvSpPr>
            <a:spLocks noGrp="1"/>
          </p:cNvSpPr>
          <p:nvPr>
            <p:ph type="ctrTitle" hasCustomPrompt="1"/>
          </p:nvPr>
        </p:nvSpPr>
        <p:spPr>
          <a:xfrm>
            <a:off x="351000" y="1572240"/>
            <a:ext cx="4860000" cy="1175520"/>
          </a:xfrm>
        </p:spPr>
        <p:txBody>
          <a:bodyPr lIns="0" tIns="0" rIns="0" bIns="0" anchor="b" anchorCtr="0">
            <a:noAutofit/>
          </a:bodyPr>
          <a:lstStyle>
            <a:lvl1pPr algn="l">
              <a:defRPr sz="6000" u="none">
                <a:solidFill>
                  <a:schemeClr val="bg1"/>
                </a:solidFill>
                <a:latin typeface="Arial" panose="020B0604020202020204" pitchFamily="34" charset="0"/>
                <a:cs typeface="Arial" panose="020B0604020202020204" pitchFamily="34" charset="0"/>
              </a:defRPr>
            </a:lvl1pPr>
          </a:lstStyle>
          <a:p>
            <a:r>
              <a:rPr lang="en-GB" dirty="0"/>
              <a:t>1.         </a:t>
            </a:r>
            <a:endParaRPr lang="en-US" dirty="0"/>
          </a:p>
        </p:txBody>
      </p:sp>
      <p:sp>
        <p:nvSpPr>
          <p:cNvPr id="10" name="Subtitle 2">
            <a:extLst>
              <a:ext uri="{FF2B5EF4-FFF2-40B4-BE49-F238E27FC236}">
                <a16:creationId xmlns:a16="http://schemas.microsoft.com/office/drawing/2014/main" id="{757DD4F8-8D96-8043-B3AA-F8E4BFA8CB1A}"/>
              </a:ext>
            </a:extLst>
          </p:cNvPr>
          <p:cNvSpPr>
            <a:spLocks noGrp="1"/>
          </p:cNvSpPr>
          <p:nvPr>
            <p:ph type="subTitle" idx="1"/>
          </p:nvPr>
        </p:nvSpPr>
        <p:spPr>
          <a:xfrm>
            <a:off x="351000" y="3035551"/>
            <a:ext cx="4860000" cy="1080000"/>
          </a:xfrm>
        </p:spPr>
        <p:txBody>
          <a:bodyPr lIns="0" tIns="0" rIns="0" bIns="0">
            <a:normAutofit/>
          </a:bodyPr>
          <a:lstStyle>
            <a:lvl1pPr marL="0" indent="0" algn="l">
              <a:buNone/>
              <a:defRPr sz="19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5C2F0281-293D-F741-9A64-9A64ACBBF47D}"/>
              </a:ext>
            </a:extLst>
          </p:cNvPr>
          <p:cNvCxnSpPr/>
          <p:nvPr/>
        </p:nvCxnSpPr>
        <p:spPr>
          <a:xfrm>
            <a:off x="351000" y="2834485"/>
            <a:ext cx="48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C0154925-EA30-DB48-853D-B144C2F145D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74400" y="6256800"/>
            <a:ext cx="1220400" cy="391449"/>
          </a:xfrm>
          <a:prstGeom prst="rect">
            <a:avLst/>
          </a:prstGeom>
        </p:spPr>
      </p:pic>
      <p:sp>
        <p:nvSpPr>
          <p:cNvPr id="18" name="Date Placeholder 3">
            <a:extLst>
              <a:ext uri="{FF2B5EF4-FFF2-40B4-BE49-F238E27FC236}">
                <a16:creationId xmlns:a16="http://schemas.microsoft.com/office/drawing/2014/main" id="{23A988B7-11DB-6C47-B88E-85A5A21C4E9C}"/>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9" name="Footer Placeholder 4">
            <a:extLst>
              <a:ext uri="{FF2B5EF4-FFF2-40B4-BE49-F238E27FC236}">
                <a16:creationId xmlns:a16="http://schemas.microsoft.com/office/drawing/2014/main" id="{B621DD27-AB67-3F4D-B439-6003B9F6261F}"/>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20" name="Slide Number Placeholder 5">
            <a:extLst>
              <a:ext uri="{FF2B5EF4-FFF2-40B4-BE49-F238E27FC236}">
                <a16:creationId xmlns:a16="http://schemas.microsoft.com/office/drawing/2014/main" id="{DF273F7C-6EFE-E744-A5BA-D7A604A29CA8}"/>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786694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1_divider_wave_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5DC84B-A647-B549-B2CB-9A280B8E6073}"/>
              </a:ext>
            </a:extLst>
          </p:cNvPr>
          <p:cNvSpPr>
            <a:spLocks noGrp="1"/>
          </p:cNvSpPr>
          <p:nvPr>
            <p:ph type="ctrTitle" hasCustomPrompt="1"/>
          </p:nvPr>
        </p:nvSpPr>
        <p:spPr>
          <a:xfrm>
            <a:off x="351000" y="1572240"/>
            <a:ext cx="4860000" cy="1175520"/>
          </a:xfrm>
        </p:spPr>
        <p:txBody>
          <a:bodyPr lIns="0" tIns="0" rIns="0" bIns="0" anchor="b" anchorCtr="0">
            <a:noAutofit/>
          </a:bodyPr>
          <a:lstStyle>
            <a:lvl1pPr algn="l">
              <a:defRPr sz="6000" u="none">
                <a:solidFill>
                  <a:schemeClr val="bg1"/>
                </a:solidFill>
                <a:latin typeface="Arial" panose="020B0604020202020204" pitchFamily="34" charset="0"/>
                <a:cs typeface="Arial" panose="020B0604020202020204" pitchFamily="34" charset="0"/>
              </a:defRPr>
            </a:lvl1pPr>
          </a:lstStyle>
          <a:p>
            <a:r>
              <a:rPr lang="en-GB" dirty="0"/>
              <a:t>1.         </a:t>
            </a:r>
            <a:endParaRPr lang="en-US" dirty="0"/>
          </a:p>
        </p:txBody>
      </p:sp>
      <p:sp>
        <p:nvSpPr>
          <p:cNvPr id="10" name="Subtitle 2">
            <a:extLst>
              <a:ext uri="{FF2B5EF4-FFF2-40B4-BE49-F238E27FC236}">
                <a16:creationId xmlns:a16="http://schemas.microsoft.com/office/drawing/2014/main" id="{757DD4F8-8D96-8043-B3AA-F8E4BFA8CB1A}"/>
              </a:ext>
            </a:extLst>
          </p:cNvPr>
          <p:cNvSpPr>
            <a:spLocks noGrp="1"/>
          </p:cNvSpPr>
          <p:nvPr>
            <p:ph type="subTitle" idx="1"/>
          </p:nvPr>
        </p:nvSpPr>
        <p:spPr>
          <a:xfrm>
            <a:off x="351000" y="3035551"/>
            <a:ext cx="4860000" cy="1080000"/>
          </a:xfrm>
        </p:spPr>
        <p:txBody>
          <a:bodyPr lIns="0" tIns="0" rIns="0" bIns="0">
            <a:normAutofit/>
          </a:bodyPr>
          <a:lstStyle>
            <a:lvl1pPr marL="0" indent="0" algn="l">
              <a:buNone/>
              <a:defRPr sz="19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5C2F0281-293D-F741-9A64-9A64ACBBF47D}"/>
              </a:ext>
            </a:extLst>
          </p:cNvPr>
          <p:cNvCxnSpPr/>
          <p:nvPr/>
        </p:nvCxnSpPr>
        <p:spPr>
          <a:xfrm>
            <a:off x="351000" y="2834485"/>
            <a:ext cx="48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EE604DB1-B62A-6D44-9D57-4662DAB9F2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74400" y="6256800"/>
            <a:ext cx="1220400" cy="391449"/>
          </a:xfrm>
          <a:prstGeom prst="rect">
            <a:avLst/>
          </a:prstGeom>
        </p:spPr>
      </p:pic>
      <p:sp>
        <p:nvSpPr>
          <p:cNvPr id="18" name="Date Placeholder 3">
            <a:extLst>
              <a:ext uri="{FF2B5EF4-FFF2-40B4-BE49-F238E27FC236}">
                <a16:creationId xmlns:a16="http://schemas.microsoft.com/office/drawing/2014/main" id="{EAE28621-C3F8-B445-8838-D6D97B433AE7}"/>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9" name="Footer Placeholder 4">
            <a:extLst>
              <a:ext uri="{FF2B5EF4-FFF2-40B4-BE49-F238E27FC236}">
                <a16:creationId xmlns:a16="http://schemas.microsoft.com/office/drawing/2014/main" id="{8A051112-B826-5646-944C-030B32B72B9C}"/>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20" name="Slide Number Placeholder 5">
            <a:extLst>
              <a:ext uri="{FF2B5EF4-FFF2-40B4-BE49-F238E27FC236}">
                <a16:creationId xmlns:a16="http://schemas.microsoft.com/office/drawing/2014/main" id="{54310B39-F6DC-5248-8E98-23251DA2F4B3}"/>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3638017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2_divider_wave_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5DC84B-A647-B549-B2CB-9A280B8E6073}"/>
              </a:ext>
            </a:extLst>
          </p:cNvPr>
          <p:cNvSpPr>
            <a:spLocks noGrp="1"/>
          </p:cNvSpPr>
          <p:nvPr>
            <p:ph type="ctrTitle" hasCustomPrompt="1"/>
          </p:nvPr>
        </p:nvSpPr>
        <p:spPr>
          <a:xfrm>
            <a:off x="351000" y="1572240"/>
            <a:ext cx="4860000" cy="1175520"/>
          </a:xfrm>
        </p:spPr>
        <p:txBody>
          <a:bodyPr lIns="0" tIns="0" rIns="0" bIns="0" anchor="b" anchorCtr="0">
            <a:noAutofit/>
          </a:bodyPr>
          <a:lstStyle>
            <a:lvl1pPr algn="l">
              <a:defRPr sz="6000" u="none">
                <a:solidFill>
                  <a:schemeClr val="bg1"/>
                </a:solidFill>
                <a:latin typeface="Arial" panose="020B0604020202020204" pitchFamily="34" charset="0"/>
                <a:cs typeface="Arial" panose="020B0604020202020204" pitchFamily="34" charset="0"/>
              </a:defRPr>
            </a:lvl1pPr>
          </a:lstStyle>
          <a:p>
            <a:r>
              <a:rPr lang="en-GB" dirty="0"/>
              <a:t>1.         </a:t>
            </a:r>
            <a:endParaRPr lang="en-US" dirty="0"/>
          </a:p>
        </p:txBody>
      </p:sp>
      <p:sp>
        <p:nvSpPr>
          <p:cNvPr id="10" name="Subtitle 2">
            <a:extLst>
              <a:ext uri="{FF2B5EF4-FFF2-40B4-BE49-F238E27FC236}">
                <a16:creationId xmlns:a16="http://schemas.microsoft.com/office/drawing/2014/main" id="{757DD4F8-8D96-8043-B3AA-F8E4BFA8CB1A}"/>
              </a:ext>
            </a:extLst>
          </p:cNvPr>
          <p:cNvSpPr>
            <a:spLocks noGrp="1"/>
          </p:cNvSpPr>
          <p:nvPr>
            <p:ph type="subTitle" idx="1"/>
          </p:nvPr>
        </p:nvSpPr>
        <p:spPr>
          <a:xfrm>
            <a:off x="351000" y="3035551"/>
            <a:ext cx="4860000" cy="1080000"/>
          </a:xfrm>
        </p:spPr>
        <p:txBody>
          <a:bodyPr lIns="0" tIns="0" rIns="0" bIns="0">
            <a:normAutofit/>
          </a:bodyPr>
          <a:lstStyle>
            <a:lvl1pPr marL="0" indent="0" algn="l">
              <a:buNone/>
              <a:defRPr sz="19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5C2F0281-293D-F741-9A64-9A64ACBBF47D}"/>
              </a:ext>
            </a:extLst>
          </p:cNvPr>
          <p:cNvCxnSpPr/>
          <p:nvPr/>
        </p:nvCxnSpPr>
        <p:spPr>
          <a:xfrm>
            <a:off x="351000" y="2834485"/>
            <a:ext cx="48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CD3BEDFC-1F6A-B041-801A-E5E81B8F37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55719" y="6094988"/>
            <a:ext cx="1614636" cy="517902"/>
          </a:xfrm>
          <a:prstGeom prst="rect">
            <a:avLst/>
          </a:prstGeom>
        </p:spPr>
      </p:pic>
      <p:sp>
        <p:nvSpPr>
          <p:cNvPr id="18" name="Date Placeholder 3">
            <a:extLst>
              <a:ext uri="{FF2B5EF4-FFF2-40B4-BE49-F238E27FC236}">
                <a16:creationId xmlns:a16="http://schemas.microsoft.com/office/drawing/2014/main" id="{994ECA66-CBB5-F047-9F78-238D69EA9662}"/>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9" name="Footer Placeholder 4">
            <a:extLst>
              <a:ext uri="{FF2B5EF4-FFF2-40B4-BE49-F238E27FC236}">
                <a16:creationId xmlns:a16="http://schemas.microsoft.com/office/drawing/2014/main" id="{7902D3CC-6396-834F-A493-E40864FF110C}"/>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20" name="Slide Number Placeholder 5">
            <a:extLst>
              <a:ext uri="{FF2B5EF4-FFF2-40B4-BE49-F238E27FC236}">
                <a16:creationId xmlns:a16="http://schemas.microsoft.com/office/drawing/2014/main" id="{4AD334DB-0B19-C94C-B8FF-439048AE02C6}"/>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42634901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3_divider_wave_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5DC84B-A647-B549-B2CB-9A280B8E6073}"/>
              </a:ext>
            </a:extLst>
          </p:cNvPr>
          <p:cNvSpPr>
            <a:spLocks noGrp="1"/>
          </p:cNvSpPr>
          <p:nvPr>
            <p:ph type="ctrTitle" hasCustomPrompt="1"/>
          </p:nvPr>
        </p:nvSpPr>
        <p:spPr>
          <a:xfrm>
            <a:off x="351000" y="1572240"/>
            <a:ext cx="4860000" cy="1175520"/>
          </a:xfrm>
        </p:spPr>
        <p:txBody>
          <a:bodyPr lIns="0" tIns="0" rIns="0" bIns="0" anchor="b" anchorCtr="0">
            <a:noAutofit/>
          </a:bodyPr>
          <a:lstStyle>
            <a:lvl1pPr algn="l">
              <a:defRPr sz="6000" u="none">
                <a:solidFill>
                  <a:schemeClr val="bg1"/>
                </a:solidFill>
                <a:latin typeface="Arial" panose="020B0604020202020204" pitchFamily="34" charset="0"/>
                <a:cs typeface="Arial" panose="020B0604020202020204" pitchFamily="34" charset="0"/>
              </a:defRPr>
            </a:lvl1pPr>
          </a:lstStyle>
          <a:p>
            <a:r>
              <a:rPr lang="en-GB" dirty="0"/>
              <a:t>1.         </a:t>
            </a:r>
            <a:endParaRPr lang="en-US" dirty="0"/>
          </a:p>
        </p:txBody>
      </p:sp>
      <p:sp>
        <p:nvSpPr>
          <p:cNvPr id="10" name="Subtitle 2">
            <a:extLst>
              <a:ext uri="{FF2B5EF4-FFF2-40B4-BE49-F238E27FC236}">
                <a16:creationId xmlns:a16="http://schemas.microsoft.com/office/drawing/2014/main" id="{757DD4F8-8D96-8043-B3AA-F8E4BFA8CB1A}"/>
              </a:ext>
            </a:extLst>
          </p:cNvPr>
          <p:cNvSpPr>
            <a:spLocks noGrp="1"/>
          </p:cNvSpPr>
          <p:nvPr>
            <p:ph type="subTitle" idx="1"/>
          </p:nvPr>
        </p:nvSpPr>
        <p:spPr>
          <a:xfrm>
            <a:off x="351000" y="3035551"/>
            <a:ext cx="4860000" cy="1080000"/>
          </a:xfrm>
        </p:spPr>
        <p:txBody>
          <a:bodyPr lIns="0" tIns="0" rIns="0" bIns="0">
            <a:normAutofit/>
          </a:bodyPr>
          <a:lstStyle>
            <a:lvl1pPr marL="0" indent="0" algn="l">
              <a:buNone/>
              <a:defRPr sz="195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5C2F0281-293D-F741-9A64-9A64ACBBF47D}"/>
              </a:ext>
            </a:extLst>
          </p:cNvPr>
          <p:cNvCxnSpPr/>
          <p:nvPr/>
        </p:nvCxnSpPr>
        <p:spPr>
          <a:xfrm>
            <a:off x="351000" y="2834485"/>
            <a:ext cx="486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43A4A4F5-68A3-0C48-BA31-341C37514FF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74400" y="6256800"/>
            <a:ext cx="1220400" cy="391449"/>
          </a:xfrm>
          <a:prstGeom prst="rect">
            <a:avLst/>
          </a:prstGeom>
        </p:spPr>
      </p:pic>
      <p:sp>
        <p:nvSpPr>
          <p:cNvPr id="18" name="Date Placeholder 3">
            <a:extLst>
              <a:ext uri="{FF2B5EF4-FFF2-40B4-BE49-F238E27FC236}">
                <a16:creationId xmlns:a16="http://schemas.microsoft.com/office/drawing/2014/main" id="{F4E99B2C-BA75-0142-8B79-587B442AE6FD}"/>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9" name="Footer Placeholder 4">
            <a:extLst>
              <a:ext uri="{FF2B5EF4-FFF2-40B4-BE49-F238E27FC236}">
                <a16:creationId xmlns:a16="http://schemas.microsoft.com/office/drawing/2014/main" id="{9B9C1E19-FF6C-6941-804C-7DDACC3D42B4}"/>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20" name="Slide Number Placeholder 5">
            <a:extLst>
              <a:ext uri="{FF2B5EF4-FFF2-40B4-BE49-F238E27FC236}">
                <a16:creationId xmlns:a16="http://schemas.microsoft.com/office/drawing/2014/main" id="{38196316-60EC-864E-BE29-7BA3059A353C}"/>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26065012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4_contents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A087B6D3-0C64-264A-B0B1-178E700D2E71}"/>
              </a:ext>
            </a:extLst>
          </p:cNvPr>
          <p:cNvSpPr>
            <a:spLocks noGrp="1"/>
          </p:cNvSpPr>
          <p:nvPr>
            <p:ph idx="1"/>
          </p:nvPr>
        </p:nvSpPr>
        <p:spPr>
          <a:xfrm>
            <a:off x="351000" y="1825625"/>
            <a:ext cx="8440200" cy="3960000"/>
          </a:xfrm>
        </p:spPr>
        <p:txBody>
          <a:bodyPr/>
          <a:lstStyle>
            <a:lvl1pPr marL="385763" indent="-385763">
              <a:buClr>
                <a:schemeClr val="bg1"/>
              </a:buClr>
              <a:buFont typeface="Arial" panose="020B0604020202020204" pitchFamily="34" charset="0"/>
              <a:buChar char="•"/>
              <a:defRPr sz="195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pic>
        <p:nvPicPr>
          <p:cNvPr id="17" name="Graphic 16">
            <a:extLst>
              <a:ext uri="{FF2B5EF4-FFF2-40B4-BE49-F238E27FC236}">
                <a16:creationId xmlns:a16="http://schemas.microsoft.com/office/drawing/2014/main" id="{EA638747-BAAC-8048-BC32-FDB53C9F92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4400" y="6256800"/>
            <a:ext cx="1220400" cy="391449"/>
          </a:xfrm>
          <a:prstGeom prst="rect">
            <a:avLst/>
          </a:prstGeom>
        </p:spPr>
      </p:pic>
      <p:sp>
        <p:nvSpPr>
          <p:cNvPr id="18" name="Title 1">
            <a:extLst>
              <a:ext uri="{FF2B5EF4-FFF2-40B4-BE49-F238E27FC236}">
                <a16:creationId xmlns:a16="http://schemas.microsoft.com/office/drawing/2014/main" id="{AEDE3A74-4568-034B-A6CB-EE47BC345F27}"/>
              </a:ext>
            </a:extLst>
          </p:cNvPr>
          <p:cNvSpPr>
            <a:spLocks noGrp="1"/>
          </p:cNvSpPr>
          <p:nvPr>
            <p:ph type="title"/>
          </p:nvPr>
        </p:nvSpPr>
        <p:spPr>
          <a:xfrm>
            <a:off x="352800" y="893600"/>
            <a:ext cx="8440200" cy="450000"/>
          </a:xfrm>
        </p:spPr>
        <p:txBody>
          <a:bodyPr>
            <a:normAutofit/>
          </a:bodyPr>
          <a:lstStyle>
            <a:lvl1pPr>
              <a:defRPr sz="2000">
                <a:solidFill>
                  <a:schemeClr val="bg1"/>
                </a:solidFill>
              </a:defRPr>
            </a:lvl1pPr>
          </a:lstStyle>
          <a:p>
            <a:r>
              <a:rPr lang="en-US"/>
              <a:t>Click to edit Master title style</a:t>
            </a:r>
            <a:endParaRPr lang="en-US" dirty="0"/>
          </a:p>
        </p:txBody>
      </p:sp>
      <p:cxnSp>
        <p:nvCxnSpPr>
          <p:cNvPr id="19" name="Straight Connector 18">
            <a:extLst>
              <a:ext uri="{FF2B5EF4-FFF2-40B4-BE49-F238E27FC236}">
                <a16:creationId xmlns:a16="http://schemas.microsoft.com/office/drawing/2014/main" id="{2B1115C7-D797-BC43-9DB1-9EA57415E137}"/>
              </a:ext>
            </a:extLst>
          </p:cNvPr>
          <p:cNvCxnSpPr>
            <a:cxnSpLocks/>
          </p:cNvCxnSpPr>
          <p:nvPr/>
        </p:nvCxnSpPr>
        <p:spPr>
          <a:xfrm>
            <a:off x="352800" y="1260000"/>
            <a:ext cx="844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8FCE5F80-EEA9-EB4C-BFCC-F87D5A8AEFBE}"/>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21" name="Footer Placeholder 4">
            <a:extLst>
              <a:ext uri="{FF2B5EF4-FFF2-40B4-BE49-F238E27FC236}">
                <a16:creationId xmlns:a16="http://schemas.microsoft.com/office/drawing/2014/main" id="{9ED7044A-DC23-0D4F-ACBC-8349C0911B90}"/>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F1A70838-3AFC-9448-9B72-7B153B47AE85}"/>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88905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bulle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a:extLst>
              <a:ext uri="{FF2B5EF4-FFF2-40B4-BE49-F238E27FC236}">
                <a16:creationId xmlns:a16="http://schemas.microsoft.com/office/drawing/2014/main" id="{69C46A7C-8E4C-B443-99BC-7031C02A85E1}"/>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3E5CBB13-5A85-7D47-8F4F-53FDADDD2B98}"/>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9" name="Footer Placeholder 4">
            <a:extLst>
              <a:ext uri="{FF2B5EF4-FFF2-40B4-BE49-F238E27FC236}">
                <a16:creationId xmlns:a16="http://schemas.microsoft.com/office/drawing/2014/main" id="{6700871C-1951-2341-8F55-1FC148FAD323}"/>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90EE6932-86CA-FF4A-9062-5FB522E72DB9}"/>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6035497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5_contents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A087B6D3-0C64-264A-B0B1-178E700D2E71}"/>
              </a:ext>
            </a:extLst>
          </p:cNvPr>
          <p:cNvSpPr>
            <a:spLocks noGrp="1"/>
          </p:cNvSpPr>
          <p:nvPr>
            <p:ph idx="1"/>
          </p:nvPr>
        </p:nvSpPr>
        <p:spPr>
          <a:xfrm>
            <a:off x="351000" y="1825625"/>
            <a:ext cx="8440200" cy="3960000"/>
          </a:xfrm>
        </p:spPr>
        <p:txBody>
          <a:bodyPr/>
          <a:lstStyle>
            <a:lvl1pPr marL="385763" indent="-385763">
              <a:buClr>
                <a:schemeClr val="bg1"/>
              </a:buClr>
              <a:buFont typeface="Arial" panose="020B0604020202020204" pitchFamily="34" charset="0"/>
              <a:buChar char="•"/>
              <a:defRPr sz="195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pic>
        <p:nvPicPr>
          <p:cNvPr id="17" name="Graphic 16">
            <a:extLst>
              <a:ext uri="{FF2B5EF4-FFF2-40B4-BE49-F238E27FC236}">
                <a16:creationId xmlns:a16="http://schemas.microsoft.com/office/drawing/2014/main" id="{EA638747-BAAC-8048-BC32-FDB53C9F92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4400" y="6256800"/>
            <a:ext cx="1220400" cy="391449"/>
          </a:xfrm>
          <a:prstGeom prst="rect">
            <a:avLst/>
          </a:prstGeom>
        </p:spPr>
      </p:pic>
      <p:sp>
        <p:nvSpPr>
          <p:cNvPr id="18" name="Title 1">
            <a:extLst>
              <a:ext uri="{FF2B5EF4-FFF2-40B4-BE49-F238E27FC236}">
                <a16:creationId xmlns:a16="http://schemas.microsoft.com/office/drawing/2014/main" id="{AEDE3A74-4568-034B-A6CB-EE47BC345F27}"/>
              </a:ext>
            </a:extLst>
          </p:cNvPr>
          <p:cNvSpPr>
            <a:spLocks noGrp="1"/>
          </p:cNvSpPr>
          <p:nvPr>
            <p:ph type="title"/>
          </p:nvPr>
        </p:nvSpPr>
        <p:spPr>
          <a:xfrm>
            <a:off x="352800" y="893600"/>
            <a:ext cx="8440200" cy="450000"/>
          </a:xfrm>
        </p:spPr>
        <p:txBody>
          <a:bodyPr>
            <a:normAutofit/>
          </a:bodyPr>
          <a:lstStyle>
            <a:lvl1pPr>
              <a:defRPr sz="2000">
                <a:solidFill>
                  <a:schemeClr val="bg1"/>
                </a:solidFill>
              </a:defRPr>
            </a:lvl1pPr>
          </a:lstStyle>
          <a:p>
            <a:r>
              <a:rPr lang="en-US"/>
              <a:t>Click to edit Master title style</a:t>
            </a:r>
            <a:endParaRPr lang="en-US" dirty="0"/>
          </a:p>
        </p:txBody>
      </p:sp>
      <p:cxnSp>
        <p:nvCxnSpPr>
          <p:cNvPr id="19" name="Straight Connector 18">
            <a:extLst>
              <a:ext uri="{FF2B5EF4-FFF2-40B4-BE49-F238E27FC236}">
                <a16:creationId xmlns:a16="http://schemas.microsoft.com/office/drawing/2014/main" id="{2B1115C7-D797-BC43-9DB1-9EA57415E137}"/>
              </a:ext>
            </a:extLst>
          </p:cNvPr>
          <p:cNvCxnSpPr>
            <a:cxnSpLocks/>
          </p:cNvCxnSpPr>
          <p:nvPr/>
        </p:nvCxnSpPr>
        <p:spPr>
          <a:xfrm>
            <a:off x="352800" y="1260000"/>
            <a:ext cx="844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8FCE5F80-EEA9-EB4C-BFCC-F87D5A8AEFBE}"/>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21" name="Footer Placeholder 4">
            <a:extLst>
              <a:ext uri="{FF2B5EF4-FFF2-40B4-BE49-F238E27FC236}">
                <a16:creationId xmlns:a16="http://schemas.microsoft.com/office/drawing/2014/main" id="{9ED7044A-DC23-0D4F-ACBC-8349C0911B90}"/>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F1A70838-3AFC-9448-9B72-7B153B47AE85}"/>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9190701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6_contents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A087B6D3-0C64-264A-B0B1-178E700D2E71}"/>
              </a:ext>
            </a:extLst>
          </p:cNvPr>
          <p:cNvSpPr>
            <a:spLocks noGrp="1"/>
          </p:cNvSpPr>
          <p:nvPr>
            <p:ph idx="1"/>
          </p:nvPr>
        </p:nvSpPr>
        <p:spPr>
          <a:xfrm>
            <a:off x="351000" y="1825625"/>
            <a:ext cx="8440200" cy="3960000"/>
          </a:xfrm>
        </p:spPr>
        <p:txBody>
          <a:bodyPr/>
          <a:lstStyle>
            <a:lvl1pPr marL="385763" indent="-385763">
              <a:buClr>
                <a:schemeClr val="bg1"/>
              </a:buClr>
              <a:buFont typeface="Arial" panose="020B0604020202020204" pitchFamily="34" charset="0"/>
              <a:buChar char="•"/>
              <a:defRPr sz="195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pic>
        <p:nvPicPr>
          <p:cNvPr id="17" name="Graphic 16">
            <a:extLst>
              <a:ext uri="{FF2B5EF4-FFF2-40B4-BE49-F238E27FC236}">
                <a16:creationId xmlns:a16="http://schemas.microsoft.com/office/drawing/2014/main" id="{EA638747-BAAC-8048-BC32-FDB53C9F92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4400" y="6256800"/>
            <a:ext cx="1220400" cy="391449"/>
          </a:xfrm>
          <a:prstGeom prst="rect">
            <a:avLst/>
          </a:prstGeom>
        </p:spPr>
      </p:pic>
      <p:sp>
        <p:nvSpPr>
          <p:cNvPr id="18" name="Title 1">
            <a:extLst>
              <a:ext uri="{FF2B5EF4-FFF2-40B4-BE49-F238E27FC236}">
                <a16:creationId xmlns:a16="http://schemas.microsoft.com/office/drawing/2014/main" id="{AEDE3A74-4568-034B-A6CB-EE47BC345F27}"/>
              </a:ext>
            </a:extLst>
          </p:cNvPr>
          <p:cNvSpPr>
            <a:spLocks noGrp="1"/>
          </p:cNvSpPr>
          <p:nvPr>
            <p:ph type="title"/>
          </p:nvPr>
        </p:nvSpPr>
        <p:spPr>
          <a:xfrm>
            <a:off x="352800" y="893600"/>
            <a:ext cx="8440200" cy="450000"/>
          </a:xfrm>
        </p:spPr>
        <p:txBody>
          <a:bodyPr>
            <a:normAutofit/>
          </a:bodyPr>
          <a:lstStyle>
            <a:lvl1pPr>
              <a:defRPr sz="2000">
                <a:solidFill>
                  <a:schemeClr val="bg1"/>
                </a:solidFill>
              </a:defRPr>
            </a:lvl1pPr>
          </a:lstStyle>
          <a:p>
            <a:r>
              <a:rPr lang="en-US"/>
              <a:t>Click to edit Master title style</a:t>
            </a:r>
            <a:endParaRPr lang="en-US" dirty="0"/>
          </a:p>
        </p:txBody>
      </p:sp>
      <p:cxnSp>
        <p:nvCxnSpPr>
          <p:cNvPr id="19" name="Straight Connector 18">
            <a:extLst>
              <a:ext uri="{FF2B5EF4-FFF2-40B4-BE49-F238E27FC236}">
                <a16:creationId xmlns:a16="http://schemas.microsoft.com/office/drawing/2014/main" id="{2B1115C7-D797-BC43-9DB1-9EA57415E137}"/>
              </a:ext>
            </a:extLst>
          </p:cNvPr>
          <p:cNvCxnSpPr>
            <a:cxnSpLocks/>
          </p:cNvCxnSpPr>
          <p:nvPr/>
        </p:nvCxnSpPr>
        <p:spPr>
          <a:xfrm>
            <a:off x="352800" y="1260000"/>
            <a:ext cx="844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8FCE5F80-EEA9-EB4C-BFCC-F87D5A8AEFBE}"/>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21" name="Footer Placeholder 4">
            <a:extLst>
              <a:ext uri="{FF2B5EF4-FFF2-40B4-BE49-F238E27FC236}">
                <a16:creationId xmlns:a16="http://schemas.microsoft.com/office/drawing/2014/main" id="{9ED7044A-DC23-0D4F-ACBC-8349C0911B90}"/>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F1A70838-3AFC-9448-9B72-7B153B47AE85}"/>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2039199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7_contents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A087B6D3-0C64-264A-B0B1-178E700D2E71}"/>
              </a:ext>
            </a:extLst>
          </p:cNvPr>
          <p:cNvSpPr>
            <a:spLocks noGrp="1"/>
          </p:cNvSpPr>
          <p:nvPr>
            <p:ph idx="1"/>
          </p:nvPr>
        </p:nvSpPr>
        <p:spPr>
          <a:xfrm>
            <a:off x="351000" y="1825625"/>
            <a:ext cx="8440200" cy="3960000"/>
          </a:xfrm>
        </p:spPr>
        <p:txBody>
          <a:bodyPr/>
          <a:lstStyle>
            <a:lvl1pPr marL="342900" indent="-342900">
              <a:buClr>
                <a:schemeClr val="bg1"/>
              </a:buClr>
              <a:buFont typeface="Arial" panose="020B0604020202020204" pitchFamily="34" charset="0"/>
              <a:buChar char="•"/>
              <a:defRPr sz="1950">
                <a:solidFill>
                  <a:schemeClr val="bg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pic>
        <p:nvPicPr>
          <p:cNvPr id="17" name="Graphic 16">
            <a:extLst>
              <a:ext uri="{FF2B5EF4-FFF2-40B4-BE49-F238E27FC236}">
                <a16:creationId xmlns:a16="http://schemas.microsoft.com/office/drawing/2014/main" id="{EA638747-BAAC-8048-BC32-FDB53C9F92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4400" y="6256800"/>
            <a:ext cx="1220400" cy="391449"/>
          </a:xfrm>
          <a:prstGeom prst="rect">
            <a:avLst/>
          </a:prstGeom>
        </p:spPr>
      </p:pic>
      <p:sp>
        <p:nvSpPr>
          <p:cNvPr id="18" name="Title 1">
            <a:extLst>
              <a:ext uri="{FF2B5EF4-FFF2-40B4-BE49-F238E27FC236}">
                <a16:creationId xmlns:a16="http://schemas.microsoft.com/office/drawing/2014/main" id="{AEDE3A74-4568-034B-A6CB-EE47BC345F27}"/>
              </a:ext>
            </a:extLst>
          </p:cNvPr>
          <p:cNvSpPr>
            <a:spLocks noGrp="1"/>
          </p:cNvSpPr>
          <p:nvPr>
            <p:ph type="title"/>
          </p:nvPr>
        </p:nvSpPr>
        <p:spPr>
          <a:xfrm>
            <a:off x="352800" y="893600"/>
            <a:ext cx="8440200" cy="450000"/>
          </a:xfrm>
        </p:spPr>
        <p:txBody>
          <a:bodyPr>
            <a:normAutofit/>
          </a:bodyPr>
          <a:lstStyle>
            <a:lvl1pPr>
              <a:defRPr sz="2000">
                <a:solidFill>
                  <a:schemeClr val="bg1"/>
                </a:solidFill>
              </a:defRPr>
            </a:lvl1pPr>
          </a:lstStyle>
          <a:p>
            <a:r>
              <a:rPr lang="en-US"/>
              <a:t>Click to edit Master title style</a:t>
            </a:r>
            <a:endParaRPr lang="en-US" dirty="0"/>
          </a:p>
        </p:txBody>
      </p:sp>
      <p:cxnSp>
        <p:nvCxnSpPr>
          <p:cNvPr id="19" name="Straight Connector 18">
            <a:extLst>
              <a:ext uri="{FF2B5EF4-FFF2-40B4-BE49-F238E27FC236}">
                <a16:creationId xmlns:a16="http://schemas.microsoft.com/office/drawing/2014/main" id="{2B1115C7-D797-BC43-9DB1-9EA57415E137}"/>
              </a:ext>
            </a:extLst>
          </p:cNvPr>
          <p:cNvCxnSpPr>
            <a:cxnSpLocks/>
          </p:cNvCxnSpPr>
          <p:nvPr/>
        </p:nvCxnSpPr>
        <p:spPr>
          <a:xfrm>
            <a:off x="352800" y="1260000"/>
            <a:ext cx="8440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Date Placeholder 3">
            <a:extLst>
              <a:ext uri="{FF2B5EF4-FFF2-40B4-BE49-F238E27FC236}">
                <a16:creationId xmlns:a16="http://schemas.microsoft.com/office/drawing/2014/main" id="{8FCE5F80-EEA9-EB4C-BFCC-F87D5A8AEFBE}"/>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21" name="Footer Placeholder 4">
            <a:extLst>
              <a:ext uri="{FF2B5EF4-FFF2-40B4-BE49-F238E27FC236}">
                <a16:creationId xmlns:a16="http://schemas.microsoft.com/office/drawing/2014/main" id="{9ED7044A-DC23-0D4F-ACBC-8349C0911B90}"/>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F1A70838-3AFC-9448-9B72-7B153B47AE85}"/>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6003776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5_statement_wave_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7819AE0-4021-A447-92A6-A04C13975204}"/>
              </a:ext>
            </a:extLst>
          </p:cNvPr>
          <p:cNvSpPr>
            <a:spLocks noGrp="1"/>
          </p:cNvSpPr>
          <p:nvPr>
            <p:ph type="title"/>
          </p:nvPr>
        </p:nvSpPr>
        <p:spPr>
          <a:xfrm>
            <a:off x="351000" y="540001"/>
            <a:ext cx="5130000" cy="540000"/>
          </a:xfrm>
        </p:spPr>
        <p:txBody>
          <a:bodyPr/>
          <a:lstStyle>
            <a:lvl1pPr>
              <a:defRPr>
                <a:ln>
                  <a:noFill/>
                </a:ln>
                <a:solidFill>
                  <a:schemeClr val="bg1"/>
                </a:solidFill>
              </a:defRPr>
            </a:lvl1pPr>
          </a:lstStyle>
          <a:p>
            <a:r>
              <a:rPr lang="en-US"/>
              <a:t>Click to edit Master title style</a:t>
            </a:r>
            <a:endParaRPr lang="en-US" dirty="0"/>
          </a:p>
        </p:txBody>
      </p:sp>
      <p:pic>
        <p:nvPicPr>
          <p:cNvPr id="13" name="Graphic 12">
            <a:extLst>
              <a:ext uri="{FF2B5EF4-FFF2-40B4-BE49-F238E27FC236}">
                <a16:creationId xmlns:a16="http://schemas.microsoft.com/office/drawing/2014/main" id="{2203AE8E-3D79-B548-9734-38717F3F86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4400" y="6256800"/>
            <a:ext cx="1220400" cy="391449"/>
          </a:xfrm>
          <a:prstGeom prst="rect">
            <a:avLst/>
          </a:prstGeom>
        </p:spPr>
      </p:pic>
      <p:sp>
        <p:nvSpPr>
          <p:cNvPr id="14" name="Date Placeholder 3">
            <a:extLst>
              <a:ext uri="{FF2B5EF4-FFF2-40B4-BE49-F238E27FC236}">
                <a16:creationId xmlns:a16="http://schemas.microsoft.com/office/drawing/2014/main" id="{73324C8D-EE38-1943-9D78-FEE54FC77D79}"/>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bg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5" name="Footer Placeholder 4">
            <a:extLst>
              <a:ext uri="{FF2B5EF4-FFF2-40B4-BE49-F238E27FC236}">
                <a16:creationId xmlns:a16="http://schemas.microsoft.com/office/drawing/2014/main" id="{49374090-525E-6041-8ABB-E3D87D29D3A8}"/>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CBEA7134-498E-544D-952F-A28098618B15}"/>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bg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319583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8_bullet_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1000" y="1825625"/>
            <a:ext cx="4050000" cy="4351338"/>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1200" y="1831159"/>
            <a:ext cx="4050000" cy="4351338"/>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604D0981-6E76-D940-B43E-BD9229B74407}"/>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B98CC912-5F60-1A49-BC2A-402456BF2151}"/>
              </a:ext>
            </a:extLst>
          </p:cNvPr>
          <p:cNvSpPr>
            <a:spLocks noGrp="1"/>
          </p:cNvSpPr>
          <p:nvPr>
            <p:ph type="dt" sz="half" idx="10"/>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3" name="Footer Placeholder 4">
            <a:extLst>
              <a:ext uri="{FF2B5EF4-FFF2-40B4-BE49-F238E27FC236}">
                <a16:creationId xmlns:a16="http://schemas.microsoft.com/office/drawing/2014/main" id="{D92A770D-F0B5-C84C-BFB4-6A89787B146B}"/>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56AE5D21-8474-5E4B-8551-EE863FED42D3}"/>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69164627"/>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2778" userDrawn="1">
          <p15:clr>
            <a:srgbClr val="FBAE40"/>
          </p15:clr>
        </p15:guide>
        <p15:guide id="3" pos="209" userDrawn="1">
          <p15:clr>
            <a:srgbClr val="FBAE40"/>
          </p15:clr>
        </p15:guide>
        <p15:guide id="4" pos="2982" userDrawn="1">
          <p15:clr>
            <a:srgbClr val="FBAE40"/>
          </p15:clr>
        </p15:guide>
        <p15:guide id="5" pos="5534" userDrawn="1">
          <p15:clr>
            <a:srgbClr val="FBAE40"/>
          </p15:clr>
        </p15:guide>
        <p15:guide id="6" orient="horz" pos="390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9_bullet_column_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1000" y="1825625"/>
            <a:ext cx="2558083" cy="4351338"/>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5100" y="1831159"/>
            <a:ext cx="5516100" cy="4351338"/>
          </a:xfrm>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BD9F7CEB-C9C1-A14E-B46A-96A8E7F93422}"/>
              </a:ext>
            </a:extLst>
          </p:cNvPr>
          <p:cNvCxnSpPr>
            <a:cxnSpLocks/>
          </p:cNvCxnSpPr>
          <p:nvPr/>
        </p:nvCxnSpPr>
        <p:spPr>
          <a:xfrm>
            <a:off x="351000" y="1080001"/>
            <a:ext cx="8440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0E400D7B-A9E8-3E4C-A5FC-0A4CA7E809D0}"/>
              </a:ext>
            </a:extLst>
          </p:cNvPr>
          <p:cNvSpPr>
            <a:spLocks noGrp="1"/>
          </p:cNvSpPr>
          <p:nvPr>
            <p:ph type="dt" sz="half" idx="10"/>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3" name="Footer Placeholder 4">
            <a:extLst>
              <a:ext uri="{FF2B5EF4-FFF2-40B4-BE49-F238E27FC236}">
                <a16:creationId xmlns:a16="http://schemas.microsoft.com/office/drawing/2014/main" id="{EEA8B7F5-7368-5A4E-A171-11E89BE4E977}"/>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C7E5A001-D899-CA41-863E-D4B62555F36D}"/>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spTree>
    <p:extLst>
      <p:ext uri="{BB962C8B-B14F-4D97-AF65-F5344CB8AC3E}">
        <p14:creationId xmlns:p14="http://schemas.microsoft.com/office/powerpoint/2010/main" val="70748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jp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image" Target="../media/image1.jp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000" y="540001"/>
            <a:ext cx="8440200" cy="5400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1000" y="1825625"/>
            <a:ext cx="8440200" cy="396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703A873-2848-4C4B-8C9D-06D24962D9CE}"/>
              </a:ext>
            </a:extLst>
          </p:cNvPr>
          <p:cNvSpPr>
            <a:spLocks noGrp="1"/>
          </p:cNvSpPr>
          <p:nvPr>
            <p:ph type="dt" sz="half" idx="2"/>
          </p:nvPr>
        </p:nvSpPr>
        <p:spPr>
          <a:xfrm>
            <a:off x="351000" y="6356350"/>
            <a:ext cx="658042" cy="365125"/>
          </a:xfrm>
          <a:prstGeom prst="rect">
            <a:avLst/>
          </a:prstGeom>
        </p:spPr>
        <p:txBody>
          <a:bodyPr lIns="0" tIns="0" rIns="0" bIns="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8" name="Footer Placeholder 4">
            <a:extLst>
              <a:ext uri="{FF2B5EF4-FFF2-40B4-BE49-F238E27FC236}">
                <a16:creationId xmlns:a16="http://schemas.microsoft.com/office/drawing/2014/main" id="{F62356D2-E544-9240-95C6-3F8BAF10A0C2}"/>
              </a:ext>
            </a:extLst>
          </p:cNvPr>
          <p:cNvSpPr>
            <a:spLocks noGrp="1"/>
          </p:cNvSpPr>
          <p:nvPr>
            <p:ph type="ftr" sz="quarter" idx="3"/>
          </p:nvPr>
        </p:nvSpPr>
        <p:spPr>
          <a:xfrm>
            <a:off x="1080000" y="6356350"/>
            <a:ext cx="2025000" cy="365125"/>
          </a:xfrm>
          <a:prstGeom prst="rect">
            <a:avLst/>
          </a:prstGeom>
        </p:spPr>
        <p:txBody>
          <a:bodyPr lIns="0" tIns="0" rIns="0" bIns="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9" name="Slide Number Placeholder 5">
            <a:extLst>
              <a:ext uri="{FF2B5EF4-FFF2-40B4-BE49-F238E27FC236}">
                <a16:creationId xmlns:a16="http://schemas.microsoft.com/office/drawing/2014/main" id="{C7944DBE-2EF9-8E4F-8FB3-AAD18C212558}"/>
              </a:ext>
            </a:extLst>
          </p:cNvPr>
          <p:cNvSpPr>
            <a:spLocks noGrp="1"/>
          </p:cNvSpPr>
          <p:nvPr>
            <p:ph type="sldNum" sz="quarter" idx="4"/>
          </p:nvPr>
        </p:nvSpPr>
        <p:spPr>
          <a:xfrm>
            <a:off x="7887510" y="6356350"/>
            <a:ext cx="903690" cy="365125"/>
          </a:xfrm>
          <a:prstGeom prst="rect">
            <a:avLst/>
          </a:prstGeom>
        </p:spPr>
        <p:txBody>
          <a:bodyPr lIns="0" tIns="0" rIns="0" bIns="0"/>
          <a:lstStyle>
            <a:lvl1pPr algn="r">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49C6478B-F0EB-4850-AFE9-D94CC9A8CF01}"/>
              </a:ext>
            </a:extLst>
          </p:cNvPr>
          <p:cNvPicPr>
            <a:picLocks noChangeAspect="1"/>
          </p:cNvPicPr>
          <p:nvPr userDrawn="1"/>
        </p:nvPicPr>
        <p:blipFill>
          <a:blip r:embed="rId3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7946" y="5885671"/>
            <a:ext cx="1673525" cy="941358"/>
          </a:xfrm>
          <a:prstGeom prst="rect">
            <a:avLst/>
          </a:prstGeom>
        </p:spPr>
      </p:pic>
    </p:spTree>
    <p:extLst>
      <p:ext uri="{BB962C8B-B14F-4D97-AF65-F5344CB8AC3E}">
        <p14:creationId xmlns:p14="http://schemas.microsoft.com/office/powerpoint/2010/main" val="3599170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xStyles>
    <p:titleStyle>
      <a:lvl1pPr algn="l" defTabSz="6858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E9A47-B1C6-4323-97A3-2D81B112926C}" type="datetimeFigureOut">
              <a:rPr lang="en-US" smtClean="0"/>
              <a:t>2/25/2020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321E7-89E8-42FC-BA66-B358C1F3C7B6}"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823198D9-7FB3-4CA8-9D6F-5AF75EFB78D6}"/>
              </a:ext>
            </a:extLst>
          </p:cNvPr>
          <p:cNvPicPr>
            <a:picLocks noChangeAspect="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7946" y="5885671"/>
            <a:ext cx="1673525" cy="941358"/>
          </a:xfrm>
          <a:prstGeom prst="rect">
            <a:avLst/>
          </a:prstGeom>
        </p:spPr>
      </p:pic>
    </p:spTree>
    <p:extLst>
      <p:ext uri="{BB962C8B-B14F-4D97-AF65-F5344CB8AC3E}">
        <p14:creationId xmlns:p14="http://schemas.microsoft.com/office/powerpoint/2010/main" val="9709454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1000" y="540001"/>
            <a:ext cx="8440200" cy="5400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1000" y="1825625"/>
            <a:ext cx="8440200" cy="396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AE64E347-B688-BA49-89AD-6D0CD2872249}"/>
              </a:ext>
            </a:extLst>
          </p:cNvPr>
          <p:cNvSpPr>
            <a:spLocks noGrp="1"/>
          </p:cNvSpPr>
          <p:nvPr>
            <p:ph type="dt" sz="half" idx="2"/>
          </p:nvPr>
        </p:nvSpPr>
        <p:spPr>
          <a:xfrm>
            <a:off x="960600" y="6276837"/>
            <a:ext cx="658042" cy="365125"/>
          </a:xfrm>
          <a:prstGeom prst="rect">
            <a:avLst/>
          </a:prstGeom>
        </p:spPr>
        <p:txBody>
          <a:bodyPr lIns="0" tIns="0" rIns="0" bIns="0" anchor="b" anchorCtr="0"/>
          <a:lstStyle>
            <a:lvl1pPr>
              <a:defRPr sz="750">
                <a:solidFill>
                  <a:schemeClr val="tx1"/>
                </a:solidFill>
                <a:latin typeface="Arial" panose="020B0604020202020204" pitchFamily="34" charset="0"/>
                <a:cs typeface="Arial" panose="020B0604020202020204" pitchFamily="34" charset="0"/>
              </a:defRPr>
            </a:lvl1pPr>
          </a:lstStyle>
          <a:p>
            <a:fld id="{513E9A47-B1C6-4323-97A3-2D81B112926C}" type="datetimeFigureOut">
              <a:rPr lang="en-US" smtClean="0"/>
              <a:t>2/25/2020</a:t>
            </a:fld>
            <a:endParaRPr lang="en-US"/>
          </a:p>
        </p:txBody>
      </p:sp>
      <p:sp>
        <p:nvSpPr>
          <p:cNvPr id="17" name="Footer Placeholder 4">
            <a:extLst>
              <a:ext uri="{FF2B5EF4-FFF2-40B4-BE49-F238E27FC236}">
                <a16:creationId xmlns:a16="http://schemas.microsoft.com/office/drawing/2014/main" id="{93B41E64-460B-BA4B-A769-E5A300DC2106}"/>
              </a:ext>
            </a:extLst>
          </p:cNvPr>
          <p:cNvSpPr>
            <a:spLocks noGrp="1"/>
          </p:cNvSpPr>
          <p:nvPr>
            <p:ph type="ftr" sz="quarter" idx="3"/>
          </p:nvPr>
        </p:nvSpPr>
        <p:spPr>
          <a:xfrm>
            <a:off x="2456217" y="6276837"/>
            <a:ext cx="808435"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endParaRPr lang="en-US"/>
          </a:p>
        </p:txBody>
      </p:sp>
      <p:sp>
        <p:nvSpPr>
          <p:cNvPr id="18" name="Slide Number Placeholder 5">
            <a:extLst>
              <a:ext uri="{FF2B5EF4-FFF2-40B4-BE49-F238E27FC236}">
                <a16:creationId xmlns:a16="http://schemas.microsoft.com/office/drawing/2014/main" id="{F1231C0E-6446-F244-9321-FD1024BCF741}"/>
              </a:ext>
            </a:extLst>
          </p:cNvPr>
          <p:cNvSpPr>
            <a:spLocks noGrp="1"/>
          </p:cNvSpPr>
          <p:nvPr>
            <p:ph type="sldNum" sz="quarter" idx="4"/>
          </p:nvPr>
        </p:nvSpPr>
        <p:spPr>
          <a:xfrm>
            <a:off x="334775" y="6276837"/>
            <a:ext cx="487261" cy="365125"/>
          </a:xfrm>
          <a:prstGeom prst="rect">
            <a:avLst/>
          </a:prstGeom>
        </p:spPr>
        <p:txBody>
          <a:bodyPr lIns="0" tIns="0" rIns="0" bIns="0" anchor="b" anchorCtr="0"/>
          <a:lstStyle>
            <a:lvl1pPr algn="l">
              <a:defRPr sz="750">
                <a:solidFill>
                  <a:schemeClr val="tx1"/>
                </a:solidFill>
                <a:latin typeface="Arial" panose="020B0604020202020204" pitchFamily="34" charset="0"/>
                <a:cs typeface="Arial" panose="020B0604020202020204" pitchFamily="34" charset="0"/>
              </a:defRPr>
            </a:lvl1pPr>
          </a:lstStyle>
          <a:p>
            <a:fld id="{9F3321E7-89E8-42FC-BA66-B358C1F3C7B6}"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4CE85609-D7B8-4234-90E5-228098B40684}"/>
              </a:ext>
            </a:extLst>
          </p:cNvPr>
          <p:cNvPicPr>
            <a:picLocks noChangeAspect="1"/>
          </p:cNvPicPr>
          <p:nvPr userDrawn="1"/>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7946" y="5885671"/>
            <a:ext cx="1673525" cy="941358"/>
          </a:xfrm>
          <a:prstGeom prst="rect">
            <a:avLst/>
          </a:prstGeom>
        </p:spPr>
      </p:pic>
    </p:spTree>
    <p:extLst>
      <p:ext uri="{BB962C8B-B14F-4D97-AF65-F5344CB8AC3E}">
        <p14:creationId xmlns:p14="http://schemas.microsoft.com/office/powerpoint/2010/main" val="382883379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Lst>
  <p:txStyles>
    <p:titleStyle>
      <a:lvl1pPr algn="l" defTabSz="6858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19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1.jp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64.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64.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50.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62.xml"/><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54.jpg"/><Relationship Id="rId7" Type="http://schemas.openxmlformats.org/officeDocument/2006/relationships/image" Target="../media/image58.jpg"/><Relationship Id="rId2" Type="http://schemas.openxmlformats.org/officeDocument/2006/relationships/notesSlide" Target="../notesSlides/notesSlide9.xml"/><Relationship Id="rId1" Type="http://schemas.openxmlformats.org/officeDocument/2006/relationships/slideLayout" Target="../slideLayouts/slideLayout64.xml"/><Relationship Id="rId6" Type="http://schemas.openxmlformats.org/officeDocument/2006/relationships/image" Target="../media/image57.jpg"/><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1.jpg"/><Relationship Id="rId4" Type="http://schemas.openxmlformats.org/officeDocument/2006/relationships/image" Target="../media/image55.gif"/><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9618-304D-4E8A-BC62-36898D51F3F0}"/>
              </a:ext>
            </a:extLst>
          </p:cNvPr>
          <p:cNvSpPr>
            <a:spLocks noGrp="1"/>
          </p:cNvSpPr>
          <p:nvPr>
            <p:ph type="ctrTitle"/>
          </p:nvPr>
        </p:nvSpPr>
        <p:spPr>
          <a:xfrm>
            <a:off x="351000" y="3176868"/>
            <a:ext cx="5399999" cy="461382"/>
          </a:xfrm>
        </p:spPr>
        <p:txBody>
          <a:bodyPr/>
          <a:lstStyle/>
          <a:p>
            <a:r>
              <a:rPr lang="en-US" dirty="0"/>
              <a:t>The Skills Gap</a:t>
            </a:r>
            <a:endParaRPr lang="en-GB" dirty="0"/>
          </a:p>
        </p:txBody>
      </p:sp>
      <p:sp>
        <p:nvSpPr>
          <p:cNvPr id="3" name="Subtitle 2">
            <a:extLst>
              <a:ext uri="{FF2B5EF4-FFF2-40B4-BE49-F238E27FC236}">
                <a16:creationId xmlns:a16="http://schemas.microsoft.com/office/drawing/2014/main" id="{75C342F4-B476-4533-BE6D-3A91602FC61D}"/>
              </a:ext>
            </a:extLst>
          </p:cNvPr>
          <p:cNvSpPr>
            <a:spLocks noGrp="1"/>
          </p:cNvSpPr>
          <p:nvPr>
            <p:ph type="subTitle" idx="1"/>
          </p:nvPr>
        </p:nvSpPr>
        <p:spPr>
          <a:xfrm>
            <a:off x="351000" y="3737290"/>
            <a:ext cx="6875300" cy="720000"/>
          </a:xfrm>
        </p:spPr>
        <p:txBody>
          <a:bodyPr>
            <a:normAutofit/>
          </a:bodyPr>
          <a:lstStyle/>
          <a:p>
            <a:r>
              <a:rPr lang="en-US" sz="2400" dirty="0"/>
              <a:t>Recruiting the next generation of Acoustical Engineers</a:t>
            </a:r>
            <a:endParaRPr lang="en-GB" sz="2400" dirty="0"/>
          </a:p>
        </p:txBody>
      </p:sp>
      <p:sp>
        <p:nvSpPr>
          <p:cNvPr id="4" name="TextBox 3">
            <a:extLst>
              <a:ext uri="{FF2B5EF4-FFF2-40B4-BE49-F238E27FC236}">
                <a16:creationId xmlns:a16="http://schemas.microsoft.com/office/drawing/2014/main" id="{F12EB7C1-F76E-4AA9-9679-4DA29FAD5A03}"/>
              </a:ext>
            </a:extLst>
          </p:cNvPr>
          <p:cNvSpPr txBox="1"/>
          <p:nvPr/>
        </p:nvSpPr>
        <p:spPr>
          <a:xfrm>
            <a:off x="239487" y="5962258"/>
            <a:ext cx="5110117" cy="738664"/>
          </a:xfrm>
          <a:prstGeom prst="rect">
            <a:avLst/>
          </a:prstGeom>
          <a:noFill/>
        </p:spPr>
        <p:txBody>
          <a:bodyPr wrap="none" rtlCol="0">
            <a:spAutoFit/>
          </a:bodyPr>
          <a:lstStyle/>
          <a:p>
            <a:r>
              <a:rPr lang="en-GB" sz="1400" b="1" dirty="0"/>
              <a:t>Professor Chris Barlow PhD MSc BMus MIOA MAES</a:t>
            </a:r>
          </a:p>
          <a:p>
            <a:r>
              <a:rPr lang="en-GB" sz="1400" dirty="0"/>
              <a:t>Professor of Acoustics, Solent University, Southampton</a:t>
            </a:r>
          </a:p>
          <a:p>
            <a:r>
              <a:rPr lang="en-GB" sz="1400" dirty="0"/>
              <a:t>Chair, Education and Learning Working Group, Institute of Acoustics</a:t>
            </a:r>
            <a:endParaRPr lang="en-US" sz="1400" dirty="0"/>
          </a:p>
        </p:txBody>
      </p:sp>
      <p:sp>
        <p:nvSpPr>
          <p:cNvPr id="5" name="Rectangle 4">
            <a:extLst>
              <a:ext uri="{FF2B5EF4-FFF2-40B4-BE49-F238E27FC236}">
                <a16:creationId xmlns:a16="http://schemas.microsoft.com/office/drawing/2014/main" id="{3C05422F-6F89-4FA9-ABB5-F6C53BAF9E61}"/>
              </a:ext>
            </a:extLst>
          </p:cNvPr>
          <p:cNvSpPr/>
          <p:nvPr/>
        </p:nvSpPr>
        <p:spPr>
          <a:xfrm>
            <a:off x="7614397" y="1149724"/>
            <a:ext cx="1442198" cy="692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63529302"/>
      </p:ext>
    </p:extLst>
  </p:cSld>
  <p:clrMapOvr>
    <a:masterClrMapping/>
  </p:clrMapOvr>
  <mc:AlternateContent xmlns:mc="http://schemas.openxmlformats.org/markup-compatibility/2006" xmlns:p14="http://schemas.microsoft.com/office/powerpoint/2010/main">
    <mc:Choice Requires="p14">
      <p:transition p14:dur="10" advTm="50000"/>
    </mc:Choice>
    <mc:Fallback xmlns="">
      <p:transition advTm="5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775D43F-C980-419C-A9B6-F8D5556EB5D3}"/>
              </a:ext>
            </a:extLst>
          </p:cNvPr>
          <p:cNvGrpSpPr/>
          <p:nvPr/>
        </p:nvGrpSpPr>
        <p:grpSpPr>
          <a:xfrm>
            <a:off x="73785" y="1791746"/>
            <a:ext cx="3082895" cy="3656989"/>
            <a:chOff x="98380" y="1245995"/>
            <a:chExt cx="4110526" cy="4875985"/>
          </a:xfrm>
        </p:grpSpPr>
        <p:sp>
          <p:nvSpPr>
            <p:cNvPr id="18" name="Rectangle 17">
              <a:extLst>
                <a:ext uri="{FF2B5EF4-FFF2-40B4-BE49-F238E27FC236}">
                  <a16:creationId xmlns:a16="http://schemas.microsoft.com/office/drawing/2014/main" id="{9B2F0CFA-FD58-44FE-9FEE-E01BE80B43A8}"/>
                </a:ext>
              </a:extLst>
            </p:cNvPr>
            <p:cNvSpPr/>
            <p:nvPr/>
          </p:nvSpPr>
          <p:spPr>
            <a:xfrm>
              <a:off x="366681" y="1705160"/>
              <a:ext cx="3573925" cy="4416820"/>
            </a:xfrm>
            <a:prstGeom prst="rect">
              <a:avLst/>
            </a:prstGeom>
            <a:solidFill>
              <a:srgbClr val="00769F">
                <a:alpha val="10196"/>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Picture 4" descr="A close up of a logo&#10;&#10;Description automatically generated">
              <a:extLst>
                <a:ext uri="{FF2B5EF4-FFF2-40B4-BE49-F238E27FC236}">
                  <a16:creationId xmlns:a16="http://schemas.microsoft.com/office/drawing/2014/main" id="{77D05D89-643E-432C-998C-670A2BE38D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805" y="2175102"/>
              <a:ext cx="2572972" cy="1441474"/>
            </a:xfrm>
            <a:prstGeom prst="rect">
              <a:avLst/>
            </a:prstGeom>
          </p:spPr>
        </p:pic>
        <p:pic>
          <p:nvPicPr>
            <p:cNvPr id="9" name="Picture 8">
              <a:extLst>
                <a:ext uri="{FF2B5EF4-FFF2-40B4-BE49-F238E27FC236}">
                  <a16:creationId xmlns:a16="http://schemas.microsoft.com/office/drawing/2014/main" id="{89B84B1B-9964-4A4A-AC6F-58A86C5D445A}"/>
                </a:ext>
              </a:extLst>
            </p:cNvPr>
            <p:cNvPicPr>
              <a:picLocks noChangeAspect="1"/>
            </p:cNvPicPr>
            <p:nvPr/>
          </p:nvPicPr>
          <p:blipFill rotWithShape="1">
            <a:blip r:embed="rId4"/>
            <a:srcRect t="1493"/>
            <a:stretch/>
          </p:blipFill>
          <p:spPr>
            <a:xfrm>
              <a:off x="627203" y="3794370"/>
              <a:ext cx="3084849" cy="626803"/>
            </a:xfrm>
            <a:prstGeom prst="rect">
              <a:avLst/>
            </a:prstGeom>
          </p:spPr>
        </p:pic>
        <p:pic>
          <p:nvPicPr>
            <p:cNvPr id="10" name="Picture 9">
              <a:extLst>
                <a:ext uri="{FF2B5EF4-FFF2-40B4-BE49-F238E27FC236}">
                  <a16:creationId xmlns:a16="http://schemas.microsoft.com/office/drawing/2014/main" id="{148FAE6A-AB92-440D-8B67-C9642474F3D7}"/>
                </a:ext>
              </a:extLst>
            </p:cNvPr>
            <p:cNvPicPr>
              <a:picLocks noChangeAspect="1"/>
            </p:cNvPicPr>
            <p:nvPr/>
          </p:nvPicPr>
          <p:blipFill>
            <a:blip r:embed="rId5"/>
            <a:stretch>
              <a:fillRect/>
            </a:stretch>
          </p:blipFill>
          <p:spPr>
            <a:xfrm>
              <a:off x="627203" y="4421174"/>
              <a:ext cx="3084849" cy="476512"/>
            </a:xfrm>
            <a:prstGeom prst="rect">
              <a:avLst/>
            </a:prstGeom>
          </p:spPr>
        </p:pic>
        <p:sp>
          <p:nvSpPr>
            <p:cNvPr id="11" name="Rectangle 10">
              <a:extLst>
                <a:ext uri="{FF2B5EF4-FFF2-40B4-BE49-F238E27FC236}">
                  <a16:creationId xmlns:a16="http://schemas.microsoft.com/office/drawing/2014/main" id="{71FC8755-0B39-45E1-8C6C-8A4673D2438A}"/>
                </a:ext>
              </a:extLst>
            </p:cNvPr>
            <p:cNvSpPr/>
            <p:nvPr/>
          </p:nvSpPr>
          <p:spPr>
            <a:xfrm>
              <a:off x="570278" y="4923060"/>
              <a:ext cx="3166730" cy="1046440"/>
            </a:xfrm>
            <a:prstGeom prst="rect">
              <a:avLst/>
            </a:prstGeom>
          </p:spPr>
          <p:txBody>
            <a:bodyPr wrap="square">
              <a:spAutoFit/>
            </a:bodyPr>
            <a:lstStyle/>
            <a:p>
              <a:r>
                <a:rPr lang="en-GB" sz="900" dirty="0">
                  <a:solidFill>
                    <a:srgbClr val="334047"/>
                  </a:solidFill>
                  <a:latin typeface="Calibri" panose="020F0502020204030204" pitchFamily="34" charset="0"/>
                  <a:cs typeface="Calibri" panose="020F0502020204030204" pitchFamily="34" charset="0"/>
                </a:rPr>
                <a:t>BDP, </a:t>
              </a:r>
              <a:r>
                <a:rPr lang="en-GB" sz="900" dirty="0" err="1">
                  <a:solidFill>
                    <a:srgbClr val="334047"/>
                  </a:solidFill>
                  <a:latin typeface="Calibri" panose="020F0502020204030204" pitchFamily="34" charset="0"/>
                  <a:cs typeface="Calibri" panose="020F0502020204030204" pitchFamily="34" charset="0"/>
                </a:rPr>
                <a:t>Vanguardia</a:t>
              </a:r>
              <a:r>
                <a:rPr lang="en-GB" sz="900" dirty="0">
                  <a:solidFill>
                    <a:srgbClr val="334047"/>
                  </a:solidFill>
                  <a:latin typeface="Calibri" panose="020F0502020204030204" pitchFamily="34" charset="0"/>
                  <a:cs typeface="Calibri" panose="020F0502020204030204" pitchFamily="34" charset="0"/>
                </a:rPr>
                <a:t>, AAPB, Adnitt, </a:t>
              </a:r>
              <a:r>
                <a:rPr lang="en-GB" sz="900" dirty="0" err="1">
                  <a:solidFill>
                    <a:srgbClr val="334047"/>
                  </a:solidFill>
                  <a:latin typeface="Calibri" panose="020F0502020204030204" pitchFamily="34" charset="0"/>
                  <a:cs typeface="Calibri" panose="020F0502020204030204" pitchFamily="34" charset="0"/>
                </a:rPr>
                <a:t>Bickerdike</a:t>
              </a:r>
              <a:r>
                <a:rPr lang="en-GB" sz="900" dirty="0">
                  <a:solidFill>
                    <a:srgbClr val="334047"/>
                  </a:solidFill>
                  <a:latin typeface="Calibri" panose="020F0502020204030204" pitchFamily="34" charset="0"/>
                  <a:cs typeface="Calibri" panose="020F0502020204030204" pitchFamily="34" charset="0"/>
                </a:rPr>
                <a:t> Allen, </a:t>
              </a:r>
              <a:r>
                <a:rPr lang="en-GB" sz="900" dirty="0" err="1">
                  <a:solidFill>
                    <a:srgbClr val="334047"/>
                  </a:solidFill>
                  <a:latin typeface="Calibri" panose="020F0502020204030204" pitchFamily="34" charset="0"/>
                  <a:cs typeface="Calibri" panose="020F0502020204030204" pitchFamily="34" charset="0"/>
                </a:rPr>
                <a:t>Accon</a:t>
              </a:r>
              <a:r>
                <a:rPr lang="en-GB" sz="900" dirty="0">
                  <a:solidFill>
                    <a:srgbClr val="334047"/>
                  </a:solidFill>
                  <a:latin typeface="Calibri" panose="020F0502020204030204" pitchFamily="34" charset="0"/>
                  <a:cs typeface="Calibri" panose="020F0502020204030204" pitchFamily="34" charset="0"/>
                </a:rPr>
                <a:t> UK, Sustainable Acoustics, Wardell-Armstrong, Apex Acoustics, </a:t>
              </a:r>
              <a:r>
                <a:rPr lang="en-GB" sz="900" dirty="0" err="1">
                  <a:solidFill>
                    <a:srgbClr val="334047"/>
                  </a:solidFill>
                  <a:latin typeface="Calibri" panose="020F0502020204030204" pitchFamily="34" charset="0"/>
                  <a:cs typeface="Calibri" panose="020F0502020204030204" pitchFamily="34" charset="0"/>
                </a:rPr>
                <a:t>Aecom</a:t>
              </a:r>
              <a:r>
                <a:rPr lang="en-GB" sz="900" dirty="0">
                  <a:solidFill>
                    <a:srgbClr val="334047"/>
                  </a:solidFill>
                  <a:latin typeface="Calibri" panose="020F0502020204030204" pitchFamily="34" charset="0"/>
                  <a:cs typeface="Calibri" panose="020F0502020204030204" pitchFamily="34" charset="0"/>
                </a:rPr>
                <a:t>, Sandy Brown, Arcadis, RBA Acoustics, Institute of Acoustics, ANC</a:t>
              </a:r>
              <a:endParaRPr lang="en-GB" sz="9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FCC14DC-3C15-4F19-BC22-0AD1D91EB084}"/>
                </a:ext>
              </a:extLst>
            </p:cNvPr>
            <p:cNvSpPr txBox="1"/>
            <p:nvPr/>
          </p:nvSpPr>
          <p:spPr>
            <a:xfrm>
              <a:off x="98380" y="1245995"/>
              <a:ext cx="4110526" cy="492443"/>
            </a:xfrm>
            <a:prstGeom prst="rect">
              <a:avLst/>
            </a:prstGeom>
            <a:noFill/>
          </p:spPr>
          <p:txBody>
            <a:bodyPr wrap="none" rtlCol="0">
              <a:spAutoFit/>
            </a:bodyPr>
            <a:lstStyle/>
            <a:p>
              <a:r>
                <a:rPr lang="en-US" dirty="0"/>
                <a:t>Qualifications and education</a:t>
              </a:r>
              <a:endParaRPr lang="en-GB" dirty="0"/>
            </a:p>
          </p:txBody>
        </p:sp>
      </p:grpSp>
      <p:sp>
        <p:nvSpPr>
          <p:cNvPr id="2" name="Title 1">
            <a:extLst>
              <a:ext uri="{FF2B5EF4-FFF2-40B4-BE49-F238E27FC236}">
                <a16:creationId xmlns:a16="http://schemas.microsoft.com/office/drawing/2014/main" id="{DF6A1D3C-4917-4C4B-8FF9-9EB692FA8E66}"/>
              </a:ext>
            </a:extLst>
          </p:cNvPr>
          <p:cNvSpPr>
            <a:spLocks noGrp="1"/>
          </p:cNvSpPr>
          <p:nvPr>
            <p:ph type="title"/>
          </p:nvPr>
        </p:nvSpPr>
        <p:spPr/>
        <p:txBody>
          <a:bodyPr>
            <a:normAutofit/>
          </a:bodyPr>
          <a:lstStyle/>
          <a:p>
            <a:r>
              <a:rPr lang="en-US" sz="3200" dirty="0"/>
              <a:t>Industry initiatives</a:t>
            </a:r>
            <a:endParaRPr lang="en-GB" sz="3200" dirty="0"/>
          </a:p>
        </p:txBody>
      </p:sp>
      <p:grpSp>
        <p:nvGrpSpPr>
          <p:cNvPr id="23" name="Group 22">
            <a:extLst>
              <a:ext uri="{FF2B5EF4-FFF2-40B4-BE49-F238E27FC236}">
                <a16:creationId xmlns:a16="http://schemas.microsoft.com/office/drawing/2014/main" id="{260C0F2B-1AAA-4CD5-9422-8453D0D8D6B5}"/>
              </a:ext>
            </a:extLst>
          </p:cNvPr>
          <p:cNvGrpSpPr/>
          <p:nvPr/>
        </p:nvGrpSpPr>
        <p:grpSpPr>
          <a:xfrm>
            <a:off x="6194125" y="1832680"/>
            <a:ext cx="2680444" cy="3631053"/>
            <a:chOff x="6194125" y="1832680"/>
            <a:chExt cx="2680444" cy="3631053"/>
          </a:xfrm>
        </p:grpSpPr>
        <p:pic>
          <p:nvPicPr>
            <p:cNvPr id="1028" name="Picture 4" descr="Tomorrow's Engineers logo">
              <a:extLst>
                <a:ext uri="{FF2B5EF4-FFF2-40B4-BE49-F238E27FC236}">
                  <a16:creationId xmlns:a16="http://schemas.microsoft.com/office/drawing/2014/main" id="{45E7E564-3EAC-406B-A4DA-37A87D20B4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5478" y="4672402"/>
              <a:ext cx="1626345" cy="68912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0BDC0374-6CB5-4273-89C3-87C77B58EE06}"/>
                </a:ext>
              </a:extLst>
            </p:cNvPr>
            <p:cNvSpPr/>
            <p:nvPr/>
          </p:nvSpPr>
          <p:spPr>
            <a:xfrm>
              <a:off x="6194125" y="2151118"/>
              <a:ext cx="2680444" cy="3312615"/>
            </a:xfrm>
            <a:prstGeom prst="rect">
              <a:avLst/>
            </a:prstGeom>
            <a:solidFill>
              <a:srgbClr val="00769F">
                <a:alpha val="10196"/>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a:extLst>
                <a:ext uri="{FF2B5EF4-FFF2-40B4-BE49-F238E27FC236}">
                  <a16:creationId xmlns:a16="http://schemas.microsoft.com/office/drawing/2014/main" id="{ABA0BEA4-F8E7-4AD2-B154-23433741AC6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270461" y="2355965"/>
              <a:ext cx="2470838" cy="894614"/>
            </a:xfrm>
            <a:prstGeom prst="rect">
              <a:avLst/>
            </a:prstGeom>
          </p:spPr>
        </p:pic>
        <p:pic>
          <p:nvPicPr>
            <p:cNvPr id="1026" name="Picture 2" descr="Winchester Science Centre and Planetarium">
              <a:extLst>
                <a:ext uri="{FF2B5EF4-FFF2-40B4-BE49-F238E27FC236}">
                  <a16:creationId xmlns:a16="http://schemas.microsoft.com/office/drawing/2014/main" id="{6D4DC983-5709-4BE9-8B8D-21E8F2D4CC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7060" y="3193899"/>
              <a:ext cx="2314576" cy="552734"/>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AB2BD555-6532-492D-81D7-76502E58DB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77060" y="3938078"/>
              <a:ext cx="2314575" cy="507206"/>
            </a:xfrm>
            <a:prstGeom prst="rect">
              <a:avLst/>
            </a:prstGeom>
          </p:spPr>
        </p:pic>
        <p:sp>
          <p:nvSpPr>
            <p:cNvPr id="14" name="TextBox 13">
              <a:extLst>
                <a:ext uri="{FF2B5EF4-FFF2-40B4-BE49-F238E27FC236}">
                  <a16:creationId xmlns:a16="http://schemas.microsoft.com/office/drawing/2014/main" id="{F1D46D44-63C0-485A-A1C5-B9514C262BA4}"/>
                </a:ext>
              </a:extLst>
            </p:cNvPr>
            <p:cNvSpPr txBox="1"/>
            <p:nvPr/>
          </p:nvSpPr>
          <p:spPr>
            <a:xfrm>
              <a:off x="6586397" y="1832680"/>
              <a:ext cx="1838965" cy="369332"/>
            </a:xfrm>
            <a:prstGeom prst="rect">
              <a:avLst/>
            </a:prstGeom>
            <a:noFill/>
          </p:spPr>
          <p:txBody>
            <a:bodyPr wrap="none" rtlCol="0">
              <a:spAutoFit/>
            </a:bodyPr>
            <a:lstStyle/>
            <a:p>
              <a:r>
                <a:rPr lang="en-US" dirty="0"/>
                <a:t>STEM Outreach</a:t>
              </a:r>
              <a:endParaRPr lang="en-GB" dirty="0"/>
            </a:p>
          </p:txBody>
        </p:sp>
      </p:grpSp>
      <p:grpSp>
        <p:nvGrpSpPr>
          <p:cNvPr id="20" name="Group 19">
            <a:extLst>
              <a:ext uri="{FF2B5EF4-FFF2-40B4-BE49-F238E27FC236}">
                <a16:creationId xmlns:a16="http://schemas.microsoft.com/office/drawing/2014/main" id="{8887F6F3-BD57-4B55-8E4E-94EA83EEF848}"/>
              </a:ext>
            </a:extLst>
          </p:cNvPr>
          <p:cNvGrpSpPr/>
          <p:nvPr/>
        </p:nvGrpSpPr>
        <p:grpSpPr>
          <a:xfrm>
            <a:off x="3233391" y="1802405"/>
            <a:ext cx="2680444" cy="3680328"/>
            <a:chOff x="3233391" y="1802405"/>
            <a:chExt cx="2680444" cy="3680328"/>
          </a:xfrm>
        </p:grpSpPr>
        <p:sp>
          <p:nvSpPr>
            <p:cNvPr id="21" name="Rectangle 20">
              <a:extLst>
                <a:ext uri="{FF2B5EF4-FFF2-40B4-BE49-F238E27FC236}">
                  <a16:creationId xmlns:a16="http://schemas.microsoft.com/office/drawing/2014/main" id="{77479170-6EEF-47C9-B411-22C88E7076A7}"/>
                </a:ext>
              </a:extLst>
            </p:cNvPr>
            <p:cNvSpPr/>
            <p:nvPr/>
          </p:nvSpPr>
          <p:spPr>
            <a:xfrm>
              <a:off x="3233391" y="2136278"/>
              <a:ext cx="2680444" cy="3312615"/>
            </a:xfrm>
            <a:prstGeom prst="rect">
              <a:avLst/>
            </a:prstGeom>
            <a:solidFill>
              <a:srgbClr val="00769F">
                <a:alpha val="10196"/>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FC7A3106-7491-4305-87A4-0BE1F1C361B9}"/>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3621828" y="2964415"/>
              <a:ext cx="1956895" cy="323183"/>
            </a:xfrm>
            <a:prstGeom prst="rect">
              <a:avLst/>
            </a:prstGeom>
          </p:spPr>
        </p:pic>
        <p:pic>
          <p:nvPicPr>
            <p:cNvPr id="8" name="Picture 7">
              <a:extLst>
                <a:ext uri="{FF2B5EF4-FFF2-40B4-BE49-F238E27FC236}">
                  <a16:creationId xmlns:a16="http://schemas.microsoft.com/office/drawing/2014/main" id="{45F6F08D-A3BA-4B9E-95D1-4742D0C50382}"/>
                </a:ext>
              </a:extLst>
            </p:cNvPr>
            <p:cNvPicPr>
              <a:picLocks noChangeAspect="1"/>
            </p:cNvPicPr>
            <p:nvPr/>
          </p:nvPicPr>
          <p:blipFill>
            <a:blip r:embed="rId12"/>
            <a:stretch>
              <a:fillRect/>
            </a:stretch>
          </p:blipFill>
          <p:spPr>
            <a:xfrm>
              <a:off x="3685095" y="2505757"/>
              <a:ext cx="1804875" cy="456836"/>
            </a:xfrm>
            <a:prstGeom prst="rect">
              <a:avLst/>
            </a:prstGeom>
          </p:spPr>
        </p:pic>
        <p:sp>
          <p:nvSpPr>
            <p:cNvPr id="17" name="TextBox 16">
              <a:extLst>
                <a:ext uri="{FF2B5EF4-FFF2-40B4-BE49-F238E27FC236}">
                  <a16:creationId xmlns:a16="http://schemas.microsoft.com/office/drawing/2014/main" id="{211254F8-94D2-4FB8-B739-628FD4B0C5C9}"/>
                </a:ext>
              </a:extLst>
            </p:cNvPr>
            <p:cNvSpPr txBox="1"/>
            <p:nvPr/>
          </p:nvSpPr>
          <p:spPr>
            <a:xfrm>
              <a:off x="3490565" y="1802405"/>
              <a:ext cx="2193934" cy="369332"/>
            </a:xfrm>
            <a:prstGeom prst="rect">
              <a:avLst/>
            </a:prstGeom>
            <a:noFill/>
          </p:spPr>
          <p:txBody>
            <a:bodyPr wrap="none" rtlCol="0">
              <a:spAutoFit/>
            </a:bodyPr>
            <a:lstStyle/>
            <a:p>
              <a:r>
                <a:rPr lang="en-US" dirty="0"/>
                <a:t>Industry Awareness</a:t>
              </a:r>
              <a:endParaRPr lang="en-GB" dirty="0"/>
            </a:p>
          </p:txBody>
        </p:sp>
        <p:pic>
          <p:nvPicPr>
            <p:cNvPr id="4" name="Picture 3">
              <a:extLst>
                <a:ext uri="{FF2B5EF4-FFF2-40B4-BE49-F238E27FC236}">
                  <a16:creationId xmlns:a16="http://schemas.microsoft.com/office/drawing/2014/main" id="{B65053D1-7603-495A-91A0-D56D8EE41C23}"/>
                </a:ext>
              </a:extLst>
            </p:cNvPr>
            <p:cNvPicPr>
              <a:picLocks noChangeAspect="1"/>
            </p:cNvPicPr>
            <p:nvPr/>
          </p:nvPicPr>
          <p:blipFill>
            <a:blip r:embed="rId13"/>
            <a:stretch>
              <a:fillRect/>
            </a:stretch>
          </p:blipFill>
          <p:spPr>
            <a:xfrm>
              <a:off x="3963483" y="3508291"/>
              <a:ext cx="1184282" cy="683390"/>
            </a:xfrm>
            <a:prstGeom prst="rect">
              <a:avLst/>
            </a:prstGeom>
          </p:spPr>
        </p:pic>
        <p:pic>
          <p:nvPicPr>
            <p:cNvPr id="19" name="Picture 18" descr="A picture containing fence&#10;&#10;Description automatically generated">
              <a:extLst>
                <a:ext uri="{FF2B5EF4-FFF2-40B4-BE49-F238E27FC236}">
                  <a16:creationId xmlns:a16="http://schemas.microsoft.com/office/drawing/2014/main" id="{872DB04B-01CC-4D73-9BC4-BD2802A99E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89379" y="4086426"/>
              <a:ext cx="1396307" cy="1396307"/>
            </a:xfrm>
            <a:prstGeom prst="rect">
              <a:avLst/>
            </a:prstGeom>
          </p:spPr>
        </p:pic>
      </p:grpSp>
    </p:spTree>
    <p:extLst>
      <p:ext uri="{BB962C8B-B14F-4D97-AF65-F5344CB8AC3E}">
        <p14:creationId xmlns:p14="http://schemas.microsoft.com/office/powerpoint/2010/main" val="973488195"/>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500"/>
                            </p:stCondLst>
                            <p:childTnLst>
                              <p:par>
                                <p:cTn id="9" presetID="10" presetClass="entr" presetSubtype="0" fill="hold" nodeType="afterEffect">
                                  <p:stCondLst>
                                    <p:cond delay="45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51000"/>
                            </p:stCondLst>
                            <p:childTnLst>
                              <p:par>
                                <p:cTn id="13" presetID="10" presetClass="entr" presetSubtype="0" fill="hold" nodeType="afterEffect">
                                  <p:stCondLst>
                                    <p:cond delay="3000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5E2971-C2B5-4DBC-A043-2B0FA4762F90}"/>
              </a:ext>
            </a:extLst>
          </p:cNvPr>
          <p:cNvSpPr>
            <a:spLocks noGrp="1"/>
          </p:cNvSpPr>
          <p:nvPr>
            <p:ph idx="1"/>
          </p:nvPr>
        </p:nvSpPr>
        <p:spPr>
          <a:xfrm>
            <a:off x="223285" y="1799597"/>
            <a:ext cx="8774800" cy="3960000"/>
          </a:xfrm>
        </p:spPr>
        <p:txBody>
          <a:bodyPr>
            <a:normAutofit fontScale="92500" lnSpcReduction="10000"/>
          </a:bodyPr>
          <a:lstStyle/>
          <a:p>
            <a:r>
              <a:rPr lang="en-US" sz="2600" b="1" dirty="0"/>
              <a:t>Recognition and awareness of Acoustics</a:t>
            </a:r>
          </a:p>
          <a:p>
            <a:pPr lvl="1"/>
            <a:r>
              <a:rPr lang="en-US" sz="1600" dirty="0" err="1"/>
              <a:t>Recognise</a:t>
            </a:r>
            <a:r>
              <a:rPr lang="en-US" sz="1600" dirty="0"/>
              <a:t> the diverse sectors in which Acoustics operates</a:t>
            </a:r>
          </a:p>
          <a:p>
            <a:pPr lvl="1"/>
            <a:r>
              <a:rPr lang="en-US" sz="1600" dirty="0"/>
              <a:t>Awareness of potential job roles in high tech industries as well as ‘heavy’ industries</a:t>
            </a:r>
          </a:p>
          <a:p>
            <a:r>
              <a:rPr lang="en-US" sz="2600" b="1" dirty="0"/>
              <a:t>Address awareness in curricula and careers guidance</a:t>
            </a:r>
          </a:p>
          <a:p>
            <a:pPr lvl="1"/>
            <a:r>
              <a:rPr lang="en-US" sz="1600" dirty="0"/>
              <a:t>Specific mention of Acoustics in school curricula</a:t>
            </a:r>
          </a:p>
          <a:p>
            <a:pPr lvl="1"/>
            <a:r>
              <a:rPr lang="en-US" sz="1600" dirty="0"/>
              <a:t>More classical physics?</a:t>
            </a:r>
          </a:p>
          <a:p>
            <a:pPr lvl="1"/>
            <a:r>
              <a:rPr lang="en-US" sz="1600" dirty="0"/>
              <a:t>Mention in UCAS subject guides</a:t>
            </a:r>
          </a:p>
          <a:p>
            <a:pPr lvl="1"/>
            <a:r>
              <a:rPr lang="en-US" sz="1600" dirty="0"/>
              <a:t>More acoustics elements in relevant university courses such as engineering</a:t>
            </a:r>
          </a:p>
          <a:p>
            <a:r>
              <a:rPr lang="en-US" sz="2600" b="1" dirty="0"/>
              <a:t>Address diversity issues</a:t>
            </a:r>
          </a:p>
          <a:p>
            <a:pPr lvl="1"/>
            <a:r>
              <a:rPr lang="en-US" sz="1600" dirty="0"/>
              <a:t>Increase recruitment by expanding the recruitment pool</a:t>
            </a:r>
          </a:p>
          <a:p>
            <a:pPr lvl="1"/>
            <a:r>
              <a:rPr lang="en-US" sz="1600" dirty="0"/>
              <a:t>Look at diversity in STEM subjects at School level </a:t>
            </a:r>
          </a:p>
          <a:p>
            <a:r>
              <a:rPr lang="en-US" sz="2600" b="1" dirty="0"/>
              <a:t>Make funding available for career-change</a:t>
            </a:r>
          </a:p>
          <a:p>
            <a:pPr lvl="1"/>
            <a:r>
              <a:rPr lang="en-US" sz="1600" dirty="0"/>
              <a:t>Enabling people to diversify</a:t>
            </a:r>
          </a:p>
          <a:p>
            <a:pPr lvl="1"/>
            <a:r>
              <a:rPr lang="en-US" sz="1600" dirty="0"/>
              <a:t>Availability of the postgraduate student loan for professional as well as degree courses?</a:t>
            </a:r>
          </a:p>
          <a:p>
            <a:pPr>
              <a:buFontTx/>
              <a:buChar char="-"/>
            </a:pPr>
            <a:endParaRPr lang="en-US" dirty="0"/>
          </a:p>
          <a:p>
            <a:pPr lvl="1">
              <a:buFontTx/>
              <a:buChar char="-"/>
            </a:pPr>
            <a:endParaRPr lang="en-US" dirty="0"/>
          </a:p>
          <a:p>
            <a:endParaRPr lang="en-GB" dirty="0"/>
          </a:p>
        </p:txBody>
      </p:sp>
      <p:sp>
        <p:nvSpPr>
          <p:cNvPr id="2" name="Title 1">
            <a:extLst>
              <a:ext uri="{FF2B5EF4-FFF2-40B4-BE49-F238E27FC236}">
                <a16:creationId xmlns:a16="http://schemas.microsoft.com/office/drawing/2014/main" id="{6DDA07A7-497F-4F02-BFA9-B69B7B9481C9}"/>
              </a:ext>
            </a:extLst>
          </p:cNvPr>
          <p:cNvSpPr>
            <a:spLocks noGrp="1"/>
          </p:cNvSpPr>
          <p:nvPr>
            <p:ph type="title"/>
          </p:nvPr>
        </p:nvSpPr>
        <p:spPr/>
        <p:txBody>
          <a:bodyPr>
            <a:normAutofit/>
          </a:bodyPr>
          <a:lstStyle/>
          <a:p>
            <a:r>
              <a:rPr lang="en-US" sz="3200" dirty="0"/>
              <a:t>What needs to be done?</a:t>
            </a:r>
            <a:endParaRPr lang="en-GB" sz="3200" dirty="0"/>
          </a:p>
        </p:txBody>
      </p:sp>
    </p:spTree>
    <p:extLst>
      <p:ext uri="{BB962C8B-B14F-4D97-AF65-F5344CB8AC3E}">
        <p14:creationId xmlns:p14="http://schemas.microsoft.com/office/powerpoint/2010/main" val="236462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98A424-50EB-4B9B-AA5A-EB94A08488DF}"/>
              </a:ext>
            </a:extLst>
          </p:cNvPr>
          <p:cNvSpPr>
            <a:spLocks noGrp="1"/>
          </p:cNvSpPr>
          <p:nvPr>
            <p:ph type="title"/>
          </p:nvPr>
        </p:nvSpPr>
        <p:spPr/>
        <p:txBody>
          <a:bodyPr>
            <a:normAutofit/>
          </a:bodyPr>
          <a:lstStyle/>
          <a:p>
            <a:r>
              <a:rPr lang="en-GB" sz="3200" dirty="0"/>
              <a:t>Engineering industries – A General Problem</a:t>
            </a:r>
            <a:endParaRPr lang="en-US" sz="3200" dirty="0"/>
          </a:p>
        </p:txBody>
      </p:sp>
      <p:pic>
        <p:nvPicPr>
          <p:cNvPr id="4" name="Picture 3">
            <a:extLst>
              <a:ext uri="{FF2B5EF4-FFF2-40B4-BE49-F238E27FC236}">
                <a16:creationId xmlns:a16="http://schemas.microsoft.com/office/drawing/2014/main" id="{45752325-4D82-4B82-8A51-ABEE5F5E5996}"/>
              </a:ext>
            </a:extLst>
          </p:cNvPr>
          <p:cNvPicPr>
            <a:picLocks noChangeAspect="1"/>
          </p:cNvPicPr>
          <p:nvPr/>
        </p:nvPicPr>
        <p:blipFill>
          <a:blip r:embed="rId3"/>
          <a:stretch>
            <a:fillRect/>
          </a:stretch>
        </p:blipFill>
        <p:spPr>
          <a:xfrm>
            <a:off x="2096107" y="4194896"/>
            <a:ext cx="4673092" cy="1955510"/>
          </a:xfrm>
          <a:prstGeom prst="rect">
            <a:avLst/>
          </a:prstGeom>
        </p:spPr>
      </p:pic>
      <p:grpSp>
        <p:nvGrpSpPr>
          <p:cNvPr id="5" name="Group 4">
            <a:extLst>
              <a:ext uri="{FF2B5EF4-FFF2-40B4-BE49-F238E27FC236}">
                <a16:creationId xmlns:a16="http://schemas.microsoft.com/office/drawing/2014/main" id="{E58F6D13-DA85-4D02-B52C-88E5B0029E41}"/>
              </a:ext>
            </a:extLst>
          </p:cNvPr>
          <p:cNvGrpSpPr/>
          <p:nvPr/>
        </p:nvGrpSpPr>
        <p:grpSpPr>
          <a:xfrm>
            <a:off x="2096107" y="1528968"/>
            <a:ext cx="4396199" cy="2268271"/>
            <a:chOff x="761081" y="3559930"/>
            <a:chExt cx="3668054" cy="1902150"/>
          </a:xfrm>
        </p:grpSpPr>
        <p:pic>
          <p:nvPicPr>
            <p:cNvPr id="6" name="Picture 5">
              <a:extLst>
                <a:ext uri="{FF2B5EF4-FFF2-40B4-BE49-F238E27FC236}">
                  <a16:creationId xmlns:a16="http://schemas.microsoft.com/office/drawing/2014/main" id="{C578802A-C0A9-481E-8CEB-90EE50FFDEA4}"/>
                </a:ext>
              </a:extLst>
            </p:cNvPr>
            <p:cNvPicPr>
              <a:picLocks noChangeAspect="1"/>
            </p:cNvPicPr>
            <p:nvPr/>
          </p:nvPicPr>
          <p:blipFill rotWithShape="1">
            <a:blip r:embed="rId4">
              <a:clrChange>
                <a:clrFrom>
                  <a:srgbClr val="FFFFFF"/>
                </a:clrFrom>
                <a:clrTo>
                  <a:srgbClr val="FFFFFF">
                    <a:alpha val="0"/>
                  </a:srgbClr>
                </a:clrTo>
              </a:clrChange>
            </a:blip>
            <a:srcRect r="58721"/>
            <a:stretch/>
          </p:blipFill>
          <p:spPr>
            <a:xfrm>
              <a:off x="761081" y="3672746"/>
              <a:ext cx="1542391" cy="1789334"/>
            </a:xfrm>
            <a:prstGeom prst="rect">
              <a:avLst/>
            </a:prstGeom>
          </p:spPr>
        </p:pic>
        <p:pic>
          <p:nvPicPr>
            <p:cNvPr id="7" name="Picture 6">
              <a:extLst>
                <a:ext uri="{FF2B5EF4-FFF2-40B4-BE49-F238E27FC236}">
                  <a16:creationId xmlns:a16="http://schemas.microsoft.com/office/drawing/2014/main" id="{D35E6FF1-E5A2-4A1E-8C0A-939934B07A9D}"/>
                </a:ext>
              </a:extLst>
            </p:cNvPr>
            <p:cNvPicPr>
              <a:picLocks noChangeAspect="1"/>
            </p:cNvPicPr>
            <p:nvPr/>
          </p:nvPicPr>
          <p:blipFill rotWithShape="1">
            <a:blip r:embed="rId4"/>
            <a:srcRect l="41710"/>
            <a:stretch/>
          </p:blipFill>
          <p:spPr>
            <a:xfrm>
              <a:off x="2316172" y="3559930"/>
              <a:ext cx="2112963" cy="1735882"/>
            </a:xfrm>
            <a:prstGeom prst="rect">
              <a:avLst/>
            </a:prstGeom>
          </p:spPr>
        </p:pic>
      </p:grpSp>
      <p:sp>
        <p:nvSpPr>
          <p:cNvPr id="8" name="TextBox 7">
            <a:extLst>
              <a:ext uri="{FF2B5EF4-FFF2-40B4-BE49-F238E27FC236}">
                <a16:creationId xmlns:a16="http://schemas.microsoft.com/office/drawing/2014/main" id="{1CC1620D-E57A-4F70-8C31-36330D77081C}"/>
              </a:ext>
            </a:extLst>
          </p:cNvPr>
          <p:cNvSpPr txBox="1"/>
          <p:nvPr/>
        </p:nvSpPr>
        <p:spPr>
          <a:xfrm>
            <a:off x="3567558" y="6259678"/>
            <a:ext cx="2008883" cy="253916"/>
          </a:xfrm>
          <a:prstGeom prst="rect">
            <a:avLst/>
          </a:prstGeom>
          <a:noFill/>
        </p:spPr>
        <p:txBody>
          <a:bodyPr wrap="none" rtlCol="0">
            <a:spAutoFit/>
          </a:bodyPr>
          <a:lstStyle/>
          <a:p>
            <a:r>
              <a:rPr lang="en-US" sz="1050" dirty="0"/>
              <a:t>Source: Engineering UK, 2018</a:t>
            </a:r>
            <a:endParaRPr lang="en-GB" sz="1050" dirty="0"/>
          </a:p>
        </p:txBody>
      </p:sp>
    </p:spTree>
    <p:extLst>
      <p:ext uri="{BB962C8B-B14F-4D97-AF65-F5344CB8AC3E}">
        <p14:creationId xmlns:p14="http://schemas.microsoft.com/office/powerpoint/2010/main" val="2479837572"/>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500"/>
                            </p:stCondLst>
                            <p:childTnLst>
                              <p:par>
                                <p:cTn id="9" presetID="10" presetClass="entr" presetSubtype="0" fill="hold" nodeType="afterEffect">
                                  <p:stCondLst>
                                    <p:cond delay="10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6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F89C81-0D96-44AE-AC5E-CDE2DFD9120D}"/>
              </a:ext>
            </a:extLst>
          </p:cNvPr>
          <p:cNvSpPr>
            <a:spLocks noGrp="1"/>
          </p:cNvSpPr>
          <p:nvPr>
            <p:ph type="title"/>
          </p:nvPr>
        </p:nvSpPr>
        <p:spPr/>
        <p:txBody>
          <a:bodyPr>
            <a:normAutofit/>
          </a:bodyPr>
          <a:lstStyle/>
          <a:p>
            <a:r>
              <a:rPr lang="en-GB" sz="3200" dirty="0"/>
              <a:t>Engineering recruitment</a:t>
            </a:r>
            <a:endParaRPr lang="en-US" sz="3200" dirty="0"/>
          </a:p>
        </p:txBody>
      </p:sp>
      <p:graphicFrame>
        <p:nvGraphicFramePr>
          <p:cNvPr id="4" name="Chart 3">
            <a:extLst>
              <a:ext uri="{FF2B5EF4-FFF2-40B4-BE49-F238E27FC236}">
                <a16:creationId xmlns:a16="http://schemas.microsoft.com/office/drawing/2014/main" id="{71BF2762-7539-417B-A944-400DA6A4BCAF}"/>
              </a:ext>
            </a:extLst>
          </p:cNvPr>
          <p:cNvGraphicFramePr>
            <a:graphicFrameLocks/>
          </p:cNvGraphicFramePr>
          <p:nvPr>
            <p:extLst>
              <p:ext uri="{D42A27DB-BD31-4B8C-83A1-F6EECF244321}">
                <p14:modId xmlns:p14="http://schemas.microsoft.com/office/powerpoint/2010/main" val="1126902116"/>
              </p:ext>
            </p:extLst>
          </p:nvPr>
        </p:nvGraphicFramePr>
        <p:xfrm>
          <a:off x="1052623" y="1343600"/>
          <a:ext cx="6974957" cy="4620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6EC5759-D106-4D53-9570-F98309E94CBE}"/>
              </a:ext>
            </a:extLst>
          </p:cNvPr>
          <p:cNvSpPr txBox="1"/>
          <p:nvPr/>
        </p:nvSpPr>
        <p:spPr>
          <a:xfrm>
            <a:off x="3757514" y="6160484"/>
            <a:ext cx="1628972" cy="253916"/>
          </a:xfrm>
          <a:prstGeom prst="rect">
            <a:avLst/>
          </a:prstGeom>
          <a:noFill/>
        </p:spPr>
        <p:txBody>
          <a:bodyPr wrap="none" rtlCol="0">
            <a:spAutoFit/>
          </a:bodyPr>
          <a:lstStyle/>
          <a:p>
            <a:r>
              <a:rPr lang="en-US" sz="1050" dirty="0"/>
              <a:t>Source: HESA Statistics</a:t>
            </a:r>
            <a:endParaRPr lang="en-GB" sz="1050" dirty="0"/>
          </a:p>
        </p:txBody>
      </p:sp>
    </p:spTree>
    <p:extLst>
      <p:ext uri="{BB962C8B-B14F-4D97-AF65-F5344CB8AC3E}">
        <p14:creationId xmlns:p14="http://schemas.microsoft.com/office/powerpoint/2010/main" val="974598355"/>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2093F58A-EDD3-4F2F-8255-57C4FB1F6EA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5858"/>
          <a:stretch/>
        </p:blipFill>
        <p:spPr>
          <a:xfrm>
            <a:off x="1211507" y="1343600"/>
            <a:ext cx="6720985" cy="4576411"/>
          </a:xfrm>
        </p:spPr>
      </p:pic>
      <p:sp>
        <p:nvSpPr>
          <p:cNvPr id="3" name="Title 2">
            <a:extLst>
              <a:ext uri="{FF2B5EF4-FFF2-40B4-BE49-F238E27FC236}">
                <a16:creationId xmlns:a16="http://schemas.microsoft.com/office/drawing/2014/main" id="{60C1D760-0608-40C5-9617-477BF73D1400}"/>
              </a:ext>
            </a:extLst>
          </p:cNvPr>
          <p:cNvSpPr>
            <a:spLocks noGrp="1"/>
          </p:cNvSpPr>
          <p:nvPr>
            <p:ph type="title"/>
          </p:nvPr>
        </p:nvSpPr>
        <p:spPr/>
        <p:txBody>
          <a:bodyPr>
            <a:normAutofit/>
          </a:bodyPr>
          <a:lstStyle/>
          <a:p>
            <a:r>
              <a:rPr lang="en-GB" sz="3200" dirty="0"/>
              <a:t>The Diversity gap</a:t>
            </a:r>
            <a:endParaRPr lang="en-US" sz="3200" dirty="0"/>
          </a:p>
        </p:txBody>
      </p:sp>
      <p:sp>
        <p:nvSpPr>
          <p:cNvPr id="6" name="TextBox 5">
            <a:extLst>
              <a:ext uri="{FF2B5EF4-FFF2-40B4-BE49-F238E27FC236}">
                <a16:creationId xmlns:a16="http://schemas.microsoft.com/office/drawing/2014/main" id="{CF598941-BB85-4093-89D0-21C5E3A12022}"/>
              </a:ext>
            </a:extLst>
          </p:cNvPr>
          <p:cNvSpPr txBox="1"/>
          <p:nvPr/>
        </p:nvSpPr>
        <p:spPr>
          <a:xfrm>
            <a:off x="3306726" y="5900140"/>
            <a:ext cx="2137573" cy="276999"/>
          </a:xfrm>
          <a:prstGeom prst="rect">
            <a:avLst/>
          </a:prstGeom>
          <a:noFill/>
        </p:spPr>
        <p:txBody>
          <a:bodyPr wrap="none" rtlCol="0">
            <a:spAutoFit/>
          </a:bodyPr>
          <a:lstStyle/>
          <a:p>
            <a:r>
              <a:rPr lang="en-GB" sz="1200" dirty="0"/>
              <a:t>Source: STEM Women 2020</a:t>
            </a:r>
            <a:endParaRPr lang="en-US" sz="1200" dirty="0"/>
          </a:p>
        </p:txBody>
      </p:sp>
      <p:sp>
        <p:nvSpPr>
          <p:cNvPr id="7" name="Oval 6">
            <a:extLst>
              <a:ext uri="{FF2B5EF4-FFF2-40B4-BE49-F238E27FC236}">
                <a16:creationId xmlns:a16="http://schemas.microsoft.com/office/drawing/2014/main" id="{C01E3F9A-C1EE-4675-8E5C-505F8F3124F2}"/>
              </a:ext>
            </a:extLst>
          </p:cNvPr>
          <p:cNvSpPr/>
          <p:nvPr/>
        </p:nvSpPr>
        <p:spPr>
          <a:xfrm>
            <a:off x="5199386" y="4763851"/>
            <a:ext cx="1350335" cy="1200549"/>
          </a:xfrm>
          <a:prstGeom prst="ellipse">
            <a:avLst/>
          </a:prstGeom>
          <a:solidFill>
            <a:srgbClr val="FFFF00">
              <a:alpha val="2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016094"/>
      </p:ext>
    </p:extLst>
  </p:cSld>
  <p:clrMapOvr>
    <a:masterClrMapping/>
  </p:clrMapOvr>
  <mc:AlternateContent xmlns:mc="http://schemas.openxmlformats.org/markup-compatibility/2006" xmlns:p14="http://schemas.microsoft.com/office/powerpoint/2010/main">
    <mc:Choice Requires="p14">
      <p:transition spd="slow" p14:dur="59000" advTm="45000"/>
    </mc:Choice>
    <mc:Fallback xmlns="">
      <p:transition spd="slow" advTm="4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500"/>
                            </p:stCondLst>
                            <p:childTnLst>
                              <p:par>
                                <p:cTn id="9" presetID="10" presetClass="entr" presetSubtype="0" fill="hold" grpId="0" nodeType="afterEffect">
                                  <p:stCondLst>
                                    <p:cond delay="20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AFE42-AD34-46CE-BC40-F0DBE1313501}"/>
              </a:ext>
            </a:extLst>
          </p:cNvPr>
          <p:cNvSpPr>
            <a:spLocks noGrp="1"/>
          </p:cNvSpPr>
          <p:nvPr>
            <p:ph type="title"/>
          </p:nvPr>
        </p:nvSpPr>
        <p:spPr/>
        <p:txBody>
          <a:bodyPr>
            <a:normAutofit/>
          </a:bodyPr>
          <a:lstStyle/>
          <a:p>
            <a:r>
              <a:rPr lang="en-US" sz="3200" dirty="0"/>
              <a:t>Awareness</a:t>
            </a:r>
            <a:endParaRPr lang="en-GB" sz="3200" dirty="0"/>
          </a:p>
        </p:txBody>
      </p:sp>
      <p:graphicFrame>
        <p:nvGraphicFramePr>
          <p:cNvPr id="7" name="Chart 6">
            <a:extLst>
              <a:ext uri="{FF2B5EF4-FFF2-40B4-BE49-F238E27FC236}">
                <a16:creationId xmlns:a16="http://schemas.microsoft.com/office/drawing/2014/main" id="{D759DAB1-7632-47A1-B8EB-F83529026FAD}"/>
              </a:ext>
            </a:extLst>
          </p:cNvPr>
          <p:cNvGraphicFramePr>
            <a:graphicFrameLocks/>
          </p:cNvGraphicFramePr>
          <p:nvPr>
            <p:extLst>
              <p:ext uri="{D42A27DB-BD31-4B8C-83A1-F6EECF244321}">
                <p14:modId xmlns:p14="http://schemas.microsoft.com/office/powerpoint/2010/main" val="4085942991"/>
              </p:ext>
            </p:extLst>
          </p:nvPr>
        </p:nvGraphicFramePr>
        <p:xfrm>
          <a:off x="211113" y="1509868"/>
          <a:ext cx="7997222" cy="445453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AA633886-9003-436D-AF26-CA885D2F04E5}"/>
              </a:ext>
            </a:extLst>
          </p:cNvPr>
          <p:cNvSpPr txBox="1"/>
          <p:nvPr/>
        </p:nvSpPr>
        <p:spPr>
          <a:xfrm>
            <a:off x="3567558" y="5917550"/>
            <a:ext cx="2008883" cy="253916"/>
          </a:xfrm>
          <a:prstGeom prst="rect">
            <a:avLst/>
          </a:prstGeom>
          <a:noFill/>
        </p:spPr>
        <p:txBody>
          <a:bodyPr wrap="none" rtlCol="0">
            <a:spAutoFit/>
          </a:bodyPr>
          <a:lstStyle/>
          <a:p>
            <a:r>
              <a:rPr lang="en-US" sz="1050" dirty="0"/>
              <a:t>Source: Engineering UK, 2018</a:t>
            </a:r>
            <a:endParaRPr lang="en-GB" sz="1050" dirty="0"/>
          </a:p>
        </p:txBody>
      </p:sp>
    </p:spTree>
    <p:extLst>
      <p:ext uri="{BB962C8B-B14F-4D97-AF65-F5344CB8AC3E}">
        <p14:creationId xmlns:p14="http://schemas.microsoft.com/office/powerpoint/2010/main" val="222049518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A3F0-B9AF-46E6-A7A6-35D62D277242}"/>
              </a:ext>
            </a:extLst>
          </p:cNvPr>
          <p:cNvSpPr>
            <a:spLocks noGrp="1"/>
          </p:cNvSpPr>
          <p:nvPr>
            <p:ph type="title"/>
          </p:nvPr>
        </p:nvSpPr>
        <p:spPr/>
        <p:txBody>
          <a:bodyPr>
            <a:normAutofit fontScale="90000"/>
          </a:bodyPr>
          <a:lstStyle/>
          <a:p>
            <a:r>
              <a:rPr lang="en-US" sz="3600" dirty="0"/>
              <a:t>Recruitment into the Acoustics Industry</a:t>
            </a:r>
            <a:endParaRPr lang="en-GB" sz="3600" dirty="0"/>
          </a:p>
        </p:txBody>
      </p:sp>
      <p:grpSp>
        <p:nvGrpSpPr>
          <p:cNvPr id="17" name="Group 16">
            <a:extLst>
              <a:ext uri="{FF2B5EF4-FFF2-40B4-BE49-F238E27FC236}">
                <a16:creationId xmlns:a16="http://schemas.microsoft.com/office/drawing/2014/main" id="{A184E195-AD03-4C1E-A0B2-9BFDAB8FB4FB}"/>
              </a:ext>
            </a:extLst>
          </p:cNvPr>
          <p:cNvGrpSpPr/>
          <p:nvPr/>
        </p:nvGrpSpPr>
        <p:grpSpPr>
          <a:xfrm>
            <a:off x="3835305" y="3850119"/>
            <a:ext cx="4755056" cy="1703388"/>
            <a:chOff x="3835305" y="3850119"/>
            <a:chExt cx="4755056" cy="1703388"/>
          </a:xfrm>
        </p:grpSpPr>
        <p:sp>
          <p:nvSpPr>
            <p:cNvPr id="15" name="Rectangle 14">
              <a:extLst>
                <a:ext uri="{FF2B5EF4-FFF2-40B4-BE49-F238E27FC236}">
                  <a16:creationId xmlns:a16="http://schemas.microsoft.com/office/drawing/2014/main" id="{FBF1DB09-FD73-4836-917C-843163978A81}"/>
                </a:ext>
              </a:extLst>
            </p:cNvPr>
            <p:cNvSpPr/>
            <p:nvPr/>
          </p:nvSpPr>
          <p:spPr>
            <a:xfrm>
              <a:off x="3835305" y="3850119"/>
              <a:ext cx="4755056" cy="170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DE309DE-5CA0-49A9-8C2C-713D97D0BFCB}"/>
                </a:ext>
              </a:extLst>
            </p:cNvPr>
            <p:cNvSpPr txBox="1"/>
            <p:nvPr/>
          </p:nvSpPr>
          <p:spPr>
            <a:xfrm>
              <a:off x="3892767" y="4018361"/>
              <a:ext cx="4669018" cy="1200329"/>
            </a:xfrm>
            <a:prstGeom prst="rect">
              <a:avLst/>
            </a:prstGeom>
            <a:noFill/>
          </p:spPr>
          <p:txBody>
            <a:bodyPr wrap="square" rtlCol="0">
              <a:spAutoFit/>
            </a:bodyPr>
            <a:lstStyle/>
            <a:p>
              <a:pPr algn="just"/>
              <a:r>
                <a:rPr lang="en-US" sz="2400" b="1" dirty="0">
                  <a:latin typeface="Abadi Extra Light" panose="020B0204020104020204" pitchFamily="34" charset="0"/>
                </a:rPr>
                <a:t>56% of Acoustic consultancies report struggling to recruit appropriately qualified staff.   </a:t>
              </a:r>
            </a:p>
          </p:txBody>
        </p:sp>
      </p:grpSp>
      <p:grpSp>
        <p:nvGrpSpPr>
          <p:cNvPr id="16" name="Group 15">
            <a:extLst>
              <a:ext uri="{FF2B5EF4-FFF2-40B4-BE49-F238E27FC236}">
                <a16:creationId xmlns:a16="http://schemas.microsoft.com/office/drawing/2014/main" id="{F8CDDEBC-419C-458B-AC7B-3D0A2F692823}"/>
              </a:ext>
            </a:extLst>
          </p:cNvPr>
          <p:cNvGrpSpPr/>
          <p:nvPr/>
        </p:nvGrpSpPr>
        <p:grpSpPr>
          <a:xfrm>
            <a:off x="454584" y="1825625"/>
            <a:ext cx="4793157" cy="1703388"/>
            <a:chOff x="454584" y="1825625"/>
            <a:chExt cx="4793157" cy="1703388"/>
          </a:xfrm>
        </p:grpSpPr>
        <p:sp>
          <p:nvSpPr>
            <p:cNvPr id="14" name="Rectangle 13">
              <a:extLst>
                <a:ext uri="{FF2B5EF4-FFF2-40B4-BE49-F238E27FC236}">
                  <a16:creationId xmlns:a16="http://schemas.microsoft.com/office/drawing/2014/main" id="{88D86D43-225E-4170-934A-9BACB986E18A}"/>
                </a:ext>
              </a:extLst>
            </p:cNvPr>
            <p:cNvSpPr/>
            <p:nvPr/>
          </p:nvSpPr>
          <p:spPr>
            <a:xfrm>
              <a:off x="454584" y="1825625"/>
              <a:ext cx="4755056" cy="170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273E81B0-EAA7-4C61-B191-E9098388E326}"/>
                </a:ext>
              </a:extLst>
            </p:cNvPr>
            <p:cNvGrpSpPr/>
            <p:nvPr/>
          </p:nvGrpSpPr>
          <p:grpSpPr>
            <a:xfrm>
              <a:off x="454584" y="1831599"/>
              <a:ext cx="4793157" cy="1697414"/>
              <a:chOff x="468000" y="4559643"/>
              <a:chExt cx="5026915" cy="1791730"/>
            </a:xfrm>
          </p:grpSpPr>
          <p:grpSp>
            <p:nvGrpSpPr>
              <p:cNvPr id="6" name="Group 5">
                <a:extLst>
                  <a:ext uri="{FF2B5EF4-FFF2-40B4-BE49-F238E27FC236}">
                    <a16:creationId xmlns:a16="http://schemas.microsoft.com/office/drawing/2014/main" id="{F2C914DD-D254-441D-A99A-2368CD49FD07}"/>
                  </a:ext>
                </a:extLst>
              </p:cNvPr>
              <p:cNvGrpSpPr/>
              <p:nvPr/>
            </p:nvGrpSpPr>
            <p:grpSpPr>
              <a:xfrm>
                <a:off x="468000" y="4559643"/>
                <a:ext cx="5026915" cy="1791730"/>
                <a:chOff x="468000" y="1501346"/>
                <a:chExt cx="5494559" cy="1927654"/>
              </a:xfrm>
            </p:grpSpPr>
            <p:grpSp>
              <p:nvGrpSpPr>
                <p:cNvPr id="8" name="Group 7">
                  <a:extLst>
                    <a:ext uri="{FF2B5EF4-FFF2-40B4-BE49-F238E27FC236}">
                      <a16:creationId xmlns:a16="http://schemas.microsoft.com/office/drawing/2014/main" id="{B978A1E4-0550-46C1-860D-006434E3DEE0}"/>
                    </a:ext>
                  </a:extLst>
                </p:cNvPr>
                <p:cNvGrpSpPr/>
                <p:nvPr/>
              </p:nvGrpSpPr>
              <p:grpSpPr>
                <a:xfrm>
                  <a:off x="468000" y="1501346"/>
                  <a:ext cx="5450885" cy="1927654"/>
                  <a:chOff x="2309812" y="2080293"/>
                  <a:chExt cx="7572375" cy="2604738"/>
                </a:xfrm>
              </p:grpSpPr>
              <p:pic>
                <p:nvPicPr>
                  <p:cNvPr id="10" name="Picture 9">
                    <a:extLst>
                      <a:ext uri="{FF2B5EF4-FFF2-40B4-BE49-F238E27FC236}">
                        <a16:creationId xmlns:a16="http://schemas.microsoft.com/office/drawing/2014/main" id="{B019E554-7648-45F2-9D81-6D76DA3A04E5}"/>
                      </a:ext>
                    </a:extLst>
                  </p:cNvPr>
                  <p:cNvPicPr>
                    <a:picLocks noChangeAspect="1"/>
                  </p:cNvPicPr>
                  <p:nvPr/>
                </p:nvPicPr>
                <p:blipFill>
                  <a:blip r:embed="rId3"/>
                  <a:stretch>
                    <a:fillRect/>
                  </a:stretch>
                </p:blipFill>
                <p:spPr>
                  <a:xfrm>
                    <a:off x="2309812" y="2733675"/>
                    <a:ext cx="7572375" cy="1390650"/>
                  </a:xfrm>
                  <a:prstGeom prst="rect">
                    <a:avLst/>
                  </a:prstGeom>
                </p:spPr>
              </p:pic>
              <p:pic>
                <p:nvPicPr>
                  <p:cNvPr id="11" name="Picture 10">
                    <a:extLst>
                      <a:ext uri="{FF2B5EF4-FFF2-40B4-BE49-F238E27FC236}">
                        <a16:creationId xmlns:a16="http://schemas.microsoft.com/office/drawing/2014/main" id="{8C68EC8C-391B-420C-91DA-F773902B1EA7}"/>
                      </a:ext>
                    </a:extLst>
                  </p:cNvPr>
                  <p:cNvPicPr>
                    <a:picLocks noChangeAspect="1"/>
                  </p:cNvPicPr>
                  <p:nvPr/>
                </p:nvPicPr>
                <p:blipFill>
                  <a:blip r:embed="rId4"/>
                  <a:stretch>
                    <a:fillRect/>
                  </a:stretch>
                </p:blipFill>
                <p:spPr>
                  <a:xfrm>
                    <a:off x="2309812" y="2080293"/>
                    <a:ext cx="3390900" cy="733425"/>
                  </a:xfrm>
                  <a:prstGeom prst="rect">
                    <a:avLst/>
                  </a:prstGeom>
                </p:spPr>
              </p:pic>
              <p:pic>
                <p:nvPicPr>
                  <p:cNvPr id="12" name="Picture 11">
                    <a:extLst>
                      <a:ext uri="{FF2B5EF4-FFF2-40B4-BE49-F238E27FC236}">
                        <a16:creationId xmlns:a16="http://schemas.microsoft.com/office/drawing/2014/main" id="{DFEA8B26-DC26-47AF-8EC5-6975E6996B8C}"/>
                      </a:ext>
                    </a:extLst>
                  </p:cNvPr>
                  <p:cNvPicPr>
                    <a:picLocks noChangeAspect="1"/>
                  </p:cNvPicPr>
                  <p:nvPr/>
                </p:nvPicPr>
                <p:blipFill>
                  <a:blip r:embed="rId5"/>
                  <a:stretch>
                    <a:fillRect/>
                  </a:stretch>
                </p:blipFill>
                <p:spPr>
                  <a:xfrm>
                    <a:off x="2309812" y="4124326"/>
                    <a:ext cx="3644581" cy="560705"/>
                  </a:xfrm>
                  <a:prstGeom prst="rect">
                    <a:avLst/>
                  </a:prstGeom>
                </p:spPr>
              </p:pic>
            </p:grpSp>
            <p:sp>
              <p:nvSpPr>
                <p:cNvPr id="9" name="TextBox 8">
                  <a:extLst>
                    <a:ext uri="{FF2B5EF4-FFF2-40B4-BE49-F238E27FC236}">
                      <a16:creationId xmlns:a16="http://schemas.microsoft.com/office/drawing/2014/main" id="{FD7502B4-D230-4B81-B63F-157E3B9B4DF9}"/>
                    </a:ext>
                  </a:extLst>
                </p:cNvPr>
                <p:cNvSpPr txBox="1"/>
                <p:nvPr/>
              </p:nvSpPr>
              <p:spPr>
                <a:xfrm>
                  <a:off x="3360180" y="3106689"/>
                  <a:ext cx="2602379" cy="288358"/>
                </a:xfrm>
                <a:prstGeom prst="rect">
                  <a:avLst/>
                </a:prstGeom>
                <a:noFill/>
              </p:spPr>
              <p:txBody>
                <a:bodyPr wrap="none" rtlCol="0">
                  <a:spAutoFit/>
                </a:bodyPr>
                <a:lstStyle/>
                <a:p>
                  <a:r>
                    <a:rPr lang="en-US" sz="1050" dirty="0"/>
                    <a:t>Source: Independent, March 2017</a:t>
                  </a:r>
                  <a:endParaRPr lang="en-GB" sz="1350" dirty="0"/>
                </a:p>
              </p:txBody>
            </p:sp>
          </p:grpSp>
          <p:sp>
            <p:nvSpPr>
              <p:cNvPr id="7" name="Rectangle 6">
                <a:extLst>
                  <a:ext uri="{FF2B5EF4-FFF2-40B4-BE49-F238E27FC236}">
                    <a16:creationId xmlns:a16="http://schemas.microsoft.com/office/drawing/2014/main" id="{B4067D70-883B-48D2-9CBE-8677723E2734}"/>
                  </a:ext>
                </a:extLst>
              </p:cNvPr>
              <p:cNvSpPr/>
              <p:nvPr/>
            </p:nvSpPr>
            <p:spPr>
              <a:xfrm>
                <a:off x="533400" y="6011572"/>
                <a:ext cx="2167754" cy="286075"/>
              </a:xfrm>
              <a:prstGeom prst="rect">
                <a:avLst/>
              </a:prstGeom>
              <a:solidFill>
                <a:srgbClr val="FFFF00">
                  <a:alpha val="30196"/>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sp>
        <p:nvSpPr>
          <p:cNvPr id="18" name="Rectangle 17">
            <a:extLst>
              <a:ext uri="{FF2B5EF4-FFF2-40B4-BE49-F238E27FC236}">
                <a16:creationId xmlns:a16="http://schemas.microsoft.com/office/drawing/2014/main" id="{ABF82915-043B-40DA-A719-0EA78BC1E847}"/>
              </a:ext>
            </a:extLst>
          </p:cNvPr>
          <p:cNvSpPr/>
          <p:nvPr/>
        </p:nvSpPr>
        <p:spPr>
          <a:xfrm>
            <a:off x="3892767" y="5223415"/>
            <a:ext cx="4572000" cy="261610"/>
          </a:xfrm>
          <a:prstGeom prst="rect">
            <a:avLst/>
          </a:prstGeom>
        </p:spPr>
        <p:txBody>
          <a:bodyPr>
            <a:spAutoFit/>
          </a:bodyPr>
          <a:lstStyle/>
          <a:p>
            <a:pPr algn="r"/>
            <a:r>
              <a:rPr lang="en-US" sz="1050" dirty="0">
                <a:cs typeface="Calibri Light" panose="020F0302020204030204" pitchFamily="34" charset="0"/>
              </a:rPr>
              <a:t>Source: Association of Noise Consultants, 2017</a:t>
            </a:r>
            <a:endParaRPr lang="en-GB" sz="1050" dirty="0">
              <a:cs typeface="Calibri Light" panose="020F0302020204030204" pitchFamily="34" charset="0"/>
            </a:endParaRPr>
          </a:p>
        </p:txBody>
      </p:sp>
    </p:spTree>
    <p:extLst>
      <p:ext uri="{BB962C8B-B14F-4D97-AF65-F5344CB8AC3E}">
        <p14:creationId xmlns:p14="http://schemas.microsoft.com/office/powerpoint/2010/main" val="1794027276"/>
      </p:ext>
    </p:extLst>
  </p:cSld>
  <p:clrMapOvr>
    <a:masterClrMapping/>
  </p:clrMapOvr>
  <mc:AlternateContent xmlns:mc="http://schemas.openxmlformats.org/markup-compatibility/2006" xmlns:p14="http://schemas.microsoft.com/office/powerpoint/2010/main">
    <mc:Choice Requires="p14">
      <p:transition spd="slow" p14:dur="2000" advTm="90000"/>
    </mc:Choice>
    <mc:Fallback xmlns="">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20500"/>
                            </p:stCondLst>
                            <p:childTnLst>
                              <p:par>
                                <p:cTn id="9" presetID="10" presetClass="entr" presetSubtype="0" fill="hold" nodeType="afterEffect">
                                  <p:stCondLst>
                                    <p:cond delay="35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350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A204-69AA-43DF-93A3-EB69E6B58F30}"/>
              </a:ext>
            </a:extLst>
          </p:cNvPr>
          <p:cNvSpPr>
            <a:spLocks noGrp="1"/>
          </p:cNvSpPr>
          <p:nvPr>
            <p:ph type="title"/>
          </p:nvPr>
        </p:nvSpPr>
        <p:spPr/>
        <p:txBody>
          <a:bodyPr>
            <a:normAutofit fontScale="90000"/>
          </a:bodyPr>
          <a:lstStyle/>
          <a:p>
            <a:r>
              <a:rPr lang="en-US" sz="3600" dirty="0"/>
              <a:t>Recruitment into the Acoustics industry</a:t>
            </a:r>
            <a:endParaRPr lang="en-GB" sz="3600" dirty="0"/>
          </a:p>
        </p:txBody>
      </p:sp>
      <p:grpSp>
        <p:nvGrpSpPr>
          <p:cNvPr id="28" name="Group 27">
            <a:extLst>
              <a:ext uri="{FF2B5EF4-FFF2-40B4-BE49-F238E27FC236}">
                <a16:creationId xmlns:a16="http://schemas.microsoft.com/office/drawing/2014/main" id="{C0E5350C-FDE4-4305-819A-51F093ECD8D6}"/>
              </a:ext>
            </a:extLst>
          </p:cNvPr>
          <p:cNvGrpSpPr/>
          <p:nvPr/>
        </p:nvGrpSpPr>
        <p:grpSpPr>
          <a:xfrm>
            <a:off x="0" y="1792945"/>
            <a:ext cx="9202732" cy="3948998"/>
            <a:chOff x="1475626" y="953424"/>
            <a:chExt cx="8815497" cy="3782830"/>
          </a:xfrm>
        </p:grpSpPr>
        <p:grpSp>
          <p:nvGrpSpPr>
            <p:cNvPr id="24" name="Group 23">
              <a:extLst>
                <a:ext uri="{FF2B5EF4-FFF2-40B4-BE49-F238E27FC236}">
                  <a16:creationId xmlns:a16="http://schemas.microsoft.com/office/drawing/2014/main" id="{4B47AE0A-85E5-4192-8639-E56AAC9A2820}"/>
                </a:ext>
              </a:extLst>
            </p:cNvPr>
            <p:cNvGrpSpPr/>
            <p:nvPr/>
          </p:nvGrpSpPr>
          <p:grpSpPr>
            <a:xfrm>
              <a:off x="1475626" y="1790701"/>
              <a:ext cx="8815497" cy="2945553"/>
              <a:chOff x="1476826" y="2293393"/>
              <a:chExt cx="9203249" cy="3118941"/>
            </a:xfrm>
          </p:grpSpPr>
          <p:sp>
            <p:nvSpPr>
              <p:cNvPr id="25" name="TextBox 24">
                <a:extLst>
                  <a:ext uri="{FF2B5EF4-FFF2-40B4-BE49-F238E27FC236}">
                    <a16:creationId xmlns:a16="http://schemas.microsoft.com/office/drawing/2014/main" id="{9D30AAFF-B8C3-491A-A224-D4AEAEB66437}"/>
                  </a:ext>
                </a:extLst>
              </p:cNvPr>
              <p:cNvSpPr txBox="1"/>
              <p:nvPr/>
            </p:nvSpPr>
            <p:spPr>
              <a:xfrm>
                <a:off x="6953299" y="5146981"/>
                <a:ext cx="3163223" cy="265353"/>
              </a:xfrm>
              <a:prstGeom prst="rect">
                <a:avLst/>
              </a:prstGeom>
              <a:noFill/>
            </p:spPr>
            <p:txBody>
              <a:bodyPr wrap="none" rtlCol="0">
                <a:spAutoFit/>
              </a:bodyPr>
              <a:lstStyle/>
              <a:p>
                <a:r>
                  <a:rPr lang="en-US" sz="1100" dirty="0"/>
                  <a:t>Source:  Association of Noise Consultants 2020</a:t>
                </a:r>
                <a:endParaRPr lang="en-GB" sz="1100" dirty="0"/>
              </a:p>
            </p:txBody>
          </p:sp>
          <p:pic>
            <p:nvPicPr>
              <p:cNvPr id="26" name="Picture 25">
                <a:extLst>
                  <a:ext uri="{FF2B5EF4-FFF2-40B4-BE49-F238E27FC236}">
                    <a16:creationId xmlns:a16="http://schemas.microsoft.com/office/drawing/2014/main" id="{6E7536E3-6325-48ED-B47C-6DC92352AEE1}"/>
                  </a:ext>
                </a:extLst>
              </p:cNvPr>
              <p:cNvPicPr>
                <a:picLocks noChangeAspect="1"/>
              </p:cNvPicPr>
              <p:nvPr/>
            </p:nvPicPr>
            <p:blipFill rotWithShape="1">
              <a:blip r:embed="rId3">
                <a:clrChange>
                  <a:clrFrom>
                    <a:srgbClr val="FFFFFF"/>
                  </a:clrFrom>
                  <a:clrTo>
                    <a:srgbClr val="FFFFFF">
                      <a:alpha val="0"/>
                    </a:srgbClr>
                  </a:clrTo>
                </a:clrChange>
              </a:blip>
              <a:srcRect t="19853" b="18110"/>
              <a:stretch/>
            </p:blipFill>
            <p:spPr>
              <a:xfrm>
                <a:off x="1476826" y="2293393"/>
                <a:ext cx="9203249" cy="2112602"/>
              </a:xfrm>
              <a:prstGeom prst="snip2SameRect">
                <a:avLst>
                  <a:gd name="adj1" fmla="val 30656"/>
                  <a:gd name="adj2" fmla="val 0"/>
                </a:avLst>
              </a:prstGeom>
            </p:spPr>
          </p:pic>
        </p:grpSp>
        <p:sp>
          <p:nvSpPr>
            <p:cNvPr id="27" name="TextBox 26">
              <a:extLst>
                <a:ext uri="{FF2B5EF4-FFF2-40B4-BE49-F238E27FC236}">
                  <a16:creationId xmlns:a16="http://schemas.microsoft.com/office/drawing/2014/main" id="{F8766F84-2B47-419D-96DF-CF4E13955C51}"/>
                </a:ext>
              </a:extLst>
            </p:cNvPr>
            <p:cNvSpPr txBox="1"/>
            <p:nvPr/>
          </p:nvSpPr>
          <p:spPr>
            <a:xfrm>
              <a:off x="3863847" y="953424"/>
              <a:ext cx="3981071" cy="442239"/>
            </a:xfrm>
            <a:prstGeom prst="rect">
              <a:avLst/>
            </a:prstGeom>
            <a:noFill/>
          </p:spPr>
          <p:txBody>
            <a:bodyPr wrap="none" rtlCol="0">
              <a:spAutoFit/>
            </a:bodyPr>
            <a:lstStyle/>
            <a:p>
              <a:r>
                <a:rPr lang="en-US" sz="2400" dirty="0"/>
                <a:t>Size of Acoustics Companies</a:t>
              </a:r>
              <a:endParaRPr lang="en-GB" sz="2400" dirty="0"/>
            </a:p>
          </p:txBody>
        </p:sp>
      </p:grpSp>
      <p:pic>
        <p:nvPicPr>
          <p:cNvPr id="5" name="Picture 4">
            <a:extLst>
              <a:ext uri="{FF2B5EF4-FFF2-40B4-BE49-F238E27FC236}">
                <a16:creationId xmlns:a16="http://schemas.microsoft.com/office/drawing/2014/main" id="{518C2CD1-86EC-4E6B-B007-451587480EB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93127" y="4838701"/>
            <a:ext cx="4400550" cy="457200"/>
          </a:xfrm>
          <a:prstGeom prst="rect">
            <a:avLst/>
          </a:prstGeom>
        </p:spPr>
      </p:pic>
      <p:sp>
        <p:nvSpPr>
          <p:cNvPr id="6" name="TextBox 5">
            <a:extLst>
              <a:ext uri="{FF2B5EF4-FFF2-40B4-BE49-F238E27FC236}">
                <a16:creationId xmlns:a16="http://schemas.microsoft.com/office/drawing/2014/main" id="{CDFF4E2E-7E11-48C0-81FD-695E07EA44FE}"/>
              </a:ext>
            </a:extLst>
          </p:cNvPr>
          <p:cNvSpPr txBox="1"/>
          <p:nvPr/>
        </p:nvSpPr>
        <p:spPr>
          <a:xfrm>
            <a:off x="1333500" y="2297669"/>
            <a:ext cx="697627" cy="369332"/>
          </a:xfrm>
          <a:prstGeom prst="rect">
            <a:avLst/>
          </a:prstGeom>
          <a:noFill/>
        </p:spPr>
        <p:txBody>
          <a:bodyPr wrap="none" rtlCol="0">
            <a:spAutoFit/>
          </a:bodyPr>
          <a:lstStyle/>
          <a:p>
            <a:r>
              <a:rPr lang="en-US" dirty="0"/>
              <a:t>2010</a:t>
            </a:r>
            <a:endParaRPr lang="en-GB" dirty="0"/>
          </a:p>
        </p:txBody>
      </p:sp>
      <p:sp>
        <p:nvSpPr>
          <p:cNvPr id="30" name="TextBox 29">
            <a:extLst>
              <a:ext uri="{FF2B5EF4-FFF2-40B4-BE49-F238E27FC236}">
                <a16:creationId xmlns:a16="http://schemas.microsoft.com/office/drawing/2014/main" id="{1F2F3DD9-221A-4097-B4B9-522EC747BEC2}"/>
              </a:ext>
            </a:extLst>
          </p:cNvPr>
          <p:cNvSpPr txBox="1"/>
          <p:nvPr/>
        </p:nvSpPr>
        <p:spPr>
          <a:xfrm>
            <a:off x="4222286" y="2276139"/>
            <a:ext cx="697627" cy="369332"/>
          </a:xfrm>
          <a:prstGeom prst="rect">
            <a:avLst/>
          </a:prstGeom>
          <a:noFill/>
        </p:spPr>
        <p:txBody>
          <a:bodyPr wrap="none" rtlCol="0">
            <a:spAutoFit/>
          </a:bodyPr>
          <a:lstStyle/>
          <a:p>
            <a:r>
              <a:rPr lang="en-US" dirty="0"/>
              <a:t>2015</a:t>
            </a:r>
            <a:endParaRPr lang="en-GB" dirty="0"/>
          </a:p>
        </p:txBody>
      </p:sp>
      <p:sp>
        <p:nvSpPr>
          <p:cNvPr id="31" name="TextBox 30">
            <a:extLst>
              <a:ext uri="{FF2B5EF4-FFF2-40B4-BE49-F238E27FC236}">
                <a16:creationId xmlns:a16="http://schemas.microsoft.com/office/drawing/2014/main" id="{58F49103-E328-4E17-B89E-082AB82A2242}"/>
              </a:ext>
            </a:extLst>
          </p:cNvPr>
          <p:cNvSpPr txBox="1"/>
          <p:nvPr/>
        </p:nvSpPr>
        <p:spPr>
          <a:xfrm>
            <a:off x="7103385" y="2276139"/>
            <a:ext cx="697627" cy="369332"/>
          </a:xfrm>
          <a:prstGeom prst="rect">
            <a:avLst/>
          </a:prstGeom>
          <a:noFill/>
        </p:spPr>
        <p:txBody>
          <a:bodyPr wrap="none" rtlCol="0">
            <a:spAutoFit/>
          </a:bodyPr>
          <a:lstStyle/>
          <a:p>
            <a:r>
              <a:rPr lang="en-US" dirty="0"/>
              <a:t>2020</a:t>
            </a:r>
            <a:endParaRPr lang="en-GB" dirty="0"/>
          </a:p>
        </p:txBody>
      </p:sp>
    </p:spTree>
    <p:extLst>
      <p:ext uri="{BB962C8B-B14F-4D97-AF65-F5344CB8AC3E}">
        <p14:creationId xmlns:p14="http://schemas.microsoft.com/office/powerpoint/2010/main" val="3424528277"/>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spd="slow" advTm="1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5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50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50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5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3805FC-A347-4B23-86B1-099ECB51AC99}"/>
              </a:ext>
            </a:extLst>
          </p:cNvPr>
          <p:cNvSpPr/>
          <p:nvPr/>
        </p:nvSpPr>
        <p:spPr>
          <a:xfrm>
            <a:off x="191386" y="1041991"/>
            <a:ext cx="8793126"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C22BAB-4655-4A82-84C9-F95AF5E5C3CF}"/>
              </a:ext>
            </a:extLst>
          </p:cNvPr>
          <p:cNvPicPr>
            <a:picLocks noChangeAspect="1"/>
          </p:cNvPicPr>
          <p:nvPr/>
        </p:nvPicPr>
        <p:blipFill rotWithShape="1">
          <a:blip r:embed="rId3">
            <a:extLst>
              <a:ext uri="{28A0092B-C50C-407E-A947-70E740481C1C}">
                <a14:useLocalDpi xmlns:a14="http://schemas.microsoft.com/office/drawing/2010/main" val="0"/>
              </a:ext>
            </a:extLst>
          </a:blip>
          <a:srcRect t="2439" r="-168" b="33129"/>
          <a:stretch/>
        </p:blipFill>
        <p:spPr>
          <a:xfrm>
            <a:off x="2562720" y="138223"/>
            <a:ext cx="3806182" cy="6719777"/>
          </a:xfrm>
          <a:prstGeom prst="rect">
            <a:avLst/>
          </a:prstGeom>
        </p:spPr>
      </p:pic>
      <p:grpSp>
        <p:nvGrpSpPr>
          <p:cNvPr id="2" name="Group 1">
            <a:extLst>
              <a:ext uri="{FF2B5EF4-FFF2-40B4-BE49-F238E27FC236}">
                <a16:creationId xmlns:a16="http://schemas.microsoft.com/office/drawing/2014/main" id="{D554F0FE-34C0-4C60-86F1-675FA2ED4612}"/>
              </a:ext>
            </a:extLst>
          </p:cNvPr>
          <p:cNvGrpSpPr/>
          <p:nvPr/>
        </p:nvGrpSpPr>
        <p:grpSpPr>
          <a:xfrm>
            <a:off x="4073550" y="3354120"/>
            <a:ext cx="2178394" cy="1968779"/>
            <a:chOff x="4073550" y="3354120"/>
            <a:chExt cx="2178394" cy="1968779"/>
          </a:xfrm>
        </p:grpSpPr>
        <p:sp>
          <p:nvSpPr>
            <p:cNvPr id="7" name="Rectangle 6">
              <a:extLst>
                <a:ext uri="{FF2B5EF4-FFF2-40B4-BE49-F238E27FC236}">
                  <a16:creationId xmlns:a16="http://schemas.microsoft.com/office/drawing/2014/main" id="{C27BC6F2-272C-46BF-AC91-0BA5E33E8924}"/>
                </a:ext>
              </a:extLst>
            </p:cNvPr>
            <p:cNvSpPr/>
            <p:nvPr/>
          </p:nvSpPr>
          <p:spPr>
            <a:xfrm>
              <a:off x="4073551" y="4539649"/>
              <a:ext cx="913120" cy="580776"/>
            </a:xfrm>
            <a:prstGeom prst="rect">
              <a:avLst/>
            </a:prstGeom>
            <a:solidFill>
              <a:srgbClr val="FFFF00">
                <a:alpha val="32157"/>
              </a:srgb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404055B-3925-4D55-8536-5375F7B3BDAF}"/>
                </a:ext>
              </a:extLst>
            </p:cNvPr>
            <p:cNvSpPr/>
            <p:nvPr/>
          </p:nvSpPr>
          <p:spPr>
            <a:xfrm>
              <a:off x="5199907" y="4742123"/>
              <a:ext cx="1052037" cy="580776"/>
            </a:xfrm>
            <a:prstGeom prst="rect">
              <a:avLst/>
            </a:prstGeom>
            <a:solidFill>
              <a:srgbClr val="FFFF00">
                <a:alpha val="32157"/>
              </a:srgb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C57EEA9-43E6-49E5-B258-CDBF78BCDAAA}"/>
                </a:ext>
              </a:extLst>
            </p:cNvPr>
            <p:cNvSpPr/>
            <p:nvPr/>
          </p:nvSpPr>
          <p:spPr>
            <a:xfrm>
              <a:off x="4073550" y="3354120"/>
              <a:ext cx="996900" cy="580776"/>
            </a:xfrm>
            <a:prstGeom prst="rect">
              <a:avLst/>
            </a:prstGeom>
            <a:solidFill>
              <a:srgbClr val="FFFF00">
                <a:alpha val="32157"/>
              </a:srgb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11662691"/>
      </p:ext>
    </p:extLst>
  </p:cSld>
  <p:clrMapOvr>
    <a:masterClrMapping/>
  </p:clrMapOvr>
  <mc:AlternateContent xmlns:mc="http://schemas.openxmlformats.org/markup-compatibility/2006" xmlns:p14="http://schemas.microsoft.com/office/powerpoint/2010/main">
    <mc:Choice Requires="p14">
      <p:transition spd="slow" p14:dur="2300" advTm="90000"/>
    </mc:Choice>
    <mc:Fallback xmlns="">
      <p:transition spd="slow" advTm="9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91111-BD5C-47F5-939B-69A713B843AA}"/>
              </a:ext>
            </a:extLst>
          </p:cNvPr>
          <p:cNvSpPr>
            <a:spLocks noGrp="1"/>
          </p:cNvSpPr>
          <p:nvPr>
            <p:ph type="title"/>
          </p:nvPr>
        </p:nvSpPr>
        <p:spPr/>
        <p:txBody>
          <a:bodyPr>
            <a:normAutofit/>
          </a:bodyPr>
          <a:lstStyle/>
          <a:p>
            <a:r>
              <a:rPr lang="en-US" sz="3200" dirty="0"/>
              <a:t>Acoustics Education</a:t>
            </a:r>
          </a:p>
        </p:txBody>
      </p:sp>
      <p:grpSp>
        <p:nvGrpSpPr>
          <p:cNvPr id="17" name="Group 16">
            <a:extLst>
              <a:ext uri="{FF2B5EF4-FFF2-40B4-BE49-F238E27FC236}">
                <a16:creationId xmlns:a16="http://schemas.microsoft.com/office/drawing/2014/main" id="{66B51294-33CA-4A13-AA97-E94423C44C40}"/>
              </a:ext>
            </a:extLst>
          </p:cNvPr>
          <p:cNvGrpSpPr/>
          <p:nvPr/>
        </p:nvGrpSpPr>
        <p:grpSpPr>
          <a:xfrm>
            <a:off x="1022177" y="1908624"/>
            <a:ext cx="2476960" cy="3703413"/>
            <a:chOff x="3064108" y="1430185"/>
            <a:chExt cx="3302614" cy="4937883"/>
          </a:xfrm>
        </p:grpSpPr>
        <p:pic>
          <p:nvPicPr>
            <p:cNvPr id="4" name="Picture 3" descr="A picture containing knife&#10;&#10;Description automatically generated">
              <a:extLst>
                <a:ext uri="{FF2B5EF4-FFF2-40B4-BE49-F238E27FC236}">
                  <a16:creationId xmlns:a16="http://schemas.microsoft.com/office/drawing/2014/main" id="{647C4E84-D8CC-49DE-8284-BC8C1FF04E10}"/>
                </a:ext>
              </a:extLst>
            </p:cNvPr>
            <p:cNvPicPr>
              <a:picLocks noChangeAspect="1"/>
            </p:cNvPicPr>
            <p:nvPr/>
          </p:nvPicPr>
          <p:blipFill rotWithShape="1">
            <a:blip r:embed="rId3">
              <a:extLst>
                <a:ext uri="{28A0092B-C50C-407E-A947-70E740481C1C}">
                  <a14:useLocalDpi xmlns:a14="http://schemas.microsoft.com/office/drawing/2010/main" val="0"/>
                </a:ext>
              </a:extLst>
            </a:blip>
            <a:srcRect t="22702" b="23258"/>
            <a:stretch/>
          </p:blipFill>
          <p:spPr>
            <a:xfrm>
              <a:off x="3960467" y="2520403"/>
              <a:ext cx="1548996" cy="558054"/>
            </a:xfrm>
            <a:prstGeom prst="rect">
              <a:avLst/>
            </a:prstGeom>
          </p:spPr>
        </p:pic>
        <p:pic>
          <p:nvPicPr>
            <p:cNvPr id="6" name="Picture 5">
              <a:extLst>
                <a:ext uri="{FF2B5EF4-FFF2-40B4-BE49-F238E27FC236}">
                  <a16:creationId xmlns:a16="http://schemas.microsoft.com/office/drawing/2014/main" id="{DC312FA0-3106-4C59-A951-3BC2472C9B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9258" y="3100934"/>
              <a:ext cx="2011415" cy="321826"/>
            </a:xfrm>
            <a:prstGeom prst="rect">
              <a:avLst/>
            </a:prstGeom>
          </p:spPr>
        </p:pic>
        <p:pic>
          <p:nvPicPr>
            <p:cNvPr id="9" name="Picture 8" descr="A close up of a logo&#10;&#10;Description automatically generated">
              <a:extLst>
                <a:ext uri="{FF2B5EF4-FFF2-40B4-BE49-F238E27FC236}">
                  <a16:creationId xmlns:a16="http://schemas.microsoft.com/office/drawing/2014/main" id="{2852121B-9FF5-4093-92C8-FF4F6750F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6681" y="4213517"/>
              <a:ext cx="1397430" cy="83452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B90BF782-0AA4-43C1-92A6-7EE4F68ECFA6}"/>
                </a:ext>
              </a:extLst>
            </p:cNvPr>
            <p:cNvPicPr>
              <a:picLocks noChangeAspect="1"/>
            </p:cNvPicPr>
            <p:nvPr/>
          </p:nvPicPr>
          <p:blipFill rotWithShape="1">
            <a:blip r:embed="rId6">
              <a:extLst>
                <a:ext uri="{28A0092B-C50C-407E-A947-70E740481C1C}">
                  <a14:useLocalDpi xmlns:a14="http://schemas.microsoft.com/office/drawing/2010/main" val="0"/>
                </a:ext>
              </a:extLst>
            </a:blip>
            <a:srcRect r="7921"/>
            <a:stretch/>
          </p:blipFill>
          <p:spPr>
            <a:xfrm>
              <a:off x="4077529" y="3428872"/>
              <a:ext cx="1335734" cy="807517"/>
            </a:xfrm>
            <a:prstGeom prst="rect">
              <a:avLst/>
            </a:prstGeom>
          </p:spPr>
        </p:pic>
        <p:sp>
          <p:nvSpPr>
            <p:cNvPr id="25" name="Rectangle 24">
              <a:extLst>
                <a:ext uri="{FF2B5EF4-FFF2-40B4-BE49-F238E27FC236}">
                  <a16:creationId xmlns:a16="http://schemas.microsoft.com/office/drawing/2014/main" id="{490E6B1B-3D1A-4645-8296-09BE1BEE29CE}"/>
                </a:ext>
              </a:extLst>
            </p:cNvPr>
            <p:cNvSpPr/>
            <p:nvPr/>
          </p:nvSpPr>
          <p:spPr>
            <a:xfrm>
              <a:off x="3556418" y="2068216"/>
              <a:ext cx="2428165" cy="3620530"/>
            </a:xfrm>
            <a:prstGeom prst="rect">
              <a:avLst/>
            </a:prstGeom>
            <a:solidFill>
              <a:srgbClr val="00769F">
                <a:alpha val="10196"/>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Box 10">
              <a:extLst>
                <a:ext uri="{FF2B5EF4-FFF2-40B4-BE49-F238E27FC236}">
                  <a16:creationId xmlns:a16="http://schemas.microsoft.com/office/drawing/2014/main" id="{176C4F50-E87B-4F8A-8286-8DC3BD7F590B}"/>
                </a:ext>
              </a:extLst>
            </p:cNvPr>
            <p:cNvSpPr txBox="1"/>
            <p:nvPr/>
          </p:nvSpPr>
          <p:spPr>
            <a:xfrm>
              <a:off x="3064108" y="1430185"/>
              <a:ext cx="3302614" cy="615553"/>
            </a:xfrm>
            <a:prstGeom prst="rect">
              <a:avLst/>
            </a:prstGeom>
            <a:noFill/>
          </p:spPr>
          <p:txBody>
            <a:bodyPr wrap="none" rtlCol="0">
              <a:spAutoFit/>
            </a:bodyPr>
            <a:lstStyle/>
            <a:p>
              <a:r>
                <a:rPr lang="en-US" sz="2400" dirty="0"/>
                <a:t>BEng/</a:t>
              </a:r>
              <a:r>
                <a:rPr lang="en-US" sz="2400" dirty="0" err="1"/>
                <a:t>BSc</a:t>
              </a:r>
              <a:r>
                <a:rPr lang="en-GB" sz="2400" dirty="0"/>
                <a:t>/</a:t>
              </a:r>
              <a:r>
                <a:rPr lang="en-GB" sz="2400" dirty="0" err="1"/>
                <a:t>MEng</a:t>
              </a:r>
              <a:endParaRPr lang="en-GB" sz="2400" dirty="0"/>
            </a:p>
          </p:txBody>
        </p:sp>
        <p:sp>
          <p:nvSpPr>
            <p:cNvPr id="12" name="Rectangle 11">
              <a:extLst>
                <a:ext uri="{FF2B5EF4-FFF2-40B4-BE49-F238E27FC236}">
                  <a16:creationId xmlns:a16="http://schemas.microsoft.com/office/drawing/2014/main" id="{BF3D5302-F15D-474D-B6A8-FDB514BE338E}"/>
                </a:ext>
              </a:extLst>
            </p:cNvPr>
            <p:cNvSpPr/>
            <p:nvPr/>
          </p:nvSpPr>
          <p:spPr>
            <a:xfrm>
              <a:off x="4156601" y="5588368"/>
              <a:ext cx="1156727" cy="779700"/>
            </a:xfrm>
            <a:prstGeom prst="rect">
              <a:avLst/>
            </a:prstGeom>
          </p:spPr>
          <p:txBody>
            <a:bodyPr wrap="none">
              <a:spAutoFit/>
            </a:bodyPr>
            <a:lstStyle/>
            <a:p>
              <a:r>
                <a:rPr lang="en-US" sz="3200" dirty="0"/>
                <a:t>185</a:t>
              </a:r>
              <a:endParaRPr lang="en-GB" sz="3200" dirty="0"/>
            </a:p>
          </p:txBody>
        </p:sp>
      </p:grpSp>
      <p:grpSp>
        <p:nvGrpSpPr>
          <p:cNvPr id="3" name="Group 2">
            <a:extLst>
              <a:ext uri="{FF2B5EF4-FFF2-40B4-BE49-F238E27FC236}">
                <a16:creationId xmlns:a16="http://schemas.microsoft.com/office/drawing/2014/main" id="{9C10E938-C9EA-4320-ADF6-BB0B06824FDD}"/>
              </a:ext>
            </a:extLst>
          </p:cNvPr>
          <p:cNvGrpSpPr/>
          <p:nvPr/>
        </p:nvGrpSpPr>
        <p:grpSpPr>
          <a:xfrm>
            <a:off x="3499137" y="1538405"/>
            <a:ext cx="1863683" cy="4622851"/>
            <a:chOff x="6366724" y="936560"/>
            <a:chExt cx="2484910" cy="6163795"/>
          </a:xfrm>
        </p:grpSpPr>
        <p:sp>
          <p:nvSpPr>
            <p:cNvPr id="13" name="Rectangle 12">
              <a:extLst>
                <a:ext uri="{FF2B5EF4-FFF2-40B4-BE49-F238E27FC236}">
                  <a16:creationId xmlns:a16="http://schemas.microsoft.com/office/drawing/2014/main" id="{94006969-A3C6-4931-B10F-70EFC2D4D0DE}"/>
                </a:ext>
              </a:extLst>
            </p:cNvPr>
            <p:cNvSpPr/>
            <p:nvPr/>
          </p:nvSpPr>
          <p:spPr>
            <a:xfrm>
              <a:off x="7037844" y="6320656"/>
              <a:ext cx="1116118" cy="779699"/>
            </a:xfrm>
            <a:prstGeom prst="rect">
              <a:avLst/>
            </a:prstGeom>
          </p:spPr>
          <p:txBody>
            <a:bodyPr wrap="none">
              <a:spAutoFit/>
            </a:bodyPr>
            <a:lstStyle/>
            <a:p>
              <a:r>
                <a:rPr lang="en-US" sz="3200" dirty="0"/>
                <a:t>110</a:t>
              </a:r>
              <a:endParaRPr lang="en-GB" sz="3200" dirty="0"/>
            </a:p>
          </p:txBody>
        </p:sp>
        <p:grpSp>
          <p:nvGrpSpPr>
            <p:cNvPr id="15" name="Group 14">
              <a:extLst>
                <a:ext uri="{FF2B5EF4-FFF2-40B4-BE49-F238E27FC236}">
                  <a16:creationId xmlns:a16="http://schemas.microsoft.com/office/drawing/2014/main" id="{C1851A56-0693-4DF2-BB0B-24592CE737A5}"/>
                </a:ext>
              </a:extLst>
            </p:cNvPr>
            <p:cNvGrpSpPr/>
            <p:nvPr/>
          </p:nvGrpSpPr>
          <p:grpSpPr>
            <a:xfrm>
              <a:off x="6366724" y="936560"/>
              <a:ext cx="2484910" cy="5473296"/>
              <a:chOff x="6366724" y="936560"/>
              <a:chExt cx="2484910" cy="5473296"/>
            </a:xfrm>
          </p:grpSpPr>
          <p:pic>
            <p:nvPicPr>
              <p:cNvPr id="5" name="Picture 4" descr="A picture containing table&#10;&#10;Description automatically generated">
                <a:extLst>
                  <a:ext uri="{FF2B5EF4-FFF2-40B4-BE49-F238E27FC236}">
                    <a16:creationId xmlns:a16="http://schemas.microsoft.com/office/drawing/2014/main" id="{11D29772-3337-4D15-9095-DE1402CF311F}"/>
                  </a:ext>
                </a:extLst>
              </p:cNvPr>
              <p:cNvPicPr>
                <a:picLocks noChangeAspect="1"/>
              </p:cNvPicPr>
              <p:nvPr/>
            </p:nvPicPr>
            <p:blipFill rotWithShape="1">
              <a:blip r:embed="rId7">
                <a:extLst>
                  <a:ext uri="{28A0092B-C50C-407E-A947-70E740481C1C}">
                    <a14:useLocalDpi xmlns:a14="http://schemas.microsoft.com/office/drawing/2010/main" val="0"/>
                  </a:ext>
                </a:extLst>
              </a:blip>
              <a:srcRect l="27404" t="19482" r="26096" b="15166"/>
              <a:stretch/>
            </p:blipFill>
            <p:spPr>
              <a:xfrm>
                <a:off x="7359500" y="4085821"/>
                <a:ext cx="804250" cy="753536"/>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840C2823-6890-4147-BAEE-41D0715A828A}"/>
                  </a:ext>
                </a:extLst>
              </p:cNvPr>
              <p:cNvPicPr>
                <a:picLocks noChangeAspect="1"/>
              </p:cNvPicPr>
              <p:nvPr/>
            </p:nvPicPr>
            <p:blipFill rotWithShape="1">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t="19344" b="19855"/>
              <a:stretch/>
            </p:blipFill>
            <p:spPr>
              <a:xfrm>
                <a:off x="7058031" y="4803167"/>
                <a:ext cx="1379441" cy="838700"/>
              </a:xfrm>
              <a:prstGeom prst="rect">
                <a:avLst/>
              </a:prstGeom>
            </p:spPr>
          </p:pic>
          <p:pic>
            <p:nvPicPr>
              <p:cNvPr id="8" name="Picture 7">
                <a:extLst>
                  <a:ext uri="{FF2B5EF4-FFF2-40B4-BE49-F238E27FC236}">
                    <a16:creationId xmlns:a16="http://schemas.microsoft.com/office/drawing/2014/main" id="{AA845B3E-EE40-48B6-A3DE-E6C9B9C408BA}"/>
                  </a:ext>
                </a:extLst>
              </p:cNvPr>
              <p:cNvPicPr>
                <a:picLocks noChangeAspect="1"/>
              </p:cNvPicPr>
              <p:nvPr/>
            </p:nvPicPr>
            <p:blipFill>
              <a:blip r:embed="rId9"/>
              <a:stretch>
                <a:fillRect/>
              </a:stretch>
            </p:blipFill>
            <p:spPr>
              <a:xfrm>
                <a:off x="7298990" y="5588365"/>
                <a:ext cx="804250" cy="713976"/>
              </a:xfrm>
              <a:prstGeom prst="rect">
                <a:avLst/>
              </a:prstGeom>
            </p:spPr>
          </p:pic>
          <p:pic>
            <p:nvPicPr>
              <p:cNvPr id="21" name="Picture 20" descr="A picture containing knife&#10;&#10;Description automatically generated">
                <a:extLst>
                  <a:ext uri="{FF2B5EF4-FFF2-40B4-BE49-F238E27FC236}">
                    <a16:creationId xmlns:a16="http://schemas.microsoft.com/office/drawing/2014/main" id="{1EA2D6B8-231D-45D9-AA0E-104EC20D0DB4}"/>
                  </a:ext>
                </a:extLst>
              </p:cNvPr>
              <p:cNvPicPr>
                <a:picLocks noChangeAspect="1"/>
              </p:cNvPicPr>
              <p:nvPr/>
            </p:nvPicPr>
            <p:blipFill rotWithShape="1">
              <a:blip r:embed="rId3">
                <a:extLst>
                  <a:ext uri="{28A0092B-C50C-407E-A947-70E740481C1C}">
                    <a14:useLocalDpi xmlns:a14="http://schemas.microsoft.com/office/drawing/2010/main" val="0"/>
                  </a:ext>
                </a:extLst>
              </a:blip>
              <a:srcRect t="22702" b="23258"/>
              <a:stretch/>
            </p:blipFill>
            <p:spPr>
              <a:xfrm>
                <a:off x="6748863" y="1489240"/>
                <a:ext cx="1723549" cy="620940"/>
              </a:xfrm>
              <a:prstGeom prst="rect">
                <a:avLst/>
              </a:prstGeom>
            </p:spPr>
          </p:pic>
          <p:pic>
            <p:nvPicPr>
              <p:cNvPr id="22" name="Picture 21">
                <a:extLst>
                  <a:ext uri="{FF2B5EF4-FFF2-40B4-BE49-F238E27FC236}">
                    <a16:creationId xmlns:a16="http://schemas.microsoft.com/office/drawing/2014/main" id="{71871432-CE8A-435A-910B-6332697D1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8324" y="2068216"/>
                <a:ext cx="2346976" cy="375516"/>
              </a:xfrm>
              <a:prstGeom prst="rect">
                <a:avLst/>
              </a:prstGeom>
            </p:spPr>
          </p:pic>
          <p:pic>
            <p:nvPicPr>
              <p:cNvPr id="23" name="Picture 22" descr="A close up of a logo&#10;&#10;Description automatically generated">
                <a:extLst>
                  <a:ext uri="{FF2B5EF4-FFF2-40B4-BE49-F238E27FC236}">
                    <a16:creationId xmlns:a16="http://schemas.microsoft.com/office/drawing/2014/main" id="{04652DD6-5AA3-4AA7-A7C9-409356BAD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5778" y="3257333"/>
                <a:ext cx="1351694" cy="807215"/>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849E7EFF-8D03-47A4-B861-9F3F71282644}"/>
                  </a:ext>
                </a:extLst>
              </p:cNvPr>
              <p:cNvPicPr>
                <a:picLocks noChangeAspect="1"/>
              </p:cNvPicPr>
              <p:nvPr/>
            </p:nvPicPr>
            <p:blipFill rotWithShape="1">
              <a:blip r:embed="rId6">
                <a:extLst>
                  <a:ext uri="{28A0092B-C50C-407E-A947-70E740481C1C}">
                    <a14:useLocalDpi xmlns:a14="http://schemas.microsoft.com/office/drawing/2010/main" val="0"/>
                  </a:ext>
                </a:extLst>
              </a:blip>
              <a:srcRect r="7921"/>
              <a:stretch/>
            </p:blipFill>
            <p:spPr>
              <a:xfrm>
                <a:off x="6964778" y="2354624"/>
                <a:ext cx="1505766" cy="910309"/>
              </a:xfrm>
              <a:prstGeom prst="rect">
                <a:avLst/>
              </a:prstGeom>
            </p:spPr>
          </p:pic>
          <p:sp>
            <p:nvSpPr>
              <p:cNvPr id="36" name="TextBox 35">
                <a:extLst>
                  <a:ext uri="{FF2B5EF4-FFF2-40B4-BE49-F238E27FC236}">
                    <a16:creationId xmlns:a16="http://schemas.microsoft.com/office/drawing/2014/main" id="{1191170C-11A8-46FD-81CD-49000E617EB7}"/>
                  </a:ext>
                </a:extLst>
              </p:cNvPr>
              <p:cNvSpPr txBox="1"/>
              <p:nvPr/>
            </p:nvSpPr>
            <p:spPr>
              <a:xfrm>
                <a:off x="7084330" y="936560"/>
                <a:ext cx="1180238" cy="615553"/>
              </a:xfrm>
              <a:prstGeom prst="rect">
                <a:avLst/>
              </a:prstGeom>
              <a:noFill/>
            </p:spPr>
            <p:txBody>
              <a:bodyPr wrap="none" rtlCol="0">
                <a:spAutoFit/>
              </a:bodyPr>
              <a:lstStyle/>
              <a:p>
                <a:r>
                  <a:rPr lang="en-US" sz="2400" dirty="0"/>
                  <a:t>MSc </a:t>
                </a:r>
                <a:endParaRPr lang="en-GB" sz="2400" dirty="0"/>
              </a:p>
            </p:txBody>
          </p:sp>
          <p:sp>
            <p:nvSpPr>
              <p:cNvPr id="26" name="Rectangle 25">
                <a:extLst>
                  <a:ext uri="{FF2B5EF4-FFF2-40B4-BE49-F238E27FC236}">
                    <a16:creationId xmlns:a16="http://schemas.microsoft.com/office/drawing/2014/main" id="{3B4EA5F6-CBB7-4B69-870C-514A515EF01B}"/>
                  </a:ext>
                </a:extLst>
              </p:cNvPr>
              <p:cNvSpPr/>
              <p:nvPr/>
            </p:nvSpPr>
            <p:spPr>
              <a:xfrm>
                <a:off x="6366724" y="1464526"/>
                <a:ext cx="2484910" cy="4945330"/>
              </a:xfrm>
              <a:prstGeom prst="rect">
                <a:avLst/>
              </a:prstGeom>
              <a:solidFill>
                <a:srgbClr val="00769F">
                  <a:alpha val="10196"/>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grpSp>
        <p:nvGrpSpPr>
          <p:cNvPr id="18" name="Group 17">
            <a:extLst>
              <a:ext uri="{FF2B5EF4-FFF2-40B4-BE49-F238E27FC236}">
                <a16:creationId xmlns:a16="http://schemas.microsoft.com/office/drawing/2014/main" id="{10842819-BC49-41EC-89DE-14AA5BB74D7D}"/>
              </a:ext>
            </a:extLst>
          </p:cNvPr>
          <p:cNvGrpSpPr/>
          <p:nvPr/>
        </p:nvGrpSpPr>
        <p:grpSpPr>
          <a:xfrm>
            <a:off x="5649424" y="1510103"/>
            <a:ext cx="1890431" cy="4651153"/>
            <a:chOff x="9233773" y="898824"/>
            <a:chExt cx="2520574" cy="6201533"/>
          </a:xfrm>
        </p:grpSpPr>
        <p:pic>
          <p:nvPicPr>
            <p:cNvPr id="33" name="Picture 32" descr="A close up of a logo&#10;&#10;Description automatically generated">
              <a:extLst>
                <a:ext uri="{FF2B5EF4-FFF2-40B4-BE49-F238E27FC236}">
                  <a16:creationId xmlns:a16="http://schemas.microsoft.com/office/drawing/2014/main" id="{19739775-56D3-4C16-A4EA-F7907E7992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25048" y="5373993"/>
              <a:ext cx="1286207" cy="720581"/>
            </a:xfrm>
            <a:prstGeom prst="rect">
              <a:avLst/>
            </a:prstGeom>
          </p:spPr>
        </p:pic>
        <p:grpSp>
          <p:nvGrpSpPr>
            <p:cNvPr id="14" name="Group 13">
              <a:extLst>
                <a:ext uri="{FF2B5EF4-FFF2-40B4-BE49-F238E27FC236}">
                  <a16:creationId xmlns:a16="http://schemas.microsoft.com/office/drawing/2014/main" id="{7B92BEFB-B5DE-43A3-BF48-A4641887D78F}"/>
                </a:ext>
              </a:extLst>
            </p:cNvPr>
            <p:cNvGrpSpPr/>
            <p:nvPr/>
          </p:nvGrpSpPr>
          <p:grpSpPr>
            <a:xfrm>
              <a:off x="9233773" y="898824"/>
              <a:ext cx="2520574" cy="6201533"/>
              <a:chOff x="9233773" y="898824"/>
              <a:chExt cx="2520574" cy="6201533"/>
            </a:xfrm>
          </p:grpSpPr>
          <p:pic>
            <p:nvPicPr>
              <p:cNvPr id="30" name="Picture 29">
                <a:extLst>
                  <a:ext uri="{FF2B5EF4-FFF2-40B4-BE49-F238E27FC236}">
                    <a16:creationId xmlns:a16="http://schemas.microsoft.com/office/drawing/2014/main" id="{8142B8D0-3E08-4702-A77B-37348BA75F31}"/>
                  </a:ext>
                </a:extLst>
              </p:cNvPr>
              <p:cNvPicPr>
                <a:picLocks noChangeAspect="1"/>
              </p:cNvPicPr>
              <p:nvPr/>
            </p:nvPicPr>
            <p:blipFill>
              <a:blip r:embed="rId11"/>
              <a:stretch>
                <a:fillRect/>
              </a:stretch>
            </p:blipFill>
            <p:spPr>
              <a:xfrm>
                <a:off x="9688009" y="4884172"/>
                <a:ext cx="1467497" cy="482465"/>
              </a:xfrm>
              <a:prstGeom prst="rect">
                <a:avLst/>
              </a:prstGeom>
            </p:spPr>
          </p:pic>
          <p:pic>
            <p:nvPicPr>
              <p:cNvPr id="27" name="Picture 26" descr="A picture containing table&#10;&#10;Description automatically generated">
                <a:extLst>
                  <a:ext uri="{FF2B5EF4-FFF2-40B4-BE49-F238E27FC236}">
                    <a16:creationId xmlns:a16="http://schemas.microsoft.com/office/drawing/2014/main" id="{B21EF6ED-5B7B-4232-8C83-FB0D7701972A}"/>
                  </a:ext>
                </a:extLst>
              </p:cNvPr>
              <p:cNvPicPr>
                <a:picLocks noChangeAspect="1"/>
              </p:cNvPicPr>
              <p:nvPr/>
            </p:nvPicPr>
            <p:blipFill rotWithShape="1">
              <a:blip r:embed="rId7">
                <a:extLst>
                  <a:ext uri="{28A0092B-C50C-407E-A947-70E740481C1C}">
                    <a14:useLocalDpi xmlns:a14="http://schemas.microsoft.com/office/drawing/2010/main" val="0"/>
                  </a:ext>
                </a:extLst>
              </a:blip>
              <a:srcRect l="27404" t="19482" r="26096" b="15166"/>
              <a:stretch/>
            </p:blipFill>
            <p:spPr>
              <a:xfrm>
                <a:off x="9997914" y="2408542"/>
                <a:ext cx="804250" cy="753536"/>
              </a:xfrm>
              <a:prstGeom prst="rect">
                <a:avLst/>
              </a:prstGeom>
            </p:spPr>
          </p:pic>
          <p:pic>
            <p:nvPicPr>
              <p:cNvPr id="28" name="Picture 27" descr="A screenshot of a cell phone&#10;&#10;Description automatically generated">
                <a:extLst>
                  <a:ext uri="{FF2B5EF4-FFF2-40B4-BE49-F238E27FC236}">
                    <a16:creationId xmlns:a16="http://schemas.microsoft.com/office/drawing/2014/main" id="{DDC1E60B-589C-453C-881A-5A6263D96AF5}"/>
                  </a:ext>
                </a:extLst>
              </p:cNvPr>
              <p:cNvPicPr>
                <a:picLocks noChangeAspect="1"/>
              </p:cNvPicPr>
              <p:nvPr/>
            </p:nvPicPr>
            <p:blipFill rotWithShape="1">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t="19344" b="19855"/>
              <a:stretch/>
            </p:blipFill>
            <p:spPr>
              <a:xfrm>
                <a:off x="9725048" y="3190556"/>
                <a:ext cx="1286207" cy="782014"/>
              </a:xfrm>
              <a:prstGeom prst="rect">
                <a:avLst/>
              </a:prstGeom>
            </p:spPr>
          </p:pic>
          <p:pic>
            <p:nvPicPr>
              <p:cNvPr id="29" name="Picture 28">
                <a:extLst>
                  <a:ext uri="{FF2B5EF4-FFF2-40B4-BE49-F238E27FC236}">
                    <a16:creationId xmlns:a16="http://schemas.microsoft.com/office/drawing/2014/main" id="{026FF790-924B-4EB6-ABB8-4147E55FC70A}"/>
                  </a:ext>
                </a:extLst>
              </p:cNvPr>
              <p:cNvPicPr>
                <a:picLocks noChangeAspect="1"/>
              </p:cNvPicPr>
              <p:nvPr/>
            </p:nvPicPr>
            <p:blipFill>
              <a:blip r:embed="rId9"/>
              <a:stretch>
                <a:fillRect/>
              </a:stretch>
            </p:blipFill>
            <p:spPr>
              <a:xfrm>
                <a:off x="9940393" y="4026158"/>
                <a:ext cx="861771" cy="765040"/>
              </a:xfrm>
              <a:prstGeom prst="rect">
                <a:avLst/>
              </a:prstGeom>
            </p:spPr>
          </p:pic>
          <p:pic>
            <p:nvPicPr>
              <p:cNvPr id="32" name="Picture 31" descr="A close up of a logo&#10;&#10;Description automatically generated">
                <a:extLst>
                  <a:ext uri="{FF2B5EF4-FFF2-40B4-BE49-F238E27FC236}">
                    <a16:creationId xmlns:a16="http://schemas.microsoft.com/office/drawing/2014/main" id="{2441120B-5407-49FD-A858-C4E235AFDB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6015" y="1632059"/>
                <a:ext cx="1309494" cy="782014"/>
              </a:xfrm>
              <a:prstGeom prst="rect">
                <a:avLst/>
              </a:prstGeom>
            </p:spPr>
          </p:pic>
          <p:sp>
            <p:nvSpPr>
              <p:cNvPr id="34" name="Rectangle 33">
                <a:extLst>
                  <a:ext uri="{FF2B5EF4-FFF2-40B4-BE49-F238E27FC236}">
                    <a16:creationId xmlns:a16="http://schemas.microsoft.com/office/drawing/2014/main" id="{58672E86-8CC1-40B9-A917-A256A4C719BB}"/>
                  </a:ext>
                </a:extLst>
              </p:cNvPr>
              <p:cNvSpPr/>
              <p:nvPr/>
            </p:nvSpPr>
            <p:spPr>
              <a:xfrm>
                <a:off x="9233773" y="1464526"/>
                <a:ext cx="2484910" cy="4924227"/>
              </a:xfrm>
              <a:prstGeom prst="rect">
                <a:avLst/>
              </a:prstGeom>
              <a:solidFill>
                <a:srgbClr val="00769F">
                  <a:alpha val="10196"/>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7" name="Rectangle 36">
                <a:extLst>
                  <a:ext uri="{FF2B5EF4-FFF2-40B4-BE49-F238E27FC236}">
                    <a16:creationId xmlns:a16="http://schemas.microsoft.com/office/drawing/2014/main" id="{46260C23-E514-4067-ABAC-C6657C8312D1}"/>
                  </a:ext>
                </a:extLst>
              </p:cNvPr>
              <p:cNvSpPr/>
              <p:nvPr/>
            </p:nvSpPr>
            <p:spPr>
              <a:xfrm>
                <a:off x="9895136" y="6320657"/>
                <a:ext cx="1116118" cy="779700"/>
              </a:xfrm>
              <a:prstGeom prst="rect">
                <a:avLst/>
              </a:prstGeom>
            </p:spPr>
            <p:txBody>
              <a:bodyPr wrap="none">
                <a:spAutoFit/>
              </a:bodyPr>
              <a:lstStyle/>
              <a:p>
                <a:r>
                  <a:rPr lang="en-US" sz="3200" dirty="0"/>
                  <a:t>110</a:t>
                </a:r>
                <a:endParaRPr lang="en-GB" sz="3200" dirty="0"/>
              </a:p>
            </p:txBody>
          </p:sp>
          <p:sp>
            <p:nvSpPr>
              <p:cNvPr id="38" name="TextBox 37">
                <a:extLst>
                  <a:ext uri="{FF2B5EF4-FFF2-40B4-BE49-F238E27FC236}">
                    <a16:creationId xmlns:a16="http://schemas.microsoft.com/office/drawing/2014/main" id="{1A59A0AC-60C1-4B80-BABE-6A82E8EA8C2E}"/>
                  </a:ext>
                </a:extLst>
              </p:cNvPr>
              <p:cNvSpPr txBox="1"/>
              <p:nvPr/>
            </p:nvSpPr>
            <p:spPr>
              <a:xfrm>
                <a:off x="9246825" y="898824"/>
                <a:ext cx="2507522" cy="615553"/>
              </a:xfrm>
              <a:prstGeom prst="rect">
                <a:avLst/>
              </a:prstGeom>
              <a:noFill/>
            </p:spPr>
            <p:txBody>
              <a:bodyPr wrap="none" rtlCol="0">
                <a:spAutoFit/>
              </a:bodyPr>
              <a:lstStyle/>
              <a:p>
                <a:r>
                  <a:rPr lang="en-US" sz="2400" dirty="0"/>
                  <a:t>Professional</a:t>
                </a:r>
                <a:endParaRPr lang="en-GB" sz="2400" dirty="0"/>
              </a:p>
            </p:txBody>
          </p:sp>
        </p:grpSp>
      </p:grpSp>
    </p:spTree>
    <p:extLst>
      <p:ext uri="{BB962C8B-B14F-4D97-AF65-F5344CB8AC3E}">
        <p14:creationId xmlns:p14="http://schemas.microsoft.com/office/powerpoint/2010/main" val="2784477275"/>
      </p:ext>
    </p:extLst>
  </p:cSld>
  <p:clrMapOvr>
    <a:masterClrMapping/>
  </p:clrMapOvr>
  <mc:AlternateContent xmlns:mc="http://schemas.openxmlformats.org/markup-compatibility/2006" xmlns:p14="http://schemas.microsoft.com/office/powerpoint/2010/main">
    <mc:Choice Requires="p14">
      <p:transition spd="slow" p14:dur="2000" advTm="180000"/>
    </mc:Choice>
    <mc:Fallback xmlns="">
      <p:transition spd="slow" advTm="18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500"/>
                            </p:stCondLst>
                            <p:childTnLst>
                              <p:par>
                                <p:cTn id="9" presetID="10" presetClass="entr" presetSubtype="0" fill="hold" nodeType="afterEffect">
                                  <p:stCondLst>
                                    <p:cond delay="10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6000"/>
                            </p:stCondLst>
                            <p:childTnLst>
                              <p:par>
                                <p:cTn id="13" presetID="10" presetClass="entr" presetSubtype="0" fill="hold" nodeType="afterEffect">
                                  <p:stCondLst>
                                    <p:cond delay="100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Office Theme">
  <a:themeElements>
    <a:clrScheme name="Custom 5 1">
      <a:dk1>
        <a:srgbClr val="000000"/>
      </a:dk1>
      <a:lt1>
        <a:srgbClr val="FFFFFF"/>
      </a:lt1>
      <a:dk2>
        <a:srgbClr val="00769F"/>
      </a:dk2>
      <a:lt2>
        <a:srgbClr val="898A8D"/>
      </a:lt2>
      <a:accent1>
        <a:srgbClr val="00AED7"/>
      </a:accent1>
      <a:accent2>
        <a:srgbClr val="FF6B00"/>
      </a:accent2>
      <a:accent3>
        <a:srgbClr val="B6358A"/>
      </a:accent3>
      <a:accent4>
        <a:srgbClr val="95C11E"/>
      </a:accent4>
      <a:accent5>
        <a:srgbClr val="00B0AB"/>
      </a:accent5>
      <a:accent6>
        <a:srgbClr val="FFC6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7_Office Theme">
  <a:themeElements>
    <a:clrScheme name="Custom 5 1">
      <a:dk1>
        <a:srgbClr val="000000"/>
      </a:dk1>
      <a:lt1>
        <a:srgbClr val="FFFFFF"/>
      </a:lt1>
      <a:dk2>
        <a:srgbClr val="00769F"/>
      </a:dk2>
      <a:lt2>
        <a:srgbClr val="898A8D"/>
      </a:lt2>
      <a:accent1>
        <a:srgbClr val="00AED7"/>
      </a:accent1>
      <a:accent2>
        <a:srgbClr val="FF6B00"/>
      </a:accent2>
      <a:accent3>
        <a:srgbClr val="B6358A"/>
      </a:accent3>
      <a:accent4>
        <a:srgbClr val="95C11E"/>
      </a:accent4>
      <a:accent5>
        <a:srgbClr val="00B0AB"/>
      </a:accent5>
      <a:accent6>
        <a:srgbClr val="FFC6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8EA5ED1CD07C4F8C21008DE22A7CBF" ma:contentTypeVersion="15" ma:contentTypeDescription="Create a new document." ma:contentTypeScope="" ma:versionID="6d4f5cd33ad1be95a9c105c0dbf23d63">
  <xsd:schema xmlns:xsd="http://www.w3.org/2001/XMLSchema" xmlns:xs="http://www.w3.org/2001/XMLSchema" xmlns:p="http://schemas.microsoft.com/office/2006/metadata/properties" xmlns:ns3="f2b06360-ea32-4a85-b049-c7db2e86df46" xmlns:ns4="f2a02630-0d05-4dab-aed4-708d99f0b835" targetNamespace="http://schemas.microsoft.com/office/2006/metadata/properties" ma:root="true" ma:fieldsID="9fd028d4f4ebab8c1dfa3336544b2514" ns3:_="" ns4:_="">
    <xsd:import namespace="f2b06360-ea32-4a85-b049-c7db2e86df46"/>
    <xsd:import namespace="f2a02630-0d05-4dab-aed4-708d99f0b835"/>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b06360-ea32-4a85-b049-c7db2e86df4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2a02630-0d05-4dab-aed4-708d99f0b835"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73ACDB-8899-4398-BC19-DCC62CE25FC3}">
  <ds:schemaRefs>
    <ds:schemaRef ds:uri="http://schemas.microsoft.com/sharepoint/v3/contenttype/forms"/>
  </ds:schemaRefs>
</ds:datastoreItem>
</file>

<file path=customXml/itemProps2.xml><?xml version="1.0" encoding="utf-8"?>
<ds:datastoreItem xmlns:ds="http://schemas.openxmlformats.org/officeDocument/2006/customXml" ds:itemID="{2A80EFF9-19CC-434B-B00C-49BB52EC326C}">
  <ds:schemaRefs>
    <ds:schemaRef ds:uri="http://purl.org/dc/dcmitype/"/>
    <ds:schemaRef ds:uri="http://www.w3.org/XML/1998/namespace"/>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documentManagement/types"/>
    <ds:schemaRef ds:uri="f2a02630-0d05-4dab-aed4-708d99f0b835"/>
    <ds:schemaRef ds:uri="f2b06360-ea32-4a85-b049-c7db2e86df46"/>
    <ds:schemaRef ds:uri="http://schemas.microsoft.com/office/2006/metadata/properties"/>
  </ds:schemaRefs>
</ds:datastoreItem>
</file>

<file path=customXml/itemProps3.xml><?xml version="1.0" encoding="utf-8"?>
<ds:datastoreItem xmlns:ds="http://schemas.openxmlformats.org/officeDocument/2006/customXml" ds:itemID="{C07D2F08-A044-46DF-AF39-98486ED60189}">
  <ds:schemaRefs>
    <ds:schemaRef ds:uri="http://schemas.microsoft.com/office/2006/metadata/contentType"/>
    <ds:schemaRef ds:uri="http://schemas.microsoft.com/office/2006/metadata/properties/metaAttributes"/>
    <ds:schemaRef ds:uri="http://www.w3.org/2000/xmlns/"/>
    <ds:schemaRef ds:uri="http://www.w3.org/2001/XMLSchema"/>
    <ds:schemaRef ds:uri="f2b06360-ea32-4a85-b049-c7db2e86df46"/>
    <ds:schemaRef ds:uri="f2a02630-0d05-4dab-aed4-708d99f0b83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ioa.temp.31.01.20</Template>
  <TotalTime>788</TotalTime>
  <Words>1573</Words>
  <Application>Microsoft Office PowerPoint</Application>
  <PresentationFormat>On-screen Show (4:3)</PresentationFormat>
  <Paragraphs>223</Paragraphs>
  <Slides>11</Slides>
  <Notes>11</Notes>
  <HiddenSlides>0</HiddenSlides>
  <MMClips>0</MMClips>
  <ScaleCrop>false</ScaleCrop>
  <HeadingPairs>
    <vt:vector size="8" baseType="variant">
      <vt:variant>
        <vt:lpstr>Fonts Used</vt:lpstr>
      </vt:variant>
      <vt:variant>
        <vt:i4>5</vt:i4>
      </vt:variant>
      <vt:variant>
        <vt:lpstr>Theme</vt:lpstr>
      </vt:variant>
      <vt:variant>
        <vt:i4>3</vt:i4>
      </vt:variant>
      <vt:variant>
        <vt:lpstr>Slide Titles</vt:lpstr>
      </vt:variant>
      <vt:variant>
        <vt:i4>11</vt:i4>
      </vt:variant>
      <vt:variant>
        <vt:lpstr>Custom Shows</vt:lpstr>
      </vt:variant>
      <vt:variant>
        <vt:i4>1</vt:i4>
      </vt:variant>
    </vt:vector>
  </HeadingPairs>
  <TitlesOfParts>
    <vt:vector size="20" baseType="lpstr">
      <vt:lpstr>Abadi Extra Light</vt:lpstr>
      <vt:lpstr>Arial</vt:lpstr>
      <vt:lpstr>Calibri</vt:lpstr>
      <vt:lpstr>Calibri Light</vt:lpstr>
      <vt:lpstr>Franklin Gothic Book</vt:lpstr>
      <vt:lpstr>5_Office Theme</vt:lpstr>
      <vt:lpstr>6_Office Theme</vt:lpstr>
      <vt:lpstr>7_Office Theme</vt:lpstr>
      <vt:lpstr>The Skills Gap</vt:lpstr>
      <vt:lpstr>Engineering industries – A General Problem</vt:lpstr>
      <vt:lpstr>Engineering recruitment</vt:lpstr>
      <vt:lpstr>The Diversity gap</vt:lpstr>
      <vt:lpstr>Awareness</vt:lpstr>
      <vt:lpstr>Recruitment into the Acoustics Industry</vt:lpstr>
      <vt:lpstr>Recruitment into the Acoustics industry</vt:lpstr>
      <vt:lpstr>PowerPoint Presentation</vt:lpstr>
      <vt:lpstr>Acoustics Education</vt:lpstr>
      <vt:lpstr>Industry initiatives</vt:lpstr>
      <vt:lpstr>What needs to be done?</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Karen Smith</cp:lastModifiedBy>
  <cp:revision>18</cp:revision>
  <dcterms:created xsi:type="dcterms:W3CDTF">2020-01-13T13:39:11Z</dcterms:created>
  <dcterms:modified xsi:type="dcterms:W3CDTF">2020-02-25T14:58:42Z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0x0101002B8EA5ED1CD07C4F8C21008DE22A7CBF</vt:lpwstr>
  </property>
</Properties>
</file>