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7" r:id="rId2"/>
  </p:sldMasterIdLst>
  <p:notesMasterIdLst>
    <p:notesMasterId r:id="rId18"/>
  </p:notesMasterIdLst>
  <p:sldIdLst>
    <p:sldId id="261" r:id="rId3"/>
    <p:sldId id="265" r:id="rId4"/>
    <p:sldId id="263" r:id="rId5"/>
    <p:sldId id="267" r:id="rId6"/>
    <p:sldId id="268" r:id="rId7"/>
    <p:sldId id="269" r:id="rId8"/>
    <p:sldId id="270" r:id="rId9"/>
    <p:sldId id="271" r:id="rId10"/>
    <p:sldId id="272" r:id="rId11"/>
    <p:sldId id="273" r:id="rId12"/>
    <p:sldId id="274" r:id="rId13"/>
    <p:sldId id="275" r:id="rId14"/>
    <p:sldId id="276" r:id="rId15"/>
    <p:sldId id="277" r:id="rId16"/>
    <p:sldId id="27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629" autoAdjust="0"/>
  </p:normalViewPr>
  <p:slideViewPr>
    <p:cSldViewPr snapToGrid="0">
      <p:cViewPr varScale="1">
        <p:scale>
          <a:sx n="48" d="100"/>
          <a:sy n="48" d="100"/>
        </p:scale>
        <p:origin x="119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phe.gov.uk\HP\CRCE\EHE\CRCE%20Noise%20&amp;%20Health\7.%20Sound%20Noise%20Health\10%20Noise%20and%20Health%20WorkPlan\E%20Meetings\2020.02.24%20-%20IOA%20P&amp;SC\Stduy%20comparison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Air traffic | 1960 - 1980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E8-4E1B-B973-B90BFA4C88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2E8-4E1B-B973-B90BFA4C88A7}"/>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E8-4E1B-B973-B90BFA4C88A7}"/>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E8-4E1B-B973-B90BFA4C88A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Annoyance!$A$15:$A$16</c:f>
              <c:strCache>
                <c:ptCount val="2"/>
                <c:pt idx="0">
                  <c:v>UK</c:v>
                </c:pt>
                <c:pt idx="1">
                  <c:v>Rest of the World</c:v>
                </c:pt>
              </c:strCache>
            </c:strRef>
          </c:cat>
          <c:val>
            <c:numRef>
              <c:f>Annoyance!$C$15:$C$16</c:f>
              <c:numCache>
                <c:formatCode>General</c:formatCode>
                <c:ptCount val="2"/>
                <c:pt idx="0">
                  <c:v>4699</c:v>
                </c:pt>
                <c:pt idx="1">
                  <c:v>21052</c:v>
                </c:pt>
              </c:numCache>
            </c:numRef>
          </c:val>
          <c:extLst>
            <c:ext xmlns:c16="http://schemas.microsoft.com/office/drawing/2014/chart" uri="{C3380CC4-5D6E-409C-BE32-E72D297353CC}">
              <c16:uniqueId val="{00000004-72E8-4E1B-B973-B90BFA4C88A7}"/>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Air traffic | 1960 - 1980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C9-4D93-BB47-E96629F05B4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9C9-4D93-BB47-E96629F05B47}"/>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Annoyance!$A$15:$A$16</c:f>
              <c:strCache>
                <c:ptCount val="2"/>
                <c:pt idx="0">
                  <c:v>UK</c:v>
                </c:pt>
                <c:pt idx="1">
                  <c:v>Rest of the World</c:v>
                </c:pt>
              </c:strCache>
            </c:strRef>
          </c:cat>
          <c:val>
            <c:numRef>
              <c:f>Sleep!$C$7:$C$8</c:f>
              <c:numCache>
                <c:formatCode>General</c:formatCode>
                <c:ptCount val="2"/>
                <c:pt idx="0">
                  <c:v>2158</c:v>
                </c:pt>
                <c:pt idx="1">
                  <c:v>1751</c:v>
                </c:pt>
              </c:numCache>
            </c:numRef>
          </c:val>
          <c:extLst>
            <c:ext xmlns:c16="http://schemas.microsoft.com/office/drawing/2014/chart" uri="{C3380CC4-5D6E-409C-BE32-E72D297353CC}">
              <c16:uniqueId val="{00000004-09C9-4D93-BB47-E96629F05B47}"/>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Air traffic | 1980 - 2000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E6-446E-BA51-DB598B50EB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6E6-446E-BA51-DB598B50EB60}"/>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Annoyance!$E$15:$E$16</c:f>
              <c:strCache>
                <c:ptCount val="2"/>
                <c:pt idx="0">
                  <c:v>UK</c:v>
                </c:pt>
                <c:pt idx="1">
                  <c:v>Rest of the World</c:v>
                </c:pt>
              </c:strCache>
            </c:strRef>
          </c:cat>
          <c:val>
            <c:numRef>
              <c:f>Sleep!$G$11:$G$12</c:f>
              <c:numCache>
                <c:formatCode>General</c:formatCode>
                <c:ptCount val="2"/>
                <c:pt idx="0">
                  <c:v>4779</c:v>
                </c:pt>
                <c:pt idx="1">
                  <c:v>1046</c:v>
                </c:pt>
              </c:numCache>
            </c:numRef>
          </c:val>
          <c:extLst>
            <c:ext xmlns:c16="http://schemas.microsoft.com/office/drawing/2014/chart" uri="{C3380CC4-5D6E-409C-BE32-E72D297353CC}">
              <c16:uniqueId val="{00000004-36E6-446E-BA51-DB598B50EB60}"/>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Air traffic | 2000 - 2018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81-4729-8930-247700D155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81-4729-8930-247700D155B7}"/>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Annoyance!$A$15:$A$16</c:f>
              <c:strCache>
                <c:ptCount val="2"/>
                <c:pt idx="0">
                  <c:v>UK</c:v>
                </c:pt>
                <c:pt idx="1">
                  <c:v>Rest of the World</c:v>
                </c:pt>
              </c:strCache>
            </c:strRef>
          </c:cat>
          <c:val>
            <c:numRef>
              <c:f>Sleep!$K$13:$K$14</c:f>
              <c:numCache>
                <c:formatCode>General</c:formatCode>
                <c:ptCount val="2"/>
                <c:pt idx="0">
                  <c:v>1999</c:v>
                </c:pt>
                <c:pt idx="1">
                  <c:v>6368</c:v>
                </c:pt>
              </c:numCache>
            </c:numRef>
          </c:val>
          <c:extLst>
            <c:ext xmlns:c16="http://schemas.microsoft.com/office/drawing/2014/chart" uri="{C3380CC4-5D6E-409C-BE32-E72D297353CC}">
              <c16:uniqueId val="{00000004-F081-4729-8930-247700D155B7}"/>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Road traffic | 1960 - 1980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5C-4FF9-BA23-67665C9C433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85C-4FF9-BA23-67665C9C433B}"/>
              </c:ext>
            </c:extLst>
          </c:dPt>
          <c:dLbls>
            <c:dLbl>
              <c:idx val="0"/>
              <c:layout>
                <c:manualLayout>
                  <c:x val="-5.9876111111111109E-2"/>
                  <c:y val="0.13777388888888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5C-4FF9-BA23-67665C9C433B}"/>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Annoyance!$A$15:$A$16</c:f>
              <c:strCache>
                <c:ptCount val="2"/>
                <c:pt idx="0">
                  <c:v>UK</c:v>
                </c:pt>
                <c:pt idx="1">
                  <c:v>Rest of the World</c:v>
                </c:pt>
              </c:strCache>
            </c:strRef>
          </c:cat>
          <c:val>
            <c:numRef>
              <c:f>Sleep!$O$11:$O$12</c:f>
              <c:numCache>
                <c:formatCode>General</c:formatCode>
                <c:ptCount val="2"/>
                <c:pt idx="0">
                  <c:v>404</c:v>
                </c:pt>
                <c:pt idx="1">
                  <c:v>3664</c:v>
                </c:pt>
              </c:numCache>
            </c:numRef>
          </c:val>
          <c:extLst>
            <c:ext xmlns:c16="http://schemas.microsoft.com/office/drawing/2014/chart" uri="{C3380CC4-5D6E-409C-BE32-E72D297353CC}">
              <c16:uniqueId val="{00000004-085C-4FF9-BA23-67665C9C433B}"/>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Road traffic | 1980 - 2000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0E-49D5-BE44-782B6E3BD23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E0E-49D5-BE44-782B6E3BD23E}"/>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Annoyance!$E$15:$E$16</c:f>
              <c:strCache>
                <c:ptCount val="2"/>
                <c:pt idx="0">
                  <c:v>UK</c:v>
                </c:pt>
                <c:pt idx="1">
                  <c:v>Rest of the World</c:v>
                </c:pt>
              </c:strCache>
            </c:strRef>
          </c:cat>
          <c:val>
            <c:numRef>
              <c:f>Sleep!$S$13:$S$14</c:f>
              <c:numCache>
                <c:formatCode>General</c:formatCode>
                <c:ptCount val="2"/>
                <c:pt idx="0">
                  <c:v>0</c:v>
                </c:pt>
                <c:pt idx="1">
                  <c:v>4391</c:v>
                </c:pt>
              </c:numCache>
            </c:numRef>
          </c:val>
          <c:extLst>
            <c:ext xmlns:c16="http://schemas.microsoft.com/office/drawing/2014/chart" uri="{C3380CC4-5D6E-409C-BE32-E72D297353CC}">
              <c16:uniqueId val="{00000004-0E0E-49D5-BE44-782B6E3BD23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Road traffic | 2000 - 2016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53-4629-A629-325842D49D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353-4629-A629-325842D49DFE}"/>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Annoyance!$A$15:$A$16</c:f>
              <c:strCache>
                <c:ptCount val="2"/>
                <c:pt idx="0">
                  <c:v>UK</c:v>
                </c:pt>
                <c:pt idx="1">
                  <c:v>Rest of the World</c:v>
                </c:pt>
              </c:strCache>
            </c:strRef>
          </c:cat>
          <c:val>
            <c:numRef>
              <c:f>Sleep!$W$17:$W$18</c:f>
              <c:numCache>
                <c:formatCode>General</c:formatCode>
                <c:ptCount val="2"/>
                <c:pt idx="0">
                  <c:v>0</c:v>
                </c:pt>
                <c:pt idx="1">
                  <c:v>20113</c:v>
                </c:pt>
              </c:numCache>
            </c:numRef>
          </c:val>
          <c:extLst>
            <c:ext xmlns:c16="http://schemas.microsoft.com/office/drawing/2014/chart" uri="{C3380CC4-5D6E-409C-BE32-E72D297353CC}">
              <c16:uniqueId val="{00000004-7353-4629-A629-325842D49DF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Rail traffic | 1960 - 1980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EA-4C92-B6B6-A70017C6B7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EA-4C92-B6B6-A70017C6B775}"/>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Annoyance!$A$15:$A$16</c:f>
              <c:strCache>
                <c:ptCount val="2"/>
                <c:pt idx="0">
                  <c:v>UK</c:v>
                </c:pt>
                <c:pt idx="1">
                  <c:v>Rest of the World</c:v>
                </c:pt>
              </c:strCache>
            </c:strRef>
          </c:cat>
          <c:val>
            <c:numRef>
              <c:f>Sleep!$AA$6:$AA$7</c:f>
              <c:numCache>
                <c:formatCode>General</c:formatCode>
                <c:ptCount val="2"/>
                <c:pt idx="0">
                  <c:v>773</c:v>
                </c:pt>
                <c:pt idx="1">
                  <c:v>0</c:v>
                </c:pt>
              </c:numCache>
            </c:numRef>
          </c:val>
          <c:extLst>
            <c:ext xmlns:c16="http://schemas.microsoft.com/office/drawing/2014/chart" uri="{C3380CC4-5D6E-409C-BE32-E72D297353CC}">
              <c16:uniqueId val="{00000004-FAEA-4C92-B6B6-A70017C6B775}"/>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Rail traffic | 1980 - 2000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25-4EE0-999F-862B881CD96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25-4EE0-999F-862B881CD965}"/>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Annoyance!$E$15:$E$16</c:f>
              <c:strCache>
                <c:ptCount val="2"/>
                <c:pt idx="0">
                  <c:v>UK</c:v>
                </c:pt>
                <c:pt idx="1">
                  <c:v>Rest of the World</c:v>
                </c:pt>
              </c:strCache>
            </c:strRef>
          </c:cat>
          <c:val>
            <c:numRef>
              <c:f>Sleep!$AE$11:$AE$12</c:f>
              <c:numCache>
                <c:formatCode>General</c:formatCode>
                <c:ptCount val="2"/>
                <c:pt idx="0">
                  <c:v>0</c:v>
                </c:pt>
                <c:pt idx="1">
                  <c:v>3325</c:v>
                </c:pt>
              </c:numCache>
            </c:numRef>
          </c:val>
          <c:extLst>
            <c:ext xmlns:c16="http://schemas.microsoft.com/office/drawing/2014/chart" uri="{C3380CC4-5D6E-409C-BE32-E72D297353CC}">
              <c16:uniqueId val="{00000004-D125-4EE0-999F-862B881CD965}"/>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Rail traffic | 2000 - 2016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EC7-4CF9-BC8B-B3F17B34C3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EC7-4CF9-BC8B-B3F17B34C382}"/>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Annoyance!$A$15:$A$16</c:f>
              <c:strCache>
                <c:ptCount val="2"/>
                <c:pt idx="0">
                  <c:v>UK</c:v>
                </c:pt>
                <c:pt idx="1">
                  <c:v>Rest of the World</c:v>
                </c:pt>
              </c:strCache>
            </c:strRef>
          </c:cat>
          <c:val>
            <c:numRef>
              <c:f>Sleep!$AI$10:$AI$11</c:f>
              <c:numCache>
                <c:formatCode>General</c:formatCode>
                <c:ptCount val="2"/>
                <c:pt idx="0">
                  <c:v>0</c:v>
                </c:pt>
                <c:pt idx="1">
                  <c:v>7130</c:v>
                </c:pt>
              </c:numCache>
            </c:numRef>
          </c:val>
          <c:extLst>
            <c:ext xmlns:c16="http://schemas.microsoft.com/office/drawing/2014/chart" uri="{C3380CC4-5D6E-409C-BE32-E72D297353CC}">
              <c16:uniqueId val="{00000004-6EC7-4CF9-BC8B-B3F17B34C382}"/>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Air traffic | 1980 - 2000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4D7-40CD-B288-0785AC3191E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4D7-40CD-B288-0785AC3191E9}"/>
              </c:ext>
            </c:extLst>
          </c:dPt>
          <c:dLbls>
            <c:dLbl>
              <c:idx val="0"/>
              <c:layout>
                <c:manualLayout>
                  <c:x val="-0.10649464285714286"/>
                  <c:y val="0.13740888888888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D7-40CD-B288-0785AC3191E9}"/>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Annoyance!$E$15:$E$16</c:f>
              <c:strCache>
                <c:ptCount val="2"/>
                <c:pt idx="0">
                  <c:v>UK</c:v>
                </c:pt>
                <c:pt idx="1">
                  <c:v>Rest of the World</c:v>
                </c:pt>
              </c:strCache>
            </c:strRef>
          </c:cat>
          <c:val>
            <c:numRef>
              <c:f>Annoyance!$G$15:$G$16</c:f>
              <c:numCache>
                <c:formatCode>General</c:formatCode>
                <c:ptCount val="2"/>
                <c:pt idx="0">
                  <c:v>2705</c:v>
                </c:pt>
                <c:pt idx="1">
                  <c:v>15803</c:v>
                </c:pt>
              </c:numCache>
            </c:numRef>
          </c:val>
          <c:extLst>
            <c:ext xmlns:c16="http://schemas.microsoft.com/office/drawing/2014/chart" uri="{C3380CC4-5D6E-409C-BE32-E72D297353CC}">
              <c16:uniqueId val="{00000004-E4D7-40CD-B288-0785AC3191E9}"/>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Air traffic | 2000 - 2018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B6-4FD9-AC61-6F7F7090FB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9B6-4FD9-AC61-6F7F7090FB75}"/>
              </c:ext>
            </c:extLst>
          </c:dPt>
          <c:dLbls>
            <c:dLbl>
              <c:idx val="0"/>
              <c:layout>
                <c:manualLayout>
                  <c:x val="-3.9030212668573316E-2"/>
                  <c:y val="0.107395742198891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B6-4FD9-AC61-6F7F7090FB75}"/>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Annoyance!$A$15:$A$16</c:f>
              <c:strCache>
                <c:ptCount val="2"/>
                <c:pt idx="0">
                  <c:v>UK</c:v>
                </c:pt>
                <c:pt idx="1">
                  <c:v>Rest of the World</c:v>
                </c:pt>
              </c:strCache>
            </c:strRef>
          </c:cat>
          <c:val>
            <c:numRef>
              <c:f>Annoyance!$K$30:$K$31</c:f>
              <c:numCache>
                <c:formatCode>General</c:formatCode>
                <c:ptCount val="2"/>
                <c:pt idx="0">
                  <c:v>2599</c:v>
                </c:pt>
                <c:pt idx="1">
                  <c:v>37167</c:v>
                </c:pt>
              </c:numCache>
            </c:numRef>
          </c:val>
          <c:extLst>
            <c:ext xmlns:c16="http://schemas.microsoft.com/office/drawing/2014/chart" uri="{C3380CC4-5D6E-409C-BE32-E72D297353CC}">
              <c16:uniqueId val="{00000004-09B6-4FD9-AC61-6F7F7090FB75}"/>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Road traffic | 1960 - 1980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28-4167-AAAE-9DF89D3DE0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28-4167-AAAE-9DF89D3DE051}"/>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Annoyance!$A$15:$A$16</c:f>
              <c:strCache>
                <c:ptCount val="2"/>
                <c:pt idx="0">
                  <c:v>UK</c:v>
                </c:pt>
                <c:pt idx="1">
                  <c:v>Rest of the World</c:v>
                </c:pt>
              </c:strCache>
            </c:strRef>
          </c:cat>
          <c:val>
            <c:numRef>
              <c:f>Annoyance!$O$18:$O$19</c:f>
              <c:numCache>
                <c:formatCode>General</c:formatCode>
                <c:ptCount val="2"/>
                <c:pt idx="0">
                  <c:v>9457</c:v>
                </c:pt>
                <c:pt idx="1">
                  <c:v>14302</c:v>
                </c:pt>
              </c:numCache>
            </c:numRef>
          </c:val>
          <c:extLst>
            <c:ext xmlns:c16="http://schemas.microsoft.com/office/drawing/2014/chart" uri="{C3380CC4-5D6E-409C-BE32-E72D297353CC}">
              <c16:uniqueId val="{00000004-0F28-4167-AAAE-9DF89D3DE051}"/>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Road traffic | 1980 - 2000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31-4587-81E5-52A3861FAD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231-4587-81E5-52A3861FAD54}"/>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Annoyance!$E$15:$E$16</c:f>
              <c:strCache>
                <c:ptCount val="2"/>
                <c:pt idx="0">
                  <c:v>UK</c:v>
                </c:pt>
                <c:pt idx="1">
                  <c:v>Rest of the World</c:v>
                </c:pt>
              </c:strCache>
            </c:strRef>
          </c:cat>
          <c:val>
            <c:numRef>
              <c:f>Annoyance!$S$11:$S$12</c:f>
              <c:numCache>
                <c:formatCode>General</c:formatCode>
                <c:ptCount val="2"/>
                <c:pt idx="0">
                  <c:v>2705</c:v>
                </c:pt>
                <c:pt idx="1">
                  <c:v>6158</c:v>
                </c:pt>
              </c:numCache>
            </c:numRef>
          </c:val>
          <c:extLst>
            <c:ext xmlns:c16="http://schemas.microsoft.com/office/drawing/2014/chart" uri="{C3380CC4-5D6E-409C-BE32-E72D297353CC}">
              <c16:uniqueId val="{00000004-D231-4587-81E5-52A3861FAD54}"/>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Road traffic | 2000 - 2016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6B-4A99-9CD9-D284BF81A7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26B-4A99-9CD9-D284BF81A739}"/>
              </c:ext>
            </c:extLst>
          </c:dPt>
          <c:dLbls>
            <c:dLbl>
              <c:idx val="0"/>
              <c:layout>
                <c:manualLayout>
                  <c:x val="4.0328780489141833E-2"/>
                  <c:y val="0.139510061242344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6B-4A99-9CD9-D284BF81A739}"/>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Annoyance!$A$15:$A$16</c:f>
              <c:strCache>
                <c:ptCount val="2"/>
                <c:pt idx="0">
                  <c:v>UK</c:v>
                </c:pt>
                <c:pt idx="1">
                  <c:v>Rest of the World</c:v>
                </c:pt>
              </c:strCache>
            </c:strRef>
          </c:cat>
          <c:val>
            <c:numRef>
              <c:f>Annoyance!$W$31:$W$32</c:f>
              <c:numCache>
                <c:formatCode>General</c:formatCode>
                <c:ptCount val="2"/>
                <c:pt idx="0">
                  <c:v>600</c:v>
                </c:pt>
                <c:pt idx="1">
                  <c:v>33611</c:v>
                </c:pt>
              </c:numCache>
            </c:numRef>
          </c:val>
          <c:extLst>
            <c:ext xmlns:c16="http://schemas.microsoft.com/office/drawing/2014/chart" uri="{C3380CC4-5D6E-409C-BE32-E72D297353CC}">
              <c16:uniqueId val="{00000004-726B-4A99-9CD9-D284BF81A739}"/>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Rail traffic | 1960 - 1980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0A-4D39-B292-CBCE0314B9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90A-4D39-B292-CBCE0314B9BA}"/>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Annoyance!$A$15:$A$16</c:f>
              <c:strCache>
                <c:ptCount val="2"/>
                <c:pt idx="0">
                  <c:v>UK</c:v>
                </c:pt>
                <c:pt idx="1">
                  <c:v>Rest of the World</c:v>
                </c:pt>
              </c:strCache>
            </c:strRef>
          </c:cat>
          <c:val>
            <c:numRef>
              <c:f>Annoyance!$AA$11:$AA$12</c:f>
              <c:numCache>
                <c:formatCode>General</c:formatCode>
                <c:ptCount val="2"/>
                <c:pt idx="0">
                  <c:v>1453</c:v>
                </c:pt>
                <c:pt idx="1">
                  <c:v>4013</c:v>
                </c:pt>
              </c:numCache>
            </c:numRef>
          </c:val>
          <c:extLst>
            <c:ext xmlns:c16="http://schemas.microsoft.com/office/drawing/2014/chart" uri="{C3380CC4-5D6E-409C-BE32-E72D297353CC}">
              <c16:uniqueId val="{00000004-790A-4D39-B292-CBCE0314B9BA}"/>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Rail traffic | 1980 - 2000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AA-41E1-A7BF-EE6BCF85AF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AA-41E1-A7BF-EE6BCF85AF12}"/>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Annoyance!$E$15:$E$16</c:f>
              <c:strCache>
                <c:ptCount val="2"/>
                <c:pt idx="0">
                  <c:v>UK</c:v>
                </c:pt>
                <c:pt idx="1">
                  <c:v>Rest of the World</c:v>
                </c:pt>
              </c:strCache>
            </c:strRef>
          </c:cat>
          <c:val>
            <c:numRef>
              <c:f>Annoyance!$AE$8:$AE$9</c:f>
              <c:numCache>
                <c:formatCode>General</c:formatCode>
                <c:ptCount val="2"/>
                <c:pt idx="0">
                  <c:v>0</c:v>
                </c:pt>
                <c:pt idx="1">
                  <c:v>7719</c:v>
                </c:pt>
              </c:numCache>
            </c:numRef>
          </c:val>
          <c:extLst>
            <c:ext xmlns:c16="http://schemas.microsoft.com/office/drawing/2014/chart" uri="{C3380CC4-5D6E-409C-BE32-E72D297353CC}">
              <c16:uniqueId val="{00000004-FAAA-41E1-A7BF-EE6BCF85AF12}"/>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Rail traffic | 2000 - 2016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E1-4A71-82DA-AE189DAE8A2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8E1-4A71-82DA-AE189DAE8A27}"/>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Annoyance!$A$15:$A$16</c:f>
              <c:strCache>
                <c:ptCount val="2"/>
                <c:pt idx="0">
                  <c:v>UK</c:v>
                </c:pt>
                <c:pt idx="1">
                  <c:v>Rest of the World</c:v>
                </c:pt>
              </c:strCache>
            </c:strRef>
          </c:cat>
          <c:val>
            <c:numRef>
              <c:f>Annoyance!$AI$13:$AI$14</c:f>
              <c:numCache>
                <c:formatCode>General</c:formatCode>
                <c:ptCount val="2"/>
                <c:pt idx="0">
                  <c:v>0</c:v>
                </c:pt>
                <c:pt idx="1">
                  <c:v>9269</c:v>
                </c:pt>
              </c:numCache>
            </c:numRef>
          </c:val>
          <c:extLst>
            <c:ext xmlns:c16="http://schemas.microsoft.com/office/drawing/2014/chart" uri="{C3380CC4-5D6E-409C-BE32-E72D297353CC}">
              <c16:uniqueId val="{00000004-88E1-4A71-82DA-AE189DAE8A27}"/>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D93A3-7784-4F3B-88A7-EA5147C7280C}" type="datetimeFigureOut">
              <a:rPr lang="en-GB" smtClean="0"/>
              <a:t>21/02/2020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0587A-5C8C-48B9-BB22-D874C651D2F7}" type="slidenum">
              <a:rPr lang="en-GB" smtClean="0"/>
              <a:t>‹#›</a:t>
            </a:fld>
            <a:endParaRPr lang="en-GB"/>
          </a:p>
        </p:txBody>
      </p:sp>
    </p:spTree>
    <p:extLst>
      <p:ext uri="{BB962C8B-B14F-4D97-AF65-F5344CB8AC3E}">
        <p14:creationId xmlns:p14="http://schemas.microsoft.com/office/powerpoint/2010/main" val="2660395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20587A-5C8C-48B9-BB22-D874C651D2F7}" type="slidenum">
              <a:rPr lang="en-GB" smtClean="0"/>
              <a:t>11</a:t>
            </a:fld>
            <a:endParaRPr lang="en-GB"/>
          </a:p>
        </p:txBody>
      </p:sp>
    </p:spTree>
    <p:extLst>
      <p:ext uri="{BB962C8B-B14F-4D97-AF65-F5344CB8AC3E}">
        <p14:creationId xmlns:p14="http://schemas.microsoft.com/office/powerpoint/2010/main" val="227328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3E9A47-B1C6-4323-97A3-2D81B112926C}"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1404609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E9A47-B1C6-4323-97A3-2D81B112926C}"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308573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E9A47-B1C6-4323-97A3-2D81B112926C}"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520438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E425B5-5018-C04E-99EA-EA5F7C2EE360}"/>
              </a:ext>
            </a:extLst>
          </p:cNvPr>
          <p:cNvSpPr>
            <a:spLocks noGrp="1"/>
          </p:cNvSpPr>
          <p:nvPr>
            <p:ph type="ctrTitle" hasCustomPrompt="1"/>
          </p:nvPr>
        </p:nvSpPr>
        <p:spPr>
          <a:xfrm>
            <a:off x="351000" y="2268000"/>
            <a:ext cx="5399999" cy="1440000"/>
          </a:xfrm>
        </p:spPr>
        <p:txBody>
          <a:bodyPr lIns="0" tIns="0" rIns="0" bIns="0" anchor="t" anchorCtr="0">
            <a:noAutofit/>
          </a:bodyPr>
          <a:lstStyle>
            <a:lvl1pPr algn="l">
              <a:defRPr sz="3750">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12" name="Subtitle 2">
            <a:extLst>
              <a:ext uri="{FF2B5EF4-FFF2-40B4-BE49-F238E27FC236}">
                <a16:creationId xmlns:a16="http://schemas.microsoft.com/office/drawing/2014/main" id="{7C6C97AA-31F9-9B48-97DF-57038A7AF0B3}"/>
              </a:ext>
            </a:extLst>
          </p:cNvPr>
          <p:cNvSpPr>
            <a:spLocks noGrp="1"/>
          </p:cNvSpPr>
          <p:nvPr>
            <p:ph type="subTitle" idx="1"/>
          </p:nvPr>
        </p:nvSpPr>
        <p:spPr>
          <a:xfrm>
            <a:off x="351000" y="3960000"/>
            <a:ext cx="5400000" cy="720000"/>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7433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6_statement_wave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7819AE0-4021-A447-92A6-A04C13975204}"/>
              </a:ext>
            </a:extLst>
          </p:cNvPr>
          <p:cNvSpPr>
            <a:spLocks noGrp="1"/>
          </p:cNvSpPr>
          <p:nvPr>
            <p:ph type="title"/>
          </p:nvPr>
        </p:nvSpPr>
        <p:spPr>
          <a:xfrm>
            <a:off x="351000" y="540001"/>
            <a:ext cx="5130000" cy="540000"/>
          </a:xfrm>
        </p:spPr>
        <p:txBody>
          <a:bodyPr/>
          <a:lstStyle>
            <a:lvl1pPr>
              <a:defRPr>
                <a:ln>
                  <a:noFill/>
                </a:ln>
                <a:solidFill>
                  <a:schemeClr val="tx1"/>
                </a:solidFill>
              </a:defRPr>
            </a:lvl1pPr>
          </a:lstStyle>
          <a:p>
            <a:r>
              <a:rPr lang="en-US"/>
              <a:t>Click to edit Master title style</a:t>
            </a:r>
            <a:endParaRPr lang="en-US" dirty="0"/>
          </a:p>
        </p:txBody>
      </p:sp>
      <p:sp>
        <p:nvSpPr>
          <p:cNvPr id="9" name="Date Placeholder 3">
            <a:extLst>
              <a:ext uri="{FF2B5EF4-FFF2-40B4-BE49-F238E27FC236}">
                <a16:creationId xmlns:a16="http://schemas.microsoft.com/office/drawing/2014/main" id="{67294851-CAF2-424B-A57A-1B3656B2794E}"/>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10" name="Footer Placeholder 4">
            <a:extLst>
              <a:ext uri="{FF2B5EF4-FFF2-40B4-BE49-F238E27FC236}">
                <a16:creationId xmlns:a16="http://schemas.microsoft.com/office/drawing/2014/main" id="{314228A9-C51F-6F49-8B7C-A2FCAFAC7057}"/>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9F1B654F-ACB2-2B4B-B116-10CB5859EA5C}"/>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948185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2_pictur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6D372ED-F05E-3140-9ADE-8813A96D7C4D}"/>
              </a:ext>
            </a:extLst>
          </p:cNvPr>
          <p:cNvSpPr>
            <a:spLocks noGrp="1"/>
          </p:cNvSpPr>
          <p:nvPr>
            <p:ph idx="10"/>
          </p:nvPr>
        </p:nvSpPr>
        <p:spPr>
          <a:xfrm>
            <a:off x="351000" y="468000"/>
            <a:ext cx="8440200" cy="5641252"/>
          </a:xfrm>
        </p:spPr>
        <p:txBody>
          <a:bodyPr/>
          <a:lstStyle>
            <a:lvl1pPr marL="0" indent="0">
              <a:buNone/>
              <a:defRPr sz="1463"/>
            </a:lvl1pPr>
          </a:lstStyle>
          <a:p>
            <a:pPr lvl="0"/>
            <a:r>
              <a:rPr lang="en-US"/>
              <a:t>Edit Master text styles</a:t>
            </a:r>
          </a:p>
        </p:txBody>
      </p:sp>
      <p:sp>
        <p:nvSpPr>
          <p:cNvPr id="9" name="Title 1">
            <a:extLst>
              <a:ext uri="{FF2B5EF4-FFF2-40B4-BE49-F238E27FC236}">
                <a16:creationId xmlns:a16="http://schemas.microsoft.com/office/drawing/2014/main" id="{6397A353-7226-6144-B91D-9B2CBFFEC584}"/>
              </a:ext>
            </a:extLst>
          </p:cNvPr>
          <p:cNvSpPr>
            <a:spLocks noGrp="1"/>
          </p:cNvSpPr>
          <p:nvPr>
            <p:ph type="title"/>
          </p:nvPr>
        </p:nvSpPr>
        <p:spPr>
          <a:xfrm>
            <a:off x="702000" y="936000"/>
            <a:ext cx="5130000" cy="540000"/>
          </a:xfrm>
        </p:spPr>
        <p:txBody>
          <a:bodyPr/>
          <a:lstStyle>
            <a:lvl1pPr>
              <a:defRPr>
                <a:ln>
                  <a:noFill/>
                </a:ln>
                <a:solidFill>
                  <a:schemeClr val="tx1"/>
                </a:solidFill>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DF5305E6-BF4F-C844-AAD9-F66A1C85A810}"/>
              </a:ext>
            </a:extLst>
          </p:cNvPr>
          <p:cNvSpPr>
            <a:spLocks noGrp="1"/>
          </p:cNvSpPr>
          <p:nvPr>
            <p:ph type="dt" sz="half" idx="2"/>
          </p:nvPr>
        </p:nvSpPr>
        <p:spPr>
          <a:xfrm>
            <a:off x="960600" y="6276841"/>
            <a:ext cx="658042" cy="365125"/>
          </a:xfrm>
          <a:prstGeom prst="rect">
            <a:avLst/>
          </a:prstGeom>
        </p:spPr>
        <p:txBody>
          <a:bodyPr lIns="0" tIns="0" rIns="0" bIns="0" anchor="b" anchorCtr="0"/>
          <a:lstStyle>
            <a:lvl1pPr>
              <a:defRPr sz="563">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14" name="Footer Placeholder 4">
            <a:extLst>
              <a:ext uri="{FF2B5EF4-FFF2-40B4-BE49-F238E27FC236}">
                <a16:creationId xmlns:a16="http://schemas.microsoft.com/office/drawing/2014/main" id="{F04E10F5-20C1-8F4C-BEED-2C378B5EE8F5}"/>
              </a:ext>
            </a:extLst>
          </p:cNvPr>
          <p:cNvSpPr>
            <a:spLocks noGrp="1"/>
          </p:cNvSpPr>
          <p:nvPr>
            <p:ph type="ftr" sz="quarter" idx="3"/>
          </p:nvPr>
        </p:nvSpPr>
        <p:spPr>
          <a:xfrm>
            <a:off x="2456219" y="6276841"/>
            <a:ext cx="808435" cy="365125"/>
          </a:xfrm>
          <a:prstGeom prst="rect">
            <a:avLst/>
          </a:prstGeom>
        </p:spPr>
        <p:txBody>
          <a:bodyPr lIns="0" tIns="0" rIns="0" bIns="0" anchor="b" anchorCtr="0"/>
          <a:lstStyle>
            <a:lvl1pPr algn="l">
              <a:defRPr sz="563">
                <a:solidFill>
                  <a:schemeClr val="tx1"/>
                </a:solidFill>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626CAD2C-E358-2342-A547-3AC9B727127B}"/>
              </a:ext>
            </a:extLst>
          </p:cNvPr>
          <p:cNvSpPr>
            <a:spLocks noGrp="1"/>
          </p:cNvSpPr>
          <p:nvPr>
            <p:ph type="sldNum" sz="quarter" idx="4"/>
          </p:nvPr>
        </p:nvSpPr>
        <p:spPr>
          <a:xfrm>
            <a:off x="334777" y="6276841"/>
            <a:ext cx="487261" cy="365125"/>
          </a:xfrm>
          <a:prstGeom prst="rect">
            <a:avLst/>
          </a:prstGeom>
        </p:spPr>
        <p:txBody>
          <a:bodyPr lIns="0" tIns="0" rIns="0" bIns="0" anchor="b" anchorCtr="0"/>
          <a:lstStyle>
            <a:lvl1pPr algn="l">
              <a:defRPr sz="563">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2794923925"/>
      </p:ext>
    </p:extLst>
  </p:cSld>
  <p:clrMapOvr>
    <a:masterClrMapping/>
  </p:clrMapOvr>
  <p:extLst mod="1">
    <p:ext uri="{DCECCB84-F9BA-43D5-87BE-67443E8EF086}">
      <p15:sldGuideLst xmlns:p15="http://schemas.microsoft.com/office/powerpoint/2012/main">
        <p15:guide id="2" pos="2676">
          <p15:clr>
            <a:srgbClr val="FBAE40"/>
          </p15:clr>
        </p15:guide>
        <p15:guide id="4" pos="5535">
          <p15:clr>
            <a:srgbClr val="FBAE40"/>
          </p15:clr>
        </p15:guide>
        <p15:guide id="5" pos="209">
          <p15:clr>
            <a:srgbClr val="FBAE40"/>
          </p15:clr>
        </p15:guide>
        <p15:guide id="6" orient="horz" pos="278">
          <p15:clr>
            <a:srgbClr val="FBAE40"/>
          </p15:clr>
        </p15:guide>
        <p15:guide id="7" pos="3568">
          <p15:clr>
            <a:srgbClr val="FBAE40"/>
          </p15:clr>
        </p15:guide>
        <p15:guide id="8" orient="horz" pos="3929">
          <p15:clr>
            <a:srgbClr val="FBAE40"/>
          </p15:clr>
        </p15:guide>
        <p15:guide id="9" pos="7379">
          <p15:clr>
            <a:srgbClr val="FBAE40"/>
          </p15:clr>
        </p15:guide>
        <p15:guide id="10" pos="27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9D19DC2-8150-2A41-9985-BE349971D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000" y="5940001"/>
            <a:ext cx="1350000" cy="579021"/>
          </a:xfrm>
          <a:prstGeom prst="rect">
            <a:avLst/>
          </a:prstGeom>
        </p:spPr>
      </p:pic>
      <p:sp>
        <p:nvSpPr>
          <p:cNvPr id="11" name="Title 1">
            <a:extLst>
              <a:ext uri="{FF2B5EF4-FFF2-40B4-BE49-F238E27FC236}">
                <a16:creationId xmlns:a16="http://schemas.microsoft.com/office/drawing/2014/main" id="{BEE425B5-5018-C04E-99EA-EA5F7C2EE360}"/>
              </a:ext>
            </a:extLst>
          </p:cNvPr>
          <p:cNvSpPr>
            <a:spLocks noGrp="1"/>
          </p:cNvSpPr>
          <p:nvPr>
            <p:ph type="ctrTitle" hasCustomPrompt="1"/>
          </p:nvPr>
        </p:nvSpPr>
        <p:spPr>
          <a:xfrm>
            <a:off x="351000" y="2268000"/>
            <a:ext cx="5399999" cy="1440000"/>
          </a:xfrm>
        </p:spPr>
        <p:txBody>
          <a:bodyPr lIns="0" tIns="0" rIns="0" bIns="0" anchor="t" anchorCtr="0">
            <a:noAutofit/>
          </a:bodyPr>
          <a:lstStyle>
            <a:lvl1pPr algn="l">
              <a:defRPr sz="3750">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12" name="Subtitle 2">
            <a:extLst>
              <a:ext uri="{FF2B5EF4-FFF2-40B4-BE49-F238E27FC236}">
                <a16:creationId xmlns:a16="http://schemas.microsoft.com/office/drawing/2014/main" id="{7C6C97AA-31F9-9B48-97DF-57038A7AF0B3}"/>
              </a:ext>
            </a:extLst>
          </p:cNvPr>
          <p:cNvSpPr>
            <a:spLocks noGrp="1"/>
          </p:cNvSpPr>
          <p:nvPr>
            <p:ph type="subTitle" idx="1"/>
          </p:nvPr>
        </p:nvSpPr>
        <p:spPr>
          <a:xfrm>
            <a:off x="351000" y="3960000"/>
            <a:ext cx="5400000" cy="720000"/>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DA530FBD-E68B-184B-B721-3E88B612DBA8}"/>
              </a:ext>
            </a:extLst>
          </p:cNvPr>
          <p:cNvCxnSpPr>
            <a:cxnSpLocks/>
          </p:cNvCxnSpPr>
          <p:nvPr/>
        </p:nvCxnSpPr>
        <p:spPr>
          <a:xfrm flipV="1">
            <a:off x="351000" y="3780000"/>
            <a:ext cx="5400000" cy="1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083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_text_op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9D19DC2-8150-2A41-9985-BE349971D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3000" y="5940001"/>
            <a:ext cx="1350000" cy="579021"/>
          </a:xfrm>
          <a:prstGeom prst="rect">
            <a:avLst/>
          </a:prstGeom>
        </p:spPr>
      </p:pic>
      <p:sp>
        <p:nvSpPr>
          <p:cNvPr id="11" name="Title 1">
            <a:extLst>
              <a:ext uri="{FF2B5EF4-FFF2-40B4-BE49-F238E27FC236}">
                <a16:creationId xmlns:a16="http://schemas.microsoft.com/office/drawing/2014/main" id="{BEE425B5-5018-C04E-99EA-EA5F7C2EE360}"/>
              </a:ext>
            </a:extLst>
          </p:cNvPr>
          <p:cNvSpPr>
            <a:spLocks noGrp="1"/>
          </p:cNvSpPr>
          <p:nvPr>
            <p:ph type="ctrTitle" hasCustomPrompt="1"/>
          </p:nvPr>
        </p:nvSpPr>
        <p:spPr>
          <a:xfrm>
            <a:off x="351000" y="2430732"/>
            <a:ext cx="5399999" cy="1440000"/>
          </a:xfrm>
        </p:spPr>
        <p:txBody>
          <a:bodyPr lIns="0" tIns="0" rIns="0" bIns="0" anchor="t" anchorCtr="0">
            <a:noAutofit/>
          </a:bodyPr>
          <a:lstStyle>
            <a:lvl1pPr algn="l">
              <a:defRPr sz="3750">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12" name="Subtitle 2">
            <a:extLst>
              <a:ext uri="{FF2B5EF4-FFF2-40B4-BE49-F238E27FC236}">
                <a16:creationId xmlns:a16="http://schemas.microsoft.com/office/drawing/2014/main" id="{7C6C97AA-31F9-9B48-97DF-57038A7AF0B3}"/>
              </a:ext>
            </a:extLst>
          </p:cNvPr>
          <p:cNvSpPr>
            <a:spLocks noGrp="1"/>
          </p:cNvSpPr>
          <p:nvPr>
            <p:ph type="subTitle" idx="1"/>
          </p:nvPr>
        </p:nvSpPr>
        <p:spPr>
          <a:xfrm>
            <a:off x="351000" y="4122732"/>
            <a:ext cx="5400000" cy="720000"/>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DA530FBD-E68B-184B-B721-3E88B612DBA8}"/>
              </a:ext>
            </a:extLst>
          </p:cNvPr>
          <p:cNvCxnSpPr>
            <a:cxnSpLocks/>
          </p:cNvCxnSpPr>
          <p:nvPr/>
        </p:nvCxnSpPr>
        <p:spPr>
          <a:xfrm flipV="1">
            <a:off x="351000" y="3942732"/>
            <a:ext cx="5400000" cy="1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006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9D19DC2-8150-2A41-9985-BE349971D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000" y="5837655"/>
            <a:ext cx="1350000" cy="579021"/>
          </a:xfrm>
          <a:prstGeom prst="rect">
            <a:avLst/>
          </a:prstGeom>
        </p:spPr>
      </p:pic>
      <p:sp>
        <p:nvSpPr>
          <p:cNvPr id="11" name="Title 1">
            <a:extLst>
              <a:ext uri="{FF2B5EF4-FFF2-40B4-BE49-F238E27FC236}">
                <a16:creationId xmlns:a16="http://schemas.microsoft.com/office/drawing/2014/main" id="{BEE425B5-5018-C04E-99EA-EA5F7C2EE360}"/>
              </a:ext>
            </a:extLst>
          </p:cNvPr>
          <p:cNvSpPr>
            <a:spLocks noGrp="1"/>
          </p:cNvSpPr>
          <p:nvPr>
            <p:ph type="ctrTitle" hasCustomPrompt="1"/>
          </p:nvPr>
        </p:nvSpPr>
        <p:spPr>
          <a:xfrm>
            <a:off x="351000" y="2511291"/>
            <a:ext cx="3510000" cy="1267404"/>
          </a:xfrm>
        </p:spPr>
        <p:txBody>
          <a:bodyPr lIns="0" tIns="0" rIns="0" bIns="0" anchor="t" anchorCtr="0">
            <a:noAutofit/>
          </a:bodyPr>
          <a:lstStyle>
            <a:lvl1pPr algn="l">
              <a:defRPr sz="3000">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12" name="Subtitle 2">
            <a:extLst>
              <a:ext uri="{FF2B5EF4-FFF2-40B4-BE49-F238E27FC236}">
                <a16:creationId xmlns:a16="http://schemas.microsoft.com/office/drawing/2014/main" id="{7C6C97AA-31F9-9B48-97DF-57038A7AF0B3}"/>
              </a:ext>
            </a:extLst>
          </p:cNvPr>
          <p:cNvSpPr>
            <a:spLocks noGrp="1"/>
          </p:cNvSpPr>
          <p:nvPr>
            <p:ph type="subTitle" idx="1"/>
          </p:nvPr>
        </p:nvSpPr>
        <p:spPr>
          <a:xfrm>
            <a:off x="351000" y="3960000"/>
            <a:ext cx="3510000" cy="720000"/>
          </a:xfrm>
        </p:spPr>
        <p:txBody>
          <a:bodyPr lIns="0" tIns="0" rIns="0" bIns="0">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DA530FBD-E68B-184B-B721-3E88B612DBA8}"/>
              </a:ext>
            </a:extLst>
          </p:cNvPr>
          <p:cNvCxnSpPr>
            <a:cxnSpLocks/>
          </p:cNvCxnSpPr>
          <p:nvPr/>
        </p:nvCxnSpPr>
        <p:spPr>
          <a:xfrm flipV="1">
            <a:off x="351000" y="3780000"/>
            <a:ext cx="3510000" cy="1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31B4F83D-A523-0B4A-93DD-CDA7E6A14C06}"/>
              </a:ext>
            </a:extLst>
          </p:cNvPr>
          <p:cNvSpPr>
            <a:spLocks noGrp="1"/>
          </p:cNvSpPr>
          <p:nvPr>
            <p:ph idx="10"/>
          </p:nvPr>
        </p:nvSpPr>
        <p:spPr>
          <a:xfrm>
            <a:off x="4349700" y="468000"/>
            <a:ext cx="4441500" cy="5922000"/>
          </a:xfrm>
        </p:spPr>
        <p:txBody>
          <a:bodyPr/>
          <a:lstStyle>
            <a:lvl1pPr marL="0" indent="0">
              <a:buNone/>
              <a:defRPr sz="1950"/>
            </a:lvl1pPr>
          </a:lstStyle>
          <a:p>
            <a:pPr lvl="0"/>
            <a:r>
              <a:rPr lang="en-US"/>
              <a:t>Click to edit Master text styles</a:t>
            </a:r>
          </a:p>
        </p:txBody>
      </p:sp>
    </p:spTree>
    <p:extLst>
      <p:ext uri="{BB962C8B-B14F-4D97-AF65-F5344CB8AC3E}">
        <p14:creationId xmlns:p14="http://schemas.microsoft.com/office/powerpoint/2010/main" val="2855007660"/>
      </p:ext>
    </p:extLst>
  </p:cSld>
  <p:clrMapOvr>
    <a:masterClrMapping/>
  </p:clrMapOvr>
  <p:extLst>
    <p:ext uri="{DCECCB84-F9BA-43D5-87BE-67443E8EF086}">
      <p15:sldGuideLst xmlns:p15="http://schemas.microsoft.com/office/powerpoint/2012/main">
        <p15:guide id="1" orient="horz" pos="278">
          <p15:clr>
            <a:srgbClr val="FBAE40"/>
          </p15:clr>
        </p15:guide>
        <p15:guide id="2" pos="2744">
          <p15:clr>
            <a:srgbClr val="FBAE40"/>
          </p15:clr>
        </p15:guide>
        <p15:guide id="3" orient="horz" pos="4042">
          <p15:clr>
            <a:srgbClr val="FBAE40"/>
          </p15:clr>
        </p15:guide>
        <p15:guide id="4" pos="553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title_image_lo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B958559-C77B-6B42-AFE4-4938A32B0F62}"/>
              </a:ext>
            </a:extLst>
          </p:cNvPr>
          <p:cNvSpPr>
            <a:spLocks noGrp="1"/>
          </p:cNvSpPr>
          <p:nvPr>
            <p:ph idx="10"/>
          </p:nvPr>
        </p:nvSpPr>
        <p:spPr>
          <a:xfrm>
            <a:off x="351000" y="2250000"/>
            <a:ext cx="8440200" cy="4140000"/>
          </a:xfrm>
        </p:spPr>
        <p:txBody>
          <a:bodyPr/>
          <a:lstStyle>
            <a:lvl1pPr marL="0" indent="0">
              <a:buNone/>
              <a:defRPr sz="1950"/>
            </a:lvl1pPr>
          </a:lstStyle>
          <a:p>
            <a:pPr lvl="0"/>
            <a:r>
              <a:rPr lang="en-US"/>
              <a:t>Click to edit Master text styles</a:t>
            </a:r>
          </a:p>
        </p:txBody>
      </p:sp>
      <p:pic>
        <p:nvPicPr>
          <p:cNvPr id="10" name="Graphic 9">
            <a:extLst>
              <a:ext uri="{FF2B5EF4-FFF2-40B4-BE49-F238E27FC236}">
                <a16:creationId xmlns:a16="http://schemas.microsoft.com/office/drawing/2014/main" id="{F9D19DC2-8150-2A41-9985-BE349971D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1200" y="476251"/>
            <a:ext cx="1350000" cy="579021"/>
          </a:xfrm>
          <a:prstGeom prst="rect">
            <a:avLst/>
          </a:prstGeom>
        </p:spPr>
      </p:pic>
      <p:sp>
        <p:nvSpPr>
          <p:cNvPr id="11" name="Title 1">
            <a:extLst>
              <a:ext uri="{FF2B5EF4-FFF2-40B4-BE49-F238E27FC236}">
                <a16:creationId xmlns:a16="http://schemas.microsoft.com/office/drawing/2014/main" id="{BEE425B5-5018-C04E-99EA-EA5F7C2EE360}"/>
              </a:ext>
            </a:extLst>
          </p:cNvPr>
          <p:cNvSpPr>
            <a:spLocks noGrp="1"/>
          </p:cNvSpPr>
          <p:nvPr>
            <p:ph type="ctrTitle"/>
          </p:nvPr>
        </p:nvSpPr>
        <p:spPr>
          <a:xfrm>
            <a:off x="351000" y="484899"/>
            <a:ext cx="3665548" cy="518615"/>
          </a:xfrm>
        </p:spPr>
        <p:txBody>
          <a:bodyPr lIns="0" tIns="0" rIns="0" bIns="0" anchor="t" anchorCtr="0">
            <a:noAutofit/>
          </a:bodyPr>
          <a:lstStyle>
            <a:lvl1pPr algn="l">
              <a:defRPr sz="225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7C6C97AA-31F9-9B48-97DF-57038A7AF0B3}"/>
              </a:ext>
            </a:extLst>
          </p:cNvPr>
          <p:cNvSpPr>
            <a:spLocks noGrp="1"/>
          </p:cNvSpPr>
          <p:nvPr>
            <p:ph type="subTitle" idx="1"/>
          </p:nvPr>
        </p:nvSpPr>
        <p:spPr>
          <a:xfrm>
            <a:off x="351000" y="1174190"/>
            <a:ext cx="3665547" cy="720000"/>
          </a:xfrm>
        </p:spPr>
        <p:txBody>
          <a:bodyPr lIns="0" tIns="0" rIns="0" bIns="0">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DA530FBD-E68B-184B-B721-3E88B612DBA8}"/>
              </a:ext>
            </a:extLst>
          </p:cNvPr>
          <p:cNvCxnSpPr>
            <a:cxnSpLocks/>
          </p:cNvCxnSpPr>
          <p:nvPr/>
        </p:nvCxnSpPr>
        <p:spPr>
          <a:xfrm>
            <a:off x="351001" y="1033745"/>
            <a:ext cx="36655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216680"/>
      </p:ext>
    </p:extLst>
  </p:cSld>
  <p:clrMapOvr>
    <a:masterClrMapping/>
  </p:clrMapOvr>
  <p:extLst>
    <p:ext uri="{DCECCB84-F9BA-43D5-87BE-67443E8EF086}">
      <p15:sldGuideLst xmlns:p15="http://schemas.microsoft.com/office/powerpoint/2012/main">
        <p15:guide id="1" orient="horz" pos="300">
          <p15:clr>
            <a:srgbClr val="FBAE40"/>
          </p15:clr>
        </p15:guide>
        <p15:guide id="2" pos="209">
          <p15:clr>
            <a:srgbClr val="FBAE40"/>
          </p15:clr>
        </p15:guide>
        <p15:guide id="3" orient="horz" pos="4020">
          <p15:clr>
            <a:srgbClr val="FBAE40"/>
          </p15:clr>
        </p15:guide>
        <p15:guide id="4" pos="5534">
          <p15:clr>
            <a:srgbClr val="FBAE40"/>
          </p15:clr>
        </p15:guide>
        <p15:guide id="5" orient="horz" pos="14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title_full_image_long">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B958559-C77B-6B42-AFE4-4938A32B0F62}"/>
              </a:ext>
            </a:extLst>
          </p:cNvPr>
          <p:cNvSpPr>
            <a:spLocks noGrp="1"/>
          </p:cNvSpPr>
          <p:nvPr>
            <p:ph idx="10"/>
          </p:nvPr>
        </p:nvSpPr>
        <p:spPr>
          <a:xfrm>
            <a:off x="-6769" y="1"/>
            <a:ext cx="9150769" cy="6856203"/>
          </a:xfrm>
          <a:solidFill>
            <a:schemeClr val="bg1">
              <a:lumMod val="65000"/>
            </a:schemeClr>
          </a:solidFill>
        </p:spPr>
        <p:txBody>
          <a:bodyPr/>
          <a:lstStyle>
            <a:lvl1pPr marL="0" indent="0">
              <a:buNone/>
              <a:defRPr sz="1950"/>
            </a:lvl1pPr>
          </a:lstStyle>
          <a:p>
            <a:pPr lvl="0"/>
            <a:r>
              <a:rPr lang="en-US"/>
              <a:t>Click to edit Master text styles</a:t>
            </a:r>
          </a:p>
        </p:txBody>
      </p:sp>
      <p:sp>
        <p:nvSpPr>
          <p:cNvPr id="9" name="Title 1">
            <a:extLst>
              <a:ext uri="{FF2B5EF4-FFF2-40B4-BE49-F238E27FC236}">
                <a16:creationId xmlns:a16="http://schemas.microsoft.com/office/drawing/2014/main" id="{026B8D8A-84DF-494A-B9BA-9345DD8448B9}"/>
              </a:ext>
            </a:extLst>
          </p:cNvPr>
          <p:cNvSpPr>
            <a:spLocks noGrp="1"/>
          </p:cNvSpPr>
          <p:nvPr>
            <p:ph type="ctrTitle" hasCustomPrompt="1"/>
          </p:nvPr>
        </p:nvSpPr>
        <p:spPr>
          <a:xfrm>
            <a:off x="332185" y="476250"/>
            <a:ext cx="3510000" cy="1267404"/>
          </a:xfrm>
        </p:spPr>
        <p:txBody>
          <a:bodyPr lIns="0" tIns="0" rIns="0" bIns="0" anchor="t" anchorCtr="0">
            <a:noAutofit/>
          </a:bodyPr>
          <a:lstStyle>
            <a:lvl1pPr algn="l">
              <a:defRPr sz="3000">
                <a:solidFill>
                  <a:schemeClr val="bg1"/>
                </a:solidFill>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14" name="Subtitle 2">
            <a:extLst>
              <a:ext uri="{FF2B5EF4-FFF2-40B4-BE49-F238E27FC236}">
                <a16:creationId xmlns:a16="http://schemas.microsoft.com/office/drawing/2014/main" id="{4122F814-B43B-1A47-B18F-F2873C4BBCCA}"/>
              </a:ext>
            </a:extLst>
          </p:cNvPr>
          <p:cNvSpPr>
            <a:spLocks noGrp="1"/>
          </p:cNvSpPr>
          <p:nvPr>
            <p:ph type="subTitle" idx="1"/>
          </p:nvPr>
        </p:nvSpPr>
        <p:spPr>
          <a:xfrm>
            <a:off x="332185" y="1924959"/>
            <a:ext cx="3510000" cy="720000"/>
          </a:xfrm>
        </p:spPr>
        <p:txBody>
          <a:bodyPr lIns="0" tIns="0" rIns="0" bIns="0">
            <a:normAutofit/>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E779FFA5-2C2F-1646-A38D-4A9572401986}"/>
              </a:ext>
            </a:extLst>
          </p:cNvPr>
          <p:cNvCxnSpPr>
            <a:cxnSpLocks/>
          </p:cNvCxnSpPr>
          <p:nvPr/>
        </p:nvCxnSpPr>
        <p:spPr>
          <a:xfrm flipV="1">
            <a:off x="338655" y="1753586"/>
            <a:ext cx="3510000" cy="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FC0D3525-5EE3-884A-A55F-D951D2DC05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4431" y="5804392"/>
            <a:ext cx="1350000" cy="57735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00CE397-2DBC-4942-BAF0-B045367B68AE}"/>
              </a:ext>
            </a:extLst>
          </p:cNvPr>
          <p:cNvPicPr>
            <a:picLocks noChangeAspect="1"/>
          </p:cNvPicPr>
          <p:nvPr/>
        </p:nvPicPr>
        <p:blipFill rotWithShape="1">
          <a:blip r:embed="rId4"/>
          <a:srcRect l="13480"/>
          <a:stretch/>
        </p:blipFill>
        <p:spPr>
          <a:xfrm>
            <a:off x="1" y="5238750"/>
            <a:ext cx="4961087" cy="1143000"/>
          </a:xfrm>
          <a:prstGeom prst="rect">
            <a:avLst/>
          </a:prstGeom>
        </p:spPr>
      </p:pic>
    </p:spTree>
    <p:extLst>
      <p:ext uri="{BB962C8B-B14F-4D97-AF65-F5344CB8AC3E}">
        <p14:creationId xmlns:p14="http://schemas.microsoft.com/office/powerpoint/2010/main" val="2452790976"/>
      </p:ext>
    </p:extLst>
  </p:cSld>
  <p:clrMapOvr>
    <a:masterClrMapping/>
  </p:clrMapOvr>
  <p:extLst>
    <p:ext uri="{DCECCB84-F9BA-43D5-87BE-67443E8EF086}">
      <p15:sldGuideLst xmlns:p15="http://schemas.microsoft.com/office/powerpoint/2012/main">
        <p15:guide id="1" orient="horz" pos="300">
          <p15:clr>
            <a:srgbClr val="FBAE40"/>
          </p15:clr>
        </p15:guide>
        <p15:guide id="2" pos="209">
          <p15:clr>
            <a:srgbClr val="FBAE40"/>
          </p15:clr>
        </p15:guide>
        <p15:guide id="3" orient="horz" pos="4020">
          <p15:clr>
            <a:srgbClr val="FBAE40"/>
          </p15:clr>
        </p15:guide>
        <p15:guide id="4" pos="5534">
          <p15:clr>
            <a:srgbClr val="FBAE40"/>
          </p15:clr>
        </p15:guide>
        <p15:guide id="5" orient="horz" pos="14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E9A47-B1C6-4323-97A3-2D81B112926C}"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1322177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title_image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9D19DC2-8150-2A41-9985-BE349971D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000" y="5837655"/>
            <a:ext cx="1350000" cy="579021"/>
          </a:xfrm>
          <a:prstGeom prst="rect">
            <a:avLst/>
          </a:prstGeom>
        </p:spPr>
      </p:pic>
      <p:sp>
        <p:nvSpPr>
          <p:cNvPr id="11" name="Title 1">
            <a:extLst>
              <a:ext uri="{FF2B5EF4-FFF2-40B4-BE49-F238E27FC236}">
                <a16:creationId xmlns:a16="http://schemas.microsoft.com/office/drawing/2014/main" id="{BEE425B5-5018-C04E-99EA-EA5F7C2EE360}"/>
              </a:ext>
            </a:extLst>
          </p:cNvPr>
          <p:cNvSpPr>
            <a:spLocks noGrp="1"/>
          </p:cNvSpPr>
          <p:nvPr>
            <p:ph type="ctrTitle" hasCustomPrompt="1"/>
          </p:nvPr>
        </p:nvSpPr>
        <p:spPr>
          <a:xfrm>
            <a:off x="351000" y="1193935"/>
            <a:ext cx="3510000" cy="1267404"/>
          </a:xfrm>
        </p:spPr>
        <p:txBody>
          <a:bodyPr lIns="0" tIns="0" rIns="0" bIns="0" anchor="t" anchorCtr="0">
            <a:noAutofit/>
          </a:bodyPr>
          <a:lstStyle>
            <a:lvl1pPr algn="l">
              <a:defRPr sz="3000">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12" name="Subtitle 2">
            <a:extLst>
              <a:ext uri="{FF2B5EF4-FFF2-40B4-BE49-F238E27FC236}">
                <a16:creationId xmlns:a16="http://schemas.microsoft.com/office/drawing/2014/main" id="{7C6C97AA-31F9-9B48-97DF-57038A7AF0B3}"/>
              </a:ext>
            </a:extLst>
          </p:cNvPr>
          <p:cNvSpPr>
            <a:spLocks noGrp="1"/>
          </p:cNvSpPr>
          <p:nvPr>
            <p:ph type="subTitle" idx="1"/>
          </p:nvPr>
        </p:nvSpPr>
        <p:spPr>
          <a:xfrm>
            <a:off x="351000" y="2642644"/>
            <a:ext cx="3510000" cy="720000"/>
          </a:xfrm>
        </p:spPr>
        <p:txBody>
          <a:bodyPr lIns="0" tIns="0" rIns="0" bIns="0">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DA530FBD-E68B-184B-B721-3E88B612DBA8}"/>
              </a:ext>
            </a:extLst>
          </p:cNvPr>
          <p:cNvCxnSpPr>
            <a:cxnSpLocks/>
          </p:cNvCxnSpPr>
          <p:nvPr/>
        </p:nvCxnSpPr>
        <p:spPr>
          <a:xfrm flipV="1">
            <a:off x="351000" y="2462644"/>
            <a:ext cx="3510000" cy="1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FD5A888-ABFE-5048-A032-14F09901E452}"/>
              </a:ext>
            </a:extLst>
          </p:cNvPr>
          <p:cNvSpPr>
            <a:spLocks noGrp="1"/>
          </p:cNvSpPr>
          <p:nvPr>
            <p:ph idx="10"/>
          </p:nvPr>
        </p:nvSpPr>
        <p:spPr>
          <a:xfrm>
            <a:off x="4349700" y="468000"/>
            <a:ext cx="4441500" cy="5922000"/>
          </a:xfrm>
        </p:spPr>
        <p:txBody>
          <a:bodyPr/>
          <a:lstStyle>
            <a:lvl1pPr marL="0" indent="0">
              <a:buNone/>
              <a:defRPr sz="1950"/>
            </a:lvl1pPr>
          </a:lstStyle>
          <a:p>
            <a:pPr lvl="0"/>
            <a:r>
              <a:rPr lang="en-US"/>
              <a:t>Click to edit Master text styles</a:t>
            </a:r>
          </a:p>
        </p:txBody>
      </p:sp>
    </p:spTree>
    <p:extLst>
      <p:ext uri="{BB962C8B-B14F-4D97-AF65-F5344CB8AC3E}">
        <p14:creationId xmlns:p14="http://schemas.microsoft.com/office/powerpoint/2010/main" val="989509392"/>
      </p:ext>
    </p:extLst>
  </p:cSld>
  <p:clrMapOvr>
    <a:masterClrMapping/>
  </p:clrMapOvr>
  <p:extLst>
    <p:ext uri="{DCECCB84-F9BA-43D5-87BE-67443E8EF086}">
      <p15:sldGuideLst xmlns:p15="http://schemas.microsoft.com/office/powerpoint/2012/main">
        <p15:guide id="1" orient="horz" pos="300">
          <p15:clr>
            <a:srgbClr val="FBAE40"/>
          </p15:clr>
        </p15:guide>
        <p15:guide id="2" pos="2744">
          <p15:clr>
            <a:srgbClr val="FBAE40"/>
          </p15:clr>
        </p15:guide>
        <p15:guide id="3" orient="horz" pos="4042">
          <p15:clr>
            <a:srgbClr val="FBAE40"/>
          </p15:clr>
        </p15:guide>
        <p15:guide id="4" pos="553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7_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69C46A7C-8E4C-B443-99BC-7031C02A85E1}"/>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3E5CBB13-5A85-7D47-8F4F-53FDADDD2B98}"/>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9" name="Footer Placeholder 4">
            <a:extLst>
              <a:ext uri="{FF2B5EF4-FFF2-40B4-BE49-F238E27FC236}">
                <a16:creationId xmlns:a16="http://schemas.microsoft.com/office/drawing/2014/main" id="{6700871C-1951-2341-8F55-1FC148FAD323}"/>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90EE6932-86CA-FF4A-9062-5FB522E72DB9}"/>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584557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8_bullet_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1000" y="1825625"/>
            <a:ext cx="4050000" cy="4351338"/>
          </a:xfrm>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1200" y="1831159"/>
            <a:ext cx="4050000" cy="4351338"/>
          </a:xfrm>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604D0981-6E76-D940-B43E-BD9229B74407}"/>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B98CC912-5F60-1A49-BC2A-402456BF2151}"/>
              </a:ext>
            </a:extLst>
          </p:cNvPr>
          <p:cNvSpPr>
            <a:spLocks noGrp="1"/>
          </p:cNvSpPr>
          <p:nvPr>
            <p:ph type="dt" sz="half" idx="10"/>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13" name="Footer Placeholder 4">
            <a:extLst>
              <a:ext uri="{FF2B5EF4-FFF2-40B4-BE49-F238E27FC236}">
                <a16:creationId xmlns:a16="http://schemas.microsoft.com/office/drawing/2014/main" id="{D92A770D-F0B5-C84C-BFB4-6A89787B146B}"/>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56AE5D21-8474-5E4B-8551-EE863FED42D3}"/>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629363153"/>
      </p:ext>
    </p:extLst>
  </p:cSld>
  <p:clrMapOvr>
    <a:masterClrMapping/>
  </p:clrMapOvr>
  <p:extLst>
    <p:ext uri="{DCECCB84-F9BA-43D5-87BE-67443E8EF086}">
      <p15:sldGuideLst xmlns:p15="http://schemas.microsoft.com/office/powerpoint/2012/main">
        <p15:guide id="1" orient="horz" pos="1139">
          <p15:clr>
            <a:srgbClr val="FBAE40"/>
          </p15:clr>
        </p15:guide>
        <p15:guide id="2" pos="2778">
          <p15:clr>
            <a:srgbClr val="FBAE40"/>
          </p15:clr>
        </p15:guide>
        <p15:guide id="3" pos="209">
          <p15:clr>
            <a:srgbClr val="FBAE40"/>
          </p15:clr>
        </p15:guide>
        <p15:guide id="4" pos="2982">
          <p15:clr>
            <a:srgbClr val="FBAE40"/>
          </p15:clr>
        </p15:guide>
        <p15:guide id="5" pos="5534">
          <p15:clr>
            <a:srgbClr val="FBAE40"/>
          </p15:clr>
        </p15:guide>
        <p15:guide id="6" orient="horz" pos="39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9_bullet_column_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1000" y="1825625"/>
            <a:ext cx="2558083" cy="4351338"/>
          </a:xfrm>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5100" y="1831159"/>
            <a:ext cx="5516100" cy="4351338"/>
          </a:xfrm>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BD9F7CEB-C9C1-A14E-B46A-96A8E7F93422}"/>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0E400D7B-A9E8-3E4C-A5FC-0A4CA7E809D0}"/>
              </a:ext>
            </a:extLst>
          </p:cNvPr>
          <p:cNvSpPr>
            <a:spLocks noGrp="1"/>
          </p:cNvSpPr>
          <p:nvPr>
            <p:ph type="dt" sz="half" idx="10"/>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13" name="Footer Placeholder 4">
            <a:extLst>
              <a:ext uri="{FF2B5EF4-FFF2-40B4-BE49-F238E27FC236}">
                <a16:creationId xmlns:a16="http://schemas.microsoft.com/office/drawing/2014/main" id="{EEA8B7F5-7368-5A4E-A171-11E89BE4E977}"/>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C7E5A001-D899-CA41-863E-D4B62555F36D}"/>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50119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_blank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C1DA-4321-0D4E-B003-0C5A9E7349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A34546-6EFB-164D-A9D2-A2FA2BD99A05}"/>
              </a:ext>
            </a:extLst>
          </p:cNvPr>
          <p:cNvSpPr>
            <a:spLocks noGrp="1"/>
          </p:cNvSpPr>
          <p:nvPr>
            <p:ph type="dt" sz="half" idx="10"/>
          </p:nvPr>
        </p:nvSpPr>
        <p:spPr/>
        <p:txBody>
          <a:bodyPr/>
          <a:lstStyle/>
          <a:p>
            <a:fld id="{513E9A47-B1C6-4323-97A3-2D81B112926C}" type="datetimeFigureOut">
              <a:rPr lang="en-US" smtClean="0"/>
              <a:t>2/21/2020</a:t>
            </a:fld>
            <a:endParaRPr lang="en-US"/>
          </a:p>
        </p:txBody>
      </p:sp>
      <p:sp>
        <p:nvSpPr>
          <p:cNvPr id="4" name="Footer Placeholder 3">
            <a:extLst>
              <a:ext uri="{FF2B5EF4-FFF2-40B4-BE49-F238E27FC236}">
                <a16:creationId xmlns:a16="http://schemas.microsoft.com/office/drawing/2014/main" id="{1FDC8946-250E-584B-958B-D14F5C074C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9CF0D4-3654-1541-82A8-A5D8794E9125}"/>
              </a:ext>
            </a:extLst>
          </p:cNvPr>
          <p:cNvSpPr>
            <a:spLocks noGrp="1"/>
          </p:cNvSpPr>
          <p:nvPr>
            <p:ph type="sldNum" sz="quarter" idx="12"/>
          </p:nvPr>
        </p:nvSpPr>
        <p:spPr/>
        <p:txBody>
          <a:bodyPr/>
          <a:lstStyle/>
          <a:p>
            <a:fld id="{9F3321E7-89E8-42FC-BA66-B358C1F3C7B6}" type="slidenum">
              <a:rPr lang="en-US" smtClean="0"/>
              <a:t>‹#›</a:t>
            </a:fld>
            <a:endParaRPr lang="en-US"/>
          </a:p>
        </p:txBody>
      </p:sp>
      <p:cxnSp>
        <p:nvCxnSpPr>
          <p:cNvPr id="6" name="Straight Connector 5">
            <a:extLst>
              <a:ext uri="{FF2B5EF4-FFF2-40B4-BE49-F238E27FC236}">
                <a16:creationId xmlns:a16="http://schemas.microsoft.com/office/drawing/2014/main" id="{BCF383A3-149A-F64A-BA64-5259306ADEBE}"/>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55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1_blank_no_titl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FB29A4F-7237-BC47-BAF6-10D1DA0F2C16}"/>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5CAC4AC4-1601-804D-BE1E-243B2C76ECEC}"/>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10" name="Footer Placeholder 4">
            <a:extLst>
              <a:ext uri="{FF2B5EF4-FFF2-40B4-BE49-F238E27FC236}">
                <a16:creationId xmlns:a16="http://schemas.microsoft.com/office/drawing/2014/main" id="{8F85ABF5-FA96-1147-9D30-B0FCB907D620}"/>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3C17A66A-DB8B-BA40-ABBA-4E1A84A5D059}"/>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017947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2_pictur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6D372ED-F05E-3140-9ADE-8813A96D7C4D}"/>
              </a:ext>
            </a:extLst>
          </p:cNvPr>
          <p:cNvSpPr>
            <a:spLocks noGrp="1"/>
          </p:cNvSpPr>
          <p:nvPr>
            <p:ph idx="10"/>
          </p:nvPr>
        </p:nvSpPr>
        <p:spPr>
          <a:xfrm>
            <a:off x="351000" y="468000"/>
            <a:ext cx="8440200" cy="5760000"/>
          </a:xfrm>
        </p:spPr>
        <p:txBody>
          <a:bodyPr/>
          <a:lstStyle>
            <a:lvl1pPr marL="0" indent="0">
              <a:buNone/>
              <a:defRPr sz="1950"/>
            </a:lvl1pPr>
          </a:lstStyle>
          <a:p>
            <a:pPr lvl="0"/>
            <a:r>
              <a:rPr lang="en-US"/>
              <a:t>Click to edit Master text styles</a:t>
            </a:r>
          </a:p>
        </p:txBody>
      </p:sp>
      <p:sp>
        <p:nvSpPr>
          <p:cNvPr id="9" name="Title 1">
            <a:extLst>
              <a:ext uri="{FF2B5EF4-FFF2-40B4-BE49-F238E27FC236}">
                <a16:creationId xmlns:a16="http://schemas.microsoft.com/office/drawing/2014/main" id="{6397A353-7226-6144-B91D-9B2CBFFEC584}"/>
              </a:ext>
            </a:extLst>
          </p:cNvPr>
          <p:cNvSpPr>
            <a:spLocks noGrp="1"/>
          </p:cNvSpPr>
          <p:nvPr>
            <p:ph type="title"/>
          </p:nvPr>
        </p:nvSpPr>
        <p:spPr>
          <a:xfrm>
            <a:off x="702000" y="936000"/>
            <a:ext cx="5130000" cy="540000"/>
          </a:xfrm>
        </p:spPr>
        <p:txBody>
          <a:bodyPr/>
          <a:lstStyle>
            <a:lvl1pPr>
              <a:defRPr>
                <a:ln>
                  <a:noFill/>
                </a:ln>
                <a:solidFill>
                  <a:schemeClr val="tx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F400D2D9-D3FD-6245-AB3E-E66CD16DC64D}"/>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5" name="Footer Placeholder 4">
            <a:extLst>
              <a:ext uri="{FF2B5EF4-FFF2-40B4-BE49-F238E27FC236}">
                <a16:creationId xmlns:a16="http://schemas.microsoft.com/office/drawing/2014/main" id="{61F4D21D-E863-6244-A36D-15A2F6B95E50}"/>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6FE13E0-D0B6-224C-BD13-33D03730EA53}"/>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2441207966"/>
      </p:ext>
    </p:extLst>
  </p:cSld>
  <p:clrMapOvr>
    <a:masterClrMapping/>
  </p:clrMapOvr>
  <p:extLst>
    <p:ext uri="{DCECCB84-F9BA-43D5-87BE-67443E8EF086}">
      <p15:sldGuideLst xmlns:p15="http://schemas.microsoft.com/office/powerpoint/2012/main">
        <p15:guide id="1" orient="horz" pos="278">
          <p15:clr>
            <a:srgbClr val="FBAE40"/>
          </p15:clr>
        </p15:guide>
        <p15:guide id="2" pos="2676">
          <p15:clr>
            <a:srgbClr val="FBAE40"/>
          </p15:clr>
        </p15:guide>
        <p15:guide id="3" orient="horz" pos="3929">
          <p15:clr>
            <a:srgbClr val="FBAE40"/>
          </p15:clr>
        </p15:guide>
        <p15:guide id="4" pos="5534">
          <p15:clr>
            <a:srgbClr val="FBAE40"/>
          </p15:clr>
        </p15:guide>
        <p15:guide id="5" pos="20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3_bullet_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bg1"/>
              </a:buClr>
              <a:defRPr sz="195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53F6108E-3846-2741-A7A6-4A2A9D531F2A}"/>
              </a:ext>
            </a:extLst>
          </p:cNvPr>
          <p:cNvCxnSpPr>
            <a:cxnSpLocks/>
          </p:cNvCxnSpPr>
          <p:nvPr/>
        </p:nvCxnSpPr>
        <p:spPr>
          <a:xfrm>
            <a:off x="351000" y="1080001"/>
            <a:ext cx="8440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D36DF6B6-C17D-864B-BD96-263E7995189B}"/>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9" name="Footer Placeholder 4">
            <a:extLst>
              <a:ext uri="{FF2B5EF4-FFF2-40B4-BE49-F238E27FC236}">
                <a16:creationId xmlns:a16="http://schemas.microsoft.com/office/drawing/2014/main" id="{F2B7047C-71AD-2444-8A52-B8E686C2E5CD}"/>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C55880F0-9544-9F4C-8A30-5EB4C117F565}"/>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559369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4_bullet_wav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69C46A7C-8E4C-B443-99BC-7031C02A85E1}"/>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CB175DA9-02C6-194B-8D7C-57923672AE7D}"/>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9" name="Footer Placeholder 4">
            <a:extLst>
              <a:ext uri="{FF2B5EF4-FFF2-40B4-BE49-F238E27FC236}">
                <a16:creationId xmlns:a16="http://schemas.microsoft.com/office/drawing/2014/main" id="{5B592FD4-2A5C-B54A-966D-EC11AC294A5D}"/>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94CA2BFE-E5E5-3F49-9B7A-742AB94800FB}"/>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2677363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5_bullet_wave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69C46A7C-8E4C-B443-99BC-7031C02A85E1}"/>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E81379BE-0C9A-324F-AEE4-6A68579721E0}"/>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9" name="Footer Placeholder 4">
            <a:extLst>
              <a:ext uri="{FF2B5EF4-FFF2-40B4-BE49-F238E27FC236}">
                <a16:creationId xmlns:a16="http://schemas.microsoft.com/office/drawing/2014/main" id="{C9763945-9419-2B42-A193-4D9742EEE950}"/>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5C9B9895-2B52-7B49-80D7-B245F5A97C72}"/>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244414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3E9A47-B1C6-4323-97A3-2D81B112926C}"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437407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6_bullet_wave_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69C46A7C-8E4C-B443-99BC-7031C02A85E1}"/>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AA27CA6A-AF04-3843-AF3E-DBB7CB64044E}"/>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9" name="Footer Placeholder 4">
            <a:extLst>
              <a:ext uri="{FF2B5EF4-FFF2-40B4-BE49-F238E27FC236}">
                <a16:creationId xmlns:a16="http://schemas.microsoft.com/office/drawing/2014/main" id="{E172A013-E570-BB4D-84C5-95451FB1588B}"/>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7B9B078A-5B46-874E-80B0-1AC95C3C5823}"/>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767385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7_bullet_wave_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69C46A7C-8E4C-B443-99BC-7031C02A85E1}"/>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CBBB4577-33E4-6B4C-9677-068611DEC6B6}"/>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9" name="Footer Placeholder 4">
            <a:extLst>
              <a:ext uri="{FF2B5EF4-FFF2-40B4-BE49-F238E27FC236}">
                <a16:creationId xmlns:a16="http://schemas.microsoft.com/office/drawing/2014/main" id="{8F799768-1F5F-5C4B-8F0F-FF65060A3E64}"/>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7826F1D5-AEA8-5647-978C-3AD942D60CFE}"/>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40153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8_bullet_wave_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000" y="967628"/>
            <a:ext cx="8440200" cy="540000"/>
          </a:xfrm>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B9EE04CE-FFF9-C54E-B1EA-3AC028F27266}"/>
              </a:ext>
            </a:extLst>
          </p:cNvPr>
          <p:cNvCxnSpPr>
            <a:cxnSpLocks/>
          </p:cNvCxnSpPr>
          <p:nvPr/>
        </p:nvCxnSpPr>
        <p:spPr>
          <a:xfrm>
            <a:off x="351000" y="1507628"/>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A3637B23-5A78-BB45-BC14-8E6E98C72DE7}"/>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13" name="Footer Placeholder 4">
            <a:extLst>
              <a:ext uri="{FF2B5EF4-FFF2-40B4-BE49-F238E27FC236}">
                <a16:creationId xmlns:a16="http://schemas.microsoft.com/office/drawing/2014/main" id="{D71FE6E1-A5B3-F14F-BEC3-9EB5EF0C19CC}"/>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DC47E484-91F8-E148-956B-821CC363016D}"/>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271526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9_bullet_colour_wav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000" y="967628"/>
            <a:ext cx="8440200" cy="540000"/>
          </a:xfrm>
        </p:spPr>
        <p:txBody>
          <a:bodyPr>
            <a:normAutofit/>
          </a:bodyPr>
          <a:lstStyle>
            <a:lvl1pPr>
              <a:defRPr sz="24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bg1"/>
              </a:buClr>
              <a:defRPr sz="195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B9EE04CE-FFF9-C54E-B1EA-3AC028F27266}"/>
              </a:ext>
            </a:extLst>
          </p:cNvPr>
          <p:cNvCxnSpPr>
            <a:cxnSpLocks/>
          </p:cNvCxnSpPr>
          <p:nvPr/>
        </p:nvCxnSpPr>
        <p:spPr>
          <a:xfrm>
            <a:off x="351000" y="1507628"/>
            <a:ext cx="8440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0B5C66C7-6EED-6543-B90C-69B03BB729E3}"/>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13" name="Footer Placeholder 4">
            <a:extLst>
              <a:ext uri="{FF2B5EF4-FFF2-40B4-BE49-F238E27FC236}">
                <a16:creationId xmlns:a16="http://schemas.microsoft.com/office/drawing/2014/main" id="{1AD69641-4450-174F-A773-C9C94C92E383}"/>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DFC0564C-D7A5-C048-B046-0D37A8E07206}"/>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55687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0_divider_wav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5DC84B-A647-B549-B2CB-9A280B8E6073}"/>
              </a:ext>
            </a:extLst>
          </p:cNvPr>
          <p:cNvSpPr>
            <a:spLocks noGrp="1"/>
          </p:cNvSpPr>
          <p:nvPr>
            <p:ph type="ctrTitle" hasCustomPrompt="1"/>
          </p:nvPr>
        </p:nvSpPr>
        <p:spPr>
          <a:xfrm>
            <a:off x="351000" y="1572240"/>
            <a:ext cx="4860000" cy="1175520"/>
          </a:xfrm>
        </p:spPr>
        <p:txBody>
          <a:bodyPr lIns="0" tIns="0" rIns="0" bIns="0" anchor="b" anchorCtr="0">
            <a:noAutofit/>
          </a:bodyPr>
          <a:lstStyle>
            <a:lvl1pPr algn="l">
              <a:defRPr sz="6000" u="none">
                <a:solidFill>
                  <a:schemeClr val="bg1"/>
                </a:solidFill>
                <a:latin typeface="Arial" panose="020B0604020202020204" pitchFamily="34" charset="0"/>
                <a:cs typeface="Arial" panose="020B0604020202020204" pitchFamily="34" charset="0"/>
              </a:defRPr>
            </a:lvl1pPr>
          </a:lstStyle>
          <a:p>
            <a:r>
              <a:rPr lang="en-GB" dirty="0"/>
              <a:t>1.         </a:t>
            </a:r>
            <a:endParaRPr lang="en-US" dirty="0"/>
          </a:p>
        </p:txBody>
      </p:sp>
      <p:sp>
        <p:nvSpPr>
          <p:cNvPr id="10" name="Subtitle 2">
            <a:extLst>
              <a:ext uri="{FF2B5EF4-FFF2-40B4-BE49-F238E27FC236}">
                <a16:creationId xmlns:a16="http://schemas.microsoft.com/office/drawing/2014/main" id="{757DD4F8-8D96-8043-B3AA-F8E4BFA8CB1A}"/>
              </a:ext>
            </a:extLst>
          </p:cNvPr>
          <p:cNvSpPr>
            <a:spLocks noGrp="1"/>
          </p:cNvSpPr>
          <p:nvPr>
            <p:ph type="subTitle" idx="1"/>
          </p:nvPr>
        </p:nvSpPr>
        <p:spPr>
          <a:xfrm>
            <a:off x="351000" y="3035551"/>
            <a:ext cx="4860000" cy="1080000"/>
          </a:xfrm>
        </p:spPr>
        <p:txBody>
          <a:bodyPr lIns="0" tIns="0" rIns="0" bIns="0">
            <a:normAutofit/>
          </a:bodyPr>
          <a:lstStyle>
            <a:lvl1pPr marL="0" indent="0" algn="l">
              <a:buNone/>
              <a:defRPr sz="19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5C2F0281-293D-F741-9A64-9A64ACBBF47D}"/>
              </a:ext>
            </a:extLst>
          </p:cNvPr>
          <p:cNvCxnSpPr/>
          <p:nvPr/>
        </p:nvCxnSpPr>
        <p:spPr>
          <a:xfrm>
            <a:off x="351000" y="2834485"/>
            <a:ext cx="48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5DA85923-EA92-5349-9DFF-D0537525AFBC}"/>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13" name="Footer Placeholder 4">
            <a:extLst>
              <a:ext uri="{FF2B5EF4-FFF2-40B4-BE49-F238E27FC236}">
                <a16:creationId xmlns:a16="http://schemas.microsoft.com/office/drawing/2014/main" id="{57B7711C-C56D-2240-A010-F51A11890648}"/>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E1C9E53E-DBFB-4C4C-A2C3-12C704BD814B}"/>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604730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1_divider_wave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5DC84B-A647-B549-B2CB-9A280B8E6073}"/>
              </a:ext>
            </a:extLst>
          </p:cNvPr>
          <p:cNvSpPr>
            <a:spLocks noGrp="1"/>
          </p:cNvSpPr>
          <p:nvPr>
            <p:ph type="ctrTitle" hasCustomPrompt="1"/>
          </p:nvPr>
        </p:nvSpPr>
        <p:spPr>
          <a:xfrm>
            <a:off x="351000" y="1572240"/>
            <a:ext cx="4860000" cy="1175520"/>
          </a:xfrm>
        </p:spPr>
        <p:txBody>
          <a:bodyPr lIns="0" tIns="0" rIns="0" bIns="0" anchor="b" anchorCtr="0">
            <a:noAutofit/>
          </a:bodyPr>
          <a:lstStyle>
            <a:lvl1pPr algn="l">
              <a:defRPr sz="6000" u="none">
                <a:solidFill>
                  <a:schemeClr val="bg1"/>
                </a:solidFill>
                <a:latin typeface="Arial" panose="020B0604020202020204" pitchFamily="34" charset="0"/>
                <a:cs typeface="Arial" panose="020B0604020202020204" pitchFamily="34" charset="0"/>
              </a:defRPr>
            </a:lvl1pPr>
          </a:lstStyle>
          <a:p>
            <a:r>
              <a:rPr lang="en-GB" dirty="0"/>
              <a:t>1.         </a:t>
            </a:r>
            <a:endParaRPr lang="en-US" dirty="0"/>
          </a:p>
        </p:txBody>
      </p:sp>
      <p:sp>
        <p:nvSpPr>
          <p:cNvPr id="10" name="Subtitle 2">
            <a:extLst>
              <a:ext uri="{FF2B5EF4-FFF2-40B4-BE49-F238E27FC236}">
                <a16:creationId xmlns:a16="http://schemas.microsoft.com/office/drawing/2014/main" id="{757DD4F8-8D96-8043-B3AA-F8E4BFA8CB1A}"/>
              </a:ext>
            </a:extLst>
          </p:cNvPr>
          <p:cNvSpPr>
            <a:spLocks noGrp="1"/>
          </p:cNvSpPr>
          <p:nvPr>
            <p:ph type="subTitle" idx="1"/>
          </p:nvPr>
        </p:nvSpPr>
        <p:spPr>
          <a:xfrm>
            <a:off x="351000" y="3035551"/>
            <a:ext cx="4860000" cy="1080000"/>
          </a:xfrm>
        </p:spPr>
        <p:txBody>
          <a:bodyPr lIns="0" tIns="0" rIns="0" bIns="0">
            <a:normAutofit/>
          </a:bodyPr>
          <a:lstStyle>
            <a:lvl1pPr marL="0" indent="0" algn="l">
              <a:buNone/>
              <a:defRPr sz="19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5C2F0281-293D-F741-9A64-9A64ACBBF47D}"/>
              </a:ext>
            </a:extLst>
          </p:cNvPr>
          <p:cNvCxnSpPr/>
          <p:nvPr/>
        </p:nvCxnSpPr>
        <p:spPr>
          <a:xfrm>
            <a:off x="351000" y="2834485"/>
            <a:ext cx="48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421217CC-B290-1842-8EF0-F4B6C244A5EE}"/>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13" name="Footer Placeholder 4">
            <a:extLst>
              <a:ext uri="{FF2B5EF4-FFF2-40B4-BE49-F238E27FC236}">
                <a16:creationId xmlns:a16="http://schemas.microsoft.com/office/drawing/2014/main" id="{D8CFA5BF-B6B0-2C43-A703-1CAF5C63ACCF}"/>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9321D6A3-DF10-8D4C-8E97-56882F1F38B4}"/>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770063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2_divider_wave_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5DC84B-A647-B549-B2CB-9A280B8E6073}"/>
              </a:ext>
            </a:extLst>
          </p:cNvPr>
          <p:cNvSpPr>
            <a:spLocks noGrp="1"/>
          </p:cNvSpPr>
          <p:nvPr>
            <p:ph type="ctrTitle" hasCustomPrompt="1"/>
          </p:nvPr>
        </p:nvSpPr>
        <p:spPr>
          <a:xfrm>
            <a:off x="351000" y="1572240"/>
            <a:ext cx="4860000" cy="1175520"/>
          </a:xfrm>
        </p:spPr>
        <p:txBody>
          <a:bodyPr lIns="0" tIns="0" rIns="0" bIns="0" anchor="b" anchorCtr="0">
            <a:noAutofit/>
          </a:bodyPr>
          <a:lstStyle>
            <a:lvl1pPr algn="l">
              <a:defRPr sz="6000" u="none">
                <a:solidFill>
                  <a:schemeClr val="bg1"/>
                </a:solidFill>
                <a:latin typeface="Arial" panose="020B0604020202020204" pitchFamily="34" charset="0"/>
                <a:cs typeface="Arial" panose="020B0604020202020204" pitchFamily="34" charset="0"/>
              </a:defRPr>
            </a:lvl1pPr>
          </a:lstStyle>
          <a:p>
            <a:r>
              <a:rPr lang="en-GB" dirty="0"/>
              <a:t>1.         </a:t>
            </a:r>
            <a:endParaRPr lang="en-US" dirty="0"/>
          </a:p>
        </p:txBody>
      </p:sp>
      <p:sp>
        <p:nvSpPr>
          <p:cNvPr id="10" name="Subtitle 2">
            <a:extLst>
              <a:ext uri="{FF2B5EF4-FFF2-40B4-BE49-F238E27FC236}">
                <a16:creationId xmlns:a16="http://schemas.microsoft.com/office/drawing/2014/main" id="{757DD4F8-8D96-8043-B3AA-F8E4BFA8CB1A}"/>
              </a:ext>
            </a:extLst>
          </p:cNvPr>
          <p:cNvSpPr>
            <a:spLocks noGrp="1"/>
          </p:cNvSpPr>
          <p:nvPr>
            <p:ph type="subTitle" idx="1"/>
          </p:nvPr>
        </p:nvSpPr>
        <p:spPr>
          <a:xfrm>
            <a:off x="351000" y="3035551"/>
            <a:ext cx="4860000" cy="1080000"/>
          </a:xfrm>
        </p:spPr>
        <p:txBody>
          <a:bodyPr lIns="0" tIns="0" rIns="0" bIns="0">
            <a:normAutofit/>
          </a:bodyPr>
          <a:lstStyle>
            <a:lvl1pPr marL="0" indent="0" algn="l">
              <a:buNone/>
              <a:defRPr sz="19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5C2F0281-293D-F741-9A64-9A64ACBBF47D}"/>
              </a:ext>
            </a:extLst>
          </p:cNvPr>
          <p:cNvCxnSpPr/>
          <p:nvPr/>
        </p:nvCxnSpPr>
        <p:spPr>
          <a:xfrm>
            <a:off x="351000" y="2834485"/>
            <a:ext cx="48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880C761C-3E25-2645-BAA4-39DCA718863F}"/>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13" name="Footer Placeholder 4">
            <a:extLst>
              <a:ext uri="{FF2B5EF4-FFF2-40B4-BE49-F238E27FC236}">
                <a16:creationId xmlns:a16="http://schemas.microsoft.com/office/drawing/2014/main" id="{8001E381-9BAD-6546-9A15-9DF070E971E6}"/>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C92C8A8A-23D8-464F-B26C-19932BB9A681}"/>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023221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3_divider_wave_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5DC84B-A647-B549-B2CB-9A280B8E6073}"/>
              </a:ext>
            </a:extLst>
          </p:cNvPr>
          <p:cNvSpPr>
            <a:spLocks noGrp="1"/>
          </p:cNvSpPr>
          <p:nvPr>
            <p:ph type="ctrTitle" hasCustomPrompt="1"/>
          </p:nvPr>
        </p:nvSpPr>
        <p:spPr>
          <a:xfrm>
            <a:off x="351000" y="1572240"/>
            <a:ext cx="4860000" cy="1175520"/>
          </a:xfrm>
        </p:spPr>
        <p:txBody>
          <a:bodyPr lIns="0" tIns="0" rIns="0" bIns="0" anchor="b" anchorCtr="0">
            <a:noAutofit/>
          </a:bodyPr>
          <a:lstStyle>
            <a:lvl1pPr algn="l">
              <a:defRPr sz="6000" u="none">
                <a:solidFill>
                  <a:schemeClr val="bg1"/>
                </a:solidFill>
                <a:latin typeface="Arial" panose="020B0604020202020204" pitchFamily="34" charset="0"/>
                <a:cs typeface="Arial" panose="020B0604020202020204" pitchFamily="34" charset="0"/>
              </a:defRPr>
            </a:lvl1pPr>
          </a:lstStyle>
          <a:p>
            <a:r>
              <a:rPr lang="en-GB" dirty="0"/>
              <a:t>1.         </a:t>
            </a:r>
            <a:endParaRPr lang="en-US" dirty="0"/>
          </a:p>
        </p:txBody>
      </p:sp>
      <p:sp>
        <p:nvSpPr>
          <p:cNvPr id="10" name="Subtitle 2">
            <a:extLst>
              <a:ext uri="{FF2B5EF4-FFF2-40B4-BE49-F238E27FC236}">
                <a16:creationId xmlns:a16="http://schemas.microsoft.com/office/drawing/2014/main" id="{757DD4F8-8D96-8043-B3AA-F8E4BFA8CB1A}"/>
              </a:ext>
            </a:extLst>
          </p:cNvPr>
          <p:cNvSpPr>
            <a:spLocks noGrp="1"/>
          </p:cNvSpPr>
          <p:nvPr>
            <p:ph type="subTitle" idx="1"/>
          </p:nvPr>
        </p:nvSpPr>
        <p:spPr>
          <a:xfrm>
            <a:off x="351000" y="3035551"/>
            <a:ext cx="4860000" cy="1080000"/>
          </a:xfrm>
        </p:spPr>
        <p:txBody>
          <a:bodyPr lIns="0" tIns="0" rIns="0" bIns="0">
            <a:normAutofit/>
          </a:bodyPr>
          <a:lstStyle>
            <a:lvl1pPr marL="0" indent="0" algn="l">
              <a:buNone/>
              <a:defRPr sz="19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5C2F0281-293D-F741-9A64-9A64ACBBF47D}"/>
              </a:ext>
            </a:extLst>
          </p:cNvPr>
          <p:cNvCxnSpPr/>
          <p:nvPr/>
        </p:nvCxnSpPr>
        <p:spPr>
          <a:xfrm>
            <a:off x="351000" y="2834485"/>
            <a:ext cx="48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363E7882-F78C-AE4A-9F21-BA94678792E2}"/>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13" name="Footer Placeholder 4">
            <a:extLst>
              <a:ext uri="{FF2B5EF4-FFF2-40B4-BE49-F238E27FC236}">
                <a16:creationId xmlns:a16="http://schemas.microsoft.com/office/drawing/2014/main" id="{CCA9592F-3232-3F45-9DA9-C23E713A2BD9}"/>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E9D3E987-A160-4244-9A87-5F1AC214E03A}"/>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34019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4_contents_wav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7819AE0-4021-A447-92A6-A04C13975204}"/>
              </a:ext>
            </a:extLst>
          </p:cNvPr>
          <p:cNvSpPr>
            <a:spLocks noGrp="1"/>
          </p:cNvSpPr>
          <p:nvPr>
            <p:ph type="title"/>
          </p:nvPr>
        </p:nvSpPr>
        <p:spPr>
          <a:xfrm>
            <a:off x="351000" y="540001"/>
            <a:ext cx="8440200" cy="540000"/>
          </a:xfrm>
        </p:spPr>
        <p:txBody>
          <a:bodyPr/>
          <a:lstStyle>
            <a:lvl1pPr>
              <a:defRPr>
                <a:ln>
                  <a:noFill/>
                </a:ln>
                <a:solidFill>
                  <a:schemeClr val="bg1"/>
                </a:solidFill>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866E388C-F0E0-884A-AC17-71630F6EEFE4}"/>
              </a:ext>
            </a:extLst>
          </p:cNvPr>
          <p:cNvCxnSpPr>
            <a:cxnSpLocks/>
          </p:cNvCxnSpPr>
          <p:nvPr/>
        </p:nvCxnSpPr>
        <p:spPr>
          <a:xfrm>
            <a:off x="351000" y="1080001"/>
            <a:ext cx="8440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A087B6D3-0C64-264A-B0B1-178E700D2E71}"/>
              </a:ext>
            </a:extLst>
          </p:cNvPr>
          <p:cNvSpPr>
            <a:spLocks noGrp="1"/>
          </p:cNvSpPr>
          <p:nvPr>
            <p:ph idx="1"/>
          </p:nvPr>
        </p:nvSpPr>
        <p:spPr>
          <a:xfrm>
            <a:off x="351000" y="1825625"/>
            <a:ext cx="8440200" cy="3960000"/>
          </a:xfrm>
        </p:spPr>
        <p:txBody>
          <a:bodyPr/>
          <a:lstStyle>
            <a:lvl1pPr marL="385763" indent="-385763">
              <a:buClr>
                <a:schemeClr val="bg1"/>
              </a:buClr>
              <a:buFont typeface="+mj-lt"/>
              <a:buAutoNum type="arabicPeriod"/>
              <a:defRPr sz="195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9" name="Date Placeholder 3">
            <a:extLst>
              <a:ext uri="{FF2B5EF4-FFF2-40B4-BE49-F238E27FC236}">
                <a16:creationId xmlns:a16="http://schemas.microsoft.com/office/drawing/2014/main" id="{D41F5E83-3B73-834D-82AF-269B0463BFF9}"/>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10" name="Footer Placeholder 4">
            <a:extLst>
              <a:ext uri="{FF2B5EF4-FFF2-40B4-BE49-F238E27FC236}">
                <a16:creationId xmlns:a16="http://schemas.microsoft.com/office/drawing/2014/main" id="{9D8B7F20-A8DB-6148-AC39-DDF25DAD23E5}"/>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FA22843F-1FEE-C946-AB45-B105C14FED1B}"/>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595204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5_statement_wav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7819AE0-4021-A447-92A6-A04C13975204}"/>
              </a:ext>
            </a:extLst>
          </p:cNvPr>
          <p:cNvSpPr>
            <a:spLocks noGrp="1"/>
          </p:cNvSpPr>
          <p:nvPr>
            <p:ph type="title"/>
          </p:nvPr>
        </p:nvSpPr>
        <p:spPr>
          <a:xfrm>
            <a:off x="351000" y="540001"/>
            <a:ext cx="5130000" cy="540000"/>
          </a:xfrm>
        </p:spPr>
        <p:txBody>
          <a:bodyPr/>
          <a:lstStyle>
            <a:lvl1pPr>
              <a:defRPr>
                <a:ln>
                  <a:noFill/>
                </a:ln>
                <a:solidFill>
                  <a:schemeClr val="bg1"/>
                </a:solidFill>
              </a:defRPr>
            </a:lvl1pPr>
          </a:lstStyle>
          <a:p>
            <a:r>
              <a:rPr lang="en-US"/>
              <a:t>Click to edit Master title style</a:t>
            </a:r>
            <a:endParaRPr lang="en-US" dirty="0"/>
          </a:p>
        </p:txBody>
      </p:sp>
      <p:sp>
        <p:nvSpPr>
          <p:cNvPr id="9" name="Date Placeholder 3">
            <a:extLst>
              <a:ext uri="{FF2B5EF4-FFF2-40B4-BE49-F238E27FC236}">
                <a16:creationId xmlns:a16="http://schemas.microsoft.com/office/drawing/2014/main" id="{49E59FB1-C578-9545-8777-BE88BAECCB11}"/>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10" name="Footer Placeholder 4">
            <a:extLst>
              <a:ext uri="{FF2B5EF4-FFF2-40B4-BE49-F238E27FC236}">
                <a16:creationId xmlns:a16="http://schemas.microsoft.com/office/drawing/2014/main" id="{9CECE1EB-3FF5-E946-8AA7-069B8AF6C931}"/>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A91D4F77-B07E-4F4E-9D42-BFF49DAB9F43}"/>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23811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3E9A47-B1C6-4323-97A3-2D81B112926C}"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359407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5_bullet_colour_wave_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bg1"/>
              </a:buClr>
              <a:defRPr sz="195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53F6108E-3846-2741-A7A6-4A2A9D531F2A}"/>
              </a:ext>
            </a:extLst>
          </p:cNvPr>
          <p:cNvCxnSpPr>
            <a:cxnSpLocks/>
          </p:cNvCxnSpPr>
          <p:nvPr/>
        </p:nvCxnSpPr>
        <p:spPr>
          <a:xfrm>
            <a:off x="351000" y="1080001"/>
            <a:ext cx="8440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F39534B8-BC99-E14E-967F-05AD2C78CC19}"/>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9" name="Footer Placeholder 4">
            <a:extLst>
              <a:ext uri="{FF2B5EF4-FFF2-40B4-BE49-F238E27FC236}">
                <a16:creationId xmlns:a16="http://schemas.microsoft.com/office/drawing/2014/main" id="{266BA676-F240-0440-A1E9-6349DC8FA447}"/>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5A7E7713-D3FD-EB47-9EDA-001F861B71A9}"/>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452371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6_statement_wave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7819AE0-4021-A447-92A6-A04C13975204}"/>
              </a:ext>
            </a:extLst>
          </p:cNvPr>
          <p:cNvSpPr>
            <a:spLocks noGrp="1"/>
          </p:cNvSpPr>
          <p:nvPr>
            <p:ph type="title"/>
          </p:nvPr>
        </p:nvSpPr>
        <p:spPr>
          <a:xfrm>
            <a:off x="351000" y="540001"/>
            <a:ext cx="5130000" cy="540000"/>
          </a:xfrm>
        </p:spPr>
        <p:txBody>
          <a:bodyPr/>
          <a:lstStyle>
            <a:lvl1pPr>
              <a:defRPr>
                <a:ln>
                  <a:noFill/>
                </a:ln>
                <a:solidFill>
                  <a:schemeClr val="tx1"/>
                </a:solidFill>
              </a:defRPr>
            </a:lvl1pPr>
          </a:lstStyle>
          <a:p>
            <a:r>
              <a:rPr lang="en-US"/>
              <a:t>Click to edit Master title style</a:t>
            </a:r>
            <a:endParaRPr lang="en-US" dirty="0"/>
          </a:p>
        </p:txBody>
      </p:sp>
      <p:sp>
        <p:nvSpPr>
          <p:cNvPr id="9" name="Date Placeholder 3">
            <a:extLst>
              <a:ext uri="{FF2B5EF4-FFF2-40B4-BE49-F238E27FC236}">
                <a16:creationId xmlns:a16="http://schemas.microsoft.com/office/drawing/2014/main" id="{67294851-CAF2-424B-A57A-1B3656B2794E}"/>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10" name="Footer Placeholder 4">
            <a:extLst>
              <a:ext uri="{FF2B5EF4-FFF2-40B4-BE49-F238E27FC236}">
                <a16:creationId xmlns:a16="http://schemas.microsoft.com/office/drawing/2014/main" id="{314228A9-C51F-6F49-8B7C-A2FCAFAC7057}"/>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9F1B654F-ACB2-2B4B-B116-10CB5859EA5C}"/>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991789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7_bullet_wa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3401644-D891-584D-B0B9-BA92AA6E6DF9}"/>
              </a:ext>
            </a:extLst>
          </p:cNvPr>
          <p:cNvSpPr>
            <a:spLocks noGrp="1"/>
          </p:cNvSpPr>
          <p:nvPr>
            <p:ph type="title"/>
          </p:nvPr>
        </p:nvSpPr>
        <p:spPr>
          <a:xfrm>
            <a:off x="351000" y="540001"/>
            <a:ext cx="8440200" cy="540000"/>
          </a:xfrm>
        </p:spPr>
        <p:txBody>
          <a:bodyPr>
            <a:normAutofit/>
          </a:bodyPr>
          <a:lstStyle>
            <a:lvl1pPr>
              <a:defRPr sz="2400"/>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B1775690-78FA-4548-99CB-85E2C9B76EB7}"/>
              </a:ext>
            </a:extLst>
          </p:cNvPr>
          <p:cNvSpPr>
            <a:spLocks noGrp="1"/>
          </p:cNvSpPr>
          <p:nvPr>
            <p:ph idx="1"/>
          </p:nvPr>
        </p:nvSpPr>
        <p:spPr>
          <a:xfrm>
            <a:off x="351000" y="1825625"/>
            <a:ext cx="8440200" cy="3960000"/>
          </a:xfrm>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DB7902B0-680D-864F-BCB5-06A6FAB70F23}"/>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44804303-5D75-C249-8D09-0DF0C29875FA}"/>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13" name="Footer Placeholder 4">
            <a:extLst>
              <a:ext uri="{FF2B5EF4-FFF2-40B4-BE49-F238E27FC236}">
                <a16:creationId xmlns:a16="http://schemas.microsoft.com/office/drawing/2014/main" id="{7C4B13CD-5B21-2C4E-9F20-DC1FABAE0A90}"/>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2AE20F85-3736-9848-A7EF-E9B74340AF8F}"/>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229866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9_colour_op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CC99A4B-1CC5-7545-8B04-9D60CF3084E2}"/>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9" name="Footer Placeholder 4">
            <a:extLst>
              <a:ext uri="{FF2B5EF4-FFF2-40B4-BE49-F238E27FC236}">
                <a16:creationId xmlns:a16="http://schemas.microsoft.com/office/drawing/2014/main" id="{8234DB34-67A2-7F41-A0E4-37D6BCFDCA59}"/>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D5F1C84D-6BEA-B04D-A137-8C243BF32BAA}"/>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240284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0_colour_op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B99287A-C94B-1946-8CB3-BC0D888F6B2B}"/>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9" name="Footer Placeholder 4">
            <a:extLst>
              <a:ext uri="{FF2B5EF4-FFF2-40B4-BE49-F238E27FC236}">
                <a16:creationId xmlns:a16="http://schemas.microsoft.com/office/drawing/2014/main" id="{BC95DA0B-A153-CB4A-84D2-C26DB7CBA8F0}"/>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F3E01DC7-1262-634E-BCE0-77388642C80C}"/>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2134151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1_colour_opt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96807DA-38A7-6640-BC69-1A4A9DA3979E}"/>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9" name="Footer Placeholder 4">
            <a:extLst>
              <a:ext uri="{FF2B5EF4-FFF2-40B4-BE49-F238E27FC236}">
                <a16:creationId xmlns:a16="http://schemas.microsoft.com/office/drawing/2014/main" id="{7B8906B4-9684-B042-9B3E-07C32E18C7E0}"/>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82F1676F-5754-BE48-B91C-2C83D5CB854D}"/>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9941596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2_colour_opt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E7B19557-F61D-9B44-AC97-8173451C5220}"/>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9" name="Footer Placeholder 4">
            <a:extLst>
              <a:ext uri="{FF2B5EF4-FFF2-40B4-BE49-F238E27FC236}">
                <a16:creationId xmlns:a16="http://schemas.microsoft.com/office/drawing/2014/main" id="{037B8E8A-8BDF-614F-8D52-635BB8A17542}"/>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14C8A8F2-C68F-E141-A8D8-52FDBD53571D}"/>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2931311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3_colour_opt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DE162C8-96A4-2D4E-8EEA-844FFCB15B69}"/>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9" name="Footer Placeholder 4">
            <a:extLst>
              <a:ext uri="{FF2B5EF4-FFF2-40B4-BE49-F238E27FC236}">
                <a16:creationId xmlns:a16="http://schemas.microsoft.com/office/drawing/2014/main" id="{E1B6D32D-9FAB-E14F-83AE-C55E6B2447DA}"/>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7B6F4CF1-C510-6647-A5A8-4679BC8CCE07}"/>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417777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4_colour_opt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0E59BA2-DB94-B945-BBC6-0A48206DD059}"/>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9" name="Footer Placeholder 4">
            <a:extLst>
              <a:ext uri="{FF2B5EF4-FFF2-40B4-BE49-F238E27FC236}">
                <a16:creationId xmlns:a16="http://schemas.microsoft.com/office/drawing/2014/main" id="{E20001B7-2BDD-9C48-ADE0-B05F082BE0EF}"/>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93F962F0-0D2E-C04A-BFF3-D4236563D387}"/>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26438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3E9A47-B1C6-4323-97A3-2D81B112926C}"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213789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3E9A47-B1C6-4323-97A3-2D81B112926C}"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105434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E9A47-B1C6-4323-97A3-2D81B112926C}"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362015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3E9A47-B1C6-4323-97A3-2D81B112926C}"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26711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3E9A47-B1C6-4323-97A3-2D81B112926C}"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259536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image" Target="../media/image1.jpg"/><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E9A47-B1C6-4323-97A3-2D81B112926C}" type="datetimeFigureOut">
              <a:rPr lang="en-US" smtClean="0"/>
              <a:t>2/21/2020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321E7-89E8-42FC-BA66-B358C1F3C7B6}"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823198D9-7FB3-4CA8-9D6F-5AF75EFB78D6}"/>
              </a:ext>
            </a:extLst>
          </p:cNvPr>
          <p:cNvPicPr>
            <a:picLocks noChangeAspect="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7946" y="5885671"/>
            <a:ext cx="1673525" cy="941358"/>
          </a:xfrm>
          <a:prstGeom prst="rect">
            <a:avLst/>
          </a:prstGeom>
        </p:spPr>
      </p:pic>
    </p:spTree>
    <p:extLst>
      <p:ext uri="{BB962C8B-B14F-4D97-AF65-F5344CB8AC3E}">
        <p14:creationId xmlns:p14="http://schemas.microsoft.com/office/powerpoint/2010/main" val="3647212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1000" y="540001"/>
            <a:ext cx="8440200" cy="5400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1000" y="1825625"/>
            <a:ext cx="8440200" cy="396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703A873-2848-4C4B-8C9D-06D24962D9CE}"/>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2/21/2020</a:t>
            </a:fld>
            <a:endParaRPr lang="en-US"/>
          </a:p>
        </p:txBody>
      </p:sp>
      <p:sp>
        <p:nvSpPr>
          <p:cNvPr id="8" name="Footer Placeholder 4">
            <a:extLst>
              <a:ext uri="{FF2B5EF4-FFF2-40B4-BE49-F238E27FC236}">
                <a16:creationId xmlns:a16="http://schemas.microsoft.com/office/drawing/2014/main" id="{F62356D2-E544-9240-95C6-3F8BAF10A0C2}"/>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9" name="Slide Number Placeholder 5">
            <a:extLst>
              <a:ext uri="{FF2B5EF4-FFF2-40B4-BE49-F238E27FC236}">
                <a16:creationId xmlns:a16="http://schemas.microsoft.com/office/drawing/2014/main" id="{C7944DBE-2EF9-8E4F-8FB3-AAD18C212558}"/>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49C6478B-F0EB-4850-AFE9-D94CC9A8CF01}"/>
              </a:ext>
            </a:extLst>
          </p:cNvPr>
          <p:cNvPicPr>
            <a:picLocks noChangeAspect="1"/>
          </p:cNvPicPr>
          <p:nvPr userDrawn="1"/>
        </p:nvPicPr>
        <p:blipFill>
          <a:blip r:embed="rId3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7946" y="5885671"/>
            <a:ext cx="1673525" cy="941358"/>
          </a:xfrm>
          <a:prstGeom prst="rect">
            <a:avLst/>
          </a:prstGeom>
        </p:spPr>
      </p:pic>
    </p:spTree>
    <p:extLst>
      <p:ext uri="{BB962C8B-B14F-4D97-AF65-F5344CB8AC3E}">
        <p14:creationId xmlns:p14="http://schemas.microsoft.com/office/powerpoint/2010/main" val="110571448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Lst>
  <p:txStyles>
    <p:titleStyle>
      <a:lvl1pPr algn="l" defTabSz="6858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tx2"/>
        </a:buClr>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tx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32.xml"/><Relationship Id="rId5" Type="http://schemas.openxmlformats.org/officeDocument/2006/relationships/image" Target="../media/image42.emf"/><Relationship Id="rId4" Type="http://schemas.openxmlformats.org/officeDocument/2006/relationships/image" Target="../media/image4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4.png"/><Relationship Id="rId7" Type="http://schemas.microsoft.com/office/2007/relationships/hdphoto" Target="../media/hdphoto2.wdp"/><Relationship Id="rId12" Type="http://schemas.openxmlformats.org/officeDocument/2006/relationships/hyperlink" Target="https://www.association-of-noise-consultants.co.uk/acoustics-ventilation-and-overheating-guide/" TargetMode="External"/><Relationship Id="rId2" Type="http://schemas.openxmlformats.org/officeDocument/2006/relationships/image" Target="../media/image43.png"/><Relationship Id="rId1" Type="http://schemas.openxmlformats.org/officeDocument/2006/relationships/slideLayout" Target="../slideLayouts/slideLayout32.xml"/><Relationship Id="rId6" Type="http://schemas.openxmlformats.org/officeDocument/2006/relationships/image" Target="../media/image46.png"/><Relationship Id="rId11" Type="http://schemas.openxmlformats.org/officeDocument/2006/relationships/image" Target="../media/image49.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45.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32.xml"/><Relationship Id="rId4" Type="http://schemas.openxmlformats.org/officeDocument/2006/relationships/hyperlink" Target="https://www.greatermanchester-ca.gov.uk/media/1744/natural-environment-topic-paper-w-cover-web.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2.xml"/><Relationship Id="rId4" Type="http://schemas.openxmlformats.org/officeDocument/2006/relationships/hyperlink" Target="https://www.ncbi.nlm.nih.gov/pmc/articles/PMC520137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hyperlink" Target="https://anima-project.eu/anima-deliverables/"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2.xml"/><Relationship Id="rId5" Type="http://schemas.openxmlformats.org/officeDocument/2006/relationships/hyperlink" Target="http://www.laermstudie.de/aktuelles/news/" TargetMode="External"/><Relationship Id="rId4" Type="http://schemas.openxmlformats.org/officeDocument/2006/relationships/image" Target="../media/image33.emf"/></Relationships>
</file>

<file path=ppt/slides/_rels/slide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2.xml"/><Relationship Id="rId5" Type="http://schemas.openxmlformats.org/officeDocument/2006/relationships/hyperlink" Target="https://www.eea.europa.eu/themes/human/noise/noise-fact-sheets/noise-country-fact-sheets-2019/united-kingdom" TargetMode="Externa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32.xml"/><Relationship Id="rId6" Type="http://schemas.openxmlformats.org/officeDocument/2006/relationships/chart" Target="../charts/chart5.xml"/><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s>
</file>

<file path=ppt/slides/_rels/slide8.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chart" Target="../charts/chart10.xml"/><Relationship Id="rId1" Type="http://schemas.openxmlformats.org/officeDocument/2006/relationships/slideLayout" Target="../slideLayouts/slideLayout32.xml"/><Relationship Id="rId6" Type="http://schemas.openxmlformats.org/officeDocument/2006/relationships/chart" Target="../charts/chart14.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9.xml.rels><?xml version="1.0" encoding="UTF-8" standalone="yes"?>
<Relationships xmlns="http://schemas.openxmlformats.org/package/2006/relationships"><Relationship Id="rId3" Type="http://schemas.openxmlformats.org/officeDocument/2006/relationships/hyperlink" Target="http://www.euro.who.int/en/health-topics/environment-and-health/noise/environmental-noise-guidelines-for-the-european-region" TargetMode="External"/><Relationship Id="rId2" Type="http://schemas.openxmlformats.org/officeDocument/2006/relationships/image" Target="../media/image38.emf"/><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9618-304D-4E8A-BC62-36898D51F3F0}"/>
              </a:ext>
            </a:extLst>
          </p:cNvPr>
          <p:cNvSpPr>
            <a:spLocks noGrp="1"/>
          </p:cNvSpPr>
          <p:nvPr>
            <p:ph type="ctrTitle"/>
          </p:nvPr>
        </p:nvSpPr>
        <p:spPr>
          <a:xfrm>
            <a:off x="351000" y="3176868"/>
            <a:ext cx="5399999" cy="461382"/>
          </a:xfrm>
        </p:spPr>
        <p:txBody>
          <a:bodyPr/>
          <a:lstStyle/>
          <a:p>
            <a:r>
              <a:rPr lang="en-US" dirty="0"/>
              <a:t>Sound and public health</a:t>
            </a:r>
            <a:endParaRPr lang="en-GB" dirty="0"/>
          </a:p>
        </p:txBody>
      </p:sp>
      <p:sp>
        <p:nvSpPr>
          <p:cNvPr id="3" name="Subtitle 2">
            <a:extLst>
              <a:ext uri="{FF2B5EF4-FFF2-40B4-BE49-F238E27FC236}">
                <a16:creationId xmlns:a16="http://schemas.microsoft.com/office/drawing/2014/main" id="{75C342F4-B476-4533-BE6D-3A91602FC61D}"/>
              </a:ext>
            </a:extLst>
          </p:cNvPr>
          <p:cNvSpPr>
            <a:spLocks noGrp="1"/>
          </p:cNvSpPr>
          <p:nvPr>
            <p:ph type="subTitle" idx="1"/>
          </p:nvPr>
        </p:nvSpPr>
        <p:spPr>
          <a:xfrm>
            <a:off x="351000" y="3737290"/>
            <a:ext cx="7407260" cy="844138"/>
          </a:xfrm>
        </p:spPr>
        <p:txBody>
          <a:bodyPr>
            <a:normAutofit/>
          </a:bodyPr>
          <a:lstStyle/>
          <a:p>
            <a:r>
              <a:rPr lang="en-US" sz="2400" dirty="0">
                <a:solidFill>
                  <a:schemeClr val="tx2"/>
                </a:solidFill>
              </a:rPr>
              <a:t>Recent advances in the scientific evidence base</a:t>
            </a:r>
          </a:p>
          <a:p>
            <a:r>
              <a:rPr lang="en-US" sz="2400" dirty="0">
                <a:solidFill>
                  <a:schemeClr val="tx2"/>
                </a:solidFill>
              </a:rPr>
              <a:t>Current and future challenges and opportunities</a:t>
            </a:r>
            <a:endParaRPr lang="en-GB" sz="2400" dirty="0">
              <a:solidFill>
                <a:schemeClr val="tx2"/>
              </a:solidFill>
            </a:endParaRPr>
          </a:p>
          <a:p>
            <a:endParaRPr lang="en-US" sz="2400" dirty="0">
              <a:solidFill>
                <a:schemeClr val="tx2"/>
              </a:solidFill>
            </a:endParaRPr>
          </a:p>
        </p:txBody>
      </p:sp>
      <p:sp>
        <p:nvSpPr>
          <p:cNvPr id="4" name="TextBox 3">
            <a:extLst>
              <a:ext uri="{FF2B5EF4-FFF2-40B4-BE49-F238E27FC236}">
                <a16:creationId xmlns:a16="http://schemas.microsoft.com/office/drawing/2014/main" id="{F12EB7C1-F76E-4AA9-9679-4DA29FAD5A03}"/>
              </a:ext>
            </a:extLst>
          </p:cNvPr>
          <p:cNvSpPr txBox="1"/>
          <p:nvPr/>
        </p:nvSpPr>
        <p:spPr>
          <a:xfrm>
            <a:off x="351000" y="5842337"/>
            <a:ext cx="6875300" cy="1015663"/>
          </a:xfrm>
          <a:prstGeom prst="rect">
            <a:avLst/>
          </a:prstGeom>
          <a:noFill/>
        </p:spPr>
        <p:txBody>
          <a:bodyPr wrap="square" rtlCol="0">
            <a:spAutoFit/>
          </a:bodyPr>
          <a:lstStyle/>
          <a:p>
            <a:pPr lvl="0" defTabSz="914400"/>
            <a:r>
              <a:rPr lang="en-GB" b="1" dirty="0">
                <a:solidFill>
                  <a:prstClr val="black"/>
                </a:solidFill>
              </a:rPr>
              <a:t>Benjamin Fenech PhD MIOA</a:t>
            </a:r>
          </a:p>
          <a:p>
            <a:pPr lvl="0" defTabSz="914400"/>
            <a:r>
              <a:rPr lang="en-GB" sz="1400" dirty="0">
                <a:solidFill>
                  <a:prstClr val="black"/>
                </a:solidFill>
              </a:rPr>
              <a:t>Environmental Hazards and Emergencies</a:t>
            </a:r>
          </a:p>
          <a:p>
            <a:pPr lvl="0" defTabSz="914400"/>
            <a:r>
              <a:rPr lang="en-GB" sz="1400" dirty="0">
                <a:solidFill>
                  <a:prstClr val="black"/>
                </a:solidFill>
              </a:rPr>
              <a:t>Centre for Radiation, Chemical and Environmental Hazards</a:t>
            </a:r>
          </a:p>
          <a:p>
            <a:pPr lvl="0" defTabSz="914400"/>
            <a:r>
              <a:rPr lang="en-GB" sz="1400" dirty="0">
                <a:solidFill>
                  <a:prstClr val="black"/>
                </a:solidFill>
              </a:rPr>
              <a:t>Public Health England</a:t>
            </a:r>
          </a:p>
        </p:txBody>
      </p:sp>
      <p:sp>
        <p:nvSpPr>
          <p:cNvPr id="5" name="Rectangle 4">
            <a:extLst>
              <a:ext uri="{FF2B5EF4-FFF2-40B4-BE49-F238E27FC236}">
                <a16:creationId xmlns:a16="http://schemas.microsoft.com/office/drawing/2014/main" id="{3C05422F-6F89-4FA9-ABB5-F6C53BAF9E61}"/>
              </a:ext>
            </a:extLst>
          </p:cNvPr>
          <p:cNvSpPr/>
          <p:nvPr/>
        </p:nvSpPr>
        <p:spPr>
          <a:xfrm>
            <a:off x="7614397" y="1149724"/>
            <a:ext cx="1442198" cy="692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52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1C0-0511-415C-ABE7-E2EDDD83CF6F}"/>
              </a:ext>
            </a:extLst>
          </p:cNvPr>
          <p:cNvSpPr>
            <a:spLocks noGrp="1"/>
          </p:cNvSpPr>
          <p:nvPr>
            <p:ph type="title"/>
          </p:nvPr>
        </p:nvSpPr>
        <p:spPr/>
        <p:txBody>
          <a:bodyPr/>
          <a:lstStyle/>
          <a:p>
            <a:r>
              <a:rPr lang="en-GB" dirty="0">
                <a:solidFill>
                  <a:schemeClr val="tx2"/>
                </a:solidFill>
              </a:rPr>
              <a:t>Housing</a:t>
            </a:r>
          </a:p>
        </p:txBody>
      </p:sp>
      <p:sp>
        <p:nvSpPr>
          <p:cNvPr id="4" name="Content Placeholder 6">
            <a:extLst>
              <a:ext uri="{FF2B5EF4-FFF2-40B4-BE49-F238E27FC236}">
                <a16:creationId xmlns:a16="http://schemas.microsoft.com/office/drawing/2014/main" id="{80D75043-F4A9-4336-B6DC-5D0D5419901A}"/>
              </a:ext>
            </a:extLst>
          </p:cNvPr>
          <p:cNvSpPr>
            <a:spLocks noGrp="1"/>
          </p:cNvSpPr>
          <p:nvPr>
            <p:ph idx="1"/>
          </p:nvPr>
        </p:nvSpPr>
        <p:spPr>
          <a:xfrm>
            <a:off x="343824" y="2983832"/>
            <a:ext cx="7856900" cy="3740947"/>
          </a:xfrm>
        </p:spPr>
        <p:txBody>
          <a:bodyPr>
            <a:normAutofit/>
          </a:bodyPr>
          <a:lstStyle/>
          <a:p>
            <a:pPr>
              <a:lnSpc>
                <a:spcPct val="120000"/>
              </a:lnSpc>
              <a:buFont typeface="Wingdings" panose="05000000000000000000" pitchFamily="2" charset="2"/>
              <a:buChar char="Ø"/>
            </a:pPr>
            <a:r>
              <a:rPr lang="en-GB" sz="2000" dirty="0">
                <a:solidFill>
                  <a:schemeClr val="accent3"/>
                </a:solidFill>
              </a:rPr>
              <a:t>11% of UK population highly bothered, annoyed or disturbed by noise </a:t>
            </a:r>
            <a:r>
              <a:rPr lang="en-GB" sz="2000" dirty="0">
                <a:solidFill>
                  <a:schemeClr val="tx1">
                    <a:lumMod val="75000"/>
                    <a:lumOff val="25000"/>
                  </a:schemeClr>
                </a:solidFill>
              </a:rPr>
              <a:t>from neighbours and other people nearby</a:t>
            </a:r>
          </a:p>
          <a:p>
            <a:pPr>
              <a:lnSpc>
                <a:spcPct val="120000"/>
              </a:lnSpc>
              <a:buFont typeface="Wingdings" panose="05000000000000000000" pitchFamily="2" charset="2"/>
              <a:buChar char="Ø"/>
            </a:pPr>
            <a:r>
              <a:rPr lang="en-GB" sz="2000" dirty="0">
                <a:solidFill>
                  <a:schemeClr val="tx1">
                    <a:lumMod val="75000"/>
                    <a:lumOff val="25000"/>
                  </a:schemeClr>
                </a:solidFill>
              </a:rPr>
              <a:t>Noise levels from outside/neighbours and noise privacy consistently rank in </a:t>
            </a:r>
            <a:r>
              <a:rPr lang="en-GB" sz="2000" dirty="0">
                <a:solidFill>
                  <a:schemeClr val="accent3"/>
                </a:solidFill>
              </a:rPr>
              <a:t>top three most important aspects of a healthy home</a:t>
            </a:r>
            <a:r>
              <a:rPr lang="en-GB" sz="2000" dirty="0">
                <a:solidFill>
                  <a:schemeClr val="tx1">
                    <a:lumMod val="75000"/>
                    <a:lumOff val="25000"/>
                  </a:schemeClr>
                </a:solidFill>
              </a:rPr>
              <a:t> for occupants</a:t>
            </a:r>
          </a:p>
          <a:p>
            <a:pPr>
              <a:lnSpc>
                <a:spcPct val="120000"/>
              </a:lnSpc>
              <a:buFont typeface="Wingdings" panose="05000000000000000000" pitchFamily="2" charset="2"/>
              <a:buChar char="Ø"/>
            </a:pPr>
            <a:r>
              <a:rPr lang="en-GB" sz="2000" dirty="0">
                <a:solidFill>
                  <a:schemeClr val="tx1">
                    <a:lumMod val="75000"/>
                    <a:lumOff val="25000"/>
                  </a:schemeClr>
                </a:solidFill>
              </a:rPr>
              <a:t>Analysis of data from the British Household Panel Survey found that neighbour noise had the </a:t>
            </a:r>
            <a:r>
              <a:rPr lang="en-GB" sz="2000" dirty="0">
                <a:solidFill>
                  <a:schemeClr val="accent3"/>
                </a:solidFill>
              </a:rPr>
              <a:t>largest negative effect on both life satisfaction and happiness</a:t>
            </a:r>
            <a:r>
              <a:rPr lang="en-GB" sz="2000" dirty="0">
                <a:solidFill>
                  <a:schemeClr val="tx1">
                    <a:lumMod val="75000"/>
                    <a:lumOff val="25000"/>
                  </a:schemeClr>
                </a:solidFill>
              </a:rPr>
              <a:t> and was the second most important determinant of people’s desire to move house.</a:t>
            </a:r>
          </a:p>
          <a:p>
            <a:pPr>
              <a:lnSpc>
                <a:spcPct val="120000"/>
              </a:lnSpc>
              <a:buFont typeface="Wingdings" panose="05000000000000000000" pitchFamily="2" charset="2"/>
              <a:buChar char="Ø"/>
            </a:pPr>
            <a:endParaRPr lang="en-GB" sz="2000" dirty="0">
              <a:solidFill>
                <a:schemeClr val="tx1">
                  <a:lumMod val="75000"/>
                  <a:lumOff val="25000"/>
                </a:schemeClr>
              </a:solidFill>
            </a:endParaRPr>
          </a:p>
        </p:txBody>
      </p:sp>
      <p:pic>
        <p:nvPicPr>
          <p:cNvPr id="5" name="Picture 4">
            <a:extLst>
              <a:ext uri="{FF2B5EF4-FFF2-40B4-BE49-F238E27FC236}">
                <a16:creationId xmlns:a16="http://schemas.microsoft.com/office/drawing/2014/main" id="{AFC174FF-F2FD-4841-92F6-BB099FCAFF09}"/>
              </a:ext>
            </a:extLst>
          </p:cNvPr>
          <p:cNvPicPr>
            <a:picLocks noChangeAspect="1"/>
          </p:cNvPicPr>
          <p:nvPr/>
        </p:nvPicPr>
        <p:blipFill>
          <a:blip r:embed="rId2"/>
          <a:stretch>
            <a:fillRect/>
          </a:stretch>
        </p:blipFill>
        <p:spPr>
          <a:xfrm>
            <a:off x="2083190" y="241955"/>
            <a:ext cx="1769968" cy="25200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5C59CFB-BE64-4EB3-B2EB-00A5841650C4}"/>
              </a:ext>
            </a:extLst>
          </p:cNvPr>
          <p:cNvPicPr>
            <a:picLocks noChangeAspect="1"/>
          </p:cNvPicPr>
          <p:nvPr/>
        </p:nvPicPr>
        <p:blipFill>
          <a:blip r:embed="rId3"/>
          <a:stretch>
            <a:fillRect/>
          </a:stretch>
        </p:blipFill>
        <p:spPr>
          <a:xfrm>
            <a:off x="3791373" y="241955"/>
            <a:ext cx="1793975" cy="25200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B2113AB-EFE1-40CB-A7E4-91F58D2F7C9D}"/>
              </a:ext>
            </a:extLst>
          </p:cNvPr>
          <p:cNvPicPr>
            <a:picLocks noChangeAspect="1"/>
          </p:cNvPicPr>
          <p:nvPr/>
        </p:nvPicPr>
        <p:blipFill>
          <a:blip r:embed="rId4"/>
          <a:stretch>
            <a:fillRect/>
          </a:stretch>
        </p:blipFill>
        <p:spPr>
          <a:xfrm>
            <a:off x="5403611" y="241955"/>
            <a:ext cx="1889920" cy="25200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ABB50D0-286F-4547-BC87-D70B7172250A}"/>
              </a:ext>
            </a:extLst>
          </p:cNvPr>
          <p:cNvPicPr>
            <a:picLocks noChangeAspect="1"/>
          </p:cNvPicPr>
          <p:nvPr/>
        </p:nvPicPr>
        <p:blipFill>
          <a:blip r:embed="rId5"/>
          <a:stretch>
            <a:fillRect/>
          </a:stretch>
        </p:blipFill>
        <p:spPr>
          <a:xfrm>
            <a:off x="7145378" y="241955"/>
            <a:ext cx="1793975" cy="252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509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7144-DEC4-48AD-BA16-74611900738C}"/>
              </a:ext>
            </a:extLst>
          </p:cNvPr>
          <p:cNvSpPr>
            <a:spLocks noGrp="1"/>
          </p:cNvSpPr>
          <p:nvPr>
            <p:ph type="title"/>
          </p:nvPr>
        </p:nvSpPr>
        <p:spPr/>
        <p:txBody>
          <a:bodyPr/>
          <a:lstStyle/>
          <a:p>
            <a:r>
              <a:rPr lang="en-GB" dirty="0">
                <a:solidFill>
                  <a:schemeClr val="tx2"/>
                </a:solidFill>
              </a:rPr>
              <a:t>Sound insulation | Construction noise</a:t>
            </a:r>
          </a:p>
        </p:txBody>
      </p:sp>
      <p:sp>
        <p:nvSpPr>
          <p:cNvPr id="3" name="Content Placeholder 2">
            <a:extLst>
              <a:ext uri="{FF2B5EF4-FFF2-40B4-BE49-F238E27FC236}">
                <a16:creationId xmlns:a16="http://schemas.microsoft.com/office/drawing/2014/main" id="{E2F3D8F9-9C48-4468-835C-A885D4EAED4D}"/>
              </a:ext>
            </a:extLst>
          </p:cNvPr>
          <p:cNvSpPr>
            <a:spLocks noGrp="1"/>
          </p:cNvSpPr>
          <p:nvPr>
            <p:ph idx="1"/>
          </p:nvPr>
        </p:nvSpPr>
        <p:spPr>
          <a:xfrm>
            <a:off x="351000" y="1825624"/>
            <a:ext cx="8440200" cy="4273517"/>
          </a:xfrm>
        </p:spPr>
        <p:txBody>
          <a:bodyPr>
            <a:normAutofit/>
          </a:bodyPr>
          <a:lstStyle/>
          <a:p>
            <a:pPr>
              <a:lnSpc>
                <a:spcPct val="120000"/>
              </a:lnSpc>
            </a:pPr>
            <a:r>
              <a:rPr lang="en-GB" sz="1800" dirty="0"/>
              <a:t>Sound insulation requirements between dwellings largely based on social research carried out by BRS in 1940s and 50s, and by BRE in 1980s*.</a:t>
            </a:r>
          </a:p>
          <a:p>
            <a:pPr>
              <a:lnSpc>
                <a:spcPct val="120000"/>
              </a:lnSpc>
            </a:pPr>
            <a:r>
              <a:rPr lang="en-GB" sz="1800" dirty="0"/>
              <a:t>(Façade) noise insulation regulations underpinned by evidence from pre-1975 (road), pre-1996 (rail)</a:t>
            </a:r>
          </a:p>
          <a:p>
            <a:pPr>
              <a:lnSpc>
                <a:spcPct val="120000"/>
              </a:lnSpc>
            </a:pPr>
            <a:r>
              <a:rPr lang="en-GB" sz="1800" dirty="0"/>
              <a:t>Construction noise impact assessments still largely based on recommendations in the Wilson Report (1963)*, that noise:</a:t>
            </a:r>
          </a:p>
          <a:p>
            <a:pPr lvl="2">
              <a:lnSpc>
                <a:spcPct val="120000"/>
              </a:lnSpc>
            </a:pPr>
            <a:r>
              <a:rPr lang="en-GB" sz="1600" dirty="0"/>
              <a:t>“</a:t>
            </a:r>
            <a:r>
              <a:rPr lang="en-GB" sz="1600" i="1" dirty="0"/>
              <a:t>should not exceed the level at which conversation in the nearest building would be too difficult with the windows shut</a:t>
            </a:r>
            <a:r>
              <a:rPr lang="en-GB" sz="1600" dirty="0"/>
              <a:t>”</a:t>
            </a:r>
          </a:p>
          <a:p>
            <a:pPr marL="685800" lvl="2" indent="0">
              <a:lnSpc>
                <a:spcPct val="120000"/>
              </a:lnSpc>
              <a:buNone/>
            </a:pPr>
            <a:r>
              <a:rPr lang="en-GB" sz="1800" dirty="0"/>
              <a:t>The report also recommended that construction noise outside 07:00-19:00 “</a:t>
            </a:r>
            <a:r>
              <a:rPr lang="en-GB" sz="1800" i="1" dirty="0"/>
              <a:t>should not be allowed to disturb people sleeping nearby</a:t>
            </a:r>
            <a:r>
              <a:rPr lang="en-GB" sz="1800" dirty="0"/>
              <a:t>”.</a:t>
            </a:r>
          </a:p>
          <a:p>
            <a:pPr marL="357188" lvl="2" indent="0">
              <a:lnSpc>
                <a:spcPct val="120000"/>
              </a:lnSpc>
              <a:buNone/>
            </a:pPr>
            <a:r>
              <a:rPr lang="en-GB" sz="1800" dirty="0"/>
              <a:t>No comprehensive evidence base on the effects of construction noise has been gathered since then (other than noise complaints)</a:t>
            </a:r>
          </a:p>
          <a:p>
            <a:pPr>
              <a:lnSpc>
                <a:spcPct val="120000"/>
              </a:lnSpc>
            </a:pPr>
            <a:endParaRPr lang="en-GB" sz="1400" dirty="0"/>
          </a:p>
        </p:txBody>
      </p:sp>
      <p:sp>
        <p:nvSpPr>
          <p:cNvPr id="4" name="TextBox 3">
            <a:extLst>
              <a:ext uri="{FF2B5EF4-FFF2-40B4-BE49-F238E27FC236}">
                <a16:creationId xmlns:a16="http://schemas.microsoft.com/office/drawing/2014/main" id="{83F14C42-602C-4AE9-AFA0-5E50161D8601}"/>
              </a:ext>
            </a:extLst>
          </p:cNvPr>
          <p:cNvSpPr txBox="1"/>
          <p:nvPr/>
        </p:nvSpPr>
        <p:spPr>
          <a:xfrm>
            <a:off x="0" y="6581001"/>
            <a:ext cx="4084901" cy="276999"/>
          </a:xfrm>
          <a:prstGeom prst="rect">
            <a:avLst/>
          </a:prstGeom>
          <a:noFill/>
        </p:spPr>
        <p:txBody>
          <a:bodyPr wrap="none" rtlCol="0">
            <a:spAutoFit/>
          </a:bodyPr>
          <a:lstStyle/>
          <a:p>
            <a:r>
              <a:rPr lang="en-GB" sz="1200" dirty="0">
                <a:solidFill>
                  <a:schemeClr val="bg2"/>
                </a:solidFill>
              </a:rPr>
              <a:t>*Source: R. Taylor. Defra Contract NO0234. Annexes 4, 6</a:t>
            </a:r>
          </a:p>
        </p:txBody>
      </p:sp>
    </p:spTree>
    <p:extLst>
      <p:ext uri="{BB962C8B-B14F-4D97-AF65-F5344CB8AC3E}">
        <p14:creationId xmlns:p14="http://schemas.microsoft.com/office/powerpoint/2010/main" val="19534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BE75-F369-4442-A606-396F900C7A29}"/>
              </a:ext>
            </a:extLst>
          </p:cNvPr>
          <p:cNvSpPr>
            <a:spLocks noGrp="1"/>
          </p:cNvSpPr>
          <p:nvPr>
            <p:ph type="title"/>
          </p:nvPr>
        </p:nvSpPr>
        <p:spPr/>
        <p:txBody>
          <a:bodyPr/>
          <a:lstStyle/>
          <a:p>
            <a:r>
              <a:rPr lang="en-GB" dirty="0">
                <a:solidFill>
                  <a:schemeClr val="tx2"/>
                </a:solidFill>
              </a:rPr>
              <a:t>Indoor environment, climate change adaptation</a:t>
            </a:r>
          </a:p>
        </p:txBody>
      </p:sp>
      <p:pic>
        <p:nvPicPr>
          <p:cNvPr id="4" name="Picture 2">
            <a:extLst>
              <a:ext uri="{FF2B5EF4-FFF2-40B4-BE49-F238E27FC236}">
                <a16:creationId xmlns:a16="http://schemas.microsoft.com/office/drawing/2014/main" id="{441A3C21-57B8-4423-9E4E-BBB0EF94BB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78" y="1531002"/>
            <a:ext cx="5822371" cy="349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A78AE79-3C30-4B97-BD31-A96C8F578F8B}"/>
              </a:ext>
            </a:extLst>
          </p:cNvPr>
          <p:cNvSpPr txBox="1"/>
          <p:nvPr/>
        </p:nvSpPr>
        <p:spPr>
          <a:xfrm>
            <a:off x="678428" y="5052767"/>
            <a:ext cx="1920719" cy="246221"/>
          </a:xfrm>
          <a:prstGeom prst="rect">
            <a:avLst/>
          </a:prstGeom>
          <a:noFill/>
        </p:spPr>
        <p:txBody>
          <a:bodyPr wrap="none" rtlCol="0">
            <a:spAutoFit/>
          </a:bodyPr>
          <a:lstStyle/>
          <a:p>
            <a:r>
              <a:rPr lang="en-GB" sz="1000" dirty="0">
                <a:solidFill>
                  <a:schemeClr val="tx1">
                    <a:lumMod val="50000"/>
                    <a:lumOff val="50000"/>
                  </a:schemeClr>
                </a:solidFill>
              </a:rPr>
              <a:t>NHBC Foundation NF44, 2012</a:t>
            </a:r>
          </a:p>
        </p:txBody>
      </p:sp>
      <p:sp>
        <p:nvSpPr>
          <p:cNvPr id="6" name="Rectangle 5">
            <a:extLst>
              <a:ext uri="{FF2B5EF4-FFF2-40B4-BE49-F238E27FC236}">
                <a16:creationId xmlns:a16="http://schemas.microsoft.com/office/drawing/2014/main" id="{4C7A0B4C-8488-4134-B2F8-A014566CD3EF}"/>
              </a:ext>
            </a:extLst>
          </p:cNvPr>
          <p:cNvSpPr/>
          <p:nvPr/>
        </p:nvSpPr>
        <p:spPr>
          <a:xfrm>
            <a:off x="0" y="5396061"/>
            <a:ext cx="7251561" cy="1461939"/>
          </a:xfrm>
          <a:prstGeom prst="rect">
            <a:avLst/>
          </a:prstGeom>
        </p:spPr>
        <p:txBody>
          <a:bodyPr wrap="square">
            <a:spAutoFit/>
          </a:bodyPr>
          <a:lstStyle/>
          <a:p>
            <a:r>
              <a:rPr lang="en-GB" sz="1600" i="1" dirty="0">
                <a:solidFill>
                  <a:srgbClr val="000000"/>
                </a:solidFill>
              </a:rPr>
              <a:t>“Of the applications reviewed, 122 out of the 160 applications had both noise and overheating assessments; </a:t>
            </a:r>
            <a:r>
              <a:rPr lang="en-GB" sz="1600" i="1" dirty="0">
                <a:solidFill>
                  <a:schemeClr val="accent3"/>
                </a:solidFill>
              </a:rPr>
              <a:t>in 85% of these the noise assessment assumed closed windows for reasonable noise conditions, while the overheating assessment assumed open windows to provide reasonable thermal conditions</a:t>
            </a:r>
            <a:r>
              <a:rPr lang="en-GB" sz="1600" b="1" i="1" dirty="0">
                <a:solidFill>
                  <a:srgbClr val="000000"/>
                </a:solidFill>
              </a:rPr>
              <a:t>” 	</a:t>
            </a:r>
          </a:p>
          <a:p>
            <a:pPr algn="r"/>
            <a:r>
              <a:rPr lang="en-GB" sz="900" dirty="0" err="1">
                <a:solidFill>
                  <a:schemeClr val="bg2"/>
                </a:solidFill>
              </a:rPr>
              <a:t>Conlan</a:t>
            </a:r>
            <a:r>
              <a:rPr lang="en-GB" sz="900" dirty="0">
                <a:solidFill>
                  <a:schemeClr val="bg2"/>
                </a:solidFill>
              </a:rPr>
              <a:t> &amp; Harvie-Clark | Proc. </a:t>
            </a:r>
            <a:r>
              <a:rPr lang="en-GB" sz="900" dirty="0" err="1">
                <a:solidFill>
                  <a:schemeClr val="bg2"/>
                </a:solidFill>
              </a:rPr>
              <a:t>IoA</a:t>
            </a:r>
            <a:r>
              <a:rPr lang="en-GB" sz="900" dirty="0">
                <a:solidFill>
                  <a:schemeClr val="bg2"/>
                </a:solidFill>
              </a:rPr>
              <a:t> 2018, 40 (1)</a:t>
            </a:r>
          </a:p>
        </p:txBody>
      </p:sp>
      <p:grpSp>
        <p:nvGrpSpPr>
          <p:cNvPr id="7" name="Group 6">
            <a:extLst>
              <a:ext uri="{FF2B5EF4-FFF2-40B4-BE49-F238E27FC236}">
                <a16:creationId xmlns:a16="http://schemas.microsoft.com/office/drawing/2014/main" id="{0B81CAF6-29B6-443A-9805-7C0CE2DEFEA1}"/>
              </a:ext>
            </a:extLst>
          </p:cNvPr>
          <p:cNvGrpSpPr/>
          <p:nvPr/>
        </p:nvGrpSpPr>
        <p:grpSpPr>
          <a:xfrm>
            <a:off x="6807172" y="0"/>
            <a:ext cx="2329750" cy="3034869"/>
            <a:chOff x="3876621" y="3995"/>
            <a:chExt cx="4997087" cy="6192629"/>
          </a:xfrm>
        </p:grpSpPr>
        <p:pic>
          <p:nvPicPr>
            <p:cNvPr id="8" name="Picture 2">
              <a:extLst>
                <a:ext uri="{FF2B5EF4-FFF2-40B4-BE49-F238E27FC236}">
                  <a16:creationId xmlns:a16="http://schemas.microsoft.com/office/drawing/2014/main" id="{04623919-975E-4B4C-BDCF-F31F4082B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621" y="3995"/>
              <a:ext cx="4997087" cy="619262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0E8EE22F-504E-400C-89B6-390DCAD98F81}"/>
                </a:ext>
              </a:extLst>
            </p:cNvPr>
            <p:cNvPicPr>
              <a:picLocks noChangeAspect="1"/>
            </p:cNvPicPr>
            <p:nvPr/>
          </p:nvPicPr>
          <p:blipFill rotWithShape="1">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p:blipFill>
          <p:spPr>
            <a:xfrm flipH="1">
              <a:off x="5724128" y="4509120"/>
              <a:ext cx="902329" cy="1188720"/>
            </a:xfrm>
            <a:prstGeom prst="rect">
              <a:avLst/>
            </a:prstGeom>
          </p:spPr>
        </p:pic>
        <p:pic>
          <p:nvPicPr>
            <p:cNvPr id="10" name="Picture 9">
              <a:extLst>
                <a:ext uri="{FF2B5EF4-FFF2-40B4-BE49-F238E27FC236}">
                  <a16:creationId xmlns:a16="http://schemas.microsoft.com/office/drawing/2014/main" id="{31596DEB-76AF-4A0F-AD0B-DADD8A9211A0}"/>
                </a:ext>
              </a:extLst>
            </p:cNvPr>
            <p:cNvPicPr>
              <a:picLocks noChangeAspect="1"/>
            </p:cNvPicPr>
            <p:nvPr/>
          </p:nvPicPr>
          <p:blipFill rotWithShape="1">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val="0"/>
                </a:ext>
              </a:extLst>
            </a:blip>
            <a:srcRect/>
            <a:stretch/>
          </p:blipFill>
          <p:spPr>
            <a:xfrm>
              <a:off x="4341059" y="919769"/>
              <a:ext cx="561315" cy="473043"/>
            </a:xfrm>
            <a:prstGeom prst="rect">
              <a:avLst/>
            </a:prstGeom>
          </p:spPr>
        </p:pic>
        <p:pic>
          <p:nvPicPr>
            <p:cNvPr id="11" name="Picture 7">
              <a:extLst>
                <a:ext uri="{FF2B5EF4-FFF2-40B4-BE49-F238E27FC236}">
                  <a16:creationId xmlns:a16="http://schemas.microsoft.com/office/drawing/2014/main" id="{176EB531-6F21-4DA1-B98F-FEF17B1DEA58}"/>
                </a:ext>
              </a:extLst>
            </p:cNvPr>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rot="14486788">
              <a:off x="6418587" y="494094"/>
              <a:ext cx="562052" cy="56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40AB5591-5B44-4219-AFAD-B3E5AB32D2CF}"/>
                </a:ext>
              </a:extLst>
            </p:cNvPr>
            <p:cNvPicPr>
              <a:picLocks noChangeAspect="1"/>
            </p:cNvPicPr>
            <p:nvPr/>
          </p:nvPicPr>
          <p:blipFill rotWithShape="1">
            <a:blip r:embed="rId9" cstate="print">
              <a:duotone>
                <a:schemeClr val="accent6">
                  <a:shade val="45000"/>
                  <a:satMod val="135000"/>
                </a:schemeClr>
                <a:prstClr val="white"/>
              </a:duotone>
              <a:extLst>
                <a:ext uri="{BEBA8EAE-BF5A-486C-A8C5-ECC9F3942E4B}">
                  <a14:imgProps xmlns:a14="http://schemas.microsoft.com/office/drawing/2010/main">
                    <a14:imgLayer r:embed="rId10">
                      <a14:imgEffect>
                        <a14:artisticMarker/>
                      </a14:imgEffect>
                    </a14:imgLayer>
                  </a14:imgProps>
                </a:ext>
                <a:ext uri="{28A0092B-C50C-407E-A947-70E740481C1C}">
                  <a14:useLocalDpi xmlns:a14="http://schemas.microsoft.com/office/drawing/2010/main" val="0"/>
                </a:ext>
              </a:extLst>
            </a:blip>
            <a:srcRect/>
            <a:stretch/>
          </p:blipFill>
          <p:spPr>
            <a:xfrm flipH="1">
              <a:off x="8119992" y="4581128"/>
              <a:ext cx="753456" cy="1188720"/>
            </a:xfrm>
            <a:prstGeom prst="rect">
              <a:avLst/>
            </a:prstGeom>
          </p:spPr>
        </p:pic>
      </p:grpSp>
      <p:sp>
        <p:nvSpPr>
          <p:cNvPr id="13" name="TextBox 12">
            <a:extLst>
              <a:ext uri="{FF2B5EF4-FFF2-40B4-BE49-F238E27FC236}">
                <a16:creationId xmlns:a16="http://schemas.microsoft.com/office/drawing/2014/main" id="{20616D00-FCB5-4E06-86A7-4112D0F04574}"/>
              </a:ext>
            </a:extLst>
          </p:cNvPr>
          <p:cNvSpPr txBox="1"/>
          <p:nvPr/>
        </p:nvSpPr>
        <p:spPr>
          <a:xfrm>
            <a:off x="6525767" y="3015654"/>
            <a:ext cx="2706190" cy="246221"/>
          </a:xfrm>
          <a:prstGeom prst="rect">
            <a:avLst/>
          </a:prstGeom>
          <a:noFill/>
        </p:spPr>
        <p:txBody>
          <a:bodyPr wrap="none" rtlCol="0">
            <a:spAutoFit/>
          </a:bodyPr>
          <a:lstStyle/>
          <a:p>
            <a:r>
              <a:rPr lang="en-GB" sz="1000" dirty="0">
                <a:solidFill>
                  <a:schemeClr val="bg2"/>
                </a:solidFill>
              </a:rPr>
              <a:t>adapted from NHBC Foundation NF44, 2012</a:t>
            </a:r>
          </a:p>
        </p:txBody>
      </p:sp>
      <p:pic>
        <p:nvPicPr>
          <p:cNvPr id="14" name="Picture 13">
            <a:extLst>
              <a:ext uri="{FF2B5EF4-FFF2-40B4-BE49-F238E27FC236}">
                <a16:creationId xmlns:a16="http://schemas.microsoft.com/office/drawing/2014/main" id="{1E7F3585-0B6A-4136-B425-B8B6CD1CA8A3}"/>
              </a:ext>
            </a:extLst>
          </p:cNvPr>
          <p:cNvPicPr>
            <a:picLocks noChangeAspect="1"/>
          </p:cNvPicPr>
          <p:nvPr/>
        </p:nvPicPr>
        <p:blipFill>
          <a:blip r:embed="rId11"/>
          <a:stretch>
            <a:fillRect/>
          </a:stretch>
        </p:blipFill>
        <p:spPr>
          <a:xfrm>
            <a:off x="7371227" y="3632685"/>
            <a:ext cx="1280523" cy="1820420"/>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98DCB92A-CC2B-459A-BB2D-B934687B108A}"/>
              </a:ext>
            </a:extLst>
          </p:cNvPr>
          <p:cNvSpPr/>
          <p:nvPr/>
        </p:nvSpPr>
        <p:spPr>
          <a:xfrm rot="16200000">
            <a:off x="7573657" y="4662717"/>
            <a:ext cx="2664621" cy="461665"/>
          </a:xfrm>
          <a:prstGeom prst="rect">
            <a:avLst/>
          </a:prstGeom>
        </p:spPr>
        <p:txBody>
          <a:bodyPr wrap="square">
            <a:spAutoFit/>
          </a:bodyPr>
          <a:lstStyle/>
          <a:p>
            <a:pPr algn="r"/>
            <a:r>
              <a:rPr lang="en-GB" sz="800" dirty="0">
                <a:hlinkClick r:id="rId12"/>
              </a:rPr>
              <a:t>https://www.association-of-noise-consultants.co.uk/acoustics-ventilation-and-overheating-guide/</a:t>
            </a:r>
            <a:endParaRPr lang="en-GB" sz="800" dirty="0"/>
          </a:p>
        </p:txBody>
      </p:sp>
    </p:spTree>
    <p:extLst>
      <p:ext uri="{BB962C8B-B14F-4D97-AF65-F5344CB8AC3E}">
        <p14:creationId xmlns:p14="http://schemas.microsoft.com/office/powerpoint/2010/main" val="391043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41470E9-F75F-4523-920F-27ACD037E186}"/>
              </a:ext>
            </a:extLst>
          </p:cNvPr>
          <p:cNvSpPr>
            <a:spLocks noGrp="1"/>
          </p:cNvSpPr>
          <p:nvPr>
            <p:ph idx="1"/>
          </p:nvPr>
        </p:nvSpPr>
        <p:spPr>
          <a:xfrm>
            <a:off x="351900" y="2313692"/>
            <a:ext cx="8440200" cy="1562493"/>
          </a:xfrm>
        </p:spPr>
        <p:txBody>
          <a:bodyPr>
            <a:normAutofit/>
          </a:bodyPr>
          <a:lstStyle/>
          <a:p>
            <a:pPr marL="0" indent="0">
              <a:buNone/>
            </a:pPr>
            <a:r>
              <a:rPr lang="en-GB" sz="4050" dirty="0">
                <a:solidFill>
                  <a:schemeClr val="accent4"/>
                </a:solidFill>
              </a:rPr>
              <a:t>  Sound</a:t>
            </a:r>
          </a:p>
          <a:p>
            <a:pPr marL="0" indent="0">
              <a:buNone/>
            </a:pPr>
            <a:r>
              <a:rPr lang="en-GB" sz="4050" dirty="0">
                <a:solidFill>
                  <a:schemeClr val="accent4"/>
                </a:solidFill>
              </a:rPr>
              <a:t>				…</a:t>
            </a:r>
            <a:r>
              <a:rPr lang="en-GB" sz="4050" i="1" dirty="0">
                <a:solidFill>
                  <a:schemeClr val="accent4"/>
                </a:solidFill>
              </a:rPr>
              <a:t>an essential nutrient</a:t>
            </a:r>
          </a:p>
          <a:p>
            <a:pPr marL="0" indent="0">
              <a:buNone/>
            </a:pPr>
            <a:endParaRPr lang="en-GB" sz="4050" i="1" dirty="0">
              <a:solidFill>
                <a:schemeClr val="accent4"/>
              </a:solidFill>
            </a:endParaRPr>
          </a:p>
        </p:txBody>
      </p:sp>
    </p:spTree>
    <p:extLst>
      <p:ext uri="{BB962C8B-B14F-4D97-AF65-F5344CB8AC3E}">
        <p14:creationId xmlns:p14="http://schemas.microsoft.com/office/powerpoint/2010/main" val="175045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8F8A8C-A4C8-43C1-982A-D0811F13D8FF}"/>
              </a:ext>
            </a:extLst>
          </p:cNvPr>
          <p:cNvSpPr>
            <a:spLocks noGrp="1"/>
          </p:cNvSpPr>
          <p:nvPr>
            <p:ph type="title"/>
          </p:nvPr>
        </p:nvSpPr>
        <p:spPr/>
        <p:txBody>
          <a:bodyPr/>
          <a:lstStyle/>
          <a:p>
            <a:r>
              <a:rPr lang="en-GB" dirty="0">
                <a:solidFill>
                  <a:schemeClr val="tx2"/>
                </a:solidFill>
              </a:rPr>
              <a:t>The social &amp; economic case for sound</a:t>
            </a:r>
            <a:endParaRPr lang="en-GB" dirty="0"/>
          </a:p>
        </p:txBody>
      </p:sp>
      <p:pic>
        <p:nvPicPr>
          <p:cNvPr id="6" name="Picture 5">
            <a:extLst>
              <a:ext uri="{FF2B5EF4-FFF2-40B4-BE49-F238E27FC236}">
                <a16:creationId xmlns:a16="http://schemas.microsoft.com/office/drawing/2014/main" id="{33872B19-5340-430C-AA45-FD192A4243DD}"/>
              </a:ext>
            </a:extLst>
          </p:cNvPr>
          <p:cNvPicPr>
            <a:picLocks noChangeAspect="1"/>
          </p:cNvPicPr>
          <p:nvPr/>
        </p:nvPicPr>
        <p:blipFill rotWithShape="1">
          <a:blip r:embed="rId2"/>
          <a:srcRect l="17462" r="6463" b="17549"/>
          <a:stretch/>
        </p:blipFill>
        <p:spPr>
          <a:xfrm>
            <a:off x="4855787" y="1507628"/>
            <a:ext cx="4288213" cy="309136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04310A7-F20D-4484-843B-F976FC99103A}"/>
              </a:ext>
            </a:extLst>
          </p:cNvPr>
          <p:cNvPicPr>
            <a:picLocks noChangeAspect="1"/>
          </p:cNvPicPr>
          <p:nvPr/>
        </p:nvPicPr>
        <p:blipFill>
          <a:blip r:embed="rId3"/>
          <a:stretch>
            <a:fillRect/>
          </a:stretch>
        </p:blipFill>
        <p:spPr>
          <a:xfrm>
            <a:off x="-1800" y="1507629"/>
            <a:ext cx="4857587" cy="4875446"/>
          </a:xfrm>
          <a:prstGeom prst="rect">
            <a:avLst/>
          </a:prstGeom>
        </p:spPr>
      </p:pic>
      <p:sp>
        <p:nvSpPr>
          <p:cNvPr id="8" name="TextBox 7">
            <a:extLst>
              <a:ext uri="{FF2B5EF4-FFF2-40B4-BE49-F238E27FC236}">
                <a16:creationId xmlns:a16="http://schemas.microsoft.com/office/drawing/2014/main" id="{4145C236-95B9-46ED-9256-0B83347077CB}"/>
              </a:ext>
            </a:extLst>
          </p:cNvPr>
          <p:cNvSpPr txBox="1"/>
          <p:nvPr/>
        </p:nvSpPr>
        <p:spPr>
          <a:xfrm>
            <a:off x="6881568" y="4687431"/>
            <a:ext cx="2339102" cy="246221"/>
          </a:xfrm>
          <a:prstGeom prst="rect">
            <a:avLst/>
          </a:prstGeom>
          <a:noFill/>
        </p:spPr>
        <p:txBody>
          <a:bodyPr wrap="none" rtlCol="0">
            <a:spAutoFit/>
          </a:bodyPr>
          <a:lstStyle/>
          <a:p>
            <a:r>
              <a:rPr lang="en-GB" sz="1000" dirty="0">
                <a:solidFill>
                  <a:schemeClr val="bg2"/>
                </a:solidFill>
              </a:rPr>
              <a:t>National Trust Spring 2020 front cover</a:t>
            </a:r>
          </a:p>
        </p:txBody>
      </p:sp>
      <p:sp>
        <p:nvSpPr>
          <p:cNvPr id="9" name="Rectangle 8">
            <a:extLst>
              <a:ext uri="{FF2B5EF4-FFF2-40B4-BE49-F238E27FC236}">
                <a16:creationId xmlns:a16="http://schemas.microsoft.com/office/drawing/2014/main" id="{9CA48B13-02DA-4FA0-AD4F-FDB0970FC31E}"/>
              </a:ext>
            </a:extLst>
          </p:cNvPr>
          <p:cNvSpPr/>
          <p:nvPr/>
        </p:nvSpPr>
        <p:spPr>
          <a:xfrm>
            <a:off x="-1800" y="6457890"/>
            <a:ext cx="4015132" cy="400110"/>
          </a:xfrm>
          <a:prstGeom prst="rect">
            <a:avLst/>
          </a:prstGeom>
        </p:spPr>
        <p:txBody>
          <a:bodyPr wrap="square">
            <a:spAutoFit/>
          </a:bodyPr>
          <a:lstStyle/>
          <a:p>
            <a:r>
              <a:rPr lang="en-GB" sz="1000" dirty="0">
                <a:solidFill>
                  <a:schemeClr val="bg2"/>
                </a:solidFill>
                <a:hlinkClick r:id="rId4"/>
              </a:rPr>
              <a:t>https://www.greatermanchester-ca.gov.uk/media/1744/natural-environment-topic-paper-w-cover-web.pdf</a:t>
            </a:r>
            <a:endParaRPr lang="en-GB" sz="1000" dirty="0">
              <a:solidFill>
                <a:schemeClr val="bg2"/>
              </a:solidFill>
            </a:endParaRPr>
          </a:p>
        </p:txBody>
      </p:sp>
    </p:spTree>
    <p:extLst>
      <p:ext uri="{BB962C8B-B14F-4D97-AF65-F5344CB8AC3E}">
        <p14:creationId xmlns:p14="http://schemas.microsoft.com/office/powerpoint/2010/main" val="6081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876F-F9F2-485F-B916-C2A4D84F7CD9}"/>
              </a:ext>
            </a:extLst>
          </p:cNvPr>
          <p:cNvSpPr>
            <a:spLocks noGrp="1"/>
          </p:cNvSpPr>
          <p:nvPr>
            <p:ph type="title"/>
          </p:nvPr>
        </p:nvSpPr>
        <p:spPr/>
        <p:txBody>
          <a:bodyPr/>
          <a:lstStyle/>
          <a:p>
            <a:r>
              <a:rPr lang="en-GB" dirty="0">
                <a:solidFill>
                  <a:schemeClr val="tx2"/>
                </a:solidFill>
              </a:rPr>
              <a:t>Heath-enhancing sound environments</a:t>
            </a:r>
          </a:p>
        </p:txBody>
      </p:sp>
      <p:pic>
        <p:nvPicPr>
          <p:cNvPr id="4" name="Picture 2">
            <a:extLst>
              <a:ext uri="{FF2B5EF4-FFF2-40B4-BE49-F238E27FC236}">
                <a16:creationId xmlns:a16="http://schemas.microsoft.com/office/drawing/2014/main" id="{003A196B-A177-41F4-8DC2-4838D41E3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7464"/>
            <a:ext cx="4995011" cy="3545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DF0515BE-A01F-4343-8ED8-264676A99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099" y="1507628"/>
            <a:ext cx="5099901" cy="279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8245CF87-4994-4E5D-B5CA-1ABC6CB0196D}"/>
              </a:ext>
            </a:extLst>
          </p:cNvPr>
          <p:cNvSpPr txBox="1"/>
          <p:nvPr/>
        </p:nvSpPr>
        <p:spPr>
          <a:xfrm>
            <a:off x="0" y="6591274"/>
            <a:ext cx="3744936" cy="246221"/>
          </a:xfrm>
          <a:prstGeom prst="rect">
            <a:avLst/>
          </a:prstGeom>
          <a:noFill/>
        </p:spPr>
        <p:txBody>
          <a:bodyPr wrap="none" rtlCol="0">
            <a:spAutoFit/>
          </a:bodyPr>
          <a:lstStyle/>
          <a:p>
            <a:r>
              <a:rPr lang="en-GB" sz="1000" dirty="0">
                <a:solidFill>
                  <a:schemeClr val="bg2"/>
                </a:solidFill>
              </a:rPr>
              <a:t>http://www.hlpdesign.com/our-publications/design-for-dementia</a:t>
            </a:r>
          </a:p>
        </p:txBody>
      </p:sp>
      <p:sp>
        <p:nvSpPr>
          <p:cNvPr id="7" name="TextBox 6">
            <a:extLst>
              <a:ext uri="{FF2B5EF4-FFF2-40B4-BE49-F238E27FC236}">
                <a16:creationId xmlns:a16="http://schemas.microsoft.com/office/drawing/2014/main" id="{A0254D45-A7B2-4872-8707-B688FA05F244}"/>
              </a:ext>
            </a:extLst>
          </p:cNvPr>
          <p:cNvSpPr txBox="1"/>
          <p:nvPr/>
        </p:nvSpPr>
        <p:spPr>
          <a:xfrm>
            <a:off x="5758137" y="4594210"/>
            <a:ext cx="3385863" cy="246221"/>
          </a:xfrm>
          <a:prstGeom prst="rect">
            <a:avLst/>
          </a:prstGeom>
          <a:noFill/>
        </p:spPr>
        <p:txBody>
          <a:bodyPr wrap="none" rtlCol="0">
            <a:spAutoFit/>
          </a:bodyPr>
          <a:lstStyle/>
          <a:p>
            <a:r>
              <a:rPr lang="en-GB" sz="1000" dirty="0" err="1">
                <a:solidFill>
                  <a:schemeClr val="bg2"/>
                </a:solidFill>
                <a:hlinkClick r:id="rId4"/>
              </a:rPr>
              <a:t>Int</a:t>
            </a:r>
            <a:r>
              <a:rPr lang="en-GB" sz="1000" dirty="0">
                <a:solidFill>
                  <a:schemeClr val="bg2"/>
                </a:solidFill>
                <a:hlinkClick r:id="rId4"/>
              </a:rPr>
              <a:t> J Environ Res Public Health</a:t>
            </a:r>
            <a:r>
              <a:rPr lang="en-GB" sz="1000" dirty="0">
                <a:solidFill>
                  <a:schemeClr val="bg2"/>
                </a:solidFill>
              </a:rPr>
              <a:t>. 2016 Dec; 13(12): 1229.</a:t>
            </a:r>
          </a:p>
        </p:txBody>
      </p:sp>
    </p:spTree>
    <p:extLst>
      <p:ext uri="{BB962C8B-B14F-4D97-AF65-F5344CB8AC3E}">
        <p14:creationId xmlns:p14="http://schemas.microsoft.com/office/powerpoint/2010/main" val="301098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88">
            <a:extLst>
              <a:ext uri="{FF2B5EF4-FFF2-40B4-BE49-F238E27FC236}">
                <a16:creationId xmlns:a16="http://schemas.microsoft.com/office/drawing/2014/main" id="{950D77EE-04D5-43C4-B1A5-E713EB98372C}"/>
              </a:ext>
            </a:extLst>
          </p:cNvPr>
          <p:cNvSpPr/>
          <p:nvPr/>
        </p:nvSpPr>
        <p:spPr>
          <a:xfrm>
            <a:off x="7013499" y="960838"/>
            <a:ext cx="1214914" cy="1853089"/>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sz="1200">
                <a:latin typeface="Arial" panose="020B0604020202020204" pitchFamily="34" charset="0"/>
                <a:ea typeface="Calibri" panose="020F0502020204030204" pitchFamily="34" charset="0"/>
                <a:cs typeface="Times New Roman" panose="02020603050405020304" pitchFamily="18" charset="0"/>
              </a:rPr>
              <a:t>Sleep disturbance</a:t>
            </a:r>
            <a:endParaRPr lang="en-GB" sz="825">
              <a:ea typeface="Calibri" panose="020F0502020204030204" pitchFamily="34" charset="0"/>
              <a:cs typeface="Times New Roman" panose="02020603050405020304" pitchFamily="18" charset="0"/>
            </a:endParaRPr>
          </a:p>
          <a:p>
            <a:pPr algn="ctr">
              <a:lnSpc>
                <a:spcPct val="115000"/>
              </a:lnSpc>
              <a:spcAft>
                <a:spcPts val="750"/>
              </a:spcAft>
            </a:pPr>
            <a:r>
              <a:rPr lang="en-GB" sz="1200">
                <a:latin typeface="Arial" panose="020B0604020202020204" pitchFamily="34" charset="0"/>
                <a:ea typeface="Calibri" panose="020F0502020204030204" pitchFamily="34" charset="0"/>
                <a:cs typeface="Times New Roman" panose="02020603050405020304" pitchFamily="18" charset="0"/>
              </a:rPr>
              <a:t>Stress responses</a:t>
            </a:r>
            <a:endParaRPr lang="en-GB" sz="825">
              <a:ea typeface="Calibri" panose="020F0502020204030204" pitchFamily="34" charset="0"/>
              <a:cs typeface="Times New Roman" panose="02020603050405020304" pitchFamily="18" charset="0"/>
            </a:endParaRPr>
          </a:p>
          <a:p>
            <a:pPr algn="ctr">
              <a:lnSpc>
                <a:spcPct val="115000"/>
              </a:lnSpc>
              <a:spcAft>
                <a:spcPts val="750"/>
              </a:spcAft>
            </a:pPr>
            <a:r>
              <a:rPr lang="en-GB" sz="1200">
                <a:latin typeface="Arial" panose="020B0604020202020204" pitchFamily="34" charset="0"/>
                <a:ea typeface="Calibri" panose="020F0502020204030204" pitchFamily="34" charset="0"/>
                <a:cs typeface="Times New Roman" panose="02020603050405020304" pitchFamily="18" charset="0"/>
              </a:rPr>
              <a:t>Emotional responses</a:t>
            </a:r>
            <a:endParaRPr lang="en-GB" sz="825">
              <a:ea typeface="Calibri" panose="020F0502020204030204" pitchFamily="34" charset="0"/>
              <a:cs typeface="Times New Roman" panose="02020603050405020304" pitchFamily="18" charset="0"/>
            </a:endParaRPr>
          </a:p>
        </p:txBody>
      </p:sp>
      <p:sp>
        <p:nvSpPr>
          <p:cNvPr id="4" name="Right Arrow 311">
            <a:extLst>
              <a:ext uri="{FF2B5EF4-FFF2-40B4-BE49-F238E27FC236}">
                <a16:creationId xmlns:a16="http://schemas.microsoft.com/office/drawing/2014/main" id="{8924B576-8AC8-4C52-BC0A-D1791B495876}"/>
              </a:ext>
            </a:extLst>
          </p:cNvPr>
          <p:cNvSpPr/>
          <p:nvPr/>
        </p:nvSpPr>
        <p:spPr>
          <a:xfrm>
            <a:off x="1993824" y="1999062"/>
            <a:ext cx="700564" cy="353854"/>
          </a:xfrm>
          <a:prstGeom prst="right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825" b="1">
                <a:ea typeface="Calibri" panose="020F0502020204030204" pitchFamily="34" charset="0"/>
                <a:cs typeface="Times New Roman" panose="02020603050405020304" pitchFamily="18" charset="0"/>
              </a:rPr>
              <a:t> </a:t>
            </a:r>
            <a:endParaRPr lang="en-GB" sz="825">
              <a:ea typeface="Calibri" panose="020F0502020204030204" pitchFamily="34" charset="0"/>
              <a:cs typeface="Times New Roman" panose="02020603050405020304" pitchFamily="18" charset="0"/>
            </a:endParaRPr>
          </a:p>
        </p:txBody>
      </p:sp>
      <p:sp>
        <p:nvSpPr>
          <p:cNvPr id="5" name="Rounded Rectangle 322">
            <a:extLst>
              <a:ext uri="{FF2B5EF4-FFF2-40B4-BE49-F238E27FC236}">
                <a16:creationId xmlns:a16="http://schemas.microsoft.com/office/drawing/2014/main" id="{98C6CF24-4E89-4A97-A5F9-45FC81B560CA}"/>
              </a:ext>
            </a:extLst>
          </p:cNvPr>
          <p:cNvSpPr/>
          <p:nvPr/>
        </p:nvSpPr>
        <p:spPr>
          <a:xfrm>
            <a:off x="888446" y="1138954"/>
            <a:ext cx="1025843" cy="126587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sz="1950">
                <a:latin typeface="Arial" panose="020B0604020202020204" pitchFamily="34" charset="0"/>
                <a:ea typeface="Calibri" panose="020F0502020204030204" pitchFamily="34" charset="0"/>
                <a:cs typeface="Times New Roman" panose="02020603050405020304" pitchFamily="18" charset="0"/>
              </a:rPr>
              <a:t>Sound</a:t>
            </a:r>
            <a:endParaRPr lang="en-GB" sz="825">
              <a:ea typeface="Calibri" panose="020F0502020204030204" pitchFamily="34" charset="0"/>
              <a:cs typeface="Times New Roman" panose="02020603050405020304" pitchFamily="18" charset="0"/>
            </a:endParaRPr>
          </a:p>
        </p:txBody>
      </p:sp>
      <p:sp>
        <p:nvSpPr>
          <p:cNvPr id="6" name="Rounded Rectangle 309">
            <a:extLst>
              <a:ext uri="{FF2B5EF4-FFF2-40B4-BE49-F238E27FC236}">
                <a16:creationId xmlns:a16="http://schemas.microsoft.com/office/drawing/2014/main" id="{B96743DA-B035-4CAC-A87F-7154B652B194}"/>
              </a:ext>
            </a:extLst>
          </p:cNvPr>
          <p:cNvSpPr/>
          <p:nvPr/>
        </p:nvSpPr>
        <p:spPr>
          <a:xfrm>
            <a:off x="2756299" y="1968107"/>
            <a:ext cx="3496628" cy="1179671"/>
          </a:xfrm>
          <a:prstGeom prst="roundRect">
            <a:avLst/>
          </a:prstGeom>
          <a:solidFill>
            <a:schemeClr val="accent3"/>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sz="1050" b="1">
                <a:latin typeface="Times New Roman" panose="02020603050405020304" pitchFamily="18" charset="0"/>
                <a:ea typeface="Calibri" panose="020F0502020204030204" pitchFamily="34" charset="0"/>
                <a:cs typeface="Times New Roman" panose="02020603050405020304" pitchFamily="18" charset="0"/>
              </a:rPr>
              <a:t> </a:t>
            </a:r>
            <a:endParaRPr lang="en-GB" sz="825">
              <a:ea typeface="Calibri" panose="020F0502020204030204" pitchFamily="34" charset="0"/>
              <a:cs typeface="Times New Roman" panose="02020603050405020304" pitchFamily="18" charset="0"/>
            </a:endParaRPr>
          </a:p>
        </p:txBody>
      </p:sp>
      <p:sp>
        <p:nvSpPr>
          <p:cNvPr id="7" name="Rounded Rectangle 323">
            <a:extLst>
              <a:ext uri="{FF2B5EF4-FFF2-40B4-BE49-F238E27FC236}">
                <a16:creationId xmlns:a16="http://schemas.microsoft.com/office/drawing/2014/main" id="{5B375609-A618-4ADF-A734-3F5A9188D6C2}"/>
              </a:ext>
            </a:extLst>
          </p:cNvPr>
          <p:cNvSpPr/>
          <p:nvPr/>
        </p:nvSpPr>
        <p:spPr>
          <a:xfrm>
            <a:off x="2818213" y="2060499"/>
            <a:ext cx="1052989" cy="620554"/>
          </a:xfrm>
          <a:prstGeom prst="roundRect">
            <a:avLst/>
          </a:prstGeom>
          <a:solidFill>
            <a:schemeClr val="accent3">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sz="1500" dirty="0">
                <a:latin typeface="Arial" panose="020B0604020202020204" pitchFamily="34" charset="0"/>
                <a:ea typeface="Calibri" panose="020F0502020204030204" pitchFamily="34" charset="0"/>
                <a:cs typeface="Times New Roman" panose="02020603050405020304" pitchFamily="18" charset="0"/>
              </a:rPr>
              <a:t>Primary appraisal</a:t>
            </a:r>
            <a:endParaRPr lang="en-GB" sz="825" dirty="0">
              <a:ea typeface="Calibri" panose="020F0502020204030204" pitchFamily="34" charset="0"/>
              <a:cs typeface="Times New Roman" panose="02020603050405020304" pitchFamily="18" charset="0"/>
            </a:endParaRPr>
          </a:p>
        </p:txBody>
      </p:sp>
      <p:sp>
        <p:nvSpPr>
          <p:cNvPr id="8" name="Rounded Rectangle 324">
            <a:extLst>
              <a:ext uri="{FF2B5EF4-FFF2-40B4-BE49-F238E27FC236}">
                <a16:creationId xmlns:a16="http://schemas.microsoft.com/office/drawing/2014/main" id="{D8F39B6C-D617-4D6D-8169-E4A386394A5F}"/>
              </a:ext>
            </a:extLst>
          </p:cNvPr>
          <p:cNvSpPr/>
          <p:nvPr/>
        </p:nvSpPr>
        <p:spPr>
          <a:xfrm>
            <a:off x="3930257" y="2060499"/>
            <a:ext cx="1160621" cy="620554"/>
          </a:xfrm>
          <a:prstGeom prst="roundRect">
            <a:avLst/>
          </a:prstGeom>
          <a:solidFill>
            <a:schemeClr val="accent3">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sz="1500">
                <a:latin typeface="Arial" panose="020B0604020202020204" pitchFamily="34" charset="0"/>
                <a:ea typeface="Calibri" panose="020F0502020204030204" pitchFamily="34" charset="0"/>
                <a:cs typeface="Times New Roman" panose="02020603050405020304" pitchFamily="18" charset="0"/>
              </a:rPr>
              <a:t>Secondary appraisal</a:t>
            </a:r>
            <a:endParaRPr lang="en-GB" sz="825">
              <a:ea typeface="Calibri" panose="020F0502020204030204" pitchFamily="34" charset="0"/>
              <a:cs typeface="Times New Roman" panose="02020603050405020304" pitchFamily="18" charset="0"/>
            </a:endParaRPr>
          </a:p>
        </p:txBody>
      </p:sp>
      <p:sp>
        <p:nvSpPr>
          <p:cNvPr id="9" name="Rounded Rectangle 343">
            <a:extLst>
              <a:ext uri="{FF2B5EF4-FFF2-40B4-BE49-F238E27FC236}">
                <a16:creationId xmlns:a16="http://schemas.microsoft.com/office/drawing/2014/main" id="{EAB959E5-A6C7-4082-8B3E-AF94110D2F5A}"/>
              </a:ext>
            </a:extLst>
          </p:cNvPr>
          <p:cNvSpPr/>
          <p:nvPr/>
        </p:nvSpPr>
        <p:spPr>
          <a:xfrm>
            <a:off x="5153739" y="2066691"/>
            <a:ext cx="1017270" cy="620554"/>
          </a:xfrm>
          <a:prstGeom prst="roundRect">
            <a:avLst/>
          </a:prstGeom>
          <a:solidFill>
            <a:schemeClr val="accent3">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sz="1500">
                <a:latin typeface="Arial" panose="020B0604020202020204" pitchFamily="34" charset="0"/>
                <a:ea typeface="Calibri" panose="020F0502020204030204" pitchFamily="34" charset="0"/>
                <a:cs typeface="Times New Roman" panose="02020603050405020304" pitchFamily="18" charset="0"/>
              </a:rPr>
              <a:t>Coping</a:t>
            </a:r>
            <a:endParaRPr lang="en-GB" sz="825">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9E809889-8571-443E-8FC1-6976825B379F}"/>
              </a:ext>
            </a:extLst>
          </p:cNvPr>
          <p:cNvGrpSpPr/>
          <p:nvPr/>
        </p:nvGrpSpPr>
        <p:grpSpPr>
          <a:xfrm>
            <a:off x="3275412" y="1758081"/>
            <a:ext cx="3702368" cy="300038"/>
            <a:chOff x="0" y="0"/>
            <a:chExt cx="4937039" cy="400582"/>
          </a:xfrm>
        </p:grpSpPr>
        <p:sp>
          <p:nvSpPr>
            <p:cNvPr id="32" name="Rectangle 31">
              <a:extLst>
                <a:ext uri="{FF2B5EF4-FFF2-40B4-BE49-F238E27FC236}">
                  <a16:creationId xmlns:a16="http://schemas.microsoft.com/office/drawing/2014/main" id="{E947B722-3ED8-42F8-AE4C-34DD44622AE3}"/>
                </a:ext>
              </a:extLst>
            </p:cNvPr>
            <p:cNvSpPr/>
            <p:nvPr/>
          </p:nvSpPr>
          <p:spPr>
            <a:xfrm>
              <a:off x="41189" y="0"/>
              <a:ext cx="4895850" cy="144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33" name="Down Arrow 395">
              <a:extLst>
                <a:ext uri="{FF2B5EF4-FFF2-40B4-BE49-F238E27FC236}">
                  <a16:creationId xmlns:a16="http://schemas.microsoft.com/office/drawing/2014/main" id="{A8FDBAB1-3DD1-410E-B813-09F476798E79}"/>
                </a:ext>
              </a:extLst>
            </p:cNvPr>
            <p:cNvSpPr/>
            <p:nvPr/>
          </p:nvSpPr>
          <p:spPr>
            <a:xfrm>
              <a:off x="0" y="49427"/>
              <a:ext cx="180340" cy="351155"/>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34" name="Down Arrow 396">
              <a:extLst>
                <a:ext uri="{FF2B5EF4-FFF2-40B4-BE49-F238E27FC236}">
                  <a16:creationId xmlns:a16="http://schemas.microsoft.com/office/drawing/2014/main" id="{AB922426-2B4A-4B33-943C-C738165D8F2D}"/>
                </a:ext>
              </a:extLst>
            </p:cNvPr>
            <p:cNvSpPr/>
            <p:nvPr/>
          </p:nvSpPr>
          <p:spPr>
            <a:xfrm>
              <a:off x="1556951" y="49427"/>
              <a:ext cx="180340" cy="351155"/>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35" name="Down Arrow 397">
              <a:extLst>
                <a:ext uri="{FF2B5EF4-FFF2-40B4-BE49-F238E27FC236}">
                  <a16:creationId xmlns:a16="http://schemas.microsoft.com/office/drawing/2014/main" id="{C23F55F9-5C54-435D-9088-12F400812348}"/>
                </a:ext>
              </a:extLst>
            </p:cNvPr>
            <p:cNvSpPr/>
            <p:nvPr/>
          </p:nvSpPr>
          <p:spPr>
            <a:xfrm>
              <a:off x="3089189" y="49427"/>
              <a:ext cx="180340" cy="351155"/>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grpSp>
      <p:sp>
        <p:nvSpPr>
          <p:cNvPr id="11" name="Rounded Rectangle 398">
            <a:extLst>
              <a:ext uri="{FF2B5EF4-FFF2-40B4-BE49-F238E27FC236}">
                <a16:creationId xmlns:a16="http://schemas.microsoft.com/office/drawing/2014/main" id="{F1403EB6-7B24-4BB4-9E01-6CE7311775D7}"/>
              </a:ext>
            </a:extLst>
          </p:cNvPr>
          <p:cNvSpPr/>
          <p:nvPr/>
        </p:nvSpPr>
        <p:spPr>
          <a:xfrm>
            <a:off x="902258" y="2743915"/>
            <a:ext cx="1052989" cy="1439228"/>
          </a:xfrm>
          <a:prstGeom prst="roundRect">
            <a:avLst/>
          </a:prstGeom>
          <a:solidFill>
            <a:schemeClr val="accent5">
              <a:lumMod val="60000"/>
              <a:lumOff val="40000"/>
            </a:schemeClr>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sz="1200" dirty="0">
                <a:latin typeface="Arial" panose="020B0604020202020204" pitchFamily="34" charset="0"/>
                <a:ea typeface="Calibri" panose="020F0502020204030204" pitchFamily="34" charset="0"/>
                <a:cs typeface="Times New Roman" panose="02020603050405020304" pitchFamily="18" charset="0"/>
              </a:rPr>
              <a:t>Authority</a:t>
            </a:r>
            <a:endParaRPr lang="en-GB" sz="825" dirty="0">
              <a:ea typeface="Calibri" panose="020F0502020204030204" pitchFamily="34" charset="0"/>
              <a:cs typeface="Times New Roman" panose="02020603050405020304" pitchFamily="18" charset="0"/>
            </a:endParaRPr>
          </a:p>
          <a:p>
            <a:pPr algn="ctr">
              <a:lnSpc>
                <a:spcPct val="115000"/>
              </a:lnSpc>
              <a:spcAft>
                <a:spcPts val="750"/>
              </a:spcAft>
            </a:pPr>
            <a:r>
              <a:rPr lang="en-GB" sz="1200" dirty="0">
                <a:latin typeface="Arial" panose="020B0604020202020204" pitchFamily="34" charset="0"/>
                <a:ea typeface="Calibri" panose="020F0502020204030204" pitchFamily="34" charset="0"/>
                <a:cs typeface="Times New Roman" panose="02020603050405020304" pitchFamily="18" charset="0"/>
              </a:rPr>
              <a:t>responsible</a:t>
            </a:r>
            <a:endParaRPr lang="en-GB" sz="825" dirty="0">
              <a:ea typeface="Calibri" panose="020F0502020204030204" pitchFamily="34" charset="0"/>
              <a:cs typeface="Times New Roman" panose="02020603050405020304" pitchFamily="18" charset="0"/>
            </a:endParaRPr>
          </a:p>
        </p:txBody>
      </p:sp>
      <p:sp>
        <p:nvSpPr>
          <p:cNvPr id="12" name="Rounded Rectangle 400">
            <a:extLst>
              <a:ext uri="{FF2B5EF4-FFF2-40B4-BE49-F238E27FC236}">
                <a16:creationId xmlns:a16="http://schemas.microsoft.com/office/drawing/2014/main" id="{2AC02D4C-B01E-4B75-9BE2-63F19CF38B8F}"/>
              </a:ext>
            </a:extLst>
          </p:cNvPr>
          <p:cNvSpPr/>
          <p:nvPr/>
        </p:nvSpPr>
        <p:spPr>
          <a:xfrm>
            <a:off x="2775826" y="3630697"/>
            <a:ext cx="3496628" cy="1823561"/>
          </a:xfrm>
          <a:prstGeom prst="roundRect">
            <a:avLst/>
          </a:prstGeom>
          <a:solidFill>
            <a:schemeClr val="accent6"/>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sz="1500" b="1">
                <a:latin typeface="Arial" panose="020B0604020202020204" pitchFamily="34" charset="0"/>
                <a:ea typeface="Calibri" panose="020F0502020204030204" pitchFamily="34" charset="0"/>
                <a:cs typeface="Times New Roman" panose="02020603050405020304" pitchFamily="18" charset="0"/>
              </a:rPr>
              <a:t>Person / Situation / Environment</a:t>
            </a:r>
            <a:endParaRPr lang="en-GB" sz="825">
              <a:ea typeface="Calibri" panose="020F0502020204030204" pitchFamily="34" charset="0"/>
              <a:cs typeface="Times New Roman" panose="02020603050405020304" pitchFamily="18" charset="0"/>
            </a:endParaRPr>
          </a:p>
          <a:p>
            <a:pPr algn="ctr">
              <a:lnSpc>
                <a:spcPct val="115000"/>
              </a:lnSpc>
              <a:spcAft>
                <a:spcPts val="750"/>
              </a:spcAft>
            </a:pPr>
            <a:r>
              <a:rPr lang="en-GB" sz="1500">
                <a:latin typeface="Arial" panose="020B0604020202020204" pitchFamily="34" charset="0"/>
                <a:ea typeface="Calibri" panose="020F0502020204030204" pitchFamily="34" charset="0"/>
                <a:cs typeface="Times New Roman" panose="02020603050405020304" pitchFamily="18" charset="0"/>
              </a:rPr>
              <a:t>noise sensitivity, expectations, perceived control, perceived fairness, perceived threat, previous experience, time of day, …</a:t>
            </a:r>
            <a:endParaRPr lang="en-GB" sz="825">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A9761BE0-ACF9-430D-B66B-3389288E811E}"/>
              </a:ext>
            </a:extLst>
          </p:cNvPr>
          <p:cNvGrpSpPr/>
          <p:nvPr/>
        </p:nvGrpSpPr>
        <p:grpSpPr>
          <a:xfrm>
            <a:off x="3121108" y="3209687"/>
            <a:ext cx="2784157" cy="306705"/>
            <a:chOff x="0" y="0"/>
            <a:chExt cx="3712674" cy="409558"/>
          </a:xfrm>
        </p:grpSpPr>
        <p:sp>
          <p:nvSpPr>
            <p:cNvPr id="28" name="Up Arrow 401">
              <a:extLst>
                <a:ext uri="{FF2B5EF4-FFF2-40B4-BE49-F238E27FC236}">
                  <a16:creationId xmlns:a16="http://schemas.microsoft.com/office/drawing/2014/main" id="{083D4CC4-5645-4AE9-9CE0-DD563EF432DF}"/>
                </a:ext>
              </a:extLst>
            </p:cNvPr>
            <p:cNvSpPr/>
            <p:nvPr/>
          </p:nvSpPr>
          <p:spPr>
            <a:xfrm>
              <a:off x="0" y="8238"/>
              <a:ext cx="582295" cy="401320"/>
            </a:xfrm>
            <a:prstGeom prst="up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29" name="Up Arrow 402">
              <a:extLst>
                <a:ext uri="{FF2B5EF4-FFF2-40B4-BE49-F238E27FC236}">
                  <a16:creationId xmlns:a16="http://schemas.microsoft.com/office/drawing/2014/main" id="{10C3AD2A-EB91-4D32-91B8-CE5177B7228A}"/>
                </a:ext>
              </a:extLst>
            </p:cNvPr>
            <p:cNvSpPr/>
            <p:nvPr/>
          </p:nvSpPr>
          <p:spPr>
            <a:xfrm>
              <a:off x="1054443" y="8238"/>
              <a:ext cx="582295" cy="401320"/>
            </a:xfrm>
            <a:prstGeom prst="up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30" name="Up Arrow 403">
              <a:extLst>
                <a:ext uri="{FF2B5EF4-FFF2-40B4-BE49-F238E27FC236}">
                  <a16:creationId xmlns:a16="http://schemas.microsoft.com/office/drawing/2014/main" id="{EB9BC58F-2AB9-4538-81EC-0DC1BB56022A}"/>
                </a:ext>
              </a:extLst>
            </p:cNvPr>
            <p:cNvSpPr/>
            <p:nvPr/>
          </p:nvSpPr>
          <p:spPr>
            <a:xfrm>
              <a:off x="2117124" y="8238"/>
              <a:ext cx="582295" cy="401320"/>
            </a:xfrm>
            <a:prstGeom prst="up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31" name="Up Arrow 404">
              <a:extLst>
                <a:ext uri="{FF2B5EF4-FFF2-40B4-BE49-F238E27FC236}">
                  <a16:creationId xmlns:a16="http://schemas.microsoft.com/office/drawing/2014/main" id="{258FB20A-DD5E-47BD-86B1-DCF8D2E82024}"/>
                </a:ext>
              </a:extLst>
            </p:cNvPr>
            <p:cNvSpPr/>
            <p:nvPr/>
          </p:nvSpPr>
          <p:spPr>
            <a:xfrm>
              <a:off x="3130379" y="0"/>
              <a:ext cx="582295" cy="401320"/>
            </a:xfrm>
            <a:prstGeom prst="up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grpSp>
      <p:sp>
        <p:nvSpPr>
          <p:cNvPr id="14" name="Right Arrow 405">
            <a:extLst>
              <a:ext uri="{FF2B5EF4-FFF2-40B4-BE49-F238E27FC236}">
                <a16:creationId xmlns:a16="http://schemas.microsoft.com/office/drawing/2014/main" id="{AFD6ED2C-F0A8-456D-AE0C-98B7C39AB750}"/>
              </a:ext>
            </a:extLst>
          </p:cNvPr>
          <p:cNvSpPr/>
          <p:nvPr/>
        </p:nvSpPr>
        <p:spPr>
          <a:xfrm>
            <a:off x="1988584" y="3754044"/>
            <a:ext cx="730568" cy="353854"/>
          </a:xfrm>
          <a:prstGeom prst="right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15" name="Up Arrow 406">
            <a:extLst>
              <a:ext uri="{FF2B5EF4-FFF2-40B4-BE49-F238E27FC236}">
                <a16:creationId xmlns:a16="http://schemas.microsoft.com/office/drawing/2014/main" id="{D3A4EA94-E159-490C-8F02-4410EC6FAB19}"/>
              </a:ext>
            </a:extLst>
          </p:cNvPr>
          <p:cNvSpPr/>
          <p:nvPr/>
        </p:nvSpPr>
        <p:spPr>
          <a:xfrm>
            <a:off x="1302785" y="2450071"/>
            <a:ext cx="233363" cy="240506"/>
          </a:xfrm>
          <a:prstGeom prst="up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16" name="Right Arrow 368">
            <a:extLst>
              <a:ext uri="{FF2B5EF4-FFF2-40B4-BE49-F238E27FC236}">
                <a16:creationId xmlns:a16="http://schemas.microsoft.com/office/drawing/2014/main" id="{B5B9CEE0-3C49-4A54-B164-912A68BCA826}"/>
              </a:ext>
            </a:extLst>
          </p:cNvPr>
          <p:cNvSpPr/>
          <p:nvPr/>
        </p:nvSpPr>
        <p:spPr>
          <a:xfrm flipH="1">
            <a:off x="6306264" y="4577004"/>
            <a:ext cx="655320" cy="353854"/>
          </a:xfrm>
          <a:prstGeom prst="right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17" name="Right Arrow 372">
            <a:extLst>
              <a:ext uri="{FF2B5EF4-FFF2-40B4-BE49-F238E27FC236}">
                <a16:creationId xmlns:a16="http://schemas.microsoft.com/office/drawing/2014/main" id="{B6D53BC9-DFB0-4FA1-815B-BC6F1CF6A230}"/>
              </a:ext>
            </a:extLst>
          </p:cNvPr>
          <p:cNvSpPr/>
          <p:nvPr/>
        </p:nvSpPr>
        <p:spPr>
          <a:xfrm flipH="1">
            <a:off x="1974297" y="2752967"/>
            <a:ext cx="730568" cy="353854"/>
          </a:xfrm>
          <a:prstGeom prst="right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18" name="Rounded Rectangle 1024">
            <a:extLst>
              <a:ext uri="{FF2B5EF4-FFF2-40B4-BE49-F238E27FC236}">
                <a16:creationId xmlns:a16="http://schemas.microsoft.com/office/drawing/2014/main" id="{F4D67EE9-E996-4E60-A1FD-F52258D8E4AC}"/>
              </a:ext>
            </a:extLst>
          </p:cNvPr>
          <p:cNvSpPr/>
          <p:nvPr/>
        </p:nvSpPr>
        <p:spPr>
          <a:xfrm>
            <a:off x="7012545" y="4209339"/>
            <a:ext cx="1214914" cy="106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sz="1500">
                <a:latin typeface="Arial" panose="020B0604020202020204" pitchFamily="34" charset="0"/>
                <a:ea typeface="Calibri" panose="020F0502020204030204" pitchFamily="34" charset="0"/>
                <a:cs typeface="Times New Roman" panose="02020603050405020304" pitchFamily="18" charset="0"/>
              </a:rPr>
              <a:t>chronic health outcomes</a:t>
            </a:r>
            <a:endParaRPr lang="en-GB" sz="825">
              <a:ea typeface="Calibri" panose="020F0502020204030204" pitchFamily="34" charset="0"/>
              <a:cs typeface="Times New Roman" panose="02020603050405020304" pitchFamily="18" charset="0"/>
            </a:endParaRPr>
          </a:p>
        </p:txBody>
      </p:sp>
      <p:sp>
        <p:nvSpPr>
          <p:cNvPr id="19" name="Up-Down Arrow 1025">
            <a:extLst>
              <a:ext uri="{FF2B5EF4-FFF2-40B4-BE49-F238E27FC236}">
                <a16:creationId xmlns:a16="http://schemas.microsoft.com/office/drawing/2014/main" id="{3767E3B9-AFD4-46BA-8BDA-9FEE4D001514}"/>
              </a:ext>
            </a:extLst>
          </p:cNvPr>
          <p:cNvSpPr/>
          <p:nvPr/>
        </p:nvSpPr>
        <p:spPr>
          <a:xfrm>
            <a:off x="7822648" y="2888695"/>
            <a:ext cx="255746" cy="1268730"/>
          </a:xfrm>
          <a:prstGeom prst="up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20" name="Text Box 2">
            <a:extLst>
              <a:ext uri="{FF2B5EF4-FFF2-40B4-BE49-F238E27FC236}">
                <a16:creationId xmlns:a16="http://schemas.microsoft.com/office/drawing/2014/main" id="{13A92FC2-E3FD-4A3B-808D-BAA362348DC2}"/>
              </a:ext>
            </a:extLst>
          </p:cNvPr>
          <p:cNvSpPr txBox="1">
            <a:spLocks noChangeArrowheads="1"/>
          </p:cNvSpPr>
          <p:nvPr/>
        </p:nvSpPr>
        <p:spPr bwMode="auto">
          <a:xfrm>
            <a:off x="3429719" y="5520456"/>
            <a:ext cx="4825841" cy="376714"/>
          </a:xfrm>
          <a:prstGeom prst="rect">
            <a:avLst/>
          </a:prstGeom>
          <a:noFill/>
          <a:ln w="9525">
            <a:noFill/>
            <a:miter lim="800000"/>
            <a:headEnd/>
            <a:tailEnd/>
          </a:ln>
          <a:effectLst>
            <a:outerShdw blurRad="139700" dist="38100" dir="2700000" sx="102000" sy="102000" algn="tl" rotWithShape="0">
              <a:prstClr val="black">
                <a:alpha val="40000"/>
              </a:prstClr>
            </a:outerShdw>
          </a:effectLst>
        </p:spPr>
        <p:txBody>
          <a:bodyPr rot="0" vert="horz" wrap="square" lIns="68580" tIns="34290" rIns="68580" bIns="34290" anchor="t" anchorCtr="0">
            <a:noAutofit/>
          </a:bodyPr>
          <a:lstStyle/>
          <a:p>
            <a:pPr algn="r">
              <a:lnSpc>
                <a:spcPct val="115000"/>
              </a:lnSpc>
              <a:spcAft>
                <a:spcPts val="750"/>
              </a:spcAft>
            </a:pPr>
            <a:r>
              <a:rPr lang="en-GB" sz="750" dirty="0">
                <a:solidFill>
                  <a:srgbClr val="7F7F7F"/>
                </a:solidFill>
                <a:latin typeface="Calibri" panose="020F0502020204030204" pitchFamily="34" charset="0"/>
                <a:ea typeface="Calibri" panose="020F0502020204030204" pitchFamily="34" charset="0"/>
                <a:cs typeface="Times New Roman" panose="02020603050405020304" pitchFamily="18" charset="0"/>
              </a:rPr>
              <a:t>Model based on Lazarus’ transactional stress model (Lazarus and Folkman 1984; </a:t>
            </a:r>
            <a:r>
              <a:rPr lang="en-GB" sz="750" dirty="0" err="1">
                <a:solidFill>
                  <a:srgbClr val="7F7F7F"/>
                </a:solidFill>
                <a:latin typeface="Calibri" panose="020F0502020204030204" pitchFamily="34" charset="0"/>
                <a:ea typeface="Calibri" panose="020F0502020204030204" pitchFamily="34" charset="0"/>
                <a:cs typeface="Times New Roman" panose="02020603050405020304" pitchFamily="18" charset="0"/>
              </a:rPr>
              <a:t>Lercher</a:t>
            </a:r>
            <a:r>
              <a:rPr lang="en-GB" sz="750" dirty="0">
                <a:solidFill>
                  <a:srgbClr val="7F7F7F"/>
                </a:solidFill>
                <a:latin typeface="Calibri" panose="020F0502020204030204" pitchFamily="34" charset="0"/>
                <a:ea typeface="Calibri" panose="020F0502020204030204" pitchFamily="34" charset="0"/>
                <a:cs typeface="Times New Roman" panose="02020603050405020304" pitchFamily="18" charset="0"/>
              </a:rPr>
              <a:t> 1996), the link between stress and restoration (Ulrich et al. 1991; von </a:t>
            </a:r>
            <a:r>
              <a:rPr lang="en-GB" sz="750" dirty="0" err="1">
                <a:solidFill>
                  <a:srgbClr val="7F7F7F"/>
                </a:solidFill>
                <a:latin typeface="Calibri" panose="020F0502020204030204" pitchFamily="34" charset="0"/>
                <a:ea typeface="Calibri" panose="020F0502020204030204" pitchFamily="34" charset="0"/>
                <a:cs typeface="Times New Roman" panose="02020603050405020304" pitchFamily="18" charset="0"/>
              </a:rPr>
              <a:t>Lindern</a:t>
            </a:r>
            <a:r>
              <a:rPr lang="en-GB" sz="750" dirty="0">
                <a:solidFill>
                  <a:srgbClr val="7F7F7F"/>
                </a:solidFill>
                <a:latin typeface="Calibri" panose="020F0502020204030204" pitchFamily="34" charset="0"/>
                <a:ea typeface="Calibri" panose="020F0502020204030204" pitchFamily="34" charset="0"/>
                <a:cs typeface="Times New Roman" panose="02020603050405020304" pitchFamily="18" charset="0"/>
              </a:rPr>
              <a:t> et al. 2016) and the noise effects reaction scheme (</a:t>
            </a:r>
            <a:r>
              <a:rPr lang="en-GB" sz="750" dirty="0" err="1">
                <a:solidFill>
                  <a:srgbClr val="7F7F7F"/>
                </a:solidFill>
                <a:latin typeface="Calibri" panose="020F0502020204030204" pitchFamily="34" charset="0"/>
                <a:ea typeface="Calibri" panose="020F0502020204030204" pitchFamily="34" charset="0"/>
                <a:cs typeface="Times New Roman" panose="02020603050405020304" pitchFamily="18" charset="0"/>
              </a:rPr>
              <a:t>Babisch</a:t>
            </a:r>
            <a:r>
              <a:rPr lang="en-GB" sz="750" dirty="0">
                <a:solidFill>
                  <a:srgbClr val="7F7F7F"/>
                </a:solidFill>
                <a:latin typeface="Calibri" panose="020F0502020204030204" pitchFamily="34" charset="0"/>
                <a:ea typeface="Calibri" panose="020F0502020204030204" pitchFamily="34" charset="0"/>
                <a:cs typeface="Times New Roman" panose="02020603050405020304" pitchFamily="18" charset="0"/>
              </a:rPr>
              <a:t> 2014). </a:t>
            </a:r>
            <a:r>
              <a:rPr lang="en-GB" sz="900" dirty="0">
                <a:solidFill>
                  <a:srgbClr val="7F7F7F"/>
                </a:solidFill>
                <a:latin typeface="Calibri" panose="020F0502020204030204" pitchFamily="34" charset="0"/>
                <a:ea typeface="Calibri" panose="020F0502020204030204" pitchFamily="34" charset="0"/>
                <a:cs typeface="Times New Roman" panose="02020603050405020304" pitchFamily="18" charset="0"/>
              </a:rPr>
              <a:t>Appraisal-coping figure from ANIMA D2.4 </a:t>
            </a:r>
            <a:r>
              <a:rPr lang="en-GB" sz="900" dirty="0">
                <a:hlinkClick r:id="rId2"/>
              </a:rPr>
              <a:t>https://anima-project.eu/anima-deliverables/</a:t>
            </a:r>
            <a:endParaRPr lang="en-GB"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ight Arrow 1028">
            <a:extLst>
              <a:ext uri="{FF2B5EF4-FFF2-40B4-BE49-F238E27FC236}">
                <a16:creationId xmlns:a16="http://schemas.microsoft.com/office/drawing/2014/main" id="{26F2F742-DF65-41E1-A13F-FD8596F72C20}"/>
              </a:ext>
            </a:extLst>
          </p:cNvPr>
          <p:cNvSpPr/>
          <p:nvPr/>
        </p:nvSpPr>
        <p:spPr>
          <a:xfrm>
            <a:off x="6324838" y="2357202"/>
            <a:ext cx="655320" cy="353854"/>
          </a:xfrm>
          <a:prstGeom prst="right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22" name="Rounded Rectangle 371">
            <a:extLst>
              <a:ext uri="{FF2B5EF4-FFF2-40B4-BE49-F238E27FC236}">
                <a16:creationId xmlns:a16="http://schemas.microsoft.com/office/drawing/2014/main" id="{6700AC1C-B287-4290-BAE2-940C35E55A0F}"/>
              </a:ext>
            </a:extLst>
          </p:cNvPr>
          <p:cNvSpPr/>
          <p:nvPr/>
        </p:nvSpPr>
        <p:spPr>
          <a:xfrm>
            <a:off x="3384475" y="2758202"/>
            <a:ext cx="2279809" cy="323850"/>
          </a:xfrm>
          <a:prstGeom prst="roundRect">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sz="1500">
                <a:latin typeface="Arial" panose="020B0604020202020204" pitchFamily="34" charset="0"/>
                <a:ea typeface="Calibri" panose="020F0502020204030204" pitchFamily="34" charset="0"/>
                <a:cs typeface="Times New Roman" panose="02020603050405020304" pitchFamily="18" charset="0"/>
              </a:rPr>
              <a:t>restoration</a:t>
            </a:r>
            <a:endParaRPr lang="en-GB" sz="825">
              <a:ea typeface="Calibri" panose="020F0502020204030204" pitchFamily="34" charset="0"/>
              <a:cs typeface="Times New Roman" panose="02020603050405020304" pitchFamily="18" charset="0"/>
            </a:endParaRPr>
          </a:p>
        </p:txBody>
      </p:sp>
      <p:sp>
        <p:nvSpPr>
          <p:cNvPr id="23" name="Rounded Rectangle 1030">
            <a:extLst>
              <a:ext uri="{FF2B5EF4-FFF2-40B4-BE49-F238E27FC236}">
                <a16:creationId xmlns:a16="http://schemas.microsoft.com/office/drawing/2014/main" id="{DC79CCBC-6A77-4756-B6AD-029784C3F29F}"/>
              </a:ext>
            </a:extLst>
          </p:cNvPr>
          <p:cNvSpPr/>
          <p:nvPr/>
        </p:nvSpPr>
        <p:spPr>
          <a:xfrm>
            <a:off x="6710604" y="3198262"/>
            <a:ext cx="1074896" cy="59293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sz="1350">
                <a:latin typeface="Arial" panose="020B0604020202020204" pitchFamily="34" charset="0"/>
                <a:ea typeface="Calibri" panose="020F0502020204030204" pitchFamily="34" charset="0"/>
                <a:cs typeface="Times New Roman" panose="02020603050405020304" pitchFamily="18" charset="0"/>
              </a:rPr>
              <a:t>Healthy behaviours</a:t>
            </a:r>
            <a:endParaRPr lang="en-GB" sz="825">
              <a:ea typeface="Calibri" panose="020F0502020204030204" pitchFamily="34" charset="0"/>
              <a:cs typeface="Times New Roman" panose="02020603050405020304" pitchFamily="18" charset="0"/>
            </a:endParaRPr>
          </a:p>
        </p:txBody>
      </p:sp>
      <p:sp>
        <p:nvSpPr>
          <p:cNvPr id="24" name="Up Arrow 1033">
            <a:extLst>
              <a:ext uri="{FF2B5EF4-FFF2-40B4-BE49-F238E27FC236}">
                <a16:creationId xmlns:a16="http://schemas.microsoft.com/office/drawing/2014/main" id="{C7B6E4BA-4D18-4CB8-A224-B508347268F6}"/>
              </a:ext>
            </a:extLst>
          </p:cNvPr>
          <p:cNvSpPr/>
          <p:nvPr/>
        </p:nvSpPr>
        <p:spPr>
          <a:xfrm rot="3670898">
            <a:off x="6235541" y="3486630"/>
            <a:ext cx="436245" cy="350996"/>
          </a:xfrm>
          <a:prstGeom prst="up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25" name="Up-Down Arrow 1036">
            <a:extLst>
              <a:ext uri="{FF2B5EF4-FFF2-40B4-BE49-F238E27FC236}">
                <a16:creationId xmlns:a16="http://schemas.microsoft.com/office/drawing/2014/main" id="{A1020C4F-E0CC-4D44-AED9-86859F2AD5B5}"/>
              </a:ext>
            </a:extLst>
          </p:cNvPr>
          <p:cNvSpPr/>
          <p:nvPr/>
        </p:nvSpPr>
        <p:spPr>
          <a:xfrm>
            <a:off x="7143039" y="3844529"/>
            <a:ext cx="255746" cy="323850"/>
          </a:xfrm>
          <a:prstGeom prst="upDownArrow">
            <a:avLst/>
          </a:prstGeom>
          <a:solidFill>
            <a:schemeClr val="accent1">
              <a:lumMod val="60000"/>
              <a:lumOff val="40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26" name="Up-Down Arrow 1037">
            <a:extLst>
              <a:ext uri="{FF2B5EF4-FFF2-40B4-BE49-F238E27FC236}">
                <a16:creationId xmlns:a16="http://schemas.microsoft.com/office/drawing/2014/main" id="{01985C7D-C1C8-4A8A-A8FB-B2D804D537BD}"/>
              </a:ext>
            </a:extLst>
          </p:cNvPr>
          <p:cNvSpPr/>
          <p:nvPr/>
        </p:nvSpPr>
        <p:spPr>
          <a:xfrm>
            <a:off x="7139704" y="2853452"/>
            <a:ext cx="255746" cy="323850"/>
          </a:xfrm>
          <a:prstGeom prst="upDownArrow">
            <a:avLst/>
          </a:prstGeom>
          <a:solidFill>
            <a:schemeClr val="accent1">
              <a:lumMod val="60000"/>
              <a:lumOff val="40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27" name="Right Arrow 382">
            <a:extLst>
              <a:ext uri="{FF2B5EF4-FFF2-40B4-BE49-F238E27FC236}">
                <a16:creationId xmlns:a16="http://schemas.microsoft.com/office/drawing/2014/main" id="{2337E21A-76C1-40F5-876A-93351BD354F9}"/>
              </a:ext>
            </a:extLst>
          </p:cNvPr>
          <p:cNvSpPr/>
          <p:nvPr/>
        </p:nvSpPr>
        <p:spPr>
          <a:xfrm>
            <a:off x="2087642" y="1180390"/>
            <a:ext cx="4783455" cy="633413"/>
          </a:xfrm>
          <a:prstGeom prst="rightArrow">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sz="1350" b="1" dirty="0">
                <a:latin typeface="Arial" panose="020B0604020202020204" pitchFamily="34" charset="0"/>
                <a:ea typeface="Calibri" panose="020F0502020204030204" pitchFamily="34" charset="0"/>
                <a:cs typeface="Times New Roman" panose="02020603050405020304" pitchFamily="18" charset="0"/>
              </a:rPr>
              <a:t>autonomous physiological reactions</a:t>
            </a:r>
            <a:endParaRPr lang="en-GB" sz="825" dirty="0">
              <a:ea typeface="Calibri" panose="020F0502020204030204" pitchFamily="34" charset="0"/>
              <a:cs typeface="Times New Roman" panose="02020603050405020304" pitchFamily="18" charset="0"/>
            </a:endParaRPr>
          </a:p>
        </p:txBody>
      </p:sp>
      <p:pic>
        <p:nvPicPr>
          <p:cNvPr id="36" name="Picture 35">
            <a:extLst>
              <a:ext uri="{FF2B5EF4-FFF2-40B4-BE49-F238E27FC236}">
                <a16:creationId xmlns:a16="http://schemas.microsoft.com/office/drawing/2014/main" id="{2C092480-7BFA-48A9-A9F9-2B0B3ED62FED}"/>
              </a:ext>
            </a:extLst>
          </p:cNvPr>
          <p:cNvPicPr>
            <a:picLocks noChangeAspect="1"/>
          </p:cNvPicPr>
          <p:nvPr/>
        </p:nvPicPr>
        <p:blipFill>
          <a:blip r:embed="rId3"/>
          <a:stretch>
            <a:fillRect/>
          </a:stretch>
        </p:blipFill>
        <p:spPr>
          <a:xfrm>
            <a:off x="2848385" y="657429"/>
            <a:ext cx="3259695" cy="4217273"/>
          </a:xfrm>
          <a:prstGeom prst="rect">
            <a:avLst/>
          </a:prstGeom>
        </p:spPr>
      </p:pic>
      <p:sp>
        <p:nvSpPr>
          <p:cNvPr id="2" name="Rectangle 1">
            <a:extLst>
              <a:ext uri="{FF2B5EF4-FFF2-40B4-BE49-F238E27FC236}">
                <a16:creationId xmlns:a16="http://schemas.microsoft.com/office/drawing/2014/main" id="{CC6CD77E-CCCB-47D2-9857-948052F47297}"/>
              </a:ext>
            </a:extLst>
          </p:cNvPr>
          <p:cNvSpPr/>
          <p:nvPr/>
        </p:nvSpPr>
        <p:spPr>
          <a:xfrm>
            <a:off x="7235687" y="6042991"/>
            <a:ext cx="1908313" cy="820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504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P spid="22" grpId="0" animBg="1"/>
      <p:bldP spid="23" grpId="0" animBg="1"/>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41470E9-F75F-4523-920F-27ACD037E186}"/>
              </a:ext>
            </a:extLst>
          </p:cNvPr>
          <p:cNvSpPr>
            <a:spLocks noGrp="1"/>
          </p:cNvSpPr>
          <p:nvPr>
            <p:ph idx="1"/>
          </p:nvPr>
        </p:nvSpPr>
        <p:spPr>
          <a:xfrm>
            <a:off x="351900" y="2313692"/>
            <a:ext cx="8440200" cy="1562493"/>
          </a:xfrm>
        </p:spPr>
        <p:txBody>
          <a:bodyPr>
            <a:normAutofit/>
          </a:bodyPr>
          <a:lstStyle/>
          <a:p>
            <a:pPr marL="0" indent="0">
              <a:buNone/>
            </a:pPr>
            <a:r>
              <a:rPr lang="en-GB" sz="4050" dirty="0">
                <a:solidFill>
                  <a:schemeClr val="accent5"/>
                </a:solidFill>
              </a:rPr>
              <a:t>  Noise</a:t>
            </a:r>
          </a:p>
          <a:p>
            <a:pPr marL="0" indent="0">
              <a:buNone/>
            </a:pPr>
            <a:r>
              <a:rPr lang="en-GB" sz="4050" dirty="0">
                <a:solidFill>
                  <a:schemeClr val="accent5"/>
                </a:solidFill>
              </a:rPr>
              <a:t>				…</a:t>
            </a:r>
            <a:r>
              <a:rPr lang="en-GB" sz="4050" i="1" dirty="0">
                <a:solidFill>
                  <a:schemeClr val="accent5"/>
                </a:solidFill>
              </a:rPr>
              <a:t>not just a nuisance</a:t>
            </a:r>
          </a:p>
          <a:p>
            <a:pPr marL="0" indent="0">
              <a:buNone/>
            </a:pPr>
            <a:endParaRPr lang="en-GB" sz="4050" i="1" dirty="0">
              <a:solidFill>
                <a:schemeClr val="accent5"/>
              </a:solidFill>
            </a:endParaRPr>
          </a:p>
        </p:txBody>
      </p:sp>
      <p:sp>
        <p:nvSpPr>
          <p:cNvPr id="7" name="TextBox 6">
            <a:extLst>
              <a:ext uri="{FF2B5EF4-FFF2-40B4-BE49-F238E27FC236}">
                <a16:creationId xmlns:a16="http://schemas.microsoft.com/office/drawing/2014/main" id="{55CF564F-0944-4227-87ED-0484393E501C}"/>
              </a:ext>
            </a:extLst>
          </p:cNvPr>
          <p:cNvSpPr txBox="1"/>
          <p:nvPr/>
        </p:nvSpPr>
        <p:spPr>
          <a:xfrm>
            <a:off x="4572004" y="4356952"/>
            <a:ext cx="4135009" cy="1500411"/>
          </a:xfrm>
          <a:prstGeom prst="rect">
            <a:avLst/>
          </a:prstGeom>
          <a:noFill/>
        </p:spPr>
        <p:txBody>
          <a:bodyPr wrap="square" rtlCol="0">
            <a:spAutoFit/>
          </a:bodyPr>
          <a:lstStyle/>
          <a:p>
            <a:pPr algn="r"/>
            <a:r>
              <a:rPr lang="en-GB" i="1" dirty="0">
                <a:solidFill>
                  <a:schemeClr val="accent4"/>
                </a:solidFill>
              </a:rPr>
              <a:t>“…noise pollution is considered not only an environmental nuisance but also a threat to public health”</a:t>
            </a:r>
          </a:p>
          <a:p>
            <a:pPr algn="r"/>
            <a:endParaRPr lang="en-GB" sz="1200" dirty="0">
              <a:solidFill>
                <a:schemeClr val="accent4"/>
              </a:solidFill>
            </a:endParaRPr>
          </a:p>
          <a:p>
            <a:pPr algn="r"/>
            <a:r>
              <a:rPr lang="en-GB" sz="1200" dirty="0">
                <a:solidFill>
                  <a:schemeClr val="accent4"/>
                </a:solidFill>
              </a:rPr>
              <a:t>World Health Organisation (2011)</a:t>
            </a:r>
          </a:p>
          <a:p>
            <a:pPr algn="r"/>
            <a:endParaRPr lang="en-GB" sz="1350" dirty="0">
              <a:solidFill>
                <a:schemeClr val="accent4"/>
              </a:solidFill>
            </a:endParaRPr>
          </a:p>
        </p:txBody>
      </p:sp>
    </p:spTree>
    <p:extLst>
      <p:ext uri="{BB962C8B-B14F-4D97-AF65-F5344CB8AC3E}">
        <p14:creationId xmlns:p14="http://schemas.microsoft.com/office/powerpoint/2010/main" val="201390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2930-F491-4D62-86E7-792D18C6B95D}"/>
              </a:ext>
            </a:extLst>
          </p:cNvPr>
          <p:cNvSpPr>
            <a:spLocks noGrp="1"/>
          </p:cNvSpPr>
          <p:nvPr>
            <p:ph type="title"/>
          </p:nvPr>
        </p:nvSpPr>
        <p:spPr/>
        <p:txBody>
          <a:bodyPr/>
          <a:lstStyle/>
          <a:p>
            <a:r>
              <a:rPr lang="en-GB" dirty="0">
                <a:solidFill>
                  <a:schemeClr val="tx2"/>
                </a:solidFill>
              </a:rPr>
              <a:t>Sleep disturbance</a:t>
            </a:r>
          </a:p>
        </p:txBody>
      </p:sp>
      <p:pic>
        <p:nvPicPr>
          <p:cNvPr id="4" name="Picture 2" descr="http://www.laermstudie.de/fileadmin/norah/bilder_content/2-3_schlafstudie-04.jpg">
            <a:extLst>
              <a:ext uri="{FF2B5EF4-FFF2-40B4-BE49-F238E27FC236}">
                <a16:creationId xmlns:a16="http://schemas.microsoft.com/office/drawing/2014/main" id="{E2DB76F8-944A-47C1-92F5-2F5A96182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7628"/>
            <a:ext cx="4404671" cy="29364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igure 4: In this 1-hour period, eight aircraft noise events with maximum sound pressure levels of 65 dB(A) were played back in the laboratory with seven or eight minute intervals between playbacks. The heart rate trace is shown in the upper part of the figure, the hypnogram in the lower part. Rechtschaffen et al.&lt;sup&gt;[7]&lt;/sup&gt; sleep stages are given on the right side of the figure (W=wake, REM=rapid eye movement sleep, S1/S2/S3=sleep stages 1/2/3). Times of aircraft noise event playbacks (Noise) are given below the hypnogram as black diamonds. Times of automatic ECG activation recognition by the ECG algorithm (ECG-Act) are given above the hypnogram also as black diamonds. Adopted from Basner et al.&lt;sup&gt;[13]&lt;/sup&gt;">
            <a:extLst>
              <a:ext uri="{FF2B5EF4-FFF2-40B4-BE49-F238E27FC236}">
                <a16:creationId xmlns:a16="http://schemas.microsoft.com/office/drawing/2014/main" id="{E0AE7115-4A76-4BD2-A89B-C37C63189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774" y="413456"/>
            <a:ext cx="4758427" cy="34986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D4371D5-2A9A-43BE-A830-0AAF9A77D2DD}"/>
              </a:ext>
            </a:extLst>
          </p:cNvPr>
          <p:cNvPicPr>
            <a:picLocks noChangeAspect="1"/>
          </p:cNvPicPr>
          <p:nvPr/>
        </p:nvPicPr>
        <p:blipFill>
          <a:blip r:embed="rId4"/>
          <a:stretch>
            <a:fillRect/>
          </a:stretch>
        </p:blipFill>
        <p:spPr>
          <a:xfrm>
            <a:off x="3311715" y="4186163"/>
            <a:ext cx="4050619" cy="2671837"/>
          </a:xfrm>
          <a:prstGeom prst="rect">
            <a:avLst/>
          </a:prstGeom>
        </p:spPr>
      </p:pic>
      <p:sp>
        <p:nvSpPr>
          <p:cNvPr id="8" name="TextBox 7">
            <a:extLst>
              <a:ext uri="{FF2B5EF4-FFF2-40B4-BE49-F238E27FC236}">
                <a16:creationId xmlns:a16="http://schemas.microsoft.com/office/drawing/2014/main" id="{D7DAA9C5-CDF0-4CFB-BD64-36A893EC5DB6}"/>
              </a:ext>
            </a:extLst>
          </p:cNvPr>
          <p:cNvSpPr txBox="1"/>
          <p:nvPr/>
        </p:nvSpPr>
        <p:spPr>
          <a:xfrm>
            <a:off x="2" y="6147772"/>
            <a:ext cx="3172663" cy="861774"/>
          </a:xfrm>
          <a:prstGeom prst="rect">
            <a:avLst/>
          </a:prstGeom>
          <a:noFill/>
        </p:spPr>
        <p:txBody>
          <a:bodyPr wrap="none" rtlCol="0">
            <a:spAutoFit/>
          </a:bodyPr>
          <a:lstStyle/>
          <a:p>
            <a:r>
              <a:rPr lang="it-IT" sz="1000" dirty="0">
                <a:solidFill>
                  <a:schemeClr val="bg2"/>
                </a:solidFill>
                <a:hlinkClick r:id="rId5"/>
              </a:rPr>
              <a:t>http://www.laermstudie.de/aktuelles/news/</a:t>
            </a:r>
            <a:endParaRPr lang="it-IT" sz="1000" dirty="0">
              <a:solidFill>
                <a:schemeClr val="bg2"/>
              </a:solidFill>
            </a:endParaRPr>
          </a:p>
          <a:p>
            <a:r>
              <a:rPr lang="it-IT" sz="1000" dirty="0">
                <a:solidFill>
                  <a:schemeClr val="bg2"/>
                </a:solidFill>
              </a:rPr>
              <a:t>Muzet | </a:t>
            </a:r>
            <a:r>
              <a:rPr lang="en-GB" sz="1000" dirty="0">
                <a:solidFill>
                  <a:schemeClr val="bg2"/>
                </a:solidFill>
              </a:rPr>
              <a:t>Sleep Medicine Reviews (2007) 11, 135–142</a:t>
            </a:r>
          </a:p>
          <a:p>
            <a:r>
              <a:rPr lang="it-IT" sz="1000" dirty="0">
                <a:solidFill>
                  <a:schemeClr val="bg2"/>
                </a:solidFill>
              </a:rPr>
              <a:t>Basner et al. | Noise Health 2012;14:321-9</a:t>
            </a:r>
          </a:p>
          <a:p>
            <a:r>
              <a:rPr lang="it-IT" sz="1000" dirty="0">
                <a:solidFill>
                  <a:schemeClr val="bg2"/>
                </a:solidFill>
              </a:rPr>
              <a:t>McGuire et al. | </a:t>
            </a:r>
            <a:r>
              <a:rPr lang="nl-NL" sz="1000" dirty="0">
                <a:solidFill>
                  <a:schemeClr val="bg2"/>
                </a:solidFill>
              </a:rPr>
              <a:t>SLEEP, Vol. 39, No. 5, 2016</a:t>
            </a:r>
            <a:endParaRPr lang="en-GB" sz="1000" dirty="0">
              <a:solidFill>
                <a:schemeClr val="bg2"/>
              </a:solidFill>
            </a:endParaRPr>
          </a:p>
          <a:p>
            <a:endParaRPr lang="en-GB" sz="1000" dirty="0">
              <a:solidFill>
                <a:schemeClr val="bg2"/>
              </a:solidFill>
            </a:endParaRPr>
          </a:p>
        </p:txBody>
      </p:sp>
    </p:spTree>
    <p:extLst>
      <p:ext uri="{BB962C8B-B14F-4D97-AF65-F5344CB8AC3E}">
        <p14:creationId xmlns:p14="http://schemas.microsoft.com/office/powerpoint/2010/main" val="39554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3EA0-4EDC-4B22-A0D8-7348B24FF87D}"/>
              </a:ext>
            </a:extLst>
          </p:cNvPr>
          <p:cNvSpPr>
            <a:spLocks noGrp="1"/>
          </p:cNvSpPr>
          <p:nvPr>
            <p:ph type="title"/>
          </p:nvPr>
        </p:nvSpPr>
        <p:spPr/>
        <p:txBody>
          <a:bodyPr/>
          <a:lstStyle/>
          <a:p>
            <a:r>
              <a:rPr lang="en-GB" dirty="0">
                <a:solidFill>
                  <a:schemeClr val="tx2"/>
                </a:solidFill>
              </a:rPr>
              <a:t>Mechanisms</a:t>
            </a:r>
          </a:p>
        </p:txBody>
      </p:sp>
      <p:pic>
        <p:nvPicPr>
          <p:cNvPr id="4" name="Picture 3">
            <a:extLst>
              <a:ext uri="{FF2B5EF4-FFF2-40B4-BE49-F238E27FC236}">
                <a16:creationId xmlns:a16="http://schemas.microsoft.com/office/drawing/2014/main" id="{FBEA60EF-7511-48F7-9D67-69DCCE2A8124}"/>
              </a:ext>
            </a:extLst>
          </p:cNvPr>
          <p:cNvPicPr>
            <a:picLocks noChangeAspect="1"/>
          </p:cNvPicPr>
          <p:nvPr/>
        </p:nvPicPr>
        <p:blipFill>
          <a:blip r:embed="rId2"/>
          <a:stretch>
            <a:fillRect/>
          </a:stretch>
        </p:blipFill>
        <p:spPr>
          <a:xfrm>
            <a:off x="1579020" y="1507628"/>
            <a:ext cx="5694235" cy="5350372"/>
          </a:xfrm>
          <a:prstGeom prst="rect">
            <a:avLst/>
          </a:prstGeom>
        </p:spPr>
      </p:pic>
      <p:sp>
        <p:nvSpPr>
          <p:cNvPr id="5" name="TextBox 4">
            <a:extLst>
              <a:ext uri="{FF2B5EF4-FFF2-40B4-BE49-F238E27FC236}">
                <a16:creationId xmlns:a16="http://schemas.microsoft.com/office/drawing/2014/main" id="{5E26E1AA-D52B-4EA4-8046-E3A495CD4F61}"/>
              </a:ext>
            </a:extLst>
          </p:cNvPr>
          <p:cNvSpPr txBox="1"/>
          <p:nvPr/>
        </p:nvSpPr>
        <p:spPr>
          <a:xfrm rot="16200000">
            <a:off x="-98362" y="5227261"/>
            <a:ext cx="3108543" cy="246221"/>
          </a:xfrm>
          <a:prstGeom prst="rect">
            <a:avLst/>
          </a:prstGeom>
          <a:noFill/>
        </p:spPr>
        <p:txBody>
          <a:bodyPr wrap="none" rtlCol="0">
            <a:spAutoFit/>
          </a:bodyPr>
          <a:lstStyle/>
          <a:p>
            <a:r>
              <a:rPr lang="en-GB" sz="1000" dirty="0" err="1">
                <a:solidFill>
                  <a:schemeClr val="bg2"/>
                </a:solidFill>
              </a:rPr>
              <a:t>Münzel</a:t>
            </a:r>
            <a:r>
              <a:rPr lang="en-GB" sz="1000" dirty="0">
                <a:solidFill>
                  <a:schemeClr val="bg2"/>
                </a:solidFill>
              </a:rPr>
              <a:t> et al. | Annual Review of Public </a:t>
            </a:r>
            <a:r>
              <a:rPr lang="en-GB" sz="1000" dirty="0" err="1">
                <a:solidFill>
                  <a:schemeClr val="bg2"/>
                </a:solidFill>
              </a:rPr>
              <a:t>Helath</a:t>
            </a:r>
            <a:r>
              <a:rPr lang="en-GB" sz="1000" dirty="0">
                <a:solidFill>
                  <a:schemeClr val="bg2"/>
                </a:solidFill>
              </a:rPr>
              <a:t> 2020</a:t>
            </a:r>
          </a:p>
        </p:txBody>
      </p:sp>
    </p:spTree>
    <p:extLst>
      <p:ext uri="{BB962C8B-B14F-4D97-AF65-F5344CB8AC3E}">
        <p14:creationId xmlns:p14="http://schemas.microsoft.com/office/powerpoint/2010/main" val="374701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158B-AF0F-4373-B018-37E3F72B5A8F}"/>
              </a:ext>
            </a:extLst>
          </p:cNvPr>
          <p:cNvSpPr>
            <a:spLocks noGrp="1"/>
          </p:cNvSpPr>
          <p:nvPr>
            <p:ph type="title"/>
          </p:nvPr>
        </p:nvSpPr>
        <p:spPr/>
        <p:txBody>
          <a:bodyPr/>
          <a:lstStyle/>
          <a:p>
            <a:r>
              <a:rPr lang="en-GB" dirty="0">
                <a:solidFill>
                  <a:schemeClr val="tx2"/>
                </a:solidFill>
              </a:rPr>
              <a:t>Health statistics</a:t>
            </a:r>
          </a:p>
        </p:txBody>
      </p:sp>
      <p:pic>
        <p:nvPicPr>
          <p:cNvPr id="4" name="Picture 3">
            <a:extLst>
              <a:ext uri="{FF2B5EF4-FFF2-40B4-BE49-F238E27FC236}">
                <a16:creationId xmlns:a16="http://schemas.microsoft.com/office/drawing/2014/main" id="{95666548-6340-42D7-B49B-60F92C5F3809}"/>
              </a:ext>
            </a:extLst>
          </p:cNvPr>
          <p:cNvPicPr>
            <a:picLocks noChangeAspect="1"/>
          </p:cNvPicPr>
          <p:nvPr/>
        </p:nvPicPr>
        <p:blipFill>
          <a:blip r:embed="rId2"/>
          <a:stretch>
            <a:fillRect/>
          </a:stretch>
        </p:blipFill>
        <p:spPr>
          <a:xfrm>
            <a:off x="-14830" y="1852809"/>
            <a:ext cx="4585930" cy="3790236"/>
          </a:xfrm>
          <a:prstGeom prst="rect">
            <a:avLst/>
          </a:prstGeom>
        </p:spPr>
      </p:pic>
      <p:pic>
        <p:nvPicPr>
          <p:cNvPr id="5" name="Picture 4">
            <a:extLst>
              <a:ext uri="{FF2B5EF4-FFF2-40B4-BE49-F238E27FC236}">
                <a16:creationId xmlns:a16="http://schemas.microsoft.com/office/drawing/2014/main" id="{F39DB8C2-9D41-4ABA-8F6F-3EC86C1A8D03}"/>
              </a:ext>
            </a:extLst>
          </p:cNvPr>
          <p:cNvPicPr>
            <a:picLocks noChangeAspect="1"/>
          </p:cNvPicPr>
          <p:nvPr/>
        </p:nvPicPr>
        <p:blipFill>
          <a:blip r:embed="rId3"/>
          <a:stretch>
            <a:fillRect/>
          </a:stretch>
        </p:blipFill>
        <p:spPr>
          <a:xfrm>
            <a:off x="4571100" y="2327760"/>
            <a:ext cx="4586400" cy="3803356"/>
          </a:xfrm>
          <a:prstGeom prst="rect">
            <a:avLst/>
          </a:prstGeom>
        </p:spPr>
      </p:pic>
      <p:pic>
        <p:nvPicPr>
          <p:cNvPr id="6" name="Picture 5">
            <a:extLst>
              <a:ext uri="{FF2B5EF4-FFF2-40B4-BE49-F238E27FC236}">
                <a16:creationId xmlns:a16="http://schemas.microsoft.com/office/drawing/2014/main" id="{6CBA99F6-8402-4BAA-9BC8-9DCDC3BE229C}"/>
              </a:ext>
            </a:extLst>
          </p:cNvPr>
          <p:cNvPicPr>
            <a:picLocks noChangeAspect="1"/>
          </p:cNvPicPr>
          <p:nvPr/>
        </p:nvPicPr>
        <p:blipFill>
          <a:blip r:embed="rId4"/>
          <a:stretch>
            <a:fillRect/>
          </a:stretch>
        </p:blipFill>
        <p:spPr>
          <a:xfrm>
            <a:off x="4571100" y="1982579"/>
            <a:ext cx="4586400" cy="3796819"/>
          </a:xfrm>
          <a:prstGeom prst="rect">
            <a:avLst/>
          </a:prstGeom>
        </p:spPr>
      </p:pic>
      <p:sp>
        <p:nvSpPr>
          <p:cNvPr id="7" name="Rectangle 6">
            <a:extLst>
              <a:ext uri="{FF2B5EF4-FFF2-40B4-BE49-F238E27FC236}">
                <a16:creationId xmlns:a16="http://schemas.microsoft.com/office/drawing/2014/main" id="{E327809C-43E9-4020-9B28-86D02B2BC4A5}"/>
              </a:ext>
            </a:extLst>
          </p:cNvPr>
          <p:cNvSpPr/>
          <p:nvPr/>
        </p:nvSpPr>
        <p:spPr>
          <a:xfrm>
            <a:off x="-14830" y="6611779"/>
            <a:ext cx="7117995" cy="246221"/>
          </a:xfrm>
          <a:prstGeom prst="rect">
            <a:avLst/>
          </a:prstGeom>
        </p:spPr>
        <p:txBody>
          <a:bodyPr wrap="square">
            <a:spAutoFit/>
          </a:bodyPr>
          <a:lstStyle/>
          <a:p>
            <a:r>
              <a:rPr lang="en-GB" sz="1000" dirty="0">
                <a:hlinkClick r:id="rId5"/>
              </a:rPr>
              <a:t>https://www.eea.europa.eu/themes/human/noise/noise-fact-sheets/noise-country-fact-sheets-2019/united-kingdom</a:t>
            </a:r>
            <a:endParaRPr lang="en-GB" sz="1000" dirty="0"/>
          </a:p>
        </p:txBody>
      </p:sp>
    </p:spTree>
    <p:extLst>
      <p:ext uri="{BB962C8B-B14F-4D97-AF65-F5344CB8AC3E}">
        <p14:creationId xmlns:p14="http://schemas.microsoft.com/office/powerpoint/2010/main" val="114745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34C1-A473-47A8-9549-AA2A41F1D4CC}"/>
              </a:ext>
            </a:extLst>
          </p:cNvPr>
          <p:cNvSpPr>
            <a:spLocks noGrp="1"/>
          </p:cNvSpPr>
          <p:nvPr>
            <p:ph type="title"/>
          </p:nvPr>
        </p:nvSpPr>
        <p:spPr/>
        <p:txBody>
          <a:bodyPr/>
          <a:lstStyle/>
          <a:p>
            <a:r>
              <a:rPr lang="en-GB" dirty="0">
                <a:solidFill>
                  <a:schemeClr val="tx2"/>
                </a:solidFill>
              </a:rPr>
              <a:t>UK contribution to body of evidence – long-term annoyance</a:t>
            </a:r>
          </a:p>
        </p:txBody>
      </p:sp>
      <p:grpSp>
        <p:nvGrpSpPr>
          <p:cNvPr id="23" name="Group 22">
            <a:extLst>
              <a:ext uri="{FF2B5EF4-FFF2-40B4-BE49-F238E27FC236}">
                <a16:creationId xmlns:a16="http://schemas.microsoft.com/office/drawing/2014/main" id="{38A7D21C-AF34-4AF8-BA70-AB4B145F72A6}"/>
              </a:ext>
            </a:extLst>
          </p:cNvPr>
          <p:cNvGrpSpPr/>
          <p:nvPr/>
        </p:nvGrpSpPr>
        <p:grpSpPr>
          <a:xfrm>
            <a:off x="0" y="1507628"/>
            <a:ext cx="2520000" cy="5350372"/>
            <a:chOff x="0" y="1507628"/>
            <a:chExt cx="2520000" cy="5350372"/>
          </a:xfrm>
        </p:grpSpPr>
        <p:graphicFrame>
          <p:nvGraphicFramePr>
            <p:cNvPr id="13" name="Chart 12">
              <a:extLst>
                <a:ext uri="{FF2B5EF4-FFF2-40B4-BE49-F238E27FC236}">
                  <a16:creationId xmlns:a16="http://schemas.microsoft.com/office/drawing/2014/main" id="{B6169EF7-B60F-47F8-A48A-704987D9B43F}"/>
                </a:ext>
              </a:extLst>
            </p:cNvPr>
            <p:cNvGraphicFramePr>
              <a:graphicFrameLocks/>
            </p:cNvGraphicFramePr>
            <p:nvPr>
              <p:extLst>
                <p:ext uri="{D42A27DB-BD31-4B8C-83A1-F6EECF244321}">
                  <p14:modId xmlns:p14="http://schemas.microsoft.com/office/powerpoint/2010/main" val="3244219807"/>
                </p:ext>
              </p:extLst>
            </p:nvPr>
          </p:nvGraphicFramePr>
          <p:xfrm>
            <a:off x="0" y="1507628"/>
            <a:ext cx="2520000" cy="18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05904E12-E209-4E08-AAF3-3D638048E32F}"/>
                </a:ext>
              </a:extLst>
            </p:cNvPr>
            <p:cNvGraphicFramePr>
              <a:graphicFrameLocks/>
            </p:cNvGraphicFramePr>
            <p:nvPr>
              <p:extLst>
                <p:ext uri="{D42A27DB-BD31-4B8C-83A1-F6EECF244321}">
                  <p14:modId xmlns:p14="http://schemas.microsoft.com/office/powerpoint/2010/main" val="2804473748"/>
                </p:ext>
              </p:extLst>
            </p:nvPr>
          </p:nvGraphicFramePr>
          <p:xfrm>
            <a:off x="0" y="3307628"/>
            <a:ext cx="2520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8C27CBA5-6A3E-4C76-AF2E-4CAC0BA7CC45}"/>
                </a:ext>
              </a:extLst>
            </p:cNvPr>
            <p:cNvGraphicFramePr>
              <a:graphicFrameLocks/>
            </p:cNvGraphicFramePr>
            <p:nvPr>
              <p:extLst>
                <p:ext uri="{D42A27DB-BD31-4B8C-83A1-F6EECF244321}">
                  <p14:modId xmlns:p14="http://schemas.microsoft.com/office/powerpoint/2010/main" val="1953018756"/>
                </p:ext>
              </p:extLst>
            </p:nvPr>
          </p:nvGraphicFramePr>
          <p:xfrm>
            <a:off x="0" y="5058000"/>
            <a:ext cx="2520000" cy="180000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6" name="Group 25">
            <a:extLst>
              <a:ext uri="{FF2B5EF4-FFF2-40B4-BE49-F238E27FC236}">
                <a16:creationId xmlns:a16="http://schemas.microsoft.com/office/drawing/2014/main" id="{96CF765A-86AC-4141-95E8-531E600EB230}"/>
              </a:ext>
            </a:extLst>
          </p:cNvPr>
          <p:cNvGrpSpPr/>
          <p:nvPr/>
        </p:nvGrpSpPr>
        <p:grpSpPr>
          <a:xfrm>
            <a:off x="2463155" y="1498463"/>
            <a:ext cx="2703278" cy="5369970"/>
            <a:chOff x="2463155" y="1498463"/>
            <a:chExt cx="2703278" cy="5369970"/>
          </a:xfrm>
        </p:grpSpPr>
        <p:graphicFrame>
          <p:nvGraphicFramePr>
            <p:cNvPr id="16" name="Chart 15">
              <a:extLst>
                <a:ext uri="{FF2B5EF4-FFF2-40B4-BE49-F238E27FC236}">
                  <a16:creationId xmlns:a16="http://schemas.microsoft.com/office/drawing/2014/main" id="{F426C6F2-4632-4F19-B496-6FAEE2BB0914}"/>
                </a:ext>
              </a:extLst>
            </p:cNvPr>
            <p:cNvGraphicFramePr>
              <a:graphicFrameLocks/>
            </p:cNvGraphicFramePr>
            <p:nvPr>
              <p:extLst>
                <p:ext uri="{D42A27DB-BD31-4B8C-83A1-F6EECF244321}">
                  <p14:modId xmlns:p14="http://schemas.microsoft.com/office/powerpoint/2010/main" val="469600202"/>
                </p:ext>
              </p:extLst>
            </p:nvPr>
          </p:nvGraphicFramePr>
          <p:xfrm>
            <a:off x="2463155" y="1498463"/>
            <a:ext cx="2700000" cy="18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E64117A0-2A1B-4EFA-B6B7-5D2EA7F4AABD}"/>
                </a:ext>
              </a:extLst>
            </p:cNvPr>
            <p:cNvGraphicFramePr>
              <a:graphicFrameLocks/>
            </p:cNvGraphicFramePr>
            <p:nvPr>
              <p:extLst>
                <p:ext uri="{D42A27DB-BD31-4B8C-83A1-F6EECF244321}">
                  <p14:modId xmlns:p14="http://schemas.microsoft.com/office/powerpoint/2010/main" val="3649686628"/>
                </p:ext>
              </p:extLst>
            </p:nvPr>
          </p:nvGraphicFramePr>
          <p:xfrm>
            <a:off x="2463155" y="3314045"/>
            <a:ext cx="2700000" cy="18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a:extLst>
                <a:ext uri="{FF2B5EF4-FFF2-40B4-BE49-F238E27FC236}">
                  <a16:creationId xmlns:a16="http://schemas.microsoft.com/office/drawing/2014/main" id="{1244644D-4B6F-4DC9-BE08-38624ACC27F5}"/>
                </a:ext>
              </a:extLst>
            </p:cNvPr>
            <p:cNvGraphicFramePr>
              <a:graphicFrameLocks/>
            </p:cNvGraphicFramePr>
            <p:nvPr>
              <p:extLst>
                <p:ext uri="{D42A27DB-BD31-4B8C-83A1-F6EECF244321}">
                  <p14:modId xmlns:p14="http://schemas.microsoft.com/office/powerpoint/2010/main" val="2560305611"/>
                </p:ext>
              </p:extLst>
            </p:nvPr>
          </p:nvGraphicFramePr>
          <p:xfrm>
            <a:off x="2466433" y="5068433"/>
            <a:ext cx="2700000" cy="1800000"/>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25" name="Group 24">
            <a:extLst>
              <a:ext uri="{FF2B5EF4-FFF2-40B4-BE49-F238E27FC236}">
                <a16:creationId xmlns:a16="http://schemas.microsoft.com/office/drawing/2014/main" id="{5CEDA5F5-2D46-4524-B7D3-9C2EBCAE0AC3}"/>
              </a:ext>
            </a:extLst>
          </p:cNvPr>
          <p:cNvGrpSpPr/>
          <p:nvPr/>
        </p:nvGrpSpPr>
        <p:grpSpPr>
          <a:xfrm>
            <a:off x="4845377" y="1482881"/>
            <a:ext cx="2700000" cy="5352517"/>
            <a:chOff x="4854804" y="1505483"/>
            <a:chExt cx="2700000" cy="5352517"/>
          </a:xfrm>
        </p:grpSpPr>
        <p:graphicFrame>
          <p:nvGraphicFramePr>
            <p:cNvPr id="19" name="Chart 18">
              <a:extLst>
                <a:ext uri="{FF2B5EF4-FFF2-40B4-BE49-F238E27FC236}">
                  <a16:creationId xmlns:a16="http://schemas.microsoft.com/office/drawing/2014/main" id="{5A11412C-B4F9-4A0B-9E69-58D8B6214321}"/>
                </a:ext>
              </a:extLst>
            </p:cNvPr>
            <p:cNvGraphicFramePr>
              <a:graphicFrameLocks/>
            </p:cNvGraphicFramePr>
            <p:nvPr>
              <p:extLst>
                <p:ext uri="{D42A27DB-BD31-4B8C-83A1-F6EECF244321}">
                  <p14:modId xmlns:p14="http://schemas.microsoft.com/office/powerpoint/2010/main" val="2005684596"/>
                </p:ext>
              </p:extLst>
            </p:nvPr>
          </p:nvGraphicFramePr>
          <p:xfrm>
            <a:off x="4854804" y="1505483"/>
            <a:ext cx="2700000" cy="180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Chart 19">
              <a:extLst>
                <a:ext uri="{FF2B5EF4-FFF2-40B4-BE49-F238E27FC236}">
                  <a16:creationId xmlns:a16="http://schemas.microsoft.com/office/drawing/2014/main" id="{3EA75DC6-F604-4AAF-9E0F-803EBDA74905}"/>
                </a:ext>
              </a:extLst>
            </p:cNvPr>
            <p:cNvGraphicFramePr>
              <a:graphicFrameLocks/>
            </p:cNvGraphicFramePr>
            <p:nvPr>
              <p:extLst>
                <p:ext uri="{D42A27DB-BD31-4B8C-83A1-F6EECF244321}">
                  <p14:modId xmlns:p14="http://schemas.microsoft.com/office/powerpoint/2010/main" val="2081327765"/>
                </p:ext>
              </p:extLst>
            </p:nvPr>
          </p:nvGraphicFramePr>
          <p:xfrm>
            <a:off x="4854804" y="3278865"/>
            <a:ext cx="2700000" cy="180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Chart 20">
              <a:extLst>
                <a:ext uri="{FF2B5EF4-FFF2-40B4-BE49-F238E27FC236}">
                  <a16:creationId xmlns:a16="http://schemas.microsoft.com/office/drawing/2014/main" id="{EBF2EB11-7456-479E-8254-9956A7698EE6}"/>
                </a:ext>
              </a:extLst>
            </p:cNvPr>
            <p:cNvGraphicFramePr>
              <a:graphicFrameLocks/>
            </p:cNvGraphicFramePr>
            <p:nvPr>
              <p:extLst>
                <p:ext uri="{D42A27DB-BD31-4B8C-83A1-F6EECF244321}">
                  <p14:modId xmlns:p14="http://schemas.microsoft.com/office/powerpoint/2010/main" val="2043085428"/>
                </p:ext>
              </p:extLst>
            </p:nvPr>
          </p:nvGraphicFramePr>
          <p:xfrm>
            <a:off x="4854804" y="5058000"/>
            <a:ext cx="2700000" cy="1800000"/>
          </p:xfrm>
          <a:graphic>
            <a:graphicData uri="http://schemas.openxmlformats.org/drawingml/2006/chart">
              <c:chart xmlns:c="http://schemas.openxmlformats.org/drawingml/2006/chart" xmlns:r="http://schemas.openxmlformats.org/officeDocument/2006/relationships" r:id="rId10"/>
            </a:graphicData>
          </a:graphic>
        </p:graphicFrame>
      </p:grpSp>
      <p:sp>
        <p:nvSpPr>
          <p:cNvPr id="22" name="TextBox 21">
            <a:extLst>
              <a:ext uri="{FF2B5EF4-FFF2-40B4-BE49-F238E27FC236}">
                <a16:creationId xmlns:a16="http://schemas.microsoft.com/office/drawing/2014/main" id="{20464AE4-5C4B-4296-B643-8CD2021B770E}"/>
              </a:ext>
            </a:extLst>
          </p:cNvPr>
          <p:cNvSpPr txBox="1"/>
          <p:nvPr/>
        </p:nvSpPr>
        <p:spPr>
          <a:xfrm rot="16200000">
            <a:off x="6191030" y="3127319"/>
            <a:ext cx="4582501" cy="1338828"/>
          </a:xfrm>
          <a:prstGeom prst="rect">
            <a:avLst/>
          </a:prstGeom>
          <a:noFill/>
        </p:spPr>
        <p:txBody>
          <a:bodyPr wrap="square" rtlCol="0">
            <a:spAutoFit/>
          </a:bodyPr>
          <a:lstStyle/>
          <a:p>
            <a:r>
              <a:rPr lang="en-GB" sz="900" dirty="0">
                <a:solidFill>
                  <a:schemeClr val="bg2"/>
                </a:solidFill>
              </a:rPr>
              <a:t>Comparison of studies carried out in the UK vs rest of the world, based on number of participants</a:t>
            </a:r>
          </a:p>
          <a:p>
            <a:r>
              <a:rPr lang="en-GB" sz="900" dirty="0">
                <a:solidFill>
                  <a:schemeClr val="bg2"/>
                </a:solidFill>
              </a:rPr>
              <a:t>Only studies that met the inclusion criteria for the EU Position paper on annoyance (2002) and the annoyance systematic review for the WHO ENG 2018 are included.</a:t>
            </a:r>
          </a:p>
          <a:p>
            <a:r>
              <a:rPr lang="en-GB" sz="900" dirty="0">
                <a:solidFill>
                  <a:schemeClr val="bg2"/>
                </a:solidFill>
              </a:rPr>
              <a:t>Source:</a:t>
            </a:r>
          </a:p>
          <a:p>
            <a:r>
              <a:rPr lang="en-GB" sz="900" dirty="0">
                <a:solidFill>
                  <a:schemeClr val="bg2"/>
                </a:solidFill>
              </a:rPr>
              <a:t>Miedema and Oudshoorn | Environmental Health Perspectives 2001 109 (4)</a:t>
            </a:r>
          </a:p>
          <a:p>
            <a:r>
              <a:rPr lang="en-GB" sz="900" dirty="0">
                <a:solidFill>
                  <a:schemeClr val="bg2"/>
                </a:solidFill>
              </a:rPr>
              <a:t>Fields | NASA/CR-2001-211257</a:t>
            </a:r>
          </a:p>
          <a:p>
            <a:r>
              <a:rPr lang="en-GB" sz="900" dirty="0">
                <a:solidFill>
                  <a:schemeClr val="bg2"/>
                </a:solidFill>
              </a:rPr>
              <a:t>Guski et al. | Int. J. Environ. Res. Public Health 2017, 14, 1539</a:t>
            </a:r>
          </a:p>
          <a:p>
            <a:r>
              <a:rPr lang="en-GB" sz="900" dirty="0">
                <a:solidFill>
                  <a:schemeClr val="bg2"/>
                </a:solidFill>
              </a:rPr>
              <a:t>Guski et al. | </a:t>
            </a:r>
            <a:r>
              <a:rPr lang="en-GB" sz="900" dirty="0" err="1">
                <a:solidFill>
                  <a:schemeClr val="bg2"/>
                </a:solidFill>
              </a:rPr>
              <a:t>Euronoise</a:t>
            </a:r>
            <a:r>
              <a:rPr lang="en-GB" sz="900" dirty="0">
                <a:solidFill>
                  <a:schemeClr val="bg2"/>
                </a:solidFill>
              </a:rPr>
              <a:t> 2018</a:t>
            </a:r>
          </a:p>
        </p:txBody>
      </p:sp>
    </p:spTree>
    <p:extLst>
      <p:ext uri="{BB962C8B-B14F-4D97-AF65-F5344CB8AC3E}">
        <p14:creationId xmlns:p14="http://schemas.microsoft.com/office/powerpoint/2010/main" val="100449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04714-3570-4B55-B62F-7D38F886BE04}"/>
              </a:ext>
            </a:extLst>
          </p:cNvPr>
          <p:cNvSpPr>
            <a:spLocks noGrp="1"/>
          </p:cNvSpPr>
          <p:nvPr>
            <p:ph type="title"/>
          </p:nvPr>
        </p:nvSpPr>
        <p:spPr/>
        <p:txBody>
          <a:bodyPr/>
          <a:lstStyle/>
          <a:p>
            <a:r>
              <a:rPr lang="en-GB" dirty="0">
                <a:solidFill>
                  <a:schemeClr val="tx2"/>
                </a:solidFill>
              </a:rPr>
              <a:t>UK contribution to body of evidence – sleep disturbance</a:t>
            </a:r>
          </a:p>
        </p:txBody>
      </p:sp>
      <p:grpSp>
        <p:nvGrpSpPr>
          <p:cNvPr id="14" name="Group 13">
            <a:extLst>
              <a:ext uri="{FF2B5EF4-FFF2-40B4-BE49-F238E27FC236}">
                <a16:creationId xmlns:a16="http://schemas.microsoft.com/office/drawing/2014/main" id="{43D01F58-FA47-40F6-A9A3-9B587075610F}"/>
              </a:ext>
            </a:extLst>
          </p:cNvPr>
          <p:cNvGrpSpPr/>
          <p:nvPr/>
        </p:nvGrpSpPr>
        <p:grpSpPr>
          <a:xfrm>
            <a:off x="0" y="1458000"/>
            <a:ext cx="2520000" cy="5400000"/>
            <a:chOff x="0" y="1458000"/>
            <a:chExt cx="2520000" cy="5400000"/>
          </a:xfrm>
        </p:grpSpPr>
        <p:graphicFrame>
          <p:nvGraphicFramePr>
            <p:cNvPr id="4" name="Chart 3">
              <a:extLst>
                <a:ext uri="{FF2B5EF4-FFF2-40B4-BE49-F238E27FC236}">
                  <a16:creationId xmlns:a16="http://schemas.microsoft.com/office/drawing/2014/main" id="{814E1A29-FD05-40E4-BF5D-DC83CEAC4A75}"/>
                </a:ext>
              </a:extLst>
            </p:cNvPr>
            <p:cNvGraphicFramePr>
              <a:graphicFrameLocks/>
            </p:cNvGraphicFramePr>
            <p:nvPr>
              <p:extLst>
                <p:ext uri="{D42A27DB-BD31-4B8C-83A1-F6EECF244321}">
                  <p14:modId xmlns:p14="http://schemas.microsoft.com/office/powerpoint/2010/main" val="2070783655"/>
                </p:ext>
              </p:extLst>
            </p:nvPr>
          </p:nvGraphicFramePr>
          <p:xfrm>
            <a:off x="0" y="1458000"/>
            <a:ext cx="2520000" cy="18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254CC3FE-FDDB-49A6-8236-86B6331ED661}"/>
                </a:ext>
              </a:extLst>
            </p:cNvPr>
            <p:cNvGraphicFramePr>
              <a:graphicFrameLocks/>
            </p:cNvGraphicFramePr>
            <p:nvPr>
              <p:extLst>
                <p:ext uri="{D42A27DB-BD31-4B8C-83A1-F6EECF244321}">
                  <p14:modId xmlns:p14="http://schemas.microsoft.com/office/powerpoint/2010/main" val="2248781040"/>
                </p:ext>
              </p:extLst>
            </p:nvPr>
          </p:nvGraphicFramePr>
          <p:xfrm>
            <a:off x="0" y="3258000"/>
            <a:ext cx="2520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8D49407-393E-40E5-BA1D-77CB6B06D881}"/>
                </a:ext>
              </a:extLst>
            </p:cNvPr>
            <p:cNvGraphicFramePr>
              <a:graphicFrameLocks/>
            </p:cNvGraphicFramePr>
            <p:nvPr>
              <p:extLst>
                <p:ext uri="{D42A27DB-BD31-4B8C-83A1-F6EECF244321}">
                  <p14:modId xmlns:p14="http://schemas.microsoft.com/office/powerpoint/2010/main" val="3121385501"/>
                </p:ext>
              </p:extLst>
            </p:nvPr>
          </p:nvGraphicFramePr>
          <p:xfrm>
            <a:off x="0" y="5058000"/>
            <a:ext cx="2520000" cy="180000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8" name="Group 17">
            <a:extLst>
              <a:ext uri="{FF2B5EF4-FFF2-40B4-BE49-F238E27FC236}">
                <a16:creationId xmlns:a16="http://schemas.microsoft.com/office/drawing/2014/main" id="{6F6222DE-4530-4A86-8F38-057D22C7A3A6}"/>
              </a:ext>
            </a:extLst>
          </p:cNvPr>
          <p:cNvGrpSpPr/>
          <p:nvPr/>
        </p:nvGrpSpPr>
        <p:grpSpPr>
          <a:xfrm>
            <a:off x="2490820" y="1458000"/>
            <a:ext cx="2729180" cy="5400000"/>
            <a:chOff x="2490820" y="1458000"/>
            <a:chExt cx="2729180" cy="5400000"/>
          </a:xfrm>
        </p:grpSpPr>
        <p:graphicFrame>
          <p:nvGraphicFramePr>
            <p:cNvPr id="7" name="Chart 6">
              <a:extLst>
                <a:ext uri="{FF2B5EF4-FFF2-40B4-BE49-F238E27FC236}">
                  <a16:creationId xmlns:a16="http://schemas.microsoft.com/office/drawing/2014/main" id="{9299710B-D073-498F-8A8D-DCB285D37E4A}"/>
                </a:ext>
              </a:extLst>
            </p:cNvPr>
            <p:cNvGraphicFramePr>
              <a:graphicFrameLocks/>
            </p:cNvGraphicFramePr>
            <p:nvPr>
              <p:extLst>
                <p:ext uri="{D42A27DB-BD31-4B8C-83A1-F6EECF244321}">
                  <p14:modId xmlns:p14="http://schemas.microsoft.com/office/powerpoint/2010/main" val="2844510945"/>
                </p:ext>
              </p:extLst>
            </p:nvPr>
          </p:nvGraphicFramePr>
          <p:xfrm>
            <a:off x="2520000" y="1458000"/>
            <a:ext cx="2700000" cy="18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20785925-E324-44DD-A654-4B62A1F417C1}"/>
                </a:ext>
              </a:extLst>
            </p:cNvPr>
            <p:cNvGraphicFramePr>
              <a:graphicFrameLocks/>
            </p:cNvGraphicFramePr>
            <p:nvPr>
              <p:extLst>
                <p:ext uri="{D42A27DB-BD31-4B8C-83A1-F6EECF244321}">
                  <p14:modId xmlns:p14="http://schemas.microsoft.com/office/powerpoint/2010/main" val="511716130"/>
                </p:ext>
              </p:extLst>
            </p:nvPr>
          </p:nvGraphicFramePr>
          <p:xfrm>
            <a:off x="2490820" y="3258000"/>
            <a:ext cx="2700000" cy="18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551587BD-A685-4995-8D55-EA3461481768}"/>
                </a:ext>
              </a:extLst>
            </p:cNvPr>
            <p:cNvGraphicFramePr>
              <a:graphicFrameLocks/>
            </p:cNvGraphicFramePr>
            <p:nvPr>
              <p:extLst>
                <p:ext uri="{D42A27DB-BD31-4B8C-83A1-F6EECF244321}">
                  <p14:modId xmlns:p14="http://schemas.microsoft.com/office/powerpoint/2010/main" val="2447660055"/>
                </p:ext>
              </p:extLst>
            </p:nvPr>
          </p:nvGraphicFramePr>
          <p:xfrm>
            <a:off x="2496202" y="5058000"/>
            <a:ext cx="2700000" cy="1800000"/>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17" name="Group 16">
            <a:extLst>
              <a:ext uri="{FF2B5EF4-FFF2-40B4-BE49-F238E27FC236}">
                <a16:creationId xmlns:a16="http://schemas.microsoft.com/office/drawing/2014/main" id="{1F616D0E-8B96-4D3E-9629-03A132671D5E}"/>
              </a:ext>
            </a:extLst>
          </p:cNvPr>
          <p:cNvGrpSpPr/>
          <p:nvPr/>
        </p:nvGrpSpPr>
        <p:grpSpPr>
          <a:xfrm>
            <a:off x="4854804" y="1458000"/>
            <a:ext cx="2700000" cy="5400000"/>
            <a:chOff x="4854804" y="1458000"/>
            <a:chExt cx="2700000" cy="5400000"/>
          </a:xfrm>
        </p:grpSpPr>
        <p:graphicFrame>
          <p:nvGraphicFramePr>
            <p:cNvPr id="10" name="Chart 9">
              <a:extLst>
                <a:ext uri="{FF2B5EF4-FFF2-40B4-BE49-F238E27FC236}">
                  <a16:creationId xmlns:a16="http://schemas.microsoft.com/office/drawing/2014/main" id="{2D13167F-59FF-4A96-9AB1-EE9D40004F92}"/>
                </a:ext>
              </a:extLst>
            </p:cNvPr>
            <p:cNvGraphicFramePr>
              <a:graphicFrameLocks/>
            </p:cNvGraphicFramePr>
            <p:nvPr>
              <p:extLst>
                <p:ext uri="{D42A27DB-BD31-4B8C-83A1-F6EECF244321}">
                  <p14:modId xmlns:p14="http://schemas.microsoft.com/office/powerpoint/2010/main" val="2048673372"/>
                </p:ext>
              </p:extLst>
            </p:nvPr>
          </p:nvGraphicFramePr>
          <p:xfrm>
            <a:off x="4854804" y="1458000"/>
            <a:ext cx="2700000" cy="180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a:extLst>
                <a:ext uri="{FF2B5EF4-FFF2-40B4-BE49-F238E27FC236}">
                  <a16:creationId xmlns:a16="http://schemas.microsoft.com/office/drawing/2014/main" id="{2ED8A773-BAEF-420A-9998-463D828C2186}"/>
                </a:ext>
              </a:extLst>
            </p:cNvPr>
            <p:cNvGraphicFramePr>
              <a:graphicFrameLocks/>
            </p:cNvGraphicFramePr>
            <p:nvPr>
              <p:extLst>
                <p:ext uri="{D42A27DB-BD31-4B8C-83A1-F6EECF244321}">
                  <p14:modId xmlns:p14="http://schemas.microsoft.com/office/powerpoint/2010/main" val="1825711764"/>
                </p:ext>
              </p:extLst>
            </p:nvPr>
          </p:nvGraphicFramePr>
          <p:xfrm>
            <a:off x="4854804" y="3258000"/>
            <a:ext cx="2700000" cy="180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Chart 11">
              <a:extLst>
                <a:ext uri="{FF2B5EF4-FFF2-40B4-BE49-F238E27FC236}">
                  <a16:creationId xmlns:a16="http://schemas.microsoft.com/office/drawing/2014/main" id="{A140A8DA-FE71-49B4-80CA-1645B4D0D684}"/>
                </a:ext>
              </a:extLst>
            </p:cNvPr>
            <p:cNvGraphicFramePr>
              <a:graphicFrameLocks/>
            </p:cNvGraphicFramePr>
            <p:nvPr>
              <p:extLst>
                <p:ext uri="{D42A27DB-BD31-4B8C-83A1-F6EECF244321}">
                  <p14:modId xmlns:p14="http://schemas.microsoft.com/office/powerpoint/2010/main" val="2811147065"/>
                </p:ext>
              </p:extLst>
            </p:nvPr>
          </p:nvGraphicFramePr>
          <p:xfrm>
            <a:off x="4854804" y="5058000"/>
            <a:ext cx="2700000" cy="1800000"/>
          </p:xfrm>
          <a:graphic>
            <a:graphicData uri="http://schemas.openxmlformats.org/drawingml/2006/chart">
              <c:chart xmlns:c="http://schemas.openxmlformats.org/drawingml/2006/chart" xmlns:r="http://schemas.openxmlformats.org/officeDocument/2006/relationships" r:id="rId10"/>
            </a:graphicData>
          </a:graphic>
        </p:graphicFrame>
      </p:grpSp>
      <p:sp>
        <p:nvSpPr>
          <p:cNvPr id="13" name="TextBox 12">
            <a:extLst>
              <a:ext uri="{FF2B5EF4-FFF2-40B4-BE49-F238E27FC236}">
                <a16:creationId xmlns:a16="http://schemas.microsoft.com/office/drawing/2014/main" id="{794E8027-723B-45DB-A5BE-F7282A79B542}"/>
              </a:ext>
            </a:extLst>
          </p:cNvPr>
          <p:cNvSpPr txBox="1"/>
          <p:nvPr/>
        </p:nvSpPr>
        <p:spPr>
          <a:xfrm rot="16200000">
            <a:off x="6302528" y="3287581"/>
            <a:ext cx="4605727" cy="1077218"/>
          </a:xfrm>
          <a:prstGeom prst="rect">
            <a:avLst/>
          </a:prstGeom>
          <a:noFill/>
        </p:spPr>
        <p:txBody>
          <a:bodyPr wrap="square" rtlCol="0">
            <a:spAutoFit/>
          </a:bodyPr>
          <a:lstStyle/>
          <a:p>
            <a:r>
              <a:rPr lang="en-GB" sz="800" dirty="0">
                <a:solidFill>
                  <a:schemeClr val="bg2"/>
                </a:solidFill>
              </a:rPr>
              <a:t>Comparison of studies carried out in the UK vs rest of the world, based on number of participants</a:t>
            </a:r>
          </a:p>
          <a:p>
            <a:r>
              <a:rPr lang="en-GB" sz="800" dirty="0">
                <a:solidFill>
                  <a:schemeClr val="bg2"/>
                </a:solidFill>
              </a:rPr>
              <a:t>Only studies that met the inclusion criteria for the EU working group position paper on night-time noise (2004) and the systematic review on sleep disturbance for the WHO ENG 2018 are included.</a:t>
            </a:r>
          </a:p>
          <a:p>
            <a:r>
              <a:rPr lang="en-GB" sz="800" dirty="0">
                <a:solidFill>
                  <a:schemeClr val="bg2"/>
                </a:solidFill>
              </a:rPr>
              <a:t>Source:</a:t>
            </a:r>
          </a:p>
          <a:p>
            <a:r>
              <a:rPr lang="en-GB" sz="800" dirty="0">
                <a:solidFill>
                  <a:schemeClr val="bg2"/>
                </a:solidFill>
              </a:rPr>
              <a:t>Miedema et al. | TNO </a:t>
            </a:r>
            <a:r>
              <a:rPr lang="en-GB" sz="800" dirty="0" err="1">
                <a:solidFill>
                  <a:schemeClr val="bg2"/>
                </a:solidFill>
              </a:rPr>
              <a:t>Inro</a:t>
            </a:r>
            <a:r>
              <a:rPr lang="en-GB" sz="800" dirty="0">
                <a:solidFill>
                  <a:schemeClr val="bg2"/>
                </a:solidFill>
              </a:rPr>
              <a:t> report 2002-59</a:t>
            </a:r>
          </a:p>
          <a:p>
            <a:r>
              <a:rPr lang="en-GB" sz="800" dirty="0">
                <a:solidFill>
                  <a:schemeClr val="bg2"/>
                </a:solidFill>
              </a:rPr>
              <a:t>Miedema &amp; Vos | TNO Into report 2004-15</a:t>
            </a:r>
          </a:p>
          <a:p>
            <a:r>
              <a:rPr lang="en-GB" sz="800" dirty="0" err="1">
                <a:solidFill>
                  <a:schemeClr val="bg2"/>
                </a:solidFill>
              </a:rPr>
              <a:t>Basner</a:t>
            </a:r>
            <a:r>
              <a:rPr lang="en-GB" sz="800" dirty="0">
                <a:solidFill>
                  <a:schemeClr val="bg2"/>
                </a:solidFill>
              </a:rPr>
              <a:t> &amp; McGuire | Int. J. Environ. Res. Public Health 2018, 15, 519</a:t>
            </a:r>
          </a:p>
        </p:txBody>
      </p:sp>
    </p:spTree>
    <p:extLst>
      <p:ext uri="{BB962C8B-B14F-4D97-AF65-F5344CB8AC3E}">
        <p14:creationId xmlns:p14="http://schemas.microsoft.com/office/powerpoint/2010/main" val="13982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1A6E-2C54-4EC9-897D-4DDCFD84E243}"/>
              </a:ext>
            </a:extLst>
          </p:cNvPr>
          <p:cNvSpPr>
            <a:spLocks noGrp="1"/>
          </p:cNvSpPr>
          <p:nvPr>
            <p:ph type="title"/>
          </p:nvPr>
        </p:nvSpPr>
        <p:spPr/>
        <p:txBody>
          <a:bodyPr/>
          <a:lstStyle/>
          <a:p>
            <a:r>
              <a:rPr lang="en-GB" dirty="0">
                <a:solidFill>
                  <a:schemeClr val="tx2"/>
                </a:solidFill>
              </a:rPr>
              <a:t>Importance of local research</a:t>
            </a:r>
          </a:p>
        </p:txBody>
      </p:sp>
      <p:sp>
        <p:nvSpPr>
          <p:cNvPr id="4" name="Rectangle 3">
            <a:extLst>
              <a:ext uri="{FF2B5EF4-FFF2-40B4-BE49-F238E27FC236}">
                <a16:creationId xmlns:a16="http://schemas.microsoft.com/office/drawing/2014/main" id="{7ACAB80E-E871-430D-B8BE-8691AD28B14D}"/>
              </a:ext>
            </a:extLst>
          </p:cNvPr>
          <p:cNvSpPr/>
          <p:nvPr/>
        </p:nvSpPr>
        <p:spPr>
          <a:xfrm>
            <a:off x="82845" y="1944375"/>
            <a:ext cx="6560195" cy="4597990"/>
          </a:xfrm>
          <a:prstGeom prst="rect">
            <a:avLst/>
          </a:prstGeom>
        </p:spPr>
        <p:txBody>
          <a:bodyPr wrap="square">
            <a:spAutoFit/>
          </a:bodyPr>
          <a:lstStyle/>
          <a:p>
            <a:pPr>
              <a:lnSpc>
                <a:spcPct val="120000"/>
              </a:lnSpc>
            </a:pPr>
            <a:r>
              <a:rPr lang="en-GB" i="1" dirty="0"/>
              <a:t>“…for noise </a:t>
            </a:r>
            <a:r>
              <a:rPr lang="en-GB" sz="2000" i="1" dirty="0">
                <a:solidFill>
                  <a:schemeClr val="accent3"/>
                </a:solidFill>
              </a:rPr>
              <a:t>annoyance</a:t>
            </a:r>
            <a:r>
              <a:rPr lang="en-GB" i="1" dirty="0"/>
              <a:t>, for which there is often considerable heterogeneity in effect sizes of studies because </a:t>
            </a:r>
            <a:r>
              <a:rPr lang="en-GB" sz="2000" i="1" dirty="0">
                <a:solidFill>
                  <a:schemeClr val="accent3"/>
                </a:solidFill>
              </a:rPr>
              <a:t>estimates</a:t>
            </a:r>
            <a:r>
              <a:rPr lang="en-GB" i="1" dirty="0"/>
              <a:t> …are to some degree </a:t>
            </a:r>
            <a:r>
              <a:rPr lang="en-GB" sz="2000" i="1" dirty="0">
                <a:solidFill>
                  <a:schemeClr val="accent3"/>
                </a:solidFill>
              </a:rPr>
              <a:t>dependent on the situation and context</a:t>
            </a:r>
            <a:r>
              <a:rPr lang="en-GB" i="1" dirty="0"/>
              <a:t>. Furthermore, </a:t>
            </a:r>
            <a:r>
              <a:rPr lang="en-GB" sz="2400" i="1" dirty="0">
                <a:solidFill>
                  <a:schemeClr val="accent3"/>
                </a:solidFill>
              </a:rPr>
              <a:t>cultural differences around what is considered annoying are significant</a:t>
            </a:r>
            <a:r>
              <a:rPr lang="en-GB" i="1" dirty="0"/>
              <a:t>, even within Europe. … </a:t>
            </a:r>
            <a:r>
              <a:rPr lang="en-GB" sz="2400" i="1" dirty="0">
                <a:solidFill>
                  <a:schemeClr val="accent3"/>
                </a:solidFill>
              </a:rPr>
              <a:t>data and exposure–response curves derived in a local context should be applied whenever possible</a:t>
            </a:r>
            <a:r>
              <a:rPr lang="en-GB" sz="2000" i="1" dirty="0"/>
              <a:t> </a:t>
            </a:r>
            <a:r>
              <a:rPr lang="en-GB" i="1" dirty="0"/>
              <a:t>…. If, however, local data are not available, general exposure–response relationships can be applied, assuming that the local annoyance follows the generalized average annoyance.”</a:t>
            </a:r>
          </a:p>
          <a:p>
            <a:pPr algn="r">
              <a:lnSpc>
                <a:spcPct val="120000"/>
              </a:lnSpc>
            </a:pPr>
            <a:r>
              <a:rPr lang="en-GB" sz="1100" dirty="0">
                <a:solidFill>
                  <a:schemeClr val="bg2"/>
                </a:solidFill>
              </a:rPr>
              <a:t>WHO ENG2018 p.109</a:t>
            </a:r>
          </a:p>
        </p:txBody>
      </p:sp>
      <p:pic>
        <p:nvPicPr>
          <p:cNvPr id="5" name="Picture 4">
            <a:extLst>
              <a:ext uri="{FF2B5EF4-FFF2-40B4-BE49-F238E27FC236}">
                <a16:creationId xmlns:a16="http://schemas.microsoft.com/office/drawing/2014/main" id="{D5D90301-3C23-432B-8A55-CB2079F10B18}"/>
              </a:ext>
            </a:extLst>
          </p:cNvPr>
          <p:cNvPicPr>
            <a:picLocks noChangeAspect="1"/>
          </p:cNvPicPr>
          <p:nvPr/>
        </p:nvPicPr>
        <p:blipFill>
          <a:blip r:embed="rId2"/>
          <a:stretch>
            <a:fillRect/>
          </a:stretch>
        </p:blipFill>
        <p:spPr>
          <a:xfrm>
            <a:off x="6730738" y="114441"/>
            <a:ext cx="2325564" cy="3005831"/>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F563B86A-A47D-40AC-882B-1B5184929CB3}"/>
              </a:ext>
            </a:extLst>
          </p:cNvPr>
          <p:cNvSpPr/>
          <p:nvPr/>
        </p:nvSpPr>
        <p:spPr>
          <a:xfrm>
            <a:off x="6466788" y="3120272"/>
            <a:ext cx="2677212" cy="461665"/>
          </a:xfrm>
          <a:prstGeom prst="rect">
            <a:avLst/>
          </a:prstGeom>
        </p:spPr>
        <p:txBody>
          <a:bodyPr wrap="square">
            <a:spAutoFit/>
          </a:bodyPr>
          <a:lstStyle/>
          <a:p>
            <a:pPr algn="r"/>
            <a:r>
              <a:rPr lang="en-GB" sz="800" dirty="0">
                <a:hlinkClick r:id="rId3"/>
              </a:rPr>
              <a:t>http://www.euro.who.int/en/health-topics/environment-and-health/noise/environmental-noise-guidelines-for-the-european-region</a:t>
            </a:r>
            <a:endParaRPr lang="en-GB" sz="800" dirty="0"/>
          </a:p>
        </p:txBody>
      </p:sp>
    </p:spTree>
    <p:extLst>
      <p:ext uri="{BB962C8B-B14F-4D97-AF65-F5344CB8AC3E}">
        <p14:creationId xmlns:p14="http://schemas.microsoft.com/office/powerpoint/2010/main" val="1694315840"/>
      </p:ext>
    </p:extLst>
  </p:cSld>
  <p:clrMapOvr>
    <a:masterClrMapping/>
  </p:clrMapOvr>
</p:sld>
</file>

<file path=ppt/theme/theme1.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5_Office Theme">
  <a:themeElements>
    <a:clrScheme name="Custom 5 1">
      <a:dk1>
        <a:srgbClr val="000000"/>
      </a:dk1>
      <a:lt1>
        <a:srgbClr val="FFFFFF"/>
      </a:lt1>
      <a:dk2>
        <a:srgbClr val="00769F"/>
      </a:dk2>
      <a:lt2>
        <a:srgbClr val="898A8D"/>
      </a:lt2>
      <a:accent1>
        <a:srgbClr val="00AED7"/>
      </a:accent1>
      <a:accent2>
        <a:srgbClr val="FF6B00"/>
      </a:accent2>
      <a:accent3>
        <a:srgbClr val="B6358A"/>
      </a:accent3>
      <a:accent4>
        <a:srgbClr val="95C11E"/>
      </a:accent4>
      <a:accent5>
        <a:srgbClr val="00B0AB"/>
      </a:accent5>
      <a:accent6>
        <a:srgbClr val="FFC6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1034</Words>
  <Application>Microsoft Office PowerPoint</Application>
  <PresentationFormat>On-screen Show (4:3)</PresentationFormat>
  <Paragraphs>109</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Times New Roman</vt:lpstr>
      <vt:lpstr>Wingdings</vt:lpstr>
      <vt:lpstr>6_Office Theme</vt:lpstr>
      <vt:lpstr>5_Office Theme</vt:lpstr>
      <vt:lpstr>Sound and public health</vt:lpstr>
      <vt:lpstr>PowerPoint Presentation</vt:lpstr>
      <vt:lpstr>PowerPoint Presentation</vt:lpstr>
      <vt:lpstr>Sleep disturbance</vt:lpstr>
      <vt:lpstr>Mechanisms</vt:lpstr>
      <vt:lpstr>Health statistics</vt:lpstr>
      <vt:lpstr>UK contribution to body of evidence – long-term annoyance</vt:lpstr>
      <vt:lpstr>UK contribution to body of evidence – sleep disturbance</vt:lpstr>
      <vt:lpstr>Importance of local research</vt:lpstr>
      <vt:lpstr>Housing</vt:lpstr>
      <vt:lpstr>Sound insulation | Construction noise</vt:lpstr>
      <vt:lpstr>Indoor environment, climate change adaptation</vt:lpstr>
      <vt:lpstr>PowerPoint Presentation</vt:lpstr>
      <vt:lpstr>The social &amp; economic case for sound</vt:lpstr>
      <vt:lpstr>Heath-enhancing sound environments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2020-02-21T16:50:48Z</dcterms:created>
  <dcterms:modified xsi:type="dcterms:W3CDTF">2020-02-21T16:50:57Z</dcterms:modified>
</cp:coreProperties>
</file>