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2" r:id="rId5"/>
  </p:sldMasterIdLst>
  <p:notesMasterIdLst>
    <p:notesMasterId r:id="rId15"/>
  </p:notesMasterIdLst>
  <p:sldIdLst>
    <p:sldId id="282" r:id="rId6"/>
    <p:sldId id="2134806560" r:id="rId7"/>
    <p:sldId id="2134806554" r:id="rId8"/>
    <p:sldId id="2745" r:id="rId9"/>
    <p:sldId id="260" r:id="rId10"/>
    <p:sldId id="261" r:id="rId11"/>
    <p:sldId id="2134806559" r:id="rId12"/>
    <p:sldId id="2134806558" r:id="rId13"/>
    <p:sldId id="2134806532"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E3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8CA236-C440-B841-2768-E39E258EF07F}" v="26" dt="2026-09-07T22:52:23.389"/>
    <p1510:client id="{C51546C9-83E7-B848-C659-6131A02C1FE0}" v="4" dt="2026-09-07T09:25:05.219"/>
    <p1510:client id="{CC210C7F-730F-4AAB-9872-43F93E44A16B}" v="134" dt="2026-09-08T09:04:42.0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721"/>
  </p:normalViewPr>
  <p:slideViewPr>
    <p:cSldViewPr snapToGrid="0">
      <p:cViewPr varScale="1">
        <p:scale>
          <a:sx n="108" d="100"/>
          <a:sy n="108" d="100"/>
        </p:scale>
        <p:origin x="64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Lincoln" userId="7ef49ee4-48c5-4bb8-be4d-992592a91670" providerId="ADAL" clId="{7FA72BE8-1AF5-4ACF-BDDD-469167F782B5}"/>
    <pc:docChg chg="undo custSel addSld delSld modSld modMainMaster">
      <pc:chgData name="John Lincoln" userId="7ef49ee4-48c5-4bb8-be4d-992592a91670" providerId="ADAL" clId="{7FA72BE8-1AF5-4ACF-BDDD-469167F782B5}" dt="2026-09-08T09:04:18.867" v="3776" actId="47"/>
      <pc:docMkLst>
        <pc:docMk/>
      </pc:docMkLst>
      <pc:sldChg chg="delSp modSp del mod setBg modNotesTx">
        <pc:chgData name="John Lincoln" userId="7ef49ee4-48c5-4bb8-be4d-992592a91670" providerId="ADAL" clId="{7FA72BE8-1AF5-4ACF-BDDD-469167F782B5}" dt="2026-09-07T08:43:01.325" v="1735" actId="47"/>
        <pc:sldMkLst>
          <pc:docMk/>
          <pc:sldMk cId="0" sldId="256"/>
        </pc:sldMkLst>
        <pc:spChg chg="mod">
          <ac:chgData name="John Lincoln" userId="7ef49ee4-48c5-4bb8-be4d-992592a91670" providerId="ADAL" clId="{7FA72BE8-1AF5-4ACF-BDDD-469167F782B5}" dt="2026-09-07T08:42:10.690" v="1731" actId="403"/>
          <ac:spMkLst>
            <pc:docMk/>
            <pc:sldMk cId="0" sldId="256"/>
            <ac:spMk id="4" creationId="{00000000-0000-0000-0000-000000000000}"/>
          </ac:spMkLst>
        </pc:spChg>
        <pc:spChg chg="mod">
          <ac:chgData name="John Lincoln" userId="7ef49ee4-48c5-4bb8-be4d-992592a91670" providerId="ADAL" clId="{7FA72BE8-1AF5-4ACF-BDDD-469167F782B5}" dt="2026-09-07T08:42:10.690" v="1731" actId="403"/>
          <ac:spMkLst>
            <pc:docMk/>
            <pc:sldMk cId="0" sldId="256"/>
            <ac:spMk id="22" creationId="{1DA06C28-C826-3234-E51F-EE11775F37FC}"/>
          </ac:spMkLst>
        </pc:spChg>
        <pc:spChg chg="mod">
          <ac:chgData name="John Lincoln" userId="7ef49ee4-48c5-4bb8-be4d-992592a91670" providerId="ADAL" clId="{7FA72BE8-1AF5-4ACF-BDDD-469167F782B5}" dt="2026-09-07T08:42:10.690" v="1731" actId="403"/>
          <ac:spMkLst>
            <pc:docMk/>
            <pc:sldMk cId="0" sldId="256"/>
            <ac:spMk id="23" creationId="{C4DFF8A4-0335-24E2-9169-0D63FB9B0A36}"/>
          </ac:spMkLst>
        </pc:spChg>
        <pc:spChg chg="mod">
          <ac:chgData name="John Lincoln" userId="7ef49ee4-48c5-4bb8-be4d-992592a91670" providerId="ADAL" clId="{7FA72BE8-1AF5-4ACF-BDDD-469167F782B5}" dt="2026-09-07T08:42:10.690" v="1731" actId="403"/>
          <ac:spMkLst>
            <pc:docMk/>
            <pc:sldMk cId="0" sldId="256"/>
            <ac:spMk id="24" creationId="{F431009F-CE56-F1C4-18FD-F2C967849C12}"/>
          </ac:spMkLst>
        </pc:spChg>
        <pc:spChg chg="mod">
          <ac:chgData name="John Lincoln" userId="7ef49ee4-48c5-4bb8-be4d-992592a91670" providerId="ADAL" clId="{7FA72BE8-1AF5-4ACF-BDDD-469167F782B5}" dt="2026-09-07T08:42:10.690" v="1731" actId="403"/>
          <ac:spMkLst>
            <pc:docMk/>
            <pc:sldMk cId="0" sldId="256"/>
            <ac:spMk id="25" creationId="{C040EF93-4FEA-F451-0565-F8CC75017A48}"/>
          </ac:spMkLst>
        </pc:spChg>
        <pc:spChg chg="mod">
          <ac:chgData name="John Lincoln" userId="7ef49ee4-48c5-4bb8-be4d-992592a91670" providerId="ADAL" clId="{7FA72BE8-1AF5-4ACF-BDDD-469167F782B5}" dt="2026-09-07T08:42:10.690" v="1731" actId="403"/>
          <ac:spMkLst>
            <pc:docMk/>
            <pc:sldMk cId="0" sldId="256"/>
            <ac:spMk id="27" creationId="{39C828D1-5EC7-9F96-7FEC-910DDD830628}"/>
          </ac:spMkLst>
        </pc:spChg>
        <pc:spChg chg="mod">
          <ac:chgData name="John Lincoln" userId="7ef49ee4-48c5-4bb8-be4d-992592a91670" providerId="ADAL" clId="{7FA72BE8-1AF5-4ACF-BDDD-469167F782B5}" dt="2026-09-07T08:42:10.690" v="1731" actId="403"/>
          <ac:spMkLst>
            <pc:docMk/>
            <pc:sldMk cId="0" sldId="256"/>
            <ac:spMk id="28" creationId="{F80C9F10-16D5-1AF5-96DD-91473614B0EE}"/>
          </ac:spMkLst>
        </pc:spChg>
        <pc:spChg chg="mod">
          <ac:chgData name="John Lincoln" userId="7ef49ee4-48c5-4bb8-be4d-992592a91670" providerId="ADAL" clId="{7FA72BE8-1AF5-4ACF-BDDD-469167F782B5}" dt="2026-09-07T08:42:06.610" v="1730" actId="27636"/>
          <ac:spMkLst>
            <pc:docMk/>
            <pc:sldMk cId="0" sldId="256"/>
            <ac:spMk id="30" creationId="{1FEA0159-1F78-C0ED-4AED-49E025A23045}"/>
          </ac:spMkLst>
        </pc:spChg>
        <pc:spChg chg="mod">
          <ac:chgData name="John Lincoln" userId="7ef49ee4-48c5-4bb8-be4d-992592a91670" providerId="ADAL" clId="{7FA72BE8-1AF5-4ACF-BDDD-469167F782B5}" dt="2026-09-07T08:42:10.690" v="1731" actId="403"/>
          <ac:spMkLst>
            <pc:docMk/>
            <pc:sldMk cId="0" sldId="256"/>
            <ac:spMk id="31" creationId="{1211F182-0FC1-38D9-5F73-04AA22115D1F}"/>
          </ac:spMkLst>
        </pc:spChg>
        <pc:spChg chg="mod">
          <ac:chgData name="John Lincoln" userId="7ef49ee4-48c5-4bb8-be4d-992592a91670" providerId="ADAL" clId="{7FA72BE8-1AF5-4ACF-BDDD-469167F782B5}" dt="2026-09-07T08:42:10.690" v="1731" actId="403"/>
          <ac:spMkLst>
            <pc:docMk/>
            <pc:sldMk cId="0" sldId="256"/>
            <ac:spMk id="32" creationId="{79D7E03C-0636-6CEB-7272-0DF05FFD28F7}"/>
          </ac:spMkLst>
        </pc:spChg>
        <pc:spChg chg="mod">
          <ac:chgData name="John Lincoln" userId="7ef49ee4-48c5-4bb8-be4d-992592a91670" providerId="ADAL" clId="{7FA72BE8-1AF5-4ACF-BDDD-469167F782B5}" dt="2026-09-07T08:42:10.690" v="1731" actId="403"/>
          <ac:spMkLst>
            <pc:docMk/>
            <pc:sldMk cId="0" sldId="256"/>
            <ac:spMk id="33" creationId="{5C2F803A-2987-BFEC-8E5C-0DCBE8FF25B5}"/>
          </ac:spMkLst>
        </pc:spChg>
        <pc:picChg chg="del mod">
          <ac:chgData name="John Lincoln" userId="7ef49ee4-48c5-4bb8-be4d-992592a91670" providerId="ADAL" clId="{7FA72BE8-1AF5-4ACF-BDDD-469167F782B5}" dt="2026-09-07T08:41:17.919" v="1720" actId="478"/>
          <ac:picMkLst>
            <pc:docMk/>
            <pc:sldMk cId="0" sldId="256"/>
            <ac:picMk id="2" creationId="{00000000-0000-0000-0000-000000000000}"/>
          </ac:picMkLst>
        </pc:picChg>
      </pc:sldChg>
      <pc:sldChg chg="add">
        <pc:chgData name="John Lincoln" userId="7ef49ee4-48c5-4bb8-be4d-992592a91670" providerId="ADAL" clId="{7FA72BE8-1AF5-4ACF-BDDD-469167F782B5}" dt="2026-09-07T16:38:35.388" v="3679"/>
        <pc:sldMkLst>
          <pc:docMk/>
          <pc:sldMk cId="2635739459" sldId="256"/>
        </pc:sldMkLst>
      </pc:sldChg>
      <pc:sldChg chg="delSp modSp del mod setBg modShow modNotesTx">
        <pc:chgData name="John Lincoln" userId="7ef49ee4-48c5-4bb8-be4d-992592a91670" providerId="ADAL" clId="{7FA72BE8-1AF5-4ACF-BDDD-469167F782B5}" dt="2026-09-07T11:03:32.930" v="2269" actId="47"/>
        <pc:sldMkLst>
          <pc:docMk/>
          <pc:sldMk cId="0" sldId="258"/>
        </pc:sldMkLst>
        <pc:picChg chg="del mod">
          <ac:chgData name="John Lincoln" userId="7ef49ee4-48c5-4bb8-be4d-992592a91670" providerId="ADAL" clId="{7FA72BE8-1AF5-4ACF-BDDD-469167F782B5}" dt="2026-09-07T08:40:37.531" v="1715" actId="478"/>
          <ac:picMkLst>
            <pc:docMk/>
            <pc:sldMk cId="0" sldId="258"/>
            <ac:picMk id="2" creationId="{00000000-0000-0000-0000-000000000000}"/>
          </ac:picMkLst>
        </pc:picChg>
      </pc:sldChg>
      <pc:sldChg chg="add">
        <pc:chgData name="John Lincoln" userId="7ef49ee4-48c5-4bb8-be4d-992592a91670" providerId="ADAL" clId="{7FA72BE8-1AF5-4ACF-BDDD-469167F782B5}" dt="2026-09-07T16:38:35.388" v="3679"/>
        <pc:sldMkLst>
          <pc:docMk/>
          <pc:sldMk cId="1551370680" sldId="258"/>
        </pc:sldMkLst>
      </pc:sldChg>
      <pc:sldChg chg="del mod modShow modNotesTx">
        <pc:chgData name="John Lincoln" userId="7ef49ee4-48c5-4bb8-be4d-992592a91670" providerId="ADAL" clId="{7FA72BE8-1AF5-4ACF-BDDD-469167F782B5}" dt="2026-09-07T11:03:31.238" v="2268" actId="47"/>
        <pc:sldMkLst>
          <pc:docMk/>
          <pc:sldMk cId="0" sldId="259"/>
        </pc:sldMkLst>
      </pc:sldChg>
      <pc:sldChg chg="addSp delSp modSp mod setBg modNotesTx">
        <pc:chgData name="John Lincoln" userId="7ef49ee4-48c5-4bb8-be4d-992592a91670" providerId="ADAL" clId="{7FA72BE8-1AF5-4ACF-BDDD-469167F782B5}" dt="2026-09-07T12:12:16.280" v="3660" actId="1036"/>
        <pc:sldMkLst>
          <pc:docMk/>
          <pc:sldMk cId="0" sldId="260"/>
        </pc:sldMkLst>
        <pc:spChg chg="del">
          <ac:chgData name="John Lincoln" userId="7ef49ee4-48c5-4bb8-be4d-992592a91670" providerId="ADAL" clId="{7FA72BE8-1AF5-4ACF-BDDD-469167F782B5}" dt="2026-09-07T07:54:38.026" v="309" actId="478"/>
          <ac:spMkLst>
            <pc:docMk/>
            <pc:sldMk cId="0" sldId="260"/>
            <ac:spMk id="6" creationId="{00000000-0000-0000-0000-000000000000}"/>
          </ac:spMkLst>
        </pc:spChg>
        <pc:spChg chg="del mod">
          <ac:chgData name="John Lincoln" userId="7ef49ee4-48c5-4bb8-be4d-992592a91670" providerId="ADAL" clId="{7FA72BE8-1AF5-4ACF-BDDD-469167F782B5}" dt="2026-09-07T07:53:30.277" v="295" actId="478"/>
          <ac:spMkLst>
            <pc:docMk/>
            <pc:sldMk cId="0" sldId="260"/>
            <ac:spMk id="7" creationId="{00000000-0000-0000-0000-000000000000}"/>
          </ac:spMkLst>
        </pc:spChg>
        <pc:spChg chg="mod">
          <ac:chgData name="John Lincoln" userId="7ef49ee4-48c5-4bb8-be4d-992592a91670" providerId="ADAL" clId="{7FA72BE8-1AF5-4ACF-BDDD-469167F782B5}" dt="2026-09-07T07:58:36.945" v="438" actId="1076"/>
          <ac:spMkLst>
            <pc:docMk/>
            <pc:sldMk cId="0" sldId="260"/>
            <ac:spMk id="8" creationId="{00000000-0000-0000-0000-000000000000}"/>
          </ac:spMkLst>
        </pc:spChg>
        <pc:spChg chg="del">
          <ac:chgData name="John Lincoln" userId="7ef49ee4-48c5-4bb8-be4d-992592a91670" providerId="ADAL" clId="{7FA72BE8-1AF5-4ACF-BDDD-469167F782B5}" dt="2026-09-07T11:39:21.430" v="3053" actId="478"/>
          <ac:spMkLst>
            <pc:docMk/>
            <pc:sldMk cId="0" sldId="260"/>
            <ac:spMk id="9" creationId="{00000000-0000-0000-0000-000000000000}"/>
          </ac:spMkLst>
        </pc:spChg>
        <pc:spChg chg="mod">
          <ac:chgData name="John Lincoln" userId="7ef49ee4-48c5-4bb8-be4d-992592a91670" providerId="ADAL" clId="{7FA72BE8-1AF5-4ACF-BDDD-469167F782B5}" dt="2026-09-07T08:30:28.583" v="1361" actId="20577"/>
          <ac:spMkLst>
            <pc:docMk/>
            <pc:sldMk cId="0" sldId="260"/>
            <ac:spMk id="12" creationId="{00000000-0000-0000-0000-000000000000}"/>
          </ac:spMkLst>
        </pc:spChg>
        <pc:spChg chg="mod">
          <ac:chgData name="John Lincoln" userId="7ef49ee4-48c5-4bb8-be4d-992592a91670" providerId="ADAL" clId="{7FA72BE8-1AF5-4ACF-BDDD-469167F782B5}" dt="2026-09-07T08:05:49.306" v="629" actId="113"/>
          <ac:spMkLst>
            <pc:docMk/>
            <pc:sldMk cId="0" sldId="260"/>
            <ac:spMk id="13" creationId="{00000000-0000-0000-0000-000000000000}"/>
          </ac:spMkLst>
        </pc:spChg>
        <pc:spChg chg="mod">
          <ac:chgData name="John Lincoln" userId="7ef49ee4-48c5-4bb8-be4d-992592a91670" providerId="ADAL" clId="{7FA72BE8-1AF5-4ACF-BDDD-469167F782B5}" dt="2026-09-07T08:31:25.754" v="1396" actId="1036"/>
          <ac:spMkLst>
            <pc:docMk/>
            <pc:sldMk cId="0" sldId="260"/>
            <ac:spMk id="17" creationId="{00000000-0000-0000-0000-000000000000}"/>
          </ac:spMkLst>
        </pc:spChg>
        <pc:spChg chg="del mod">
          <ac:chgData name="John Lincoln" userId="7ef49ee4-48c5-4bb8-be4d-992592a91670" providerId="ADAL" clId="{7FA72BE8-1AF5-4ACF-BDDD-469167F782B5}" dt="2026-09-07T08:17:17.964" v="937" actId="478"/>
          <ac:spMkLst>
            <pc:docMk/>
            <pc:sldMk cId="0" sldId="260"/>
            <ac:spMk id="18" creationId="{00000000-0000-0000-0000-000000000000}"/>
          </ac:spMkLst>
        </pc:spChg>
        <pc:spChg chg="del mod">
          <ac:chgData name="John Lincoln" userId="7ef49ee4-48c5-4bb8-be4d-992592a91670" providerId="ADAL" clId="{7FA72BE8-1AF5-4ACF-BDDD-469167F782B5}" dt="2026-09-07T08:16:14.628" v="888" actId="478"/>
          <ac:spMkLst>
            <pc:docMk/>
            <pc:sldMk cId="0" sldId="260"/>
            <ac:spMk id="19" creationId="{00000000-0000-0000-0000-000000000000}"/>
          </ac:spMkLst>
        </pc:spChg>
        <pc:spChg chg="del mod">
          <ac:chgData name="John Lincoln" userId="7ef49ee4-48c5-4bb8-be4d-992592a91670" providerId="ADAL" clId="{7FA72BE8-1AF5-4ACF-BDDD-469167F782B5}" dt="2026-09-07T08:16:29.568" v="889" actId="478"/>
          <ac:spMkLst>
            <pc:docMk/>
            <pc:sldMk cId="0" sldId="260"/>
            <ac:spMk id="20" creationId="{00000000-0000-0000-0000-000000000000}"/>
          </ac:spMkLst>
        </pc:spChg>
        <pc:spChg chg="del mod">
          <ac:chgData name="John Lincoln" userId="7ef49ee4-48c5-4bb8-be4d-992592a91670" providerId="ADAL" clId="{7FA72BE8-1AF5-4ACF-BDDD-469167F782B5}" dt="2026-09-07T08:16:09.176" v="887"/>
          <ac:spMkLst>
            <pc:docMk/>
            <pc:sldMk cId="0" sldId="260"/>
            <ac:spMk id="21" creationId="{00000000-0000-0000-0000-000000000000}"/>
          </ac:spMkLst>
        </pc:spChg>
        <pc:spChg chg="del mod">
          <ac:chgData name="John Lincoln" userId="7ef49ee4-48c5-4bb8-be4d-992592a91670" providerId="ADAL" clId="{7FA72BE8-1AF5-4ACF-BDDD-469167F782B5}" dt="2026-09-07T08:16:29.568" v="889" actId="478"/>
          <ac:spMkLst>
            <pc:docMk/>
            <pc:sldMk cId="0" sldId="260"/>
            <ac:spMk id="22" creationId="{00000000-0000-0000-0000-000000000000}"/>
          </ac:spMkLst>
        </pc:spChg>
        <pc:spChg chg="del">
          <ac:chgData name="John Lincoln" userId="7ef49ee4-48c5-4bb8-be4d-992592a91670" providerId="ADAL" clId="{7FA72BE8-1AF5-4ACF-BDDD-469167F782B5}" dt="2026-09-07T08:15:00.825" v="844" actId="478"/>
          <ac:spMkLst>
            <pc:docMk/>
            <pc:sldMk cId="0" sldId="260"/>
            <ac:spMk id="23" creationId="{00000000-0000-0000-0000-000000000000}"/>
          </ac:spMkLst>
        </pc:spChg>
        <pc:spChg chg="del">
          <ac:chgData name="John Lincoln" userId="7ef49ee4-48c5-4bb8-be4d-992592a91670" providerId="ADAL" clId="{7FA72BE8-1AF5-4ACF-BDDD-469167F782B5}" dt="2026-09-07T08:16:29.568" v="889" actId="478"/>
          <ac:spMkLst>
            <pc:docMk/>
            <pc:sldMk cId="0" sldId="260"/>
            <ac:spMk id="24" creationId="{00000000-0000-0000-0000-000000000000}"/>
          </ac:spMkLst>
        </pc:spChg>
        <pc:spChg chg="del mod">
          <ac:chgData name="John Lincoln" userId="7ef49ee4-48c5-4bb8-be4d-992592a91670" providerId="ADAL" clId="{7FA72BE8-1AF5-4ACF-BDDD-469167F782B5}" dt="2026-09-07T08:14:55.900" v="843" actId="478"/>
          <ac:spMkLst>
            <pc:docMk/>
            <pc:sldMk cId="0" sldId="260"/>
            <ac:spMk id="25" creationId="{00000000-0000-0000-0000-000000000000}"/>
          </ac:spMkLst>
        </pc:spChg>
        <pc:spChg chg="del">
          <ac:chgData name="John Lincoln" userId="7ef49ee4-48c5-4bb8-be4d-992592a91670" providerId="ADAL" clId="{7FA72BE8-1AF5-4ACF-BDDD-469167F782B5}" dt="2026-09-07T08:16:29.568" v="889" actId="478"/>
          <ac:spMkLst>
            <pc:docMk/>
            <pc:sldMk cId="0" sldId="260"/>
            <ac:spMk id="26" creationId="{00000000-0000-0000-0000-000000000000}"/>
          </ac:spMkLst>
        </pc:spChg>
        <pc:spChg chg="del">
          <ac:chgData name="John Lincoln" userId="7ef49ee4-48c5-4bb8-be4d-992592a91670" providerId="ADAL" clId="{7FA72BE8-1AF5-4ACF-BDDD-469167F782B5}" dt="2026-09-07T08:14:52.681" v="842" actId="478"/>
          <ac:spMkLst>
            <pc:docMk/>
            <pc:sldMk cId="0" sldId="260"/>
            <ac:spMk id="27" creationId="{00000000-0000-0000-0000-000000000000}"/>
          </ac:spMkLst>
        </pc:spChg>
        <pc:spChg chg="mod">
          <ac:chgData name="John Lincoln" userId="7ef49ee4-48c5-4bb8-be4d-992592a91670" providerId="ADAL" clId="{7FA72BE8-1AF5-4ACF-BDDD-469167F782B5}" dt="2026-09-07T08:31:25.754" v="1396" actId="1036"/>
          <ac:spMkLst>
            <pc:docMk/>
            <pc:sldMk cId="0" sldId="260"/>
            <ac:spMk id="28" creationId="{00000000-0000-0000-0000-000000000000}"/>
          </ac:spMkLst>
        </pc:spChg>
        <pc:spChg chg="del mod">
          <ac:chgData name="John Lincoln" userId="7ef49ee4-48c5-4bb8-be4d-992592a91670" providerId="ADAL" clId="{7FA72BE8-1AF5-4ACF-BDDD-469167F782B5}" dt="2026-09-07T08:18:30.508" v="974" actId="478"/>
          <ac:spMkLst>
            <pc:docMk/>
            <pc:sldMk cId="0" sldId="260"/>
            <ac:spMk id="29" creationId="{00000000-0000-0000-0000-000000000000}"/>
          </ac:spMkLst>
        </pc:spChg>
        <pc:spChg chg="del mod">
          <ac:chgData name="John Lincoln" userId="7ef49ee4-48c5-4bb8-be4d-992592a91670" providerId="ADAL" clId="{7FA72BE8-1AF5-4ACF-BDDD-469167F782B5}" dt="2026-09-07T08:24:33.954" v="1224" actId="478"/>
          <ac:spMkLst>
            <pc:docMk/>
            <pc:sldMk cId="0" sldId="260"/>
            <ac:spMk id="30" creationId="{00000000-0000-0000-0000-000000000000}"/>
          </ac:spMkLst>
        </pc:spChg>
        <pc:spChg chg="del">
          <ac:chgData name="John Lincoln" userId="7ef49ee4-48c5-4bb8-be4d-992592a91670" providerId="ADAL" clId="{7FA72BE8-1AF5-4ACF-BDDD-469167F782B5}" dt="2026-09-07T08:22:50.202" v="1171" actId="478"/>
          <ac:spMkLst>
            <pc:docMk/>
            <pc:sldMk cId="0" sldId="260"/>
            <ac:spMk id="31" creationId="{00000000-0000-0000-0000-000000000000}"/>
          </ac:spMkLst>
        </pc:spChg>
        <pc:spChg chg="del">
          <ac:chgData name="John Lincoln" userId="7ef49ee4-48c5-4bb8-be4d-992592a91670" providerId="ADAL" clId="{7FA72BE8-1AF5-4ACF-BDDD-469167F782B5}" dt="2026-09-07T08:21:56.184" v="1110" actId="478"/>
          <ac:spMkLst>
            <pc:docMk/>
            <pc:sldMk cId="0" sldId="260"/>
            <ac:spMk id="32" creationId="{00000000-0000-0000-0000-000000000000}"/>
          </ac:spMkLst>
        </pc:spChg>
        <pc:spChg chg="del">
          <ac:chgData name="John Lincoln" userId="7ef49ee4-48c5-4bb8-be4d-992592a91670" providerId="ADAL" clId="{7FA72BE8-1AF5-4ACF-BDDD-469167F782B5}" dt="2026-09-07T08:22:50.202" v="1171" actId="478"/>
          <ac:spMkLst>
            <pc:docMk/>
            <pc:sldMk cId="0" sldId="260"/>
            <ac:spMk id="33" creationId="{00000000-0000-0000-0000-000000000000}"/>
          </ac:spMkLst>
        </pc:spChg>
        <pc:spChg chg="del mod">
          <ac:chgData name="John Lincoln" userId="7ef49ee4-48c5-4bb8-be4d-992592a91670" providerId="ADAL" clId="{7FA72BE8-1AF5-4ACF-BDDD-469167F782B5}" dt="2026-09-07T08:22:38.596" v="1167" actId="478"/>
          <ac:spMkLst>
            <pc:docMk/>
            <pc:sldMk cId="0" sldId="260"/>
            <ac:spMk id="34" creationId="{00000000-0000-0000-0000-000000000000}"/>
          </ac:spMkLst>
        </pc:spChg>
        <pc:spChg chg="del">
          <ac:chgData name="John Lincoln" userId="7ef49ee4-48c5-4bb8-be4d-992592a91670" providerId="ADAL" clId="{7FA72BE8-1AF5-4ACF-BDDD-469167F782B5}" dt="2026-09-07T08:22:50.202" v="1171" actId="478"/>
          <ac:spMkLst>
            <pc:docMk/>
            <pc:sldMk cId="0" sldId="260"/>
            <ac:spMk id="35" creationId="{00000000-0000-0000-0000-000000000000}"/>
          </ac:spMkLst>
        </pc:spChg>
        <pc:spChg chg="del">
          <ac:chgData name="John Lincoln" userId="7ef49ee4-48c5-4bb8-be4d-992592a91670" providerId="ADAL" clId="{7FA72BE8-1AF5-4ACF-BDDD-469167F782B5}" dt="2026-09-07T08:22:42.086" v="1168" actId="478"/>
          <ac:spMkLst>
            <pc:docMk/>
            <pc:sldMk cId="0" sldId="260"/>
            <ac:spMk id="36" creationId="{00000000-0000-0000-0000-000000000000}"/>
          </ac:spMkLst>
        </pc:spChg>
        <pc:spChg chg="del">
          <ac:chgData name="John Lincoln" userId="7ef49ee4-48c5-4bb8-be4d-992592a91670" providerId="ADAL" clId="{7FA72BE8-1AF5-4ACF-BDDD-469167F782B5}" dt="2026-09-07T08:22:50.202" v="1171" actId="478"/>
          <ac:spMkLst>
            <pc:docMk/>
            <pc:sldMk cId="0" sldId="260"/>
            <ac:spMk id="37" creationId="{00000000-0000-0000-0000-000000000000}"/>
          </ac:spMkLst>
        </pc:spChg>
        <pc:spChg chg="del mod">
          <ac:chgData name="John Lincoln" userId="7ef49ee4-48c5-4bb8-be4d-992592a91670" providerId="ADAL" clId="{7FA72BE8-1AF5-4ACF-BDDD-469167F782B5}" dt="2026-09-07T08:22:46.986" v="1170" actId="478"/>
          <ac:spMkLst>
            <pc:docMk/>
            <pc:sldMk cId="0" sldId="260"/>
            <ac:spMk id="38" creationId="{00000000-0000-0000-0000-000000000000}"/>
          </ac:spMkLst>
        </pc:spChg>
        <pc:spChg chg="mod">
          <ac:chgData name="John Lincoln" userId="7ef49ee4-48c5-4bb8-be4d-992592a91670" providerId="ADAL" clId="{7FA72BE8-1AF5-4ACF-BDDD-469167F782B5}" dt="2026-09-07T08:30:33.577" v="1364" actId="1037"/>
          <ac:spMkLst>
            <pc:docMk/>
            <pc:sldMk cId="0" sldId="260"/>
            <ac:spMk id="39" creationId="{00000000-0000-0000-0000-000000000000}"/>
          </ac:spMkLst>
        </pc:spChg>
        <pc:spChg chg="del mod">
          <ac:chgData name="John Lincoln" userId="7ef49ee4-48c5-4bb8-be4d-992592a91670" providerId="ADAL" clId="{7FA72BE8-1AF5-4ACF-BDDD-469167F782B5}" dt="2026-09-07T08:02:55.223" v="549"/>
          <ac:spMkLst>
            <pc:docMk/>
            <pc:sldMk cId="0" sldId="260"/>
            <ac:spMk id="40" creationId="{00000000-0000-0000-0000-000000000000}"/>
          </ac:spMkLst>
        </pc:spChg>
        <pc:spChg chg="del mod">
          <ac:chgData name="John Lincoln" userId="7ef49ee4-48c5-4bb8-be4d-992592a91670" providerId="ADAL" clId="{7FA72BE8-1AF5-4ACF-BDDD-469167F782B5}" dt="2026-09-07T08:00:25.833" v="469" actId="478"/>
          <ac:spMkLst>
            <pc:docMk/>
            <pc:sldMk cId="0" sldId="260"/>
            <ac:spMk id="41" creationId="{00000000-0000-0000-0000-000000000000}"/>
          </ac:spMkLst>
        </pc:spChg>
        <pc:spChg chg="mod">
          <ac:chgData name="John Lincoln" userId="7ef49ee4-48c5-4bb8-be4d-992592a91670" providerId="ADAL" clId="{7FA72BE8-1AF5-4ACF-BDDD-469167F782B5}" dt="2026-09-07T08:31:40.899" v="1398" actId="122"/>
          <ac:spMkLst>
            <pc:docMk/>
            <pc:sldMk cId="0" sldId="260"/>
            <ac:spMk id="42" creationId="{00000000-0000-0000-0000-000000000000}"/>
          </ac:spMkLst>
        </pc:spChg>
        <pc:picChg chg="del mod">
          <ac:chgData name="John Lincoln" userId="7ef49ee4-48c5-4bb8-be4d-992592a91670" providerId="ADAL" clId="{7FA72BE8-1AF5-4ACF-BDDD-469167F782B5}" dt="2026-09-07T08:05:38.094" v="628" actId="478"/>
          <ac:picMkLst>
            <pc:docMk/>
            <pc:sldMk cId="0" sldId="260"/>
            <ac:picMk id="2" creationId="{00000000-0000-0000-0000-000000000000}"/>
          </ac:picMkLst>
        </pc:picChg>
        <pc:picChg chg="mod">
          <ac:chgData name="John Lincoln" userId="7ef49ee4-48c5-4bb8-be4d-992592a91670" providerId="ADAL" clId="{7FA72BE8-1AF5-4ACF-BDDD-469167F782B5}" dt="2026-09-07T12:12:16.280" v="3660" actId="1036"/>
          <ac:picMkLst>
            <pc:docMk/>
            <pc:sldMk cId="0" sldId="260"/>
            <ac:picMk id="4" creationId="{00000000-0000-0000-0000-000000000000}"/>
          </ac:picMkLst>
        </pc:picChg>
        <pc:picChg chg="del">
          <ac:chgData name="John Lincoln" userId="7ef49ee4-48c5-4bb8-be4d-992592a91670" providerId="ADAL" clId="{7FA72BE8-1AF5-4ACF-BDDD-469167F782B5}" dt="2026-09-07T11:40:53.435" v="3067" actId="478"/>
          <ac:picMkLst>
            <pc:docMk/>
            <pc:sldMk cId="0" sldId="260"/>
            <ac:picMk id="10" creationId="{00000000-0000-0000-0000-000000000000}"/>
          </ac:picMkLst>
        </pc:picChg>
        <pc:picChg chg="add del mod">
          <ac:chgData name="John Lincoln" userId="7ef49ee4-48c5-4bb8-be4d-992592a91670" providerId="ADAL" clId="{7FA72BE8-1AF5-4ACF-BDDD-469167F782B5}" dt="2026-09-07T11:40:27.793" v="3065" actId="21"/>
          <ac:picMkLst>
            <pc:docMk/>
            <pc:sldMk cId="0" sldId="260"/>
            <ac:picMk id="52" creationId="{F19BD239-401F-DD9F-FC8D-ECD0ACF478AF}"/>
          </ac:picMkLst>
        </pc:picChg>
        <pc:cxnChg chg="mod">
          <ac:chgData name="John Lincoln" userId="7ef49ee4-48c5-4bb8-be4d-992592a91670" providerId="ADAL" clId="{7FA72BE8-1AF5-4ACF-BDDD-469167F782B5}" dt="2026-09-07T08:31:25.754" v="1396" actId="1036"/>
          <ac:cxnSpMkLst>
            <pc:docMk/>
            <pc:sldMk cId="0" sldId="260"/>
            <ac:cxnSpMk id="46" creationId="{7A1C6E32-3E57-E8D7-2AE3-1855183A7E4D}"/>
          </ac:cxnSpMkLst>
        </pc:cxnChg>
      </pc:sldChg>
      <pc:sldChg chg="addSp delSp modSp mod setBg modNotesTx">
        <pc:chgData name="John Lincoln" userId="7ef49ee4-48c5-4bb8-be4d-992592a91670" providerId="ADAL" clId="{7FA72BE8-1AF5-4ACF-BDDD-469167F782B5}" dt="2026-09-07T11:41:00.341" v="3069" actId="478"/>
        <pc:sldMkLst>
          <pc:docMk/>
          <pc:sldMk cId="0" sldId="261"/>
        </pc:sldMkLst>
        <pc:spChg chg="mod">
          <ac:chgData name="John Lincoln" userId="7ef49ee4-48c5-4bb8-be4d-992592a91670" providerId="ADAL" clId="{7FA72BE8-1AF5-4ACF-BDDD-469167F782B5}" dt="2026-09-07T08:32:42.893" v="1407" actId="1076"/>
          <ac:spMkLst>
            <pc:docMk/>
            <pc:sldMk cId="0" sldId="261"/>
            <ac:spMk id="7" creationId="{00000000-0000-0000-0000-000000000000}"/>
          </ac:spMkLst>
        </pc:spChg>
        <pc:spChg chg="mod">
          <ac:chgData name="John Lincoln" userId="7ef49ee4-48c5-4bb8-be4d-992592a91670" providerId="ADAL" clId="{7FA72BE8-1AF5-4ACF-BDDD-469167F782B5}" dt="2026-09-07T08:55:33.168" v="2118" actId="6549"/>
          <ac:spMkLst>
            <pc:docMk/>
            <pc:sldMk cId="0" sldId="261"/>
            <ac:spMk id="8" creationId="{00000000-0000-0000-0000-000000000000}"/>
          </ac:spMkLst>
        </pc:spChg>
        <pc:spChg chg="mod">
          <ac:chgData name="John Lincoln" userId="7ef49ee4-48c5-4bb8-be4d-992592a91670" providerId="ADAL" clId="{7FA72BE8-1AF5-4ACF-BDDD-469167F782B5}" dt="2026-09-07T08:55:39.642" v="2119" actId="1076"/>
          <ac:spMkLst>
            <pc:docMk/>
            <pc:sldMk cId="0" sldId="261"/>
            <ac:spMk id="9" creationId="{00000000-0000-0000-0000-000000000000}"/>
          </ac:spMkLst>
        </pc:spChg>
        <pc:spChg chg="del mod">
          <ac:chgData name="John Lincoln" userId="7ef49ee4-48c5-4bb8-be4d-992592a91670" providerId="ADAL" clId="{7FA72BE8-1AF5-4ACF-BDDD-469167F782B5}" dt="2026-09-07T08:52:15.110" v="1957" actId="478"/>
          <ac:spMkLst>
            <pc:docMk/>
            <pc:sldMk cId="0" sldId="261"/>
            <ac:spMk id="10" creationId="{00000000-0000-0000-0000-000000000000}"/>
          </ac:spMkLst>
        </pc:spChg>
        <pc:spChg chg="del mod">
          <ac:chgData name="John Lincoln" userId="7ef49ee4-48c5-4bb8-be4d-992592a91670" providerId="ADAL" clId="{7FA72BE8-1AF5-4ACF-BDDD-469167F782B5}" dt="2026-09-07T08:49:58.712" v="1817" actId="478"/>
          <ac:spMkLst>
            <pc:docMk/>
            <pc:sldMk cId="0" sldId="261"/>
            <ac:spMk id="11" creationId="{00000000-0000-0000-0000-000000000000}"/>
          </ac:spMkLst>
        </pc:spChg>
        <pc:spChg chg="add del mod">
          <ac:chgData name="John Lincoln" userId="7ef49ee4-48c5-4bb8-be4d-992592a91670" providerId="ADAL" clId="{7FA72BE8-1AF5-4ACF-BDDD-469167F782B5}" dt="2026-09-07T08:59:14.020" v="2237" actId="20577"/>
          <ac:spMkLst>
            <pc:docMk/>
            <pc:sldMk cId="0" sldId="261"/>
            <ac:spMk id="12" creationId="{00000000-0000-0000-0000-000000000000}"/>
          </ac:spMkLst>
        </pc:spChg>
        <pc:spChg chg="del mod">
          <ac:chgData name="John Lincoln" userId="7ef49ee4-48c5-4bb8-be4d-992592a91670" providerId="ADAL" clId="{7FA72BE8-1AF5-4ACF-BDDD-469167F782B5}" dt="2026-09-07T08:52:05.907" v="1955" actId="478"/>
          <ac:spMkLst>
            <pc:docMk/>
            <pc:sldMk cId="0" sldId="261"/>
            <ac:spMk id="13" creationId="{00000000-0000-0000-0000-000000000000}"/>
          </ac:spMkLst>
        </pc:spChg>
        <pc:spChg chg="del mod">
          <ac:chgData name="John Lincoln" userId="7ef49ee4-48c5-4bb8-be4d-992592a91670" providerId="ADAL" clId="{7FA72BE8-1AF5-4ACF-BDDD-469167F782B5}" dt="2026-09-07T08:53:19.597" v="1999" actId="478"/>
          <ac:spMkLst>
            <pc:docMk/>
            <pc:sldMk cId="0" sldId="261"/>
            <ac:spMk id="14" creationId="{00000000-0000-0000-0000-000000000000}"/>
          </ac:spMkLst>
        </pc:spChg>
        <pc:spChg chg="del mod">
          <ac:chgData name="John Lincoln" userId="7ef49ee4-48c5-4bb8-be4d-992592a91670" providerId="ADAL" clId="{7FA72BE8-1AF5-4ACF-BDDD-469167F782B5}" dt="2026-09-07T08:53:22.987" v="2002" actId="478"/>
          <ac:spMkLst>
            <pc:docMk/>
            <pc:sldMk cId="0" sldId="261"/>
            <ac:spMk id="15" creationId="{00000000-0000-0000-0000-000000000000}"/>
          </ac:spMkLst>
        </pc:spChg>
        <pc:spChg chg="del">
          <ac:chgData name="John Lincoln" userId="7ef49ee4-48c5-4bb8-be4d-992592a91670" providerId="ADAL" clId="{7FA72BE8-1AF5-4ACF-BDDD-469167F782B5}" dt="2026-09-07T08:53:31.362" v="2006" actId="478"/>
          <ac:spMkLst>
            <pc:docMk/>
            <pc:sldMk cId="0" sldId="261"/>
            <ac:spMk id="16" creationId="{00000000-0000-0000-0000-000000000000}"/>
          </ac:spMkLst>
        </pc:spChg>
        <pc:spChg chg="del">
          <ac:chgData name="John Lincoln" userId="7ef49ee4-48c5-4bb8-be4d-992592a91670" providerId="ADAL" clId="{7FA72BE8-1AF5-4ACF-BDDD-469167F782B5}" dt="2026-09-07T08:53:27.649" v="2005" actId="478"/>
          <ac:spMkLst>
            <pc:docMk/>
            <pc:sldMk cId="0" sldId="261"/>
            <ac:spMk id="17" creationId="{00000000-0000-0000-0000-000000000000}"/>
          </ac:spMkLst>
        </pc:spChg>
        <pc:spChg chg="del mod">
          <ac:chgData name="John Lincoln" userId="7ef49ee4-48c5-4bb8-be4d-992592a91670" providerId="ADAL" clId="{7FA72BE8-1AF5-4ACF-BDDD-469167F782B5}" dt="2026-09-07T08:53:21.666" v="2000" actId="478"/>
          <ac:spMkLst>
            <pc:docMk/>
            <pc:sldMk cId="0" sldId="261"/>
            <ac:spMk id="18" creationId="{00000000-0000-0000-0000-000000000000}"/>
          </ac:spMkLst>
        </pc:spChg>
        <pc:spChg chg="del mod">
          <ac:chgData name="John Lincoln" userId="7ef49ee4-48c5-4bb8-be4d-992592a91670" providerId="ADAL" clId="{7FA72BE8-1AF5-4ACF-BDDD-469167F782B5}" dt="2026-09-07T08:53:25.465" v="2004" actId="478"/>
          <ac:spMkLst>
            <pc:docMk/>
            <pc:sldMk cId="0" sldId="261"/>
            <ac:spMk id="19" creationId="{00000000-0000-0000-0000-000000000000}"/>
          </ac:spMkLst>
        </pc:spChg>
        <pc:spChg chg="del mod">
          <ac:chgData name="John Lincoln" userId="7ef49ee4-48c5-4bb8-be4d-992592a91670" providerId="ADAL" clId="{7FA72BE8-1AF5-4ACF-BDDD-469167F782B5}" dt="2026-09-07T08:52:31.242" v="1958" actId="478"/>
          <ac:spMkLst>
            <pc:docMk/>
            <pc:sldMk cId="0" sldId="261"/>
            <ac:spMk id="20" creationId="{00000000-0000-0000-0000-000000000000}"/>
          </ac:spMkLst>
        </pc:spChg>
        <pc:spChg chg="del mod">
          <ac:chgData name="John Lincoln" userId="7ef49ee4-48c5-4bb8-be4d-992592a91670" providerId="ADAL" clId="{7FA72BE8-1AF5-4ACF-BDDD-469167F782B5}" dt="2026-09-07T08:49:14.993" v="1805" actId="478"/>
          <ac:spMkLst>
            <pc:docMk/>
            <pc:sldMk cId="0" sldId="261"/>
            <ac:spMk id="22" creationId="{00000000-0000-0000-0000-000000000000}"/>
          </ac:spMkLst>
        </pc:spChg>
        <pc:spChg chg="mod">
          <ac:chgData name="John Lincoln" userId="7ef49ee4-48c5-4bb8-be4d-992592a91670" providerId="ADAL" clId="{7FA72BE8-1AF5-4ACF-BDDD-469167F782B5}" dt="2026-09-07T08:58:58.136" v="2236" actId="1036"/>
          <ac:spMkLst>
            <pc:docMk/>
            <pc:sldMk cId="0" sldId="261"/>
            <ac:spMk id="23" creationId="{00000000-0000-0000-0000-000000000000}"/>
          </ac:spMkLst>
        </pc:spChg>
        <pc:spChg chg="del mod">
          <ac:chgData name="John Lincoln" userId="7ef49ee4-48c5-4bb8-be4d-992592a91670" providerId="ADAL" clId="{7FA72BE8-1AF5-4ACF-BDDD-469167F782B5}" dt="2026-09-07T08:38:12.091" v="1696" actId="478"/>
          <ac:spMkLst>
            <pc:docMk/>
            <pc:sldMk cId="0" sldId="261"/>
            <ac:spMk id="24" creationId="{00000000-0000-0000-0000-000000000000}"/>
          </ac:spMkLst>
        </pc:spChg>
        <pc:spChg chg="mod">
          <ac:chgData name="John Lincoln" userId="7ef49ee4-48c5-4bb8-be4d-992592a91670" providerId="ADAL" clId="{7FA72BE8-1AF5-4ACF-BDDD-469167F782B5}" dt="2026-09-07T08:49:04.410" v="1803" actId="1076"/>
          <ac:spMkLst>
            <pc:docMk/>
            <pc:sldMk cId="0" sldId="261"/>
            <ac:spMk id="98" creationId="{00000000-0000-0000-0000-000000000000}"/>
          </ac:spMkLst>
        </pc:spChg>
        <pc:spChg chg="del mod">
          <ac:chgData name="John Lincoln" userId="7ef49ee4-48c5-4bb8-be4d-992592a91670" providerId="ADAL" clId="{7FA72BE8-1AF5-4ACF-BDDD-469167F782B5}" dt="2026-09-07T08:37:13.432" v="1670" actId="478"/>
          <ac:spMkLst>
            <pc:docMk/>
            <pc:sldMk cId="0" sldId="261"/>
            <ac:spMk id="99" creationId="{00000000-0000-0000-0000-000000000000}"/>
          </ac:spMkLst>
        </pc:spChg>
        <pc:spChg chg="mod">
          <ac:chgData name="John Lincoln" userId="7ef49ee4-48c5-4bb8-be4d-992592a91670" providerId="ADAL" clId="{7FA72BE8-1AF5-4ACF-BDDD-469167F782B5}" dt="2026-09-07T08:55:24.455" v="2117" actId="1076"/>
          <ac:spMkLst>
            <pc:docMk/>
            <pc:sldMk cId="0" sldId="261"/>
            <ac:spMk id="100" creationId="{00000000-0000-0000-0000-000000000000}"/>
          </ac:spMkLst>
        </pc:spChg>
        <pc:spChg chg="mod">
          <ac:chgData name="John Lincoln" userId="7ef49ee4-48c5-4bb8-be4d-992592a91670" providerId="ADAL" clId="{7FA72BE8-1AF5-4ACF-BDDD-469167F782B5}" dt="2026-09-07T08:47:21.228" v="1751" actId="21"/>
          <ac:spMkLst>
            <pc:docMk/>
            <pc:sldMk cId="0" sldId="261"/>
            <ac:spMk id="101" creationId="{00000000-0000-0000-0000-000000000000}"/>
          </ac:spMkLst>
        </pc:spChg>
        <pc:spChg chg="mod">
          <ac:chgData name="John Lincoln" userId="7ef49ee4-48c5-4bb8-be4d-992592a91670" providerId="ADAL" clId="{7FA72BE8-1AF5-4ACF-BDDD-469167F782B5}" dt="2026-09-07T08:47:12.782" v="1750" actId="6549"/>
          <ac:spMkLst>
            <pc:docMk/>
            <pc:sldMk cId="0" sldId="261"/>
            <ac:spMk id="102" creationId="{00000000-0000-0000-0000-000000000000}"/>
          </ac:spMkLst>
        </pc:spChg>
        <pc:spChg chg="del">
          <ac:chgData name="John Lincoln" userId="7ef49ee4-48c5-4bb8-be4d-992592a91670" providerId="ADAL" clId="{7FA72BE8-1AF5-4ACF-BDDD-469167F782B5}" dt="2026-09-07T11:41:00.341" v="3069" actId="478"/>
          <ac:spMkLst>
            <pc:docMk/>
            <pc:sldMk cId="0" sldId="261"/>
            <ac:spMk id="106" creationId="{141B1784-72F2-56AE-9031-5775CBA469FB}"/>
          </ac:spMkLst>
        </pc:spChg>
        <pc:graphicFrameChg chg="mod">
          <ac:chgData name="John Lincoln" userId="7ef49ee4-48c5-4bb8-be4d-992592a91670" providerId="ADAL" clId="{7FA72BE8-1AF5-4ACF-BDDD-469167F782B5}" dt="2026-09-07T08:58:47.176" v="2232" actId="14100"/>
          <ac:graphicFrameMkLst>
            <pc:docMk/>
            <pc:sldMk cId="0" sldId="261"/>
            <ac:graphicFrameMk id="104" creationId="{0A7F955C-4B10-5848-1873-5040A8A441DC}"/>
          </ac:graphicFrameMkLst>
        </pc:graphicFrameChg>
        <pc:picChg chg="del mod">
          <ac:chgData name="John Lincoln" userId="7ef49ee4-48c5-4bb8-be4d-992592a91670" providerId="ADAL" clId="{7FA72BE8-1AF5-4ACF-BDDD-469167F782B5}" dt="2026-09-07T08:32:16.768" v="1403" actId="478"/>
          <ac:picMkLst>
            <pc:docMk/>
            <pc:sldMk cId="0" sldId="261"/>
            <ac:picMk id="2" creationId="{00000000-0000-0000-0000-000000000000}"/>
          </ac:picMkLst>
        </pc:picChg>
        <pc:picChg chg="del">
          <ac:chgData name="John Lincoln" userId="7ef49ee4-48c5-4bb8-be4d-992592a91670" providerId="ADAL" clId="{7FA72BE8-1AF5-4ACF-BDDD-469167F782B5}" dt="2026-09-07T11:40:59.577" v="3068" actId="478"/>
          <ac:picMkLst>
            <pc:docMk/>
            <pc:sldMk cId="0" sldId="261"/>
            <ac:picMk id="107" creationId="{7AD1E179-61E4-57D8-F4D0-7E6ED7327717}"/>
          </ac:picMkLst>
        </pc:picChg>
      </pc:sldChg>
      <pc:sldChg chg="add del">
        <pc:chgData name="John Lincoln" userId="7ef49ee4-48c5-4bb8-be4d-992592a91670" providerId="ADAL" clId="{7FA72BE8-1AF5-4ACF-BDDD-469167F782B5}" dt="2026-09-07T11:24:20.107" v="2674" actId="47"/>
        <pc:sldMkLst>
          <pc:docMk/>
          <pc:sldMk cId="0" sldId="263"/>
        </pc:sldMkLst>
      </pc:sldChg>
      <pc:sldChg chg="del mod modShow">
        <pc:chgData name="John Lincoln" userId="7ef49ee4-48c5-4bb8-be4d-992592a91670" providerId="ADAL" clId="{7FA72BE8-1AF5-4ACF-BDDD-469167F782B5}" dt="2026-09-07T11:32:28.916" v="2988" actId="47"/>
        <pc:sldMkLst>
          <pc:docMk/>
          <pc:sldMk cId="0" sldId="264"/>
        </pc:sldMkLst>
      </pc:sldChg>
      <pc:sldChg chg="del">
        <pc:chgData name="John Lincoln" userId="7ef49ee4-48c5-4bb8-be4d-992592a91670" providerId="ADAL" clId="{7FA72BE8-1AF5-4ACF-BDDD-469167F782B5}" dt="2026-09-07T11:32:17.433" v="2987" actId="47"/>
        <pc:sldMkLst>
          <pc:docMk/>
          <pc:sldMk cId="0" sldId="265"/>
        </pc:sldMkLst>
      </pc:sldChg>
      <pc:sldChg chg="addSp delSp modSp del mod modShow modNotesTx">
        <pc:chgData name="John Lincoln" userId="7ef49ee4-48c5-4bb8-be4d-992592a91670" providerId="ADAL" clId="{7FA72BE8-1AF5-4ACF-BDDD-469167F782B5}" dt="2026-09-08T09:04:18.867" v="3776" actId="47"/>
        <pc:sldMkLst>
          <pc:docMk/>
          <pc:sldMk cId="0" sldId="266"/>
        </pc:sldMkLst>
        <pc:spChg chg="mod">
          <ac:chgData name="John Lincoln" userId="7ef49ee4-48c5-4bb8-be4d-992592a91670" providerId="ADAL" clId="{7FA72BE8-1AF5-4ACF-BDDD-469167F782B5}" dt="2026-09-07T11:32:53.179" v="2989" actId="255"/>
          <ac:spMkLst>
            <pc:docMk/>
            <pc:sldMk cId="0" sldId="266"/>
            <ac:spMk id="3" creationId="{00000000-0000-0000-0000-000000000000}"/>
          </ac:spMkLst>
        </pc:spChg>
        <pc:spChg chg="mod">
          <ac:chgData name="John Lincoln" userId="7ef49ee4-48c5-4bb8-be4d-992592a91670" providerId="ADAL" clId="{7FA72BE8-1AF5-4ACF-BDDD-469167F782B5}" dt="2026-09-07T11:34:26.634" v="2997" actId="20577"/>
          <ac:spMkLst>
            <pc:docMk/>
            <pc:sldMk cId="0" sldId="266"/>
            <ac:spMk id="4" creationId="{00000000-0000-0000-0000-000000000000}"/>
          </ac:spMkLst>
        </pc:spChg>
        <pc:spChg chg="mod">
          <ac:chgData name="John Lincoln" userId="7ef49ee4-48c5-4bb8-be4d-992592a91670" providerId="ADAL" clId="{7FA72BE8-1AF5-4ACF-BDDD-469167F782B5}" dt="2026-09-07T11:33:10.096" v="2992" actId="1076"/>
          <ac:spMkLst>
            <pc:docMk/>
            <pc:sldMk cId="0" sldId="266"/>
            <ac:spMk id="5" creationId="{00000000-0000-0000-0000-000000000000}"/>
          </ac:spMkLst>
        </pc:spChg>
        <pc:spChg chg="del">
          <ac:chgData name="John Lincoln" userId="7ef49ee4-48c5-4bb8-be4d-992592a91670" providerId="ADAL" clId="{7FA72BE8-1AF5-4ACF-BDDD-469167F782B5}" dt="2026-09-07T11:34:52.551" v="2998" actId="478"/>
          <ac:spMkLst>
            <pc:docMk/>
            <pc:sldMk cId="0" sldId="266"/>
            <ac:spMk id="6" creationId="{00000000-0000-0000-0000-000000000000}"/>
          </ac:spMkLst>
        </pc:spChg>
        <pc:spChg chg="mod">
          <ac:chgData name="John Lincoln" userId="7ef49ee4-48c5-4bb8-be4d-992592a91670" providerId="ADAL" clId="{7FA72BE8-1AF5-4ACF-BDDD-469167F782B5}" dt="2026-09-07T12:04:19.749" v="3592" actId="1076"/>
          <ac:spMkLst>
            <pc:docMk/>
            <pc:sldMk cId="0" sldId="266"/>
            <ac:spMk id="8" creationId="{00000000-0000-0000-0000-000000000000}"/>
          </ac:spMkLst>
        </pc:spChg>
        <pc:spChg chg="del">
          <ac:chgData name="John Lincoln" userId="7ef49ee4-48c5-4bb8-be4d-992592a91670" providerId="ADAL" clId="{7FA72BE8-1AF5-4ACF-BDDD-469167F782B5}" dt="2026-09-07T11:35:02.856" v="2999" actId="478"/>
          <ac:spMkLst>
            <pc:docMk/>
            <pc:sldMk cId="0" sldId="266"/>
            <ac:spMk id="11" creationId="{F505E4DA-7440-E20C-079F-27871296E465}"/>
          </ac:spMkLst>
        </pc:spChg>
        <pc:spChg chg="del">
          <ac:chgData name="John Lincoln" userId="7ef49ee4-48c5-4bb8-be4d-992592a91670" providerId="ADAL" clId="{7FA72BE8-1AF5-4ACF-BDDD-469167F782B5}" dt="2026-09-07T11:35:08.461" v="3000" actId="478"/>
          <ac:spMkLst>
            <pc:docMk/>
            <pc:sldMk cId="0" sldId="266"/>
            <ac:spMk id="12" creationId="{D428E20A-9660-F47E-FA36-8E7724D16DF5}"/>
          </ac:spMkLst>
        </pc:spChg>
        <pc:picChg chg="add del mod">
          <ac:chgData name="John Lincoln" userId="7ef49ee4-48c5-4bb8-be4d-992592a91670" providerId="ADAL" clId="{7FA72BE8-1AF5-4ACF-BDDD-469167F782B5}" dt="2026-09-07T12:04:19.749" v="3592" actId="1076"/>
          <ac:picMkLst>
            <pc:docMk/>
            <pc:sldMk cId="0" sldId="266"/>
            <ac:picMk id="2" creationId="{00000000-0000-0000-0000-000000000000}"/>
          </ac:picMkLst>
        </pc:picChg>
        <pc:picChg chg="del">
          <ac:chgData name="John Lincoln" userId="7ef49ee4-48c5-4bb8-be4d-992592a91670" providerId="ADAL" clId="{7FA72BE8-1AF5-4ACF-BDDD-469167F782B5}" dt="2026-09-07T11:35:10.977" v="3001" actId="478"/>
          <ac:picMkLst>
            <pc:docMk/>
            <pc:sldMk cId="0" sldId="266"/>
            <ac:picMk id="16" creationId="{3259FB46-7C9E-F251-B49B-8F849ECB78AD}"/>
          </ac:picMkLst>
        </pc:picChg>
      </pc:sldChg>
      <pc:sldChg chg="modSp del mod modNotesTx">
        <pc:chgData name="John Lincoln" userId="7ef49ee4-48c5-4bb8-be4d-992592a91670" providerId="ADAL" clId="{7FA72BE8-1AF5-4ACF-BDDD-469167F782B5}" dt="2026-09-07T11:24:18.722" v="2673" actId="47"/>
        <pc:sldMkLst>
          <pc:docMk/>
          <pc:sldMk cId="0" sldId="267"/>
        </pc:sldMkLst>
        <pc:spChg chg="mod">
          <ac:chgData name="John Lincoln" userId="7ef49ee4-48c5-4bb8-be4d-992592a91670" providerId="ADAL" clId="{7FA72BE8-1AF5-4ACF-BDDD-469167F782B5}" dt="2026-09-07T08:59:36.962" v="2241" actId="14100"/>
          <ac:spMkLst>
            <pc:docMk/>
            <pc:sldMk cId="0" sldId="267"/>
            <ac:spMk id="3" creationId="{00000000-0000-0000-0000-000000000000}"/>
          </ac:spMkLst>
        </pc:spChg>
        <pc:spChg chg="mod">
          <ac:chgData name="John Lincoln" userId="7ef49ee4-48c5-4bb8-be4d-992592a91670" providerId="ADAL" clId="{7FA72BE8-1AF5-4ACF-BDDD-469167F782B5}" dt="2026-09-07T09:01:11.455" v="2253" actId="1038"/>
          <ac:spMkLst>
            <pc:docMk/>
            <pc:sldMk cId="0" sldId="267"/>
            <ac:spMk id="4" creationId="{00000000-0000-0000-0000-000000000000}"/>
          </ac:spMkLst>
        </pc:spChg>
        <pc:spChg chg="mod">
          <ac:chgData name="John Lincoln" userId="7ef49ee4-48c5-4bb8-be4d-992592a91670" providerId="ADAL" clId="{7FA72BE8-1AF5-4ACF-BDDD-469167F782B5}" dt="2026-09-07T08:59:53.567" v="2243" actId="1076"/>
          <ac:spMkLst>
            <pc:docMk/>
            <pc:sldMk cId="0" sldId="267"/>
            <ac:spMk id="5" creationId="{00000000-0000-0000-0000-000000000000}"/>
          </ac:spMkLst>
        </pc:spChg>
      </pc:sldChg>
      <pc:sldChg chg="addSp delSp modSp add del mod">
        <pc:chgData name="John Lincoln" userId="7ef49ee4-48c5-4bb8-be4d-992592a91670" providerId="ADAL" clId="{7FA72BE8-1AF5-4ACF-BDDD-469167F782B5}" dt="2026-09-08T08:26:13.190" v="3775" actId="1038"/>
        <pc:sldMkLst>
          <pc:docMk/>
          <pc:sldMk cId="2941958224" sldId="282"/>
        </pc:sldMkLst>
        <pc:spChg chg="mod">
          <ac:chgData name="John Lincoln" userId="7ef49ee4-48c5-4bb8-be4d-992592a91670" providerId="ADAL" clId="{7FA72BE8-1AF5-4ACF-BDDD-469167F782B5}" dt="2026-09-08T08:26:03.237" v="3746" actId="1038"/>
          <ac:spMkLst>
            <pc:docMk/>
            <pc:sldMk cId="2941958224" sldId="282"/>
            <ac:spMk id="2" creationId="{8468F2B1-EF8F-4772-ADA1-4195B20EBA74}"/>
          </ac:spMkLst>
        </pc:spChg>
        <pc:spChg chg="mod">
          <ac:chgData name="John Lincoln" userId="7ef49ee4-48c5-4bb8-be4d-992592a91670" providerId="ADAL" clId="{7FA72BE8-1AF5-4ACF-BDDD-469167F782B5}" dt="2026-09-08T08:23:32.926" v="3710" actId="1076"/>
          <ac:spMkLst>
            <pc:docMk/>
            <pc:sldMk cId="2941958224" sldId="282"/>
            <ac:spMk id="9" creationId="{F4281727-610C-4E62-7C0B-941C3D3CBE29}"/>
          </ac:spMkLst>
        </pc:spChg>
        <pc:spChg chg="mod">
          <ac:chgData name="John Lincoln" userId="7ef49ee4-48c5-4bb8-be4d-992592a91670" providerId="ADAL" clId="{7FA72BE8-1AF5-4ACF-BDDD-469167F782B5}" dt="2026-09-08T08:26:03.237" v="3746" actId="1038"/>
          <ac:spMkLst>
            <pc:docMk/>
            <pc:sldMk cId="2941958224" sldId="282"/>
            <ac:spMk id="10" creationId="{B66713F5-E33B-1D8E-0051-49F5CE96DA5E}"/>
          </ac:spMkLst>
        </pc:spChg>
        <pc:spChg chg="mod">
          <ac:chgData name="John Lincoln" userId="7ef49ee4-48c5-4bb8-be4d-992592a91670" providerId="ADAL" clId="{7FA72BE8-1AF5-4ACF-BDDD-469167F782B5}" dt="2026-09-08T08:26:07.909" v="3747" actId="1076"/>
          <ac:spMkLst>
            <pc:docMk/>
            <pc:sldMk cId="2941958224" sldId="282"/>
            <ac:spMk id="12" creationId="{FD9BA9B4-1944-474A-9FEF-635AEAA1F894}"/>
          </ac:spMkLst>
        </pc:spChg>
        <pc:spChg chg="add del mod">
          <ac:chgData name="John Lincoln" userId="7ef49ee4-48c5-4bb8-be4d-992592a91670" providerId="ADAL" clId="{7FA72BE8-1AF5-4ACF-BDDD-469167F782B5}" dt="2026-09-08T08:22:40.110" v="3700" actId="478"/>
          <ac:spMkLst>
            <pc:docMk/>
            <pc:sldMk cId="2941958224" sldId="282"/>
            <ac:spMk id="15" creationId="{65DD3FAE-E915-BC0F-123D-5E865A01EA46}"/>
          </ac:spMkLst>
        </pc:spChg>
        <pc:spChg chg="mod ord">
          <ac:chgData name="John Lincoln" userId="7ef49ee4-48c5-4bb8-be4d-992592a91670" providerId="ADAL" clId="{7FA72BE8-1AF5-4ACF-BDDD-469167F782B5}" dt="2026-09-08T08:25:38.105" v="3720" actId="171"/>
          <ac:spMkLst>
            <pc:docMk/>
            <pc:sldMk cId="2941958224" sldId="282"/>
            <ac:spMk id="28" creationId="{E93CFE69-79B0-440B-949E-DA17AD834A10}"/>
          </ac:spMkLst>
        </pc:spChg>
        <pc:grpChg chg="mod">
          <ac:chgData name="John Lincoln" userId="7ef49ee4-48c5-4bb8-be4d-992592a91670" providerId="ADAL" clId="{7FA72BE8-1AF5-4ACF-BDDD-469167F782B5}" dt="2026-09-08T08:26:03.237" v="3746" actId="1038"/>
          <ac:grpSpMkLst>
            <pc:docMk/>
            <pc:sldMk cId="2941958224" sldId="282"/>
            <ac:grpSpMk id="8" creationId="{AA70DEDC-BB99-4061-B229-8C11A0263397}"/>
          </ac:grpSpMkLst>
        </pc:grpChg>
        <pc:picChg chg="add mod ord modCrop">
          <ac:chgData name="John Lincoln" userId="7ef49ee4-48c5-4bb8-be4d-992592a91670" providerId="ADAL" clId="{7FA72BE8-1AF5-4ACF-BDDD-469167F782B5}" dt="2026-09-08T08:26:13.190" v="3775" actId="1038"/>
          <ac:picMkLst>
            <pc:docMk/>
            <pc:sldMk cId="2941958224" sldId="282"/>
            <ac:picMk id="4" creationId="{8B80BAE6-3E60-3ADC-E29E-1F183B098856}"/>
          </ac:picMkLst>
        </pc:picChg>
        <pc:picChg chg="mod">
          <ac:chgData name="John Lincoln" userId="7ef49ee4-48c5-4bb8-be4d-992592a91670" providerId="ADAL" clId="{7FA72BE8-1AF5-4ACF-BDDD-469167F782B5}" dt="2026-09-07T08:43:58.202" v="1743" actId="14100"/>
          <ac:picMkLst>
            <pc:docMk/>
            <pc:sldMk cId="2941958224" sldId="282"/>
            <ac:picMk id="5" creationId="{4B2DF5D5-77F5-4880-AD39-B0C9B03B561A}"/>
          </ac:picMkLst>
        </pc:picChg>
        <pc:picChg chg="del">
          <ac:chgData name="John Lincoln" userId="7ef49ee4-48c5-4bb8-be4d-992592a91670" providerId="ADAL" clId="{7FA72BE8-1AF5-4ACF-BDDD-469167F782B5}" dt="2026-09-08T08:22:35.724" v="3699" actId="478"/>
          <ac:picMkLst>
            <pc:docMk/>
            <pc:sldMk cId="2941958224" sldId="282"/>
            <ac:picMk id="7" creationId="{F05D089D-7A15-41BC-B971-911CC28C4A8D}"/>
          </ac:picMkLst>
        </pc:picChg>
        <pc:cxnChg chg="mod">
          <ac:chgData name="John Lincoln" userId="7ef49ee4-48c5-4bb8-be4d-992592a91670" providerId="ADAL" clId="{7FA72BE8-1AF5-4ACF-BDDD-469167F782B5}" dt="2026-09-08T08:26:03.237" v="3746" actId="1038"/>
          <ac:cxnSpMkLst>
            <pc:docMk/>
            <pc:sldMk cId="2941958224" sldId="282"/>
            <ac:cxnSpMk id="16" creationId="{F3753AF9-461F-4049-BB9D-621E76A51470}"/>
          </ac:cxnSpMkLst>
        </pc:cxnChg>
      </pc:sldChg>
      <pc:sldChg chg="add">
        <pc:chgData name="John Lincoln" userId="7ef49ee4-48c5-4bb8-be4d-992592a91670" providerId="ADAL" clId="{7FA72BE8-1AF5-4ACF-BDDD-469167F782B5}" dt="2026-09-07T16:38:35.388" v="3679"/>
        <pc:sldMkLst>
          <pc:docMk/>
          <pc:sldMk cId="3301512869" sldId="339"/>
        </pc:sldMkLst>
      </pc:sldChg>
      <pc:sldChg chg="add">
        <pc:chgData name="John Lincoln" userId="7ef49ee4-48c5-4bb8-be4d-992592a91670" providerId="ADAL" clId="{7FA72BE8-1AF5-4ACF-BDDD-469167F782B5}" dt="2026-09-07T16:38:35.388" v="3679"/>
        <pc:sldMkLst>
          <pc:docMk/>
          <pc:sldMk cId="2962548547" sldId="582"/>
        </pc:sldMkLst>
      </pc:sldChg>
      <pc:sldChg chg="addSp delSp modSp add del mod modNotesTx">
        <pc:chgData name="John Lincoln" userId="7ef49ee4-48c5-4bb8-be4d-992592a91670" providerId="ADAL" clId="{7FA72BE8-1AF5-4ACF-BDDD-469167F782B5}" dt="2026-09-07T12:10:32.361" v="3653" actId="20577"/>
        <pc:sldMkLst>
          <pc:docMk/>
          <pc:sldMk cId="175242223" sldId="2745"/>
        </pc:sldMkLst>
        <pc:spChg chg="del">
          <ac:chgData name="John Lincoln" userId="7ef49ee4-48c5-4bb8-be4d-992592a91670" providerId="ADAL" clId="{7FA72BE8-1AF5-4ACF-BDDD-469167F782B5}" dt="2026-09-07T07:48:31.667" v="152" actId="478"/>
          <ac:spMkLst>
            <pc:docMk/>
            <pc:sldMk cId="175242223" sldId="2745"/>
            <ac:spMk id="8" creationId="{0C4D9E93-0DCB-1F15-C264-6C76E10FDA66}"/>
          </ac:spMkLst>
        </pc:spChg>
        <pc:spChg chg="add del mod">
          <ac:chgData name="John Lincoln" userId="7ef49ee4-48c5-4bb8-be4d-992592a91670" providerId="ADAL" clId="{7FA72BE8-1AF5-4ACF-BDDD-469167F782B5}" dt="2026-09-07T07:48:40.177" v="154" actId="22"/>
          <ac:spMkLst>
            <pc:docMk/>
            <pc:sldMk cId="175242223" sldId="2745"/>
            <ac:spMk id="9" creationId="{E06DAFAE-6AC3-DB8D-4A62-AB10B54B3BC8}"/>
          </ac:spMkLst>
        </pc:spChg>
        <pc:spChg chg="mod">
          <ac:chgData name="John Lincoln" userId="7ef49ee4-48c5-4bb8-be4d-992592a91670" providerId="ADAL" clId="{7FA72BE8-1AF5-4ACF-BDDD-469167F782B5}" dt="2026-09-07T07:50:31.288" v="226" actId="20577"/>
          <ac:spMkLst>
            <pc:docMk/>
            <pc:sldMk cId="175242223" sldId="2745"/>
            <ac:spMk id="10" creationId="{E282E1DE-3D90-6698-327D-88F9D1F8D4DD}"/>
          </ac:spMkLst>
        </pc:spChg>
        <pc:graphicFrameChg chg="add del mod modGraphic">
          <ac:chgData name="John Lincoln" userId="7ef49ee4-48c5-4bb8-be4d-992592a91670" providerId="ADAL" clId="{7FA72BE8-1AF5-4ACF-BDDD-469167F782B5}" dt="2026-09-07T07:48:37.441" v="153" actId="21"/>
          <ac:graphicFrameMkLst>
            <pc:docMk/>
            <pc:sldMk cId="175242223" sldId="2745"/>
            <ac:graphicFrameMk id="4" creationId="{2015F61C-D78B-281A-A6C4-6E47AE5FB3A6}"/>
          </ac:graphicFrameMkLst>
        </pc:graphicFrameChg>
        <pc:graphicFrameChg chg="mod">
          <ac:chgData name="John Lincoln" userId="7ef49ee4-48c5-4bb8-be4d-992592a91670" providerId="ADAL" clId="{7FA72BE8-1AF5-4ACF-BDDD-469167F782B5}" dt="2026-09-07T07:49:41.156" v="200" actId="20577"/>
          <ac:graphicFrameMkLst>
            <pc:docMk/>
            <pc:sldMk cId="175242223" sldId="2745"/>
            <ac:graphicFrameMk id="5" creationId="{2B545DEB-51F8-4F53-8294-3E6818038F34}"/>
          </ac:graphicFrameMkLst>
        </pc:graphicFrameChg>
        <pc:graphicFrameChg chg="add mod modGraphic">
          <ac:chgData name="John Lincoln" userId="7ef49ee4-48c5-4bb8-be4d-992592a91670" providerId="ADAL" clId="{7FA72BE8-1AF5-4ACF-BDDD-469167F782B5}" dt="2026-09-07T12:10:32.361" v="3653" actId="20577"/>
          <ac:graphicFrameMkLst>
            <pc:docMk/>
            <pc:sldMk cId="175242223" sldId="2745"/>
            <ac:graphicFrameMk id="12" creationId="{92DDD2E1-13C0-733E-35F2-D30FE88B4DF5}"/>
          </ac:graphicFrameMkLst>
        </pc:graphicFrameChg>
      </pc:sldChg>
      <pc:sldChg chg="modSp add del mod setBg">
        <pc:chgData name="John Lincoln" userId="7ef49ee4-48c5-4bb8-be4d-992592a91670" providerId="ADAL" clId="{7FA72BE8-1AF5-4ACF-BDDD-469167F782B5}" dt="2026-09-07T11:32:08.556" v="2986" actId="20577"/>
        <pc:sldMkLst>
          <pc:docMk/>
          <pc:sldMk cId="834854133" sldId="2134806532"/>
        </pc:sldMkLst>
        <pc:spChg chg="mod">
          <ac:chgData name="John Lincoln" userId="7ef49ee4-48c5-4bb8-be4d-992592a91670" providerId="ADAL" clId="{7FA72BE8-1AF5-4ACF-BDDD-469167F782B5}" dt="2026-09-07T11:32:08.556" v="2986" actId="20577"/>
          <ac:spMkLst>
            <pc:docMk/>
            <pc:sldMk cId="834854133" sldId="2134806532"/>
            <ac:spMk id="5" creationId="{D5FF790E-C624-6974-21EB-B7A5866314E2}"/>
          </ac:spMkLst>
        </pc:spChg>
      </pc:sldChg>
      <pc:sldChg chg="modSp add mod modNotesTx">
        <pc:chgData name="John Lincoln" userId="7ef49ee4-48c5-4bb8-be4d-992592a91670" providerId="ADAL" clId="{7FA72BE8-1AF5-4ACF-BDDD-469167F782B5}" dt="2026-09-07T07:45:40.465" v="88" actId="20577"/>
        <pc:sldMkLst>
          <pc:docMk/>
          <pc:sldMk cId="4259054611" sldId="2134806554"/>
        </pc:sldMkLst>
        <pc:spChg chg="mod">
          <ac:chgData name="John Lincoln" userId="7ef49ee4-48c5-4bb8-be4d-992592a91670" providerId="ADAL" clId="{7FA72BE8-1AF5-4ACF-BDDD-469167F782B5}" dt="2026-09-07T07:43:12.279" v="72" actId="20577"/>
          <ac:spMkLst>
            <pc:docMk/>
            <pc:sldMk cId="4259054611" sldId="2134806554"/>
            <ac:spMk id="6" creationId="{920D66E1-80E8-7051-8B8F-E16CA554C67C}"/>
          </ac:spMkLst>
        </pc:spChg>
      </pc:sldChg>
      <pc:sldChg chg="addSp modSp add del mod setBg">
        <pc:chgData name="John Lincoln" userId="7ef49ee4-48c5-4bb8-be4d-992592a91670" providerId="ADAL" clId="{7FA72BE8-1AF5-4ACF-BDDD-469167F782B5}" dt="2026-09-07T08:43:30.489" v="1740" actId="47"/>
        <pc:sldMkLst>
          <pc:docMk/>
          <pc:sldMk cId="1590526815" sldId="2134806555"/>
        </pc:sldMkLst>
        <pc:spChg chg="mod">
          <ac:chgData name="John Lincoln" userId="7ef49ee4-48c5-4bb8-be4d-992592a91670" providerId="ADAL" clId="{7FA72BE8-1AF5-4ACF-BDDD-469167F782B5}" dt="2026-09-07T08:42:34.874" v="1734"/>
          <ac:spMkLst>
            <pc:docMk/>
            <pc:sldMk cId="1590526815" sldId="2134806555"/>
            <ac:spMk id="22" creationId="{24573A79-DECD-837C-3248-FA567726508E}"/>
          </ac:spMkLst>
        </pc:spChg>
        <pc:picChg chg="add mod">
          <ac:chgData name="John Lincoln" userId="7ef49ee4-48c5-4bb8-be4d-992592a91670" providerId="ADAL" clId="{7FA72BE8-1AF5-4ACF-BDDD-469167F782B5}" dt="2026-09-07T08:43:04.337" v="1736"/>
          <ac:picMkLst>
            <pc:docMk/>
            <pc:sldMk cId="1590526815" sldId="2134806555"/>
            <ac:picMk id="2" creationId="{E34FDFAB-238F-151F-45DA-969004AEB5CD}"/>
          </ac:picMkLst>
        </pc:picChg>
      </pc:sldChg>
      <pc:sldChg chg="delSp modSp add del mod">
        <pc:chgData name="John Lincoln" userId="7ef49ee4-48c5-4bb8-be4d-992592a91670" providerId="ADAL" clId="{7FA72BE8-1AF5-4ACF-BDDD-469167F782B5}" dt="2026-09-07T12:17:26.511" v="3678" actId="6549"/>
        <pc:sldMkLst>
          <pc:docMk/>
          <pc:sldMk cId="2439384653" sldId="2134806558"/>
        </pc:sldMkLst>
        <pc:spChg chg="mod">
          <ac:chgData name="John Lincoln" userId="7ef49ee4-48c5-4bb8-be4d-992592a91670" providerId="ADAL" clId="{7FA72BE8-1AF5-4ACF-BDDD-469167F782B5}" dt="2026-09-07T11:41:42.768" v="3073" actId="14100"/>
          <ac:spMkLst>
            <pc:docMk/>
            <pc:sldMk cId="2439384653" sldId="2134806558"/>
            <ac:spMk id="2" creationId="{09B865BF-2F0D-0DA3-0FD6-29B086EFC17F}"/>
          </ac:spMkLst>
        </pc:spChg>
        <pc:spChg chg="del">
          <ac:chgData name="John Lincoln" userId="7ef49ee4-48c5-4bb8-be4d-992592a91670" providerId="ADAL" clId="{7FA72BE8-1AF5-4ACF-BDDD-469167F782B5}" dt="2026-09-07T11:41:47.096" v="3074" actId="478"/>
          <ac:spMkLst>
            <pc:docMk/>
            <pc:sldMk cId="2439384653" sldId="2134806558"/>
            <ac:spMk id="3" creationId="{2C93B847-913F-597F-C534-BF31AC47DB66}"/>
          </ac:spMkLst>
        </pc:spChg>
        <pc:spChg chg="mod">
          <ac:chgData name="John Lincoln" userId="7ef49ee4-48c5-4bb8-be4d-992592a91670" providerId="ADAL" clId="{7FA72BE8-1AF5-4ACF-BDDD-469167F782B5}" dt="2026-09-07T12:17:26.511" v="3678" actId="6549"/>
          <ac:spMkLst>
            <pc:docMk/>
            <pc:sldMk cId="2439384653" sldId="2134806558"/>
            <ac:spMk id="4" creationId="{84D263E4-619C-91DC-D74F-F3842A8A87EC}"/>
          </ac:spMkLst>
        </pc:spChg>
        <pc:spChg chg="mod">
          <ac:chgData name="John Lincoln" userId="7ef49ee4-48c5-4bb8-be4d-992592a91670" providerId="ADAL" clId="{7FA72BE8-1AF5-4ACF-BDDD-469167F782B5}" dt="2026-09-07T11:31:48.117" v="2955" actId="6549"/>
          <ac:spMkLst>
            <pc:docMk/>
            <pc:sldMk cId="2439384653" sldId="2134806558"/>
            <ac:spMk id="6" creationId="{EE14B07B-4051-7203-FFDF-9C91037627A3}"/>
          </ac:spMkLst>
        </pc:spChg>
      </pc:sldChg>
      <pc:sldChg chg="addSp delSp modSp add del mod">
        <pc:chgData name="John Lincoln" userId="7ef49ee4-48c5-4bb8-be4d-992592a91670" providerId="ADAL" clId="{7FA72BE8-1AF5-4ACF-BDDD-469167F782B5}" dt="2026-09-07T12:16:10.146" v="3677" actId="1036"/>
        <pc:sldMkLst>
          <pc:docMk/>
          <pc:sldMk cId="3294057417" sldId="2134806559"/>
        </pc:sldMkLst>
        <pc:spChg chg="mod">
          <ac:chgData name="John Lincoln" userId="7ef49ee4-48c5-4bb8-be4d-992592a91670" providerId="ADAL" clId="{7FA72BE8-1AF5-4ACF-BDDD-469167F782B5}" dt="2026-09-07T11:15:21.510" v="2537" actId="1076"/>
          <ac:spMkLst>
            <pc:docMk/>
            <pc:sldMk cId="3294057417" sldId="2134806559"/>
            <ac:spMk id="5" creationId="{E86C5E2C-B651-D636-5F40-D05CFEE8E861}"/>
          </ac:spMkLst>
        </pc:spChg>
        <pc:spChg chg="mod">
          <ac:chgData name="John Lincoln" userId="7ef49ee4-48c5-4bb8-be4d-992592a91670" providerId="ADAL" clId="{7FA72BE8-1AF5-4ACF-BDDD-469167F782B5}" dt="2026-09-07T11:23:33.798" v="2670" actId="404"/>
          <ac:spMkLst>
            <pc:docMk/>
            <pc:sldMk cId="3294057417" sldId="2134806559"/>
            <ac:spMk id="7" creationId="{E51CB951-6023-F74B-6AEE-FC1224BB4202}"/>
          </ac:spMkLst>
        </pc:spChg>
        <pc:spChg chg="del mod">
          <ac:chgData name="John Lincoln" userId="7ef49ee4-48c5-4bb8-be4d-992592a91670" providerId="ADAL" clId="{7FA72BE8-1AF5-4ACF-BDDD-469167F782B5}" dt="2026-09-07T11:12:55.161" v="2510" actId="478"/>
          <ac:spMkLst>
            <pc:docMk/>
            <pc:sldMk cId="3294057417" sldId="2134806559"/>
            <ac:spMk id="8" creationId="{B992CF6E-D579-3642-98B8-6182C8A197A2}"/>
          </ac:spMkLst>
        </pc:spChg>
        <pc:spChg chg="mod">
          <ac:chgData name="John Lincoln" userId="7ef49ee4-48c5-4bb8-be4d-992592a91670" providerId="ADAL" clId="{7FA72BE8-1AF5-4ACF-BDDD-469167F782B5}" dt="2026-09-07T12:14:06.022" v="3675" actId="20577"/>
          <ac:spMkLst>
            <pc:docMk/>
            <pc:sldMk cId="3294057417" sldId="2134806559"/>
            <ac:spMk id="9" creationId="{A4AD18C9-EF7A-264D-3AE7-91DBCBF0553E}"/>
          </ac:spMkLst>
        </pc:spChg>
        <pc:spChg chg="del mod">
          <ac:chgData name="John Lincoln" userId="7ef49ee4-48c5-4bb8-be4d-992592a91670" providerId="ADAL" clId="{7FA72BE8-1AF5-4ACF-BDDD-469167F782B5}" dt="2026-09-07T11:16:08.069" v="2547" actId="478"/>
          <ac:spMkLst>
            <pc:docMk/>
            <pc:sldMk cId="3294057417" sldId="2134806559"/>
            <ac:spMk id="10" creationId="{81348736-5A6F-EB46-4219-2017CCC0ED03}"/>
          </ac:spMkLst>
        </pc:spChg>
        <pc:spChg chg="add del mod">
          <ac:chgData name="John Lincoln" userId="7ef49ee4-48c5-4bb8-be4d-992592a91670" providerId="ADAL" clId="{7FA72BE8-1AF5-4ACF-BDDD-469167F782B5}" dt="2026-09-07T11:13:17.852" v="2515" actId="22"/>
          <ac:spMkLst>
            <pc:docMk/>
            <pc:sldMk cId="3294057417" sldId="2134806559"/>
            <ac:spMk id="12" creationId="{A32F9C06-0198-74C5-3B06-899DF6625741}"/>
          </ac:spMkLst>
        </pc:spChg>
        <pc:spChg chg="mod">
          <ac:chgData name="John Lincoln" userId="7ef49ee4-48c5-4bb8-be4d-992592a91670" providerId="ADAL" clId="{7FA72BE8-1AF5-4ACF-BDDD-469167F782B5}" dt="2026-09-07T12:16:10.146" v="3677" actId="1036"/>
          <ac:spMkLst>
            <pc:docMk/>
            <pc:sldMk cId="3294057417" sldId="2134806559"/>
            <ac:spMk id="16" creationId="{629A39A8-ED74-26E2-4EE4-DC2E08A14148}"/>
          </ac:spMkLst>
        </pc:spChg>
        <pc:spChg chg="add mod">
          <ac:chgData name="John Lincoln" userId="7ef49ee4-48c5-4bb8-be4d-992592a91670" providerId="ADAL" clId="{7FA72BE8-1AF5-4ACF-BDDD-469167F782B5}" dt="2026-09-07T11:22:25.432" v="2648" actId="1076"/>
          <ac:spMkLst>
            <pc:docMk/>
            <pc:sldMk cId="3294057417" sldId="2134806559"/>
            <ac:spMk id="17" creationId="{58B6E5E1-D5ED-1B10-2114-EBC300CCE8C5}"/>
          </ac:spMkLst>
        </pc:spChg>
        <pc:spChg chg="mod">
          <ac:chgData name="John Lincoln" userId="7ef49ee4-48c5-4bb8-be4d-992592a91670" providerId="ADAL" clId="{7FA72BE8-1AF5-4ACF-BDDD-469167F782B5}" dt="2026-09-07T11:15:26.799" v="2538" actId="1076"/>
          <ac:spMkLst>
            <pc:docMk/>
            <pc:sldMk cId="3294057417" sldId="2134806559"/>
            <ac:spMk id="18" creationId="{B0D8BDB5-26BC-5092-A980-91ACB32F8ABE}"/>
          </ac:spMkLst>
        </pc:spChg>
        <pc:spChg chg="mod">
          <ac:chgData name="John Lincoln" userId="7ef49ee4-48c5-4bb8-be4d-992592a91670" providerId="ADAL" clId="{7FA72BE8-1AF5-4ACF-BDDD-469167F782B5}" dt="2026-09-07T11:22:35.474" v="2649" actId="1076"/>
          <ac:spMkLst>
            <pc:docMk/>
            <pc:sldMk cId="3294057417" sldId="2134806559"/>
            <ac:spMk id="20" creationId="{C84BBEFA-06DB-EFCA-7A02-9482A595FE37}"/>
          </ac:spMkLst>
        </pc:spChg>
        <pc:spChg chg="add mod ord">
          <ac:chgData name="John Lincoln" userId="7ef49ee4-48c5-4bb8-be4d-992592a91670" providerId="ADAL" clId="{7FA72BE8-1AF5-4ACF-BDDD-469167F782B5}" dt="2026-09-07T11:22:21.841" v="2647" actId="14100"/>
          <ac:spMkLst>
            <pc:docMk/>
            <pc:sldMk cId="3294057417" sldId="2134806559"/>
            <ac:spMk id="21" creationId="{A97BB9ED-4CA0-2C45-CFD7-A1E4395E2B6F}"/>
          </ac:spMkLst>
        </pc:spChg>
        <pc:spChg chg="mod">
          <ac:chgData name="John Lincoln" userId="7ef49ee4-48c5-4bb8-be4d-992592a91670" providerId="ADAL" clId="{7FA72BE8-1AF5-4ACF-BDDD-469167F782B5}" dt="2026-09-07T11:15:17.843" v="2536" actId="1076"/>
          <ac:spMkLst>
            <pc:docMk/>
            <pc:sldMk cId="3294057417" sldId="2134806559"/>
            <ac:spMk id="22" creationId="{00AB1BE0-375B-32ED-8A45-837CEA344835}"/>
          </ac:spMkLst>
        </pc:spChg>
        <pc:graphicFrameChg chg="del mod">
          <ac:chgData name="John Lincoln" userId="7ef49ee4-48c5-4bb8-be4d-992592a91670" providerId="ADAL" clId="{7FA72BE8-1AF5-4ACF-BDDD-469167F782B5}" dt="2026-09-07T11:16:11.217" v="2548" actId="478"/>
          <ac:graphicFrameMkLst>
            <pc:docMk/>
            <pc:sldMk cId="3294057417" sldId="2134806559"/>
            <ac:graphicFrameMk id="2" creationId="{4436A228-0586-72CF-15C3-CBEFB9FDB5A4}"/>
          </ac:graphicFrameMkLst>
        </pc:graphicFrameChg>
        <pc:graphicFrameChg chg="add del mod modGraphic">
          <ac:chgData name="John Lincoln" userId="7ef49ee4-48c5-4bb8-be4d-992592a91670" providerId="ADAL" clId="{7FA72BE8-1AF5-4ACF-BDDD-469167F782B5}" dt="2026-09-07T11:13:14.374" v="2514" actId="21"/>
          <ac:graphicFrameMkLst>
            <pc:docMk/>
            <pc:sldMk cId="3294057417" sldId="2134806559"/>
            <ac:graphicFrameMk id="4" creationId="{D9ED023F-1637-5145-56FC-C12BE7E6F13C}"/>
          </ac:graphicFrameMkLst>
        </pc:graphicFrameChg>
        <pc:graphicFrameChg chg="add mod ord modGraphic">
          <ac:chgData name="John Lincoln" userId="7ef49ee4-48c5-4bb8-be4d-992592a91670" providerId="ADAL" clId="{7FA72BE8-1AF5-4ACF-BDDD-469167F782B5}" dt="2026-09-07T11:17:05.452" v="2557" actId="1076"/>
          <ac:graphicFrameMkLst>
            <pc:docMk/>
            <pc:sldMk cId="3294057417" sldId="2134806559"/>
            <ac:graphicFrameMk id="14" creationId="{567BC208-8F49-75BE-F264-A71D00B79A4E}"/>
          </ac:graphicFrameMkLst>
        </pc:graphicFrameChg>
      </pc:sldChg>
      <pc:sldChg chg="addSp delSp modSp new mod setBg modClrScheme chgLayout">
        <pc:chgData name="John Lincoln" userId="7ef49ee4-48c5-4bb8-be4d-992592a91670" providerId="ADAL" clId="{7FA72BE8-1AF5-4ACF-BDDD-469167F782B5}" dt="2026-09-07T12:06:30.546" v="3651" actId="1035"/>
        <pc:sldMkLst>
          <pc:docMk/>
          <pc:sldMk cId="3835559555" sldId="2134806560"/>
        </pc:sldMkLst>
        <pc:spChg chg="add del">
          <ac:chgData name="John Lincoln" userId="7ef49ee4-48c5-4bb8-be4d-992592a91670" providerId="ADAL" clId="{7FA72BE8-1AF5-4ACF-BDDD-469167F782B5}" dt="2026-09-07T11:39:15.948" v="3052" actId="22"/>
          <ac:spMkLst>
            <pc:docMk/>
            <pc:sldMk cId="3835559555" sldId="2134806560"/>
            <ac:spMk id="3" creationId="{7B1076B0-D67D-1D23-07D0-166AE0C376F3}"/>
          </ac:spMkLst>
        </pc:spChg>
        <pc:spChg chg="add">
          <ac:chgData name="John Lincoln" userId="7ef49ee4-48c5-4bb8-be4d-992592a91670" providerId="ADAL" clId="{7FA72BE8-1AF5-4ACF-BDDD-469167F782B5}" dt="2026-09-07T11:42:48.624" v="3082" actId="22"/>
          <ac:spMkLst>
            <pc:docMk/>
            <pc:sldMk cId="3835559555" sldId="2134806560"/>
            <ac:spMk id="5" creationId="{EB7FFD46-C11F-9A80-CD3E-FB955A375F45}"/>
          </ac:spMkLst>
        </pc:spChg>
        <pc:spChg chg="add">
          <ac:chgData name="John Lincoln" userId="7ef49ee4-48c5-4bb8-be4d-992592a91670" providerId="ADAL" clId="{7FA72BE8-1AF5-4ACF-BDDD-469167F782B5}" dt="2026-09-07T11:42:48.624" v="3082" actId="22"/>
          <ac:spMkLst>
            <pc:docMk/>
            <pc:sldMk cId="3835559555" sldId="2134806560"/>
            <ac:spMk id="7" creationId="{12AB7F96-6B48-61E7-80EF-53B8DC931A29}"/>
          </ac:spMkLst>
        </pc:spChg>
        <pc:spChg chg="add mod">
          <ac:chgData name="John Lincoln" userId="7ef49ee4-48c5-4bb8-be4d-992592a91670" providerId="ADAL" clId="{7FA72BE8-1AF5-4ACF-BDDD-469167F782B5}" dt="2026-09-07T11:55:08.809" v="3439" actId="404"/>
          <ac:spMkLst>
            <pc:docMk/>
            <pc:sldMk cId="3835559555" sldId="2134806560"/>
            <ac:spMk id="9" creationId="{D63C7398-FD10-F71E-C494-CB6695972788}"/>
          </ac:spMkLst>
        </pc:spChg>
        <pc:spChg chg="add del mod">
          <ac:chgData name="John Lincoln" userId="7ef49ee4-48c5-4bb8-be4d-992592a91670" providerId="ADAL" clId="{7FA72BE8-1AF5-4ACF-BDDD-469167F782B5}" dt="2026-09-07T11:43:07.211" v="3085"/>
          <ac:spMkLst>
            <pc:docMk/>
            <pc:sldMk cId="3835559555" sldId="2134806560"/>
            <ac:spMk id="10" creationId="{958DFE6E-79F1-84E3-5C67-93C2E191BCF6}"/>
          </ac:spMkLst>
        </pc:spChg>
        <pc:spChg chg="mod">
          <ac:chgData name="John Lincoln" userId="7ef49ee4-48c5-4bb8-be4d-992592a91670" providerId="ADAL" clId="{7FA72BE8-1AF5-4ACF-BDDD-469167F782B5}" dt="2026-09-07T11:43:08.147" v="3086"/>
          <ac:spMkLst>
            <pc:docMk/>
            <pc:sldMk cId="3835559555" sldId="2134806560"/>
            <ac:spMk id="12" creationId="{4AC64CF0-686F-6810-1730-7B8D6D05AD11}"/>
          </ac:spMkLst>
        </pc:spChg>
        <pc:spChg chg="mod">
          <ac:chgData name="John Lincoln" userId="7ef49ee4-48c5-4bb8-be4d-992592a91670" providerId="ADAL" clId="{7FA72BE8-1AF5-4ACF-BDDD-469167F782B5}" dt="2026-09-07T11:43:25.794" v="3088" actId="6549"/>
          <ac:spMkLst>
            <pc:docMk/>
            <pc:sldMk cId="3835559555" sldId="2134806560"/>
            <ac:spMk id="14" creationId="{E91D820D-BFC5-E1A5-5BA7-65F256ED2A17}"/>
          </ac:spMkLst>
        </pc:spChg>
        <pc:spChg chg="mod">
          <ac:chgData name="John Lincoln" userId="7ef49ee4-48c5-4bb8-be4d-992592a91670" providerId="ADAL" clId="{7FA72BE8-1AF5-4ACF-BDDD-469167F782B5}" dt="2026-09-07T11:43:08.147" v="3086"/>
          <ac:spMkLst>
            <pc:docMk/>
            <pc:sldMk cId="3835559555" sldId="2134806560"/>
            <ac:spMk id="15" creationId="{47FE1558-06A7-3B04-2929-DDCD0005FD94}"/>
          </ac:spMkLst>
        </pc:spChg>
        <pc:spChg chg="mod">
          <ac:chgData name="John Lincoln" userId="7ef49ee4-48c5-4bb8-be4d-992592a91670" providerId="ADAL" clId="{7FA72BE8-1AF5-4ACF-BDDD-469167F782B5}" dt="2026-09-07T11:43:08.147" v="3086"/>
          <ac:spMkLst>
            <pc:docMk/>
            <pc:sldMk cId="3835559555" sldId="2134806560"/>
            <ac:spMk id="16" creationId="{9A7E3A03-D72B-49C4-9198-1F6B1024EFA0}"/>
          </ac:spMkLst>
        </pc:spChg>
        <pc:spChg chg="mod">
          <ac:chgData name="John Lincoln" userId="7ef49ee4-48c5-4bb8-be4d-992592a91670" providerId="ADAL" clId="{7FA72BE8-1AF5-4ACF-BDDD-469167F782B5}" dt="2026-09-07T11:43:08.147" v="3086"/>
          <ac:spMkLst>
            <pc:docMk/>
            <pc:sldMk cId="3835559555" sldId="2134806560"/>
            <ac:spMk id="17" creationId="{EDBFE2B0-B2EC-C29A-3FDF-04D664F58899}"/>
          </ac:spMkLst>
        </pc:spChg>
        <pc:spChg chg="mod">
          <ac:chgData name="John Lincoln" userId="7ef49ee4-48c5-4bb8-be4d-992592a91670" providerId="ADAL" clId="{7FA72BE8-1AF5-4ACF-BDDD-469167F782B5}" dt="2026-09-07T11:43:08.147" v="3086"/>
          <ac:spMkLst>
            <pc:docMk/>
            <pc:sldMk cId="3835559555" sldId="2134806560"/>
            <ac:spMk id="18" creationId="{D5B13A7A-B31C-F8A5-FE72-95D9DEBBDFD6}"/>
          </ac:spMkLst>
        </pc:spChg>
        <pc:spChg chg="mod">
          <ac:chgData name="John Lincoln" userId="7ef49ee4-48c5-4bb8-be4d-992592a91670" providerId="ADAL" clId="{7FA72BE8-1AF5-4ACF-BDDD-469167F782B5}" dt="2026-09-07T11:43:08.147" v="3086"/>
          <ac:spMkLst>
            <pc:docMk/>
            <pc:sldMk cId="3835559555" sldId="2134806560"/>
            <ac:spMk id="20" creationId="{F97B16A2-3D2F-E427-C789-860332141AEA}"/>
          </ac:spMkLst>
        </pc:spChg>
        <pc:spChg chg="mod">
          <ac:chgData name="John Lincoln" userId="7ef49ee4-48c5-4bb8-be4d-992592a91670" providerId="ADAL" clId="{7FA72BE8-1AF5-4ACF-BDDD-469167F782B5}" dt="2026-09-07T11:43:08.147" v="3086"/>
          <ac:spMkLst>
            <pc:docMk/>
            <pc:sldMk cId="3835559555" sldId="2134806560"/>
            <ac:spMk id="21" creationId="{2D82702A-D53E-AE88-7743-ACE3CFD8F2D4}"/>
          </ac:spMkLst>
        </pc:spChg>
        <pc:spChg chg="mod">
          <ac:chgData name="John Lincoln" userId="7ef49ee4-48c5-4bb8-be4d-992592a91670" providerId="ADAL" clId="{7FA72BE8-1AF5-4ACF-BDDD-469167F782B5}" dt="2026-09-07T11:43:08.147" v="3086"/>
          <ac:spMkLst>
            <pc:docMk/>
            <pc:sldMk cId="3835559555" sldId="2134806560"/>
            <ac:spMk id="22" creationId="{E05AA0E7-7E0F-86D4-E0BD-3577446F7B57}"/>
          </ac:spMkLst>
        </pc:spChg>
        <pc:spChg chg="mod">
          <ac:chgData name="John Lincoln" userId="7ef49ee4-48c5-4bb8-be4d-992592a91670" providerId="ADAL" clId="{7FA72BE8-1AF5-4ACF-BDDD-469167F782B5}" dt="2026-09-07T11:43:08.147" v="3086"/>
          <ac:spMkLst>
            <pc:docMk/>
            <pc:sldMk cId="3835559555" sldId="2134806560"/>
            <ac:spMk id="23" creationId="{0C6B619B-7EDC-C83B-2722-2FAD578CC333}"/>
          </ac:spMkLst>
        </pc:spChg>
        <pc:spChg chg="mod">
          <ac:chgData name="John Lincoln" userId="7ef49ee4-48c5-4bb8-be4d-992592a91670" providerId="ADAL" clId="{7FA72BE8-1AF5-4ACF-BDDD-469167F782B5}" dt="2026-09-07T11:51:15.177" v="3390" actId="18245"/>
          <ac:spMkLst>
            <pc:docMk/>
            <pc:sldMk cId="3835559555" sldId="2134806560"/>
            <ac:spMk id="26" creationId="{45FEC783-AB75-F343-FBFC-0A46F0F4F1EB}"/>
          </ac:spMkLst>
        </pc:spChg>
        <pc:spChg chg="mod">
          <ac:chgData name="John Lincoln" userId="7ef49ee4-48c5-4bb8-be4d-992592a91670" providerId="ADAL" clId="{7FA72BE8-1AF5-4ACF-BDDD-469167F782B5}" dt="2026-09-07T11:51:15.177" v="3390" actId="18245"/>
          <ac:spMkLst>
            <pc:docMk/>
            <pc:sldMk cId="3835559555" sldId="2134806560"/>
            <ac:spMk id="27" creationId="{12F1D64B-9E73-C4E1-87E1-F9579CC33ACF}"/>
          </ac:spMkLst>
        </pc:spChg>
        <pc:spChg chg="mod">
          <ac:chgData name="John Lincoln" userId="7ef49ee4-48c5-4bb8-be4d-992592a91670" providerId="ADAL" clId="{7FA72BE8-1AF5-4ACF-BDDD-469167F782B5}" dt="2026-09-07T11:51:15.177" v="3390" actId="18245"/>
          <ac:spMkLst>
            <pc:docMk/>
            <pc:sldMk cId="3835559555" sldId="2134806560"/>
            <ac:spMk id="28" creationId="{C9587A12-35B6-85BD-1B6B-C3C3E8B94887}"/>
          </ac:spMkLst>
        </pc:spChg>
        <pc:spChg chg="mod">
          <ac:chgData name="John Lincoln" userId="7ef49ee4-48c5-4bb8-be4d-992592a91670" providerId="ADAL" clId="{7FA72BE8-1AF5-4ACF-BDDD-469167F782B5}" dt="2026-09-07T11:51:15.177" v="3390" actId="18245"/>
          <ac:spMkLst>
            <pc:docMk/>
            <pc:sldMk cId="3835559555" sldId="2134806560"/>
            <ac:spMk id="29" creationId="{A4BFABB7-7D1C-6830-85A7-4F22A683AAF9}"/>
          </ac:spMkLst>
        </pc:spChg>
        <pc:spChg chg="mod">
          <ac:chgData name="John Lincoln" userId="7ef49ee4-48c5-4bb8-be4d-992592a91670" providerId="ADAL" clId="{7FA72BE8-1AF5-4ACF-BDDD-469167F782B5}" dt="2026-09-07T11:51:15.177" v="3390" actId="18245"/>
          <ac:spMkLst>
            <pc:docMk/>
            <pc:sldMk cId="3835559555" sldId="2134806560"/>
            <ac:spMk id="30" creationId="{A2A5F1B1-4311-C277-7401-C89A8D5486EA}"/>
          </ac:spMkLst>
        </pc:spChg>
        <pc:spChg chg="mod">
          <ac:chgData name="John Lincoln" userId="7ef49ee4-48c5-4bb8-be4d-992592a91670" providerId="ADAL" clId="{7FA72BE8-1AF5-4ACF-BDDD-469167F782B5}" dt="2026-09-07T11:51:15.177" v="3390" actId="18245"/>
          <ac:spMkLst>
            <pc:docMk/>
            <pc:sldMk cId="3835559555" sldId="2134806560"/>
            <ac:spMk id="31" creationId="{E44A34D3-300D-FB13-0598-1171578F7422}"/>
          </ac:spMkLst>
        </pc:spChg>
        <pc:spChg chg="mod">
          <ac:chgData name="John Lincoln" userId="7ef49ee4-48c5-4bb8-be4d-992592a91670" providerId="ADAL" clId="{7FA72BE8-1AF5-4ACF-BDDD-469167F782B5}" dt="2026-09-07T11:51:15.177" v="3390" actId="18245"/>
          <ac:spMkLst>
            <pc:docMk/>
            <pc:sldMk cId="3835559555" sldId="2134806560"/>
            <ac:spMk id="32" creationId="{1774D7F8-4026-9542-58E2-7B6E16EADF85}"/>
          </ac:spMkLst>
        </pc:spChg>
        <pc:spChg chg="mod">
          <ac:chgData name="John Lincoln" userId="7ef49ee4-48c5-4bb8-be4d-992592a91670" providerId="ADAL" clId="{7FA72BE8-1AF5-4ACF-BDDD-469167F782B5}" dt="2026-09-07T11:51:15.177" v="3390" actId="18245"/>
          <ac:spMkLst>
            <pc:docMk/>
            <pc:sldMk cId="3835559555" sldId="2134806560"/>
            <ac:spMk id="33" creationId="{6F0A8135-EFB4-6619-8A1B-99AB393E6D0D}"/>
          </ac:spMkLst>
        </pc:spChg>
        <pc:spChg chg="mod">
          <ac:chgData name="John Lincoln" userId="7ef49ee4-48c5-4bb8-be4d-992592a91670" providerId="ADAL" clId="{7FA72BE8-1AF5-4ACF-BDDD-469167F782B5}" dt="2026-09-07T11:51:15.177" v="3390" actId="18245"/>
          <ac:spMkLst>
            <pc:docMk/>
            <pc:sldMk cId="3835559555" sldId="2134806560"/>
            <ac:spMk id="34" creationId="{84BC4C66-12F4-894E-857F-715B6947B6D5}"/>
          </ac:spMkLst>
        </pc:spChg>
        <pc:spChg chg="mod">
          <ac:chgData name="John Lincoln" userId="7ef49ee4-48c5-4bb8-be4d-992592a91670" providerId="ADAL" clId="{7FA72BE8-1AF5-4ACF-BDDD-469167F782B5}" dt="2026-09-07T11:51:15.177" v="3390" actId="18245"/>
          <ac:spMkLst>
            <pc:docMk/>
            <pc:sldMk cId="3835559555" sldId="2134806560"/>
            <ac:spMk id="35" creationId="{930BA0C7-E0FE-F001-E10D-BC80D49607EA}"/>
          </ac:spMkLst>
        </pc:spChg>
        <pc:spChg chg="mod">
          <ac:chgData name="John Lincoln" userId="7ef49ee4-48c5-4bb8-be4d-992592a91670" providerId="ADAL" clId="{7FA72BE8-1AF5-4ACF-BDDD-469167F782B5}" dt="2026-09-07T11:51:14.404" v="3389" actId="11530"/>
          <ac:spMkLst>
            <pc:docMk/>
            <pc:sldMk cId="3835559555" sldId="2134806560"/>
            <ac:spMk id="36" creationId="{9B904536-D803-A516-92B7-19ABA6E4BB3A}"/>
          </ac:spMkLst>
        </pc:spChg>
        <pc:spChg chg="mod topLvl">
          <ac:chgData name="John Lincoln" userId="7ef49ee4-48c5-4bb8-be4d-992592a91670" providerId="ADAL" clId="{7FA72BE8-1AF5-4ACF-BDDD-469167F782B5}" dt="2026-09-07T12:06:30.546" v="3651" actId="1035"/>
          <ac:spMkLst>
            <pc:docMk/>
            <pc:sldMk cId="3835559555" sldId="2134806560"/>
            <ac:spMk id="38" creationId="{A557121B-FA58-CEE2-4DD0-74440D4214E3}"/>
          </ac:spMkLst>
        </pc:spChg>
        <pc:spChg chg="mod topLvl">
          <ac:chgData name="John Lincoln" userId="7ef49ee4-48c5-4bb8-be4d-992592a91670" providerId="ADAL" clId="{7FA72BE8-1AF5-4ACF-BDDD-469167F782B5}" dt="2026-09-07T12:05:12.448" v="3641" actId="1035"/>
          <ac:spMkLst>
            <pc:docMk/>
            <pc:sldMk cId="3835559555" sldId="2134806560"/>
            <ac:spMk id="39" creationId="{44700995-E331-D0FD-3761-DDCB59416FDD}"/>
          </ac:spMkLst>
        </pc:spChg>
        <pc:spChg chg="mod topLvl">
          <ac:chgData name="John Lincoln" userId="7ef49ee4-48c5-4bb8-be4d-992592a91670" providerId="ADAL" clId="{7FA72BE8-1AF5-4ACF-BDDD-469167F782B5}" dt="2026-09-07T12:05:12.448" v="3641" actId="1035"/>
          <ac:spMkLst>
            <pc:docMk/>
            <pc:sldMk cId="3835559555" sldId="2134806560"/>
            <ac:spMk id="40" creationId="{970438B2-4E07-E1E8-09CB-16C048AB2AF0}"/>
          </ac:spMkLst>
        </pc:spChg>
        <pc:spChg chg="mod topLvl">
          <ac:chgData name="John Lincoln" userId="7ef49ee4-48c5-4bb8-be4d-992592a91670" providerId="ADAL" clId="{7FA72BE8-1AF5-4ACF-BDDD-469167F782B5}" dt="2026-09-07T12:05:12.448" v="3641" actId="1035"/>
          <ac:spMkLst>
            <pc:docMk/>
            <pc:sldMk cId="3835559555" sldId="2134806560"/>
            <ac:spMk id="41" creationId="{818C9A1B-91FA-E08D-D654-F81635A963A4}"/>
          </ac:spMkLst>
        </pc:spChg>
        <pc:spChg chg="mod topLvl">
          <ac:chgData name="John Lincoln" userId="7ef49ee4-48c5-4bb8-be4d-992592a91670" providerId="ADAL" clId="{7FA72BE8-1AF5-4ACF-BDDD-469167F782B5}" dt="2026-09-07T12:00:48.573" v="3546" actId="164"/>
          <ac:spMkLst>
            <pc:docMk/>
            <pc:sldMk cId="3835559555" sldId="2134806560"/>
            <ac:spMk id="42" creationId="{58AF11C4-3157-3469-74AC-A67237217EAF}"/>
          </ac:spMkLst>
        </pc:spChg>
        <pc:spChg chg="mod">
          <ac:chgData name="John Lincoln" userId="7ef49ee4-48c5-4bb8-be4d-992592a91670" providerId="ADAL" clId="{7FA72BE8-1AF5-4ACF-BDDD-469167F782B5}" dt="2026-09-07T12:05:12.448" v="3641" actId="1035"/>
          <ac:spMkLst>
            <pc:docMk/>
            <pc:sldMk cId="3835559555" sldId="2134806560"/>
            <ac:spMk id="43" creationId="{4D1690ED-3487-AB56-0309-1F8641B194BF}"/>
          </ac:spMkLst>
        </pc:spChg>
        <pc:spChg chg="mod topLvl">
          <ac:chgData name="John Lincoln" userId="7ef49ee4-48c5-4bb8-be4d-992592a91670" providerId="ADAL" clId="{7FA72BE8-1AF5-4ACF-BDDD-469167F782B5}" dt="2026-09-07T12:00:38.585" v="3545" actId="164"/>
          <ac:spMkLst>
            <pc:docMk/>
            <pc:sldMk cId="3835559555" sldId="2134806560"/>
            <ac:spMk id="44" creationId="{F670DE1A-F2C0-194F-5E8A-8F8EE1D970D9}"/>
          </ac:spMkLst>
        </pc:spChg>
        <pc:spChg chg="mod topLvl">
          <ac:chgData name="John Lincoln" userId="7ef49ee4-48c5-4bb8-be4d-992592a91670" providerId="ADAL" clId="{7FA72BE8-1AF5-4ACF-BDDD-469167F782B5}" dt="2026-09-07T12:05:12.448" v="3641" actId="1035"/>
          <ac:spMkLst>
            <pc:docMk/>
            <pc:sldMk cId="3835559555" sldId="2134806560"/>
            <ac:spMk id="45" creationId="{FEA773D5-7DFA-7317-CDC7-2D3E9F509B30}"/>
          </ac:spMkLst>
        </pc:spChg>
        <pc:spChg chg="mod topLvl">
          <ac:chgData name="John Lincoln" userId="7ef49ee4-48c5-4bb8-be4d-992592a91670" providerId="ADAL" clId="{7FA72BE8-1AF5-4ACF-BDDD-469167F782B5}" dt="2026-09-07T12:00:38.585" v="3545" actId="164"/>
          <ac:spMkLst>
            <pc:docMk/>
            <pc:sldMk cId="3835559555" sldId="2134806560"/>
            <ac:spMk id="46" creationId="{867FEA2A-DFDF-DE27-8934-5A7766DA0729}"/>
          </ac:spMkLst>
        </pc:spChg>
        <pc:spChg chg="mod topLvl">
          <ac:chgData name="John Lincoln" userId="7ef49ee4-48c5-4bb8-be4d-992592a91670" providerId="ADAL" clId="{7FA72BE8-1AF5-4ACF-BDDD-469167F782B5}" dt="2026-09-07T12:05:12.448" v="3641" actId="1035"/>
          <ac:spMkLst>
            <pc:docMk/>
            <pc:sldMk cId="3835559555" sldId="2134806560"/>
            <ac:spMk id="47" creationId="{42688B74-2D41-C284-FB59-8C18C66089FE}"/>
          </ac:spMkLst>
        </pc:spChg>
        <pc:spChg chg="mod topLvl">
          <ac:chgData name="John Lincoln" userId="7ef49ee4-48c5-4bb8-be4d-992592a91670" providerId="ADAL" clId="{7FA72BE8-1AF5-4ACF-BDDD-469167F782B5}" dt="2026-09-07T12:00:48.573" v="3546" actId="164"/>
          <ac:spMkLst>
            <pc:docMk/>
            <pc:sldMk cId="3835559555" sldId="2134806560"/>
            <ac:spMk id="48" creationId="{9D13E79D-8F19-D258-26D3-339D7C47E517}"/>
          </ac:spMkLst>
        </pc:spChg>
        <pc:spChg chg="add del mod">
          <ac:chgData name="John Lincoln" userId="7ef49ee4-48c5-4bb8-be4d-992592a91670" providerId="ADAL" clId="{7FA72BE8-1AF5-4ACF-BDDD-469167F782B5}" dt="2026-09-07T11:54:38.769" v="3431" actId="478"/>
          <ac:spMkLst>
            <pc:docMk/>
            <pc:sldMk cId="3835559555" sldId="2134806560"/>
            <ac:spMk id="50" creationId="{4CEF6815-ED29-8774-26B3-3C90CDC0D644}"/>
          </ac:spMkLst>
        </pc:spChg>
        <pc:spChg chg="add del">
          <ac:chgData name="John Lincoln" userId="7ef49ee4-48c5-4bb8-be4d-992592a91670" providerId="ADAL" clId="{7FA72BE8-1AF5-4ACF-BDDD-469167F782B5}" dt="2026-09-07T12:04:27.587" v="3594" actId="22"/>
          <ac:spMkLst>
            <pc:docMk/>
            <pc:sldMk cId="3835559555" sldId="2134806560"/>
            <ac:spMk id="56" creationId="{D3EA601F-2504-902C-F701-693F9D2F02CE}"/>
          </ac:spMkLst>
        </pc:spChg>
        <pc:spChg chg="add del">
          <ac:chgData name="John Lincoln" userId="7ef49ee4-48c5-4bb8-be4d-992592a91670" providerId="ADAL" clId="{7FA72BE8-1AF5-4ACF-BDDD-469167F782B5}" dt="2026-09-07T12:04:27.587" v="3594" actId="22"/>
          <ac:spMkLst>
            <pc:docMk/>
            <pc:sldMk cId="3835559555" sldId="2134806560"/>
            <ac:spMk id="58" creationId="{CF21560B-BAA1-5891-DA2E-F3C28DF005E9}"/>
          </ac:spMkLst>
        </pc:spChg>
        <pc:spChg chg="add mod">
          <ac:chgData name="John Lincoln" userId="7ef49ee4-48c5-4bb8-be4d-992592a91670" providerId="ADAL" clId="{7FA72BE8-1AF5-4ACF-BDDD-469167F782B5}" dt="2026-09-07T12:05:02.086" v="3626" actId="1076"/>
          <ac:spMkLst>
            <pc:docMk/>
            <pc:sldMk cId="3835559555" sldId="2134806560"/>
            <ac:spMk id="60" creationId="{2F9BDBA6-996B-5B37-CB6A-9FA4B7DEF45F}"/>
          </ac:spMkLst>
        </pc:spChg>
        <pc:grpChg chg="del mod">
          <ac:chgData name="John Lincoln" userId="7ef49ee4-48c5-4bb8-be4d-992592a91670" providerId="ADAL" clId="{7FA72BE8-1AF5-4ACF-BDDD-469167F782B5}" dt="2026-09-07T11:43:38.069" v="3090" actId="478"/>
          <ac:grpSpMkLst>
            <pc:docMk/>
            <pc:sldMk cId="3835559555" sldId="2134806560"/>
            <ac:grpSpMk id="11" creationId="{E34B6838-AF66-56E0-5705-5DB5B1A8B670}"/>
          </ac:grpSpMkLst>
        </pc:grpChg>
        <pc:grpChg chg="add mod">
          <ac:chgData name="John Lincoln" userId="7ef49ee4-48c5-4bb8-be4d-992592a91670" providerId="ADAL" clId="{7FA72BE8-1AF5-4ACF-BDDD-469167F782B5}" dt="2026-09-07T12:05:12.448" v="3641" actId="1035"/>
          <ac:grpSpMkLst>
            <pc:docMk/>
            <pc:sldMk cId="3835559555" sldId="2134806560"/>
            <ac:grpSpMk id="51" creationId="{5814B16D-7D0A-9485-EE72-DD32E1C55EAA}"/>
          </ac:grpSpMkLst>
        </pc:grpChg>
        <pc:grpChg chg="add mod">
          <ac:chgData name="John Lincoln" userId="7ef49ee4-48c5-4bb8-be4d-992592a91670" providerId="ADAL" clId="{7FA72BE8-1AF5-4ACF-BDDD-469167F782B5}" dt="2026-09-07T12:05:12.448" v="3641" actId="1035"/>
          <ac:grpSpMkLst>
            <pc:docMk/>
            <pc:sldMk cId="3835559555" sldId="2134806560"/>
            <ac:grpSpMk id="52" creationId="{D0FD8C06-D7BC-3F8C-4A2B-8610346E575D}"/>
          </ac:grpSpMkLst>
        </pc:grpChg>
        <pc:graphicFrameChg chg="add mod modGraphic">
          <ac:chgData name="John Lincoln" userId="7ef49ee4-48c5-4bb8-be4d-992592a91670" providerId="ADAL" clId="{7FA72BE8-1AF5-4ACF-BDDD-469167F782B5}" dt="2026-09-07T11:51:44.689" v="3392" actId="12100"/>
          <ac:graphicFrameMkLst>
            <pc:docMk/>
            <pc:sldMk cId="3835559555" sldId="2134806560"/>
            <ac:graphicFrameMk id="24" creationId="{6BF766DF-D61A-A276-A024-D48B2A82CA57}"/>
          </ac:graphicFrameMkLst>
        </pc:graphicFrameChg>
        <pc:picChg chg="add del">
          <ac:chgData name="John Lincoln" userId="7ef49ee4-48c5-4bb8-be4d-992592a91670" providerId="ADAL" clId="{7FA72BE8-1AF5-4ACF-BDDD-469167F782B5}" dt="2026-09-07T12:04:27.587" v="3594" actId="22"/>
          <ac:picMkLst>
            <pc:docMk/>
            <pc:sldMk cId="3835559555" sldId="2134806560"/>
            <ac:picMk id="54" creationId="{FED0F029-7EC8-5924-79E6-AAA3C0651BA4}"/>
          </ac:picMkLst>
        </pc:picChg>
      </pc:sldChg>
      <pc:sldChg chg="add del">
        <pc:chgData name="John Lincoln" userId="7ef49ee4-48c5-4bb8-be4d-992592a91670" providerId="ADAL" clId="{7FA72BE8-1AF5-4ACF-BDDD-469167F782B5}" dt="2026-09-07T12:03:28.842" v="3589" actId="47"/>
        <pc:sldMkLst>
          <pc:docMk/>
          <pc:sldMk cId="2218465693" sldId="2134806561"/>
        </pc:sldMkLst>
      </pc:sldChg>
      <pc:sldChg chg="add">
        <pc:chgData name="John Lincoln" userId="7ef49ee4-48c5-4bb8-be4d-992592a91670" providerId="ADAL" clId="{7FA72BE8-1AF5-4ACF-BDDD-469167F782B5}" dt="2026-09-07T16:38:35.388" v="3679"/>
        <pc:sldMkLst>
          <pc:docMk/>
          <pc:sldMk cId="4070834424" sldId="2147479387"/>
        </pc:sldMkLst>
      </pc:sldChg>
      <pc:sldChg chg="add">
        <pc:chgData name="John Lincoln" userId="7ef49ee4-48c5-4bb8-be4d-992592a91670" providerId="ADAL" clId="{7FA72BE8-1AF5-4ACF-BDDD-469167F782B5}" dt="2026-09-07T16:38:35.388" v="3679"/>
        <pc:sldMkLst>
          <pc:docMk/>
          <pc:sldMk cId="2636194082" sldId="2147479388"/>
        </pc:sldMkLst>
      </pc:sldChg>
      <pc:sldChg chg="add">
        <pc:chgData name="John Lincoln" userId="7ef49ee4-48c5-4bb8-be4d-992592a91670" providerId="ADAL" clId="{7FA72BE8-1AF5-4ACF-BDDD-469167F782B5}" dt="2026-09-07T16:38:35.388" v="3679"/>
        <pc:sldMkLst>
          <pc:docMk/>
          <pc:sldMk cId="309423742" sldId="2147479389"/>
        </pc:sldMkLst>
      </pc:sldChg>
      <pc:sldChg chg="modSp add mod">
        <pc:chgData name="John Lincoln" userId="7ef49ee4-48c5-4bb8-be4d-992592a91670" providerId="ADAL" clId="{7FA72BE8-1AF5-4ACF-BDDD-469167F782B5}" dt="2026-09-07T16:39:33.954" v="3689" actId="255"/>
        <pc:sldMkLst>
          <pc:docMk/>
          <pc:sldMk cId="3607877010" sldId="2147479390"/>
        </pc:sldMkLst>
        <pc:spChg chg="mod">
          <ac:chgData name="John Lincoln" userId="7ef49ee4-48c5-4bb8-be4d-992592a91670" providerId="ADAL" clId="{7FA72BE8-1AF5-4ACF-BDDD-469167F782B5}" dt="2026-09-07T16:39:33.954" v="3689" actId="255"/>
          <ac:spMkLst>
            <pc:docMk/>
            <pc:sldMk cId="3607877010" sldId="2147479390"/>
            <ac:spMk id="2" creationId="{0A82A992-EB8B-4E33-9CD0-EE27E64D76A0}"/>
          </ac:spMkLst>
        </pc:spChg>
        <pc:spChg chg="mod">
          <ac:chgData name="John Lincoln" userId="7ef49ee4-48c5-4bb8-be4d-992592a91670" providerId="ADAL" clId="{7FA72BE8-1AF5-4ACF-BDDD-469167F782B5}" dt="2026-09-07T16:39:22.417" v="3685" actId="6549"/>
          <ac:spMkLst>
            <pc:docMk/>
            <pc:sldMk cId="3607877010" sldId="2147479390"/>
            <ac:spMk id="9" creationId="{4A4712F1-05A0-71D9-F312-A559E2A7F09C}"/>
          </ac:spMkLst>
        </pc:spChg>
        <pc:spChg chg="mod">
          <ac:chgData name="John Lincoln" userId="7ef49ee4-48c5-4bb8-be4d-992592a91670" providerId="ADAL" clId="{7FA72BE8-1AF5-4ACF-BDDD-469167F782B5}" dt="2026-09-07T16:39:12.121" v="3682"/>
          <ac:spMkLst>
            <pc:docMk/>
            <pc:sldMk cId="3607877010" sldId="2147479390"/>
            <ac:spMk id="10" creationId="{8C351E73-3266-C27B-0885-AE994DE31419}"/>
          </ac:spMkLst>
        </pc:spChg>
      </pc:sldChg>
      <pc:sldMasterChg chg="delSldLayout modSldLayout">
        <pc:chgData name="John Lincoln" userId="7ef49ee4-48c5-4bb8-be4d-992592a91670" providerId="ADAL" clId="{7FA72BE8-1AF5-4ACF-BDDD-469167F782B5}" dt="2026-09-08T09:04:18.867" v="3776" actId="47"/>
        <pc:sldMasterMkLst>
          <pc:docMk/>
          <pc:sldMasterMk cId="0" sldId="2147483648"/>
        </pc:sldMasterMkLst>
        <pc:sldLayoutChg chg="addSp mod setBg">
          <pc:chgData name="John Lincoln" userId="7ef49ee4-48c5-4bb8-be4d-992592a91670" providerId="ADAL" clId="{7FA72BE8-1AF5-4ACF-BDDD-469167F782B5}" dt="2026-09-07T11:40:35.557" v="3066" actId="22"/>
          <pc:sldLayoutMkLst>
            <pc:docMk/>
            <pc:sldMasterMk cId="0" sldId="2147483648"/>
            <pc:sldLayoutMk cId="0" sldId="2147483649"/>
          </pc:sldLayoutMkLst>
          <pc:picChg chg="add">
            <ac:chgData name="John Lincoln" userId="7ef49ee4-48c5-4bb8-be4d-992592a91670" providerId="ADAL" clId="{7FA72BE8-1AF5-4ACF-BDDD-469167F782B5}" dt="2026-09-07T11:40:35.557" v="3066" actId="22"/>
            <ac:picMkLst>
              <pc:docMk/>
              <pc:sldMasterMk cId="0" sldId="2147483648"/>
              <pc:sldLayoutMk cId="0" sldId="2147483649"/>
              <ac:picMk id="3" creationId="{E3A056A5-A8AB-B482-1AF3-2A8F3EC12EF7}"/>
            </ac:picMkLst>
          </pc:picChg>
        </pc:sldLayoutChg>
        <pc:sldLayoutChg chg="del setBg">
          <pc:chgData name="John Lincoln" userId="7ef49ee4-48c5-4bb8-be4d-992592a91670" providerId="ADAL" clId="{7FA72BE8-1AF5-4ACF-BDDD-469167F782B5}" dt="2026-09-08T09:04:18.867" v="3776" actId="47"/>
          <pc:sldLayoutMkLst>
            <pc:docMk/>
            <pc:sldMasterMk cId="0" sldId="2147483648"/>
            <pc:sldLayoutMk cId="1797565470" sldId="2147483650"/>
          </pc:sldLayoutMkLst>
        </pc:sldLayoutChg>
      </pc:sldMasterChg>
    </pc:docChg>
  </pc:docChgLst>
  <pc:docChgLst>
    <pc:chgData name="Lewis Hill" userId="S::lewis.hill@photonicsuk.org::aae2e273-841c-409f-bb16-78f90158f9e8" providerId="AD" clId="Web-{C2FDDC8D-C287-A107-BE54-C18D438D54C9}"/>
    <pc:docChg chg="modSld">
      <pc:chgData name="Lewis Hill" userId="S::lewis.hill@photonicsuk.org::aae2e273-841c-409f-bb16-78f90158f9e8" providerId="AD" clId="Web-{C2FDDC8D-C287-A107-BE54-C18D438D54C9}" dt="2026-09-07T06:48:43.846" v="50"/>
      <pc:docMkLst>
        <pc:docMk/>
      </pc:docMkLst>
      <pc:sldChg chg="addSp delSp modSp">
        <pc:chgData name="Lewis Hill" userId="S::lewis.hill@photonicsuk.org::aae2e273-841c-409f-bb16-78f90158f9e8" providerId="AD" clId="Web-{C2FDDC8D-C287-A107-BE54-C18D438D54C9}" dt="2026-09-07T06:48:43.846" v="50"/>
        <pc:sldMkLst>
          <pc:docMk/>
          <pc:sldMk cId="0" sldId="265"/>
        </pc:sldMkLst>
        <pc:spChg chg="del">
          <ac:chgData name="Lewis Hill" userId="S::lewis.hill@photonicsuk.org::aae2e273-841c-409f-bb16-78f90158f9e8" providerId="AD" clId="Web-{C2FDDC8D-C287-A107-BE54-C18D438D54C9}" dt="2026-09-07T06:48:40.643" v="49"/>
          <ac:spMkLst>
            <pc:docMk/>
            <pc:sldMk cId="0" sldId="265"/>
            <ac:spMk id="3" creationId="{00000000-0000-0000-0000-000000000000}"/>
          </ac:spMkLst>
        </pc:spChg>
        <pc:spChg chg="del">
          <ac:chgData name="Lewis Hill" userId="S::lewis.hill@photonicsuk.org::aae2e273-841c-409f-bb16-78f90158f9e8" providerId="AD" clId="Web-{C2FDDC8D-C287-A107-BE54-C18D438D54C9}" dt="2026-09-07T06:48:43.846" v="50"/>
          <ac:spMkLst>
            <pc:docMk/>
            <pc:sldMk cId="0" sldId="265"/>
            <ac:spMk id="4" creationId="{00000000-0000-0000-0000-000000000000}"/>
          </ac:spMkLst>
        </pc:spChg>
        <pc:spChg chg="del">
          <ac:chgData name="Lewis Hill" userId="S::lewis.hill@photonicsuk.org::aae2e273-841c-409f-bb16-78f90158f9e8" providerId="AD" clId="Web-{C2FDDC8D-C287-A107-BE54-C18D438D54C9}" dt="2026-09-07T06:48:35.330" v="48"/>
          <ac:spMkLst>
            <pc:docMk/>
            <pc:sldMk cId="0" sldId="265"/>
            <ac:spMk id="5" creationId="{00000000-0000-0000-0000-000000000000}"/>
          </ac:spMkLst>
        </pc:spChg>
        <pc:picChg chg="add mod ord">
          <ac:chgData name="Lewis Hill" userId="S::lewis.hill@photonicsuk.org::aae2e273-841c-409f-bb16-78f90158f9e8" providerId="AD" clId="Web-{C2FDDC8D-C287-A107-BE54-C18D438D54C9}" dt="2026-09-07T06:48:28.971" v="47"/>
          <ac:picMkLst>
            <pc:docMk/>
            <pc:sldMk cId="0" sldId="265"/>
            <ac:picMk id="38" creationId="{792BC332-7928-2CF5-1E7E-CAC6FC1B8DEB}"/>
          </ac:picMkLst>
        </pc:picChg>
      </pc:sldChg>
    </pc:docChg>
  </pc:docChgLst>
  <pc:docChgLst>
    <pc:chgData name="Lewis Hill" userId="S::lewis.hill@photonicsuk.org::aae2e273-841c-409f-bb16-78f90158f9e8" providerId="AD" clId="Web-{878CA236-C440-B841-2768-E39E258EF07F}"/>
    <pc:docChg chg="modSld">
      <pc:chgData name="Lewis Hill" userId="S::lewis.hill@photonicsuk.org::aae2e273-841c-409f-bb16-78f90158f9e8" providerId="AD" clId="Web-{878CA236-C440-B841-2768-E39E258EF07F}" dt="2026-09-07T22:52:21.717" v="22" actId="20577"/>
      <pc:docMkLst>
        <pc:docMk/>
      </pc:docMkLst>
      <pc:sldChg chg="modSp">
        <pc:chgData name="Lewis Hill" userId="S::lewis.hill@photonicsuk.org::aae2e273-841c-409f-bb16-78f90158f9e8" providerId="AD" clId="Web-{878CA236-C440-B841-2768-E39E258EF07F}" dt="2026-09-07T22:52:21.717" v="22" actId="20577"/>
        <pc:sldMkLst>
          <pc:docMk/>
          <pc:sldMk cId="0" sldId="261"/>
        </pc:sldMkLst>
        <pc:spChg chg="mod">
          <ac:chgData name="Lewis Hill" userId="S::lewis.hill@photonicsuk.org::aae2e273-841c-409f-bb16-78f90158f9e8" providerId="AD" clId="Web-{878CA236-C440-B841-2768-E39E258EF07F}" dt="2026-09-07T22:52:21.717" v="22" actId="20577"/>
          <ac:spMkLst>
            <pc:docMk/>
            <pc:sldMk cId="0" sldId="261"/>
            <ac:spMk id="12" creationId="{00000000-0000-0000-0000-000000000000}"/>
          </ac:spMkLst>
        </pc:spChg>
        <pc:spChg chg="mod">
          <ac:chgData name="Lewis Hill" userId="S::lewis.hill@photonicsuk.org::aae2e273-841c-409f-bb16-78f90158f9e8" providerId="AD" clId="Web-{878CA236-C440-B841-2768-E39E258EF07F}" dt="2026-09-07T22:42:24.412" v="21" actId="20577"/>
          <ac:spMkLst>
            <pc:docMk/>
            <pc:sldMk cId="0" sldId="261"/>
            <ac:spMk id="100" creationId="{00000000-0000-0000-0000-000000000000}"/>
          </ac:spMkLst>
        </pc:spChg>
      </pc:sldChg>
    </pc:docChg>
  </pc:docChgLst>
  <pc:docChgLst>
    <pc:chgData name="Lewis Hill" userId="S::lewis.hill@photonicsuk.org::aae2e273-841c-409f-bb16-78f90158f9e8" providerId="AD" clId="Web-{C51546C9-83E7-B848-C659-6131A02C1FE0}"/>
    <pc:docChg chg="modSld">
      <pc:chgData name="Lewis Hill" userId="S::lewis.hill@photonicsuk.org::aae2e273-841c-409f-bb16-78f90158f9e8" providerId="AD" clId="Web-{C51546C9-83E7-B848-C659-6131A02C1FE0}" dt="2026-09-07T09:25:02.219" v="2" actId="20577"/>
      <pc:docMkLst>
        <pc:docMk/>
      </pc:docMkLst>
      <pc:sldChg chg="modSp">
        <pc:chgData name="Lewis Hill" userId="S::lewis.hill@photonicsuk.org::aae2e273-841c-409f-bb16-78f90158f9e8" providerId="AD" clId="Web-{C51546C9-83E7-B848-C659-6131A02C1FE0}" dt="2026-09-07T09:25:02.219" v="2" actId="20577"/>
        <pc:sldMkLst>
          <pc:docMk/>
          <pc:sldMk cId="0" sldId="260"/>
        </pc:sldMkLst>
        <pc:spChg chg="mod">
          <ac:chgData name="Lewis Hill" userId="S::lewis.hill@photonicsuk.org::aae2e273-841c-409f-bb16-78f90158f9e8" providerId="AD" clId="Web-{C51546C9-83E7-B848-C659-6131A02C1FE0}" dt="2026-09-07T09:25:02.219" v="2" actId="20577"/>
          <ac:spMkLst>
            <pc:docMk/>
            <pc:sldMk cId="0" sldId="260"/>
            <ac:spMk id="8"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photonicsukorg.sharepoint.com/sites/PhotonicsLeadershipGroup/Shared%20Documents/UK%20photonics%20hidden%20economy%202025%20update/Photonics%20comparison%20to%20other%20sectors%20master%202025.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harlinltd-my.sharepoint.com/personal/john_lincoln_harlinltd_co_uk/Documents/Clients/SPIE%202021/data%20trends/OpenAlex%20datatrends_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GB" sz="1600"/>
              <a:t>Employment &amp; Turnover of UK manufacturing sectors </a:t>
            </a:r>
          </a:p>
        </c:rich>
      </c:tx>
      <c:layout>
        <c:manualLayout>
          <c:xMode val="edge"/>
          <c:yMode val="edge"/>
          <c:x val="0.15030002198689438"/>
          <c:y val="2.7742393310369665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946957568150607"/>
          <c:y val="0.11098914044036624"/>
          <c:w val="0.85578168273055555"/>
          <c:h val="0.7507576634127231"/>
        </c:manualLayout>
      </c:layout>
      <c:bubbleChart>
        <c:varyColors val="0"/>
        <c:ser>
          <c:idx val="0"/>
          <c:order val="0"/>
          <c:tx>
            <c:strRef>
              <c:f>'Combo graphs'!$J$2</c:f>
              <c:strCache>
                <c:ptCount val="1"/>
                <c:pt idx="0">
                  <c:v>2018</c:v>
                </c:pt>
              </c:strCache>
            </c:strRef>
          </c:tx>
          <c:spPr>
            <a:solidFill>
              <a:schemeClr val="accent3">
                <a:lumMod val="40000"/>
                <a:lumOff val="60000"/>
              </a:schemeClr>
            </a:solidFill>
            <a:ln w="25400">
              <a:noFill/>
            </a:ln>
            <a:effectLst/>
            <a:scene3d>
              <a:camera prst="orthographicFront"/>
              <a:lightRig rig="threePt" dir="t"/>
            </a:scene3d>
          </c:spPr>
          <c:invertIfNegative val="0"/>
          <c:dPt>
            <c:idx val="12"/>
            <c:invertIfNegative val="0"/>
            <c:bubble3D val="1"/>
            <c:spPr>
              <a:solidFill>
                <a:srgbClr val="FF0000">
                  <a:alpha val="50000"/>
                </a:srgbClr>
              </a:solidFill>
              <a:ln w="25400">
                <a:noFill/>
              </a:ln>
              <a:effectLst/>
              <a:scene3d>
                <a:camera prst="orthographicFront"/>
                <a:lightRig rig="threePt" dir="t"/>
              </a:scene3d>
            </c:spPr>
            <c:extLst>
              <c:ext xmlns:c16="http://schemas.microsoft.com/office/drawing/2014/chart" uri="{C3380CC4-5D6E-409C-BE32-E72D297353CC}">
                <c16:uniqueId val="{00000001-9B77-45B1-80EC-0024999A2BA1}"/>
              </c:ext>
            </c:extLst>
          </c:dPt>
          <c:xVal>
            <c:numRef>
              <c:f>'Combo graphs'!$J$4:$J$16</c:f>
              <c:numCache>
                <c:formatCode>General</c:formatCode>
                <c:ptCount val="13"/>
                <c:pt idx="0">
                  <c:v>72.900000000000006</c:v>
                </c:pt>
                <c:pt idx="1">
                  <c:v>156.9</c:v>
                </c:pt>
                <c:pt idx="2">
                  <c:v>83.8</c:v>
                </c:pt>
                <c:pt idx="3">
                  <c:v>6.6</c:v>
                </c:pt>
                <c:pt idx="4">
                  <c:v>82.3</c:v>
                </c:pt>
                <c:pt idx="5">
                  <c:v>38.200000000000003</c:v>
                </c:pt>
                <c:pt idx="6">
                  <c:v>23</c:v>
                </c:pt>
                <c:pt idx="7">
                  <c:v>34.9</c:v>
                </c:pt>
                <c:pt idx="8">
                  <c:v>113.7</c:v>
                </c:pt>
                <c:pt idx="9">
                  <c:v>21.8</c:v>
                </c:pt>
                <c:pt idx="10">
                  <c:v>56.1</c:v>
                </c:pt>
                <c:pt idx="11">
                  <c:v>163.4</c:v>
                </c:pt>
                <c:pt idx="12">
                  <c:v>76.5</c:v>
                </c:pt>
              </c:numCache>
            </c:numRef>
          </c:xVal>
          <c:yVal>
            <c:numRef>
              <c:f>'Combo graphs'!$K$4:$K$16</c:f>
              <c:numCache>
                <c:formatCode>_-"£"* #,##0.0_-;\-"£"* #,##0.0_-;_-"£"* "-"??_-;_-@_-</c:formatCode>
                <c:ptCount val="13"/>
                <c:pt idx="0">
                  <c:v>13.260999999999999</c:v>
                </c:pt>
                <c:pt idx="1">
                  <c:v>24.457000000000001</c:v>
                </c:pt>
                <c:pt idx="2">
                  <c:v>62.79</c:v>
                </c:pt>
                <c:pt idx="3">
                  <c:v>38.618000000000002</c:v>
                </c:pt>
                <c:pt idx="4">
                  <c:v>27.911999999999999</c:v>
                </c:pt>
                <c:pt idx="5">
                  <c:v>20.483000000000001</c:v>
                </c:pt>
                <c:pt idx="6">
                  <c:v>7.6669999999999998</c:v>
                </c:pt>
                <c:pt idx="7">
                  <c:v>17.119</c:v>
                </c:pt>
                <c:pt idx="8">
                  <c:v>23.059000000000001</c:v>
                </c:pt>
                <c:pt idx="9">
                  <c:v>2.9249999999999998</c:v>
                </c:pt>
                <c:pt idx="10">
                  <c:v>11.628</c:v>
                </c:pt>
                <c:pt idx="11">
                  <c:v>39.423999999999999</c:v>
                </c:pt>
                <c:pt idx="12">
                  <c:v>14.523999999999999</c:v>
                </c:pt>
              </c:numCache>
            </c:numRef>
          </c:yVal>
          <c:bubbleSize>
            <c:numRef>
              <c:f>'Combo graphs'!$L$4:$L$16</c:f>
              <c:numCache>
                <c:formatCode>General</c:formatCode>
                <c:ptCount val="13"/>
                <c:pt idx="0">
                  <c:v>2997</c:v>
                </c:pt>
                <c:pt idx="1">
                  <c:v>5693</c:v>
                </c:pt>
                <c:pt idx="2">
                  <c:v>980</c:v>
                </c:pt>
                <c:pt idx="3">
                  <c:v>118</c:v>
                </c:pt>
                <c:pt idx="4">
                  <c:v>853</c:v>
                </c:pt>
                <c:pt idx="5">
                  <c:v>646</c:v>
                </c:pt>
                <c:pt idx="6">
                  <c:v>683</c:v>
                </c:pt>
                <c:pt idx="7">
                  <c:v>767</c:v>
                </c:pt>
                <c:pt idx="8">
                  <c:v>6031</c:v>
                </c:pt>
                <c:pt idx="9">
                  <c:v>889</c:v>
                </c:pt>
                <c:pt idx="10">
                  <c:v>2127</c:v>
                </c:pt>
                <c:pt idx="11">
                  <c:v>7639</c:v>
                </c:pt>
                <c:pt idx="12">
                  <c:v>1216</c:v>
                </c:pt>
              </c:numCache>
            </c:numRef>
          </c:bubbleSize>
          <c:bubble3D val="1"/>
          <c:extLst>
            <c:ext xmlns:c16="http://schemas.microsoft.com/office/drawing/2014/chart" uri="{C3380CC4-5D6E-409C-BE32-E72D297353CC}">
              <c16:uniqueId val="{00000002-9B77-45B1-80EC-0024999A2BA1}"/>
            </c:ext>
          </c:extLst>
        </c:ser>
        <c:ser>
          <c:idx val="1"/>
          <c:order val="1"/>
          <c:tx>
            <c:strRef>
              <c:f>'Combo graphs'!$D$2</c:f>
              <c:strCache>
                <c:ptCount val="1"/>
                <c:pt idx="0">
                  <c:v>2023/4</c:v>
                </c:pt>
              </c:strCache>
            </c:strRef>
          </c:tx>
          <c:spPr>
            <a:solidFill>
              <a:schemeClr val="accent1"/>
            </a:solidFill>
            <a:ln w="25400">
              <a:noFill/>
            </a:ln>
            <a:effectLst/>
          </c:spPr>
          <c:invertIfNegative val="0"/>
          <c:dPt>
            <c:idx val="12"/>
            <c:invertIfNegative val="0"/>
            <c:bubble3D val="1"/>
            <c:spPr>
              <a:solidFill>
                <a:srgbClr val="FF0000"/>
              </a:solidFill>
              <a:ln w="25400">
                <a:noFill/>
              </a:ln>
              <a:effectLst/>
            </c:spPr>
            <c:extLst>
              <c:ext xmlns:c16="http://schemas.microsoft.com/office/drawing/2014/chart" uri="{C3380CC4-5D6E-409C-BE32-E72D297353CC}">
                <c16:uniqueId val="{00000004-9B77-45B1-80EC-0024999A2BA1}"/>
              </c:ext>
            </c:extLst>
          </c:dPt>
          <c:dLbls>
            <c:dLbl>
              <c:idx val="0"/>
              <c:layout>
                <c:manualLayout>
                  <c:x val="-3.7048534485516267E-2"/>
                  <c:y val="0.1158615067655203"/>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DE0E83ED-54AF-4E69-9D4B-B3FBB1604D59}"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3465225981977291"/>
                      <c:h val="9.3337398974889296E-2"/>
                    </c:manualLayout>
                  </c15:layout>
                  <c15:dlblFieldTable/>
                  <c15:showDataLabelsRange val="1"/>
                </c:ext>
                <c:ext xmlns:c16="http://schemas.microsoft.com/office/drawing/2014/chart" uri="{C3380CC4-5D6E-409C-BE32-E72D297353CC}">
                  <c16:uniqueId val="{00000005-9B77-45B1-80EC-0024999A2BA1}"/>
                </c:ext>
              </c:extLst>
            </c:dLbl>
            <c:dLbl>
              <c:idx val="1"/>
              <c:layout>
                <c:manualLayout>
                  <c:x val="-2.3581296636339018E-2"/>
                  <c:y val="0.1288527468748473"/>
                </c:manualLayout>
              </c:layout>
              <c:tx>
                <c:rich>
                  <a:bodyPr/>
                  <a:lstStyle/>
                  <a:p>
                    <a:fld id="{8571553D-7294-4290-945F-A64244BC60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11598865755547347"/>
                      <c:h val="0.12341369652914877"/>
                    </c:manualLayout>
                  </c15:layout>
                  <c15:dlblFieldTable/>
                  <c15:showDataLabelsRange val="1"/>
                </c:ext>
                <c:ext xmlns:c16="http://schemas.microsoft.com/office/drawing/2014/chart" uri="{C3380CC4-5D6E-409C-BE32-E72D297353CC}">
                  <c16:uniqueId val="{00000006-9B77-45B1-80EC-0024999A2BA1}"/>
                </c:ext>
              </c:extLst>
            </c:dLbl>
            <c:dLbl>
              <c:idx val="2"/>
              <c:layout>
                <c:manualLayout>
                  <c:x val="-5.3453280634983107E-2"/>
                  <c:y val="5.3131779406138328E-2"/>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B6CC262A-B9BB-41DC-9726-B80545C28E2F}"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9.5465499689186384E-2"/>
                      <c:h val="0.10371480723628616"/>
                    </c:manualLayout>
                  </c15:layout>
                  <c15:dlblFieldTable/>
                  <c15:showDataLabelsRange val="1"/>
                </c:ext>
                <c:ext xmlns:c16="http://schemas.microsoft.com/office/drawing/2014/chart" uri="{C3380CC4-5D6E-409C-BE32-E72D297353CC}">
                  <c16:uniqueId val="{00000007-9B77-45B1-80EC-0024999A2BA1}"/>
                </c:ext>
              </c:extLst>
            </c:dLbl>
            <c:dLbl>
              <c:idx val="3"/>
              <c:layout>
                <c:manualLayout>
                  <c:x val="-2.553512146748815E-2"/>
                  <c:y val="4.7972972555063984E-2"/>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C6113B49-3473-414B-B4E6-6186B8EE1D57}"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1476193474830633"/>
                      <c:h val="0.13507351863340014"/>
                    </c:manualLayout>
                  </c15:layout>
                  <c15:dlblFieldTable/>
                  <c15:showDataLabelsRange val="1"/>
                </c:ext>
                <c:ext xmlns:c16="http://schemas.microsoft.com/office/drawing/2014/chart" uri="{C3380CC4-5D6E-409C-BE32-E72D297353CC}">
                  <c16:uniqueId val="{00000008-9B77-45B1-80EC-0024999A2BA1}"/>
                </c:ext>
              </c:extLst>
            </c:dLbl>
            <c:dLbl>
              <c:idx val="4"/>
              <c:layout>
                <c:manualLayout>
                  <c:x val="-0.10652105324328083"/>
                  <c:y val="-7.2892070551171972E-2"/>
                </c:manualLayout>
              </c:layout>
              <c:tx>
                <c:rich>
                  <a:bodyPr rot="0" spcFirstLastPara="1" vertOverflow="ellipsis" vert="horz" wrap="square" anchor="ctr" anchorCtr="1"/>
                  <a:lstStyle/>
                  <a:p>
                    <a:pPr algn="ctr">
                      <a:defRPr sz="1000" b="0" i="0" u="none" strike="noStrike" kern="1200" baseline="0">
                        <a:solidFill>
                          <a:schemeClr val="tx1">
                            <a:lumMod val="75000"/>
                            <a:lumOff val="25000"/>
                          </a:schemeClr>
                        </a:solidFill>
                        <a:latin typeface="+mn-lt"/>
                        <a:ea typeface="+mn-ea"/>
                        <a:cs typeface="+mn-cs"/>
                      </a:defRPr>
                    </a:pPr>
                    <a:fld id="{E517D48F-24F3-4721-B85C-E6F4B9992C58}" type="CELLRANGE">
                      <a:rPr lang="en-US"/>
                      <a:pPr algn="ctr">
                        <a:defRPr/>
                      </a:pPr>
                      <a:t>[CELLRANGE]</a:t>
                    </a:fld>
                    <a:endParaRPr lang="en-US"/>
                  </a:p>
                </c:rich>
              </c:tx>
              <c:spPr>
                <a:noFill/>
                <a:ln>
                  <a:noFill/>
                </a:ln>
                <a:effectLst/>
              </c:spPr>
              <c:txPr>
                <a:bodyPr rot="0" spcFirstLastPara="1" vertOverflow="ellipsis" vert="horz" wrap="square" anchor="ctr" anchorCtr="1"/>
                <a:lstStyle/>
                <a:p>
                  <a:pPr algn="ctr">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1323714059752855"/>
                      <c:h val="0.15469869204682579"/>
                    </c:manualLayout>
                  </c15:layout>
                  <c15:dlblFieldTable/>
                  <c15:showDataLabelsRange val="1"/>
                </c:ext>
                <c:ext xmlns:c16="http://schemas.microsoft.com/office/drawing/2014/chart" uri="{C3380CC4-5D6E-409C-BE32-E72D297353CC}">
                  <c16:uniqueId val="{00000009-9B77-45B1-80EC-0024999A2BA1}"/>
                </c:ext>
              </c:extLst>
            </c:dLbl>
            <c:dLbl>
              <c:idx val="5"/>
              <c:layout>
                <c:manualLayout>
                  <c:x val="-3.413172941915181E-2"/>
                  <c:y val="5.2996936543210943E-2"/>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1681264B-FED4-4C0A-840D-40A89D663672}"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2823420226548318"/>
                      <c:h val="0.13898865723116202"/>
                    </c:manualLayout>
                  </c15:layout>
                  <c15:dlblFieldTable/>
                  <c15:showDataLabelsRange val="1"/>
                </c:ext>
                <c:ext xmlns:c16="http://schemas.microsoft.com/office/drawing/2014/chart" uri="{C3380CC4-5D6E-409C-BE32-E72D297353CC}">
                  <c16:uniqueId val="{0000000A-9B77-45B1-80EC-0024999A2BA1}"/>
                </c:ext>
              </c:extLst>
            </c:dLbl>
            <c:dLbl>
              <c:idx val="6"/>
              <c:layout>
                <c:manualLayout>
                  <c:x val="-3.7185019684862028E-2"/>
                  <c:y val="-3.1518222868580324E-2"/>
                </c:manualLayout>
              </c:layout>
              <c:tx>
                <c:rich>
                  <a:bodyPr/>
                  <a:lstStyle/>
                  <a:p>
                    <a:fld id="{75E1677A-F9A1-42E9-9357-E91DACC9735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9B77-45B1-80EC-0024999A2BA1}"/>
                </c:ext>
              </c:extLst>
            </c:dLbl>
            <c:dLbl>
              <c:idx val="7"/>
              <c:layout>
                <c:manualLayout>
                  <c:x val="-0.16174044217219691"/>
                  <c:y val="-1.9735576610850614E-2"/>
                </c:manualLayout>
              </c:layout>
              <c:tx>
                <c:rich>
                  <a:bodyPr/>
                  <a:lstStyle/>
                  <a:p>
                    <a:fld id="{DCEBD304-505C-4B48-B922-87BC7D37BF7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77-45B1-80EC-0024999A2BA1}"/>
                </c:ext>
              </c:extLst>
            </c:dLbl>
            <c:dLbl>
              <c:idx val="8"/>
              <c:layout>
                <c:manualLayout>
                  <c:x val="-0.11736721090378442"/>
                  <c:y val="0.11293493750827471"/>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655A0FFA-A839-41AE-B8CD-529D3B4C11E6}"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3707233487449069"/>
                      <c:h val="0.1561141414435048"/>
                    </c:manualLayout>
                  </c15:layout>
                  <c15:dlblFieldTable/>
                  <c15:showDataLabelsRange val="1"/>
                </c:ext>
                <c:ext xmlns:c16="http://schemas.microsoft.com/office/drawing/2014/chart" uri="{C3380CC4-5D6E-409C-BE32-E72D297353CC}">
                  <c16:uniqueId val="{0000000D-9B77-45B1-80EC-0024999A2BA1}"/>
                </c:ext>
              </c:extLst>
            </c:dLbl>
            <c:dLbl>
              <c:idx val="9"/>
              <c:layout>
                <c:manualLayout>
                  <c:x val="-3.249266121142174E-2"/>
                  <c:y val="7.8794483674861655E-3"/>
                </c:manualLayout>
              </c:layout>
              <c:tx>
                <c:rich>
                  <a:bodyPr/>
                  <a:lstStyle/>
                  <a:p>
                    <a:fld id="{287A408C-12AF-4BFD-B572-8A6783BC99D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77-45B1-80EC-0024999A2BA1}"/>
                </c:ext>
              </c:extLst>
            </c:dLbl>
            <c:dLbl>
              <c:idx val="10"/>
              <c:layout>
                <c:manualLayout>
                  <c:x val="-0.10974026016960509"/>
                  <c:y val="7.7015870335979675E-2"/>
                </c:manualLayout>
              </c:layout>
              <c:tx>
                <c:rich>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fld id="{9E04B915-9132-4827-BA69-623DBE426ADB}" type="CELLRANGE">
                      <a:rPr lang="en-US"/>
                      <a:pPr algn="l">
                        <a:defRPr/>
                      </a:pPr>
                      <a:t>[CELLRANGE]</a:t>
                    </a:fld>
                    <a:endParaRPr lang="en-US"/>
                  </a:p>
                </c:rich>
              </c:tx>
              <c:spPr>
                <a:noFill/>
                <a:ln>
                  <a:noFill/>
                </a:ln>
                <a:effectLst/>
              </c:spPr>
              <c:txPr>
                <a:bodyPr rot="0" spcFirstLastPara="1" vertOverflow="ellipsis" vert="horz" wrap="square" anchor="ctr" anchorCtr="1"/>
                <a:lstStyle/>
                <a:p>
                  <a:pPr algn="l">
                    <a:defRPr sz="1000" b="0" i="0" u="none" strike="noStrike" kern="1200" baseline="0">
                      <a:solidFill>
                        <a:schemeClr val="tx1">
                          <a:lumMod val="75000"/>
                          <a:lumOff val="25000"/>
                        </a:schemeClr>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layout>
                    <c:manualLayout>
                      <c:w val="0.12450862658477294"/>
                      <c:h val="9.3337398974889296E-2"/>
                    </c:manualLayout>
                  </c15:layout>
                  <c15:dlblFieldTable/>
                  <c15:showDataLabelsRange val="1"/>
                </c:ext>
                <c:ext xmlns:c16="http://schemas.microsoft.com/office/drawing/2014/chart" uri="{C3380CC4-5D6E-409C-BE32-E72D297353CC}">
                  <c16:uniqueId val="{0000000F-9B77-45B1-80EC-0024999A2BA1}"/>
                </c:ext>
              </c:extLst>
            </c:dLbl>
            <c:dLbl>
              <c:idx val="11"/>
              <c:layout>
                <c:manualLayout>
                  <c:x val="-4.2915616124291657E-3"/>
                  <c:y val="-7.7435847221211759E-2"/>
                </c:manualLayout>
              </c:layout>
              <c:tx>
                <c:rich>
                  <a:bodyPr/>
                  <a:lstStyle/>
                  <a:p>
                    <a:fld id="{84DC4EC7-6B98-4316-97BD-D84B62B3F1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layout>
                    <c:manualLayout>
                      <c:w val="0.1102982049919656"/>
                      <c:h val="0.123364594653269"/>
                    </c:manualLayout>
                  </c15:layout>
                  <c15:dlblFieldTable/>
                  <c15:showDataLabelsRange val="1"/>
                </c:ext>
                <c:ext xmlns:c16="http://schemas.microsoft.com/office/drawing/2014/chart" uri="{C3380CC4-5D6E-409C-BE32-E72D297353CC}">
                  <c16:uniqueId val="{00000010-9B77-45B1-80EC-0024999A2BA1}"/>
                </c:ext>
              </c:extLst>
            </c:dLbl>
            <c:dLbl>
              <c:idx val="12"/>
              <c:layout>
                <c:manualLayout>
                  <c:x val="-4.0492968486889283E-2"/>
                  <c:y val="-5.1702533341256213E-2"/>
                </c:manualLayout>
              </c:layout>
              <c:tx>
                <c:rich>
                  <a:bodyPr rot="0" spcFirstLastPara="1" vertOverflow="ellipsis" vert="horz" wrap="square" anchor="ctr" anchorCtr="1"/>
                  <a:lstStyle/>
                  <a:p>
                    <a:pPr>
                      <a:defRPr sz="1100" b="1" i="0" u="none" strike="noStrike" kern="1200" baseline="0">
                        <a:solidFill>
                          <a:srgbClr val="FF0000"/>
                        </a:solidFill>
                        <a:latin typeface="+mn-lt"/>
                        <a:ea typeface="+mn-ea"/>
                        <a:cs typeface="+mn-cs"/>
                      </a:defRPr>
                    </a:pPr>
                    <a:fld id="{7382924F-097D-4F96-A6C7-4CAE95B25AAA}" type="CELLRANGE">
                      <a:rPr lang="en-US"/>
                      <a:pPr>
                        <a:defRPr sz="1100" b="1">
                          <a:solidFill>
                            <a:srgbClr val="FF0000"/>
                          </a:solidFill>
                        </a:defRPr>
                      </a:pPr>
                      <a:t>[CELLRANGE]</a:t>
                    </a:fld>
                    <a:endParaRPr lang="en-US"/>
                  </a:p>
                </c:rich>
              </c:tx>
              <c:spPr>
                <a:noFill/>
                <a:ln>
                  <a:noFill/>
                </a:ln>
                <a:effectLst/>
              </c:spPr>
              <c:txPr>
                <a:bodyPr rot="0" spcFirstLastPara="1" vertOverflow="ellipsis" vert="horz" wrap="square" anchor="ctr" anchorCtr="1"/>
                <a:lstStyle/>
                <a:p>
                  <a:pPr>
                    <a:defRPr sz="1100" b="1" i="0" u="none" strike="noStrike" kern="1200" baseline="0">
                      <a:solidFill>
                        <a:srgbClr val="FF0000"/>
                      </a:solidFill>
                      <a:latin typeface="+mn-lt"/>
                      <a:ea typeface="+mn-ea"/>
                      <a:cs typeface="+mn-cs"/>
                    </a:defRPr>
                  </a:pPr>
                  <a:endParaRPr lang="en-GB"/>
                </a:p>
              </c:txP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77-45B1-80EC-0024999A2BA1}"/>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'Combo graphs'!$D$4:$D$16</c:f>
              <c:numCache>
                <c:formatCode>General</c:formatCode>
                <c:ptCount val="13"/>
                <c:pt idx="0">
                  <c:v>71.5</c:v>
                </c:pt>
                <c:pt idx="1">
                  <c:v>141.14461746784025</c:v>
                </c:pt>
                <c:pt idx="2">
                  <c:v>71.937250000000006</c:v>
                </c:pt>
                <c:pt idx="3">
                  <c:v>8.5</c:v>
                </c:pt>
                <c:pt idx="4">
                  <c:v>77.639325842696621</c:v>
                </c:pt>
                <c:pt idx="5">
                  <c:v>35.4</c:v>
                </c:pt>
                <c:pt idx="6">
                  <c:v>24.6</c:v>
                </c:pt>
                <c:pt idx="7">
                  <c:v>33.597257383966245</c:v>
                </c:pt>
                <c:pt idx="8">
                  <c:v>130.71482159194875</c:v>
                </c:pt>
                <c:pt idx="9">
                  <c:v>25.189295516925892</c:v>
                </c:pt>
                <c:pt idx="10">
                  <c:v>64.68362305580969</c:v>
                </c:pt>
                <c:pt idx="11">
                  <c:v>159.25205306380292</c:v>
                </c:pt>
                <c:pt idx="12">
                  <c:v>84.831999999999994</c:v>
                </c:pt>
              </c:numCache>
            </c:numRef>
          </c:xVal>
          <c:yVal>
            <c:numRef>
              <c:f>'Combo graphs'!$E$4:$E$16</c:f>
              <c:numCache>
                <c:formatCode>_-"£"* #,##0.0_-;\-"£"* #,##0.0_-;_-"£"* "-"??_-;_-@_-</c:formatCode>
                <c:ptCount val="13"/>
                <c:pt idx="0">
                  <c:v>17.132999999999999</c:v>
                </c:pt>
                <c:pt idx="1">
                  <c:v>27.253</c:v>
                </c:pt>
                <c:pt idx="2">
                  <c:v>67.444999999999993</c:v>
                </c:pt>
                <c:pt idx="3">
                  <c:v>48.948999999999998</c:v>
                </c:pt>
                <c:pt idx="4">
                  <c:v>24.745999999999999</c:v>
                </c:pt>
                <c:pt idx="5">
                  <c:v>32.015999999999998</c:v>
                </c:pt>
                <c:pt idx="6">
                  <c:v>8.5489999999999995</c:v>
                </c:pt>
                <c:pt idx="7">
                  <c:v>17.045000000000002</c:v>
                </c:pt>
                <c:pt idx="8">
                  <c:v>26.34</c:v>
                </c:pt>
                <c:pt idx="9">
                  <c:v>3.6</c:v>
                </c:pt>
                <c:pt idx="10">
                  <c:v>13.163</c:v>
                </c:pt>
                <c:pt idx="11">
                  <c:v>43.322000000000003</c:v>
                </c:pt>
                <c:pt idx="12">
                  <c:v>18.541</c:v>
                </c:pt>
              </c:numCache>
            </c:numRef>
          </c:yVal>
          <c:bubbleSize>
            <c:numRef>
              <c:f>'Combo graphs'!$F$4:$F$16</c:f>
              <c:numCache>
                <c:formatCode>General</c:formatCode>
                <c:ptCount val="13"/>
                <c:pt idx="0">
                  <c:v>3024</c:v>
                </c:pt>
                <c:pt idx="1">
                  <c:v>5308</c:v>
                </c:pt>
                <c:pt idx="2">
                  <c:v>1093</c:v>
                </c:pt>
                <c:pt idx="3">
                  <c:v>92</c:v>
                </c:pt>
                <c:pt idx="4">
                  <c:v>528</c:v>
                </c:pt>
                <c:pt idx="5">
                  <c:v>655</c:v>
                </c:pt>
                <c:pt idx="6">
                  <c:v>784</c:v>
                </c:pt>
                <c:pt idx="7">
                  <c:v>819</c:v>
                </c:pt>
                <c:pt idx="8">
                  <c:v>5415</c:v>
                </c:pt>
                <c:pt idx="9">
                  <c:v>823</c:v>
                </c:pt>
                <c:pt idx="10">
                  <c:v>1928</c:v>
                </c:pt>
                <c:pt idx="11">
                  <c:v>7299</c:v>
                </c:pt>
                <c:pt idx="12">
                  <c:v>1406</c:v>
                </c:pt>
              </c:numCache>
            </c:numRef>
          </c:bubbleSize>
          <c:bubble3D val="1"/>
          <c:extLst>
            <c:ext xmlns:c15="http://schemas.microsoft.com/office/drawing/2012/chart" uri="{02D57815-91ED-43cb-92C2-25804820EDAC}">
              <c15:datalabelsRange>
                <c15:f>'Combo graphs'!$C$4:$C$16</c15:f>
                <c15:dlblRangeCache>
                  <c:ptCount val="13"/>
                  <c:pt idx="0">
                    <c:v>Electrical equip</c:v>
                  </c:pt>
                  <c:pt idx="1">
                    <c:v>Rubber, Plastics</c:v>
                  </c:pt>
                  <c:pt idx="2">
                    <c:v>Motor vehicles</c:v>
                  </c:pt>
                  <c:pt idx="3">
                    <c:v>Refined petroloum</c:v>
                  </c:pt>
                  <c:pt idx="4">
                    <c:v>Air, spacecraft manufacture</c:v>
                  </c:pt>
                  <c:pt idx="5">
                    <c:v>Pharma manufacture</c:v>
                  </c:pt>
                  <c:pt idx="6">
                    <c:v>Steel</c:v>
                  </c:pt>
                  <c:pt idx="7">
                    <c:v>Chemical manufacture</c:v>
                  </c:pt>
                  <c:pt idx="8">
                    <c:v>Computer, electronic, optical</c:v>
                  </c:pt>
                  <c:pt idx="9">
                    <c:v>Electronic components</c:v>
                  </c:pt>
                  <c:pt idx="10">
                    <c:v>Test instruments</c:v>
                  </c:pt>
                  <c:pt idx="11">
                    <c:v>Machinery, equipment</c:v>
                  </c:pt>
                  <c:pt idx="12">
                    <c:v>Photonics</c:v>
                  </c:pt>
                </c15:dlblRangeCache>
              </c15:datalabelsRange>
            </c:ext>
            <c:ext xmlns:c16="http://schemas.microsoft.com/office/drawing/2014/chart" uri="{C3380CC4-5D6E-409C-BE32-E72D297353CC}">
              <c16:uniqueId val="{00000011-9B77-45B1-80EC-0024999A2BA1}"/>
            </c:ext>
          </c:extLst>
        </c:ser>
        <c:dLbls>
          <c:showLegendKey val="0"/>
          <c:showVal val="0"/>
          <c:showCatName val="0"/>
          <c:showSerName val="0"/>
          <c:showPercent val="0"/>
          <c:showBubbleSize val="0"/>
        </c:dLbls>
        <c:bubbleScale val="60"/>
        <c:showNegBubbles val="0"/>
        <c:axId val="362382639"/>
        <c:axId val="362388463"/>
      </c:bubbleChart>
      <c:valAx>
        <c:axId val="362382639"/>
        <c:scaling>
          <c:orientation val="minMax"/>
          <c:min val="0"/>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a:t>Sector employment, thousands</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62388463"/>
        <c:crosses val="autoZero"/>
        <c:crossBetween val="midCat"/>
        <c:majorUnit val="20"/>
      </c:valAx>
      <c:valAx>
        <c:axId val="362388463"/>
        <c:scaling>
          <c:orientation val="minMax"/>
          <c:max val="80"/>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GB" sz="1200"/>
                  <a:t>Annual</a:t>
                </a:r>
                <a:r>
                  <a:rPr lang="en-GB" sz="1200" baseline="0"/>
                  <a:t> Revenues</a:t>
                </a:r>
                <a:r>
                  <a:rPr lang="en-GB" sz="1200"/>
                  <a:t> (£ billion)</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quot;£&quot;#,##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62382639"/>
        <c:crosses val="autoZero"/>
        <c:crossBetween val="midCat"/>
      </c:valAx>
      <c:spPr>
        <a:noFill/>
        <a:ln>
          <a:noFill/>
        </a:ln>
        <a:effectLst/>
      </c:spPr>
    </c:plotArea>
    <c:legend>
      <c:legendPos val="b"/>
      <c:layout>
        <c:manualLayout>
          <c:xMode val="edge"/>
          <c:yMode val="edge"/>
          <c:x val="0.59245744281964752"/>
          <c:y val="0.14591786296381443"/>
          <c:w val="0.16587876515435571"/>
          <c:h val="0.1112248350152305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441203175704299"/>
          <c:y val="6.2107466105731916E-2"/>
          <c:w val="0.66815875730165686"/>
          <c:h val="0.76367733406126392"/>
        </c:manualLayout>
      </c:layout>
      <c:barChart>
        <c:barDir val="col"/>
        <c:grouping val="stacked"/>
        <c:varyColors val="0"/>
        <c:ser>
          <c:idx val="0"/>
          <c:order val="0"/>
          <c:tx>
            <c:strRef>
              <c:f>nationaltime!$B$46</c:f>
              <c:strCache>
                <c:ptCount val="1"/>
                <c:pt idx="0">
                  <c:v> USA </c:v>
                </c:pt>
              </c:strCache>
            </c:strRef>
          </c:tx>
          <c:spPr>
            <a:solidFill>
              <a:srgbClr val="4E67C8"/>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nationaltime!$D$46:$AL$46</c:f>
              <c:numCache>
                <c:formatCode>0.0%</c:formatCode>
                <c:ptCount val="35"/>
                <c:pt idx="0">
                  <c:v>0.40981369611278345</c:v>
                </c:pt>
                <c:pt idx="1">
                  <c:v>0.40081182216020805</c:v>
                </c:pt>
                <c:pt idx="2">
                  <c:v>0.38947720040553452</c:v>
                </c:pt>
                <c:pt idx="3">
                  <c:v>0.37202250394806108</c:v>
                </c:pt>
                <c:pt idx="4">
                  <c:v>0.35211124438390695</c:v>
                </c:pt>
                <c:pt idx="5">
                  <c:v>0.34261211329142299</c:v>
                </c:pt>
                <c:pt idx="6">
                  <c:v>0.32891181123121538</c:v>
                </c:pt>
                <c:pt idx="7">
                  <c:v>0.32455904002124264</c:v>
                </c:pt>
                <c:pt idx="8">
                  <c:v>0.31515711645101663</c:v>
                </c:pt>
                <c:pt idx="9">
                  <c:v>0.30707251566696508</c:v>
                </c:pt>
                <c:pt idx="10">
                  <c:v>0.29987202145164238</c:v>
                </c:pt>
                <c:pt idx="11">
                  <c:v>0.2869820963095075</c:v>
                </c:pt>
                <c:pt idx="12">
                  <c:v>0.30747990916175744</c:v>
                </c:pt>
                <c:pt idx="13">
                  <c:v>0.29037088962528679</c:v>
                </c:pt>
                <c:pt idx="14">
                  <c:v>0.27958724490620301</c:v>
                </c:pt>
                <c:pt idx="15">
                  <c:v>0.27482677313428516</c:v>
                </c:pt>
                <c:pt idx="16">
                  <c:v>0.25772897391941585</c:v>
                </c:pt>
                <c:pt idx="17">
                  <c:v>0.24388273206004873</c:v>
                </c:pt>
                <c:pt idx="18">
                  <c:v>0.23684137647561257</c:v>
                </c:pt>
                <c:pt idx="19">
                  <c:v>0.22908873380930217</c:v>
                </c:pt>
                <c:pt idx="20">
                  <c:v>0.22193740504405957</c:v>
                </c:pt>
                <c:pt idx="21">
                  <c:v>0.2116287679070237</c:v>
                </c:pt>
                <c:pt idx="22">
                  <c:v>0.20635398415147665</c:v>
                </c:pt>
                <c:pt idx="23">
                  <c:v>0.19730447328748918</c:v>
                </c:pt>
                <c:pt idx="24">
                  <c:v>0.18984465790030375</c:v>
                </c:pt>
                <c:pt idx="25">
                  <c:v>0.1842929483036583</c:v>
                </c:pt>
                <c:pt idx="26">
                  <c:v>0.17735478241717281</c:v>
                </c:pt>
                <c:pt idx="27">
                  <c:v>0.17094809826605062</c:v>
                </c:pt>
                <c:pt idx="28">
                  <c:v>0.16325343183505098</c:v>
                </c:pt>
                <c:pt idx="29">
                  <c:v>0.15160710807487271</c:v>
                </c:pt>
                <c:pt idx="30">
                  <c:v>0.14140643310277362</c:v>
                </c:pt>
                <c:pt idx="31">
                  <c:v>0.12732080783092703</c:v>
                </c:pt>
                <c:pt idx="32">
                  <c:v>0.11871988703302255</c:v>
                </c:pt>
                <c:pt idx="33">
                  <c:v>0.11696988807999378</c:v>
                </c:pt>
                <c:pt idx="34">
                  <c:v>0.12096522881956832</c:v>
                </c:pt>
              </c:numCache>
            </c:numRef>
          </c:val>
          <c:extLst>
            <c:ext xmlns:c16="http://schemas.microsoft.com/office/drawing/2014/chart" uri="{C3380CC4-5D6E-409C-BE32-E72D297353CC}">
              <c16:uniqueId val="{00000000-34FF-1646-BCF9-243ED11296EC}"/>
            </c:ext>
          </c:extLst>
        </c:ser>
        <c:ser>
          <c:idx val="1"/>
          <c:order val="1"/>
          <c:tx>
            <c:strRef>
              <c:f>nationaltime!$A$47</c:f>
              <c:strCache>
                <c:ptCount val="1"/>
                <c:pt idx="0">
                  <c:v> China </c:v>
                </c:pt>
              </c:strCache>
            </c:strRef>
          </c:tx>
          <c:spPr>
            <a:solidFill>
              <a:srgbClr val="FF0000"/>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nationaltime!$D$47:$AL$47</c:f>
              <c:numCache>
                <c:formatCode>0.0%</c:formatCode>
                <c:ptCount val="35"/>
                <c:pt idx="0">
                  <c:v>1.5462468372223785E-2</c:v>
                </c:pt>
                <c:pt idx="1">
                  <c:v>1.616667723726771E-2</c:v>
                </c:pt>
                <c:pt idx="2">
                  <c:v>1.6649183363709352E-2</c:v>
                </c:pt>
                <c:pt idx="3">
                  <c:v>1.9559352517985611E-2</c:v>
                </c:pt>
                <c:pt idx="4">
                  <c:v>1.860680233385513E-2</c:v>
                </c:pt>
                <c:pt idx="5">
                  <c:v>1.7834145783052077E-2</c:v>
                </c:pt>
                <c:pt idx="6">
                  <c:v>2.1894773266543634E-2</c:v>
                </c:pt>
                <c:pt idx="7">
                  <c:v>2.2277411368703849E-2</c:v>
                </c:pt>
                <c:pt idx="8">
                  <c:v>2.5499111196096345E-2</c:v>
                </c:pt>
                <c:pt idx="9">
                  <c:v>2.536001570856616E-2</c:v>
                </c:pt>
                <c:pt idx="10">
                  <c:v>3.1385215430556404E-2</c:v>
                </c:pt>
                <c:pt idx="11">
                  <c:v>3.5438674715324463E-2</c:v>
                </c:pt>
                <c:pt idx="12">
                  <c:v>3.8939354579202737E-2</c:v>
                </c:pt>
                <c:pt idx="13">
                  <c:v>4.6023451440224315E-2</c:v>
                </c:pt>
                <c:pt idx="14">
                  <c:v>5.8814975197531066E-2</c:v>
                </c:pt>
                <c:pt idx="15">
                  <c:v>7.4185580581232188E-2</c:v>
                </c:pt>
                <c:pt idx="16">
                  <c:v>8.9292958373136874E-2</c:v>
                </c:pt>
                <c:pt idx="17">
                  <c:v>0.10519374361392753</c:v>
                </c:pt>
                <c:pt idx="18">
                  <c:v>0.11446920216712264</c:v>
                </c:pt>
                <c:pt idx="19">
                  <c:v>0.124330878378469</c:v>
                </c:pt>
                <c:pt idx="20">
                  <c:v>0.13211060467942876</c:v>
                </c:pt>
                <c:pt idx="21">
                  <c:v>0.13811153116971989</c:v>
                </c:pt>
                <c:pt idx="22">
                  <c:v>0.13493635137547144</c:v>
                </c:pt>
                <c:pt idx="23">
                  <c:v>0.14325073734160765</c:v>
                </c:pt>
                <c:pt idx="24">
                  <c:v>0.14688129878193404</c:v>
                </c:pt>
                <c:pt idx="25">
                  <c:v>0.14513895300526267</c:v>
                </c:pt>
                <c:pt idx="26">
                  <c:v>0.14595966013536982</c:v>
                </c:pt>
                <c:pt idx="27">
                  <c:v>0.15610652272084202</c:v>
                </c:pt>
                <c:pt idx="28">
                  <c:v>0.17034976230811194</c:v>
                </c:pt>
                <c:pt idx="29">
                  <c:v>0.17101997380074016</c:v>
                </c:pt>
                <c:pt idx="30">
                  <c:v>0.13136468779331825</c:v>
                </c:pt>
                <c:pt idx="31">
                  <c:v>0.14211682412403234</c:v>
                </c:pt>
                <c:pt idx="32">
                  <c:v>0.16970306828746121</c:v>
                </c:pt>
                <c:pt idx="33">
                  <c:v>0.1666927158310369</c:v>
                </c:pt>
                <c:pt idx="34">
                  <c:v>0.18761413127750254</c:v>
                </c:pt>
              </c:numCache>
            </c:numRef>
          </c:val>
          <c:extLst>
            <c:ext xmlns:c16="http://schemas.microsoft.com/office/drawing/2014/chart" uri="{C3380CC4-5D6E-409C-BE32-E72D297353CC}">
              <c16:uniqueId val="{00000001-34FF-1646-BCF9-243ED11296EC}"/>
            </c:ext>
          </c:extLst>
        </c:ser>
        <c:ser>
          <c:idx val="2"/>
          <c:order val="2"/>
          <c:tx>
            <c:strRef>
              <c:f>nationaltime!$B$48</c:f>
              <c:strCache>
                <c:ptCount val="1"/>
                <c:pt idx="0">
                  <c:v> UK </c:v>
                </c:pt>
              </c:strCache>
            </c:strRef>
          </c:tx>
          <c:spPr>
            <a:solidFill>
              <a:srgbClr val="FFFF00"/>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nationaltime!$D$48:$AL$48</c:f>
              <c:numCache>
                <c:formatCode>0.0%</c:formatCode>
                <c:ptCount val="35"/>
                <c:pt idx="0">
                  <c:v>8.4669871157525181E-2</c:v>
                </c:pt>
                <c:pt idx="1">
                  <c:v>8.4207522039703178E-2</c:v>
                </c:pt>
                <c:pt idx="2">
                  <c:v>8.4781321972116575E-2</c:v>
                </c:pt>
                <c:pt idx="3">
                  <c:v>8.4762677662747851E-2</c:v>
                </c:pt>
                <c:pt idx="4">
                  <c:v>8.6894427615930386E-2</c:v>
                </c:pt>
                <c:pt idx="5">
                  <c:v>8.7863813712116157E-2</c:v>
                </c:pt>
                <c:pt idx="6">
                  <c:v>8.5453466912733977E-2</c:v>
                </c:pt>
                <c:pt idx="7">
                  <c:v>8.2342466876749884E-2</c:v>
                </c:pt>
                <c:pt idx="8">
                  <c:v>7.9673656702148002E-2</c:v>
                </c:pt>
                <c:pt idx="9">
                  <c:v>7.9714317093382767E-2</c:v>
                </c:pt>
                <c:pt idx="10">
                  <c:v>8.070571028094338E-2</c:v>
                </c:pt>
                <c:pt idx="11">
                  <c:v>7.3478300635661048E-2</c:v>
                </c:pt>
                <c:pt idx="12">
                  <c:v>6.5704792471487347E-2</c:v>
                </c:pt>
                <c:pt idx="13">
                  <c:v>6.8839748491800495E-2</c:v>
                </c:pt>
                <c:pt idx="14">
                  <c:v>6.6550598652426116E-2</c:v>
                </c:pt>
                <c:pt idx="15">
                  <c:v>6.4095748528114102E-2</c:v>
                </c:pt>
                <c:pt idx="16">
                  <c:v>6.400899014617166E-2</c:v>
                </c:pt>
                <c:pt idx="17">
                  <c:v>6.2118997091880845E-2</c:v>
                </c:pt>
                <c:pt idx="18">
                  <c:v>6.199066860426982E-2</c:v>
                </c:pt>
                <c:pt idx="19">
                  <c:v>5.9652586554930678E-2</c:v>
                </c:pt>
                <c:pt idx="20">
                  <c:v>5.8784563962321484E-2</c:v>
                </c:pt>
                <c:pt idx="21">
                  <c:v>5.6226652157817393E-2</c:v>
                </c:pt>
                <c:pt idx="22">
                  <c:v>5.5402238395334369E-2</c:v>
                </c:pt>
                <c:pt idx="23">
                  <c:v>5.3888955912513574E-2</c:v>
                </c:pt>
                <c:pt idx="24">
                  <c:v>5.2552388923942539E-2</c:v>
                </c:pt>
                <c:pt idx="25">
                  <c:v>5.3561536330902042E-2</c:v>
                </c:pt>
                <c:pt idx="26">
                  <c:v>5.3642193363660239E-2</c:v>
                </c:pt>
                <c:pt idx="27">
                  <c:v>5.2522767865467515E-2</c:v>
                </c:pt>
                <c:pt idx="28">
                  <c:v>5.0236481297510953E-2</c:v>
                </c:pt>
                <c:pt idx="29">
                  <c:v>5.0997436083921231E-2</c:v>
                </c:pt>
                <c:pt idx="30">
                  <c:v>5.8085648648740454E-2</c:v>
                </c:pt>
                <c:pt idx="31">
                  <c:v>5.4363310656629207E-2</c:v>
                </c:pt>
                <c:pt idx="32">
                  <c:v>4.9929292113637821E-2</c:v>
                </c:pt>
                <c:pt idx="33">
                  <c:v>4.7514589817061748E-2</c:v>
                </c:pt>
                <c:pt idx="34">
                  <c:v>4.7660769852632338E-2</c:v>
                </c:pt>
              </c:numCache>
            </c:numRef>
          </c:val>
          <c:extLst>
            <c:ext xmlns:c16="http://schemas.microsoft.com/office/drawing/2014/chart" uri="{C3380CC4-5D6E-409C-BE32-E72D297353CC}">
              <c16:uniqueId val="{00000002-34FF-1646-BCF9-243ED11296EC}"/>
            </c:ext>
          </c:extLst>
        </c:ser>
        <c:ser>
          <c:idx val="3"/>
          <c:order val="3"/>
          <c:tx>
            <c:strRef>
              <c:f>nationaltime!$A$49</c:f>
              <c:strCache>
                <c:ptCount val="1"/>
                <c:pt idx="0">
                  <c:v> Germany </c:v>
                </c:pt>
              </c:strCache>
            </c:strRef>
          </c:tx>
          <c:spPr>
            <a:solidFill>
              <a:schemeClr val="accent5"/>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nationaltime!$D$49:$AL$49</c:f>
              <c:numCache>
                <c:formatCode>0.0%</c:formatCode>
                <c:ptCount val="35"/>
                <c:pt idx="0">
                  <c:v>6.7884007487811732E-2</c:v>
                </c:pt>
                <c:pt idx="1">
                  <c:v>6.7850573983636711E-2</c:v>
                </c:pt>
                <c:pt idx="2">
                  <c:v>6.9269041661050523E-2</c:v>
                </c:pt>
                <c:pt idx="3">
                  <c:v>7.2035664151605547E-2</c:v>
                </c:pt>
                <c:pt idx="4">
                  <c:v>7.5291223647563479E-2</c:v>
                </c:pt>
                <c:pt idx="5">
                  <c:v>7.5605521478245105E-2</c:v>
                </c:pt>
                <c:pt idx="6">
                  <c:v>7.696332059056156E-2</c:v>
                </c:pt>
                <c:pt idx="7">
                  <c:v>7.7473066004396907E-2</c:v>
                </c:pt>
                <c:pt idx="8">
                  <c:v>7.7973952025835513E-2</c:v>
                </c:pt>
                <c:pt idx="9">
                  <c:v>7.6512698312327557E-2</c:v>
                </c:pt>
                <c:pt idx="10">
                  <c:v>7.3426168566030833E-2</c:v>
                </c:pt>
                <c:pt idx="11">
                  <c:v>7.3052430603192026E-2</c:v>
                </c:pt>
                <c:pt idx="12">
                  <c:v>6.7120997544685881E-2</c:v>
                </c:pt>
                <c:pt idx="13">
                  <c:v>6.6624182173506671E-2</c:v>
                </c:pt>
                <c:pt idx="14">
                  <c:v>6.4444004588860695E-2</c:v>
                </c:pt>
                <c:pt idx="15">
                  <c:v>6.3023477845766604E-2</c:v>
                </c:pt>
                <c:pt idx="16">
                  <c:v>6.074073831739011E-2</c:v>
                </c:pt>
                <c:pt idx="17">
                  <c:v>5.9463962901831327E-2</c:v>
                </c:pt>
                <c:pt idx="18">
                  <c:v>5.9018672994485995E-2</c:v>
                </c:pt>
                <c:pt idx="19">
                  <c:v>5.9282398496714579E-2</c:v>
                </c:pt>
                <c:pt idx="20">
                  <c:v>5.8462473412336673E-2</c:v>
                </c:pt>
                <c:pt idx="21">
                  <c:v>5.6284986706453821E-2</c:v>
                </c:pt>
                <c:pt idx="22">
                  <c:v>5.6291513129476077E-2</c:v>
                </c:pt>
                <c:pt idx="23">
                  <c:v>5.4324446000700313E-2</c:v>
                </c:pt>
                <c:pt idx="24">
                  <c:v>5.2174175829710699E-2</c:v>
                </c:pt>
                <c:pt idx="25">
                  <c:v>5.1477951464102327E-2</c:v>
                </c:pt>
                <c:pt idx="26">
                  <c:v>5.0872110261167162E-2</c:v>
                </c:pt>
                <c:pt idx="27">
                  <c:v>4.8951417473429723E-2</c:v>
                </c:pt>
                <c:pt idx="28">
                  <c:v>4.7023876628717175E-2</c:v>
                </c:pt>
                <c:pt idx="29">
                  <c:v>4.6956363268537395E-2</c:v>
                </c:pt>
                <c:pt idx="30">
                  <c:v>5.1108849167754551E-2</c:v>
                </c:pt>
                <c:pt idx="31">
                  <c:v>5.11388112857478E-2</c:v>
                </c:pt>
                <c:pt idx="32">
                  <c:v>4.6991239675923911E-2</c:v>
                </c:pt>
                <c:pt idx="33">
                  <c:v>4.4576061274946642E-2</c:v>
                </c:pt>
                <c:pt idx="34">
                  <c:v>4.5243030935315696E-2</c:v>
                </c:pt>
              </c:numCache>
            </c:numRef>
          </c:val>
          <c:extLst>
            <c:ext xmlns:c16="http://schemas.microsoft.com/office/drawing/2014/chart" uri="{C3380CC4-5D6E-409C-BE32-E72D297353CC}">
              <c16:uniqueId val="{00000003-34FF-1646-BCF9-243ED11296EC}"/>
            </c:ext>
          </c:extLst>
        </c:ser>
        <c:ser>
          <c:idx val="4"/>
          <c:order val="4"/>
          <c:tx>
            <c:strRef>
              <c:f>nationaltime!$A$50</c:f>
              <c:strCache>
                <c:ptCount val="1"/>
                <c:pt idx="0">
                  <c:v> Japan </c:v>
                </c:pt>
              </c:strCache>
            </c:strRef>
          </c:tx>
          <c:spPr>
            <a:solidFill>
              <a:srgbClr val="BC141A"/>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nationaltime!$D$50:$AL$50</c:f>
              <c:numCache>
                <c:formatCode>0.0%</c:formatCode>
                <c:ptCount val="35"/>
                <c:pt idx="0">
                  <c:v>8.3620754678168097E-2</c:v>
                </c:pt>
                <c:pt idx="1">
                  <c:v>8.6776178093486395E-2</c:v>
                </c:pt>
                <c:pt idx="2">
                  <c:v>8.5801018524487363E-2</c:v>
                </c:pt>
                <c:pt idx="3">
                  <c:v>8.7400201789787677E-2</c:v>
                </c:pt>
                <c:pt idx="4">
                  <c:v>8.6386183902905117E-2</c:v>
                </c:pt>
                <c:pt idx="5">
                  <c:v>8.5159357799040325E-2</c:v>
                </c:pt>
                <c:pt idx="6">
                  <c:v>8.8229963089902455E-2</c:v>
                </c:pt>
                <c:pt idx="7">
                  <c:v>8.8117802795122005E-2</c:v>
                </c:pt>
                <c:pt idx="8">
                  <c:v>9.0247236209375289E-2</c:v>
                </c:pt>
                <c:pt idx="9">
                  <c:v>9.1069746699370666E-2</c:v>
                </c:pt>
                <c:pt idx="10">
                  <c:v>9.0602718020598452E-2</c:v>
                </c:pt>
                <c:pt idx="11">
                  <c:v>9.08846663922806E-2</c:v>
                </c:pt>
                <c:pt idx="12">
                  <c:v>9.6607811753664119E-2</c:v>
                </c:pt>
                <c:pt idx="13">
                  <c:v>9.0281672189650775E-2</c:v>
                </c:pt>
                <c:pt idx="14">
                  <c:v>8.5007028712695304E-2</c:v>
                </c:pt>
                <c:pt idx="15">
                  <c:v>8.0971806333087412E-2</c:v>
                </c:pt>
                <c:pt idx="16">
                  <c:v>7.7361712707905303E-2</c:v>
                </c:pt>
                <c:pt idx="17">
                  <c:v>7.3767193272027035E-2</c:v>
                </c:pt>
                <c:pt idx="18">
                  <c:v>6.7510505472465676E-2</c:v>
                </c:pt>
                <c:pt idx="19">
                  <c:v>6.5365017496750791E-2</c:v>
                </c:pt>
                <c:pt idx="20">
                  <c:v>5.9556365846247343E-2</c:v>
                </c:pt>
                <c:pt idx="21">
                  <c:v>5.7487575862958683E-2</c:v>
                </c:pt>
                <c:pt idx="22">
                  <c:v>5.533253277484345E-2</c:v>
                </c:pt>
                <c:pt idx="23">
                  <c:v>5.1867458003160248E-2</c:v>
                </c:pt>
                <c:pt idx="24">
                  <c:v>4.8629229370215674E-2</c:v>
                </c:pt>
                <c:pt idx="25">
                  <c:v>4.5392321186338361E-2</c:v>
                </c:pt>
                <c:pt idx="26">
                  <c:v>4.4777927435682395E-2</c:v>
                </c:pt>
                <c:pt idx="27">
                  <c:v>4.3127805699080694E-2</c:v>
                </c:pt>
                <c:pt idx="28">
                  <c:v>4.0463232473486176E-2</c:v>
                </c:pt>
                <c:pt idx="29">
                  <c:v>3.7812537357352384E-2</c:v>
                </c:pt>
                <c:pt idx="30">
                  <c:v>3.6016227116222245E-2</c:v>
                </c:pt>
                <c:pt idx="31">
                  <c:v>3.4122752767055509E-2</c:v>
                </c:pt>
                <c:pt idx="32">
                  <c:v>3.1577334550792695E-2</c:v>
                </c:pt>
                <c:pt idx="33">
                  <c:v>2.9717069514708639E-2</c:v>
                </c:pt>
                <c:pt idx="34">
                  <c:v>3.0054632469059414E-2</c:v>
                </c:pt>
              </c:numCache>
            </c:numRef>
          </c:val>
          <c:extLst>
            <c:ext xmlns:c16="http://schemas.microsoft.com/office/drawing/2014/chart" uri="{C3380CC4-5D6E-409C-BE32-E72D297353CC}">
              <c16:uniqueId val="{00000004-34FF-1646-BCF9-243ED11296EC}"/>
            </c:ext>
          </c:extLst>
        </c:ser>
        <c:ser>
          <c:idx val="5"/>
          <c:order val="5"/>
          <c:tx>
            <c:strRef>
              <c:f>nationaltime!$A$51</c:f>
              <c:strCache>
                <c:ptCount val="1"/>
                <c:pt idx="0">
                  <c:v> France </c:v>
                </c:pt>
              </c:strCache>
            </c:strRef>
          </c:tx>
          <c:spPr>
            <a:solidFill>
              <a:srgbClr val="7030A0"/>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nationaltime!$D$51:$AL$51</c:f>
              <c:numCache>
                <c:formatCode>0.0%</c:formatCode>
                <c:ptCount val="35"/>
                <c:pt idx="0">
                  <c:v>4.3898324842118253E-2</c:v>
                </c:pt>
                <c:pt idx="1">
                  <c:v>4.6356313820003804E-2</c:v>
                </c:pt>
                <c:pt idx="2">
                  <c:v>4.7914017311400089E-2</c:v>
                </c:pt>
                <c:pt idx="3">
                  <c:v>4.8303430426390598E-2</c:v>
                </c:pt>
                <c:pt idx="4">
                  <c:v>5.1383439386854787E-2</c:v>
                </c:pt>
                <c:pt idx="5">
                  <c:v>5.059765136844515E-2</c:v>
                </c:pt>
                <c:pt idx="6">
                  <c:v>5.2164348800421832E-2</c:v>
                </c:pt>
                <c:pt idx="7">
                  <c:v>5.3114346965312843E-2</c:v>
                </c:pt>
                <c:pt idx="8">
                  <c:v>5.3646928846112989E-2</c:v>
                </c:pt>
                <c:pt idx="9">
                  <c:v>5.2410699131036735E-2</c:v>
                </c:pt>
                <c:pt idx="10">
                  <c:v>5.0831860564324455E-2</c:v>
                </c:pt>
                <c:pt idx="11">
                  <c:v>5.1324484382860018E-2</c:v>
                </c:pt>
                <c:pt idx="12">
                  <c:v>4.7891195226802311E-2</c:v>
                </c:pt>
                <c:pt idx="13">
                  <c:v>4.7546520520010196E-2</c:v>
                </c:pt>
                <c:pt idx="14">
                  <c:v>4.6177430561165959E-2</c:v>
                </c:pt>
                <c:pt idx="15">
                  <c:v>4.5498271347770111E-2</c:v>
                </c:pt>
                <c:pt idx="16">
                  <c:v>4.358977714382925E-2</c:v>
                </c:pt>
                <c:pt idx="17">
                  <c:v>4.3698813172993789E-2</c:v>
                </c:pt>
                <c:pt idx="18">
                  <c:v>4.3523192206054474E-2</c:v>
                </c:pt>
                <c:pt idx="19">
                  <c:v>4.2322152133879319E-2</c:v>
                </c:pt>
                <c:pt idx="20">
                  <c:v>4.0741415982983899E-2</c:v>
                </c:pt>
                <c:pt idx="21">
                  <c:v>3.9720218530193738E-2</c:v>
                </c:pt>
                <c:pt idx="22">
                  <c:v>3.8785897074370614E-2</c:v>
                </c:pt>
                <c:pt idx="23">
                  <c:v>3.7700298467643771E-2</c:v>
                </c:pt>
                <c:pt idx="24">
                  <c:v>3.6710480165791037E-2</c:v>
                </c:pt>
                <c:pt idx="25">
                  <c:v>3.562956755182773E-2</c:v>
                </c:pt>
                <c:pt idx="26">
                  <c:v>3.4958109905376671E-2</c:v>
                </c:pt>
                <c:pt idx="27">
                  <c:v>3.3320172170708116E-2</c:v>
                </c:pt>
                <c:pt idx="28">
                  <c:v>3.1259717826475464E-2</c:v>
                </c:pt>
                <c:pt idx="29">
                  <c:v>3.2116246466987179E-2</c:v>
                </c:pt>
                <c:pt idx="30">
                  <c:v>3.8584124101434199E-2</c:v>
                </c:pt>
                <c:pt idx="31">
                  <c:v>3.5771256744364592E-2</c:v>
                </c:pt>
                <c:pt idx="32">
                  <c:v>3.2669528110267035E-2</c:v>
                </c:pt>
                <c:pt idx="33">
                  <c:v>2.9805728074144149E-2</c:v>
                </c:pt>
                <c:pt idx="34">
                  <c:v>2.9941724362709012E-2</c:v>
                </c:pt>
              </c:numCache>
            </c:numRef>
          </c:val>
          <c:extLst>
            <c:ext xmlns:c16="http://schemas.microsoft.com/office/drawing/2014/chart" uri="{C3380CC4-5D6E-409C-BE32-E72D297353CC}">
              <c16:uniqueId val="{00000005-34FF-1646-BCF9-243ED11296EC}"/>
            </c:ext>
          </c:extLst>
        </c:ser>
        <c:ser>
          <c:idx val="6"/>
          <c:order val="6"/>
          <c:tx>
            <c:strRef>
              <c:f>nationaltime!$A$52</c:f>
              <c:strCache>
                <c:ptCount val="1"/>
                <c:pt idx="0">
                  <c:v> India </c:v>
                </c:pt>
              </c:strCache>
            </c:strRef>
          </c:tx>
          <c:spPr>
            <a:solidFill>
              <a:srgbClr val="435786"/>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nationaltime!$D$52:$AL$52</c:f>
              <c:numCache>
                <c:formatCode>0.0%</c:formatCode>
                <c:ptCount val="35"/>
                <c:pt idx="0">
                  <c:v>1.5345899874517441E-2</c:v>
                </c:pt>
                <c:pt idx="1">
                  <c:v>1.5792477960296824E-2</c:v>
                </c:pt>
                <c:pt idx="2">
                  <c:v>1.5623626486324932E-2</c:v>
                </c:pt>
                <c:pt idx="3">
                  <c:v>1.4443323390068433E-2</c:v>
                </c:pt>
                <c:pt idx="4">
                  <c:v>1.3976702108194922E-2</c:v>
                </c:pt>
                <c:pt idx="5">
                  <c:v>1.3011914869260783E-2</c:v>
                </c:pt>
                <c:pt idx="6">
                  <c:v>1.3602359609807541E-2</c:v>
                </c:pt>
                <c:pt idx="7">
                  <c:v>1.3303968542186505E-2</c:v>
                </c:pt>
                <c:pt idx="8">
                  <c:v>1.3066479699152271E-2</c:v>
                </c:pt>
                <c:pt idx="9">
                  <c:v>1.3731683046396848E-2</c:v>
                </c:pt>
                <c:pt idx="10">
                  <c:v>1.3187884697422146E-2</c:v>
                </c:pt>
                <c:pt idx="11">
                  <c:v>1.4842570997393332E-2</c:v>
                </c:pt>
                <c:pt idx="12">
                  <c:v>1.3227690580141286E-2</c:v>
                </c:pt>
                <c:pt idx="13">
                  <c:v>1.4642280567592829E-2</c:v>
                </c:pt>
                <c:pt idx="14">
                  <c:v>1.5905492090678472E-2</c:v>
                </c:pt>
                <c:pt idx="15">
                  <c:v>1.6311895152540903E-2</c:v>
                </c:pt>
                <c:pt idx="16">
                  <c:v>1.8683669864035489E-2</c:v>
                </c:pt>
                <c:pt idx="17">
                  <c:v>1.9883675233828498E-2</c:v>
                </c:pt>
                <c:pt idx="18">
                  <c:v>2.0904541949739897E-2</c:v>
                </c:pt>
                <c:pt idx="19">
                  <c:v>2.2444662920971557E-2</c:v>
                </c:pt>
                <c:pt idx="20">
                  <c:v>2.4827711941659069E-2</c:v>
                </c:pt>
                <c:pt idx="21">
                  <c:v>2.900797612770779E-2</c:v>
                </c:pt>
                <c:pt idx="22">
                  <c:v>3.2469089253822456E-2</c:v>
                </c:pt>
                <c:pt idx="23">
                  <c:v>3.4803897047789155E-2</c:v>
                </c:pt>
                <c:pt idx="24">
                  <c:v>3.7976074587651572E-2</c:v>
                </c:pt>
                <c:pt idx="25">
                  <c:v>3.871632706689488E-2</c:v>
                </c:pt>
                <c:pt idx="26">
                  <c:v>4.1568188941692716E-2</c:v>
                </c:pt>
                <c:pt idx="27">
                  <c:v>4.2350297180133077E-2</c:v>
                </c:pt>
                <c:pt idx="28">
                  <c:v>4.3261209879326822E-2</c:v>
                </c:pt>
                <c:pt idx="29">
                  <c:v>4.0623064209921782E-2</c:v>
                </c:pt>
                <c:pt idx="30">
                  <c:v>3.9066453958444908E-2</c:v>
                </c:pt>
                <c:pt idx="31">
                  <c:v>4.0877780384295494E-2</c:v>
                </c:pt>
                <c:pt idx="32">
                  <c:v>4.5102935360775864E-2</c:v>
                </c:pt>
                <c:pt idx="33">
                  <c:v>4.8317086880818219E-2</c:v>
                </c:pt>
                <c:pt idx="34">
                  <c:v>5.0350993666607953E-2</c:v>
                </c:pt>
              </c:numCache>
            </c:numRef>
          </c:val>
          <c:extLst>
            <c:ext xmlns:c16="http://schemas.microsoft.com/office/drawing/2014/chart" uri="{C3380CC4-5D6E-409C-BE32-E72D297353CC}">
              <c16:uniqueId val="{00000006-34FF-1646-BCF9-243ED11296EC}"/>
            </c:ext>
          </c:extLst>
        </c:ser>
        <c:ser>
          <c:idx val="7"/>
          <c:order val="7"/>
          <c:tx>
            <c:strRef>
              <c:f>nationaltime!$A$53</c:f>
              <c:strCache>
                <c:ptCount val="1"/>
                <c:pt idx="0">
                  <c:v> Italy </c:v>
                </c:pt>
              </c:strCache>
            </c:strRef>
          </c:tx>
          <c:spPr>
            <a:solidFill>
              <a:schemeClr val="accent2">
                <a:lumMod val="60000"/>
              </a:schemeClr>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nationaltime!$D$53:$AL$53</c:f>
              <c:numCache>
                <c:formatCode>0.0%</c:formatCode>
                <c:ptCount val="35"/>
                <c:pt idx="0">
                  <c:v>2.5960490136248002E-2</c:v>
                </c:pt>
                <c:pt idx="1">
                  <c:v>2.6048075093549818E-2</c:v>
                </c:pt>
                <c:pt idx="2">
                  <c:v>2.7279812938425563E-2</c:v>
                </c:pt>
                <c:pt idx="3">
                  <c:v>2.8919547288998069E-2</c:v>
                </c:pt>
                <c:pt idx="4">
                  <c:v>3.0138852182398503E-2</c:v>
                </c:pt>
                <c:pt idx="5">
                  <c:v>3.0941455922615355E-2</c:v>
                </c:pt>
                <c:pt idx="6">
                  <c:v>3.1163491958871605E-2</c:v>
                </c:pt>
                <c:pt idx="7">
                  <c:v>3.0243391945768854E-2</c:v>
                </c:pt>
                <c:pt idx="8">
                  <c:v>3.016267590172874E-2</c:v>
                </c:pt>
                <c:pt idx="9">
                  <c:v>3.1290665051435573E-2</c:v>
                </c:pt>
                <c:pt idx="10">
                  <c:v>3.1601560119446648E-2</c:v>
                </c:pt>
                <c:pt idx="11">
                  <c:v>3.1805917592719626E-2</c:v>
                </c:pt>
                <c:pt idx="12">
                  <c:v>3.2088776784292693E-2</c:v>
                </c:pt>
                <c:pt idx="13">
                  <c:v>3.3042314555187358E-2</c:v>
                </c:pt>
                <c:pt idx="14">
                  <c:v>3.2719869443681431E-2</c:v>
                </c:pt>
                <c:pt idx="15">
                  <c:v>3.1370698259775204E-2</c:v>
                </c:pt>
                <c:pt idx="16">
                  <c:v>3.135427980684926E-2</c:v>
                </c:pt>
                <c:pt idx="17">
                  <c:v>3.1289790143833998E-2</c:v>
                </c:pt>
                <c:pt idx="18">
                  <c:v>3.0896219195972428E-2</c:v>
                </c:pt>
                <c:pt idx="19">
                  <c:v>3.0882536378353656E-2</c:v>
                </c:pt>
                <c:pt idx="20">
                  <c:v>2.9990884229717411E-2</c:v>
                </c:pt>
                <c:pt idx="21">
                  <c:v>2.8999001581763724E-2</c:v>
                </c:pt>
                <c:pt idx="22">
                  <c:v>2.9539340901673886E-2</c:v>
                </c:pt>
                <c:pt idx="23">
                  <c:v>2.9328884272432399E-2</c:v>
                </c:pt>
                <c:pt idx="24">
                  <c:v>2.9219479897470368E-2</c:v>
                </c:pt>
                <c:pt idx="25">
                  <c:v>2.9568794698976584E-2</c:v>
                </c:pt>
                <c:pt idx="26">
                  <c:v>2.9084178335747626E-2</c:v>
                </c:pt>
                <c:pt idx="27">
                  <c:v>2.864295981845703E-2</c:v>
                </c:pt>
                <c:pt idx="28">
                  <c:v>2.7243583680936757E-2</c:v>
                </c:pt>
                <c:pt idx="29">
                  <c:v>2.773577034935969E-2</c:v>
                </c:pt>
                <c:pt idx="30">
                  <c:v>3.1832638332995551E-2</c:v>
                </c:pt>
                <c:pt idx="31">
                  <c:v>3.1566825190335032E-2</c:v>
                </c:pt>
                <c:pt idx="32">
                  <c:v>3.0146612750609248E-2</c:v>
                </c:pt>
                <c:pt idx="33">
                  <c:v>3.1156628598326457E-2</c:v>
                </c:pt>
                <c:pt idx="34">
                  <c:v>3.1641367723637084E-2</c:v>
                </c:pt>
              </c:numCache>
            </c:numRef>
          </c:val>
          <c:extLst>
            <c:ext xmlns:c16="http://schemas.microsoft.com/office/drawing/2014/chart" uri="{C3380CC4-5D6E-409C-BE32-E72D297353CC}">
              <c16:uniqueId val="{00000007-34FF-1646-BCF9-243ED11296EC}"/>
            </c:ext>
          </c:extLst>
        </c:ser>
        <c:ser>
          <c:idx val="8"/>
          <c:order val="8"/>
          <c:tx>
            <c:strRef>
              <c:f>nationaltime!$A$54</c:f>
              <c:strCache>
                <c:ptCount val="1"/>
                <c:pt idx="0">
                  <c:v> Canada </c:v>
                </c:pt>
              </c:strCache>
            </c:strRef>
          </c:tx>
          <c:spPr>
            <a:solidFill>
              <a:srgbClr val="BDD7EE"/>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nationaltime!$D$54:$AL$54</c:f>
              <c:numCache>
                <c:formatCode>0.0%</c:formatCode>
                <c:ptCount val="35"/>
                <c:pt idx="0">
                  <c:v>4.0510981438180986E-2</c:v>
                </c:pt>
                <c:pt idx="1">
                  <c:v>3.9715862243927189E-2</c:v>
                </c:pt>
                <c:pt idx="2">
                  <c:v>4.0436242594014266E-2</c:v>
                </c:pt>
                <c:pt idx="3">
                  <c:v>3.9650596595894018E-2</c:v>
                </c:pt>
                <c:pt idx="4">
                  <c:v>3.8240256968021302E-2</c:v>
                </c:pt>
                <c:pt idx="5">
                  <c:v>3.6946588188157631E-2</c:v>
                </c:pt>
                <c:pt idx="6">
                  <c:v>3.5451819140522013E-2</c:v>
                </c:pt>
                <c:pt idx="7">
                  <c:v>3.4796496530503068E-2</c:v>
                </c:pt>
                <c:pt idx="8">
                  <c:v>3.3434607403630287E-2</c:v>
                </c:pt>
                <c:pt idx="9">
                  <c:v>3.2851537409351254E-2</c:v>
                </c:pt>
                <c:pt idx="10">
                  <c:v>3.2110427204582848E-2</c:v>
                </c:pt>
                <c:pt idx="11">
                  <c:v>3.0485434673251932E-2</c:v>
                </c:pt>
                <c:pt idx="12">
                  <c:v>3.3678865024762639E-2</c:v>
                </c:pt>
                <c:pt idx="13">
                  <c:v>3.3052935678477356E-2</c:v>
                </c:pt>
                <c:pt idx="14">
                  <c:v>3.389940053967587E-2</c:v>
                </c:pt>
                <c:pt idx="15">
                  <c:v>3.4735783824444158E-2</c:v>
                </c:pt>
                <c:pt idx="16">
                  <c:v>3.4588180640433411E-2</c:v>
                </c:pt>
                <c:pt idx="17">
                  <c:v>3.3554979171579027E-2</c:v>
                </c:pt>
                <c:pt idx="18">
                  <c:v>3.3572327062359436E-2</c:v>
                </c:pt>
                <c:pt idx="19">
                  <c:v>3.2620810738672713E-2</c:v>
                </c:pt>
                <c:pt idx="20">
                  <c:v>3.1721665147371618E-2</c:v>
                </c:pt>
                <c:pt idx="21">
                  <c:v>3.111923806104935E-2</c:v>
                </c:pt>
                <c:pt idx="22">
                  <c:v>3.0217386482812813E-2</c:v>
                </c:pt>
                <c:pt idx="23">
                  <c:v>2.9202356746810574E-2</c:v>
                </c:pt>
                <c:pt idx="24">
                  <c:v>2.8413602117993327E-2</c:v>
                </c:pt>
                <c:pt idx="25">
                  <c:v>2.7898908403940256E-2</c:v>
                </c:pt>
                <c:pt idx="26">
                  <c:v>2.6839309766448955E-2</c:v>
                </c:pt>
                <c:pt idx="27">
                  <c:v>2.5842631951465307E-2</c:v>
                </c:pt>
                <c:pt idx="28">
                  <c:v>2.5212818035377997E-2</c:v>
                </c:pt>
                <c:pt idx="29">
                  <c:v>2.3619460348749434E-2</c:v>
                </c:pt>
                <c:pt idx="30">
                  <c:v>2.2099991734723108E-2</c:v>
                </c:pt>
                <c:pt idx="31">
                  <c:v>2.1261009575398265E-2</c:v>
                </c:pt>
                <c:pt idx="32">
                  <c:v>1.95497470873113E-2</c:v>
                </c:pt>
                <c:pt idx="33">
                  <c:v>1.9539615294972511E-2</c:v>
                </c:pt>
                <c:pt idx="34">
                  <c:v>1.9471379300481591E-2</c:v>
                </c:pt>
              </c:numCache>
            </c:numRef>
          </c:val>
          <c:extLst>
            <c:ext xmlns:c16="http://schemas.microsoft.com/office/drawing/2014/chart" uri="{C3380CC4-5D6E-409C-BE32-E72D297353CC}">
              <c16:uniqueId val="{00000008-34FF-1646-BCF9-243ED11296EC}"/>
            </c:ext>
          </c:extLst>
        </c:ser>
        <c:ser>
          <c:idx val="9"/>
          <c:order val="9"/>
          <c:tx>
            <c:strRef>
              <c:f>nationaltime!$B$55</c:f>
              <c:strCache>
                <c:ptCount val="1"/>
                <c:pt idx="0">
                  <c:v> Korea </c:v>
                </c:pt>
              </c:strCache>
            </c:strRef>
          </c:tx>
          <c:spPr>
            <a:solidFill>
              <a:srgbClr val="A5A5A5"/>
            </a:solidFill>
            <a:ln>
              <a:noFill/>
            </a:ln>
            <a:effectLst/>
          </c:spPr>
          <c:invertIfNegative val="0"/>
          <c:cat>
            <c:numRef>
              <c:f>nationaltime!$D$3:$AL$3</c:f>
              <c:numCache>
                <c:formatCode>General</c:formatCode>
                <c:ptCount val="35"/>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numCache>
            </c:numRef>
          </c:cat>
          <c:val>
            <c:numRef>
              <c:f>nationaltime!$D$55:$AL$55</c:f>
              <c:numCache>
                <c:formatCode>0.0%</c:formatCode>
                <c:ptCount val="35"/>
                <c:pt idx="0">
                  <c:v>3.1747773198845287E-3</c:v>
                </c:pt>
                <c:pt idx="1">
                  <c:v>3.8815247034946405E-3</c:v>
                </c:pt>
                <c:pt idx="2">
                  <c:v>4.6530980608184532E-3</c:v>
                </c:pt>
                <c:pt idx="3">
                  <c:v>5.3024653447973332E-3</c:v>
                </c:pt>
                <c:pt idx="4">
                  <c:v>6.8816198743621541E-3</c:v>
                </c:pt>
                <c:pt idx="5">
                  <c:v>8.2612304081963617E-3</c:v>
                </c:pt>
                <c:pt idx="6">
                  <c:v>9.8413195359873459E-3</c:v>
                </c:pt>
                <c:pt idx="7">
                  <c:v>1.1800584952887473E-2</c:v>
                </c:pt>
                <c:pt idx="8">
                  <c:v>1.3307271194963208E-2</c:v>
                </c:pt>
                <c:pt idx="9">
                  <c:v>1.5592083148901897E-2</c:v>
                </c:pt>
                <c:pt idx="10">
                  <c:v>1.6253275641416296E-2</c:v>
                </c:pt>
                <c:pt idx="11">
                  <c:v>1.8361000594503133E-2</c:v>
                </c:pt>
                <c:pt idx="12">
                  <c:v>2.084712527129964E-2</c:v>
                </c:pt>
                <c:pt idx="13">
                  <c:v>2.1979352536324243E-2</c:v>
                </c:pt>
                <c:pt idx="14">
                  <c:v>2.259286787635929E-2</c:v>
                </c:pt>
                <c:pt idx="15">
                  <c:v>2.3072805913581854E-2</c:v>
                </c:pt>
                <c:pt idx="16">
                  <c:v>2.4114398628577411E-2</c:v>
                </c:pt>
                <c:pt idx="17">
                  <c:v>2.5978149807435354E-2</c:v>
                </c:pt>
                <c:pt idx="18">
                  <c:v>2.6045409294373323E-2</c:v>
                </c:pt>
                <c:pt idx="19">
                  <c:v>2.6984831678440704E-2</c:v>
                </c:pt>
                <c:pt idx="20">
                  <c:v>2.8019446976602858E-2</c:v>
                </c:pt>
                <c:pt idx="21">
                  <c:v>2.9406221603975723E-2</c:v>
                </c:pt>
                <c:pt idx="22">
                  <c:v>3.018147752680234E-2</c:v>
                </c:pt>
                <c:pt idx="23">
                  <c:v>3.0228308621232495E-2</c:v>
                </c:pt>
                <c:pt idx="24">
                  <c:v>2.9554651792116502E-2</c:v>
                </c:pt>
                <c:pt idx="25">
                  <c:v>2.9242097114408075E-2</c:v>
                </c:pt>
                <c:pt idx="26">
                  <c:v>2.7830440417799689E-2</c:v>
                </c:pt>
                <c:pt idx="27">
                  <c:v>2.6603114736421369E-2</c:v>
                </c:pt>
                <c:pt idx="28">
                  <c:v>2.5917230410942529E-2</c:v>
                </c:pt>
                <c:pt idx="29">
                  <c:v>2.4897656528873942E-2</c:v>
                </c:pt>
                <c:pt idx="30">
                  <c:v>2.1283654112881037E-2</c:v>
                </c:pt>
                <c:pt idx="31">
                  <c:v>2.1178904267343413E-2</c:v>
                </c:pt>
                <c:pt idx="32">
                  <c:v>2.1062253997635477E-2</c:v>
                </c:pt>
                <c:pt idx="33">
                  <c:v>2.1084285041838614E-2</c:v>
                </c:pt>
                <c:pt idx="34">
                  <c:v>2.1419420495380554E-2</c:v>
                </c:pt>
              </c:numCache>
            </c:numRef>
          </c:val>
          <c:extLst>
            <c:ext xmlns:c16="http://schemas.microsoft.com/office/drawing/2014/chart" uri="{C3380CC4-5D6E-409C-BE32-E72D297353CC}">
              <c16:uniqueId val="{00000009-34FF-1646-BCF9-243ED11296EC}"/>
            </c:ext>
          </c:extLst>
        </c:ser>
        <c:dLbls>
          <c:showLegendKey val="0"/>
          <c:showVal val="0"/>
          <c:showCatName val="0"/>
          <c:showSerName val="0"/>
          <c:showPercent val="0"/>
          <c:showBubbleSize val="0"/>
        </c:dLbls>
        <c:gapWidth val="0"/>
        <c:overlap val="100"/>
        <c:axId val="1152282368"/>
        <c:axId val="1152282848"/>
      </c:barChart>
      <c:catAx>
        <c:axId val="115228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chemeClr val="bg1"/>
                </a:solidFill>
                <a:latin typeface="+mn-lt"/>
                <a:ea typeface="+mn-ea"/>
                <a:cs typeface="+mn-cs"/>
              </a:defRPr>
            </a:pPr>
            <a:endParaRPr lang="en-US"/>
          </a:p>
        </c:txPr>
        <c:crossAx val="1152282848"/>
        <c:crosses val="autoZero"/>
        <c:auto val="1"/>
        <c:lblAlgn val="ctr"/>
        <c:lblOffset val="100"/>
        <c:noMultiLvlLbl val="0"/>
      </c:catAx>
      <c:valAx>
        <c:axId val="1152282848"/>
        <c:scaling>
          <c:orientation val="minMax"/>
        </c:scaling>
        <c:delete val="0"/>
        <c:axPos val="l"/>
        <c:title>
          <c:tx>
            <c:rich>
              <a:bodyPr rot="-5400000" spcFirstLastPara="1" vertOverflow="ellipsis" vert="horz" wrap="square" anchor="ctr" anchorCtr="1"/>
              <a:lstStyle/>
              <a:p>
                <a:pPr>
                  <a:defRPr lang="en-US" sz="1200" b="0" i="0" u="none" strike="noStrike" kern="1200" baseline="0">
                    <a:solidFill>
                      <a:schemeClr val="bg1"/>
                    </a:solidFill>
                    <a:latin typeface="+mn-lt"/>
                    <a:ea typeface="+mn-ea"/>
                    <a:cs typeface="+mn-cs"/>
                  </a:defRPr>
                </a:pPr>
                <a:r>
                  <a:rPr lang="en-GB"/>
                  <a:t>%</a:t>
                </a:r>
                <a:r>
                  <a:rPr lang="en-GB" baseline="0"/>
                  <a:t>  of publication</a:t>
                </a:r>
                <a:endParaRPr lang="en-GB"/>
              </a:p>
            </c:rich>
          </c:tx>
          <c:overlay val="0"/>
          <c:spPr>
            <a:noFill/>
            <a:ln>
              <a:noFill/>
            </a:ln>
            <a:effectLst/>
          </c:spPr>
          <c:txPr>
            <a:bodyPr rot="-5400000" spcFirstLastPara="1" vertOverflow="ellipsis" vert="horz" wrap="square" anchor="ctr" anchorCtr="1"/>
            <a:lstStyle/>
            <a:p>
              <a:pPr>
                <a:defRPr lang="en-US" sz="1200" b="0" i="0" u="none" strike="noStrike" kern="1200" baseline="0">
                  <a:solidFill>
                    <a:schemeClr val="bg1"/>
                  </a:solidFill>
                  <a:latin typeface="+mn-lt"/>
                  <a:ea typeface="+mn-ea"/>
                  <a:cs typeface="+mn-cs"/>
                </a:defRPr>
              </a:pPr>
              <a:endParaRPr lang="en-GB"/>
            </a:p>
          </c:txPr>
        </c:title>
        <c:numFmt formatCode="0.0%" sourceLinked="1"/>
        <c:majorTickMark val="none"/>
        <c:minorTickMark val="none"/>
        <c:tickLblPos val="nextTo"/>
        <c:spPr>
          <a:noFill/>
          <a:ln w="9525">
            <a:solidFill>
              <a:schemeClr val="accent1"/>
            </a:solidFill>
          </a:ln>
          <a:effectLst/>
        </c:spPr>
        <c:txPr>
          <a:bodyPr rot="-60000000" spcFirstLastPara="1" vertOverflow="ellipsis" vert="horz" wrap="square" anchor="ctr" anchorCtr="1"/>
          <a:lstStyle/>
          <a:p>
            <a:pPr>
              <a:defRPr lang="en-US" sz="1200" b="0" i="0" u="none" strike="noStrike" kern="1200" baseline="0">
                <a:solidFill>
                  <a:schemeClr val="bg1"/>
                </a:solidFill>
                <a:latin typeface="+mn-lt"/>
                <a:ea typeface="+mn-ea"/>
                <a:cs typeface="+mn-cs"/>
              </a:defRPr>
            </a:pPr>
            <a:endParaRPr lang="en-US"/>
          </a:p>
        </c:txPr>
        <c:crossAx val="1152282368"/>
        <c:crosses val="autoZero"/>
        <c:crossBetween val="between"/>
      </c:valAx>
      <c:spPr>
        <a:solidFill>
          <a:schemeClr val="tx1">
            <a:lumMod val="75000"/>
            <a:lumOff val="25000"/>
          </a:schemeClr>
        </a:solidFill>
        <a:ln>
          <a:noFill/>
        </a:ln>
        <a:effectLst/>
      </c:spPr>
    </c:plotArea>
    <c:legend>
      <c:legendPos val="r"/>
      <c:layout>
        <c:manualLayout>
          <c:xMode val="edge"/>
          <c:yMode val="edge"/>
          <c:x val="0.83839776617791495"/>
          <c:y val="1.2700247817546344E-2"/>
          <c:w val="0.1495170609493966"/>
          <c:h val="0.9020915515448007"/>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chemeClr val="bg1"/>
              </a:solidFill>
              <a:latin typeface="+mn-lt"/>
              <a:ea typeface="+mn-ea"/>
              <a:cs typeface="+mn-cs"/>
            </a:defRPr>
          </a:pPr>
          <a:endParaRPr lang="en-US"/>
        </a:p>
      </c:txPr>
    </c:legend>
    <c:plotVisOnly val="1"/>
    <c:dispBlanksAs val="gap"/>
    <c:showDLblsOverMax val="0"/>
  </c:chart>
  <c:spPr>
    <a:solidFill>
      <a:schemeClr val="tx1">
        <a:lumMod val="75000"/>
        <a:lumOff val="25000"/>
      </a:schemeClr>
    </a:solidFill>
    <a:ln w="9525" cap="flat" cmpd="sng" algn="ctr">
      <a:solidFill>
        <a:schemeClr val="tx1">
          <a:lumMod val="15000"/>
          <a:lumOff val="85000"/>
        </a:schemeClr>
      </a:solidFill>
      <a:round/>
    </a:ln>
    <a:effectLst/>
  </c:spPr>
  <c:txPr>
    <a:bodyPr/>
    <a:lstStyle/>
    <a:p>
      <a:pPr>
        <a:defRPr lang="en-US" sz="1200" b="0" i="0" u="none" strike="noStrike" kern="1200" baseline="0">
          <a:solidFill>
            <a:schemeClr val="bg1"/>
          </a:solidFill>
          <a:latin typeface="+mn-lt"/>
          <a:ea typeface="+mn-ea"/>
          <a:cs typeface="+mn-cs"/>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BD3760F-6037-42EA-82DE-3EE6643F0137}" type="doc">
      <dgm:prSet loTypeId="urn:microsoft.com/office/officeart/2005/8/layout/list1" loCatId="list" qsTypeId="urn:microsoft.com/office/officeart/2005/8/quickstyle/simple1#1" qsCatId="simple" csTypeId="urn:microsoft.com/office/officeart/2005/8/colors/accent1_2#1" csCatId="accent1" phldr="1"/>
      <dgm:spPr/>
      <dgm:t>
        <a:bodyPr/>
        <a:lstStyle/>
        <a:p>
          <a:endParaRPr lang="en-GB"/>
        </a:p>
      </dgm:t>
    </dgm:pt>
    <dgm:pt modelId="{9A201188-0364-4A5C-9152-434E84CDB4C3}">
      <dgm:prSet phldrT="[Text]" phldr="0"/>
      <dgm:spPr/>
      <dgm:t>
        <a:bodyPr/>
        <a:lstStyle/>
        <a:p>
          <a:r>
            <a:rPr lang="en-GB"/>
            <a:t>Photonics Employs: </a:t>
          </a:r>
        </a:p>
      </dgm:t>
    </dgm:pt>
    <dgm:pt modelId="{50A4ECA5-053A-45AB-B7BB-FF7123DCB63D}" type="parTrans" cxnId="{A4A0938C-A6E8-42CA-BF87-9B8D1A6246EF}">
      <dgm:prSet/>
      <dgm:spPr/>
      <dgm:t>
        <a:bodyPr/>
        <a:lstStyle/>
        <a:p>
          <a:endParaRPr lang="en-GB"/>
        </a:p>
      </dgm:t>
    </dgm:pt>
    <dgm:pt modelId="{6607132C-A8C0-4AA1-88AB-C3D4E2490406}" type="sibTrans" cxnId="{A4A0938C-A6E8-42CA-BF87-9B8D1A6246EF}">
      <dgm:prSet/>
      <dgm:spPr/>
      <dgm:t>
        <a:bodyPr/>
        <a:lstStyle/>
        <a:p>
          <a:endParaRPr lang="en-GB"/>
        </a:p>
      </dgm:t>
    </dgm:pt>
    <dgm:pt modelId="{AEB4014A-682E-4D6D-A0BF-D704D3CAF2E6}">
      <dgm:prSet phldrT="[Text]" phldr="0"/>
      <dgm:spPr/>
      <dgm:t>
        <a:bodyPr/>
        <a:lstStyle/>
        <a:p>
          <a:r>
            <a:rPr lang="en-GB"/>
            <a:t>Growth</a:t>
          </a:r>
        </a:p>
      </dgm:t>
    </dgm:pt>
    <dgm:pt modelId="{06C700FD-29BF-4FA2-9454-495AF0722A78}" type="parTrans" cxnId="{4E1F3BCE-C268-407D-A9AD-DFDE7A8C2655}">
      <dgm:prSet/>
      <dgm:spPr/>
      <dgm:t>
        <a:bodyPr/>
        <a:lstStyle/>
        <a:p>
          <a:endParaRPr lang="en-GB"/>
        </a:p>
      </dgm:t>
    </dgm:pt>
    <dgm:pt modelId="{CC76A344-8E5E-4A79-A568-B529F2C66353}" type="sibTrans" cxnId="{4E1F3BCE-C268-407D-A9AD-DFDE7A8C2655}">
      <dgm:prSet/>
      <dgm:spPr/>
      <dgm:t>
        <a:bodyPr/>
        <a:lstStyle/>
        <a:p>
          <a:endParaRPr lang="en-GB"/>
        </a:p>
      </dgm:t>
    </dgm:pt>
    <dgm:pt modelId="{788969B1-5A5F-4E96-B51E-473661197FE9}">
      <dgm:prSet/>
      <dgm:spPr/>
      <dgm:t>
        <a:bodyPr/>
        <a:lstStyle/>
        <a:p>
          <a:r>
            <a:rPr lang="en-GB"/>
            <a:t>More than Aerospace or Motor manufacturing</a:t>
          </a:r>
        </a:p>
      </dgm:t>
    </dgm:pt>
    <dgm:pt modelId="{39133DE9-B1FF-47E5-A541-14AAB2A486E5}" type="parTrans" cxnId="{EB4092B9-5D9E-454D-82BA-FC54EE5A22A5}">
      <dgm:prSet/>
      <dgm:spPr/>
      <dgm:t>
        <a:bodyPr/>
        <a:lstStyle/>
        <a:p>
          <a:endParaRPr lang="en-GB"/>
        </a:p>
      </dgm:t>
    </dgm:pt>
    <dgm:pt modelId="{24D533CF-079E-4933-B391-AEB183A67488}" type="sibTrans" cxnId="{EB4092B9-5D9E-454D-82BA-FC54EE5A22A5}">
      <dgm:prSet/>
      <dgm:spPr/>
      <dgm:t>
        <a:bodyPr/>
        <a:lstStyle/>
        <a:p>
          <a:endParaRPr lang="en-GB"/>
        </a:p>
      </dgm:t>
    </dgm:pt>
    <dgm:pt modelId="{B89A5B4E-82B6-4C42-BEBC-1C4A92DA04CA}">
      <dgm:prSet/>
      <dgm:spPr/>
      <dgm:t>
        <a:bodyPr/>
        <a:lstStyle/>
        <a:p>
          <a:r>
            <a:rPr lang="en-GB"/>
            <a:t>3X more than Pharma, Steel or Chemical</a:t>
          </a:r>
        </a:p>
      </dgm:t>
    </dgm:pt>
    <dgm:pt modelId="{852B3F6E-1ABF-4B0E-87CA-7D11B068421A}" type="parTrans" cxnId="{F0A7640E-1CA7-442E-BF31-3053197D91B2}">
      <dgm:prSet/>
      <dgm:spPr/>
      <dgm:t>
        <a:bodyPr/>
        <a:lstStyle/>
        <a:p>
          <a:endParaRPr lang="en-GB"/>
        </a:p>
      </dgm:t>
    </dgm:pt>
    <dgm:pt modelId="{D3A014BD-3015-4203-ABED-B4C6718F5169}" type="sibTrans" cxnId="{F0A7640E-1CA7-442E-BF31-3053197D91B2}">
      <dgm:prSet/>
      <dgm:spPr/>
      <dgm:t>
        <a:bodyPr/>
        <a:lstStyle/>
        <a:p>
          <a:endParaRPr lang="en-GB"/>
        </a:p>
      </dgm:t>
    </dgm:pt>
    <dgm:pt modelId="{6D46B45E-3015-4A70-A7E7-80E1F9FDF7DF}">
      <dgm:prSet/>
      <dgm:spPr/>
      <dgm:t>
        <a:bodyPr/>
        <a:lstStyle/>
        <a:p>
          <a:r>
            <a:rPr lang="en-GB"/>
            <a:t>Photonics Revenues:</a:t>
          </a:r>
        </a:p>
      </dgm:t>
    </dgm:pt>
    <dgm:pt modelId="{67ACD45D-1D5F-4F37-93DE-82C91D1D52DE}" type="parTrans" cxnId="{0C36F17E-6D8D-4514-A8CB-6DBEA19146D7}">
      <dgm:prSet/>
      <dgm:spPr/>
      <dgm:t>
        <a:bodyPr/>
        <a:lstStyle/>
        <a:p>
          <a:endParaRPr lang="en-GB"/>
        </a:p>
      </dgm:t>
    </dgm:pt>
    <dgm:pt modelId="{234C0278-AB57-4EBC-98E5-3EB8A2391466}" type="sibTrans" cxnId="{0C36F17E-6D8D-4514-A8CB-6DBEA19146D7}">
      <dgm:prSet/>
      <dgm:spPr/>
      <dgm:t>
        <a:bodyPr/>
        <a:lstStyle/>
        <a:p>
          <a:endParaRPr lang="en-GB"/>
        </a:p>
      </dgm:t>
    </dgm:pt>
    <dgm:pt modelId="{4762CEA9-2232-48E4-9A87-EFE1C4D2C673}">
      <dgm:prSet/>
      <dgm:spPr/>
      <dgm:t>
        <a:bodyPr/>
        <a:lstStyle/>
        <a:p>
          <a:r>
            <a:rPr lang="en-GB"/>
            <a:t>Greater chemical </a:t>
          </a:r>
          <a:r>
            <a:rPr lang="en-GB" err="1"/>
            <a:t>manuf</a:t>
          </a:r>
          <a:r>
            <a:rPr lang="en-GB"/>
            <a:t>, &gt; 2X steel revenues.</a:t>
          </a:r>
        </a:p>
      </dgm:t>
    </dgm:pt>
    <dgm:pt modelId="{D31AAF64-B1BE-488F-AF70-54A6C67196CB}" type="parTrans" cxnId="{E0D4898E-1175-43DE-84DF-98949C54D5C0}">
      <dgm:prSet/>
      <dgm:spPr/>
      <dgm:t>
        <a:bodyPr/>
        <a:lstStyle/>
        <a:p>
          <a:endParaRPr lang="en-GB"/>
        </a:p>
      </dgm:t>
    </dgm:pt>
    <dgm:pt modelId="{161D37E2-2A79-40F4-8409-ED653BFD81B0}" type="sibTrans" cxnId="{E0D4898E-1175-43DE-84DF-98949C54D5C0}">
      <dgm:prSet/>
      <dgm:spPr/>
      <dgm:t>
        <a:bodyPr/>
        <a:lstStyle/>
        <a:p>
          <a:endParaRPr lang="en-GB"/>
        </a:p>
      </dgm:t>
    </dgm:pt>
    <dgm:pt modelId="{29C2152A-332F-4B14-83C4-877BB5A8BB89}">
      <dgm:prSet/>
      <dgm:spPr/>
      <dgm:t>
        <a:bodyPr/>
        <a:lstStyle/>
        <a:p>
          <a:r>
            <a:rPr lang="en-GB"/>
            <a:t>On track exceed aerospace and pharma</a:t>
          </a:r>
        </a:p>
      </dgm:t>
    </dgm:pt>
    <dgm:pt modelId="{2322B9A8-86B6-46D4-AB90-BF043CFA8E16}" type="parTrans" cxnId="{F253426F-E556-4D57-BB3E-08A8D32F110D}">
      <dgm:prSet/>
      <dgm:spPr/>
      <dgm:t>
        <a:bodyPr/>
        <a:lstStyle/>
        <a:p>
          <a:endParaRPr lang="en-GB"/>
        </a:p>
      </dgm:t>
    </dgm:pt>
    <dgm:pt modelId="{ACE5F944-1439-4BC2-BDBA-8BA12D0AB9F8}" type="sibTrans" cxnId="{F253426F-E556-4D57-BB3E-08A8D32F110D}">
      <dgm:prSet/>
      <dgm:spPr/>
      <dgm:t>
        <a:bodyPr/>
        <a:lstStyle/>
        <a:p>
          <a:endParaRPr lang="en-GB"/>
        </a:p>
      </dgm:t>
    </dgm:pt>
    <dgm:pt modelId="{85ABBC85-F0BD-4A2F-976B-E753E5D0C87D}">
      <dgm:prSet/>
      <dgm:spPr/>
      <dgm:t>
        <a:bodyPr/>
        <a:lstStyle/>
        <a:p>
          <a:r>
            <a:rPr lang="en-GB"/>
            <a:t>Number Photonics Firms</a:t>
          </a:r>
        </a:p>
      </dgm:t>
    </dgm:pt>
    <dgm:pt modelId="{5DC45444-ED6A-4160-A2BF-E9EDEA37DE0D}" type="parTrans" cxnId="{CDE1B548-6A74-48B1-865A-E91E40B610B9}">
      <dgm:prSet/>
      <dgm:spPr/>
      <dgm:t>
        <a:bodyPr/>
        <a:lstStyle/>
        <a:p>
          <a:endParaRPr lang="en-GB"/>
        </a:p>
      </dgm:t>
    </dgm:pt>
    <dgm:pt modelId="{16847900-C421-4CD9-B5E4-05303709FF5D}" type="sibTrans" cxnId="{CDE1B548-6A74-48B1-865A-E91E40B610B9}">
      <dgm:prSet/>
      <dgm:spPr/>
      <dgm:t>
        <a:bodyPr/>
        <a:lstStyle/>
        <a:p>
          <a:endParaRPr lang="en-GB"/>
        </a:p>
      </dgm:t>
    </dgm:pt>
    <dgm:pt modelId="{6D7F1901-FA12-47AB-A13C-6DE038A41A2A}">
      <dgm:prSet/>
      <dgm:spPr/>
      <dgm:t>
        <a:bodyPr/>
        <a:lstStyle/>
        <a:p>
          <a:r>
            <a:rPr lang="en-GB"/>
            <a:t>50% &gt; Aerospace, Chem, Pharma, Petroleum or Steel manufacturing</a:t>
          </a:r>
        </a:p>
      </dgm:t>
    </dgm:pt>
    <dgm:pt modelId="{59EA47D0-9DFB-4D11-83E6-87ED25C4471B}" type="parTrans" cxnId="{BEC62CE4-42A9-40EC-B7C1-11B8F3165B5D}">
      <dgm:prSet/>
      <dgm:spPr/>
      <dgm:t>
        <a:bodyPr/>
        <a:lstStyle/>
        <a:p>
          <a:endParaRPr lang="en-GB"/>
        </a:p>
      </dgm:t>
    </dgm:pt>
    <dgm:pt modelId="{A0CEAE98-7193-456F-9E4B-7120FAED9AFC}" type="sibTrans" cxnId="{BEC62CE4-42A9-40EC-B7C1-11B8F3165B5D}">
      <dgm:prSet/>
      <dgm:spPr/>
      <dgm:t>
        <a:bodyPr/>
        <a:lstStyle/>
        <a:p>
          <a:endParaRPr lang="en-GB"/>
        </a:p>
      </dgm:t>
    </dgm:pt>
    <dgm:pt modelId="{2F860522-1403-4296-9B86-74AA64E9145B}">
      <dgm:prSet/>
      <dgm:spPr/>
      <dgm:t>
        <a:bodyPr/>
        <a:lstStyle/>
        <a:p>
          <a:r>
            <a:rPr lang="en-GB"/>
            <a:t>Productivity</a:t>
          </a:r>
        </a:p>
      </dgm:t>
    </dgm:pt>
    <dgm:pt modelId="{753CDFB2-588A-42CD-B5DA-E0400BB9AE30}" type="parTrans" cxnId="{6F9E2E72-D34B-4B89-9488-9A3A6480315D}">
      <dgm:prSet/>
      <dgm:spPr/>
      <dgm:t>
        <a:bodyPr/>
        <a:lstStyle/>
        <a:p>
          <a:endParaRPr lang="en-GB"/>
        </a:p>
      </dgm:t>
    </dgm:pt>
    <dgm:pt modelId="{95C73EB3-6967-47B7-8B9D-37BB2B660D3F}" type="sibTrans" cxnId="{6F9E2E72-D34B-4B89-9488-9A3A6480315D}">
      <dgm:prSet/>
      <dgm:spPr/>
      <dgm:t>
        <a:bodyPr/>
        <a:lstStyle/>
        <a:p>
          <a:endParaRPr lang="en-GB"/>
        </a:p>
      </dgm:t>
    </dgm:pt>
    <dgm:pt modelId="{F4206A5F-BBB4-4E2B-B9E4-4511DCEA8998}">
      <dgm:prSet/>
      <dgm:spPr/>
      <dgm:t>
        <a:bodyPr/>
        <a:lstStyle/>
        <a:p>
          <a:r>
            <a:rPr lang="en-GB"/>
            <a:t>33% &gt; UK manufacturing average</a:t>
          </a:r>
        </a:p>
      </dgm:t>
    </dgm:pt>
    <dgm:pt modelId="{8E27BCD2-49B9-4E2A-B8C9-D7208C5BE30C}" type="parTrans" cxnId="{1B9B1761-3AFA-4D97-923D-2D4BACCC9975}">
      <dgm:prSet/>
      <dgm:spPr/>
      <dgm:t>
        <a:bodyPr/>
        <a:lstStyle/>
        <a:p>
          <a:endParaRPr lang="en-GB"/>
        </a:p>
      </dgm:t>
    </dgm:pt>
    <dgm:pt modelId="{A7DB7991-75C9-4824-A5C2-BA9BABEFE30A}" type="sibTrans" cxnId="{1B9B1761-3AFA-4D97-923D-2D4BACCC9975}">
      <dgm:prSet/>
      <dgm:spPr/>
      <dgm:t>
        <a:bodyPr/>
        <a:lstStyle/>
        <a:p>
          <a:endParaRPr lang="en-GB"/>
        </a:p>
      </dgm:t>
    </dgm:pt>
    <dgm:pt modelId="{F7D9407F-5394-4613-8040-CDEE574CB536}">
      <dgm:prSet phldrT="[Text]" phldr="0"/>
      <dgm:spPr/>
      <dgm:t>
        <a:bodyPr/>
        <a:lstStyle/>
        <a:p>
          <a:r>
            <a:rPr lang="en-GB"/>
            <a:t>4X UK Manufacturing</a:t>
          </a:r>
        </a:p>
      </dgm:t>
    </dgm:pt>
    <dgm:pt modelId="{975F9733-65E2-4AE0-9C72-F0BBF158D22D}" type="parTrans" cxnId="{259DC4AA-BB7E-4FFA-B142-F20BFB1C48D0}">
      <dgm:prSet/>
      <dgm:spPr/>
      <dgm:t>
        <a:bodyPr/>
        <a:lstStyle/>
        <a:p>
          <a:endParaRPr lang="en-GB"/>
        </a:p>
      </dgm:t>
    </dgm:pt>
    <dgm:pt modelId="{6ABBA975-B408-41F8-818D-8C1A2F3548B0}" type="sibTrans" cxnId="{259DC4AA-BB7E-4FFA-B142-F20BFB1C48D0}">
      <dgm:prSet/>
      <dgm:spPr/>
      <dgm:t>
        <a:bodyPr/>
        <a:lstStyle/>
        <a:p>
          <a:endParaRPr lang="en-GB"/>
        </a:p>
      </dgm:t>
    </dgm:pt>
    <dgm:pt modelId="{57718A0C-86A2-48D7-8E57-C0E051F456B3}" type="pres">
      <dgm:prSet presAssocID="{7BD3760F-6037-42EA-82DE-3EE6643F0137}" presName="linear" presStyleCnt="0">
        <dgm:presLayoutVars>
          <dgm:dir/>
          <dgm:animLvl val="lvl"/>
          <dgm:resizeHandles val="exact"/>
        </dgm:presLayoutVars>
      </dgm:prSet>
      <dgm:spPr/>
    </dgm:pt>
    <dgm:pt modelId="{0B6B85A4-06F9-48EE-8DC4-E1A2C946F845}" type="pres">
      <dgm:prSet presAssocID="{9A201188-0364-4A5C-9152-434E84CDB4C3}" presName="parentLin" presStyleCnt="0"/>
      <dgm:spPr/>
    </dgm:pt>
    <dgm:pt modelId="{84D1F53D-1B0F-4353-9E92-1EF9875B5B8B}" type="pres">
      <dgm:prSet presAssocID="{9A201188-0364-4A5C-9152-434E84CDB4C3}" presName="parentLeftMargin" presStyleLbl="node1" presStyleIdx="0" presStyleCnt="5"/>
      <dgm:spPr/>
    </dgm:pt>
    <dgm:pt modelId="{ECD0F487-9E1F-473B-BF4E-95FAB8B6CBD5}" type="pres">
      <dgm:prSet presAssocID="{9A201188-0364-4A5C-9152-434E84CDB4C3}" presName="parentText" presStyleLbl="node1" presStyleIdx="0" presStyleCnt="5">
        <dgm:presLayoutVars>
          <dgm:chMax val="0"/>
          <dgm:bulletEnabled val="1"/>
        </dgm:presLayoutVars>
      </dgm:prSet>
      <dgm:spPr/>
    </dgm:pt>
    <dgm:pt modelId="{E3B1745F-8F16-4838-8ED5-125C04668480}" type="pres">
      <dgm:prSet presAssocID="{9A201188-0364-4A5C-9152-434E84CDB4C3}" presName="negativeSpace" presStyleCnt="0"/>
      <dgm:spPr/>
    </dgm:pt>
    <dgm:pt modelId="{3C834E64-E0C1-4B34-BE46-2DDB5F07682B}" type="pres">
      <dgm:prSet presAssocID="{9A201188-0364-4A5C-9152-434E84CDB4C3}" presName="childText" presStyleLbl="conFgAcc1" presStyleIdx="0" presStyleCnt="5">
        <dgm:presLayoutVars>
          <dgm:bulletEnabled val="1"/>
        </dgm:presLayoutVars>
      </dgm:prSet>
      <dgm:spPr/>
    </dgm:pt>
    <dgm:pt modelId="{E7A788B5-5002-40DF-845C-35906C08AC72}" type="pres">
      <dgm:prSet presAssocID="{6607132C-A8C0-4AA1-88AB-C3D4E2490406}" presName="spaceBetweenRectangles" presStyleCnt="0"/>
      <dgm:spPr/>
    </dgm:pt>
    <dgm:pt modelId="{8869C662-E01C-4328-80C4-F803FB32AAE0}" type="pres">
      <dgm:prSet presAssocID="{6D46B45E-3015-4A70-A7E7-80E1F9FDF7DF}" presName="parentLin" presStyleCnt="0"/>
      <dgm:spPr/>
    </dgm:pt>
    <dgm:pt modelId="{59A33092-919F-4840-9B28-25A0DE6D662C}" type="pres">
      <dgm:prSet presAssocID="{6D46B45E-3015-4A70-A7E7-80E1F9FDF7DF}" presName="parentLeftMargin" presStyleLbl="node1" presStyleIdx="0" presStyleCnt="5"/>
      <dgm:spPr/>
    </dgm:pt>
    <dgm:pt modelId="{FBC96BC6-4803-4313-B482-EF166E413592}" type="pres">
      <dgm:prSet presAssocID="{6D46B45E-3015-4A70-A7E7-80E1F9FDF7DF}" presName="parentText" presStyleLbl="node1" presStyleIdx="1" presStyleCnt="5">
        <dgm:presLayoutVars>
          <dgm:chMax val="0"/>
          <dgm:bulletEnabled val="1"/>
        </dgm:presLayoutVars>
      </dgm:prSet>
      <dgm:spPr/>
    </dgm:pt>
    <dgm:pt modelId="{3C04AE8C-A528-4875-9C12-DBAE6D50C52D}" type="pres">
      <dgm:prSet presAssocID="{6D46B45E-3015-4A70-A7E7-80E1F9FDF7DF}" presName="negativeSpace" presStyleCnt="0"/>
      <dgm:spPr/>
    </dgm:pt>
    <dgm:pt modelId="{7FF3BE0A-C15A-4046-9D99-E100C476A780}" type="pres">
      <dgm:prSet presAssocID="{6D46B45E-3015-4A70-A7E7-80E1F9FDF7DF}" presName="childText" presStyleLbl="conFgAcc1" presStyleIdx="1" presStyleCnt="5">
        <dgm:presLayoutVars>
          <dgm:bulletEnabled val="1"/>
        </dgm:presLayoutVars>
      </dgm:prSet>
      <dgm:spPr/>
    </dgm:pt>
    <dgm:pt modelId="{3EFDDF8F-4CC4-49B2-914C-723383C3A9A4}" type="pres">
      <dgm:prSet presAssocID="{234C0278-AB57-4EBC-98E5-3EB8A2391466}" presName="spaceBetweenRectangles" presStyleCnt="0"/>
      <dgm:spPr/>
    </dgm:pt>
    <dgm:pt modelId="{230A0928-C642-41C3-9CA1-8B996EC72010}" type="pres">
      <dgm:prSet presAssocID="{85ABBC85-F0BD-4A2F-976B-E753E5D0C87D}" presName="parentLin" presStyleCnt="0"/>
      <dgm:spPr/>
    </dgm:pt>
    <dgm:pt modelId="{0D472E96-FAA5-4013-A422-A325BA0F6B1A}" type="pres">
      <dgm:prSet presAssocID="{85ABBC85-F0BD-4A2F-976B-E753E5D0C87D}" presName="parentLeftMargin" presStyleLbl="node1" presStyleIdx="1" presStyleCnt="5"/>
      <dgm:spPr/>
    </dgm:pt>
    <dgm:pt modelId="{D57CB3B6-E7D7-4B5F-929B-CF81638F0B28}" type="pres">
      <dgm:prSet presAssocID="{85ABBC85-F0BD-4A2F-976B-E753E5D0C87D}" presName="parentText" presStyleLbl="node1" presStyleIdx="2" presStyleCnt="5">
        <dgm:presLayoutVars>
          <dgm:chMax val="0"/>
          <dgm:bulletEnabled val="1"/>
        </dgm:presLayoutVars>
      </dgm:prSet>
      <dgm:spPr/>
    </dgm:pt>
    <dgm:pt modelId="{917E1987-E9C5-4073-A251-70227329E87F}" type="pres">
      <dgm:prSet presAssocID="{85ABBC85-F0BD-4A2F-976B-E753E5D0C87D}" presName="negativeSpace" presStyleCnt="0"/>
      <dgm:spPr/>
    </dgm:pt>
    <dgm:pt modelId="{74ECCEB7-FA52-47D4-981E-7F00060357E9}" type="pres">
      <dgm:prSet presAssocID="{85ABBC85-F0BD-4A2F-976B-E753E5D0C87D}" presName="childText" presStyleLbl="conFgAcc1" presStyleIdx="2" presStyleCnt="5">
        <dgm:presLayoutVars>
          <dgm:bulletEnabled val="1"/>
        </dgm:presLayoutVars>
      </dgm:prSet>
      <dgm:spPr/>
    </dgm:pt>
    <dgm:pt modelId="{E4F1DC5F-7178-4C2C-9322-EB1D37948978}" type="pres">
      <dgm:prSet presAssocID="{16847900-C421-4CD9-B5E4-05303709FF5D}" presName="spaceBetweenRectangles" presStyleCnt="0"/>
      <dgm:spPr/>
    </dgm:pt>
    <dgm:pt modelId="{C4B71E42-9A89-4333-986B-B146E8058C4C}" type="pres">
      <dgm:prSet presAssocID="{2F860522-1403-4296-9B86-74AA64E9145B}" presName="parentLin" presStyleCnt="0"/>
      <dgm:spPr/>
    </dgm:pt>
    <dgm:pt modelId="{B3053385-8BFC-402D-A092-0CBFF63CB744}" type="pres">
      <dgm:prSet presAssocID="{2F860522-1403-4296-9B86-74AA64E9145B}" presName="parentLeftMargin" presStyleLbl="node1" presStyleIdx="2" presStyleCnt="5"/>
      <dgm:spPr/>
    </dgm:pt>
    <dgm:pt modelId="{A856431E-2C89-4FB8-A0A4-E3978350CA06}" type="pres">
      <dgm:prSet presAssocID="{2F860522-1403-4296-9B86-74AA64E9145B}" presName="parentText" presStyleLbl="node1" presStyleIdx="3" presStyleCnt="5">
        <dgm:presLayoutVars>
          <dgm:chMax val="0"/>
          <dgm:bulletEnabled val="1"/>
        </dgm:presLayoutVars>
      </dgm:prSet>
      <dgm:spPr/>
    </dgm:pt>
    <dgm:pt modelId="{1BDC0482-82EE-4896-B503-05F6AEB994E1}" type="pres">
      <dgm:prSet presAssocID="{2F860522-1403-4296-9B86-74AA64E9145B}" presName="negativeSpace" presStyleCnt="0"/>
      <dgm:spPr/>
    </dgm:pt>
    <dgm:pt modelId="{0E229813-5532-4A08-B984-63745EB48A58}" type="pres">
      <dgm:prSet presAssocID="{2F860522-1403-4296-9B86-74AA64E9145B}" presName="childText" presStyleLbl="conFgAcc1" presStyleIdx="3" presStyleCnt="5">
        <dgm:presLayoutVars>
          <dgm:bulletEnabled val="1"/>
        </dgm:presLayoutVars>
      </dgm:prSet>
      <dgm:spPr/>
    </dgm:pt>
    <dgm:pt modelId="{2EDF5F4F-E676-49B5-ACDF-1E8A6E3786EE}" type="pres">
      <dgm:prSet presAssocID="{95C73EB3-6967-47B7-8B9D-37BB2B660D3F}" presName="spaceBetweenRectangles" presStyleCnt="0"/>
      <dgm:spPr/>
    </dgm:pt>
    <dgm:pt modelId="{EE91D731-D898-413E-A218-86D436A1ED3B}" type="pres">
      <dgm:prSet presAssocID="{AEB4014A-682E-4D6D-A0BF-D704D3CAF2E6}" presName="parentLin" presStyleCnt="0"/>
      <dgm:spPr/>
    </dgm:pt>
    <dgm:pt modelId="{DD0C2316-073E-4810-89D9-8820A72D0303}" type="pres">
      <dgm:prSet presAssocID="{AEB4014A-682E-4D6D-A0BF-D704D3CAF2E6}" presName="parentLeftMargin" presStyleLbl="node1" presStyleIdx="3" presStyleCnt="5"/>
      <dgm:spPr/>
    </dgm:pt>
    <dgm:pt modelId="{A5E67571-7ED5-4657-8A25-FD6A3571E468}" type="pres">
      <dgm:prSet presAssocID="{AEB4014A-682E-4D6D-A0BF-D704D3CAF2E6}" presName="parentText" presStyleLbl="node1" presStyleIdx="4" presStyleCnt="5">
        <dgm:presLayoutVars>
          <dgm:chMax val="0"/>
          <dgm:bulletEnabled val="1"/>
        </dgm:presLayoutVars>
      </dgm:prSet>
      <dgm:spPr/>
    </dgm:pt>
    <dgm:pt modelId="{80D27363-6476-43BC-B809-157C619E1231}" type="pres">
      <dgm:prSet presAssocID="{AEB4014A-682E-4D6D-A0BF-D704D3CAF2E6}" presName="negativeSpace" presStyleCnt="0"/>
      <dgm:spPr/>
    </dgm:pt>
    <dgm:pt modelId="{8BC7D44C-A189-41AF-97CD-233A025B56D6}" type="pres">
      <dgm:prSet presAssocID="{AEB4014A-682E-4D6D-A0BF-D704D3CAF2E6}" presName="childText" presStyleLbl="conFgAcc1" presStyleIdx="4" presStyleCnt="5">
        <dgm:presLayoutVars>
          <dgm:bulletEnabled val="1"/>
        </dgm:presLayoutVars>
      </dgm:prSet>
      <dgm:spPr/>
    </dgm:pt>
  </dgm:ptLst>
  <dgm:cxnLst>
    <dgm:cxn modelId="{B92A6307-E6D3-4B48-AA16-BE648DD22139}" type="presOf" srcId="{6D46B45E-3015-4A70-A7E7-80E1F9FDF7DF}" destId="{59A33092-919F-4840-9B28-25A0DE6D662C}" srcOrd="0" destOrd="0" presId="urn:microsoft.com/office/officeart/2005/8/layout/list1"/>
    <dgm:cxn modelId="{F0A7640E-1CA7-442E-BF31-3053197D91B2}" srcId="{9A201188-0364-4A5C-9152-434E84CDB4C3}" destId="{B89A5B4E-82B6-4C42-BEBC-1C4A92DA04CA}" srcOrd="1" destOrd="0" parTransId="{852B3F6E-1ABF-4B0E-87CA-7D11B068421A}" sibTransId="{D3A014BD-3015-4203-ABED-B4C6718F5169}"/>
    <dgm:cxn modelId="{60BEE214-BA97-4EB4-84EA-A0ED6F71BFB2}" type="presOf" srcId="{6D46B45E-3015-4A70-A7E7-80E1F9FDF7DF}" destId="{FBC96BC6-4803-4313-B482-EF166E413592}" srcOrd="1" destOrd="0" presId="urn:microsoft.com/office/officeart/2005/8/layout/list1"/>
    <dgm:cxn modelId="{4B7BD817-79AB-4E76-9E65-0395511F1208}" type="presOf" srcId="{2F860522-1403-4296-9B86-74AA64E9145B}" destId="{A856431E-2C89-4FB8-A0A4-E3978350CA06}" srcOrd="1" destOrd="0" presId="urn:microsoft.com/office/officeart/2005/8/layout/list1"/>
    <dgm:cxn modelId="{A048CF22-2579-4F29-95E2-5E1A01C6C550}" type="presOf" srcId="{788969B1-5A5F-4E96-B51E-473661197FE9}" destId="{3C834E64-E0C1-4B34-BE46-2DDB5F07682B}" srcOrd="0" destOrd="0" presId="urn:microsoft.com/office/officeart/2005/8/layout/list1"/>
    <dgm:cxn modelId="{CA37722A-1A43-459C-9626-4B9A06A0B04E}" type="presOf" srcId="{2F860522-1403-4296-9B86-74AA64E9145B}" destId="{B3053385-8BFC-402D-A092-0CBFF63CB744}" srcOrd="0" destOrd="0" presId="urn:microsoft.com/office/officeart/2005/8/layout/list1"/>
    <dgm:cxn modelId="{A2B13730-1744-431E-9C81-6FA3F964A299}" type="presOf" srcId="{29C2152A-332F-4B14-83C4-877BB5A8BB89}" destId="{7FF3BE0A-C15A-4046-9D99-E100C476A780}" srcOrd="0" destOrd="1" presId="urn:microsoft.com/office/officeart/2005/8/layout/list1"/>
    <dgm:cxn modelId="{EA0A2735-ECB6-46D9-8A04-EC42A4BCFA96}" type="presOf" srcId="{F7D9407F-5394-4613-8040-CDEE574CB536}" destId="{8BC7D44C-A189-41AF-97CD-233A025B56D6}" srcOrd="0" destOrd="0" presId="urn:microsoft.com/office/officeart/2005/8/layout/list1"/>
    <dgm:cxn modelId="{0196ED42-BA3D-462A-A238-B97FD2491D7F}" type="presOf" srcId="{85ABBC85-F0BD-4A2F-976B-E753E5D0C87D}" destId="{0D472E96-FAA5-4013-A422-A325BA0F6B1A}" srcOrd="0" destOrd="0" presId="urn:microsoft.com/office/officeart/2005/8/layout/list1"/>
    <dgm:cxn modelId="{CDE1B548-6A74-48B1-865A-E91E40B610B9}" srcId="{7BD3760F-6037-42EA-82DE-3EE6643F0137}" destId="{85ABBC85-F0BD-4A2F-976B-E753E5D0C87D}" srcOrd="2" destOrd="0" parTransId="{5DC45444-ED6A-4160-A2BF-E9EDEA37DE0D}" sibTransId="{16847900-C421-4CD9-B5E4-05303709FF5D}"/>
    <dgm:cxn modelId="{73DB284E-80F1-4335-9ECD-12DFABD9973D}" type="presOf" srcId="{AEB4014A-682E-4D6D-A0BF-D704D3CAF2E6}" destId="{A5E67571-7ED5-4657-8A25-FD6A3571E468}" srcOrd="1" destOrd="0" presId="urn:microsoft.com/office/officeart/2005/8/layout/list1"/>
    <dgm:cxn modelId="{1B9B1761-3AFA-4D97-923D-2D4BACCC9975}" srcId="{2F860522-1403-4296-9B86-74AA64E9145B}" destId="{F4206A5F-BBB4-4E2B-B9E4-4511DCEA8998}" srcOrd="0" destOrd="0" parTransId="{8E27BCD2-49B9-4E2A-B8C9-D7208C5BE30C}" sibTransId="{A7DB7991-75C9-4824-A5C2-BA9BABEFE30A}"/>
    <dgm:cxn modelId="{7DB2D46B-9EE4-4B46-8178-6F4B710B6508}" type="presOf" srcId="{6D7F1901-FA12-47AB-A13C-6DE038A41A2A}" destId="{74ECCEB7-FA52-47D4-981E-7F00060357E9}" srcOrd="0" destOrd="0" presId="urn:microsoft.com/office/officeart/2005/8/layout/list1"/>
    <dgm:cxn modelId="{F253426F-E556-4D57-BB3E-08A8D32F110D}" srcId="{6D46B45E-3015-4A70-A7E7-80E1F9FDF7DF}" destId="{29C2152A-332F-4B14-83C4-877BB5A8BB89}" srcOrd="1" destOrd="0" parTransId="{2322B9A8-86B6-46D4-AB90-BF043CFA8E16}" sibTransId="{ACE5F944-1439-4BC2-BDBA-8BA12D0AB9F8}"/>
    <dgm:cxn modelId="{6F9E2E72-D34B-4B89-9488-9A3A6480315D}" srcId="{7BD3760F-6037-42EA-82DE-3EE6643F0137}" destId="{2F860522-1403-4296-9B86-74AA64E9145B}" srcOrd="3" destOrd="0" parTransId="{753CDFB2-588A-42CD-B5DA-E0400BB9AE30}" sibTransId="{95C73EB3-6967-47B7-8B9D-37BB2B660D3F}"/>
    <dgm:cxn modelId="{4AA65479-34A1-46EE-8001-629EA730F9E5}" type="presOf" srcId="{9A201188-0364-4A5C-9152-434E84CDB4C3}" destId="{ECD0F487-9E1F-473B-BF4E-95FAB8B6CBD5}" srcOrd="1" destOrd="0" presId="urn:microsoft.com/office/officeart/2005/8/layout/list1"/>
    <dgm:cxn modelId="{0C36F17E-6D8D-4514-A8CB-6DBEA19146D7}" srcId="{7BD3760F-6037-42EA-82DE-3EE6643F0137}" destId="{6D46B45E-3015-4A70-A7E7-80E1F9FDF7DF}" srcOrd="1" destOrd="0" parTransId="{67ACD45D-1D5F-4F37-93DE-82C91D1D52DE}" sibTransId="{234C0278-AB57-4EBC-98E5-3EB8A2391466}"/>
    <dgm:cxn modelId="{5BC7DE85-F7D1-424A-944E-E8A002F77E97}" type="presOf" srcId="{85ABBC85-F0BD-4A2F-976B-E753E5D0C87D}" destId="{D57CB3B6-E7D7-4B5F-929B-CF81638F0B28}" srcOrd="1" destOrd="0" presId="urn:microsoft.com/office/officeart/2005/8/layout/list1"/>
    <dgm:cxn modelId="{369F9489-C937-4B3E-A9AA-DF4CB617E262}" type="presOf" srcId="{4762CEA9-2232-48E4-9A87-EFE1C4D2C673}" destId="{7FF3BE0A-C15A-4046-9D99-E100C476A780}" srcOrd="0" destOrd="0" presId="urn:microsoft.com/office/officeart/2005/8/layout/list1"/>
    <dgm:cxn modelId="{A4A0938C-A6E8-42CA-BF87-9B8D1A6246EF}" srcId="{7BD3760F-6037-42EA-82DE-3EE6643F0137}" destId="{9A201188-0364-4A5C-9152-434E84CDB4C3}" srcOrd="0" destOrd="0" parTransId="{50A4ECA5-053A-45AB-B7BB-FF7123DCB63D}" sibTransId="{6607132C-A8C0-4AA1-88AB-C3D4E2490406}"/>
    <dgm:cxn modelId="{E0D4898E-1175-43DE-84DF-98949C54D5C0}" srcId="{6D46B45E-3015-4A70-A7E7-80E1F9FDF7DF}" destId="{4762CEA9-2232-48E4-9A87-EFE1C4D2C673}" srcOrd="0" destOrd="0" parTransId="{D31AAF64-B1BE-488F-AF70-54A6C67196CB}" sibTransId="{161D37E2-2A79-40F4-8409-ED653BFD81B0}"/>
    <dgm:cxn modelId="{6A759C91-D350-49CE-8D84-74E2B6E59D2F}" type="presOf" srcId="{9A201188-0364-4A5C-9152-434E84CDB4C3}" destId="{84D1F53D-1B0F-4353-9E92-1EF9875B5B8B}" srcOrd="0" destOrd="0" presId="urn:microsoft.com/office/officeart/2005/8/layout/list1"/>
    <dgm:cxn modelId="{259DC4AA-BB7E-4FFA-B142-F20BFB1C48D0}" srcId="{AEB4014A-682E-4D6D-A0BF-D704D3CAF2E6}" destId="{F7D9407F-5394-4613-8040-CDEE574CB536}" srcOrd="0" destOrd="0" parTransId="{975F9733-65E2-4AE0-9C72-F0BBF158D22D}" sibTransId="{6ABBA975-B408-41F8-818D-8C1A2F3548B0}"/>
    <dgm:cxn modelId="{77E24CB6-B44F-4BBD-8362-7DBB700374B0}" type="presOf" srcId="{7BD3760F-6037-42EA-82DE-3EE6643F0137}" destId="{57718A0C-86A2-48D7-8E57-C0E051F456B3}" srcOrd="0" destOrd="0" presId="urn:microsoft.com/office/officeart/2005/8/layout/list1"/>
    <dgm:cxn modelId="{EB4092B9-5D9E-454D-82BA-FC54EE5A22A5}" srcId="{9A201188-0364-4A5C-9152-434E84CDB4C3}" destId="{788969B1-5A5F-4E96-B51E-473661197FE9}" srcOrd="0" destOrd="0" parTransId="{39133DE9-B1FF-47E5-A541-14AAB2A486E5}" sibTransId="{24D533CF-079E-4933-B391-AEB183A67488}"/>
    <dgm:cxn modelId="{D21AC1CA-EE47-4145-94C5-6D19E839A32F}" type="presOf" srcId="{B89A5B4E-82B6-4C42-BEBC-1C4A92DA04CA}" destId="{3C834E64-E0C1-4B34-BE46-2DDB5F07682B}" srcOrd="0" destOrd="1" presId="urn:microsoft.com/office/officeart/2005/8/layout/list1"/>
    <dgm:cxn modelId="{4E1F3BCE-C268-407D-A9AD-DFDE7A8C2655}" srcId="{7BD3760F-6037-42EA-82DE-3EE6643F0137}" destId="{AEB4014A-682E-4D6D-A0BF-D704D3CAF2E6}" srcOrd="4" destOrd="0" parTransId="{06C700FD-29BF-4FA2-9454-495AF0722A78}" sibTransId="{CC76A344-8E5E-4A79-A568-B529F2C66353}"/>
    <dgm:cxn modelId="{BEC62CE4-42A9-40EC-B7C1-11B8F3165B5D}" srcId="{85ABBC85-F0BD-4A2F-976B-E753E5D0C87D}" destId="{6D7F1901-FA12-47AB-A13C-6DE038A41A2A}" srcOrd="0" destOrd="0" parTransId="{59EA47D0-9DFB-4D11-83E6-87ED25C4471B}" sibTransId="{A0CEAE98-7193-456F-9E4B-7120FAED9AFC}"/>
    <dgm:cxn modelId="{9AF472EE-D9B7-411E-BA6E-94486A6E12F7}" type="presOf" srcId="{F4206A5F-BBB4-4E2B-B9E4-4511DCEA8998}" destId="{0E229813-5532-4A08-B984-63745EB48A58}" srcOrd="0" destOrd="0" presId="urn:microsoft.com/office/officeart/2005/8/layout/list1"/>
    <dgm:cxn modelId="{4CFF61FD-1533-4690-AD3B-54225AF5362D}" type="presOf" srcId="{AEB4014A-682E-4D6D-A0BF-D704D3CAF2E6}" destId="{DD0C2316-073E-4810-89D9-8820A72D0303}" srcOrd="0" destOrd="0" presId="urn:microsoft.com/office/officeart/2005/8/layout/list1"/>
    <dgm:cxn modelId="{0B065501-A835-4017-8D9A-564CCB1038F9}" type="presParOf" srcId="{57718A0C-86A2-48D7-8E57-C0E051F456B3}" destId="{0B6B85A4-06F9-48EE-8DC4-E1A2C946F845}" srcOrd="0" destOrd="0" presId="urn:microsoft.com/office/officeart/2005/8/layout/list1"/>
    <dgm:cxn modelId="{B83216C2-370A-4CE0-83E0-5F8709AD968B}" type="presParOf" srcId="{0B6B85A4-06F9-48EE-8DC4-E1A2C946F845}" destId="{84D1F53D-1B0F-4353-9E92-1EF9875B5B8B}" srcOrd="0" destOrd="0" presId="urn:microsoft.com/office/officeart/2005/8/layout/list1"/>
    <dgm:cxn modelId="{1C7072D1-90F9-4D50-BC01-917C926C2303}" type="presParOf" srcId="{0B6B85A4-06F9-48EE-8DC4-E1A2C946F845}" destId="{ECD0F487-9E1F-473B-BF4E-95FAB8B6CBD5}" srcOrd="1" destOrd="0" presId="urn:microsoft.com/office/officeart/2005/8/layout/list1"/>
    <dgm:cxn modelId="{3B1965C4-E94C-46A5-9FFB-C5CC200D3DB8}" type="presParOf" srcId="{57718A0C-86A2-48D7-8E57-C0E051F456B3}" destId="{E3B1745F-8F16-4838-8ED5-125C04668480}" srcOrd="1" destOrd="0" presId="urn:microsoft.com/office/officeart/2005/8/layout/list1"/>
    <dgm:cxn modelId="{1250EF43-4045-4510-BAA1-3D8265074609}" type="presParOf" srcId="{57718A0C-86A2-48D7-8E57-C0E051F456B3}" destId="{3C834E64-E0C1-4B34-BE46-2DDB5F07682B}" srcOrd="2" destOrd="0" presId="urn:microsoft.com/office/officeart/2005/8/layout/list1"/>
    <dgm:cxn modelId="{7E251627-27E5-4076-9A71-B58E9995DED8}" type="presParOf" srcId="{57718A0C-86A2-48D7-8E57-C0E051F456B3}" destId="{E7A788B5-5002-40DF-845C-35906C08AC72}" srcOrd="3" destOrd="0" presId="urn:microsoft.com/office/officeart/2005/8/layout/list1"/>
    <dgm:cxn modelId="{8A500635-976C-4E32-863B-1AEFB663B7A4}" type="presParOf" srcId="{57718A0C-86A2-48D7-8E57-C0E051F456B3}" destId="{8869C662-E01C-4328-80C4-F803FB32AAE0}" srcOrd="4" destOrd="0" presId="urn:microsoft.com/office/officeart/2005/8/layout/list1"/>
    <dgm:cxn modelId="{38EF1B19-075E-45E3-8605-0FF76BA07795}" type="presParOf" srcId="{8869C662-E01C-4328-80C4-F803FB32AAE0}" destId="{59A33092-919F-4840-9B28-25A0DE6D662C}" srcOrd="0" destOrd="0" presId="urn:microsoft.com/office/officeart/2005/8/layout/list1"/>
    <dgm:cxn modelId="{474F0752-6F24-4151-AA8E-2D05CB3BA09F}" type="presParOf" srcId="{8869C662-E01C-4328-80C4-F803FB32AAE0}" destId="{FBC96BC6-4803-4313-B482-EF166E413592}" srcOrd="1" destOrd="0" presId="urn:microsoft.com/office/officeart/2005/8/layout/list1"/>
    <dgm:cxn modelId="{98254ED4-F06A-4B7D-A863-248EA5770620}" type="presParOf" srcId="{57718A0C-86A2-48D7-8E57-C0E051F456B3}" destId="{3C04AE8C-A528-4875-9C12-DBAE6D50C52D}" srcOrd="5" destOrd="0" presId="urn:microsoft.com/office/officeart/2005/8/layout/list1"/>
    <dgm:cxn modelId="{DCC9B907-5B34-4FC5-86A2-FC5FA63CF68E}" type="presParOf" srcId="{57718A0C-86A2-48D7-8E57-C0E051F456B3}" destId="{7FF3BE0A-C15A-4046-9D99-E100C476A780}" srcOrd="6" destOrd="0" presId="urn:microsoft.com/office/officeart/2005/8/layout/list1"/>
    <dgm:cxn modelId="{AE7B110E-46AB-4872-872B-639ED212DA02}" type="presParOf" srcId="{57718A0C-86A2-48D7-8E57-C0E051F456B3}" destId="{3EFDDF8F-4CC4-49B2-914C-723383C3A9A4}" srcOrd="7" destOrd="0" presId="urn:microsoft.com/office/officeart/2005/8/layout/list1"/>
    <dgm:cxn modelId="{70D57B1D-9D62-439E-B336-391A965099AA}" type="presParOf" srcId="{57718A0C-86A2-48D7-8E57-C0E051F456B3}" destId="{230A0928-C642-41C3-9CA1-8B996EC72010}" srcOrd="8" destOrd="0" presId="urn:microsoft.com/office/officeart/2005/8/layout/list1"/>
    <dgm:cxn modelId="{EF0F7E4D-1B22-4888-9109-416503319916}" type="presParOf" srcId="{230A0928-C642-41C3-9CA1-8B996EC72010}" destId="{0D472E96-FAA5-4013-A422-A325BA0F6B1A}" srcOrd="0" destOrd="0" presId="urn:microsoft.com/office/officeart/2005/8/layout/list1"/>
    <dgm:cxn modelId="{8DAF5577-EE8D-4D57-A869-5FD2AA54AC7D}" type="presParOf" srcId="{230A0928-C642-41C3-9CA1-8B996EC72010}" destId="{D57CB3B6-E7D7-4B5F-929B-CF81638F0B28}" srcOrd="1" destOrd="0" presId="urn:microsoft.com/office/officeart/2005/8/layout/list1"/>
    <dgm:cxn modelId="{238C9513-FB2E-493E-A20B-7FA033D06F41}" type="presParOf" srcId="{57718A0C-86A2-48D7-8E57-C0E051F456B3}" destId="{917E1987-E9C5-4073-A251-70227329E87F}" srcOrd="9" destOrd="0" presId="urn:microsoft.com/office/officeart/2005/8/layout/list1"/>
    <dgm:cxn modelId="{154A3DC5-D015-4D24-9713-10F3D13122F3}" type="presParOf" srcId="{57718A0C-86A2-48D7-8E57-C0E051F456B3}" destId="{74ECCEB7-FA52-47D4-981E-7F00060357E9}" srcOrd="10" destOrd="0" presId="urn:microsoft.com/office/officeart/2005/8/layout/list1"/>
    <dgm:cxn modelId="{094568CD-C493-4548-9798-8528110BF78D}" type="presParOf" srcId="{57718A0C-86A2-48D7-8E57-C0E051F456B3}" destId="{E4F1DC5F-7178-4C2C-9322-EB1D37948978}" srcOrd="11" destOrd="0" presId="urn:microsoft.com/office/officeart/2005/8/layout/list1"/>
    <dgm:cxn modelId="{61E56AAE-1522-470C-A7B6-7ADA1FCFFDA1}" type="presParOf" srcId="{57718A0C-86A2-48D7-8E57-C0E051F456B3}" destId="{C4B71E42-9A89-4333-986B-B146E8058C4C}" srcOrd="12" destOrd="0" presId="urn:microsoft.com/office/officeart/2005/8/layout/list1"/>
    <dgm:cxn modelId="{4F28A94B-4D51-4680-8E96-AB7B3E107DE0}" type="presParOf" srcId="{C4B71E42-9A89-4333-986B-B146E8058C4C}" destId="{B3053385-8BFC-402D-A092-0CBFF63CB744}" srcOrd="0" destOrd="0" presId="urn:microsoft.com/office/officeart/2005/8/layout/list1"/>
    <dgm:cxn modelId="{8D39719F-2B0E-44F1-99D7-6A084DE68CCA}" type="presParOf" srcId="{C4B71E42-9A89-4333-986B-B146E8058C4C}" destId="{A856431E-2C89-4FB8-A0A4-E3978350CA06}" srcOrd="1" destOrd="0" presId="urn:microsoft.com/office/officeart/2005/8/layout/list1"/>
    <dgm:cxn modelId="{0878217F-AF8C-4FF0-AFB9-A2D78A3E8848}" type="presParOf" srcId="{57718A0C-86A2-48D7-8E57-C0E051F456B3}" destId="{1BDC0482-82EE-4896-B503-05F6AEB994E1}" srcOrd="13" destOrd="0" presId="urn:microsoft.com/office/officeart/2005/8/layout/list1"/>
    <dgm:cxn modelId="{E39F210E-2D71-4FDD-9BA4-B2FD98273D4B}" type="presParOf" srcId="{57718A0C-86A2-48D7-8E57-C0E051F456B3}" destId="{0E229813-5532-4A08-B984-63745EB48A58}" srcOrd="14" destOrd="0" presId="urn:microsoft.com/office/officeart/2005/8/layout/list1"/>
    <dgm:cxn modelId="{57F80AF2-245D-468E-8F75-706FD5B871A8}" type="presParOf" srcId="{57718A0C-86A2-48D7-8E57-C0E051F456B3}" destId="{2EDF5F4F-E676-49B5-ACDF-1E8A6E3786EE}" srcOrd="15" destOrd="0" presId="urn:microsoft.com/office/officeart/2005/8/layout/list1"/>
    <dgm:cxn modelId="{359A8C03-F9F7-464F-BE58-BBD83FEBA0F2}" type="presParOf" srcId="{57718A0C-86A2-48D7-8E57-C0E051F456B3}" destId="{EE91D731-D898-413E-A218-86D436A1ED3B}" srcOrd="16" destOrd="0" presId="urn:microsoft.com/office/officeart/2005/8/layout/list1"/>
    <dgm:cxn modelId="{FF62E3C9-6822-41A1-97B3-8466E7C7CAEE}" type="presParOf" srcId="{EE91D731-D898-413E-A218-86D436A1ED3B}" destId="{DD0C2316-073E-4810-89D9-8820A72D0303}" srcOrd="0" destOrd="0" presId="urn:microsoft.com/office/officeart/2005/8/layout/list1"/>
    <dgm:cxn modelId="{745D414A-731B-45C4-A155-CC59B87DAE29}" type="presParOf" srcId="{EE91D731-D898-413E-A218-86D436A1ED3B}" destId="{A5E67571-7ED5-4657-8A25-FD6A3571E468}" srcOrd="1" destOrd="0" presId="urn:microsoft.com/office/officeart/2005/8/layout/list1"/>
    <dgm:cxn modelId="{A2DE883D-EC71-4F1C-9564-8E831EA7A472}" type="presParOf" srcId="{57718A0C-86A2-48D7-8E57-C0E051F456B3}" destId="{80D27363-6476-43BC-B809-157C619E1231}" srcOrd="17" destOrd="0" presId="urn:microsoft.com/office/officeart/2005/8/layout/list1"/>
    <dgm:cxn modelId="{477B8519-2E28-4D1C-BBA0-5585618BF653}" type="presParOf" srcId="{57718A0C-86A2-48D7-8E57-C0E051F456B3}" destId="{8BC7D44C-A189-41AF-97CD-233A025B56D6}"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322906-F306-40E5-A993-F8BB0E0C825F}" type="doc">
      <dgm:prSet loTypeId="urn:microsoft.com/office/officeart/2005/8/layout/list1" loCatId="list" qsTypeId="urn:microsoft.com/office/officeart/2005/8/quickstyle/simple4#1" qsCatId="simple" csTypeId="urn:microsoft.com/office/officeart/2005/8/colors/accent1_2#2" csCatId="accent1" phldr="1"/>
      <dgm:spPr/>
      <dgm:t>
        <a:bodyPr/>
        <a:lstStyle/>
        <a:p>
          <a:endParaRPr lang="en-GB"/>
        </a:p>
      </dgm:t>
    </dgm:pt>
    <dgm:pt modelId="{B73CFFE2-EE21-46E4-8AF9-9958AFF5030C}">
      <dgm:prSet phldrT="[Text]"/>
      <dgm:spPr/>
      <dgm:t>
        <a:bodyPr/>
        <a:lstStyle/>
        <a:p>
          <a:pPr>
            <a:buClr>
              <a:srgbClr val="90E3FA"/>
            </a:buClr>
          </a:pPr>
          <a:r>
            <a:rPr lang="en-GB"/>
            <a:t>Infrastructure: </a:t>
          </a:r>
        </a:p>
      </dgm:t>
    </dgm:pt>
    <dgm:pt modelId="{74CF3F2C-D310-4EED-8E79-742AAC7E75D4}" type="parTrans" cxnId="{C5549B99-29B0-4D50-B137-E124CCE9A64C}">
      <dgm:prSet/>
      <dgm:spPr/>
      <dgm:t>
        <a:bodyPr/>
        <a:lstStyle/>
        <a:p>
          <a:endParaRPr lang="en-GB">
            <a:solidFill>
              <a:schemeClr val="tx1"/>
            </a:solidFill>
          </a:endParaRPr>
        </a:p>
      </dgm:t>
    </dgm:pt>
    <dgm:pt modelId="{D1FBAC54-A95F-44A3-80E4-891A390F409F}" type="sibTrans" cxnId="{C5549B99-29B0-4D50-B137-E124CCE9A64C}">
      <dgm:prSet/>
      <dgm:spPr/>
      <dgm:t>
        <a:bodyPr/>
        <a:lstStyle/>
        <a:p>
          <a:endParaRPr lang="en-GB">
            <a:solidFill>
              <a:schemeClr val="tx1"/>
            </a:solidFill>
          </a:endParaRPr>
        </a:p>
      </dgm:t>
    </dgm:pt>
    <dgm:pt modelId="{8EA10063-2F2B-4C3D-ACDE-B553C426CAFE}">
      <dgm:prSet/>
      <dgm:spPr/>
      <dgm:t>
        <a:bodyPr/>
        <a:lstStyle/>
        <a:p>
          <a:r>
            <a:rPr lang="en-GB"/>
            <a:t>Skills: </a:t>
          </a:r>
        </a:p>
      </dgm:t>
    </dgm:pt>
    <dgm:pt modelId="{22295325-0271-4E81-A2E2-82129A1BD7EF}" type="parTrans" cxnId="{830AA3B3-1C39-46CC-A763-F0F3C16C6189}">
      <dgm:prSet/>
      <dgm:spPr/>
      <dgm:t>
        <a:bodyPr/>
        <a:lstStyle/>
        <a:p>
          <a:endParaRPr lang="en-GB">
            <a:solidFill>
              <a:schemeClr val="tx1"/>
            </a:solidFill>
          </a:endParaRPr>
        </a:p>
      </dgm:t>
    </dgm:pt>
    <dgm:pt modelId="{F85B0076-85DD-436E-B10F-83618B799668}" type="sibTrans" cxnId="{830AA3B3-1C39-46CC-A763-F0F3C16C6189}">
      <dgm:prSet/>
      <dgm:spPr/>
      <dgm:t>
        <a:bodyPr/>
        <a:lstStyle/>
        <a:p>
          <a:endParaRPr lang="en-GB">
            <a:solidFill>
              <a:schemeClr val="tx1"/>
            </a:solidFill>
          </a:endParaRPr>
        </a:p>
      </dgm:t>
    </dgm:pt>
    <dgm:pt modelId="{16AC551F-35FD-482F-B167-7E7E214676F9}">
      <dgm:prSet/>
      <dgm:spPr/>
      <dgm:t>
        <a:bodyPr/>
        <a:lstStyle/>
        <a:p>
          <a:r>
            <a:rPr lang="en-GB"/>
            <a:t>add photonics modules to level 3-5 vocational courses</a:t>
          </a:r>
        </a:p>
      </dgm:t>
    </dgm:pt>
    <dgm:pt modelId="{7E259ED8-E139-4806-BBBE-C028ADB4A17F}" type="parTrans" cxnId="{1DEEE425-FAF0-41A8-9B4F-6367479F098B}">
      <dgm:prSet/>
      <dgm:spPr/>
      <dgm:t>
        <a:bodyPr/>
        <a:lstStyle/>
        <a:p>
          <a:endParaRPr lang="en-GB">
            <a:solidFill>
              <a:schemeClr val="tx1"/>
            </a:solidFill>
          </a:endParaRPr>
        </a:p>
      </dgm:t>
    </dgm:pt>
    <dgm:pt modelId="{C59D702A-CFFC-4963-B622-926DB8CF3257}" type="sibTrans" cxnId="{1DEEE425-FAF0-41A8-9B4F-6367479F098B}">
      <dgm:prSet/>
      <dgm:spPr/>
      <dgm:t>
        <a:bodyPr/>
        <a:lstStyle/>
        <a:p>
          <a:endParaRPr lang="en-GB">
            <a:solidFill>
              <a:schemeClr val="tx1"/>
            </a:solidFill>
          </a:endParaRPr>
        </a:p>
      </dgm:t>
    </dgm:pt>
    <dgm:pt modelId="{17A9A275-7805-4004-9930-21E455108742}">
      <dgm:prSet/>
      <dgm:spPr/>
      <dgm:t>
        <a:bodyPr/>
        <a:lstStyle/>
        <a:p>
          <a:r>
            <a:rPr lang="en-GB"/>
            <a:t>Procurement</a:t>
          </a:r>
        </a:p>
      </dgm:t>
    </dgm:pt>
    <dgm:pt modelId="{24EA58B6-AA54-45EE-B0BD-B648AA03A251}" type="parTrans" cxnId="{6A0F55FF-4F4A-43CE-8AF5-E280E04CAF72}">
      <dgm:prSet/>
      <dgm:spPr/>
      <dgm:t>
        <a:bodyPr/>
        <a:lstStyle/>
        <a:p>
          <a:endParaRPr lang="en-GB">
            <a:solidFill>
              <a:schemeClr val="tx1"/>
            </a:solidFill>
          </a:endParaRPr>
        </a:p>
      </dgm:t>
    </dgm:pt>
    <dgm:pt modelId="{11AB4AD9-7370-4321-80FA-186123FD721F}" type="sibTrans" cxnId="{6A0F55FF-4F4A-43CE-8AF5-E280E04CAF72}">
      <dgm:prSet/>
      <dgm:spPr/>
      <dgm:t>
        <a:bodyPr/>
        <a:lstStyle/>
        <a:p>
          <a:endParaRPr lang="en-GB">
            <a:solidFill>
              <a:schemeClr val="tx1"/>
            </a:solidFill>
          </a:endParaRPr>
        </a:p>
      </dgm:t>
    </dgm:pt>
    <dgm:pt modelId="{ABB2E5A6-8745-4B8B-BBC7-FA37D0C32722}">
      <dgm:prSet/>
      <dgm:spPr/>
      <dgm:t>
        <a:bodyPr/>
        <a:lstStyle/>
        <a:p>
          <a:r>
            <a:rPr lang="en-GB"/>
            <a:t>Support UK photonics components buy /develop in challenge interventions</a:t>
          </a:r>
        </a:p>
      </dgm:t>
    </dgm:pt>
    <dgm:pt modelId="{7CB6FCCE-400B-4B94-ACE1-4827D467D6E6}" type="parTrans" cxnId="{C5F77C9C-2025-47DB-B311-030DCFE4B1CB}">
      <dgm:prSet/>
      <dgm:spPr/>
      <dgm:t>
        <a:bodyPr/>
        <a:lstStyle/>
        <a:p>
          <a:endParaRPr lang="en-GB">
            <a:solidFill>
              <a:schemeClr val="tx1"/>
            </a:solidFill>
          </a:endParaRPr>
        </a:p>
      </dgm:t>
    </dgm:pt>
    <dgm:pt modelId="{5FDB593A-528A-46CA-884B-23FFAC2AD1F2}" type="sibTrans" cxnId="{C5F77C9C-2025-47DB-B311-030DCFE4B1CB}">
      <dgm:prSet/>
      <dgm:spPr/>
      <dgm:t>
        <a:bodyPr/>
        <a:lstStyle/>
        <a:p>
          <a:endParaRPr lang="en-GB">
            <a:solidFill>
              <a:schemeClr val="tx1"/>
            </a:solidFill>
          </a:endParaRPr>
        </a:p>
      </dgm:t>
    </dgm:pt>
    <dgm:pt modelId="{269C1E39-1A8B-48DD-BA86-1D7426E24299}">
      <dgm:prSet/>
      <dgm:spPr/>
      <dgm:t>
        <a:bodyPr/>
        <a:lstStyle/>
        <a:p>
          <a:r>
            <a:rPr lang="en-GB"/>
            <a:t>AI hardware plan</a:t>
          </a:r>
        </a:p>
      </dgm:t>
    </dgm:pt>
    <dgm:pt modelId="{111A200F-9B1C-4790-9C1E-E7137107DF25}" type="parTrans" cxnId="{FA0024B4-9A52-43B8-807A-94F4E4E4EE87}">
      <dgm:prSet/>
      <dgm:spPr/>
      <dgm:t>
        <a:bodyPr/>
        <a:lstStyle/>
        <a:p>
          <a:endParaRPr lang="en-GB">
            <a:solidFill>
              <a:schemeClr val="tx1"/>
            </a:solidFill>
          </a:endParaRPr>
        </a:p>
      </dgm:t>
    </dgm:pt>
    <dgm:pt modelId="{CA0718A1-696E-415E-8973-00F96C783D1E}" type="sibTrans" cxnId="{FA0024B4-9A52-43B8-807A-94F4E4E4EE87}">
      <dgm:prSet/>
      <dgm:spPr/>
      <dgm:t>
        <a:bodyPr/>
        <a:lstStyle/>
        <a:p>
          <a:endParaRPr lang="en-GB">
            <a:solidFill>
              <a:schemeClr val="tx1"/>
            </a:solidFill>
          </a:endParaRPr>
        </a:p>
      </dgm:t>
    </dgm:pt>
    <dgm:pt modelId="{B16DE9B3-ADB8-463A-A9FA-8C6C455EF94F}">
      <dgm:prSet/>
      <dgm:spPr/>
      <dgm:t>
        <a:bodyPr/>
        <a:lstStyle/>
        <a:p>
          <a:r>
            <a:rPr lang="en-GB"/>
            <a:t>Defence</a:t>
          </a:r>
        </a:p>
      </dgm:t>
    </dgm:pt>
    <dgm:pt modelId="{3D567DE6-558D-475D-B470-2BE0A917712A}" type="parTrans" cxnId="{20EEE0EB-7C90-4F4C-BC08-16476B0088A0}">
      <dgm:prSet/>
      <dgm:spPr/>
      <dgm:t>
        <a:bodyPr/>
        <a:lstStyle/>
        <a:p>
          <a:endParaRPr lang="en-GB">
            <a:solidFill>
              <a:schemeClr val="tx1"/>
            </a:solidFill>
          </a:endParaRPr>
        </a:p>
      </dgm:t>
    </dgm:pt>
    <dgm:pt modelId="{C5C52677-79B9-4C38-8337-A98EF1CD2E18}" type="sibTrans" cxnId="{20EEE0EB-7C90-4F4C-BC08-16476B0088A0}">
      <dgm:prSet/>
      <dgm:spPr/>
      <dgm:t>
        <a:bodyPr/>
        <a:lstStyle/>
        <a:p>
          <a:endParaRPr lang="en-GB">
            <a:solidFill>
              <a:schemeClr val="tx1"/>
            </a:solidFill>
          </a:endParaRPr>
        </a:p>
      </dgm:t>
    </dgm:pt>
    <dgm:pt modelId="{B243AACE-BC4D-46D9-BED0-594D8E33478B}">
      <dgm:prSet/>
      <dgm:spPr/>
      <dgm:t>
        <a:bodyPr/>
        <a:lstStyle/>
        <a:p>
          <a:r>
            <a:rPr lang="en-GB"/>
            <a:t>International: </a:t>
          </a:r>
        </a:p>
      </dgm:t>
    </dgm:pt>
    <dgm:pt modelId="{A8DC3553-9F6F-42EE-8A8C-68ECB1448828}" type="parTrans" cxnId="{D2CC009D-AB54-41D6-B00E-7C23F3A29DA2}">
      <dgm:prSet/>
      <dgm:spPr/>
      <dgm:t>
        <a:bodyPr/>
        <a:lstStyle/>
        <a:p>
          <a:endParaRPr lang="en-GB">
            <a:solidFill>
              <a:schemeClr val="tx1"/>
            </a:solidFill>
          </a:endParaRPr>
        </a:p>
      </dgm:t>
    </dgm:pt>
    <dgm:pt modelId="{2B64EC8A-7450-4927-92FC-744934219569}" type="sibTrans" cxnId="{D2CC009D-AB54-41D6-B00E-7C23F3A29DA2}">
      <dgm:prSet/>
      <dgm:spPr/>
      <dgm:t>
        <a:bodyPr/>
        <a:lstStyle/>
        <a:p>
          <a:endParaRPr lang="en-GB">
            <a:solidFill>
              <a:schemeClr val="tx1"/>
            </a:solidFill>
          </a:endParaRPr>
        </a:p>
      </dgm:t>
    </dgm:pt>
    <dgm:pt modelId="{B1859E7B-BB03-4FAC-8EC6-E9683F6D71E6}">
      <dgm:prSet/>
      <dgm:spPr/>
      <dgm:t>
        <a:bodyPr/>
        <a:lstStyle/>
        <a:p>
          <a:r>
            <a:rPr lang="en-GB"/>
            <a:t>Full UK participation Horizon EU successor </a:t>
          </a:r>
        </a:p>
      </dgm:t>
    </dgm:pt>
    <dgm:pt modelId="{DBF92E9D-1814-4CA0-80F1-DA31B39C0B67}" type="parTrans" cxnId="{1FBD75F5-BA5F-4C0E-B739-2969B9A079C1}">
      <dgm:prSet/>
      <dgm:spPr/>
      <dgm:t>
        <a:bodyPr/>
        <a:lstStyle/>
        <a:p>
          <a:endParaRPr lang="en-GB">
            <a:solidFill>
              <a:schemeClr val="tx1"/>
            </a:solidFill>
          </a:endParaRPr>
        </a:p>
      </dgm:t>
    </dgm:pt>
    <dgm:pt modelId="{687204E8-DE98-4E60-83BC-24A2AD786A14}" type="sibTrans" cxnId="{1FBD75F5-BA5F-4C0E-B739-2969B9A079C1}">
      <dgm:prSet/>
      <dgm:spPr/>
      <dgm:t>
        <a:bodyPr/>
        <a:lstStyle/>
        <a:p>
          <a:endParaRPr lang="en-GB">
            <a:solidFill>
              <a:schemeClr val="tx1"/>
            </a:solidFill>
          </a:endParaRPr>
        </a:p>
      </dgm:t>
    </dgm:pt>
    <dgm:pt modelId="{FE6740C7-4F81-44D9-B4A0-1F24187C8FBC}">
      <dgm:prSet/>
      <dgm:spPr/>
      <dgm:t>
        <a:bodyPr/>
        <a:lstStyle/>
        <a:p>
          <a:r>
            <a:rPr lang="en-GB"/>
            <a:t>Eu Chips ACT 2.0</a:t>
          </a:r>
        </a:p>
      </dgm:t>
    </dgm:pt>
    <dgm:pt modelId="{7EFA5250-0A86-4DBD-BB07-E8B34B08695B}" type="parTrans" cxnId="{B1AA98F3-9A7C-4BCE-8EEF-6261425A16AD}">
      <dgm:prSet/>
      <dgm:spPr/>
      <dgm:t>
        <a:bodyPr/>
        <a:lstStyle/>
        <a:p>
          <a:endParaRPr lang="en-GB">
            <a:solidFill>
              <a:schemeClr val="tx1"/>
            </a:solidFill>
          </a:endParaRPr>
        </a:p>
      </dgm:t>
    </dgm:pt>
    <dgm:pt modelId="{A346C792-C3EB-4917-A1DA-1791DDECDC11}" type="sibTrans" cxnId="{B1AA98F3-9A7C-4BCE-8EEF-6261425A16AD}">
      <dgm:prSet/>
      <dgm:spPr/>
      <dgm:t>
        <a:bodyPr/>
        <a:lstStyle/>
        <a:p>
          <a:endParaRPr lang="en-GB">
            <a:solidFill>
              <a:schemeClr val="tx1"/>
            </a:solidFill>
          </a:endParaRPr>
        </a:p>
      </dgm:t>
    </dgm:pt>
    <dgm:pt modelId="{0EC0DFCA-7196-4878-9A0D-827048C6FEE3}">
      <dgm:prSet/>
      <dgm:spPr/>
      <dgm:t>
        <a:bodyPr/>
        <a:lstStyle/>
        <a:p>
          <a:r>
            <a:rPr lang="en-GB"/>
            <a:t>Pilot line Integrated photonics</a:t>
          </a:r>
        </a:p>
      </dgm:t>
    </dgm:pt>
    <dgm:pt modelId="{D0F479D2-84FF-47C3-ADA4-3ACE8D1BBE21}" type="sibTrans" cxnId="{DA821DC8-9270-4FDE-AB19-C1637D956729}">
      <dgm:prSet/>
      <dgm:spPr/>
      <dgm:t>
        <a:bodyPr/>
        <a:lstStyle/>
        <a:p>
          <a:endParaRPr lang="en-GB">
            <a:solidFill>
              <a:schemeClr val="tx1"/>
            </a:solidFill>
          </a:endParaRPr>
        </a:p>
      </dgm:t>
    </dgm:pt>
    <dgm:pt modelId="{373D6E90-E54F-4331-B979-3B35758D0C3E}" type="parTrans" cxnId="{DA821DC8-9270-4FDE-AB19-C1637D956729}">
      <dgm:prSet/>
      <dgm:spPr/>
      <dgm:t>
        <a:bodyPr/>
        <a:lstStyle/>
        <a:p>
          <a:endParaRPr lang="en-GB">
            <a:solidFill>
              <a:schemeClr val="tx1"/>
            </a:solidFill>
          </a:endParaRPr>
        </a:p>
      </dgm:t>
    </dgm:pt>
    <dgm:pt modelId="{E82E798C-611E-4088-9184-D4B31950D710}">
      <dgm:prSet/>
      <dgm:spPr/>
      <dgm:t>
        <a:bodyPr/>
        <a:lstStyle/>
        <a:p>
          <a:r>
            <a:rPr lang="en-GB"/>
            <a:t>£250-500m</a:t>
          </a:r>
        </a:p>
      </dgm:t>
    </dgm:pt>
    <dgm:pt modelId="{909C4DAC-B419-4251-A62B-6CD2F97FDFFC}" type="sibTrans" cxnId="{041C5F00-E762-40FD-913C-5BF790368CC7}">
      <dgm:prSet/>
      <dgm:spPr/>
      <dgm:t>
        <a:bodyPr/>
        <a:lstStyle/>
        <a:p>
          <a:endParaRPr lang="en-GB">
            <a:solidFill>
              <a:schemeClr val="tx1"/>
            </a:solidFill>
          </a:endParaRPr>
        </a:p>
      </dgm:t>
    </dgm:pt>
    <dgm:pt modelId="{76874C97-2CBA-4DB4-8E5E-C5D40B8DEC0A}" type="parTrans" cxnId="{041C5F00-E762-40FD-913C-5BF790368CC7}">
      <dgm:prSet/>
      <dgm:spPr/>
      <dgm:t>
        <a:bodyPr/>
        <a:lstStyle/>
        <a:p>
          <a:endParaRPr lang="en-GB">
            <a:solidFill>
              <a:schemeClr val="tx1"/>
            </a:solidFill>
          </a:endParaRPr>
        </a:p>
      </dgm:t>
    </dgm:pt>
    <dgm:pt modelId="{D2C6E6A1-9333-489F-9835-919ADF0A6E63}" type="pres">
      <dgm:prSet presAssocID="{49322906-F306-40E5-A993-F8BB0E0C825F}" presName="linear" presStyleCnt="0">
        <dgm:presLayoutVars>
          <dgm:dir/>
          <dgm:animLvl val="lvl"/>
          <dgm:resizeHandles val="exact"/>
        </dgm:presLayoutVars>
      </dgm:prSet>
      <dgm:spPr/>
    </dgm:pt>
    <dgm:pt modelId="{5EA02C53-340C-44B6-A247-1A0146658FD0}" type="pres">
      <dgm:prSet presAssocID="{B73CFFE2-EE21-46E4-8AF9-9958AFF5030C}" presName="parentLin" presStyleCnt="0"/>
      <dgm:spPr/>
    </dgm:pt>
    <dgm:pt modelId="{B3A3476C-852D-4B65-84A0-5C1E288F6334}" type="pres">
      <dgm:prSet presAssocID="{B73CFFE2-EE21-46E4-8AF9-9958AFF5030C}" presName="parentLeftMargin" presStyleLbl="node1" presStyleIdx="0" presStyleCnt="4"/>
      <dgm:spPr/>
    </dgm:pt>
    <dgm:pt modelId="{CD856CC7-C542-40D3-8F17-D097E5D091AB}" type="pres">
      <dgm:prSet presAssocID="{B73CFFE2-EE21-46E4-8AF9-9958AFF5030C}" presName="parentText" presStyleLbl="node1" presStyleIdx="0" presStyleCnt="4">
        <dgm:presLayoutVars>
          <dgm:chMax val="0"/>
          <dgm:bulletEnabled val="1"/>
        </dgm:presLayoutVars>
      </dgm:prSet>
      <dgm:spPr/>
    </dgm:pt>
    <dgm:pt modelId="{CA8949EF-2147-48CE-B353-555F92A492CD}" type="pres">
      <dgm:prSet presAssocID="{B73CFFE2-EE21-46E4-8AF9-9958AFF5030C}" presName="negativeSpace" presStyleCnt="0"/>
      <dgm:spPr/>
    </dgm:pt>
    <dgm:pt modelId="{ACF52CC6-D131-4E49-B876-514ABE61532C}" type="pres">
      <dgm:prSet presAssocID="{B73CFFE2-EE21-46E4-8AF9-9958AFF5030C}" presName="childText" presStyleLbl="conFgAcc1" presStyleIdx="0" presStyleCnt="4" custLinFactNeighborX="-617" custLinFactNeighborY="26910">
        <dgm:presLayoutVars>
          <dgm:bulletEnabled val="1"/>
        </dgm:presLayoutVars>
      </dgm:prSet>
      <dgm:spPr/>
    </dgm:pt>
    <dgm:pt modelId="{749687DE-9542-41C0-897F-40C5B525124F}" type="pres">
      <dgm:prSet presAssocID="{D1FBAC54-A95F-44A3-80E4-891A390F409F}" presName="spaceBetweenRectangles" presStyleCnt="0"/>
      <dgm:spPr/>
    </dgm:pt>
    <dgm:pt modelId="{D9488618-1190-490E-A5B4-601139FD5FFD}" type="pres">
      <dgm:prSet presAssocID="{8EA10063-2F2B-4C3D-ACDE-B553C426CAFE}" presName="parentLin" presStyleCnt="0"/>
      <dgm:spPr/>
    </dgm:pt>
    <dgm:pt modelId="{E109F502-A2AA-4734-A515-0B79EE2CF33E}" type="pres">
      <dgm:prSet presAssocID="{8EA10063-2F2B-4C3D-ACDE-B553C426CAFE}" presName="parentLeftMargin" presStyleLbl="node1" presStyleIdx="0" presStyleCnt="4"/>
      <dgm:spPr/>
    </dgm:pt>
    <dgm:pt modelId="{0CFB8E6B-AB6C-4814-837F-D21EC9BEC542}" type="pres">
      <dgm:prSet presAssocID="{8EA10063-2F2B-4C3D-ACDE-B553C426CAFE}" presName="parentText" presStyleLbl="node1" presStyleIdx="1" presStyleCnt="4">
        <dgm:presLayoutVars>
          <dgm:chMax val="0"/>
          <dgm:bulletEnabled val="1"/>
        </dgm:presLayoutVars>
      </dgm:prSet>
      <dgm:spPr/>
    </dgm:pt>
    <dgm:pt modelId="{EBF96AC1-9711-4E77-A2E4-BC5BE7D30831}" type="pres">
      <dgm:prSet presAssocID="{8EA10063-2F2B-4C3D-ACDE-B553C426CAFE}" presName="negativeSpace" presStyleCnt="0"/>
      <dgm:spPr/>
    </dgm:pt>
    <dgm:pt modelId="{F0FBE10E-C98D-448F-9A87-1EFE71C30F1B}" type="pres">
      <dgm:prSet presAssocID="{8EA10063-2F2B-4C3D-ACDE-B553C426CAFE}" presName="childText" presStyleLbl="conFgAcc1" presStyleIdx="1" presStyleCnt="4" custLinFactNeighborX="-848" custLinFactNeighborY="-35314">
        <dgm:presLayoutVars>
          <dgm:bulletEnabled val="1"/>
        </dgm:presLayoutVars>
      </dgm:prSet>
      <dgm:spPr/>
    </dgm:pt>
    <dgm:pt modelId="{C1414E7B-9D1C-48CB-B00B-6891387865AC}" type="pres">
      <dgm:prSet presAssocID="{F85B0076-85DD-436E-B10F-83618B799668}" presName="spaceBetweenRectangles" presStyleCnt="0"/>
      <dgm:spPr/>
    </dgm:pt>
    <dgm:pt modelId="{AAA9E909-D92B-4270-86CA-91CECEEFFF9D}" type="pres">
      <dgm:prSet presAssocID="{17A9A275-7805-4004-9930-21E455108742}" presName="parentLin" presStyleCnt="0"/>
      <dgm:spPr/>
    </dgm:pt>
    <dgm:pt modelId="{83179B1B-B30E-4E27-B33A-BDDC9823606B}" type="pres">
      <dgm:prSet presAssocID="{17A9A275-7805-4004-9930-21E455108742}" presName="parentLeftMargin" presStyleLbl="node1" presStyleIdx="1" presStyleCnt="4"/>
      <dgm:spPr/>
    </dgm:pt>
    <dgm:pt modelId="{B48FC597-E2FB-4AC4-89CB-5EC5EFF9218A}" type="pres">
      <dgm:prSet presAssocID="{17A9A275-7805-4004-9930-21E455108742}" presName="parentText" presStyleLbl="node1" presStyleIdx="2" presStyleCnt="4">
        <dgm:presLayoutVars>
          <dgm:chMax val="0"/>
          <dgm:bulletEnabled val="1"/>
        </dgm:presLayoutVars>
      </dgm:prSet>
      <dgm:spPr/>
    </dgm:pt>
    <dgm:pt modelId="{CDC4F519-9D54-43FD-B745-C691050725F3}" type="pres">
      <dgm:prSet presAssocID="{17A9A275-7805-4004-9930-21E455108742}" presName="negativeSpace" presStyleCnt="0"/>
      <dgm:spPr/>
    </dgm:pt>
    <dgm:pt modelId="{617F7394-682D-45FB-A955-B703DF11699F}" type="pres">
      <dgm:prSet presAssocID="{17A9A275-7805-4004-9930-21E455108742}" presName="childText" presStyleLbl="conFgAcc1" presStyleIdx="2" presStyleCnt="4">
        <dgm:presLayoutVars>
          <dgm:bulletEnabled val="1"/>
        </dgm:presLayoutVars>
      </dgm:prSet>
      <dgm:spPr/>
    </dgm:pt>
    <dgm:pt modelId="{51BC5DFE-75C1-4E05-84A2-6569894A70DD}" type="pres">
      <dgm:prSet presAssocID="{11AB4AD9-7370-4321-80FA-186123FD721F}" presName="spaceBetweenRectangles" presStyleCnt="0"/>
      <dgm:spPr/>
    </dgm:pt>
    <dgm:pt modelId="{1AFC26BA-CE42-4D43-B297-44F8B162B4F3}" type="pres">
      <dgm:prSet presAssocID="{B243AACE-BC4D-46D9-BED0-594D8E33478B}" presName="parentLin" presStyleCnt="0"/>
      <dgm:spPr/>
    </dgm:pt>
    <dgm:pt modelId="{BF32DC7B-B5DB-44CA-B296-6EB444966D3E}" type="pres">
      <dgm:prSet presAssocID="{B243AACE-BC4D-46D9-BED0-594D8E33478B}" presName="parentLeftMargin" presStyleLbl="node1" presStyleIdx="2" presStyleCnt="4"/>
      <dgm:spPr/>
    </dgm:pt>
    <dgm:pt modelId="{4BAA6808-D41B-4680-BDD0-F4686D203E91}" type="pres">
      <dgm:prSet presAssocID="{B243AACE-BC4D-46D9-BED0-594D8E33478B}" presName="parentText" presStyleLbl="node1" presStyleIdx="3" presStyleCnt="4">
        <dgm:presLayoutVars>
          <dgm:chMax val="0"/>
          <dgm:bulletEnabled val="1"/>
        </dgm:presLayoutVars>
      </dgm:prSet>
      <dgm:spPr/>
    </dgm:pt>
    <dgm:pt modelId="{6C1B9CB7-3880-453B-AF9B-817F89943AF9}" type="pres">
      <dgm:prSet presAssocID="{B243AACE-BC4D-46D9-BED0-594D8E33478B}" presName="negativeSpace" presStyleCnt="0"/>
      <dgm:spPr/>
    </dgm:pt>
    <dgm:pt modelId="{5299FB2B-B45E-466E-A178-CCE1A9975849}" type="pres">
      <dgm:prSet presAssocID="{B243AACE-BC4D-46D9-BED0-594D8E33478B}" presName="childText" presStyleLbl="conFgAcc1" presStyleIdx="3" presStyleCnt="4">
        <dgm:presLayoutVars>
          <dgm:bulletEnabled val="1"/>
        </dgm:presLayoutVars>
      </dgm:prSet>
      <dgm:spPr/>
    </dgm:pt>
  </dgm:ptLst>
  <dgm:cxnLst>
    <dgm:cxn modelId="{041C5F00-E762-40FD-913C-5BF790368CC7}" srcId="{0EC0DFCA-7196-4878-9A0D-827048C6FEE3}" destId="{E82E798C-611E-4088-9184-D4B31950D710}" srcOrd="0" destOrd="0" parTransId="{76874C97-2CBA-4DB4-8E5E-C5D40B8DEC0A}" sibTransId="{909C4DAC-B419-4251-A62B-6CD2F97FDFFC}"/>
    <dgm:cxn modelId="{4DFA5905-E8A4-4035-B896-26777315E631}" type="presOf" srcId="{17A9A275-7805-4004-9930-21E455108742}" destId="{83179B1B-B30E-4E27-B33A-BDDC9823606B}" srcOrd="0" destOrd="0" presId="urn:microsoft.com/office/officeart/2005/8/layout/list1"/>
    <dgm:cxn modelId="{F12E2D0A-16ED-4BA0-B902-C39567928946}" type="presOf" srcId="{E82E798C-611E-4088-9184-D4B31950D710}" destId="{ACF52CC6-D131-4E49-B876-514ABE61532C}" srcOrd="0" destOrd="1" presId="urn:microsoft.com/office/officeart/2005/8/layout/list1"/>
    <dgm:cxn modelId="{66C9C417-D4A9-42A1-9DBD-7719D4D093FB}" type="presOf" srcId="{B73CFFE2-EE21-46E4-8AF9-9958AFF5030C}" destId="{B3A3476C-852D-4B65-84A0-5C1E288F6334}" srcOrd="0" destOrd="0" presId="urn:microsoft.com/office/officeart/2005/8/layout/list1"/>
    <dgm:cxn modelId="{1DEEE425-FAF0-41A8-9B4F-6367479F098B}" srcId="{8EA10063-2F2B-4C3D-ACDE-B553C426CAFE}" destId="{16AC551F-35FD-482F-B167-7E7E214676F9}" srcOrd="0" destOrd="0" parTransId="{7E259ED8-E139-4806-BBBE-C028ADB4A17F}" sibTransId="{C59D702A-CFFC-4963-B622-926DB8CF3257}"/>
    <dgm:cxn modelId="{2678CC2A-267A-42F6-A7FB-4D3FFB0C302E}" type="presOf" srcId="{49322906-F306-40E5-A993-F8BB0E0C825F}" destId="{D2C6E6A1-9333-489F-9835-919ADF0A6E63}" srcOrd="0" destOrd="0" presId="urn:microsoft.com/office/officeart/2005/8/layout/list1"/>
    <dgm:cxn modelId="{36A0C03F-9829-42D5-81CD-DD166DDF56A3}" type="presOf" srcId="{B73CFFE2-EE21-46E4-8AF9-9958AFF5030C}" destId="{CD856CC7-C542-40D3-8F17-D097E5D091AB}" srcOrd="1" destOrd="0" presId="urn:microsoft.com/office/officeart/2005/8/layout/list1"/>
    <dgm:cxn modelId="{A463F140-3B5B-433E-833D-89AA007D5BBA}" type="presOf" srcId="{16AC551F-35FD-482F-B167-7E7E214676F9}" destId="{F0FBE10E-C98D-448F-9A87-1EFE71C30F1B}" srcOrd="0" destOrd="0" presId="urn:microsoft.com/office/officeart/2005/8/layout/list1"/>
    <dgm:cxn modelId="{3C64BA52-A68C-4F78-B0A2-FA3575B58106}" type="presOf" srcId="{269C1E39-1A8B-48DD-BA86-1D7426E24299}" destId="{617F7394-682D-45FB-A955-B703DF11699F}" srcOrd="0" destOrd="1" presId="urn:microsoft.com/office/officeart/2005/8/layout/list1"/>
    <dgm:cxn modelId="{8EED305E-4203-49AE-B4E9-1C95D5FB7166}" type="presOf" srcId="{ABB2E5A6-8745-4B8B-BBC7-FA37D0C32722}" destId="{617F7394-682D-45FB-A955-B703DF11699F}" srcOrd="0" destOrd="0" presId="urn:microsoft.com/office/officeart/2005/8/layout/list1"/>
    <dgm:cxn modelId="{CF84625F-5947-426E-8D44-DC4D38A90C2F}" type="presOf" srcId="{FE6740C7-4F81-44D9-B4A0-1F24187C8FBC}" destId="{5299FB2B-B45E-466E-A178-CCE1A9975849}" srcOrd="0" destOrd="1" presId="urn:microsoft.com/office/officeart/2005/8/layout/list1"/>
    <dgm:cxn modelId="{6F99E983-BA15-4205-AE89-20B1514874CD}" type="presOf" srcId="{B243AACE-BC4D-46D9-BED0-594D8E33478B}" destId="{BF32DC7B-B5DB-44CA-B296-6EB444966D3E}" srcOrd="0" destOrd="0" presId="urn:microsoft.com/office/officeart/2005/8/layout/list1"/>
    <dgm:cxn modelId="{8E11BB84-1607-4372-A9BD-F30C7980E88B}" type="presOf" srcId="{B243AACE-BC4D-46D9-BED0-594D8E33478B}" destId="{4BAA6808-D41B-4680-BDD0-F4686D203E91}" srcOrd="1" destOrd="0" presId="urn:microsoft.com/office/officeart/2005/8/layout/list1"/>
    <dgm:cxn modelId="{C5549B99-29B0-4D50-B137-E124CCE9A64C}" srcId="{49322906-F306-40E5-A993-F8BB0E0C825F}" destId="{B73CFFE2-EE21-46E4-8AF9-9958AFF5030C}" srcOrd="0" destOrd="0" parTransId="{74CF3F2C-D310-4EED-8E79-742AAC7E75D4}" sibTransId="{D1FBAC54-A95F-44A3-80E4-891A390F409F}"/>
    <dgm:cxn modelId="{C5F77C9C-2025-47DB-B311-030DCFE4B1CB}" srcId="{17A9A275-7805-4004-9930-21E455108742}" destId="{ABB2E5A6-8745-4B8B-BBC7-FA37D0C32722}" srcOrd="0" destOrd="0" parTransId="{7CB6FCCE-400B-4B94-ACE1-4827D467D6E6}" sibTransId="{5FDB593A-528A-46CA-884B-23FFAC2AD1F2}"/>
    <dgm:cxn modelId="{7478B59C-F639-4733-8127-3B61C7012442}" type="presOf" srcId="{8EA10063-2F2B-4C3D-ACDE-B553C426CAFE}" destId="{E109F502-A2AA-4734-A515-0B79EE2CF33E}" srcOrd="0" destOrd="0" presId="urn:microsoft.com/office/officeart/2005/8/layout/list1"/>
    <dgm:cxn modelId="{D2CC009D-AB54-41D6-B00E-7C23F3A29DA2}" srcId="{49322906-F306-40E5-A993-F8BB0E0C825F}" destId="{B243AACE-BC4D-46D9-BED0-594D8E33478B}" srcOrd="3" destOrd="0" parTransId="{A8DC3553-9F6F-42EE-8A8C-68ECB1448828}" sibTransId="{2B64EC8A-7450-4927-92FC-744934219569}"/>
    <dgm:cxn modelId="{F4BF32A7-6F8E-46FB-AC40-1E4E3A12ACF5}" type="presOf" srcId="{B16DE9B3-ADB8-463A-A9FA-8C6C455EF94F}" destId="{617F7394-682D-45FB-A955-B703DF11699F}" srcOrd="0" destOrd="2" presId="urn:microsoft.com/office/officeart/2005/8/layout/list1"/>
    <dgm:cxn modelId="{830AA3B3-1C39-46CC-A763-F0F3C16C6189}" srcId="{49322906-F306-40E5-A993-F8BB0E0C825F}" destId="{8EA10063-2F2B-4C3D-ACDE-B553C426CAFE}" srcOrd="1" destOrd="0" parTransId="{22295325-0271-4E81-A2E2-82129A1BD7EF}" sibTransId="{F85B0076-85DD-436E-B10F-83618B799668}"/>
    <dgm:cxn modelId="{FA0024B4-9A52-43B8-807A-94F4E4E4EE87}" srcId="{ABB2E5A6-8745-4B8B-BBC7-FA37D0C32722}" destId="{269C1E39-1A8B-48DD-BA86-1D7426E24299}" srcOrd="0" destOrd="0" parTransId="{111A200F-9B1C-4790-9C1E-E7137107DF25}" sibTransId="{CA0718A1-696E-415E-8973-00F96C783D1E}"/>
    <dgm:cxn modelId="{4CC5D0BA-8B31-4949-A4B5-C4A3C0B62683}" type="presOf" srcId="{0EC0DFCA-7196-4878-9A0D-827048C6FEE3}" destId="{ACF52CC6-D131-4E49-B876-514ABE61532C}" srcOrd="0" destOrd="0" presId="urn:microsoft.com/office/officeart/2005/8/layout/list1"/>
    <dgm:cxn modelId="{40D041C1-D99C-4564-98BF-2A8743140909}" type="presOf" srcId="{8EA10063-2F2B-4C3D-ACDE-B553C426CAFE}" destId="{0CFB8E6B-AB6C-4814-837F-D21EC9BEC542}" srcOrd="1" destOrd="0" presId="urn:microsoft.com/office/officeart/2005/8/layout/list1"/>
    <dgm:cxn modelId="{DA821DC8-9270-4FDE-AB19-C1637D956729}" srcId="{B73CFFE2-EE21-46E4-8AF9-9958AFF5030C}" destId="{0EC0DFCA-7196-4878-9A0D-827048C6FEE3}" srcOrd="0" destOrd="0" parTransId="{373D6E90-E54F-4331-B979-3B35758D0C3E}" sibTransId="{D0F479D2-84FF-47C3-ADA4-3ACE8D1BBE21}"/>
    <dgm:cxn modelId="{CEEB2ECB-95F7-4470-B499-09B845730E7B}" type="presOf" srcId="{B1859E7B-BB03-4FAC-8EC6-E9683F6D71E6}" destId="{5299FB2B-B45E-466E-A178-CCE1A9975849}" srcOrd="0" destOrd="0" presId="urn:microsoft.com/office/officeart/2005/8/layout/list1"/>
    <dgm:cxn modelId="{4749E2EA-8AB8-439F-8D12-8695E9579357}" type="presOf" srcId="{17A9A275-7805-4004-9930-21E455108742}" destId="{B48FC597-E2FB-4AC4-89CB-5EC5EFF9218A}" srcOrd="1" destOrd="0" presId="urn:microsoft.com/office/officeart/2005/8/layout/list1"/>
    <dgm:cxn modelId="{20EEE0EB-7C90-4F4C-BC08-16476B0088A0}" srcId="{ABB2E5A6-8745-4B8B-BBC7-FA37D0C32722}" destId="{B16DE9B3-ADB8-463A-A9FA-8C6C455EF94F}" srcOrd="1" destOrd="0" parTransId="{3D567DE6-558D-475D-B470-2BE0A917712A}" sibTransId="{C5C52677-79B9-4C38-8337-A98EF1CD2E18}"/>
    <dgm:cxn modelId="{B1AA98F3-9A7C-4BCE-8EEF-6261425A16AD}" srcId="{B1859E7B-BB03-4FAC-8EC6-E9683F6D71E6}" destId="{FE6740C7-4F81-44D9-B4A0-1F24187C8FBC}" srcOrd="0" destOrd="0" parTransId="{7EFA5250-0A86-4DBD-BB07-E8B34B08695B}" sibTransId="{A346C792-C3EB-4917-A1DA-1791DDECDC11}"/>
    <dgm:cxn modelId="{1FBD75F5-BA5F-4C0E-B739-2969B9A079C1}" srcId="{B243AACE-BC4D-46D9-BED0-594D8E33478B}" destId="{B1859E7B-BB03-4FAC-8EC6-E9683F6D71E6}" srcOrd="0" destOrd="0" parTransId="{DBF92E9D-1814-4CA0-80F1-DA31B39C0B67}" sibTransId="{687204E8-DE98-4E60-83BC-24A2AD786A14}"/>
    <dgm:cxn modelId="{6A0F55FF-4F4A-43CE-8AF5-E280E04CAF72}" srcId="{49322906-F306-40E5-A993-F8BB0E0C825F}" destId="{17A9A275-7805-4004-9930-21E455108742}" srcOrd="2" destOrd="0" parTransId="{24EA58B6-AA54-45EE-B0BD-B648AA03A251}" sibTransId="{11AB4AD9-7370-4321-80FA-186123FD721F}"/>
    <dgm:cxn modelId="{F4EB6BC6-97A6-4C16-B4BC-42BC9D6C751A}" type="presParOf" srcId="{D2C6E6A1-9333-489F-9835-919ADF0A6E63}" destId="{5EA02C53-340C-44B6-A247-1A0146658FD0}" srcOrd="0" destOrd="0" presId="urn:microsoft.com/office/officeart/2005/8/layout/list1"/>
    <dgm:cxn modelId="{78E6AC33-1BE9-4C55-80D2-F4E5F9A28AB1}" type="presParOf" srcId="{5EA02C53-340C-44B6-A247-1A0146658FD0}" destId="{B3A3476C-852D-4B65-84A0-5C1E288F6334}" srcOrd="0" destOrd="0" presId="urn:microsoft.com/office/officeart/2005/8/layout/list1"/>
    <dgm:cxn modelId="{B5D3A7E7-2015-4C9F-8386-01B6E52EFFD1}" type="presParOf" srcId="{5EA02C53-340C-44B6-A247-1A0146658FD0}" destId="{CD856CC7-C542-40D3-8F17-D097E5D091AB}" srcOrd="1" destOrd="0" presId="urn:microsoft.com/office/officeart/2005/8/layout/list1"/>
    <dgm:cxn modelId="{19A00E3A-9308-4712-8F01-EDCFE92B1829}" type="presParOf" srcId="{D2C6E6A1-9333-489F-9835-919ADF0A6E63}" destId="{CA8949EF-2147-48CE-B353-555F92A492CD}" srcOrd="1" destOrd="0" presId="urn:microsoft.com/office/officeart/2005/8/layout/list1"/>
    <dgm:cxn modelId="{EBBB9FC1-87EB-49A8-8774-0335590C3CD8}" type="presParOf" srcId="{D2C6E6A1-9333-489F-9835-919ADF0A6E63}" destId="{ACF52CC6-D131-4E49-B876-514ABE61532C}" srcOrd="2" destOrd="0" presId="urn:microsoft.com/office/officeart/2005/8/layout/list1"/>
    <dgm:cxn modelId="{D56CF885-DFEE-44DE-A604-F8155DABF9FC}" type="presParOf" srcId="{D2C6E6A1-9333-489F-9835-919ADF0A6E63}" destId="{749687DE-9542-41C0-897F-40C5B525124F}" srcOrd="3" destOrd="0" presId="urn:microsoft.com/office/officeart/2005/8/layout/list1"/>
    <dgm:cxn modelId="{C754601C-FD30-4E55-85C6-F4A427DB6AC9}" type="presParOf" srcId="{D2C6E6A1-9333-489F-9835-919ADF0A6E63}" destId="{D9488618-1190-490E-A5B4-601139FD5FFD}" srcOrd="4" destOrd="0" presId="urn:microsoft.com/office/officeart/2005/8/layout/list1"/>
    <dgm:cxn modelId="{E6C2E400-EFC4-4620-91A1-2AA3C83146D4}" type="presParOf" srcId="{D9488618-1190-490E-A5B4-601139FD5FFD}" destId="{E109F502-A2AA-4734-A515-0B79EE2CF33E}" srcOrd="0" destOrd="0" presId="urn:microsoft.com/office/officeart/2005/8/layout/list1"/>
    <dgm:cxn modelId="{0B580924-A46F-462B-AF84-9D290316EB56}" type="presParOf" srcId="{D9488618-1190-490E-A5B4-601139FD5FFD}" destId="{0CFB8E6B-AB6C-4814-837F-D21EC9BEC542}" srcOrd="1" destOrd="0" presId="urn:microsoft.com/office/officeart/2005/8/layout/list1"/>
    <dgm:cxn modelId="{F975079D-1B4E-43B0-B716-AEAAF0B66AEC}" type="presParOf" srcId="{D2C6E6A1-9333-489F-9835-919ADF0A6E63}" destId="{EBF96AC1-9711-4E77-A2E4-BC5BE7D30831}" srcOrd="5" destOrd="0" presId="urn:microsoft.com/office/officeart/2005/8/layout/list1"/>
    <dgm:cxn modelId="{2B45D52A-D43B-4CE3-8693-FDD8E1F0A0CF}" type="presParOf" srcId="{D2C6E6A1-9333-489F-9835-919ADF0A6E63}" destId="{F0FBE10E-C98D-448F-9A87-1EFE71C30F1B}" srcOrd="6" destOrd="0" presId="urn:microsoft.com/office/officeart/2005/8/layout/list1"/>
    <dgm:cxn modelId="{47FD5D61-41B6-43D2-82B4-3A8FF398B1D0}" type="presParOf" srcId="{D2C6E6A1-9333-489F-9835-919ADF0A6E63}" destId="{C1414E7B-9D1C-48CB-B00B-6891387865AC}" srcOrd="7" destOrd="0" presId="urn:microsoft.com/office/officeart/2005/8/layout/list1"/>
    <dgm:cxn modelId="{15972FA3-C1BE-44D9-A072-9C9564CFDF42}" type="presParOf" srcId="{D2C6E6A1-9333-489F-9835-919ADF0A6E63}" destId="{AAA9E909-D92B-4270-86CA-91CECEEFFF9D}" srcOrd="8" destOrd="0" presId="urn:microsoft.com/office/officeart/2005/8/layout/list1"/>
    <dgm:cxn modelId="{8AC39D83-4F28-4608-8670-92DBD1FA325E}" type="presParOf" srcId="{AAA9E909-D92B-4270-86CA-91CECEEFFF9D}" destId="{83179B1B-B30E-4E27-B33A-BDDC9823606B}" srcOrd="0" destOrd="0" presId="urn:microsoft.com/office/officeart/2005/8/layout/list1"/>
    <dgm:cxn modelId="{468F34A0-5788-4BD5-B2B6-9E26279DD751}" type="presParOf" srcId="{AAA9E909-D92B-4270-86CA-91CECEEFFF9D}" destId="{B48FC597-E2FB-4AC4-89CB-5EC5EFF9218A}" srcOrd="1" destOrd="0" presId="urn:microsoft.com/office/officeart/2005/8/layout/list1"/>
    <dgm:cxn modelId="{EE3982E0-FA6B-43E6-92B5-26B6F95C0DC8}" type="presParOf" srcId="{D2C6E6A1-9333-489F-9835-919ADF0A6E63}" destId="{CDC4F519-9D54-43FD-B745-C691050725F3}" srcOrd="9" destOrd="0" presId="urn:microsoft.com/office/officeart/2005/8/layout/list1"/>
    <dgm:cxn modelId="{4246866D-D2C5-409E-8EC4-B6DC2EBC14AA}" type="presParOf" srcId="{D2C6E6A1-9333-489F-9835-919ADF0A6E63}" destId="{617F7394-682D-45FB-A955-B703DF11699F}" srcOrd="10" destOrd="0" presId="urn:microsoft.com/office/officeart/2005/8/layout/list1"/>
    <dgm:cxn modelId="{C9EE0958-71EE-4F09-80CD-FDBF97E073C8}" type="presParOf" srcId="{D2C6E6A1-9333-489F-9835-919ADF0A6E63}" destId="{51BC5DFE-75C1-4E05-84A2-6569894A70DD}" srcOrd="11" destOrd="0" presId="urn:microsoft.com/office/officeart/2005/8/layout/list1"/>
    <dgm:cxn modelId="{B556F820-2FCB-488B-9B32-874FA64ED7F6}" type="presParOf" srcId="{D2C6E6A1-9333-489F-9835-919ADF0A6E63}" destId="{1AFC26BA-CE42-4D43-B297-44F8B162B4F3}" srcOrd="12" destOrd="0" presId="urn:microsoft.com/office/officeart/2005/8/layout/list1"/>
    <dgm:cxn modelId="{F2368D65-2D6B-467A-A252-74C44D204FFE}" type="presParOf" srcId="{1AFC26BA-CE42-4D43-B297-44F8B162B4F3}" destId="{BF32DC7B-B5DB-44CA-B296-6EB444966D3E}" srcOrd="0" destOrd="0" presId="urn:microsoft.com/office/officeart/2005/8/layout/list1"/>
    <dgm:cxn modelId="{9E42E1B3-8C6E-4CF1-AB2C-148FF001E57D}" type="presParOf" srcId="{1AFC26BA-CE42-4D43-B297-44F8B162B4F3}" destId="{4BAA6808-D41B-4680-BDD0-F4686D203E91}" srcOrd="1" destOrd="0" presId="urn:microsoft.com/office/officeart/2005/8/layout/list1"/>
    <dgm:cxn modelId="{5311843A-BEFE-47FC-B947-80982FFF8077}" type="presParOf" srcId="{D2C6E6A1-9333-489F-9835-919ADF0A6E63}" destId="{6C1B9CB7-3880-453B-AF9B-817F89943AF9}" srcOrd="13" destOrd="0" presId="urn:microsoft.com/office/officeart/2005/8/layout/list1"/>
    <dgm:cxn modelId="{20B47579-0424-4569-85FC-F1378E5B70B2}" type="presParOf" srcId="{D2C6E6A1-9333-489F-9835-919ADF0A6E63}" destId="{5299FB2B-B45E-466E-A178-CCE1A9975849}"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34E64-E0C1-4B34-BE46-2DDB5F07682B}">
      <dsp:nvSpPr>
        <dsp:cNvPr id="0" name=""/>
        <dsp:cNvSpPr/>
      </dsp:nvSpPr>
      <dsp:spPr>
        <a:xfrm>
          <a:off x="0" y="454368"/>
          <a:ext cx="5645150" cy="99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26" tIns="354076" rIns="43812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More than Aerospace or Motor manufacturing</a:t>
          </a:r>
        </a:p>
        <a:p>
          <a:pPr marL="171450" lvl="1" indent="-171450" algn="l" defTabSz="755650">
            <a:lnSpc>
              <a:spcPct val="90000"/>
            </a:lnSpc>
            <a:spcBef>
              <a:spcPct val="0"/>
            </a:spcBef>
            <a:spcAft>
              <a:spcPct val="15000"/>
            </a:spcAft>
            <a:buChar char="•"/>
          </a:pPr>
          <a:r>
            <a:rPr lang="en-GB" sz="1700" kern="1200"/>
            <a:t>3X more than Pharma, Steel or Chemical</a:t>
          </a:r>
        </a:p>
      </dsp:txBody>
      <dsp:txXfrm>
        <a:off x="0" y="454368"/>
        <a:ext cx="5645150" cy="990675"/>
      </dsp:txXfrm>
    </dsp:sp>
    <dsp:sp modelId="{ECD0F487-9E1F-473B-BF4E-95FAB8B6CBD5}">
      <dsp:nvSpPr>
        <dsp:cNvPr id="0" name=""/>
        <dsp:cNvSpPr/>
      </dsp:nvSpPr>
      <dsp:spPr>
        <a:xfrm>
          <a:off x="282257" y="203448"/>
          <a:ext cx="3951605"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61" tIns="0" rIns="149361" bIns="0" numCol="1" spcCol="1270" anchor="ctr" anchorCtr="0">
          <a:noAutofit/>
        </a:bodyPr>
        <a:lstStyle/>
        <a:p>
          <a:pPr marL="0" lvl="0" indent="0" algn="l" defTabSz="755650">
            <a:lnSpc>
              <a:spcPct val="90000"/>
            </a:lnSpc>
            <a:spcBef>
              <a:spcPct val="0"/>
            </a:spcBef>
            <a:spcAft>
              <a:spcPct val="35000"/>
            </a:spcAft>
            <a:buNone/>
          </a:pPr>
          <a:r>
            <a:rPr lang="en-GB" sz="1700" kern="1200"/>
            <a:t>Photonics Employs: </a:t>
          </a:r>
        </a:p>
      </dsp:txBody>
      <dsp:txXfrm>
        <a:off x="306755" y="227946"/>
        <a:ext cx="3902609" cy="452844"/>
      </dsp:txXfrm>
    </dsp:sp>
    <dsp:sp modelId="{7FF3BE0A-C15A-4046-9D99-E100C476A780}">
      <dsp:nvSpPr>
        <dsp:cNvPr id="0" name=""/>
        <dsp:cNvSpPr/>
      </dsp:nvSpPr>
      <dsp:spPr>
        <a:xfrm>
          <a:off x="0" y="1787764"/>
          <a:ext cx="5645150" cy="99067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26" tIns="354076" rIns="43812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Greater chemical </a:t>
          </a:r>
          <a:r>
            <a:rPr lang="en-GB" sz="1700" kern="1200" err="1"/>
            <a:t>manuf</a:t>
          </a:r>
          <a:r>
            <a:rPr lang="en-GB" sz="1700" kern="1200"/>
            <a:t>, &gt; 2X steel revenues.</a:t>
          </a:r>
        </a:p>
        <a:p>
          <a:pPr marL="171450" lvl="1" indent="-171450" algn="l" defTabSz="755650">
            <a:lnSpc>
              <a:spcPct val="90000"/>
            </a:lnSpc>
            <a:spcBef>
              <a:spcPct val="0"/>
            </a:spcBef>
            <a:spcAft>
              <a:spcPct val="15000"/>
            </a:spcAft>
            <a:buChar char="•"/>
          </a:pPr>
          <a:r>
            <a:rPr lang="en-GB" sz="1700" kern="1200"/>
            <a:t>On track exceed aerospace and pharma</a:t>
          </a:r>
        </a:p>
      </dsp:txBody>
      <dsp:txXfrm>
        <a:off x="0" y="1787764"/>
        <a:ext cx="5645150" cy="990675"/>
      </dsp:txXfrm>
    </dsp:sp>
    <dsp:sp modelId="{FBC96BC6-4803-4313-B482-EF166E413592}">
      <dsp:nvSpPr>
        <dsp:cNvPr id="0" name=""/>
        <dsp:cNvSpPr/>
      </dsp:nvSpPr>
      <dsp:spPr>
        <a:xfrm>
          <a:off x="282257" y="1536843"/>
          <a:ext cx="3951605"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61" tIns="0" rIns="149361" bIns="0" numCol="1" spcCol="1270" anchor="ctr" anchorCtr="0">
          <a:noAutofit/>
        </a:bodyPr>
        <a:lstStyle/>
        <a:p>
          <a:pPr marL="0" lvl="0" indent="0" algn="l" defTabSz="755650">
            <a:lnSpc>
              <a:spcPct val="90000"/>
            </a:lnSpc>
            <a:spcBef>
              <a:spcPct val="0"/>
            </a:spcBef>
            <a:spcAft>
              <a:spcPct val="35000"/>
            </a:spcAft>
            <a:buNone/>
          </a:pPr>
          <a:r>
            <a:rPr lang="en-GB" sz="1700" kern="1200"/>
            <a:t>Photonics Revenues:</a:t>
          </a:r>
        </a:p>
      </dsp:txBody>
      <dsp:txXfrm>
        <a:off x="306755" y="1561341"/>
        <a:ext cx="3902609" cy="452844"/>
      </dsp:txXfrm>
    </dsp:sp>
    <dsp:sp modelId="{74ECCEB7-FA52-47D4-981E-7F00060357E9}">
      <dsp:nvSpPr>
        <dsp:cNvPr id="0" name=""/>
        <dsp:cNvSpPr/>
      </dsp:nvSpPr>
      <dsp:spPr>
        <a:xfrm>
          <a:off x="0" y="3121158"/>
          <a:ext cx="5645150" cy="963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26" tIns="354076" rIns="43812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50% &gt; Aerospace, Chem, Pharma, Petroleum or Steel manufacturing</a:t>
          </a:r>
        </a:p>
      </dsp:txBody>
      <dsp:txXfrm>
        <a:off x="0" y="3121158"/>
        <a:ext cx="5645150" cy="963900"/>
      </dsp:txXfrm>
    </dsp:sp>
    <dsp:sp modelId="{D57CB3B6-E7D7-4B5F-929B-CF81638F0B28}">
      <dsp:nvSpPr>
        <dsp:cNvPr id="0" name=""/>
        <dsp:cNvSpPr/>
      </dsp:nvSpPr>
      <dsp:spPr>
        <a:xfrm>
          <a:off x="282257" y="2870238"/>
          <a:ext cx="3951605"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61" tIns="0" rIns="149361" bIns="0" numCol="1" spcCol="1270" anchor="ctr" anchorCtr="0">
          <a:noAutofit/>
        </a:bodyPr>
        <a:lstStyle/>
        <a:p>
          <a:pPr marL="0" lvl="0" indent="0" algn="l" defTabSz="755650">
            <a:lnSpc>
              <a:spcPct val="90000"/>
            </a:lnSpc>
            <a:spcBef>
              <a:spcPct val="0"/>
            </a:spcBef>
            <a:spcAft>
              <a:spcPct val="35000"/>
            </a:spcAft>
            <a:buNone/>
          </a:pPr>
          <a:r>
            <a:rPr lang="en-GB" sz="1700" kern="1200"/>
            <a:t>Number Photonics Firms</a:t>
          </a:r>
        </a:p>
      </dsp:txBody>
      <dsp:txXfrm>
        <a:off x="306755" y="2894736"/>
        <a:ext cx="3902609" cy="452844"/>
      </dsp:txXfrm>
    </dsp:sp>
    <dsp:sp modelId="{0E229813-5532-4A08-B984-63745EB48A58}">
      <dsp:nvSpPr>
        <dsp:cNvPr id="0" name=""/>
        <dsp:cNvSpPr/>
      </dsp:nvSpPr>
      <dsp:spPr>
        <a:xfrm>
          <a:off x="0" y="4427779"/>
          <a:ext cx="5645150" cy="7229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26" tIns="354076" rIns="43812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33% &gt; UK manufacturing average</a:t>
          </a:r>
        </a:p>
      </dsp:txBody>
      <dsp:txXfrm>
        <a:off x="0" y="4427779"/>
        <a:ext cx="5645150" cy="722925"/>
      </dsp:txXfrm>
    </dsp:sp>
    <dsp:sp modelId="{A856431E-2C89-4FB8-A0A4-E3978350CA06}">
      <dsp:nvSpPr>
        <dsp:cNvPr id="0" name=""/>
        <dsp:cNvSpPr/>
      </dsp:nvSpPr>
      <dsp:spPr>
        <a:xfrm>
          <a:off x="282257" y="4176859"/>
          <a:ext cx="3951605"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61" tIns="0" rIns="149361" bIns="0" numCol="1" spcCol="1270" anchor="ctr" anchorCtr="0">
          <a:noAutofit/>
        </a:bodyPr>
        <a:lstStyle/>
        <a:p>
          <a:pPr marL="0" lvl="0" indent="0" algn="l" defTabSz="755650">
            <a:lnSpc>
              <a:spcPct val="90000"/>
            </a:lnSpc>
            <a:spcBef>
              <a:spcPct val="0"/>
            </a:spcBef>
            <a:spcAft>
              <a:spcPct val="35000"/>
            </a:spcAft>
            <a:buNone/>
          </a:pPr>
          <a:r>
            <a:rPr lang="en-GB" sz="1700" kern="1200"/>
            <a:t>Productivity</a:t>
          </a:r>
        </a:p>
      </dsp:txBody>
      <dsp:txXfrm>
        <a:off x="306755" y="4201357"/>
        <a:ext cx="3902609" cy="452844"/>
      </dsp:txXfrm>
    </dsp:sp>
    <dsp:sp modelId="{8BC7D44C-A189-41AF-97CD-233A025B56D6}">
      <dsp:nvSpPr>
        <dsp:cNvPr id="0" name=""/>
        <dsp:cNvSpPr/>
      </dsp:nvSpPr>
      <dsp:spPr>
        <a:xfrm>
          <a:off x="0" y="5493424"/>
          <a:ext cx="5645150" cy="7229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8126" tIns="354076" rIns="438126"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4X UK Manufacturing</a:t>
          </a:r>
        </a:p>
      </dsp:txBody>
      <dsp:txXfrm>
        <a:off x="0" y="5493424"/>
        <a:ext cx="5645150" cy="722925"/>
      </dsp:txXfrm>
    </dsp:sp>
    <dsp:sp modelId="{A5E67571-7ED5-4657-8A25-FD6A3571E468}">
      <dsp:nvSpPr>
        <dsp:cNvPr id="0" name=""/>
        <dsp:cNvSpPr/>
      </dsp:nvSpPr>
      <dsp:spPr>
        <a:xfrm>
          <a:off x="282257" y="5242504"/>
          <a:ext cx="3951605"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61" tIns="0" rIns="149361" bIns="0" numCol="1" spcCol="1270" anchor="ctr" anchorCtr="0">
          <a:noAutofit/>
        </a:bodyPr>
        <a:lstStyle/>
        <a:p>
          <a:pPr marL="0" lvl="0" indent="0" algn="l" defTabSz="755650">
            <a:lnSpc>
              <a:spcPct val="90000"/>
            </a:lnSpc>
            <a:spcBef>
              <a:spcPct val="0"/>
            </a:spcBef>
            <a:spcAft>
              <a:spcPct val="35000"/>
            </a:spcAft>
            <a:buNone/>
          </a:pPr>
          <a:r>
            <a:rPr lang="en-GB" sz="1700" kern="1200"/>
            <a:t>Growth</a:t>
          </a:r>
        </a:p>
      </dsp:txBody>
      <dsp:txXfrm>
        <a:off x="306755" y="5267002"/>
        <a:ext cx="3902609"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52CC6-D131-4E49-B876-514ABE61532C}">
      <dsp:nvSpPr>
        <dsp:cNvPr id="0" name=""/>
        <dsp:cNvSpPr/>
      </dsp:nvSpPr>
      <dsp:spPr>
        <a:xfrm>
          <a:off x="0" y="395244"/>
          <a:ext cx="4852662" cy="990675"/>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76620" tIns="354076" rIns="376620"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Pilot line Integrated photonics</a:t>
          </a:r>
        </a:p>
        <a:p>
          <a:pPr marL="342900" lvl="2" indent="-171450" algn="l" defTabSz="755650">
            <a:lnSpc>
              <a:spcPct val="90000"/>
            </a:lnSpc>
            <a:spcBef>
              <a:spcPct val="0"/>
            </a:spcBef>
            <a:spcAft>
              <a:spcPct val="15000"/>
            </a:spcAft>
            <a:buChar char="•"/>
          </a:pPr>
          <a:r>
            <a:rPr lang="en-GB" sz="1700" kern="1200"/>
            <a:t>£250-500m</a:t>
          </a:r>
        </a:p>
      </dsp:txBody>
      <dsp:txXfrm>
        <a:off x="0" y="395244"/>
        <a:ext cx="4852662" cy="990675"/>
      </dsp:txXfrm>
    </dsp:sp>
    <dsp:sp modelId="{CD856CC7-C542-40D3-8F17-D097E5D091AB}">
      <dsp:nvSpPr>
        <dsp:cNvPr id="0" name=""/>
        <dsp:cNvSpPr/>
      </dsp:nvSpPr>
      <dsp:spPr>
        <a:xfrm>
          <a:off x="242633" y="119620"/>
          <a:ext cx="3396863"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393" tIns="0" rIns="128393" bIns="0" numCol="1" spcCol="1270" anchor="ctr" anchorCtr="0">
          <a:noAutofit/>
        </a:bodyPr>
        <a:lstStyle/>
        <a:p>
          <a:pPr marL="0" lvl="0" indent="0" algn="l" defTabSz="755650">
            <a:lnSpc>
              <a:spcPct val="90000"/>
            </a:lnSpc>
            <a:spcBef>
              <a:spcPct val="0"/>
            </a:spcBef>
            <a:spcAft>
              <a:spcPct val="35000"/>
            </a:spcAft>
            <a:buClr>
              <a:srgbClr val="90E3FA"/>
            </a:buClr>
            <a:buNone/>
          </a:pPr>
          <a:r>
            <a:rPr lang="en-GB" sz="1700" kern="1200"/>
            <a:t>Infrastructure: </a:t>
          </a:r>
        </a:p>
      </dsp:txBody>
      <dsp:txXfrm>
        <a:off x="267131" y="144118"/>
        <a:ext cx="3347867" cy="452844"/>
      </dsp:txXfrm>
    </dsp:sp>
    <dsp:sp modelId="{F0FBE10E-C98D-448F-9A87-1EFE71C30F1B}">
      <dsp:nvSpPr>
        <dsp:cNvPr id="0" name=""/>
        <dsp:cNvSpPr/>
      </dsp:nvSpPr>
      <dsp:spPr>
        <a:xfrm>
          <a:off x="0" y="1671517"/>
          <a:ext cx="4852662" cy="9639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76620" tIns="354076" rIns="376620"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add photonics modules to level 3-5 vocational courses</a:t>
          </a:r>
        </a:p>
      </dsp:txBody>
      <dsp:txXfrm>
        <a:off x="0" y="1671517"/>
        <a:ext cx="4852662" cy="963900"/>
      </dsp:txXfrm>
    </dsp:sp>
    <dsp:sp modelId="{0CFB8E6B-AB6C-4814-837F-D21EC9BEC542}">
      <dsp:nvSpPr>
        <dsp:cNvPr id="0" name=""/>
        <dsp:cNvSpPr/>
      </dsp:nvSpPr>
      <dsp:spPr>
        <a:xfrm>
          <a:off x="242633" y="1453015"/>
          <a:ext cx="3396863"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393" tIns="0" rIns="128393" bIns="0" numCol="1" spcCol="1270" anchor="ctr" anchorCtr="0">
          <a:noAutofit/>
        </a:bodyPr>
        <a:lstStyle/>
        <a:p>
          <a:pPr marL="0" lvl="0" indent="0" algn="l" defTabSz="755650">
            <a:lnSpc>
              <a:spcPct val="90000"/>
            </a:lnSpc>
            <a:spcBef>
              <a:spcPct val="0"/>
            </a:spcBef>
            <a:spcAft>
              <a:spcPct val="35000"/>
            </a:spcAft>
            <a:buNone/>
          </a:pPr>
          <a:r>
            <a:rPr lang="en-GB" sz="1700" kern="1200"/>
            <a:t>Skills: </a:t>
          </a:r>
        </a:p>
      </dsp:txBody>
      <dsp:txXfrm>
        <a:off x="267131" y="1477513"/>
        <a:ext cx="3347867" cy="452844"/>
      </dsp:txXfrm>
    </dsp:sp>
    <dsp:sp modelId="{617F7394-682D-45FB-A955-B703DF11699F}">
      <dsp:nvSpPr>
        <dsp:cNvPr id="0" name=""/>
        <dsp:cNvSpPr/>
      </dsp:nvSpPr>
      <dsp:spPr>
        <a:xfrm>
          <a:off x="0" y="3010556"/>
          <a:ext cx="4852662" cy="14994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76620" tIns="354076" rIns="376620"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Support UK photonics components buy /develop in challenge interventions</a:t>
          </a:r>
        </a:p>
        <a:p>
          <a:pPr marL="342900" lvl="2" indent="-171450" algn="l" defTabSz="755650">
            <a:lnSpc>
              <a:spcPct val="90000"/>
            </a:lnSpc>
            <a:spcBef>
              <a:spcPct val="0"/>
            </a:spcBef>
            <a:spcAft>
              <a:spcPct val="15000"/>
            </a:spcAft>
            <a:buChar char="•"/>
          </a:pPr>
          <a:r>
            <a:rPr lang="en-GB" sz="1700" kern="1200"/>
            <a:t>AI hardware plan</a:t>
          </a:r>
        </a:p>
        <a:p>
          <a:pPr marL="342900" lvl="2" indent="-171450" algn="l" defTabSz="755650">
            <a:lnSpc>
              <a:spcPct val="90000"/>
            </a:lnSpc>
            <a:spcBef>
              <a:spcPct val="0"/>
            </a:spcBef>
            <a:spcAft>
              <a:spcPct val="15000"/>
            </a:spcAft>
            <a:buChar char="•"/>
          </a:pPr>
          <a:r>
            <a:rPr lang="en-GB" sz="1700" kern="1200"/>
            <a:t>Defence</a:t>
          </a:r>
        </a:p>
      </dsp:txBody>
      <dsp:txXfrm>
        <a:off x="0" y="3010556"/>
        <a:ext cx="4852662" cy="1499400"/>
      </dsp:txXfrm>
    </dsp:sp>
    <dsp:sp modelId="{B48FC597-E2FB-4AC4-89CB-5EC5EFF9218A}">
      <dsp:nvSpPr>
        <dsp:cNvPr id="0" name=""/>
        <dsp:cNvSpPr/>
      </dsp:nvSpPr>
      <dsp:spPr>
        <a:xfrm>
          <a:off x="242633" y="2759636"/>
          <a:ext cx="3396863"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393" tIns="0" rIns="128393" bIns="0" numCol="1" spcCol="1270" anchor="ctr" anchorCtr="0">
          <a:noAutofit/>
        </a:bodyPr>
        <a:lstStyle/>
        <a:p>
          <a:pPr marL="0" lvl="0" indent="0" algn="l" defTabSz="755650">
            <a:lnSpc>
              <a:spcPct val="90000"/>
            </a:lnSpc>
            <a:spcBef>
              <a:spcPct val="0"/>
            </a:spcBef>
            <a:spcAft>
              <a:spcPct val="35000"/>
            </a:spcAft>
            <a:buNone/>
          </a:pPr>
          <a:r>
            <a:rPr lang="en-GB" sz="1700" kern="1200"/>
            <a:t>Procurement</a:t>
          </a:r>
        </a:p>
      </dsp:txBody>
      <dsp:txXfrm>
        <a:off x="267131" y="2784134"/>
        <a:ext cx="3347867" cy="452844"/>
      </dsp:txXfrm>
    </dsp:sp>
    <dsp:sp modelId="{5299FB2B-B45E-466E-A178-CCE1A9975849}">
      <dsp:nvSpPr>
        <dsp:cNvPr id="0" name=""/>
        <dsp:cNvSpPr/>
      </dsp:nvSpPr>
      <dsp:spPr>
        <a:xfrm>
          <a:off x="0" y="4852676"/>
          <a:ext cx="4852662" cy="12316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76620" tIns="354076" rIns="376620" bIns="120904" numCol="1" spcCol="1270" anchor="t" anchorCtr="0">
          <a:noAutofit/>
        </a:bodyPr>
        <a:lstStyle/>
        <a:p>
          <a:pPr marL="171450" lvl="1" indent="-171450" algn="l" defTabSz="755650">
            <a:lnSpc>
              <a:spcPct val="90000"/>
            </a:lnSpc>
            <a:spcBef>
              <a:spcPct val="0"/>
            </a:spcBef>
            <a:spcAft>
              <a:spcPct val="15000"/>
            </a:spcAft>
            <a:buChar char="•"/>
          </a:pPr>
          <a:r>
            <a:rPr lang="en-GB" sz="1700" kern="1200"/>
            <a:t>Full UK participation Horizon EU successor </a:t>
          </a:r>
        </a:p>
        <a:p>
          <a:pPr marL="342900" lvl="2" indent="-171450" algn="l" defTabSz="755650">
            <a:lnSpc>
              <a:spcPct val="90000"/>
            </a:lnSpc>
            <a:spcBef>
              <a:spcPct val="0"/>
            </a:spcBef>
            <a:spcAft>
              <a:spcPct val="15000"/>
            </a:spcAft>
            <a:buChar char="•"/>
          </a:pPr>
          <a:r>
            <a:rPr lang="en-GB" sz="1700" kern="1200"/>
            <a:t>Eu Chips ACT 2.0</a:t>
          </a:r>
        </a:p>
      </dsp:txBody>
      <dsp:txXfrm>
        <a:off x="0" y="4852676"/>
        <a:ext cx="4852662" cy="1231650"/>
      </dsp:txXfrm>
    </dsp:sp>
    <dsp:sp modelId="{4BAA6808-D41B-4680-BDD0-F4686D203E91}">
      <dsp:nvSpPr>
        <dsp:cNvPr id="0" name=""/>
        <dsp:cNvSpPr/>
      </dsp:nvSpPr>
      <dsp:spPr>
        <a:xfrm>
          <a:off x="242633" y="4601756"/>
          <a:ext cx="3396863"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393" tIns="0" rIns="128393" bIns="0" numCol="1" spcCol="1270" anchor="ctr" anchorCtr="0">
          <a:noAutofit/>
        </a:bodyPr>
        <a:lstStyle/>
        <a:p>
          <a:pPr marL="0" lvl="0" indent="0" algn="l" defTabSz="755650">
            <a:lnSpc>
              <a:spcPct val="90000"/>
            </a:lnSpc>
            <a:spcBef>
              <a:spcPct val="0"/>
            </a:spcBef>
            <a:spcAft>
              <a:spcPct val="35000"/>
            </a:spcAft>
            <a:buNone/>
          </a:pPr>
          <a:r>
            <a:rPr lang="en-GB" sz="1700" kern="1200"/>
            <a:t>International: </a:t>
          </a:r>
        </a:p>
      </dsp:txBody>
      <dsp:txXfrm>
        <a:off x="267131" y="4626254"/>
        <a:ext cx="3347867"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rawings/drawing1.xml><?xml version="1.0" encoding="utf-8"?>
<c:userShapes xmlns:c="http://schemas.openxmlformats.org/drawingml/2006/chart">
  <cdr:relSizeAnchor xmlns:cdr="http://schemas.openxmlformats.org/drawingml/2006/chartDrawing">
    <cdr:from>
      <cdr:x>0.77102</cdr:x>
      <cdr:y>0.98808</cdr:y>
    </cdr:from>
    <cdr:to>
      <cdr:x>0.77818</cdr:x>
      <cdr:y>1</cdr:y>
    </cdr:to>
    <cdr:sp macro="" textlink="">
      <cdr:nvSpPr>
        <cdr:cNvPr id="2" name="TextBox 1">
          <a:extLst xmlns:a="http://schemas.openxmlformats.org/drawingml/2006/main">
            <a:ext uri="{FF2B5EF4-FFF2-40B4-BE49-F238E27FC236}">
              <a16:creationId xmlns:a16="http://schemas.microsoft.com/office/drawing/2014/main" id="{FC2DD989-8C7C-D8D0-A13A-FE1F8E24BE68}"/>
            </a:ext>
          </a:extLst>
        </cdr:cNvPr>
        <cdr:cNvSpPr txBox="1"/>
      </cdr:nvSpPr>
      <cdr:spPr>
        <a:xfrm xmlns:a="http://schemas.openxmlformats.org/drawingml/2006/main">
          <a:off x="4929051" y="3821906"/>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100" kern="1200" dirty="0"/>
            <a:t>Based on ONS </a:t>
          </a:r>
          <a:r>
            <a:rPr lang="en-GB" sz="1100" kern="1200" dirty="0" err="1"/>
            <a:t>figSic</a:t>
          </a:r>
          <a:r>
            <a:rPr lang="en-GB" sz="1100" kern="1200" dirty="0"/>
            <a:t> code figures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1157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ns.gov.uk/economy/economicoutputandproductivity/productivitymeasures/datasets/firmlevellabourproductivityestimatesfromtheannualbusinesssurveyabssummarystatistic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4800"/>
              <a:t>20mins 10:40-11:00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375C1-7C5C-42A2-80F2-05631BB376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8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solidFill>
                  <a:schemeClr val="bg1"/>
                </a:solidFill>
              </a:rPr>
              <a:t>John</a:t>
            </a:r>
          </a:p>
          <a:p>
            <a:endParaRPr lang="en-GB" sz="1200">
              <a:solidFill>
                <a:schemeClr val="bg1"/>
              </a:solidFill>
            </a:endParaRPr>
          </a:p>
          <a:p>
            <a:r>
              <a:rPr lang="en-GB" sz="1200">
                <a:solidFill>
                  <a:schemeClr val="bg1"/>
                </a:solidFill>
              </a:rPr>
              <a:t>additional firms +300 - 80 </a:t>
            </a:r>
            <a:endParaRPr lang="en-GB"/>
          </a:p>
        </p:txBody>
      </p:sp>
      <p:sp>
        <p:nvSpPr>
          <p:cNvPr id="4" name="Slide Number Placeholder 3"/>
          <p:cNvSpPr>
            <a:spLocks noGrp="1"/>
          </p:cNvSpPr>
          <p:nvPr>
            <p:ph type="sldNum" sz="quarter" idx="10"/>
          </p:nvPr>
        </p:nvSpPr>
        <p:spPr/>
        <p:txBody>
          <a:bodyPr/>
          <a:lstStyle/>
          <a:p>
            <a:fld id="{CC01C2E7-4744-4DA5-8C70-4D249663A48B}" type="slidenum">
              <a:rPr lang="en-GB" smtClean="0"/>
              <a:t>3</a:t>
            </a:fld>
            <a:endParaRPr lang="en-GB"/>
          </a:p>
        </p:txBody>
      </p:sp>
    </p:spTree>
    <p:extLst>
      <p:ext uri="{BB962C8B-B14F-4D97-AF65-F5344CB8AC3E}">
        <p14:creationId xmlns:p14="http://schemas.microsoft.com/office/powerpoint/2010/main" val="3972528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John</a:t>
            </a:r>
          </a:p>
          <a:p>
            <a:r>
              <a:rPr lang="en-GB"/>
              <a:t>Others based on ONS data</a:t>
            </a:r>
          </a:p>
          <a:p>
            <a:r>
              <a:rPr lang="en-GB"/>
              <a:t>Including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mn-lt"/>
                <a:ea typeface="+mn-ea"/>
                <a:cs typeface="+mn-cs"/>
              </a:rPr>
              <a:t>Firm-level labour productivity from the Annual Business Survey: summary statistics, 1997-2022, UK</a:t>
            </a:r>
            <a:r>
              <a:rPr lang="en-GB" sz="1200" kern="1200">
                <a:solidFill>
                  <a:schemeClr val="tx1"/>
                </a:solidFill>
                <a:effectLst/>
                <a:latin typeface="+mn-lt"/>
                <a:ea typeface="+mn-ea"/>
                <a:cs typeface="+mn-cs"/>
              </a:rPr>
              <a:t>, Office of National Statistics, </a:t>
            </a:r>
            <a:r>
              <a:rPr lang="en-GB" sz="1200" u="sng" kern="1200">
                <a:solidFill>
                  <a:schemeClr val="tx1"/>
                </a:solidFill>
                <a:effectLst/>
                <a:latin typeface="+mn-lt"/>
                <a:ea typeface="+mn-ea"/>
                <a:cs typeface="+mn-cs"/>
                <a:hlinkClick r:id="rId3"/>
              </a:rPr>
              <a:t>https://www.ons.gov.uk/economy/economicoutputandproductivity/productivitymeasures/datasets/firmlevellabourproductivityestimatesfromtheannualbusinesssurveyabssummarystatistics</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0EFFC-AE4B-4C1E-B6A4-08F1BF7ABD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8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a:t>Lewis</a:t>
            </a:r>
          </a:p>
          <a:p>
            <a:r>
              <a:t>Talk track: This is the redesigned version of original slide 5. Slide 2 now answers what photonics is; this slide answers what photonics does. The picture from the original slide is retained because it communicates breadth quickly. The key message is not just that photonics is a future opportunity: it has always been embedded in critical systems such as communications, imaging, manufacturing and </a:t>
            </a:r>
            <a:r>
              <a:rPr err="1"/>
              <a:t>defence</a:t>
            </a:r>
            <a:r>
              <a:t>. The change now is integrated photonics: optical functions increasingly move onto chips and packaged modules, making them smaller, lower power, scalable and strategically important for AI, quantum, secure communications and sensing. This breadth is economically powerful but institutionally fragmented, which sets up the later roadmap and parliamentary-coordination ask.</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GB"/>
              <a:t>Lewis</a:t>
            </a:r>
          </a:p>
          <a:p>
            <a:r>
              <a:rPr lang="en-GB"/>
              <a:t> </a:t>
            </a:r>
            <a:r>
              <a:t>Talk track: This slide keeps the redesigned clarity but restores the key value of the original slide 6: the 35-year trend. The old claim that the UK was third behind only the USA and China is no longer used; the 2024 snapshot puts China, the USA and India slightly ahead of the UK. The correct message is still very strong: the UK is among the leading photonics research contributors. However, China and India have increased their shares markedly, and competition is accelerating. This sets up the case for delivery: the UK cannot rely on research strength alone; it has to convert science into scale-up capability, manufacturing, trusted supply chains and economic value.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DC7F-20E9-B93F-7DE0-492F45C885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D336C-711B-8EDE-5FD9-FC31483483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A0D43-CCB6-73F1-B9F2-00538CC99B39}"/>
              </a:ext>
            </a:extLst>
          </p:cNvPr>
          <p:cNvSpPr>
            <a:spLocks noGrp="1"/>
          </p:cNvSpPr>
          <p:nvPr>
            <p:ph type="body" idx="1"/>
          </p:nvPr>
        </p:nvSpPr>
        <p:spPr/>
        <p:txBody>
          <a:bodyPr/>
          <a:lstStyle/>
          <a:p>
            <a:r>
              <a:rPr lang="en-GB"/>
              <a:t>To coordinate funding, leverage existing clusters, build on technological strengths</a:t>
            </a:r>
          </a:p>
        </p:txBody>
      </p:sp>
      <p:sp>
        <p:nvSpPr>
          <p:cNvPr id="4" name="Slide Number Placeholder 3">
            <a:extLst>
              <a:ext uri="{FF2B5EF4-FFF2-40B4-BE49-F238E27FC236}">
                <a16:creationId xmlns:a16="http://schemas.microsoft.com/office/drawing/2014/main" id="{4223EA55-A624-F319-1814-673BC61234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0EFFC-AE4B-4C1E-B6A4-08F1BF7ABD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505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GB"/>
          </a:p>
        </p:txBody>
      </p:sp>
    </p:spTree>
    <p:extLst>
      <p:ext uri="{BB962C8B-B14F-4D97-AF65-F5344CB8AC3E}">
        <p14:creationId xmlns:p14="http://schemas.microsoft.com/office/powerpoint/2010/main" val="4061654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F19B4-FF36-C4AE-B20A-7EC550038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F8FDE-83C0-F616-8062-4F26BBC89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AB30C-3E2A-1668-2D43-2E18722CF88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99A1135-0584-A5A5-9C2C-83A421F45F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10EFFC-AE4B-4C1E-B6A4-08F1BF7ABD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9546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A056A5-A8AB-B482-1AF3-2A8F3EC12EF7}"/>
              </a:ext>
            </a:extLst>
          </p:cNvPr>
          <p:cNvPicPr>
            <a:picLocks noChangeAspect="1"/>
          </p:cNvPicPr>
          <p:nvPr userDrawn="1"/>
        </p:nvPicPr>
        <p:blipFill>
          <a:blip r:embed="rId3"/>
          <a:stretch>
            <a:fillRect/>
          </a:stretch>
        </p:blipFill>
        <p:spPr>
          <a:xfrm>
            <a:off x="9720072" y="275195"/>
            <a:ext cx="2052536" cy="65038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noProof="0"/>
              <a:t>Subtitle, tagline or blurb can go here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a:xfrm>
            <a:off x="432000" y="6365363"/>
            <a:ext cx="5472000" cy="412431"/>
          </a:xfrm>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noProof="0"/>
              <a:t>Click to edit Master title style</a:t>
            </a:r>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628800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628800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8202527"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8202527"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7" name="Text Placeholder 8">
            <a:extLst>
              <a:ext uri="{FF2B5EF4-FFF2-40B4-BE49-F238E27FC236}">
                <a16:creationId xmlns:a16="http://schemas.microsoft.com/office/drawing/2014/main" id="{C595063C-F901-4E60-A714-6454F42F0D95}"/>
              </a:ext>
            </a:extLst>
          </p:cNvPr>
          <p:cNvSpPr>
            <a:spLocks noGrp="1"/>
          </p:cNvSpPr>
          <p:nvPr>
            <p:ph type="body" sz="quarter" idx="17" hasCustomPrompt="1"/>
          </p:nvPr>
        </p:nvSpPr>
        <p:spPr>
          <a:xfrm>
            <a:off x="1011705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18" name="Text Placeholder 10">
            <a:extLst>
              <a:ext uri="{FF2B5EF4-FFF2-40B4-BE49-F238E27FC236}">
                <a16:creationId xmlns:a16="http://schemas.microsoft.com/office/drawing/2014/main" id="{C7672B0A-0079-40F6-8B93-A5F1DB5882E0}"/>
              </a:ext>
            </a:extLst>
          </p:cNvPr>
          <p:cNvSpPr>
            <a:spLocks noGrp="1"/>
          </p:cNvSpPr>
          <p:nvPr>
            <p:ph type="body" sz="quarter" idx="18" hasCustomPrompt="1"/>
          </p:nvPr>
        </p:nvSpPr>
        <p:spPr>
          <a:xfrm>
            <a:off x="1011705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Tree>
    <p:extLst>
      <p:ext uri="{BB962C8B-B14F-4D97-AF65-F5344CB8AC3E}">
        <p14:creationId xmlns:p14="http://schemas.microsoft.com/office/powerpoint/2010/main" val="370443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6977C32-6781-4E43-B083-CC319C1A2BE1}"/>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rIns="1044000" anchor="ctr"/>
          <a:lstStyle>
            <a:lvl1pPr marL="0" indent="0" algn="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2938532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2">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8BA39708-26C4-4C58-AAF1-7DDBAAFACC99}"/>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10" name="Rectangle 9">
            <a:extLst>
              <a:ext uri="{FF2B5EF4-FFF2-40B4-BE49-F238E27FC236}">
                <a16:creationId xmlns:a16="http://schemas.microsoft.com/office/drawing/2014/main" id="{129FEC1A-545F-4D58-B291-028B7D695567}"/>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539896" y="2377000"/>
            <a:ext cx="3571782" cy="2387600"/>
          </a:xfrm>
        </p:spPr>
        <p:txBody>
          <a:bodyPr anchor="b"/>
          <a:lstStyle>
            <a:lvl1pPr algn="l">
              <a:defRPr sz="36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539896" y="4962525"/>
            <a:ext cx="35717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Rectangle 6">
            <a:extLst>
              <a:ext uri="{FF2B5EF4-FFF2-40B4-BE49-F238E27FC236}">
                <a16:creationId xmlns:a16="http://schemas.microsoft.com/office/drawing/2014/main" id="{C1C9CBFF-5639-480A-82C7-50DAD54E2E48}"/>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Rectangle 3">
            <a:extLst>
              <a:ext uri="{FF2B5EF4-FFF2-40B4-BE49-F238E27FC236}">
                <a16:creationId xmlns:a16="http://schemas.microsoft.com/office/drawing/2014/main" id="{011A5CE3-0E91-92CD-12AF-A7F6E9FF51E6}"/>
              </a:ext>
            </a:extLst>
          </p:cNvPr>
          <p:cNvSpPr/>
          <p:nvPr userDrawn="1"/>
        </p:nvSpPr>
        <p:spPr>
          <a:xfrm>
            <a:off x="10477500" y="5143500"/>
            <a:ext cx="1714500" cy="1714500"/>
          </a:xfrm>
          <a:prstGeom prst="rect">
            <a:avLst/>
          </a:prstGeom>
          <a:noFill/>
          <a:ln w="635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48338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with Image">
    <p:bg>
      <p:bgPr>
        <a:solidFill>
          <a:schemeClr val="bg1">
            <a:lumMod val="95000"/>
          </a:schemeClr>
        </a:solidFill>
        <a:effectLst/>
      </p:bgPr>
    </p:bg>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6FAD7B97-1B74-414B-B585-45E33908CBEB}"/>
              </a:ext>
            </a:extLst>
          </p:cNvPr>
          <p:cNvSpPr>
            <a:spLocks noGrp="1"/>
          </p:cNvSpPr>
          <p:nvPr>
            <p:ph type="pic" sz="quarter" idx="10" hasCustomPrompt="1"/>
          </p:nvPr>
        </p:nvSpPr>
        <p:spPr>
          <a:xfrm>
            <a:off x="0" y="0"/>
            <a:ext cx="12192000" cy="6365363"/>
          </a:xfrm>
          <a:solidFill>
            <a:schemeClr val="tx1">
              <a:lumMod val="75000"/>
              <a:lumOff val="25000"/>
            </a:schemeClr>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US" noProof="0" smtClean="0"/>
              <a:pPr/>
              <a:t>‹#›</a:t>
            </a:fld>
            <a:endParaRPr lang="en-US" noProof="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US" noProof="0"/>
              <a:t>Add a footer</a:t>
            </a:r>
          </a:p>
        </p:txBody>
      </p:sp>
      <p:sp>
        <p:nvSpPr>
          <p:cNvPr id="4" name="Rectangle 3">
            <a:extLst>
              <a:ext uri="{FF2B5EF4-FFF2-40B4-BE49-F238E27FC236}">
                <a16:creationId xmlns:a16="http://schemas.microsoft.com/office/drawing/2014/main" id="{51428249-DF88-0B9A-7899-0F5BB1093F9D}"/>
              </a:ext>
            </a:extLst>
          </p:cNvPr>
          <p:cNvSpPr/>
          <p:nvPr userDrawn="1"/>
        </p:nvSpPr>
        <p:spPr>
          <a:xfrm>
            <a:off x="10477500" y="5143500"/>
            <a:ext cx="1714500" cy="1714500"/>
          </a:xfrm>
          <a:prstGeom prst="rect">
            <a:avLst/>
          </a:prstGeom>
          <a:noFill/>
          <a:ln w="635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4408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3714749"/>
            <a:ext cx="6406950" cy="3143249"/>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1999" y="778670"/>
            <a:ext cx="4416225" cy="5300668"/>
          </a:xfrm>
        </p:spPr>
        <p:txBody>
          <a:bodyPr anchor="t"/>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5658103" y="3981451"/>
            <a:ext cx="5749483" cy="1343026"/>
          </a:xfrm>
        </p:spPr>
        <p:txBody>
          <a:bodyPr anchor="b"/>
          <a:lstStyle>
            <a:lvl1pPr>
              <a:defRPr sz="3600">
                <a:solidFill>
                  <a:schemeClr val="bg1"/>
                </a:solidFill>
              </a:defRPr>
            </a:lvl1pPr>
          </a:lstStyle>
          <a:p>
            <a:r>
              <a:rPr lang="en-US" noProof="0"/>
              <a:t>Click to edit Master title style</a:t>
            </a:r>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5353050" y="0"/>
            <a:ext cx="640695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err="1"/>
              <a:t>sert</a:t>
            </a:r>
            <a:r>
              <a:rPr lang="en-US" noProof="0"/>
              <a:t> or Drag &amp; Drop your photo here</a:t>
            </a:r>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a:t>Add a footer</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5658442" y="5657850"/>
            <a:ext cx="5749334" cy="1119943"/>
          </a:xfrm>
        </p:spPr>
        <p:txBody>
          <a:bodyPr/>
          <a:lstStyle>
            <a:lvl1pPr marL="0" indent="0">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
        <p:nvSpPr>
          <p:cNvPr id="4" name="Rectangle 3">
            <a:extLst>
              <a:ext uri="{FF2B5EF4-FFF2-40B4-BE49-F238E27FC236}">
                <a16:creationId xmlns:a16="http://schemas.microsoft.com/office/drawing/2014/main" id="{2C7D966E-5353-0734-E10B-4A11EA713575}"/>
              </a:ext>
            </a:extLst>
          </p:cNvPr>
          <p:cNvSpPr/>
          <p:nvPr userDrawn="1"/>
        </p:nvSpPr>
        <p:spPr>
          <a:xfrm>
            <a:off x="10477500" y="5143500"/>
            <a:ext cx="1714500" cy="1714500"/>
          </a:xfrm>
          <a:prstGeom prst="rect">
            <a:avLst/>
          </a:prstGeom>
          <a:noFill/>
          <a:ln w="635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4F2A19A-96A9-3406-9081-0BB4AC14FDE4}"/>
              </a:ext>
            </a:extLst>
          </p:cNvPr>
          <p:cNvSpPr/>
          <p:nvPr userDrawn="1"/>
        </p:nvSpPr>
        <p:spPr>
          <a:xfrm>
            <a:off x="10629900" y="5295900"/>
            <a:ext cx="1714500" cy="1714500"/>
          </a:xfrm>
          <a:prstGeom prst="rect">
            <a:avLst/>
          </a:prstGeom>
          <a:noFill/>
          <a:ln w="635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4574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ubtitle, Content, and Image">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1999" y="528638"/>
            <a:ext cx="4725789" cy="5822156"/>
          </a:xfrm>
        </p:spPr>
        <p:txBody>
          <a:bodyPr lIns="144000" tIns="144000" rIns="144000" bIns="144000" anchor="t"/>
          <a:lstStyle>
            <a:lvl1pPr>
              <a:buClr>
                <a:schemeClr val="tx1"/>
              </a:buClr>
              <a:defRPr sz="2400"/>
            </a:lvl1pPr>
            <a:lvl2pPr>
              <a:buClr>
                <a:schemeClr val="tx1"/>
              </a:buClr>
              <a:defRPr sz="2000"/>
            </a:lvl2pPr>
            <a:lvl3pPr>
              <a:buClr>
                <a:schemeClr val="tx1"/>
              </a:buClr>
              <a:defRPr sz="2000"/>
            </a:lvl3pPr>
            <a:lvl4pPr>
              <a:buClr>
                <a:schemeClr val="tx1"/>
              </a:buClr>
              <a:defRPr sz="1800"/>
            </a:lvl4pPr>
            <a:lvl5pPr>
              <a:buClr>
                <a:schemeClr val="tx1"/>
              </a:buCl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2" name="Title 1">
            <a:extLst>
              <a:ext uri="{FF2B5EF4-FFF2-40B4-BE49-F238E27FC236}">
                <a16:creationId xmlns:a16="http://schemas.microsoft.com/office/drawing/2014/main" id="{E8A85E10-5A18-4C86-8310-FA9CF8DF8AB5}"/>
              </a:ext>
            </a:extLst>
          </p:cNvPr>
          <p:cNvSpPr>
            <a:spLocks noGrp="1"/>
          </p:cNvSpPr>
          <p:nvPr>
            <p:ph type="title" hasCustomPrompt="1"/>
          </p:nvPr>
        </p:nvSpPr>
        <p:spPr>
          <a:xfrm>
            <a:off x="5350669" y="4371975"/>
            <a:ext cx="6407943" cy="1993105"/>
          </a:xfrm>
          <a:solidFill>
            <a:srgbClr val="383838"/>
          </a:solidFill>
        </p:spPr>
        <p:txBody>
          <a:bodyPr lIns="360000" tIns="360000" rIns="360000" bIns="720000" anchor="b"/>
          <a:lstStyle>
            <a:lvl1pPr>
              <a:defRPr sz="3600">
                <a:solidFill>
                  <a:schemeClr val="bg1"/>
                </a:solidFill>
              </a:defRPr>
            </a:lvl1pPr>
          </a:lstStyle>
          <a:p>
            <a:r>
              <a:rPr lang="en-US" noProof="0"/>
              <a:t>Click to edit Master style</a:t>
            </a:r>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a:t>Add a footer</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6072188" y="5679282"/>
            <a:ext cx="5435600" cy="634170"/>
          </a:xfrm>
        </p:spPr>
        <p:txBody>
          <a:bodyPr/>
          <a:lstStyle>
            <a:lvl1pPr marL="0" indent="0">
              <a:buFont typeface="Arial" panose="020B0604020202020204" pitchFamily="34" charset="0"/>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
        <p:nvSpPr>
          <p:cNvPr id="7" name="Content Placeholder 6">
            <a:extLst>
              <a:ext uri="{FF2B5EF4-FFF2-40B4-BE49-F238E27FC236}">
                <a16:creationId xmlns:a16="http://schemas.microsoft.com/office/drawing/2014/main" id="{C61DA068-6A11-4334-8DDA-903D247A768F}"/>
              </a:ext>
            </a:extLst>
          </p:cNvPr>
          <p:cNvSpPr>
            <a:spLocks noGrp="1"/>
          </p:cNvSpPr>
          <p:nvPr>
            <p:ph sz="quarter" idx="15"/>
          </p:nvPr>
        </p:nvSpPr>
        <p:spPr>
          <a:xfrm>
            <a:off x="5350669" y="528635"/>
            <a:ext cx="6393656" cy="3857627"/>
          </a:xfrm>
        </p:spPr>
        <p:txBody>
          <a:bodyPr/>
          <a:lstStyle>
            <a:lvl1pPr>
              <a:buClr>
                <a:schemeClr val="tx1"/>
              </a:buClr>
              <a:defRPr/>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0388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ubtitle, Content, and Image">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E2FE2F0-EC19-40EE-94AE-98B345162885}"/>
              </a:ext>
            </a:extLst>
          </p:cNvPr>
          <p:cNvSpPr>
            <a:spLocks noGrp="1"/>
          </p:cNvSpPr>
          <p:nvPr>
            <p:ph type="title"/>
          </p:nvPr>
        </p:nvSpPr>
        <p:spPr>
          <a:xfrm>
            <a:off x="-5" y="4364831"/>
            <a:ext cx="6393661" cy="2000249"/>
          </a:xfrm>
          <a:solidFill>
            <a:srgbClr val="383838"/>
          </a:solidFill>
        </p:spPr>
        <p:txBody>
          <a:bodyPr vert="horz" lIns="360000" tIns="360000" rIns="360000" bIns="720000" rtlCol="0" anchor="b">
            <a:noAutofit/>
          </a:bodyPr>
          <a:lstStyle>
            <a:lvl1pPr>
              <a:defRPr lang="en-GB" sz="3600">
                <a:solidFill>
                  <a:schemeClr val="bg1"/>
                </a:solidFill>
              </a:defRPr>
            </a:lvl1pPr>
          </a:lstStyle>
          <a:p>
            <a:pPr marL="0" lvl="0"/>
            <a:r>
              <a:rPr lang="en-US"/>
              <a:t>Click to edit Master title style</a:t>
            </a:r>
            <a:endParaRPr lang="en-GB"/>
          </a:p>
        </p:txBody>
      </p:sp>
      <p:sp>
        <p:nvSpPr>
          <p:cNvPr id="11" name="Text Placeholder 10">
            <a:extLst>
              <a:ext uri="{FF2B5EF4-FFF2-40B4-BE49-F238E27FC236}">
                <a16:creationId xmlns:a16="http://schemas.microsoft.com/office/drawing/2014/main" id="{9EB28379-AAD2-41F4-8083-E4C5C4925E35}"/>
              </a:ext>
            </a:extLst>
          </p:cNvPr>
          <p:cNvSpPr>
            <a:spLocks noGrp="1"/>
          </p:cNvSpPr>
          <p:nvPr>
            <p:ph type="body" sz="quarter" idx="17"/>
          </p:nvPr>
        </p:nvSpPr>
        <p:spPr>
          <a:xfrm>
            <a:off x="742950" y="5672138"/>
            <a:ext cx="5436394" cy="657225"/>
          </a:xfrm>
        </p:spPr>
        <p:txBody>
          <a:bodyPr vert="horz" lIns="0" tIns="0" rIns="0" bIns="0" rtlCol="0">
            <a:noAutofit/>
          </a:bodyPr>
          <a:lstStyle>
            <a:lvl1pPr>
              <a:defRPr lang="en-US" sz="1800" smtClean="0">
                <a:solidFill>
                  <a:schemeClr val="bg1"/>
                </a:solidFill>
              </a:defRPr>
            </a:lvl1pPr>
            <a:lvl2pPr>
              <a:defRPr lang="en-US" smtClean="0">
                <a:solidFill>
                  <a:schemeClr val="bg2"/>
                </a:solidFill>
              </a:defRPr>
            </a:lvl2pPr>
            <a:lvl3pPr>
              <a:defRPr lang="en-US" smtClean="0">
                <a:solidFill>
                  <a:schemeClr val="bg2"/>
                </a:solidFill>
              </a:defRPr>
            </a:lvl3pPr>
            <a:lvl4pPr>
              <a:defRPr lang="en-US" smtClean="0">
                <a:solidFill>
                  <a:schemeClr val="bg2"/>
                </a:solidFill>
              </a:defRPr>
            </a:lvl4pPr>
            <a:lvl5pPr>
              <a:defRPr lang="en-GB">
                <a:solidFill>
                  <a:schemeClr val="bg2"/>
                </a:solidFill>
              </a:defRPr>
            </a:lvl5pPr>
          </a:lstStyle>
          <a:p>
            <a:pPr marL="0" lvl="0" indent="0">
              <a:buNone/>
            </a:pPr>
            <a:r>
              <a:rPr lang="en-US"/>
              <a:t>Click to edit Master text styles</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547049" y="535781"/>
            <a:ext cx="5368726" cy="5829300"/>
          </a:xfrm>
        </p:spPr>
        <p:txBody>
          <a:bodyPr lIns="144000" tIns="144000" rIns="144000" bIns="144000" anchor="t"/>
          <a:lstStyle>
            <a:lvl1pPr>
              <a:buClr>
                <a:schemeClr val="tx1"/>
              </a:buClr>
              <a:defRPr sz="2400"/>
            </a:lvl1pPr>
            <a:lvl2pPr>
              <a:buClr>
                <a:schemeClr val="tx1"/>
              </a:buClr>
              <a:defRPr sz="2000"/>
            </a:lvl2pPr>
            <a:lvl3pPr>
              <a:buClr>
                <a:schemeClr val="tx1"/>
              </a:buClr>
              <a:defRPr sz="2000"/>
            </a:lvl3pPr>
            <a:lvl4pPr>
              <a:buClr>
                <a:schemeClr val="tx1"/>
              </a:buClr>
              <a:defRPr sz="1800"/>
            </a:lvl4pPr>
            <a:lvl5pPr>
              <a:buClr>
                <a:schemeClr val="tx1"/>
              </a:buClr>
              <a:defRPr sz="16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a:t>Add a footer</a:t>
            </a:r>
          </a:p>
        </p:txBody>
      </p:sp>
      <p:sp>
        <p:nvSpPr>
          <p:cNvPr id="7" name="Content Placeholder 6">
            <a:extLst>
              <a:ext uri="{FF2B5EF4-FFF2-40B4-BE49-F238E27FC236}">
                <a16:creationId xmlns:a16="http://schemas.microsoft.com/office/drawing/2014/main" id="{C61DA068-6A11-4334-8DDA-903D247A768F}"/>
              </a:ext>
            </a:extLst>
          </p:cNvPr>
          <p:cNvSpPr>
            <a:spLocks noGrp="1"/>
          </p:cNvSpPr>
          <p:nvPr>
            <p:ph sz="quarter" idx="15"/>
          </p:nvPr>
        </p:nvSpPr>
        <p:spPr>
          <a:xfrm>
            <a:off x="0" y="542926"/>
            <a:ext cx="6393656" cy="3836193"/>
          </a:xfrm>
        </p:spPr>
        <p:txBody>
          <a:bodyPr vert="horz" lIns="144000" tIns="144000" rIns="144000" bIns="144000" rtlCol="0" anchor="t">
            <a:noAutofit/>
          </a:bodyPr>
          <a:lstStyle>
            <a:lvl1pPr>
              <a:defRPr lang="en-US" sz="2400" dirty="0"/>
            </a:lvl1pPr>
            <a:lvl2pPr>
              <a:defRPr lang="en-US" sz="2000" dirty="0"/>
            </a:lvl2pPr>
            <a:lvl3pPr>
              <a:defRPr lang="en-US" sz="2000" dirty="0"/>
            </a:lvl3pPr>
            <a:lvl4pPr>
              <a:defRPr lang="en-US" sz="1800" dirty="0"/>
            </a:lvl4pPr>
            <a:lvl5pPr>
              <a:defRPr lang="en-GB" sz="1600" dirty="0"/>
            </a:lvl5pPr>
          </a:lstStyle>
          <a:p>
            <a:pPr lvl="0">
              <a:buClr>
                <a:schemeClr val="tx1"/>
              </a:buClr>
            </a:pPr>
            <a:r>
              <a:rPr lang="en-US"/>
              <a:t>Click to edit Master text styles</a:t>
            </a:r>
          </a:p>
          <a:p>
            <a:pPr lvl="1">
              <a:buClr>
                <a:schemeClr val="tx1"/>
              </a:buClr>
            </a:pPr>
            <a:r>
              <a:rPr lang="en-US"/>
              <a:t>Second level</a:t>
            </a:r>
          </a:p>
          <a:p>
            <a:pPr lvl="2">
              <a:buClr>
                <a:schemeClr val="tx1"/>
              </a:buClr>
            </a:pPr>
            <a:r>
              <a:rPr lang="en-US"/>
              <a:t>Third level</a:t>
            </a:r>
          </a:p>
          <a:p>
            <a:pPr lvl="3">
              <a:buClr>
                <a:schemeClr val="tx1"/>
              </a:buClr>
            </a:pPr>
            <a:r>
              <a:rPr lang="en-US"/>
              <a:t>Fourth level</a:t>
            </a:r>
          </a:p>
          <a:p>
            <a:pPr lvl="4">
              <a:buClr>
                <a:schemeClr val="tx1"/>
              </a:buClr>
            </a:pPr>
            <a:r>
              <a:rPr lang="en-US"/>
              <a:t>Fifth level</a:t>
            </a:r>
            <a:endParaRPr lang="en-GB"/>
          </a:p>
        </p:txBody>
      </p:sp>
    </p:spTree>
    <p:extLst>
      <p:ext uri="{BB962C8B-B14F-4D97-AF65-F5344CB8AC3E}">
        <p14:creationId xmlns:p14="http://schemas.microsoft.com/office/powerpoint/2010/main" val="286394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ubtitle, Content, and Imag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6288000" y="3714749"/>
            <a:ext cx="5472000" cy="3143249"/>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a:solidFill>
                <a:schemeClr val="bg1"/>
              </a:solidFill>
            </a:endParaRP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1999" y="394453"/>
            <a:ext cx="5503587" cy="2456328"/>
          </a:xfrm>
          <a:solidFill>
            <a:schemeClr val="bg1">
              <a:lumMod val="95000"/>
            </a:schemeClr>
          </a:solidFill>
        </p:spPr>
        <p:txBody>
          <a:bodyPr anchor="ctr" anchorCtr="0"/>
          <a:lstStyle>
            <a:lvl1pPr marL="457200" indent="-279400">
              <a:buFont typeface="Courier New" panose="02070309020205020404" pitchFamily="49" charset="0"/>
              <a:buChar char="o"/>
              <a:defRPr sz="2000" b="1"/>
            </a:lvl1pPr>
            <a:lvl2pPr>
              <a:defRPr sz="2000"/>
            </a:lvl2pPr>
            <a:lvl3pPr>
              <a:defRPr sz="2000"/>
            </a:lvl3pPr>
            <a:lvl4pPr>
              <a:defRPr sz="1800"/>
            </a:lvl4pPr>
            <a:lvl5pPr>
              <a:defRPr sz="1600"/>
            </a:lvl5p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687359" y="3981451"/>
            <a:ext cx="4720227" cy="1343026"/>
          </a:xfrm>
        </p:spPr>
        <p:txBody>
          <a:bodyPr anchor="b"/>
          <a:lstStyle>
            <a:lvl1pPr>
              <a:defRPr sz="3600">
                <a:solidFill>
                  <a:schemeClr val="bg1"/>
                </a:solidFill>
              </a:defRPr>
            </a:lvl1pPr>
          </a:lstStyle>
          <a:p>
            <a:r>
              <a:rPr lang="en-US" noProof="0"/>
              <a:t>Click to edit Master title style</a:t>
            </a:r>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9257553" y="303553"/>
            <a:ext cx="2502447" cy="1727200"/>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6687670" y="5657851"/>
            <a:ext cx="4720105" cy="922244"/>
          </a:xfrm>
        </p:spPr>
        <p:txBody>
          <a:bodyPr/>
          <a:lstStyle>
            <a:lvl1pPr marL="0" indent="0">
              <a:spcBef>
                <a:spcPts val="200"/>
              </a:spcBef>
              <a:spcAft>
                <a:spcPts val="200"/>
              </a:spcAft>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
        <p:nvSpPr>
          <p:cNvPr id="7" name="Text Placeholder 6">
            <a:extLst>
              <a:ext uri="{FF2B5EF4-FFF2-40B4-BE49-F238E27FC236}">
                <a16:creationId xmlns:a16="http://schemas.microsoft.com/office/drawing/2014/main" id="{218B07EF-A0F9-4796-BC56-54D49D670B6B}"/>
              </a:ext>
            </a:extLst>
          </p:cNvPr>
          <p:cNvSpPr>
            <a:spLocks noGrp="1"/>
          </p:cNvSpPr>
          <p:nvPr>
            <p:ph type="body" sz="quarter" idx="15"/>
          </p:nvPr>
        </p:nvSpPr>
        <p:spPr>
          <a:xfrm>
            <a:off x="6311435" y="2700674"/>
            <a:ext cx="5448565" cy="782638"/>
          </a:xfrm>
        </p:spPr>
        <p:txBody>
          <a:bodyPr/>
          <a:lstStyle>
            <a:lvl1pPr marL="266700" indent="-266700">
              <a:buFont typeface="Tahoma" panose="020B0604030504040204" pitchFamily="34" charset="0"/>
              <a:buChar char="∞"/>
              <a:defRPr/>
            </a:lvl1pPr>
            <a:lvl2pPr marL="542925" indent="-276225">
              <a:buFont typeface="Courier New" panose="02070309020205020404" pitchFamily="49" charset="0"/>
              <a:buChar char="o"/>
              <a:defRPr/>
            </a:lvl2pPr>
          </a:lstStyle>
          <a:p>
            <a:pPr lvl="0"/>
            <a:r>
              <a:rPr lang="en-US"/>
              <a:t>Click to edit Master text styles</a:t>
            </a:r>
          </a:p>
          <a:p>
            <a:pPr lvl="1"/>
            <a:r>
              <a:rPr lang="en-US"/>
              <a:t>Second level</a:t>
            </a:r>
          </a:p>
          <a:p>
            <a:pPr lvl="2"/>
            <a:endParaRPr lang="en-GB"/>
          </a:p>
        </p:txBody>
      </p:sp>
      <p:sp>
        <p:nvSpPr>
          <p:cNvPr id="13" name="Content Placeholder 2">
            <a:extLst>
              <a:ext uri="{FF2B5EF4-FFF2-40B4-BE49-F238E27FC236}">
                <a16:creationId xmlns:a16="http://schemas.microsoft.com/office/drawing/2014/main" id="{B645CC35-8FDE-4E22-B222-3E882B4F3814}"/>
              </a:ext>
            </a:extLst>
          </p:cNvPr>
          <p:cNvSpPr>
            <a:spLocks noGrp="1"/>
          </p:cNvSpPr>
          <p:nvPr>
            <p:ph idx="16" hasCustomPrompt="1"/>
          </p:nvPr>
        </p:nvSpPr>
        <p:spPr>
          <a:xfrm>
            <a:off x="431999" y="3387594"/>
            <a:ext cx="5503587" cy="3192500"/>
          </a:xfrm>
          <a:solidFill>
            <a:schemeClr val="bg1">
              <a:lumMod val="85000"/>
            </a:schemeClr>
          </a:solidFill>
        </p:spPr>
        <p:txBody>
          <a:bodyPr lIns="36000" tIns="72000" rIns="36000" bIns="36000" anchor="t"/>
          <a:lstStyle>
            <a:lvl1pPr marL="0" indent="0" algn="l" rtl="0">
              <a:spcBef>
                <a:spcPts val="200"/>
              </a:spcBef>
              <a:spcAft>
                <a:spcPts val="200"/>
              </a:spcAft>
              <a:buFontTx/>
              <a:buNone/>
              <a:defRPr lang="en-US" sz="2000" b="1" kern="1200" baseline="0" noProof="0" dirty="0">
                <a:solidFill>
                  <a:schemeClr val="tx2"/>
                </a:solidFill>
                <a:latin typeface="+mn-lt"/>
                <a:ea typeface="+mn-ea"/>
                <a:cs typeface="+mn-cs"/>
              </a:defRPr>
            </a:lvl1pPr>
            <a:lvl2pPr>
              <a:spcBef>
                <a:spcPts val="200"/>
              </a:spcBef>
              <a:spcAft>
                <a:spcPts val="200"/>
              </a:spcAft>
              <a:defRPr sz="2000"/>
            </a:lvl2pPr>
            <a:lvl3pPr>
              <a:spcBef>
                <a:spcPts val="200"/>
              </a:spcBef>
              <a:spcAft>
                <a:spcPts val="200"/>
              </a:spcAft>
              <a:defRPr sz="2000"/>
            </a:lvl3pPr>
            <a:lvl4pPr>
              <a:spcBef>
                <a:spcPts val="200"/>
              </a:spcBef>
              <a:spcAft>
                <a:spcPts val="200"/>
              </a:spcAft>
              <a:defRPr sz="1800"/>
            </a:lvl4pPr>
            <a:lvl5pPr>
              <a:spcBef>
                <a:spcPts val="200"/>
              </a:spcBef>
              <a:spcAft>
                <a:spcPts val="200"/>
              </a:spcAft>
              <a:defRPr sz="1600"/>
            </a:lvl5pPr>
          </a:lstStyle>
          <a:p>
            <a:pPr marL="457200" lvl="0" indent="-457200" algn="l" defTabSz="914400" rtl="0" eaLnBrk="1" latinLnBrk="0" hangingPunct="1">
              <a:lnSpc>
                <a:spcPct val="100000"/>
              </a:lnSpc>
              <a:spcBef>
                <a:spcPts val="1000"/>
              </a:spcBef>
              <a:spcAft>
                <a:spcPts val="500"/>
              </a:spcAft>
              <a:buClr>
                <a:schemeClr val="accent1"/>
              </a:buClr>
              <a:buFont typeface="Courier New" panose="02070309020205020404" pitchFamily="49" charset="0"/>
              <a:buChar char="o"/>
            </a:pPr>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70452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ubtitle, Content, and Imag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04138DA-9794-49B0-9A86-5B27B9C4F1EC}"/>
              </a:ext>
            </a:extLst>
          </p:cNvPr>
          <p:cNvSpPr/>
          <p:nvPr userDrawn="1"/>
        </p:nvSpPr>
        <p:spPr>
          <a:xfrm>
            <a:off x="6302288" y="3981452"/>
            <a:ext cx="5472000" cy="238363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a:solidFill>
                <a:schemeClr val="bg1"/>
              </a:solidFill>
            </a:endParaRP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226986" y="3981451"/>
            <a:ext cx="5503587" cy="2383911"/>
          </a:xfrm>
          <a:solidFill>
            <a:schemeClr val="bg1">
              <a:lumMod val="95000"/>
            </a:schemeClr>
          </a:solidFill>
        </p:spPr>
        <p:txBody>
          <a:bodyPr tIns="72000" anchor="t" anchorCtr="0"/>
          <a:lstStyle>
            <a:lvl1pPr marL="357188" indent="-250825">
              <a:spcBef>
                <a:spcPts val="500"/>
              </a:spcBef>
              <a:spcAft>
                <a:spcPts val="200"/>
              </a:spcAft>
              <a:buFont typeface="Arial" panose="020B0604020202020204" pitchFamily="34" charset="0"/>
              <a:buChar char="•"/>
              <a:defRPr sz="2000" b="0"/>
            </a:lvl1pPr>
            <a:lvl2pPr>
              <a:spcBef>
                <a:spcPts val="200"/>
              </a:spcBef>
              <a:spcAft>
                <a:spcPts val="200"/>
              </a:spcAft>
              <a:defRPr sz="1800"/>
            </a:lvl2pPr>
            <a:lvl3pPr>
              <a:spcBef>
                <a:spcPts val="0"/>
              </a:spcBef>
              <a:spcAft>
                <a:spcPts val="0"/>
              </a:spcAft>
              <a:defRPr sz="1600"/>
            </a:lvl3pPr>
            <a:lvl4pPr>
              <a:spcBef>
                <a:spcPts val="0"/>
              </a:spcBef>
              <a:spcAft>
                <a:spcPts val="0"/>
              </a:spcAft>
              <a:defRPr sz="1600"/>
            </a:lvl4pPr>
            <a:lvl5pPr>
              <a:spcBef>
                <a:spcPts val="0"/>
              </a:spcBef>
              <a:spcAft>
                <a:spcPts val="0"/>
              </a:spcAft>
              <a:defRPr sz="1400"/>
            </a:lvl5p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a:xfrm>
            <a:off x="11772000" y="6365362"/>
            <a:ext cx="420000" cy="492637"/>
          </a:xfrm>
        </p:spPr>
        <p:txBody>
          <a:bodyPr/>
          <a:lstStyle/>
          <a:p>
            <a:fld id="{4B73C415-D670-4716-A5EC-CC4D52CA2BAC}" type="slidenum">
              <a:rPr lang="en-US" noProof="0" smtClean="0"/>
              <a:pPr/>
              <a:t>‹#›</a:t>
            </a:fld>
            <a:endParaRPr lang="en-US" noProof="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23169" y="4105962"/>
            <a:ext cx="4720227" cy="1030394"/>
          </a:xfrm>
        </p:spPr>
        <p:txBody>
          <a:bodyPr anchor="b"/>
          <a:lstStyle>
            <a:lvl1pPr>
              <a:defRPr sz="3600">
                <a:solidFill>
                  <a:schemeClr val="bg1"/>
                </a:solidFill>
              </a:defRPr>
            </a:lvl1pPr>
          </a:lstStyle>
          <a:p>
            <a:r>
              <a:rPr lang="en-US" noProof="0"/>
              <a:t>Click to edit Master title style</a:t>
            </a:r>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6291865" y="300155"/>
            <a:ext cx="5472000" cy="3183158"/>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6823169" y="5143500"/>
            <a:ext cx="4720105" cy="1221581"/>
          </a:xfrm>
        </p:spPr>
        <p:txBody>
          <a:bodyPr/>
          <a:lstStyle>
            <a:lvl1pPr marL="0" indent="0">
              <a:spcBef>
                <a:spcPts val="200"/>
              </a:spcBef>
              <a:spcAft>
                <a:spcPts val="200"/>
              </a:spcAft>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
        <p:nvSpPr>
          <p:cNvPr id="13" name="Content Placeholder 2">
            <a:extLst>
              <a:ext uri="{FF2B5EF4-FFF2-40B4-BE49-F238E27FC236}">
                <a16:creationId xmlns:a16="http://schemas.microsoft.com/office/drawing/2014/main" id="{B645CC35-8FDE-4E22-B222-3E882B4F3814}"/>
              </a:ext>
            </a:extLst>
          </p:cNvPr>
          <p:cNvSpPr>
            <a:spLocks noGrp="1"/>
          </p:cNvSpPr>
          <p:nvPr>
            <p:ph idx="16" hasCustomPrompt="1"/>
          </p:nvPr>
        </p:nvSpPr>
        <p:spPr>
          <a:xfrm>
            <a:off x="216563" y="660154"/>
            <a:ext cx="5503587" cy="2823158"/>
          </a:xfrm>
          <a:solidFill>
            <a:srgbClr val="D9D9D9"/>
          </a:solidFill>
        </p:spPr>
        <p:txBody>
          <a:bodyPr vert="horz" lIns="0" tIns="72000" rIns="0" bIns="0" rtlCol="0" anchor="t" anchorCtr="0">
            <a:noAutofit/>
          </a:bodyPr>
          <a:lstStyle>
            <a:lvl1pPr>
              <a:spcBef>
                <a:spcPts val="600"/>
              </a:spcBef>
              <a:defRPr lang="en-US" b="0" noProof="0" dirty="0"/>
            </a:lvl1pPr>
            <a:lvl2pPr>
              <a:defRPr lang="en-US" noProof="0" dirty="0"/>
            </a:lvl2pPr>
            <a:lvl3pPr>
              <a:defRPr lang="en-US" sz="1600" noProof="0" dirty="0"/>
            </a:lvl3pPr>
            <a:lvl4pPr>
              <a:defRPr lang="en-US" noProof="0" dirty="0"/>
            </a:lvl4pPr>
            <a:lvl5pPr>
              <a:defRPr lang="en-US" noProof="0" dirty="0"/>
            </a:lvl5pPr>
          </a:lstStyle>
          <a:p>
            <a:pPr marL="357188" lvl="0" indent="-250825">
              <a:spcBef>
                <a:spcPts val="500"/>
              </a:spcBef>
              <a:spcAft>
                <a:spcPts val="200"/>
              </a:spcAft>
            </a:pPr>
            <a:r>
              <a:rPr lang="en-US" noProof="0"/>
              <a:t>First level</a:t>
            </a:r>
          </a:p>
          <a:p>
            <a:pPr lvl="1">
              <a:spcBef>
                <a:spcPts val="200"/>
              </a:spcBef>
              <a:spcAft>
                <a:spcPts val="200"/>
              </a:spcAft>
            </a:pPr>
            <a:r>
              <a:rPr lang="en-US" noProof="0"/>
              <a:t>Second level</a:t>
            </a:r>
          </a:p>
          <a:p>
            <a:pPr lvl="2">
              <a:spcBef>
                <a:spcPts val="0"/>
              </a:spcBef>
              <a:spcAft>
                <a:spcPts val="0"/>
              </a:spcAft>
            </a:pPr>
            <a:r>
              <a:rPr lang="en-US" noProof="0"/>
              <a:t>Third level</a:t>
            </a:r>
          </a:p>
          <a:p>
            <a:pPr lvl="3">
              <a:spcBef>
                <a:spcPts val="0"/>
              </a:spcBef>
              <a:spcAft>
                <a:spcPts val="0"/>
              </a:spcAft>
            </a:pPr>
            <a:r>
              <a:rPr lang="en-US" noProof="0"/>
              <a:t>Fourth level</a:t>
            </a:r>
          </a:p>
          <a:p>
            <a:pPr lvl="4">
              <a:spcBef>
                <a:spcPts val="0"/>
              </a:spcBef>
              <a:spcAft>
                <a:spcPts val="0"/>
              </a:spcAft>
            </a:pPr>
            <a:r>
              <a:rPr lang="en-US" noProof="0"/>
              <a:t>Fifth level</a:t>
            </a:r>
          </a:p>
        </p:txBody>
      </p:sp>
      <p:sp>
        <p:nvSpPr>
          <p:cNvPr id="18" name="TextBox 17">
            <a:extLst>
              <a:ext uri="{FF2B5EF4-FFF2-40B4-BE49-F238E27FC236}">
                <a16:creationId xmlns:a16="http://schemas.microsoft.com/office/drawing/2014/main" id="{006F7BD4-BFB8-4B22-A9D2-F0B036787144}"/>
              </a:ext>
            </a:extLst>
          </p:cNvPr>
          <p:cNvSpPr txBox="1"/>
          <p:nvPr userDrawn="1"/>
        </p:nvSpPr>
        <p:spPr>
          <a:xfrm>
            <a:off x="216563" y="300154"/>
            <a:ext cx="3312000" cy="360000"/>
          </a:xfrm>
          <a:prstGeom prst="rect">
            <a:avLst/>
          </a:prstGeom>
          <a:solidFill>
            <a:srgbClr val="D9D9D9"/>
          </a:solidFill>
        </p:spPr>
        <p:txBody>
          <a:bodyPr wrap="none" rtlCol="0">
            <a:spAutoFit/>
          </a:bodyPr>
          <a:lstStyle/>
          <a:p>
            <a:r>
              <a:rPr lang="en-GB" sz="2000" b="1"/>
              <a:t>Challenges for Photonics</a:t>
            </a:r>
          </a:p>
        </p:txBody>
      </p:sp>
      <p:sp>
        <p:nvSpPr>
          <p:cNvPr id="19" name="TextBox 18">
            <a:extLst>
              <a:ext uri="{FF2B5EF4-FFF2-40B4-BE49-F238E27FC236}">
                <a16:creationId xmlns:a16="http://schemas.microsoft.com/office/drawing/2014/main" id="{9B6675F1-40BE-443D-A090-E9A5B2FDF923}"/>
              </a:ext>
            </a:extLst>
          </p:cNvPr>
          <p:cNvSpPr txBox="1"/>
          <p:nvPr userDrawn="1"/>
        </p:nvSpPr>
        <p:spPr>
          <a:xfrm>
            <a:off x="216563" y="3589781"/>
            <a:ext cx="3288080" cy="400110"/>
          </a:xfrm>
          <a:prstGeom prst="rect">
            <a:avLst/>
          </a:prstGeom>
          <a:solidFill>
            <a:srgbClr val="F2F2F2"/>
          </a:solidFill>
        </p:spPr>
        <p:txBody>
          <a:bodyPr wrap="none" rtlCol="0">
            <a:spAutoFit/>
          </a:bodyPr>
          <a:lstStyle/>
          <a:p>
            <a:r>
              <a:rPr lang="en-GB" sz="2000" b="1"/>
              <a:t>Photonics Opportunities</a:t>
            </a:r>
          </a:p>
        </p:txBody>
      </p:sp>
      <p:pic>
        <p:nvPicPr>
          <p:cNvPr id="23" name="Picture 22" descr="A close up of a sign&#10;&#10;Description automatically generated">
            <a:extLst>
              <a:ext uri="{FF2B5EF4-FFF2-40B4-BE49-F238E27FC236}">
                <a16:creationId xmlns:a16="http://schemas.microsoft.com/office/drawing/2014/main" id="{85C44844-4CD9-444D-803D-984D30AF544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16563" y="6416629"/>
            <a:ext cx="1749144" cy="413640"/>
          </a:xfrm>
          <a:prstGeom prst="rect">
            <a:avLst/>
          </a:prstGeom>
        </p:spPr>
      </p:pic>
    </p:spTree>
    <p:extLst>
      <p:ext uri="{BB962C8B-B14F-4D97-AF65-F5344CB8AC3E}">
        <p14:creationId xmlns:p14="http://schemas.microsoft.com/office/powerpoint/2010/main" val="31551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ubtitle, Content, and Image">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04138DA-9794-49B0-9A86-5B27B9C4F1EC}"/>
              </a:ext>
            </a:extLst>
          </p:cNvPr>
          <p:cNvSpPr/>
          <p:nvPr userDrawn="1"/>
        </p:nvSpPr>
        <p:spPr>
          <a:xfrm>
            <a:off x="226986" y="3981452"/>
            <a:ext cx="5472000" cy="2390774"/>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noProof="0">
              <a:solidFill>
                <a:schemeClr val="bg1"/>
              </a:solidFill>
            </a:endParaRP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268413" y="3981451"/>
            <a:ext cx="5503587" cy="2383911"/>
          </a:xfrm>
          <a:solidFill>
            <a:schemeClr val="bg1">
              <a:lumMod val="95000"/>
            </a:schemeClr>
          </a:solidFill>
        </p:spPr>
        <p:txBody>
          <a:bodyPr tIns="72000" anchor="t" anchorCtr="0"/>
          <a:lstStyle>
            <a:lvl1pPr marL="357188" indent="-250825">
              <a:spcBef>
                <a:spcPts val="500"/>
              </a:spcBef>
              <a:spcAft>
                <a:spcPts val="200"/>
              </a:spcAft>
              <a:buFont typeface="Arial" panose="020B0604020202020204" pitchFamily="34" charset="0"/>
              <a:buChar char="•"/>
              <a:defRPr sz="2000" b="0"/>
            </a:lvl1pPr>
            <a:lvl2pPr>
              <a:spcBef>
                <a:spcPts val="200"/>
              </a:spcBef>
              <a:spcAft>
                <a:spcPts val="200"/>
              </a:spcAft>
              <a:defRPr sz="1800"/>
            </a:lvl2pPr>
            <a:lvl3pPr>
              <a:spcBef>
                <a:spcPts val="0"/>
              </a:spcBef>
              <a:spcAft>
                <a:spcPts val="0"/>
              </a:spcAft>
              <a:defRPr sz="1600"/>
            </a:lvl3pPr>
            <a:lvl4pPr>
              <a:spcBef>
                <a:spcPts val="0"/>
              </a:spcBef>
              <a:spcAft>
                <a:spcPts val="0"/>
              </a:spcAft>
              <a:defRPr sz="1600"/>
            </a:lvl4pPr>
            <a:lvl5pPr>
              <a:spcBef>
                <a:spcPts val="0"/>
              </a:spcBef>
              <a:spcAft>
                <a:spcPts val="0"/>
              </a:spcAft>
              <a:defRPr sz="1400"/>
            </a:lvl5pPr>
          </a:lstStyle>
          <a:p>
            <a:pPr lvl="0"/>
            <a:r>
              <a:rPr lang="en-US" noProof="0"/>
              <a:t>First level</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a:xfrm>
            <a:off x="11772000" y="6365362"/>
            <a:ext cx="420000" cy="492637"/>
          </a:xfrm>
        </p:spPr>
        <p:txBody>
          <a:bodyPr/>
          <a:lstStyle/>
          <a:p>
            <a:fld id="{4B73C415-D670-4716-A5EC-CC4D52CA2BAC}" type="slidenum">
              <a:rPr lang="en-US" noProof="0" smtClean="0"/>
              <a:pPr/>
              <a:t>‹#›</a:t>
            </a:fld>
            <a:endParaRPr lang="en-US" noProof="0"/>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747867" y="4105962"/>
            <a:ext cx="4720227" cy="1044682"/>
          </a:xfrm>
        </p:spPr>
        <p:txBody>
          <a:bodyPr anchor="b"/>
          <a:lstStyle>
            <a:lvl1pPr>
              <a:defRPr sz="3600">
                <a:solidFill>
                  <a:schemeClr val="bg1"/>
                </a:solidFill>
              </a:defRPr>
            </a:lvl1pPr>
          </a:lstStyle>
          <a:p>
            <a:r>
              <a:rPr lang="en-US" noProof="0"/>
              <a:t>Click to edit Master title style</a:t>
            </a:r>
          </a:p>
        </p:txBody>
      </p:sp>
      <p:sp>
        <p:nvSpPr>
          <p:cNvPr id="5" name="Picture Placeholder 4">
            <a:extLst>
              <a:ext uri="{FF2B5EF4-FFF2-40B4-BE49-F238E27FC236}">
                <a16:creationId xmlns:a16="http://schemas.microsoft.com/office/drawing/2014/main" id="{528B6E3D-9C01-45EA-9E2B-711EC1B84F84}"/>
              </a:ext>
            </a:extLst>
          </p:cNvPr>
          <p:cNvSpPr>
            <a:spLocks noGrp="1"/>
          </p:cNvSpPr>
          <p:nvPr>
            <p:ph type="pic" sz="quarter" idx="12" hasCustomPrompt="1"/>
          </p:nvPr>
        </p:nvSpPr>
        <p:spPr>
          <a:xfrm>
            <a:off x="216563" y="300155"/>
            <a:ext cx="5472000" cy="3183158"/>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0" name="Text Placeholder 19">
            <a:extLst>
              <a:ext uri="{FF2B5EF4-FFF2-40B4-BE49-F238E27FC236}">
                <a16:creationId xmlns:a16="http://schemas.microsoft.com/office/drawing/2014/main" id="{CC8965A7-6363-464F-998B-64E00F4F4956}"/>
              </a:ext>
            </a:extLst>
          </p:cNvPr>
          <p:cNvSpPr>
            <a:spLocks noGrp="1"/>
          </p:cNvSpPr>
          <p:nvPr>
            <p:ph type="body" sz="quarter" idx="14" hasCustomPrompt="1"/>
          </p:nvPr>
        </p:nvSpPr>
        <p:spPr>
          <a:xfrm>
            <a:off x="747867" y="5172075"/>
            <a:ext cx="4720105" cy="1193006"/>
          </a:xfrm>
        </p:spPr>
        <p:txBody>
          <a:bodyPr/>
          <a:lstStyle>
            <a:lvl1pPr marL="0" indent="0">
              <a:spcBef>
                <a:spcPts val="200"/>
              </a:spcBef>
              <a:spcAft>
                <a:spcPts val="200"/>
              </a:spcAft>
              <a:buNone/>
              <a:defRPr sz="1800">
                <a:solidFill>
                  <a:schemeClr val="bg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a:t>Subtitle, tagline or blurb can go here</a:t>
            </a:r>
          </a:p>
        </p:txBody>
      </p:sp>
      <p:sp>
        <p:nvSpPr>
          <p:cNvPr id="13" name="Content Placeholder 2">
            <a:extLst>
              <a:ext uri="{FF2B5EF4-FFF2-40B4-BE49-F238E27FC236}">
                <a16:creationId xmlns:a16="http://schemas.microsoft.com/office/drawing/2014/main" id="{B645CC35-8FDE-4E22-B222-3E882B4F3814}"/>
              </a:ext>
            </a:extLst>
          </p:cNvPr>
          <p:cNvSpPr>
            <a:spLocks noGrp="1"/>
          </p:cNvSpPr>
          <p:nvPr>
            <p:ph idx="16" hasCustomPrompt="1"/>
          </p:nvPr>
        </p:nvSpPr>
        <p:spPr>
          <a:xfrm>
            <a:off x="6257990" y="660154"/>
            <a:ext cx="5503587" cy="2823158"/>
          </a:xfrm>
          <a:solidFill>
            <a:srgbClr val="D9D9D9"/>
          </a:solidFill>
        </p:spPr>
        <p:txBody>
          <a:bodyPr vert="horz" lIns="0" tIns="72000" rIns="0" bIns="0" rtlCol="0" anchor="t" anchorCtr="0">
            <a:noAutofit/>
          </a:bodyPr>
          <a:lstStyle>
            <a:lvl1pPr>
              <a:spcBef>
                <a:spcPts val="600"/>
              </a:spcBef>
              <a:defRPr lang="en-US" b="0" noProof="0" dirty="0"/>
            </a:lvl1pPr>
            <a:lvl2pPr>
              <a:defRPr lang="en-US" noProof="0" dirty="0"/>
            </a:lvl2pPr>
            <a:lvl3pPr>
              <a:defRPr lang="en-US" sz="1600" noProof="0" dirty="0"/>
            </a:lvl3pPr>
            <a:lvl4pPr>
              <a:defRPr lang="en-US" noProof="0" dirty="0"/>
            </a:lvl4pPr>
            <a:lvl5pPr>
              <a:defRPr lang="en-US" noProof="0" dirty="0"/>
            </a:lvl5pPr>
          </a:lstStyle>
          <a:p>
            <a:pPr marL="357188" lvl="0" indent="-250825">
              <a:spcBef>
                <a:spcPts val="500"/>
              </a:spcBef>
              <a:spcAft>
                <a:spcPts val="200"/>
              </a:spcAft>
            </a:pPr>
            <a:r>
              <a:rPr lang="en-US" noProof="0"/>
              <a:t>First level</a:t>
            </a:r>
          </a:p>
          <a:p>
            <a:pPr lvl="1">
              <a:spcBef>
                <a:spcPts val="200"/>
              </a:spcBef>
              <a:spcAft>
                <a:spcPts val="200"/>
              </a:spcAft>
            </a:pPr>
            <a:r>
              <a:rPr lang="en-US" noProof="0"/>
              <a:t>Second level</a:t>
            </a:r>
          </a:p>
          <a:p>
            <a:pPr lvl="2">
              <a:spcBef>
                <a:spcPts val="0"/>
              </a:spcBef>
              <a:spcAft>
                <a:spcPts val="0"/>
              </a:spcAft>
            </a:pPr>
            <a:r>
              <a:rPr lang="en-US" noProof="0"/>
              <a:t>Third level</a:t>
            </a:r>
          </a:p>
          <a:p>
            <a:pPr lvl="3">
              <a:spcBef>
                <a:spcPts val="0"/>
              </a:spcBef>
              <a:spcAft>
                <a:spcPts val="0"/>
              </a:spcAft>
            </a:pPr>
            <a:r>
              <a:rPr lang="en-US" noProof="0"/>
              <a:t>Fourth level</a:t>
            </a:r>
          </a:p>
          <a:p>
            <a:pPr lvl="4">
              <a:spcBef>
                <a:spcPts val="0"/>
              </a:spcBef>
              <a:spcAft>
                <a:spcPts val="0"/>
              </a:spcAft>
            </a:pPr>
            <a:r>
              <a:rPr lang="en-US" noProof="0"/>
              <a:t>Fifth level</a:t>
            </a:r>
          </a:p>
        </p:txBody>
      </p:sp>
      <p:sp>
        <p:nvSpPr>
          <p:cNvPr id="18" name="TextBox 17">
            <a:extLst>
              <a:ext uri="{FF2B5EF4-FFF2-40B4-BE49-F238E27FC236}">
                <a16:creationId xmlns:a16="http://schemas.microsoft.com/office/drawing/2014/main" id="{006F7BD4-BFB8-4B22-A9D2-F0B036787144}"/>
              </a:ext>
            </a:extLst>
          </p:cNvPr>
          <p:cNvSpPr txBox="1"/>
          <p:nvPr userDrawn="1"/>
        </p:nvSpPr>
        <p:spPr>
          <a:xfrm>
            <a:off x="6257990" y="300154"/>
            <a:ext cx="3312000" cy="360000"/>
          </a:xfrm>
          <a:prstGeom prst="rect">
            <a:avLst/>
          </a:prstGeom>
          <a:solidFill>
            <a:srgbClr val="D9D9D9"/>
          </a:solidFill>
        </p:spPr>
        <p:txBody>
          <a:bodyPr wrap="none" rtlCol="0">
            <a:spAutoFit/>
          </a:bodyPr>
          <a:lstStyle/>
          <a:p>
            <a:r>
              <a:rPr lang="en-GB" sz="2000" b="1"/>
              <a:t>Challenges for Photonics</a:t>
            </a:r>
          </a:p>
        </p:txBody>
      </p:sp>
      <p:sp>
        <p:nvSpPr>
          <p:cNvPr id="19" name="TextBox 18">
            <a:extLst>
              <a:ext uri="{FF2B5EF4-FFF2-40B4-BE49-F238E27FC236}">
                <a16:creationId xmlns:a16="http://schemas.microsoft.com/office/drawing/2014/main" id="{9B6675F1-40BE-443D-A090-E9A5B2FDF923}"/>
              </a:ext>
            </a:extLst>
          </p:cNvPr>
          <p:cNvSpPr txBox="1"/>
          <p:nvPr userDrawn="1"/>
        </p:nvSpPr>
        <p:spPr>
          <a:xfrm>
            <a:off x="6257990" y="3589781"/>
            <a:ext cx="3288080" cy="400110"/>
          </a:xfrm>
          <a:prstGeom prst="rect">
            <a:avLst/>
          </a:prstGeom>
          <a:solidFill>
            <a:srgbClr val="F2F2F2"/>
          </a:solidFill>
        </p:spPr>
        <p:txBody>
          <a:bodyPr wrap="none" rtlCol="0">
            <a:spAutoFit/>
          </a:bodyPr>
          <a:lstStyle/>
          <a:p>
            <a:r>
              <a:rPr lang="en-GB" sz="2000" b="1"/>
              <a:t>Photonics Opportunities</a:t>
            </a:r>
          </a:p>
        </p:txBody>
      </p:sp>
    </p:spTree>
    <p:extLst>
      <p:ext uri="{BB962C8B-B14F-4D97-AF65-F5344CB8AC3E}">
        <p14:creationId xmlns:p14="http://schemas.microsoft.com/office/powerpoint/2010/main" val="2026090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7718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7718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51119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51119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745195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745195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9792000" y="3971432"/>
            <a:ext cx="198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9792000" y="4605832"/>
            <a:ext cx="198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7718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51122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7451950"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9780587" y="1735138"/>
            <a:ext cx="1979613" cy="19812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Tree>
    <p:extLst>
      <p:ext uri="{BB962C8B-B14F-4D97-AF65-F5344CB8AC3E}">
        <p14:creationId xmlns:p14="http://schemas.microsoft.com/office/powerpoint/2010/main" val="3384545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0" indent="0">
              <a:buNone/>
              <a:defRPr sz="1800">
                <a:solidFill>
                  <a:schemeClr val="bg1"/>
                </a:solidFill>
              </a:defRPr>
            </a:lvl1pPr>
          </a:lstStyle>
          <a:p>
            <a:pPr lvl="0"/>
            <a:r>
              <a:rPr lang="en-US" noProof="0"/>
              <a:t>Subtitle, tagline or blurb can go here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a:xfrm>
            <a:off x="432000" y="6365363"/>
            <a:ext cx="5472000" cy="412431"/>
          </a:xfrm>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noProof="0"/>
              <a:t>Click to edit Master title style</a:t>
            </a:r>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628800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628800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8202527"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8202527"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7" name="Text Placeholder 8">
            <a:extLst>
              <a:ext uri="{FF2B5EF4-FFF2-40B4-BE49-F238E27FC236}">
                <a16:creationId xmlns:a16="http://schemas.microsoft.com/office/drawing/2014/main" id="{C595063C-F901-4E60-A714-6454F42F0D95}"/>
              </a:ext>
            </a:extLst>
          </p:cNvPr>
          <p:cNvSpPr>
            <a:spLocks noGrp="1"/>
          </p:cNvSpPr>
          <p:nvPr>
            <p:ph type="body" sz="quarter" idx="17" hasCustomPrompt="1"/>
          </p:nvPr>
        </p:nvSpPr>
        <p:spPr>
          <a:xfrm>
            <a:off x="10117052" y="4130531"/>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18" name="Text Placeholder 10">
            <a:extLst>
              <a:ext uri="{FF2B5EF4-FFF2-40B4-BE49-F238E27FC236}">
                <a16:creationId xmlns:a16="http://schemas.microsoft.com/office/drawing/2014/main" id="{C7672B0A-0079-40F6-8B93-A5F1DB5882E0}"/>
              </a:ext>
            </a:extLst>
          </p:cNvPr>
          <p:cNvSpPr>
            <a:spLocks noGrp="1"/>
          </p:cNvSpPr>
          <p:nvPr>
            <p:ph type="body" sz="quarter" idx="18" hasCustomPrompt="1"/>
          </p:nvPr>
        </p:nvSpPr>
        <p:spPr>
          <a:xfrm>
            <a:off x="10117052" y="4764931"/>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Tree>
    <p:extLst>
      <p:ext uri="{BB962C8B-B14F-4D97-AF65-F5344CB8AC3E}">
        <p14:creationId xmlns:p14="http://schemas.microsoft.com/office/powerpoint/2010/main" val="912562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Icon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EFA8C4C-FE50-44C1-8434-6C7BB898173F}"/>
              </a:ext>
            </a:extLst>
          </p:cNvPr>
          <p:cNvSpPr/>
          <p:nvPr userDrawn="1"/>
        </p:nvSpPr>
        <p:spPr>
          <a:xfrm>
            <a:off x="432000" y="0"/>
            <a:ext cx="5472000"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noProof="0"/>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680728" y="5657850"/>
            <a:ext cx="4974545" cy="707513"/>
          </a:xfrm>
        </p:spPr>
        <p:txBody>
          <a:bodyPr/>
          <a:lstStyle>
            <a:lvl1pPr marL="285750" indent="-285750">
              <a:buClr>
                <a:schemeClr val="bg1"/>
              </a:buClr>
              <a:buFont typeface="Wingdings" panose="05000000000000000000" pitchFamily="2" charset="2"/>
              <a:buChar char="Ø"/>
              <a:defRPr sz="2400">
                <a:solidFill>
                  <a:schemeClr val="bg1"/>
                </a:solidFill>
              </a:defRPr>
            </a:lvl1pPr>
          </a:lstStyle>
          <a:p>
            <a:pPr lvl="0"/>
            <a:r>
              <a:rPr lang="en-US" noProof="0"/>
              <a:t>Subtitle, tagline or blurb can go here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0" name="Picture Placeholder 4">
            <a:extLst>
              <a:ext uri="{FF2B5EF4-FFF2-40B4-BE49-F238E27FC236}">
                <a16:creationId xmlns:a16="http://schemas.microsoft.com/office/drawing/2014/main" id="{704BE0A1-F26A-4947-971D-055860FFC91D}"/>
              </a:ext>
            </a:extLst>
          </p:cNvPr>
          <p:cNvSpPr>
            <a:spLocks noGrp="1"/>
          </p:cNvSpPr>
          <p:nvPr>
            <p:ph type="pic" sz="quarter" idx="12" hasCustomPrompt="1"/>
          </p:nvPr>
        </p:nvSpPr>
        <p:spPr>
          <a:xfrm>
            <a:off x="432000" y="0"/>
            <a:ext cx="5472000" cy="3714747"/>
          </a:xfr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680728" y="3981450"/>
            <a:ext cx="4974545" cy="1343025"/>
          </a:xfrm>
        </p:spPr>
        <p:txBody>
          <a:bodyPr vert="horz" lIns="0" tIns="0" rIns="0" bIns="0" rtlCol="0" anchor="b">
            <a:noAutofit/>
          </a:bodyPr>
          <a:lstStyle>
            <a:lvl1pPr>
              <a:defRPr lang="en-ZA" sz="3600" dirty="0">
                <a:solidFill>
                  <a:schemeClr val="bg1"/>
                </a:solidFill>
              </a:defRPr>
            </a:lvl1pPr>
          </a:lstStyle>
          <a:p>
            <a:pPr lvl="0"/>
            <a:r>
              <a:rPr lang="en-US" noProof="0"/>
              <a:t>Click to edit Master title style</a:t>
            </a:r>
          </a:p>
        </p:txBody>
      </p:sp>
      <p:sp>
        <p:nvSpPr>
          <p:cNvPr id="13" name="Text Placeholder 8">
            <a:extLst>
              <a:ext uri="{FF2B5EF4-FFF2-40B4-BE49-F238E27FC236}">
                <a16:creationId xmlns:a16="http://schemas.microsoft.com/office/drawing/2014/main" id="{B51A342D-6638-406F-A54B-59B56F36AD4A}"/>
              </a:ext>
            </a:extLst>
          </p:cNvPr>
          <p:cNvSpPr>
            <a:spLocks noGrp="1"/>
          </p:cNvSpPr>
          <p:nvPr>
            <p:ph type="body" sz="quarter" idx="13" hasCustomPrompt="1"/>
          </p:nvPr>
        </p:nvSpPr>
        <p:spPr>
          <a:xfrm>
            <a:off x="70785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3</a:t>
            </a:r>
          </a:p>
        </p:txBody>
      </p:sp>
      <p:sp>
        <p:nvSpPr>
          <p:cNvPr id="14" name="Text Placeholder 10">
            <a:extLst>
              <a:ext uri="{FF2B5EF4-FFF2-40B4-BE49-F238E27FC236}">
                <a16:creationId xmlns:a16="http://schemas.microsoft.com/office/drawing/2014/main" id="{C32169FB-F8BF-46FF-8BDE-E27C751C1C46}"/>
              </a:ext>
            </a:extLst>
          </p:cNvPr>
          <p:cNvSpPr>
            <a:spLocks noGrp="1"/>
          </p:cNvSpPr>
          <p:nvPr>
            <p:ph type="body" sz="quarter" idx="14" hasCustomPrompt="1"/>
          </p:nvPr>
        </p:nvSpPr>
        <p:spPr>
          <a:xfrm>
            <a:off x="7078577" y="5645363"/>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15" name="Text Placeholder 8">
            <a:extLst>
              <a:ext uri="{FF2B5EF4-FFF2-40B4-BE49-F238E27FC236}">
                <a16:creationId xmlns:a16="http://schemas.microsoft.com/office/drawing/2014/main" id="{051BC42F-45BF-462B-A15F-54639A5DA461}"/>
              </a:ext>
            </a:extLst>
          </p:cNvPr>
          <p:cNvSpPr>
            <a:spLocks noGrp="1"/>
          </p:cNvSpPr>
          <p:nvPr>
            <p:ph type="body" sz="quarter" idx="15" hasCustomPrompt="1"/>
          </p:nvPr>
        </p:nvSpPr>
        <p:spPr>
          <a:xfrm>
            <a:off x="9402677" y="5010963"/>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4</a:t>
            </a:r>
          </a:p>
        </p:txBody>
      </p:sp>
      <p:sp>
        <p:nvSpPr>
          <p:cNvPr id="16" name="Text Placeholder 10">
            <a:extLst>
              <a:ext uri="{FF2B5EF4-FFF2-40B4-BE49-F238E27FC236}">
                <a16:creationId xmlns:a16="http://schemas.microsoft.com/office/drawing/2014/main" id="{08A990CD-AF1D-4FBE-B3FF-4BC5BE2BFD9F}"/>
              </a:ext>
            </a:extLst>
          </p:cNvPr>
          <p:cNvSpPr>
            <a:spLocks noGrp="1"/>
          </p:cNvSpPr>
          <p:nvPr>
            <p:ph type="body" sz="quarter" idx="16" hasCustomPrompt="1"/>
          </p:nvPr>
        </p:nvSpPr>
        <p:spPr>
          <a:xfrm>
            <a:off x="9402677" y="5645363"/>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3" name="Text Placeholder 8">
            <a:extLst>
              <a:ext uri="{FF2B5EF4-FFF2-40B4-BE49-F238E27FC236}">
                <a16:creationId xmlns:a16="http://schemas.microsoft.com/office/drawing/2014/main" id="{B71CBA76-3CE4-4FA7-8940-41ECC9129C5A}"/>
              </a:ext>
            </a:extLst>
          </p:cNvPr>
          <p:cNvSpPr>
            <a:spLocks noGrp="1"/>
          </p:cNvSpPr>
          <p:nvPr>
            <p:ph type="body" sz="quarter" idx="17" hasCustomPrompt="1"/>
          </p:nvPr>
        </p:nvSpPr>
        <p:spPr>
          <a:xfrm>
            <a:off x="70785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1</a:t>
            </a:r>
          </a:p>
        </p:txBody>
      </p:sp>
      <p:sp>
        <p:nvSpPr>
          <p:cNvPr id="24" name="Text Placeholder 10">
            <a:extLst>
              <a:ext uri="{FF2B5EF4-FFF2-40B4-BE49-F238E27FC236}">
                <a16:creationId xmlns:a16="http://schemas.microsoft.com/office/drawing/2014/main" id="{ADC8FCF6-5E2F-4976-8979-F493766C38E0}"/>
              </a:ext>
            </a:extLst>
          </p:cNvPr>
          <p:cNvSpPr>
            <a:spLocks noGrp="1"/>
          </p:cNvSpPr>
          <p:nvPr>
            <p:ph type="body" sz="quarter" idx="18" hasCustomPrompt="1"/>
          </p:nvPr>
        </p:nvSpPr>
        <p:spPr>
          <a:xfrm>
            <a:off x="7078577" y="2994747"/>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
        <p:nvSpPr>
          <p:cNvPr id="25" name="Text Placeholder 8">
            <a:extLst>
              <a:ext uri="{FF2B5EF4-FFF2-40B4-BE49-F238E27FC236}">
                <a16:creationId xmlns:a16="http://schemas.microsoft.com/office/drawing/2014/main" id="{F111F3D7-9557-4D01-B2FB-38A2FFA1052E}"/>
              </a:ext>
            </a:extLst>
          </p:cNvPr>
          <p:cNvSpPr>
            <a:spLocks noGrp="1"/>
          </p:cNvSpPr>
          <p:nvPr>
            <p:ph type="body" sz="quarter" idx="19" hasCustomPrompt="1"/>
          </p:nvPr>
        </p:nvSpPr>
        <p:spPr>
          <a:xfrm>
            <a:off x="9402677" y="2360347"/>
            <a:ext cx="180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noProof="0"/>
              <a:t>Bullet 2</a:t>
            </a:r>
          </a:p>
        </p:txBody>
      </p:sp>
      <p:sp>
        <p:nvSpPr>
          <p:cNvPr id="26" name="Text Placeholder 10">
            <a:extLst>
              <a:ext uri="{FF2B5EF4-FFF2-40B4-BE49-F238E27FC236}">
                <a16:creationId xmlns:a16="http://schemas.microsoft.com/office/drawing/2014/main" id="{FE89EBCC-101B-4979-93C1-08579B031993}"/>
              </a:ext>
            </a:extLst>
          </p:cNvPr>
          <p:cNvSpPr>
            <a:spLocks noGrp="1"/>
          </p:cNvSpPr>
          <p:nvPr>
            <p:ph type="body" sz="quarter" idx="20" hasCustomPrompt="1"/>
          </p:nvPr>
        </p:nvSpPr>
        <p:spPr>
          <a:xfrm>
            <a:off x="9402677" y="2994747"/>
            <a:ext cx="1800000" cy="720000"/>
          </a:xfrm>
        </p:spPr>
        <p:txBody>
          <a:bodyPr/>
          <a:lstStyle>
            <a:lvl1pPr marL="0" indent="0" algn="ctr">
              <a:buNone/>
              <a:defRPr sz="1400">
                <a:solidFill>
                  <a:schemeClr val="tx1">
                    <a:lumMod val="75000"/>
                    <a:lumOff val="25000"/>
                  </a:schemeClr>
                </a:solidFill>
              </a:defRPr>
            </a:lvl1pPr>
          </a:lstStyle>
          <a:p>
            <a:pPr lvl="0"/>
            <a:r>
              <a:rPr lang="en-US" noProof="0"/>
              <a:t>Bullet Description</a:t>
            </a:r>
          </a:p>
        </p:txBody>
      </p:sp>
    </p:spTree>
    <p:extLst>
      <p:ext uri="{BB962C8B-B14F-4D97-AF65-F5344CB8AC3E}">
        <p14:creationId xmlns:p14="http://schemas.microsoft.com/office/powerpoint/2010/main" val="830098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gital Product">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CE857ED-B36A-4B8A-81C4-94389617E24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63465" y="1007667"/>
            <a:ext cx="11528535" cy="5645385"/>
          </a:xfrm>
          <a:prstGeom prst="rect">
            <a:avLst/>
          </a:prstGeom>
        </p:spPr>
      </p:pic>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3613424"/>
            <a:ext cx="3974900" cy="2465913"/>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9" name="Text Placeholder 8">
            <a:extLst>
              <a:ext uri="{FF2B5EF4-FFF2-40B4-BE49-F238E27FC236}">
                <a16:creationId xmlns:a16="http://schemas.microsoft.com/office/drawing/2014/main" id="{177496E8-E637-4081-A0D0-AB167EE45909}"/>
              </a:ext>
            </a:extLst>
          </p:cNvPr>
          <p:cNvSpPr>
            <a:spLocks noGrp="1"/>
          </p:cNvSpPr>
          <p:nvPr>
            <p:ph type="body" sz="quarter" idx="12" hasCustomPrompt="1"/>
          </p:nvPr>
        </p:nvSpPr>
        <p:spPr>
          <a:xfrm>
            <a:off x="431800" y="1582738"/>
            <a:ext cx="3975100" cy="1744662"/>
          </a:xfrm>
        </p:spPr>
        <p:txBody>
          <a:bodyPr anchor="b"/>
          <a:lstStyle>
            <a:lvl1pPr marL="0" indent="0">
              <a:buNone/>
              <a:defRPr sz="3200">
                <a:solidFill>
                  <a:schemeClr val="tx1">
                    <a:lumMod val="75000"/>
                    <a:lumOff val="25000"/>
                  </a:schemeClr>
                </a:solidFill>
              </a:defRPr>
            </a:lvl1pPr>
          </a:lstStyle>
          <a:p>
            <a:pPr lvl="0"/>
            <a:r>
              <a:rPr lang="en-US" noProof="0"/>
              <a:t>Emphasized Text</a:t>
            </a:r>
          </a:p>
        </p:txBody>
      </p:sp>
      <p:sp>
        <p:nvSpPr>
          <p:cNvPr id="11" name="Picture Placeholder 10">
            <a:extLst>
              <a:ext uri="{FF2B5EF4-FFF2-40B4-BE49-F238E27FC236}">
                <a16:creationId xmlns:a16="http://schemas.microsoft.com/office/drawing/2014/main" id="{DE221C2C-B20F-4F90-A44F-08EE879BA9C9}"/>
              </a:ext>
            </a:extLst>
          </p:cNvPr>
          <p:cNvSpPr>
            <a:spLocks noGrp="1"/>
          </p:cNvSpPr>
          <p:nvPr>
            <p:ph type="pic" sz="quarter" idx="13" hasCustomPrompt="1"/>
          </p:nvPr>
        </p:nvSpPr>
        <p:spPr>
          <a:xfrm>
            <a:off x="5217319" y="1450975"/>
            <a:ext cx="6974680" cy="3935414"/>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Insert or Drag and Drop your Screen Design here</a:t>
            </a:r>
          </a:p>
        </p:txBody>
      </p:sp>
    </p:spTree>
    <p:extLst>
      <p:ext uri="{BB962C8B-B14F-4D97-AF65-F5344CB8AC3E}">
        <p14:creationId xmlns:p14="http://schemas.microsoft.com/office/powerpoint/2010/main" val="1558794236"/>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hasCustomPrompt="1"/>
          </p:nvPr>
        </p:nvSpPr>
        <p:spPr>
          <a:xfrm>
            <a:off x="432000" y="1008000"/>
            <a:ext cx="11340000"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Single line of text</a:t>
            </a:r>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hasCustomPrompt="1"/>
          </p:nvPr>
        </p:nvSpPr>
        <p:spPr>
          <a:xfrm>
            <a:off x="2231749"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US" noProof="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6" name="Text Placeholder 5">
            <a:extLst>
              <a:ext uri="{FF2B5EF4-FFF2-40B4-BE49-F238E27FC236}">
                <a16:creationId xmlns:a16="http://schemas.microsoft.com/office/drawing/2014/main" id="{0BF46361-E4F6-47BA-9660-22CF6C0669CB}"/>
              </a:ext>
            </a:extLst>
          </p:cNvPr>
          <p:cNvSpPr>
            <a:spLocks noGrp="1"/>
          </p:cNvSpPr>
          <p:nvPr>
            <p:ph type="body" sz="quarter" idx="12" hasCustomPrompt="1"/>
          </p:nvPr>
        </p:nvSpPr>
        <p:spPr>
          <a:xfrm>
            <a:off x="5111498"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0" name="Text Placeholder 9">
            <a:extLst>
              <a:ext uri="{FF2B5EF4-FFF2-40B4-BE49-F238E27FC236}">
                <a16:creationId xmlns:a16="http://schemas.microsoft.com/office/drawing/2014/main" id="{2BB15A8A-91AC-4F5D-A727-1D120F5D43D5}"/>
              </a:ext>
            </a:extLst>
          </p:cNvPr>
          <p:cNvSpPr>
            <a:spLocks noGrp="1"/>
          </p:cNvSpPr>
          <p:nvPr>
            <p:ph type="body" sz="quarter" idx="13" hasCustomPrompt="1"/>
          </p:nvPr>
        </p:nvSpPr>
        <p:spPr>
          <a:xfrm>
            <a:off x="7991247" y="4637931"/>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2" name="Text Placeholder 11">
            <a:extLst>
              <a:ext uri="{FF2B5EF4-FFF2-40B4-BE49-F238E27FC236}">
                <a16:creationId xmlns:a16="http://schemas.microsoft.com/office/drawing/2014/main" id="{1A87D1D6-A833-418D-948C-DDF79372310E}"/>
              </a:ext>
            </a:extLst>
          </p:cNvPr>
          <p:cNvSpPr>
            <a:spLocks noGrp="1"/>
          </p:cNvSpPr>
          <p:nvPr>
            <p:ph type="body" sz="quarter" idx="14" hasCustomPrompt="1"/>
          </p:nvPr>
        </p:nvSpPr>
        <p:spPr>
          <a:xfrm>
            <a:off x="2231749"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1</a:t>
            </a:r>
          </a:p>
        </p:txBody>
      </p:sp>
      <p:sp>
        <p:nvSpPr>
          <p:cNvPr id="14" name="Text Placeholder 13">
            <a:extLst>
              <a:ext uri="{FF2B5EF4-FFF2-40B4-BE49-F238E27FC236}">
                <a16:creationId xmlns:a16="http://schemas.microsoft.com/office/drawing/2014/main" id="{729FC9F6-9736-4DA2-A807-7430389A47FC}"/>
              </a:ext>
            </a:extLst>
          </p:cNvPr>
          <p:cNvSpPr>
            <a:spLocks noGrp="1"/>
          </p:cNvSpPr>
          <p:nvPr>
            <p:ph type="body" sz="quarter" idx="15" hasCustomPrompt="1"/>
          </p:nvPr>
        </p:nvSpPr>
        <p:spPr>
          <a:xfrm>
            <a:off x="5111498"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2</a:t>
            </a:r>
          </a:p>
        </p:txBody>
      </p:sp>
      <p:sp>
        <p:nvSpPr>
          <p:cNvPr id="16" name="Text Placeholder 15">
            <a:extLst>
              <a:ext uri="{FF2B5EF4-FFF2-40B4-BE49-F238E27FC236}">
                <a16:creationId xmlns:a16="http://schemas.microsoft.com/office/drawing/2014/main" id="{8FD41719-B17D-4C65-8905-CFB25698E450}"/>
              </a:ext>
            </a:extLst>
          </p:cNvPr>
          <p:cNvSpPr>
            <a:spLocks noGrp="1"/>
          </p:cNvSpPr>
          <p:nvPr>
            <p:ph type="body" sz="quarter" idx="16" hasCustomPrompt="1"/>
          </p:nvPr>
        </p:nvSpPr>
        <p:spPr>
          <a:xfrm>
            <a:off x="7991247" y="4003531"/>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Section 3</a:t>
            </a:r>
          </a:p>
        </p:txBody>
      </p:sp>
    </p:spTree>
    <p:extLst>
      <p:ext uri="{BB962C8B-B14F-4D97-AF65-F5344CB8AC3E}">
        <p14:creationId xmlns:p14="http://schemas.microsoft.com/office/powerpoint/2010/main" val="1405584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C4908609-0EC4-4718-AC46-A50BB2DA333E}"/>
              </a:ext>
            </a:extLst>
          </p:cNvPr>
          <p:cNvSpPr>
            <a:spLocks noGrp="1"/>
          </p:cNvSpPr>
          <p:nvPr>
            <p:ph sz="half" idx="29" hasCustomPrompt="1"/>
          </p:nvPr>
        </p:nvSpPr>
        <p:spPr>
          <a:xfrm>
            <a:off x="1790100" y="2701131"/>
            <a:ext cx="4113900" cy="28281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a:extLst>
              <a:ext uri="{FF2B5EF4-FFF2-40B4-BE49-F238E27FC236}">
                <a16:creationId xmlns:a16="http://schemas.microsoft.com/office/drawing/2014/main" id="{C61EBC7C-80CF-489F-86B3-5894908189E4}"/>
              </a:ext>
            </a:extLst>
          </p:cNvPr>
          <p:cNvSpPr>
            <a:spLocks noGrp="1"/>
          </p:cNvSpPr>
          <p:nvPr>
            <p:ph sz="half" idx="2" hasCustomPrompt="1"/>
          </p:nvPr>
        </p:nvSpPr>
        <p:spPr>
          <a:xfrm>
            <a:off x="7658100" y="2701131"/>
            <a:ext cx="4113900" cy="28281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1793079" y="1728000"/>
            <a:ext cx="4122920" cy="735800"/>
          </a:xfrm>
          <a:noFill/>
        </p:spPr>
        <p:txBody>
          <a:bodyPr anchor="t"/>
          <a:lstStyle>
            <a:lvl1pPr marL="0" indent="0" algn="l">
              <a:buNone/>
              <a:defRPr sz="54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5" name="Text Placeholder 4">
            <a:extLst>
              <a:ext uri="{FF2B5EF4-FFF2-40B4-BE49-F238E27FC236}">
                <a16:creationId xmlns:a16="http://schemas.microsoft.com/office/drawing/2014/main" id="{867F0EAC-0FF4-447C-8EE4-2B107165DF3F}"/>
              </a:ext>
            </a:extLst>
          </p:cNvPr>
          <p:cNvSpPr>
            <a:spLocks noGrp="1"/>
          </p:cNvSpPr>
          <p:nvPr>
            <p:ph type="body" sz="quarter" idx="30" hasCustomPrompt="1"/>
          </p:nvPr>
        </p:nvSpPr>
        <p:spPr>
          <a:xfrm>
            <a:off x="7655762" y="1722438"/>
            <a:ext cx="4104437" cy="735749"/>
          </a:xfrm>
        </p:spPr>
        <p:txBody>
          <a:bodyPr anchor="t"/>
          <a:lstStyle>
            <a:lvl1pPr marL="0" indent="0">
              <a:buNone/>
              <a:defRPr sz="5400">
                <a:solidFill>
                  <a:schemeClr val="accent4"/>
                </a:solidFill>
                <a:latin typeface="+mj-lt"/>
              </a:defRPr>
            </a:lvl1pPr>
          </a:lstStyle>
          <a:p>
            <a:pPr lvl="0"/>
            <a:r>
              <a:rPr lang="en-US" noProof="0"/>
              <a:t>2</a:t>
            </a:r>
          </a:p>
        </p:txBody>
      </p:sp>
      <p:sp>
        <p:nvSpPr>
          <p:cNvPr id="16" name="Text Placeholder 5">
            <a:extLst>
              <a:ext uri="{FF2B5EF4-FFF2-40B4-BE49-F238E27FC236}">
                <a16:creationId xmlns:a16="http://schemas.microsoft.com/office/drawing/2014/main" id="{DED90C13-8D49-4652-B68A-A0B5084BB4DB}"/>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65156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CF5069B8-93E6-456E-B02B-1FD5F3B8D72A}"/>
              </a:ext>
            </a:extLst>
          </p:cNvPr>
          <p:cNvSpPr>
            <a:spLocks noGrp="1"/>
          </p:cNvSpPr>
          <p:nvPr>
            <p:ph type="body" sz="quarter" idx="27" hasCustomPrompt="1"/>
          </p:nvPr>
        </p:nvSpPr>
        <p:spPr>
          <a:xfrm>
            <a:off x="890706" y="1593150"/>
            <a:ext cx="4348065" cy="4348065"/>
          </a:xfrm>
          <a:prstGeom prst="ellipse">
            <a:avLst/>
          </a:prstGeom>
          <a:solidFill>
            <a:schemeClr val="tx1">
              <a:alpha val="10000"/>
            </a:schemeClr>
          </a:solidFill>
        </p:spPr>
        <p:txBody>
          <a:bodyPr anchor="ctr"/>
          <a:lstStyle>
            <a:lvl1pPr marL="0" indent="0" algn="ctr">
              <a:buNone/>
              <a:defRPr sz="1800">
                <a:solidFill>
                  <a:schemeClr val="tx1">
                    <a:lumMod val="75000"/>
                    <a:lumOff val="2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12" name="Text Placeholder 9">
            <a:extLst>
              <a:ext uri="{FF2B5EF4-FFF2-40B4-BE49-F238E27FC236}">
                <a16:creationId xmlns:a16="http://schemas.microsoft.com/office/drawing/2014/main" id="{C15F42E2-EE95-4479-80E9-94A75E9D6E98}"/>
              </a:ext>
            </a:extLst>
          </p:cNvPr>
          <p:cNvSpPr>
            <a:spLocks noGrp="1"/>
          </p:cNvSpPr>
          <p:nvPr>
            <p:ph type="body" sz="quarter" idx="28" hasCustomPrompt="1"/>
          </p:nvPr>
        </p:nvSpPr>
        <p:spPr>
          <a:xfrm>
            <a:off x="4739330" y="1767887"/>
            <a:ext cx="3998591" cy="3998591"/>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US" noProof="0"/>
              <a:t>Section Header</a:t>
            </a:r>
          </a:p>
        </p:txBody>
      </p:sp>
      <p:sp>
        <p:nvSpPr>
          <p:cNvPr id="9" name="Text Placeholder 9">
            <a:extLst>
              <a:ext uri="{FF2B5EF4-FFF2-40B4-BE49-F238E27FC236}">
                <a16:creationId xmlns:a16="http://schemas.microsoft.com/office/drawing/2014/main" id="{4059823C-F505-4D2A-854E-5144BD58A767}"/>
              </a:ext>
            </a:extLst>
          </p:cNvPr>
          <p:cNvSpPr>
            <a:spLocks noGrp="1"/>
          </p:cNvSpPr>
          <p:nvPr>
            <p:ph type="body" sz="quarter" idx="29" hasCustomPrompt="1"/>
          </p:nvPr>
        </p:nvSpPr>
        <p:spPr>
          <a:xfrm>
            <a:off x="8238481" y="2207063"/>
            <a:ext cx="3120238" cy="3120238"/>
          </a:xfrm>
          <a:prstGeom prst="ellipse">
            <a:avLst/>
          </a:prstGeom>
          <a:solidFill>
            <a:schemeClr val="tx1">
              <a:alpha val="10000"/>
            </a:schemeClr>
          </a:solidFill>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US" noProof="0"/>
              <a:t>Section Header</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0" name="Text Placeholder 3">
            <a:extLst>
              <a:ext uri="{FF2B5EF4-FFF2-40B4-BE49-F238E27FC236}">
                <a16:creationId xmlns:a16="http://schemas.microsoft.com/office/drawing/2014/main" id="{B30FA196-A035-4908-BA51-B769293255A9}"/>
              </a:ext>
            </a:extLst>
          </p:cNvPr>
          <p:cNvSpPr>
            <a:spLocks noGrp="1"/>
          </p:cNvSpPr>
          <p:nvPr>
            <p:ph type="body" sz="quarter" idx="30" hasCustomPrompt="1"/>
          </p:nvPr>
        </p:nvSpPr>
        <p:spPr>
          <a:xfrm>
            <a:off x="1658929" y="2205688"/>
            <a:ext cx="2811618" cy="1440000"/>
          </a:xfrm>
          <a:prstGeom prst="rect">
            <a:avLst/>
          </a:prstGeom>
          <a:noFill/>
        </p:spPr>
        <p:txBody>
          <a:bodyPr anchor="b"/>
          <a:lstStyle>
            <a:lvl1pPr marL="0" indent="0" algn="ctr">
              <a:spcBef>
                <a:spcPts val="0"/>
              </a:spcBef>
              <a:spcAft>
                <a:spcPts val="0"/>
              </a:spcAft>
              <a:buNone/>
              <a:defRPr sz="6600">
                <a:solidFill>
                  <a:schemeClr val="tx1">
                    <a:lumMod val="75000"/>
                    <a:lumOff val="25000"/>
                  </a:schemeClr>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3" name="Text Placeholder 9">
            <a:extLst>
              <a:ext uri="{FF2B5EF4-FFF2-40B4-BE49-F238E27FC236}">
                <a16:creationId xmlns:a16="http://schemas.microsoft.com/office/drawing/2014/main" id="{38F1EEC3-A74E-4124-95F3-D8A27EA3DDFC}"/>
              </a:ext>
            </a:extLst>
          </p:cNvPr>
          <p:cNvSpPr>
            <a:spLocks noGrp="1"/>
          </p:cNvSpPr>
          <p:nvPr>
            <p:ph type="body" sz="quarter" idx="31" hasCustomPrompt="1"/>
          </p:nvPr>
        </p:nvSpPr>
        <p:spPr>
          <a:xfrm>
            <a:off x="5332816"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noProof="0"/>
              <a:t>2</a:t>
            </a:r>
          </a:p>
        </p:txBody>
      </p:sp>
      <p:sp>
        <p:nvSpPr>
          <p:cNvPr id="14" name="Text Placeholder 9">
            <a:extLst>
              <a:ext uri="{FF2B5EF4-FFF2-40B4-BE49-F238E27FC236}">
                <a16:creationId xmlns:a16="http://schemas.microsoft.com/office/drawing/2014/main" id="{744F95B1-3E5D-46C4-846F-01E3035D1A72}"/>
              </a:ext>
            </a:extLst>
          </p:cNvPr>
          <p:cNvSpPr>
            <a:spLocks noGrp="1"/>
          </p:cNvSpPr>
          <p:nvPr>
            <p:ph type="body" sz="quarter" idx="32" hasCustomPrompt="1"/>
          </p:nvPr>
        </p:nvSpPr>
        <p:spPr>
          <a:xfrm>
            <a:off x="8547101"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dirty="0">
                <a:solidFill>
                  <a:schemeClr val="tx1">
                    <a:lumMod val="75000"/>
                    <a:lumOff val="25000"/>
                  </a:schemeClr>
                </a:solidFill>
                <a:latin typeface="+mj-lt"/>
              </a:defRPr>
            </a:lvl1pPr>
          </a:lstStyle>
          <a:p>
            <a:pPr marL="266700" lvl="0" indent="-266700" algn="ctr"/>
            <a:r>
              <a:rPr lang="en-US" noProof="0"/>
              <a:t>3</a:t>
            </a:r>
          </a:p>
        </p:txBody>
      </p:sp>
      <p:sp>
        <p:nvSpPr>
          <p:cNvPr id="16" name="Content Placeholder 3">
            <a:extLst>
              <a:ext uri="{FF2B5EF4-FFF2-40B4-BE49-F238E27FC236}">
                <a16:creationId xmlns:a16="http://schemas.microsoft.com/office/drawing/2014/main" id="{39CDA933-12B5-44CD-BD16-C9589DE755EE}"/>
              </a:ext>
            </a:extLst>
          </p:cNvPr>
          <p:cNvSpPr>
            <a:spLocks noGrp="1"/>
          </p:cNvSpPr>
          <p:nvPr>
            <p:ph sz="half" idx="2" hasCustomPrompt="1"/>
          </p:nvPr>
        </p:nvSpPr>
        <p:spPr>
          <a:xfrm>
            <a:off x="2074738"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7" name="Text Placeholder 5">
            <a:extLst>
              <a:ext uri="{FF2B5EF4-FFF2-40B4-BE49-F238E27FC236}">
                <a16:creationId xmlns:a16="http://schemas.microsoft.com/office/drawing/2014/main" id="{9751FCE0-5FA8-4E25-A4E7-8B2901F69491}"/>
              </a:ext>
            </a:extLst>
          </p:cNvPr>
          <p:cNvSpPr>
            <a:spLocks noGrp="1"/>
          </p:cNvSpPr>
          <p:nvPr>
            <p:ph type="body" sz="quarter" idx="12" hasCustomPrompt="1"/>
          </p:nvPr>
        </p:nvSpPr>
        <p:spPr>
          <a:xfrm>
            <a:off x="5748625"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18" name="Text Placeholder 9">
            <a:extLst>
              <a:ext uri="{FF2B5EF4-FFF2-40B4-BE49-F238E27FC236}">
                <a16:creationId xmlns:a16="http://schemas.microsoft.com/office/drawing/2014/main" id="{0D97BC04-5B6C-4CFD-8184-7637C9A8F8E4}"/>
              </a:ext>
            </a:extLst>
          </p:cNvPr>
          <p:cNvSpPr>
            <a:spLocks noGrp="1"/>
          </p:cNvSpPr>
          <p:nvPr>
            <p:ph type="body" sz="quarter" idx="13" hasCustomPrompt="1"/>
          </p:nvPr>
        </p:nvSpPr>
        <p:spPr>
          <a:xfrm>
            <a:off x="8808600"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Section Description</a:t>
            </a:r>
          </a:p>
        </p:txBody>
      </p:sp>
      <p:sp>
        <p:nvSpPr>
          <p:cNvPr id="22" name="Text Placeholder 5">
            <a:extLst>
              <a:ext uri="{FF2B5EF4-FFF2-40B4-BE49-F238E27FC236}">
                <a16:creationId xmlns:a16="http://schemas.microsoft.com/office/drawing/2014/main" id="{E7A8CB18-EF35-4644-9DDB-02D8B65EA55E}"/>
              </a:ext>
            </a:extLst>
          </p:cNvPr>
          <p:cNvSpPr>
            <a:spLocks noGrp="1"/>
          </p:cNvSpPr>
          <p:nvPr>
            <p:ph type="body" sz="quarter" idx="33"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3697209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436FA5D-088F-4BDE-ABD2-A640A8610900}"/>
              </a:ext>
            </a:extLst>
          </p:cNvPr>
          <p:cNvCxnSpPr/>
          <p:nvPr userDrawn="1"/>
        </p:nvCxnSpPr>
        <p:spPr>
          <a:xfrm>
            <a:off x="6096000" y="1319756"/>
            <a:ext cx="0" cy="461010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cxnSp>
        <p:nvCxnSpPr>
          <p:cNvPr id="8" name="Straight Connector 7">
            <a:extLst>
              <a:ext uri="{FF2B5EF4-FFF2-40B4-BE49-F238E27FC236}">
                <a16:creationId xmlns:a16="http://schemas.microsoft.com/office/drawing/2014/main" id="{0C2BCB80-6997-4274-AAFE-65C2CCFFFD10}"/>
              </a:ext>
            </a:extLst>
          </p:cNvPr>
          <p:cNvCxnSpPr>
            <a:cxnSpLocks/>
          </p:cNvCxnSpPr>
          <p:nvPr userDrawn="1"/>
        </p:nvCxnSpPr>
        <p:spPr>
          <a:xfrm flipH="1">
            <a:off x="432000" y="3624806"/>
            <a:ext cx="11340000"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9A1FC84B-8A06-4879-86ED-47E43AAC9888}"/>
              </a:ext>
            </a:extLst>
          </p:cNvPr>
          <p:cNvSpPr>
            <a:spLocks noGrp="1"/>
          </p:cNvSpPr>
          <p:nvPr>
            <p:ph type="body" sz="quarter" idx="12" hasCustomPrompt="1"/>
          </p:nvPr>
        </p:nvSpPr>
        <p:spPr>
          <a:xfrm>
            <a:off x="5112000" y="951013"/>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2" name="Text Placeholder 5">
            <a:extLst>
              <a:ext uri="{FF2B5EF4-FFF2-40B4-BE49-F238E27FC236}">
                <a16:creationId xmlns:a16="http://schemas.microsoft.com/office/drawing/2014/main" id="{4B975678-3DFA-4D26-9CF6-01294F7259E4}"/>
              </a:ext>
            </a:extLst>
          </p:cNvPr>
          <p:cNvSpPr>
            <a:spLocks noGrp="1"/>
          </p:cNvSpPr>
          <p:nvPr>
            <p:ph type="body" sz="quarter" idx="13" hasCustomPrompt="1"/>
          </p:nvPr>
        </p:nvSpPr>
        <p:spPr>
          <a:xfrm>
            <a:off x="5106000" y="6046600"/>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3" name="Text Placeholder 5">
            <a:extLst>
              <a:ext uri="{FF2B5EF4-FFF2-40B4-BE49-F238E27FC236}">
                <a16:creationId xmlns:a16="http://schemas.microsoft.com/office/drawing/2014/main" id="{8B55997C-0304-482F-A7C3-8E50C8ED55D7}"/>
              </a:ext>
            </a:extLst>
          </p:cNvPr>
          <p:cNvSpPr>
            <a:spLocks noGrp="1"/>
          </p:cNvSpPr>
          <p:nvPr>
            <p:ph type="body" sz="quarter" idx="14" hasCustomPrompt="1"/>
          </p:nvPr>
        </p:nvSpPr>
        <p:spPr>
          <a:xfrm>
            <a:off x="432000" y="3260393"/>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14" name="Text Placeholder 5">
            <a:extLst>
              <a:ext uri="{FF2B5EF4-FFF2-40B4-BE49-F238E27FC236}">
                <a16:creationId xmlns:a16="http://schemas.microsoft.com/office/drawing/2014/main" id="{E26AB0A6-DA7A-4EA3-9528-68FDBA8BF358}"/>
              </a:ext>
            </a:extLst>
          </p:cNvPr>
          <p:cNvSpPr>
            <a:spLocks noGrp="1"/>
          </p:cNvSpPr>
          <p:nvPr>
            <p:ph type="body" sz="quarter" idx="15" hasCustomPrompt="1"/>
          </p:nvPr>
        </p:nvSpPr>
        <p:spPr>
          <a:xfrm>
            <a:off x="9792001" y="3260393"/>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Tree>
    <p:extLst>
      <p:ext uri="{BB962C8B-B14F-4D97-AF65-F5344CB8AC3E}">
        <p14:creationId xmlns:p14="http://schemas.microsoft.com/office/powerpoint/2010/main" val="3231534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Tree>
    <p:extLst>
      <p:ext uri="{BB962C8B-B14F-4D97-AF65-F5344CB8AC3E}">
        <p14:creationId xmlns:p14="http://schemas.microsoft.com/office/powerpoint/2010/main" val="36943351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1FED-0A73-4769-96A2-4C362E5D9DE0}"/>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E455B16D-31A1-4D28-ADC4-0BDEF4E07DFF}"/>
              </a:ext>
            </a:extLst>
          </p:cNvPr>
          <p:cNvSpPr>
            <a:spLocks noGrp="1"/>
          </p:cNvSpPr>
          <p:nvPr>
            <p:ph sz="half" idx="1" hasCustomPrompt="1"/>
          </p:nvPr>
        </p:nvSpPr>
        <p:spPr>
          <a:xfrm>
            <a:off x="432000" y="1728000"/>
            <a:ext cx="54720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a:extLst>
              <a:ext uri="{FF2B5EF4-FFF2-40B4-BE49-F238E27FC236}">
                <a16:creationId xmlns:a16="http://schemas.microsoft.com/office/drawing/2014/main" id="{AC4D4C6E-0D63-44CE-B0B4-BAA8F101EAFF}"/>
              </a:ext>
            </a:extLst>
          </p:cNvPr>
          <p:cNvSpPr>
            <a:spLocks noGrp="1"/>
          </p:cNvSpPr>
          <p:nvPr>
            <p:ph sz="half" idx="2" hasCustomPrompt="1"/>
          </p:nvPr>
        </p:nvSpPr>
        <p:spPr>
          <a:xfrm>
            <a:off x="6300000" y="1728000"/>
            <a:ext cx="5472000"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43C0B96F-9D35-4001-9F9C-1A7004D61F3D}"/>
              </a:ext>
            </a:extLst>
          </p:cNvPr>
          <p:cNvSpPr>
            <a:spLocks noGrp="1"/>
          </p:cNvSpPr>
          <p:nvPr>
            <p:ph type="ftr" sz="quarter" idx="10"/>
          </p:nvPr>
        </p:nvSpPr>
        <p:spPr/>
        <p:txBody>
          <a:bodyPr/>
          <a:lstStyle/>
          <a:p>
            <a:r>
              <a:rPr lang="en-US" noProof="0"/>
              <a:t>Add a footer</a:t>
            </a:r>
          </a:p>
        </p:txBody>
      </p:sp>
      <p:sp>
        <p:nvSpPr>
          <p:cNvPr id="9" name="Slide Number Placeholder 8">
            <a:extLst>
              <a:ext uri="{FF2B5EF4-FFF2-40B4-BE49-F238E27FC236}">
                <a16:creationId xmlns:a16="http://schemas.microsoft.com/office/drawing/2014/main" id="{A1C915CA-DB91-4B68-8DB8-2745ADA58582}"/>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Tree>
    <p:extLst>
      <p:ext uri="{BB962C8B-B14F-4D97-AF65-F5344CB8AC3E}">
        <p14:creationId xmlns:p14="http://schemas.microsoft.com/office/powerpoint/2010/main" val="5110610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15908-D8D7-48AF-8B8F-21B88B87DDF2}"/>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4" name="Content Placeholder 3">
            <a:extLst>
              <a:ext uri="{FF2B5EF4-FFF2-40B4-BE49-F238E27FC236}">
                <a16:creationId xmlns:a16="http://schemas.microsoft.com/office/drawing/2014/main" id="{60B617A5-FA6C-44C9-ABCB-DCA5D4615EC7}"/>
              </a:ext>
            </a:extLst>
          </p:cNvPr>
          <p:cNvSpPr>
            <a:spLocks noGrp="1"/>
          </p:cNvSpPr>
          <p:nvPr>
            <p:ph sz="half" idx="2" hasCustomPrompt="1"/>
          </p:nvPr>
        </p:nvSpPr>
        <p:spPr>
          <a:xfrm>
            <a:off x="432000" y="2210852"/>
            <a:ext cx="5472000" cy="386848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Content Placeholder 5">
            <a:extLst>
              <a:ext uri="{FF2B5EF4-FFF2-40B4-BE49-F238E27FC236}">
                <a16:creationId xmlns:a16="http://schemas.microsoft.com/office/drawing/2014/main" id="{0A122ACD-5C8B-4CDA-89C5-565C88865B50}"/>
              </a:ext>
            </a:extLst>
          </p:cNvPr>
          <p:cNvSpPr>
            <a:spLocks noGrp="1"/>
          </p:cNvSpPr>
          <p:nvPr>
            <p:ph sz="quarter" idx="4" hasCustomPrompt="1"/>
          </p:nvPr>
        </p:nvSpPr>
        <p:spPr>
          <a:xfrm>
            <a:off x="6300000" y="2210852"/>
            <a:ext cx="5472000" cy="3868486"/>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43614A35-31E3-40DA-85DD-07B207690717}"/>
              </a:ext>
            </a:extLst>
          </p:cNvPr>
          <p:cNvSpPr>
            <a:spLocks noGrp="1"/>
          </p:cNvSpPr>
          <p:nvPr>
            <p:ph type="ftr" sz="quarter" idx="10"/>
          </p:nvPr>
        </p:nvSpPr>
        <p:spPr/>
        <p:txBody>
          <a:bodyPr/>
          <a:lstStyle/>
          <a:p>
            <a:r>
              <a:rPr lang="en-US" noProof="0"/>
              <a:t>Add a footer</a:t>
            </a:r>
          </a:p>
        </p:txBody>
      </p:sp>
      <p:sp>
        <p:nvSpPr>
          <p:cNvPr id="11" name="Slide Number Placeholder 10">
            <a:extLst>
              <a:ext uri="{FF2B5EF4-FFF2-40B4-BE49-F238E27FC236}">
                <a16:creationId xmlns:a16="http://schemas.microsoft.com/office/drawing/2014/main" id="{B171800C-9F25-4694-879B-16A1F7BBAA77}"/>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cxnSp>
        <p:nvCxnSpPr>
          <p:cNvPr id="12" name="Straight Connector 11" title="Divider Line">
            <a:extLst>
              <a:ext uri="{FF2B5EF4-FFF2-40B4-BE49-F238E27FC236}">
                <a16:creationId xmlns:a16="http://schemas.microsoft.com/office/drawing/2014/main" id="{03063CBE-E62B-44CB-9B45-D39B595FE2AF}"/>
              </a:ext>
            </a:extLst>
          </p:cNvPr>
          <p:cNvCxnSpPr>
            <a:cxnSpLocks/>
          </p:cNvCxnSpPr>
          <p:nvPr userDrawn="1"/>
        </p:nvCxnSpPr>
        <p:spPr>
          <a:xfrm>
            <a:off x="449349" y="2159999"/>
            <a:ext cx="42141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Divider Line">
            <a:extLst>
              <a:ext uri="{FF2B5EF4-FFF2-40B4-BE49-F238E27FC236}">
                <a16:creationId xmlns:a16="http://schemas.microsoft.com/office/drawing/2014/main" id="{0EA58CA1-D7A1-4089-B687-193C35202523}"/>
              </a:ext>
            </a:extLst>
          </p:cNvPr>
          <p:cNvCxnSpPr>
            <a:cxnSpLocks/>
          </p:cNvCxnSpPr>
          <p:nvPr userDrawn="1"/>
        </p:nvCxnSpPr>
        <p:spPr>
          <a:xfrm>
            <a:off x="6312700" y="2159999"/>
            <a:ext cx="42141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Text Placeholder 2">
            <a:extLst>
              <a:ext uri="{FF2B5EF4-FFF2-40B4-BE49-F238E27FC236}">
                <a16:creationId xmlns:a16="http://schemas.microsoft.com/office/drawing/2014/main" id="{A1844C96-F6D4-4E32-8A11-B1815109D205}"/>
              </a:ext>
            </a:extLst>
          </p:cNvPr>
          <p:cNvSpPr>
            <a:spLocks noGrp="1"/>
          </p:cNvSpPr>
          <p:nvPr>
            <p:ph type="body" idx="1" hasCustomPrompt="1"/>
          </p:nvPr>
        </p:nvSpPr>
        <p:spPr>
          <a:xfrm>
            <a:off x="432000" y="1654025"/>
            <a:ext cx="54720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5" name="Text Placeholder 4">
            <a:extLst>
              <a:ext uri="{FF2B5EF4-FFF2-40B4-BE49-F238E27FC236}">
                <a16:creationId xmlns:a16="http://schemas.microsoft.com/office/drawing/2014/main" id="{EA0BCCC6-F846-426B-B421-41B835224F43}"/>
              </a:ext>
            </a:extLst>
          </p:cNvPr>
          <p:cNvSpPr>
            <a:spLocks noGrp="1"/>
          </p:cNvSpPr>
          <p:nvPr>
            <p:ph type="body" sz="quarter" idx="3" hasCustomPrompt="1"/>
          </p:nvPr>
        </p:nvSpPr>
        <p:spPr>
          <a:xfrm>
            <a:off x="6312700" y="1654025"/>
            <a:ext cx="5459300" cy="455122"/>
          </a:xfrm>
        </p:spPr>
        <p:txBody>
          <a:bodyPr anchor="b"/>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Tree>
    <p:extLst>
      <p:ext uri="{BB962C8B-B14F-4D97-AF65-F5344CB8AC3E}">
        <p14:creationId xmlns:p14="http://schemas.microsoft.com/office/powerpoint/2010/main" val="12369146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F5B2679-5029-4692-A1C7-099E7A583624}"/>
              </a:ext>
            </a:extLst>
          </p:cNvPr>
          <p:cNvSpPr>
            <a:spLocks noGrp="1"/>
          </p:cNvSpPr>
          <p:nvPr>
            <p:ph idx="14" hasCustomPrompt="1"/>
          </p:nvPr>
        </p:nvSpPr>
        <p:spPr>
          <a:xfrm>
            <a:off x="43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1B5AA133-C824-4B4A-96F4-D48A58E222DA}"/>
              </a:ext>
            </a:extLst>
          </p:cNvPr>
          <p:cNvSpPr>
            <a:spLocks noGrp="1"/>
          </p:cNvSpPr>
          <p:nvPr>
            <p:ph idx="15" hasCustomPrompt="1"/>
          </p:nvPr>
        </p:nvSpPr>
        <p:spPr>
          <a:xfrm>
            <a:off x="430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388A40C4-1887-4DBA-90FF-4CF89932DA57}"/>
              </a:ext>
            </a:extLst>
          </p:cNvPr>
          <p:cNvSpPr>
            <a:spLocks noGrp="1"/>
          </p:cNvSpPr>
          <p:nvPr>
            <p:ph idx="16" hasCustomPrompt="1"/>
          </p:nvPr>
        </p:nvSpPr>
        <p:spPr>
          <a:xfrm>
            <a:off x="817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1728000"/>
            <a:ext cx="3600000" cy="720000"/>
          </a:xfrm>
          <a:solidFill>
            <a:schemeClr val="tx1">
              <a:lumMod val="75000"/>
              <a:lumOff val="25000"/>
            </a:schemeClr>
          </a:solidFill>
          <a:ln w="28575">
            <a:solidFill>
              <a:schemeClr val="accent1"/>
            </a:solidFill>
          </a:ln>
        </p:spPr>
        <p:txBody>
          <a:bodyPr lIns="108000" tIns="36000" rIns="108000" bIns="36000" anchor="ctr"/>
          <a:lstStyle>
            <a:lvl1pPr marL="0" indent="0" algn="ctr">
              <a:buNone/>
              <a:defRPr>
                <a:solidFill>
                  <a:schemeClr val="bg1"/>
                </a:solidFill>
              </a:defRPr>
            </a:lvl1pPr>
          </a:lstStyle>
          <a:p>
            <a:pPr lvl="0"/>
            <a:r>
              <a:rPr lang="en-US" noProof="0"/>
              <a:t>Section 1 Title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6" name="Content Placeholder 2">
            <a:extLst>
              <a:ext uri="{FF2B5EF4-FFF2-40B4-BE49-F238E27FC236}">
                <a16:creationId xmlns:a16="http://schemas.microsoft.com/office/drawing/2014/main" id="{43CF4B74-3202-48D6-B573-AA3882B039F4}"/>
              </a:ext>
            </a:extLst>
          </p:cNvPr>
          <p:cNvSpPr>
            <a:spLocks noGrp="1"/>
          </p:cNvSpPr>
          <p:nvPr>
            <p:ph idx="12" hasCustomPrompt="1"/>
          </p:nvPr>
        </p:nvSpPr>
        <p:spPr>
          <a:xfrm>
            <a:off x="4302000" y="1728000"/>
            <a:ext cx="3600000" cy="720000"/>
          </a:xfrm>
          <a:solidFill>
            <a:schemeClr val="tx1">
              <a:lumMod val="75000"/>
              <a:lumOff val="25000"/>
            </a:schemeClr>
          </a:solidFill>
          <a:ln w="28575">
            <a:solidFill>
              <a:schemeClr val="accent2"/>
            </a:solidFill>
          </a:ln>
        </p:spPr>
        <p:txBody>
          <a:bodyPr lIns="108000" tIns="36000" rIns="108000" bIns="36000" anchor="ctr"/>
          <a:lstStyle>
            <a:lvl1pPr marL="0" indent="0" algn="ctr">
              <a:buNone/>
              <a:defRPr>
                <a:solidFill>
                  <a:schemeClr val="bg1"/>
                </a:solidFill>
              </a:defRPr>
            </a:lvl1pPr>
          </a:lstStyle>
          <a:p>
            <a:pPr lvl="0"/>
            <a:r>
              <a:rPr lang="en-US" noProof="0"/>
              <a:t>Section 2 Title</a:t>
            </a:r>
          </a:p>
        </p:txBody>
      </p:sp>
      <p:sp>
        <p:nvSpPr>
          <p:cNvPr id="9" name="Content Placeholder 2">
            <a:extLst>
              <a:ext uri="{FF2B5EF4-FFF2-40B4-BE49-F238E27FC236}">
                <a16:creationId xmlns:a16="http://schemas.microsoft.com/office/drawing/2014/main" id="{0BA6D519-EE14-4D3E-B15F-70C4423A3988}"/>
              </a:ext>
            </a:extLst>
          </p:cNvPr>
          <p:cNvSpPr>
            <a:spLocks noGrp="1"/>
          </p:cNvSpPr>
          <p:nvPr>
            <p:ph idx="13" hasCustomPrompt="1"/>
          </p:nvPr>
        </p:nvSpPr>
        <p:spPr>
          <a:xfrm>
            <a:off x="8172000" y="1728000"/>
            <a:ext cx="3600000" cy="720000"/>
          </a:xfrm>
          <a:solidFill>
            <a:schemeClr val="tx1">
              <a:lumMod val="75000"/>
              <a:lumOff val="25000"/>
            </a:schemeClr>
          </a:solidFill>
          <a:ln w="28575">
            <a:solidFill>
              <a:schemeClr val="accent3"/>
            </a:solidFill>
          </a:ln>
        </p:spPr>
        <p:txBody>
          <a:bodyPr lIns="108000" tIns="36000" rIns="108000" bIns="36000" anchor="ctr"/>
          <a:lstStyle>
            <a:lvl1pPr marL="0" indent="0" algn="ctr">
              <a:buNone/>
              <a:defRPr>
                <a:solidFill>
                  <a:schemeClr val="bg1"/>
                </a:solidFill>
              </a:defRPr>
            </a:lvl1pPr>
          </a:lstStyle>
          <a:p>
            <a:pPr lvl="0"/>
            <a:r>
              <a:rPr lang="en-US" noProof="0"/>
              <a:t>Section 3 Title</a:t>
            </a:r>
          </a:p>
        </p:txBody>
      </p:sp>
      <p:sp>
        <p:nvSpPr>
          <p:cNvPr id="13" name="Text Placeholder 5">
            <a:extLst>
              <a:ext uri="{FF2B5EF4-FFF2-40B4-BE49-F238E27FC236}">
                <a16:creationId xmlns:a16="http://schemas.microsoft.com/office/drawing/2014/main" id="{4DA29CFB-3C73-4618-B2D9-70E396D1EBA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921923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cxnSp>
        <p:nvCxnSpPr>
          <p:cNvPr id="8" name="Straight Arrow Connector 7">
            <a:extLst>
              <a:ext uri="{FF2B5EF4-FFF2-40B4-BE49-F238E27FC236}">
                <a16:creationId xmlns:a16="http://schemas.microsoft.com/office/drawing/2014/main" id="{B66BE87F-A588-41BE-A251-8940FFF7BDB0}"/>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10">
            <a:extLst>
              <a:ext uri="{FF2B5EF4-FFF2-40B4-BE49-F238E27FC236}">
                <a16:creationId xmlns:a16="http://schemas.microsoft.com/office/drawing/2014/main" id="{EE87B275-BCEB-48C5-BD58-39E2B9AB906E}"/>
              </a:ext>
            </a:extLst>
          </p:cNvPr>
          <p:cNvSpPr>
            <a:spLocks noGrp="1"/>
          </p:cNvSpPr>
          <p:nvPr>
            <p:ph type="body" sz="quarter" idx="33" hasCustomPrompt="1"/>
          </p:nvPr>
        </p:nvSpPr>
        <p:spPr>
          <a:xfrm>
            <a:off x="4129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0" name="Text Placeholder 10">
            <a:extLst>
              <a:ext uri="{FF2B5EF4-FFF2-40B4-BE49-F238E27FC236}">
                <a16:creationId xmlns:a16="http://schemas.microsoft.com/office/drawing/2014/main" id="{75FEF587-0930-42DA-AF85-54F9A14870D3}"/>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1" name="Text Placeholder 10">
            <a:extLst>
              <a:ext uri="{FF2B5EF4-FFF2-40B4-BE49-F238E27FC236}">
                <a16:creationId xmlns:a16="http://schemas.microsoft.com/office/drawing/2014/main" id="{77B00876-F334-4F19-ACB9-5A52E300C62F}"/>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2" name="Text Placeholder 10">
            <a:extLst>
              <a:ext uri="{FF2B5EF4-FFF2-40B4-BE49-F238E27FC236}">
                <a16:creationId xmlns:a16="http://schemas.microsoft.com/office/drawing/2014/main" id="{DC5160FB-C621-4014-AF15-7C31EBF94639}"/>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3" name="Text Placeholder 10">
            <a:extLst>
              <a:ext uri="{FF2B5EF4-FFF2-40B4-BE49-F238E27FC236}">
                <a16:creationId xmlns:a16="http://schemas.microsoft.com/office/drawing/2014/main" id="{3D37E5E1-DD5A-4C77-849F-40C0D2AE3F71}"/>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4" name="Text Placeholder 10">
            <a:extLst>
              <a:ext uri="{FF2B5EF4-FFF2-40B4-BE49-F238E27FC236}">
                <a16:creationId xmlns:a16="http://schemas.microsoft.com/office/drawing/2014/main" id="{8164CA25-5B7F-4EDD-8B42-0D567DED1794}"/>
              </a:ext>
            </a:extLst>
          </p:cNvPr>
          <p:cNvSpPr>
            <a:spLocks noGrp="1"/>
          </p:cNvSpPr>
          <p:nvPr>
            <p:ph type="body" sz="quarter" idx="38" hasCustomPrompt="1"/>
          </p:nvPr>
        </p:nvSpPr>
        <p:spPr>
          <a:xfrm>
            <a:off x="6077108" y="3973125"/>
            <a:ext cx="415608" cy="201776"/>
          </a:xfrm>
        </p:spPr>
        <p:txBody>
          <a:bodyPr anchor="ctr"/>
          <a:lstStyle>
            <a:lvl1pPr marL="0" indent="0" algn="ctr">
              <a:buNone/>
              <a:defRPr sz="1400">
                <a:solidFill>
                  <a:schemeClr val="tx1">
                    <a:lumMod val="50000"/>
                    <a:lumOff val="50000"/>
                  </a:schemeClr>
                </a:solidFill>
              </a:defRPr>
            </a:lvl1pPr>
          </a:lstStyle>
          <a:p>
            <a:pPr lvl="0"/>
            <a:r>
              <a:rPr lang="en-US" noProof="0"/>
              <a:t>Year</a:t>
            </a:r>
          </a:p>
        </p:txBody>
      </p:sp>
      <p:sp>
        <p:nvSpPr>
          <p:cNvPr id="15" name="Text Placeholder 10">
            <a:extLst>
              <a:ext uri="{FF2B5EF4-FFF2-40B4-BE49-F238E27FC236}">
                <a16:creationId xmlns:a16="http://schemas.microsoft.com/office/drawing/2014/main" id="{15876039-3F56-4587-900E-4FCE60BCA50B}"/>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6" name="Text Placeholder 10">
            <a:extLst>
              <a:ext uri="{FF2B5EF4-FFF2-40B4-BE49-F238E27FC236}">
                <a16:creationId xmlns:a16="http://schemas.microsoft.com/office/drawing/2014/main" id="{515FCEBD-9007-4B9D-AE69-7F8068A14B21}"/>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7" name="Text Placeholder 10">
            <a:extLst>
              <a:ext uri="{FF2B5EF4-FFF2-40B4-BE49-F238E27FC236}">
                <a16:creationId xmlns:a16="http://schemas.microsoft.com/office/drawing/2014/main" id="{8856F7F9-97EB-4612-BB5C-DDB9D90C9CD4}"/>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8" name="Text Placeholder 10">
            <a:extLst>
              <a:ext uri="{FF2B5EF4-FFF2-40B4-BE49-F238E27FC236}">
                <a16:creationId xmlns:a16="http://schemas.microsoft.com/office/drawing/2014/main" id="{B0C577BC-AD44-4FF0-8F34-D7ABD44B100A}"/>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19" name="Text Placeholder 10">
            <a:extLst>
              <a:ext uri="{FF2B5EF4-FFF2-40B4-BE49-F238E27FC236}">
                <a16:creationId xmlns:a16="http://schemas.microsoft.com/office/drawing/2014/main" id="{12E19F39-39CE-43A3-912F-3D8656DA5E76}"/>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0" name="Text Placeholder 10">
            <a:extLst>
              <a:ext uri="{FF2B5EF4-FFF2-40B4-BE49-F238E27FC236}">
                <a16:creationId xmlns:a16="http://schemas.microsoft.com/office/drawing/2014/main" id="{64F2C543-C785-4078-9811-96F28F1BF210}"/>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1" name="Text Placeholder 10">
            <a:extLst>
              <a:ext uri="{FF2B5EF4-FFF2-40B4-BE49-F238E27FC236}">
                <a16:creationId xmlns:a16="http://schemas.microsoft.com/office/drawing/2014/main" id="{022F0FFE-8538-47C2-9227-B4DE41186CE8}"/>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2" name="Text Placeholder 10">
            <a:extLst>
              <a:ext uri="{FF2B5EF4-FFF2-40B4-BE49-F238E27FC236}">
                <a16:creationId xmlns:a16="http://schemas.microsoft.com/office/drawing/2014/main" id="{75D12B21-B498-4E00-B817-457BAED99A33}"/>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3" name="Text Placeholder 10">
            <a:extLst>
              <a:ext uri="{FF2B5EF4-FFF2-40B4-BE49-F238E27FC236}">
                <a16:creationId xmlns:a16="http://schemas.microsoft.com/office/drawing/2014/main" id="{A60F8F4D-F654-4555-BC21-7137D98E027C}"/>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4" name="Text Placeholder 10">
            <a:extLst>
              <a:ext uri="{FF2B5EF4-FFF2-40B4-BE49-F238E27FC236}">
                <a16:creationId xmlns:a16="http://schemas.microsoft.com/office/drawing/2014/main" id="{0B633DEF-CDC6-4A75-A05B-0C875E2B8FF1}"/>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5" name="Text Placeholder 10">
            <a:extLst>
              <a:ext uri="{FF2B5EF4-FFF2-40B4-BE49-F238E27FC236}">
                <a16:creationId xmlns:a16="http://schemas.microsoft.com/office/drawing/2014/main" id="{23A67F56-440C-4AE2-B52E-F6ECF3E31F86}"/>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6" name="Text Placeholder 10">
            <a:extLst>
              <a:ext uri="{FF2B5EF4-FFF2-40B4-BE49-F238E27FC236}">
                <a16:creationId xmlns:a16="http://schemas.microsoft.com/office/drawing/2014/main" id="{E8F5BF8F-8918-4E36-8AAF-45E994E46B29}"/>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7" name="Text Placeholder 10">
            <a:extLst>
              <a:ext uri="{FF2B5EF4-FFF2-40B4-BE49-F238E27FC236}">
                <a16:creationId xmlns:a16="http://schemas.microsoft.com/office/drawing/2014/main" id="{1A2F56E4-C780-42A2-BA54-B1EAB7CA2197}"/>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8" name="Text Placeholder 10">
            <a:extLst>
              <a:ext uri="{FF2B5EF4-FFF2-40B4-BE49-F238E27FC236}">
                <a16:creationId xmlns:a16="http://schemas.microsoft.com/office/drawing/2014/main" id="{7405E86B-3690-4EBE-8353-7ABE76F10810}"/>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29" name="Text Placeholder 10">
            <a:extLst>
              <a:ext uri="{FF2B5EF4-FFF2-40B4-BE49-F238E27FC236}">
                <a16:creationId xmlns:a16="http://schemas.microsoft.com/office/drawing/2014/main" id="{DB54048B-A035-47F0-B54D-1B9676EE8931}"/>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0" name="Text Placeholder 10">
            <a:extLst>
              <a:ext uri="{FF2B5EF4-FFF2-40B4-BE49-F238E27FC236}">
                <a16:creationId xmlns:a16="http://schemas.microsoft.com/office/drawing/2014/main" id="{12F6976C-DDBF-4808-9B45-2C78E0FC6AA7}"/>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1" name="Text Placeholder 10">
            <a:extLst>
              <a:ext uri="{FF2B5EF4-FFF2-40B4-BE49-F238E27FC236}">
                <a16:creationId xmlns:a16="http://schemas.microsoft.com/office/drawing/2014/main" id="{66103D17-8EEC-45BF-B909-8F6DB8575A35}"/>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2" name="Text Placeholder 10">
            <a:extLst>
              <a:ext uri="{FF2B5EF4-FFF2-40B4-BE49-F238E27FC236}">
                <a16:creationId xmlns:a16="http://schemas.microsoft.com/office/drawing/2014/main" id="{57F6EB7B-A4AE-4147-A94B-9C2860A158F4}"/>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3" name="Text Placeholder 10">
            <a:extLst>
              <a:ext uri="{FF2B5EF4-FFF2-40B4-BE49-F238E27FC236}">
                <a16:creationId xmlns:a16="http://schemas.microsoft.com/office/drawing/2014/main" id="{95673032-36DB-4772-82D8-46E21D810A56}"/>
              </a:ext>
            </a:extLst>
          </p:cNvPr>
          <p:cNvSpPr>
            <a:spLocks noGrp="1"/>
          </p:cNvSpPr>
          <p:nvPr>
            <p:ph type="body" sz="quarter" idx="57" hasCustomPrompt="1"/>
          </p:nvPr>
        </p:nvSpPr>
        <p:spPr>
          <a:xfrm>
            <a:off x="10816165"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34" name="Text Placeholder 10">
            <a:extLst>
              <a:ext uri="{FF2B5EF4-FFF2-40B4-BE49-F238E27FC236}">
                <a16:creationId xmlns:a16="http://schemas.microsoft.com/office/drawing/2014/main" id="{CDE9935C-FEBD-421A-A63B-8A87A2D4A4D9}"/>
              </a:ext>
            </a:extLst>
          </p:cNvPr>
          <p:cNvSpPr>
            <a:spLocks noGrp="1"/>
          </p:cNvSpPr>
          <p:nvPr>
            <p:ph type="body" sz="quarter" idx="58" hasCustomPrompt="1"/>
          </p:nvPr>
        </p:nvSpPr>
        <p:spPr>
          <a:xfrm>
            <a:off x="11288182" y="3597398"/>
            <a:ext cx="377825" cy="201776"/>
          </a:xfrm>
        </p:spPr>
        <p:txBody>
          <a:bodyPr/>
          <a:lstStyle>
            <a:lvl1pPr marL="0" indent="0" algn="ctr">
              <a:buNone/>
              <a:defRPr sz="1200">
                <a:solidFill>
                  <a:schemeClr val="tx1">
                    <a:lumMod val="50000"/>
                    <a:lumOff val="50000"/>
                  </a:schemeClr>
                </a:solidFill>
              </a:defRPr>
            </a:lvl1pPr>
          </a:lstStyle>
          <a:p>
            <a:pPr lvl="0"/>
            <a:r>
              <a:rPr lang="en-US" noProof="0"/>
              <a:t>MM</a:t>
            </a:r>
          </a:p>
        </p:txBody>
      </p:sp>
      <p:sp>
        <p:nvSpPr>
          <p:cNvPr id="4" name="Text Placeholder 3">
            <a:extLst>
              <a:ext uri="{FF2B5EF4-FFF2-40B4-BE49-F238E27FC236}">
                <a16:creationId xmlns:a16="http://schemas.microsoft.com/office/drawing/2014/main" id="{D242C672-1222-4C21-9E3D-F365D9665E1B}"/>
              </a:ext>
            </a:extLst>
          </p:cNvPr>
          <p:cNvSpPr>
            <a:spLocks noGrp="1"/>
          </p:cNvSpPr>
          <p:nvPr>
            <p:ph type="body" sz="quarter" idx="59" hasCustomPrompt="1"/>
          </p:nvPr>
        </p:nvSpPr>
        <p:spPr>
          <a:xfrm>
            <a:off x="5360988" y="2190750"/>
            <a:ext cx="1793875" cy="561975"/>
          </a:xfrm>
          <a:solidFill>
            <a:schemeClr val="bg1">
              <a:lumMod val="95000"/>
            </a:schemeClr>
          </a:solidFill>
        </p:spPr>
        <p:txBody>
          <a:bodyPr tIns="36000" anchor="t"/>
          <a:lstStyle>
            <a:lvl1pPr marL="0" indent="0" algn="ctr">
              <a:buNone/>
              <a:defRPr sz="1600"/>
            </a:lvl1pPr>
          </a:lstStyle>
          <a:p>
            <a:pPr lvl="0"/>
            <a:r>
              <a:rPr lang="en-US" noProof="0"/>
              <a:t>Item Title</a:t>
            </a:r>
          </a:p>
        </p:txBody>
      </p:sp>
      <p:sp>
        <p:nvSpPr>
          <p:cNvPr id="37" name="Text Placeholder 36">
            <a:extLst>
              <a:ext uri="{FF2B5EF4-FFF2-40B4-BE49-F238E27FC236}">
                <a16:creationId xmlns:a16="http://schemas.microsoft.com/office/drawing/2014/main" id="{2F97A7E3-509A-417D-9818-EDDA3B539E4F}"/>
              </a:ext>
            </a:extLst>
          </p:cNvPr>
          <p:cNvSpPr>
            <a:spLocks noGrp="1"/>
          </p:cNvSpPr>
          <p:nvPr>
            <p:ph type="body" sz="quarter" idx="60" hasCustomPrompt="1"/>
          </p:nvPr>
        </p:nvSpPr>
        <p:spPr>
          <a:xfrm>
            <a:off x="5412717" y="2505005"/>
            <a:ext cx="1690417" cy="224670"/>
          </a:xfrm>
        </p:spPr>
        <p:txBody>
          <a:bodyPr/>
          <a:lstStyle>
            <a:lvl1pPr marL="0" indent="0" algn="ctr">
              <a:buNone/>
              <a:defRPr sz="1200">
                <a:solidFill>
                  <a:schemeClr val="tx1">
                    <a:lumMod val="50000"/>
                    <a:lumOff val="50000"/>
                  </a:schemeClr>
                </a:solidFill>
              </a:defRPr>
            </a:lvl1pPr>
          </a:lstStyle>
          <a:p>
            <a:pPr lvl="0"/>
            <a:r>
              <a:rPr lang="en-US" noProof="0"/>
              <a:t>Month, Year</a:t>
            </a:r>
          </a:p>
        </p:txBody>
      </p:sp>
    </p:spTree>
    <p:extLst>
      <p:ext uri="{BB962C8B-B14F-4D97-AF65-F5344CB8AC3E}">
        <p14:creationId xmlns:p14="http://schemas.microsoft.com/office/powerpoint/2010/main" val="2211968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5" name="Picture Placeholder 4">
            <a:extLst>
              <a:ext uri="{FF2B5EF4-FFF2-40B4-BE49-F238E27FC236}">
                <a16:creationId xmlns:a16="http://schemas.microsoft.com/office/drawing/2014/main" id="{8977821B-617D-47E4-AAA2-FADADD15EBCD}"/>
              </a:ext>
            </a:extLst>
          </p:cNvPr>
          <p:cNvSpPr>
            <a:spLocks noGrp="1"/>
          </p:cNvSpPr>
          <p:nvPr>
            <p:ph type="pic" sz="quarter" idx="12" hasCustomPrompt="1"/>
          </p:nvPr>
        </p:nvSpPr>
        <p:spPr>
          <a:xfrm>
            <a:off x="431799"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Insert or Drag and Drop Image Here</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1974854"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11" name="Text Placeholder 10">
            <a:extLst>
              <a:ext uri="{FF2B5EF4-FFF2-40B4-BE49-F238E27FC236}">
                <a16:creationId xmlns:a16="http://schemas.microsoft.com/office/drawing/2014/main" id="{53739758-B746-428A-A18B-3989DA89A860}"/>
              </a:ext>
            </a:extLst>
          </p:cNvPr>
          <p:cNvSpPr>
            <a:spLocks noGrp="1"/>
          </p:cNvSpPr>
          <p:nvPr>
            <p:ph type="body" sz="quarter" idx="14" hasCustomPrompt="1"/>
          </p:nvPr>
        </p:nvSpPr>
        <p:spPr>
          <a:xfrm>
            <a:off x="1974854"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8" name="Text Placeholder 8">
            <a:extLst>
              <a:ext uri="{FF2B5EF4-FFF2-40B4-BE49-F238E27FC236}">
                <a16:creationId xmlns:a16="http://schemas.microsoft.com/office/drawing/2014/main" id="{B502D142-31B4-4BFF-A18F-9FB36E0F4005}"/>
              </a:ext>
            </a:extLst>
          </p:cNvPr>
          <p:cNvSpPr>
            <a:spLocks noGrp="1"/>
          </p:cNvSpPr>
          <p:nvPr>
            <p:ph type="body" sz="quarter" idx="33" hasCustomPrompt="1"/>
          </p:nvPr>
        </p:nvSpPr>
        <p:spPr>
          <a:xfrm>
            <a:off x="1974854"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41" name="Picture Placeholder 4">
            <a:extLst>
              <a:ext uri="{FF2B5EF4-FFF2-40B4-BE49-F238E27FC236}">
                <a16:creationId xmlns:a16="http://schemas.microsoft.com/office/drawing/2014/main" id="{ED382BE6-73A2-49C4-9284-7996310FE85F}"/>
              </a:ext>
            </a:extLst>
          </p:cNvPr>
          <p:cNvSpPr>
            <a:spLocks noGrp="1"/>
          </p:cNvSpPr>
          <p:nvPr>
            <p:ph type="pic" sz="quarter" idx="34" hasCustomPrompt="1"/>
          </p:nvPr>
        </p:nvSpPr>
        <p:spPr>
          <a:xfrm>
            <a:off x="4268028"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Insert or Drag and Drop Image Here</a:t>
            </a:r>
          </a:p>
        </p:txBody>
      </p:sp>
      <p:sp>
        <p:nvSpPr>
          <p:cNvPr id="42" name="Text Placeholder 8">
            <a:extLst>
              <a:ext uri="{FF2B5EF4-FFF2-40B4-BE49-F238E27FC236}">
                <a16:creationId xmlns:a16="http://schemas.microsoft.com/office/drawing/2014/main" id="{5E81FDE4-AA9D-42F8-BEAF-C710A81DC8AB}"/>
              </a:ext>
            </a:extLst>
          </p:cNvPr>
          <p:cNvSpPr>
            <a:spLocks noGrp="1"/>
          </p:cNvSpPr>
          <p:nvPr>
            <p:ph type="body" sz="quarter" idx="35" hasCustomPrompt="1"/>
          </p:nvPr>
        </p:nvSpPr>
        <p:spPr>
          <a:xfrm>
            <a:off x="5811083"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43" name="Text Placeholder 10">
            <a:extLst>
              <a:ext uri="{FF2B5EF4-FFF2-40B4-BE49-F238E27FC236}">
                <a16:creationId xmlns:a16="http://schemas.microsoft.com/office/drawing/2014/main" id="{9D6585E1-D051-4611-811C-C8101B0D2F03}"/>
              </a:ext>
            </a:extLst>
          </p:cNvPr>
          <p:cNvSpPr>
            <a:spLocks noGrp="1"/>
          </p:cNvSpPr>
          <p:nvPr>
            <p:ph type="body" sz="quarter" idx="36" hasCustomPrompt="1"/>
          </p:nvPr>
        </p:nvSpPr>
        <p:spPr>
          <a:xfrm>
            <a:off x="5811083"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44" name="Text Placeholder 8">
            <a:extLst>
              <a:ext uri="{FF2B5EF4-FFF2-40B4-BE49-F238E27FC236}">
                <a16:creationId xmlns:a16="http://schemas.microsoft.com/office/drawing/2014/main" id="{6C195A32-24CC-4109-9C00-31757D0A0A3C}"/>
              </a:ext>
            </a:extLst>
          </p:cNvPr>
          <p:cNvSpPr>
            <a:spLocks noGrp="1"/>
          </p:cNvSpPr>
          <p:nvPr>
            <p:ph type="body" sz="quarter" idx="37" hasCustomPrompt="1"/>
          </p:nvPr>
        </p:nvSpPr>
        <p:spPr>
          <a:xfrm>
            <a:off x="581108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
        <p:nvSpPr>
          <p:cNvPr id="45" name="Picture Placeholder 4">
            <a:extLst>
              <a:ext uri="{FF2B5EF4-FFF2-40B4-BE49-F238E27FC236}">
                <a16:creationId xmlns:a16="http://schemas.microsoft.com/office/drawing/2014/main" id="{B318C64F-C963-4A3C-BB8F-999A7F7F5F88}"/>
              </a:ext>
            </a:extLst>
          </p:cNvPr>
          <p:cNvSpPr>
            <a:spLocks noGrp="1"/>
          </p:cNvSpPr>
          <p:nvPr>
            <p:ph type="pic" sz="quarter" idx="38" hasCustomPrompt="1"/>
          </p:nvPr>
        </p:nvSpPr>
        <p:spPr>
          <a:xfrm>
            <a:off x="8112825" y="2319681"/>
            <a:ext cx="1352367" cy="1352367"/>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Insert or Drag and Drop Image Here</a:t>
            </a:r>
          </a:p>
        </p:txBody>
      </p:sp>
      <p:sp>
        <p:nvSpPr>
          <p:cNvPr id="46" name="Text Placeholder 8">
            <a:extLst>
              <a:ext uri="{FF2B5EF4-FFF2-40B4-BE49-F238E27FC236}">
                <a16:creationId xmlns:a16="http://schemas.microsoft.com/office/drawing/2014/main" id="{B8B9BC49-5937-4C0A-9AA6-7A7DA7F18CAF}"/>
              </a:ext>
            </a:extLst>
          </p:cNvPr>
          <p:cNvSpPr>
            <a:spLocks noGrp="1"/>
          </p:cNvSpPr>
          <p:nvPr>
            <p:ph type="body" sz="quarter" idx="39" hasCustomPrompt="1"/>
          </p:nvPr>
        </p:nvSpPr>
        <p:spPr>
          <a:xfrm>
            <a:off x="9647313" y="2485913"/>
            <a:ext cx="2124000" cy="701538"/>
          </a:xfrm>
        </p:spPr>
        <p:txBody>
          <a:bodyPr anchor="b"/>
          <a:lstStyle>
            <a:lvl1pPr marL="0" indent="0" algn="l">
              <a:buFont typeface="Arial" panose="020B0604020202020204" pitchFamily="34" charset="0"/>
              <a:buNone/>
              <a:defRPr sz="2400"/>
            </a:lvl1pPr>
          </a:lstStyle>
          <a:p>
            <a:pPr lvl="0"/>
            <a:r>
              <a:rPr lang="en-US" noProof="0"/>
              <a:t>Name</a:t>
            </a:r>
          </a:p>
        </p:txBody>
      </p:sp>
      <p:sp>
        <p:nvSpPr>
          <p:cNvPr id="47" name="Text Placeholder 10">
            <a:extLst>
              <a:ext uri="{FF2B5EF4-FFF2-40B4-BE49-F238E27FC236}">
                <a16:creationId xmlns:a16="http://schemas.microsoft.com/office/drawing/2014/main" id="{8020B4D6-002F-4FA9-BF1D-FC56D9A06F28}"/>
              </a:ext>
            </a:extLst>
          </p:cNvPr>
          <p:cNvSpPr>
            <a:spLocks noGrp="1"/>
          </p:cNvSpPr>
          <p:nvPr>
            <p:ph type="body" sz="quarter" idx="40" hasCustomPrompt="1"/>
          </p:nvPr>
        </p:nvSpPr>
        <p:spPr>
          <a:xfrm>
            <a:off x="9647313" y="3904988"/>
            <a:ext cx="2124000" cy="1800000"/>
          </a:xfrm>
        </p:spPr>
        <p:txBody>
          <a:bodyPr/>
          <a:lstStyle>
            <a:lvl1pPr marL="0" indent="0" algn="l">
              <a:buNone/>
              <a:defRPr sz="1400">
                <a:solidFill>
                  <a:schemeClr val="tx1">
                    <a:lumMod val="50000"/>
                    <a:lumOff val="50000"/>
                  </a:schemeClr>
                </a:solidFill>
              </a:defRPr>
            </a:lvl1pPr>
          </a:lstStyle>
          <a:p>
            <a:pPr lvl="0"/>
            <a:r>
              <a:rPr lang="en-US" noProof="0"/>
              <a:t>Short Bio</a:t>
            </a:r>
          </a:p>
        </p:txBody>
      </p:sp>
      <p:sp>
        <p:nvSpPr>
          <p:cNvPr id="48" name="Text Placeholder 8">
            <a:extLst>
              <a:ext uri="{FF2B5EF4-FFF2-40B4-BE49-F238E27FC236}">
                <a16:creationId xmlns:a16="http://schemas.microsoft.com/office/drawing/2014/main" id="{93C1946C-7118-4BF3-8EE8-B0944465F49A}"/>
              </a:ext>
            </a:extLst>
          </p:cNvPr>
          <p:cNvSpPr>
            <a:spLocks noGrp="1"/>
          </p:cNvSpPr>
          <p:nvPr>
            <p:ph type="body" sz="quarter" idx="41" hasCustomPrompt="1"/>
          </p:nvPr>
        </p:nvSpPr>
        <p:spPr>
          <a:xfrm>
            <a:off x="9647313" y="3461032"/>
            <a:ext cx="2124000"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noProof="0"/>
              <a:t>Title</a:t>
            </a:r>
          </a:p>
        </p:txBody>
      </p:sp>
    </p:spTree>
    <p:extLst>
      <p:ext uri="{BB962C8B-B14F-4D97-AF65-F5344CB8AC3E}">
        <p14:creationId xmlns:p14="http://schemas.microsoft.com/office/powerpoint/2010/main" val="22304462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375703"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375703"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4319606"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4319606"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6263509"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6263509"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8207412"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8207412"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p:nvPr>
        </p:nvSpPr>
        <p:spPr>
          <a:xfrm>
            <a:off x="431800"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p:nvPr>
        </p:nvSpPr>
        <p:spPr>
          <a:xfrm>
            <a:off x="237570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p:nvPr>
        </p:nvSpPr>
        <p:spPr>
          <a:xfrm>
            <a:off x="4319606"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p:nvPr>
        </p:nvSpPr>
        <p:spPr>
          <a:xfrm>
            <a:off x="6263509"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p:nvPr>
        </p:nvSpPr>
        <p:spPr>
          <a:xfrm>
            <a:off x="8207412"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21" name="Text Placeholder 8">
            <a:extLst>
              <a:ext uri="{FF2B5EF4-FFF2-40B4-BE49-F238E27FC236}">
                <a16:creationId xmlns:a16="http://schemas.microsoft.com/office/drawing/2014/main" id="{F9EF21D5-1862-4F5B-86BF-B76AF2A72B32}"/>
              </a:ext>
            </a:extLst>
          </p:cNvPr>
          <p:cNvSpPr>
            <a:spLocks noGrp="1"/>
          </p:cNvSpPr>
          <p:nvPr>
            <p:ph type="body" sz="quarter" idx="46" hasCustomPrompt="1"/>
          </p:nvPr>
        </p:nvSpPr>
        <p:spPr>
          <a:xfrm>
            <a:off x="10151313" y="4113808"/>
            <a:ext cx="1620000" cy="783544"/>
          </a:xfrm>
        </p:spPr>
        <p:txBody>
          <a:bodyPr/>
          <a:lstStyle>
            <a:lvl1pPr marL="0" indent="0" algn="l">
              <a:buFont typeface="Arial" panose="020B0604020202020204" pitchFamily="34" charset="0"/>
              <a:buNone/>
              <a:defRPr sz="2400"/>
            </a:lvl1pPr>
          </a:lstStyle>
          <a:p>
            <a:pPr lvl="0"/>
            <a:r>
              <a:rPr lang="en-US" noProof="0"/>
              <a:t>Full Name</a:t>
            </a:r>
          </a:p>
        </p:txBody>
      </p:sp>
      <p:sp>
        <p:nvSpPr>
          <p:cNvPr id="22" name="Text Placeholder 10">
            <a:extLst>
              <a:ext uri="{FF2B5EF4-FFF2-40B4-BE49-F238E27FC236}">
                <a16:creationId xmlns:a16="http://schemas.microsoft.com/office/drawing/2014/main" id="{80EC8DA4-EC6B-4362-949F-968E973A545B}"/>
              </a:ext>
            </a:extLst>
          </p:cNvPr>
          <p:cNvSpPr>
            <a:spLocks noGrp="1"/>
          </p:cNvSpPr>
          <p:nvPr>
            <p:ph type="body" sz="quarter" idx="47" hasCustomPrompt="1"/>
          </p:nvPr>
        </p:nvSpPr>
        <p:spPr>
          <a:xfrm>
            <a:off x="10151313" y="5258975"/>
            <a:ext cx="1620000" cy="720000"/>
          </a:xfrm>
        </p:spPr>
        <p:txBody>
          <a:bodyPr/>
          <a:lstStyle>
            <a:lvl1pPr marL="0" indent="0" algn="l">
              <a:buNone/>
              <a:defRPr sz="1400">
                <a:solidFill>
                  <a:schemeClr val="tx1">
                    <a:lumMod val="50000"/>
                    <a:lumOff val="50000"/>
                  </a:schemeClr>
                </a:solidFill>
              </a:defRPr>
            </a:lvl1pPr>
          </a:lstStyle>
          <a:p>
            <a:pPr lvl="0"/>
            <a:r>
              <a:rPr lang="en-US" noProof="0"/>
              <a:t>Bullet Description</a:t>
            </a:r>
          </a:p>
        </p:txBody>
      </p:sp>
      <p:sp>
        <p:nvSpPr>
          <p:cNvPr id="23" name="Picture Placeholder 15">
            <a:extLst>
              <a:ext uri="{FF2B5EF4-FFF2-40B4-BE49-F238E27FC236}">
                <a16:creationId xmlns:a16="http://schemas.microsoft.com/office/drawing/2014/main" id="{FC64B5FD-0E87-4FAB-AFEA-D10DFED9F653}"/>
              </a:ext>
            </a:extLst>
          </p:cNvPr>
          <p:cNvSpPr>
            <a:spLocks noGrp="1"/>
          </p:cNvSpPr>
          <p:nvPr>
            <p:ph type="pic" sz="quarter" idx="48"/>
          </p:nvPr>
        </p:nvSpPr>
        <p:spPr>
          <a:xfrm>
            <a:off x="10151313" y="2246681"/>
            <a:ext cx="1620000" cy="1620000"/>
          </a:xfrm>
          <a:solidFill>
            <a:schemeClr val="bg1">
              <a:lumMod val="95000"/>
              <a:alpha val="70000"/>
            </a:schemeClr>
          </a:solidFill>
          <a:ln w="95250" cap="sq">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Tree>
    <p:extLst>
      <p:ext uri="{BB962C8B-B14F-4D97-AF65-F5344CB8AC3E}">
        <p14:creationId xmlns:p14="http://schemas.microsoft.com/office/powerpoint/2010/main" val="19105616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37372331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Tree>
    <p:extLst>
      <p:ext uri="{BB962C8B-B14F-4D97-AF65-F5344CB8AC3E}">
        <p14:creationId xmlns:p14="http://schemas.microsoft.com/office/powerpoint/2010/main" val="14883540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2A4E56-DEE9-4FB2-89FF-0F12DB08ADCA}"/>
              </a:ext>
            </a:extLst>
          </p:cNvPr>
          <p:cNvSpPr>
            <a:spLocks noGrp="1"/>
          </p:cNvSpPr>
          <p:nvPr>
            <p:ph type="ftr" sz="quarter" idx="10"/>
          </p:nvPr>
        </p:nvSpPr>
        <p:spPr/>
        <p:txBody>
          <a:bodyPr/>
          <a:lstStyle/>
          <a:p>
            <a:r>
              <a:rPr lang="en-US" noProof="0"/>
              <a:t>Add a footer</a:t>
            </a:r>
          </a:p>
        </p:txBody>
      </p:sp>
      <p:sp>
        <p:nvSpPr>
          <p:cNvPr id="6" name="Slide Number Placeholder 5">
            <a:extLst>
              <a:ext uri="{FF2B5EF4-FFF2-40B4-BE49-F238E27FC236}">
                <a16:creationId xmlns:a16="http://schemas.microsoft.com/office/drawing/2014/main" id="{CA8525B7-4C8D-4482-98E3-A68789AAB0CF}"/>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Tree>
    <p:extLst>
      <p:ext uri="{BB962C8B-B14F-4D97-AF65-F5344CB8AC3E}">
        <p14:creationId xmlns:p14="http://schemas.microsoft.com/office/powerpoint/2010/main" val="5141353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bg1">
            <a:lumMod val="95000"/>
          </a:schemeClr>
        </a:solidFill>
        <a:effectLst/>
      </p:bgPr>
    </p:bg>
    <p:spTree>
      <p:nvGrpSpPr>
        <p:cNvPr id="1" name=""/>
        <p:cNvGrpSpPr/>
        <p:nvPr/>
      </p:nvGrpSpPr>
      <p:grpSpPr>
        <a:xfrm>
          <a:off x="0" y="0"/>
          <a:ext cx="0" cy="0"/>
          <a:chOff x="0" y="0"/>
          <a:chExt cx="0" cy="0"/>
        </a:xfrm>
      </p:grpSpPr>
      <p:sp>
        <p:nvSpPr>
          <p:cNvPr id="14" name="Picture Placeholder 9">
            <a:extLst>
              <a:ext uri="{FF2B5EF4-FFF2-40B4-BE49-F238E27FC236}">
                <a16:creationId xmlns:a16="http://schemas.microsoft.com/office/drawing/2014/main" id="{FF978957-D101-43B4-A717-19B1820B4F1A}"/>
              </a:ext>
            </a:extLst>
          </p:cNvPr>
          <p:cNvSpPr>
            <a:spLocks noGrp="1"/>
          </p:cNvSpPr>
          <p:nvPr>
            <p:ph type="pic" sz="quarter" idx="10" hasCustomPrompt="1"/>
          </p:nvPr>
        </p:nvSpPr>
        <p:spPr>
          <a:xfrm>
            <a:off x="0" y="0"/>
            <a:ext cx="12192000" cy="6786563"/>
          </a:xfrm>
          <a:solidFill>
            <a:schemeClr val="tx1">
              <a:lumMod val="75000"/>
              <a:lumOff val="25000"/>
            </a:schemeClr>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9" name="Rectangle 8">
            <a:extLst>
              <a:ext uri="{FF2B5EF4-FFF2-40B4-BE49-F238E27FC236}">
                <a16:creationId xmlns:a16="http://schemas.microsoft.com/office/drawing/2014/main" id="{84DD3616-4E40-4CE5-88C8-2AF6E47D2086}"/>
              </a:ext>
            </a:extLst>
          </p:cNvPr>
          <p:cNvSpPr/>
          <p:nvPr userDrawn="1"/>
        </p:nvSpPr>
        <p:spPr>
          <a:xfrm>
            <a:off x="6336000" y="0"/>
            <a:ext cx="3979575" cy="67865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B8FC9062-5711-4550-8470-F1324E804FFF}"/>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6336000" y="0"/>
            <a:ext cx="3979575"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hasCustomPrompt="1"/>
          </p:nvPr>
        </p:nvSpPr>
        <p:spPr>
          <a:xfrm>
            <a:off x="6539896" y="2377000"/>
            <a:ext cx="3571782" cy="2387600"/>
          </a:xfrm>
        </p:spPr>
        <p:txBody>
          <a:bodyPr anchor="b"/>
          <a:lstStyle>
            <a:lvl1pPr algn="l">
              <a:defRPr sz="5400" spc="-300">
                <a:solidFill>
                  <a:schemeClr val="bg1"/>
                </a:solidFill>
              </a:defRPr>
            </a:lvl1pPr>
          </a:lstStyle>
          <a:p>
            <a:r>
              <a:rPr lang="en-US" noProof="0"/>
              <a:t>Thank You</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hasCustomPrompt="1"/>
          </p:nvPr>
        </p:nvSpPr>
        <p:spPr>
          <a:xfrm>
            <a:off x="6905624" y="5057775"/>
            <a:ext cx="3206053" cy="247650"/>
          </a:xfrm>
        </p:spPr>
        <p:txBody>
          <a:bodyPr/>
          <a:lstStyle>
            <a:lvl1pPr marL="0" indent="0" algn="l">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5" name="Text Placeholder 4">
            <a:extLst>
              <a:ext uri="{FF2B5EF4-FFF2-40B4-BE49-F238E27FC236}">
                <a16:creationId xmlns:a16="http://schemas.microsoft.com/office/drawing/2014/main" id="{99EABB85-2AAF-4939-BDF4-E3CF2F31B32F}"/>
              </a:ext>
            </a:extLst>
          </p:cNvPr>
          <p:cNvSpPr>
            <a:spLocks noGrp="1"/>
          </p:cNvSpPr>
          <p:nvPr>
            <p:ph type="body" sz="quarter" idx="12" hasCustomPrompt="1"/>
          </p:nvPr>
        </p:nvSpPr>
        <p:spPr>
          <a:xfrm>
            <a:off x="6905625" y="5400675"/>
            <a:ext cx="3206750" cy="247650"/>
          </a:xfrm>
        </p:spPr>
        <p:txBody>
          <a:bodyPr vert="horz" lIns="0" tIns="0" rIns="0" bIns="0" rtlCol="0">
            <a:noAutofit/>
          </a:bodyPr>
          <a:lstStyle>
            <a:lvl1pPr marL="0" indent="0">
              <a:buNone/>
              <a:defRPr lang="en-US" sz="1400" dirty="0" smtClean="0">
                <a:solidFill>
                  <a:schemeClr val="bg1"/>
                </a:solidFill>
              </a:defRPr>
            </a:lvl1pPr>
            <a:lvl2pPr>
              <a:defRPr lang="en-US" sz="2000" dirty="0" smtClean="0"/>
            </a:lvl2pPr>
            <a:lvl3pPr>
              <a:defRPr lang="en-US" sz="1800" dirty="0" smtClean="0"/>
            </a:lvl3pPr>
            <a:lvl4pPr>
              <a:defRPr lang="en-US" sz="1600" dirty="0" smtClean="0"/>
            </a:lvl4pPr>
            <a:lvl5pPr>
              <a:defRPr lang="en-ZA" sz="1600" dirty="0"/>
            </a:lvl5pPr>
          </a:lstStyle>
          <a:p>
            <a:pPr marL="266700" lvl="0" indent="-266700"/>
            <a:r>
              <a:rPr lang="en-US" noProof="0"/>
              <a:t>Contact Number</a:t>
            </a:r>
          </a:p>
        </p:txBody>
      </p:sp>
      <p:sp>
        <p:nvSpPr>
          <p:cNvPr id="10" name="Text Placeholder 9">
            <a:extLst>
              <a:ext uri="{FF2B5EF4-FFF2-40B4-BE49-F238E27FC236}">
                <a16:creationId xmlns:a16="http://schemas.microsoft.com/office/drawing/2014/main" id="{04E7DF27-55E9-4F17-91D3-29228A4020F3}"/>
              </a:ext>
            </a:extLst>
          </p:cNvPr>
          <p:cNvSpPr>
            <a:spLocks noGrp="1"/>
          </p:cNvSpPr>
          <p:nvPr>
            <p:ph type="body" sz="quarter" idx="13" hasCustomPrompt="1"/>
          </p:nvPr>
        </p:nvSpPr>
        <p:spPr>
          <a:xfrm>
            <a:off x="6905625" y="5751513"/>
            <a:ext cx="3206750" cy="247650"/>
          </a:xfrm>
        </p:spPr>
        <p:txBody>
          <a:bodyPr vert="horz" lIns="0" tIns="0" rIns="0" bIns="0" rtlCol="0">
            <a:noAutofit/>
          </a:bodyPr>
          <a:lstStyle>
            <a:lvl1pPr marL="0" indent="0">
              <a:buNone/>
              <a:defRPr lang="en-US" sz="1400" smtClean="0">
                <a:solidFill>
                  <a:schemeClr val="bg1"/>
                </a:solidFill>
              </a:defRPr>
            </a:lvl1pPr>
            <a:lvl2pPr>
              <a:defRPr lang="en-US" sz="2000" smtClean="0"/>
            </a:lvl2pPr>
            <a:lvl3pPr>
              <a:defRPr lang="en-US" sz="1800" smtClean="0"/>
            </a:lvl3pPr>
            <a:lvl4pPr>
              <a:defRPr lang="en-US" sz="1600" smtClean="0"/>
            </a:lvl4pPr>
            <a:lvl5pPr>
              <a:defRPr lang="en-ZA" sz="1600"/>
            </a:lvl5pPr>
          </a:lstStyle>
          <a:p>
            <a:pPr marL="266700" lvl="0" indent="-266700"/>
            <a:r>
              <a:rPr lang="en-US" noProof="0"/>
              <a:t>Email or Social Media Handle</a:t>
            </a:r>
          </a:p>
        </p:txBody>
      </p:sp>
    </p:spTree>
    <p:extLst>
      <p:ext uri="{BB962C8B-B14F-4D97-AF65-F5344CB8AC3E}">
        <p14:creationId xmlns:p14="http://schemas.microsoft.com/office/powerpoint/2010/main" val="36349037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obile App Previews">
    <p:spTree>
      <p:nvGrpSpPr>
        <p:cNvPr id="1" name=""/>
        <p:cNvGrpSpPr/>
        <p:nvPr/>
      </p:nvGrpSpPr>
      <p:grpSpPr>
        <a:xfrm>
          <a:off x="0" y="0"/>
          <a:ext cx="0" cy="0"/>
          <a:chOff x="0" y="0"/>
          <a:chExt cx="0" cy="0"/>
        </a:xfrm>
      </p:grpSpPr>
      <p:pic>
        <p:nvPicPr>
          <p:cNvPr id="8" name="Picture 7" descr="Screen of a cell phone&#10;&#10;Description generated with high confidence">
            <a:extLst>
              <a:ext uri="{FF2B5EF4-FFF2-40B4-BE49-F238E27FC236}">
                <a16:creationId xmlns:a16="http://schemas.microsoft.com/office/drawing/2014/main" id="{68055F11-596F-47BF-A832-A501EC346C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33307" y="915497"/>
            <a:ext cx="4666142" cy="4684105"/>
          </a:xfrm>
          <a:prstGeom prst="rect">
            <a:avLst/>
          </a:prstGeom>
        </p:spPr>
      </p:pic>
      <p:pic>
        <p:nvPicPr>
          <p:cNvPr id="9" name="Picture 8" descr="Screen of a cell phone&#10;&#10;Description generated with high confidence">
            <a:extLst>
              <a:ext uri="{FF2B5EF4-FFF2-40B4-BE49-F238E27FC236}">
                <a16:creationId xmlns:a16="http://schemas.microsoft.com/office/drawing/2014/main" id="{80EBF765-2A5E-4BDA-B092-25691E4791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62929" y="915497"/>
            <a:ext cx="4666142" cy="4684105"/>
          </a:xfrm>
          <a:prstGeom prst="rect">
            <a:avLst/>
          </a:prstGeom>
        </p:spPr>
      </p:pic>
      <p:pic>
        <p:nvPicPr>
          <p:cNvPr id="10" name="Picture 9" descr="Screen of a cell phone&#10;&#10;Description generated with high confidence">
            <a:extLst>
              <a:ext uri="{FF2B5EF4-FFF2-40B4-BE49-F238E27FC236}">
                <a16:creationId xmlns:a16="http://schemas.microsoft.com/office/drawing/2014/main" id="{E97A6530-14B5-4A05-B7A3-7BA661FCD5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92551" y="915497"/>
            <a:ext cx="4666142" cy="4684105"/>
          </a:xfrm>
          <a:prstGeom prst="rect">
            <a:avLst/>
          </a:prstGeom>
        </p:spPr>
      </p:pic>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r>
              <a:rPr lang="en-US" noProof="0"/>
              <a:t>Add a footer</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Content Placeholder 3">
            <a:extLst>
              <a:ext uri="{FF2B5EF4-FFF2-40B4-BE49-F238E27FC236}">
                <a16:creationId xmlns:a16="http://schemas.microsoft.com/office/drawing/2014/main" id="{47EC9494-5A42-419D-AADF-96EF1EFD7B64}"/>
              </a:ext>
            </a:extLst>
          </p:cNvPr>
          <p:cNvSpPr>
            <a:spLocks noGrp="1"/>
          </p:cNvSpPr>
          <p:nvPr>
            <p:ph sz="half" idx="2" hasCustomPrompt="1"/>
          </p:nvPr>
        </p:nvSpPr>
        <p:spPr>
          <a:xfrm>
            <a:off x="1615505"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2" name="Text Placeholder 11">
            <a:extLst>
              <a:ext uri="{FF2B5EF4-FFF2-40B4-BE49-F238E27FC236}">
                <a16:creationId xmlns:a16="http://schemas.microsoft.com/office/drawing/2014/main" id="{CE2D3309-00A3-42D9-8706-6F2A6AD3BB04}"/>
              </a:ext>
            </a:extLst>
          </p:cNvPr>
          <p:cNvSpPr>
            <a:spLocks noGrp="1"/>
          </p:cNvSpPr>
          <p:nvPr>
            <p:ph type="body" sz="quarter" idx="14" hasCustomPrompt="1"/>
          </p:nvPr>
        </p:nvSpPr>
        <p:spPr>
          <a:xfrm>
            <a:off x="1615505"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13" name="Content Placeholder 3">
            <a:extLst>
              <a:ext uri="{FF2B5EF4-FFF2-40B4-BE49-F238E27FC236}">
                <a16:creationId xmlns:a16="http://schemas.microsoft.com/office/drawing/2014/main" id="{94E4C70C-AC1E-4EDE-B2C1-23A54123479F}"/>
              </a:ext>
            </a:extLst>
          </p:cNvPr>
          <p:cNvSpPr>
            <a:spLocks noGrp="1"/>
          </p:cNvSpPr>
          <p:nvPr>
            <p:ph sz="half" idx="15" hasCustomPrompt="1"/>
          </p:nvPr>
        </p:nvSpPr>
        <p:spPr>
          <a:xfrm>
            <a:off x="517714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4" name="Text Placeholder 11">
            <a:extLst>
              <a:ext uri="{FF2B5EF4-FFF2-40B4-BE49-F238E27FC236}">
                <a16:creationId xmlns:a16="http://schemas.microsoft.com/office/drawing/2014/main" id="{14B1BB7D-C6D3-4D9C-A235-6CBB5A13EEC6}"/>
              </a:ext>
            </a:extLst>
          </p:cNvPr>
          <p:cNvSpPr>
            <a:spLocks noGrp="1"/>
          </p:cNvSpPr>
          <p:nvPr>
            <p:ph type="body" sz="quarter" idx="16" hasCustomPrompt="1"/>
          </p:nvPr>
        </p:nvSpPr>
        <p:spPr>
          <a:xfrm>
            <a:off x="517714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15" name="Content Placeholder 3">
            <a:extLst>
              <a:ext uri="{FF2B5EF4-FFF2-40B4-BE49-F238E27FC236}">
                <a16:creationId xmlns:a16="http://schemas.microsoft.com/office/drawing/2014/main" id="{718515F4-6451-4FB7-ACE4-5D9C2CD207A4}"/>
              </a:ext>
            </a:extLst>
          </p:cNvPr>
          <p:cNvSpPr>
            <a:spLocks noGrp="1"/>
          </p:cNvSpPr>
          <p:nvPr>
            <p:ph sz="half" idx="17" hasCustomPrompt="1"/>
          </p:nvPr>
        </p:nvSpPr>
        <p:spPr>
          <a:xfrm>
            <a:off x="8699878" y="5752808"/>
            <a:ext cx="1980000" cy="548945"/>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Mockup Details</a:t>
            </a:r>
          </a:p>
        </p:txBody>
      </p:sp>
      <p:sp>
        <p:nvSpPr>
          <p:cNvPr id="16" name="Text Placeholder 11">
            <a:extLst>
              <a:ext uri="{FF2B5EF4-FFF2-40B4-BE49-F238E27FC236}">
                <a16:creationId xmlns:a16="http://schemas.microsoft.com/office/drawing/2014/main" id="{B362C889-34FC-4EB1-967B-DC98349082CB}"/>
              </a:ext>
            </a:extLst>
          </p:cNvPr>
          <p:cNvSpPr>
            <a:spLocks noGrp="1"/>
          </p:cNvSpPr>
          <p:nvPr>
            <p:ph type="body" sz="quarter" idx="18" hasCustomPrompt="1"/>
          </p:nvPr>
        </p:nvSpPr>
        <p:spPr>
          <a:xfrm>
            <a:off x="8699878" y="5291099"/>
            <a:ext cx="1980000" cy="360000"/>
          </a:xfrm>
        </p:spPr>
        <p:txBody>
          <a:bodyPr/>
          <a:lstStyle>
            <a:lvl1pPr marL="0" indent="0" algn="ctr">
              <a:buFont typeface="Arial" panose="020B0604020202020204" pitchFamily="34" charset="0"/>
              <a:buNone/>
              <a:defRPr>
                <a:solidFill>
                  <a:schemeClr val="tx1">
                    <a:lumMod val="75000"/>
                    <a:lumOff val="25000"/>
                  </a:schemeClr>
                </a:solidFill>
              </a:defRPr>
            </a:lvl1pPr>
          </a:lstStyle>
          <a:p>
            <a:pPr lvl="0"/>
            <a:r>
              <a:rPr lang="en-US" noProof="0"/>
              <a:t>Mockup Name</a:t>
            </a:r>
          </a:p>
        </p:txBody>
      </p:sp>
      <p:sp>
        <p:nvSpPr>
          <p:cNvPr id="4" name="Picture Placeholder 3">
            <a:extLst>
              <a:ext uri="{FF2B5EF4-FFF2-40B4-BE49-F238E27FC236}">
                <a16:creationId xmlns:a16="http://schemas.microsoft.com/office/drawing/2014/main" id="{4C4EB921-BD58-4C2E-BDD5-FC8D2629829B}"/>
              </a:ext>
            </a:extLst>
          </p:cNvPr>
          <p:cNvSpPr>
            <a:spLocks noGrp="1"/>
          </p:cNvSpPr>
          <p:nvPr>
            <p:ph type="pic" sz="quarter" idx="19"/>
          </p:nvPr>
        </p:nvSpPr>
        <p:spPr>
          <a:xfrm>
            <a:off x="1751679"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7" name="Picture Placeholder 3">
            <a:extLst>
              <a:ext uri="{FF2B5EF4-FFF2-40B4-BE49-F238E27FC236}">
                <a16:creationId xmlns:a16="http://schemas.microsoft.com/office/drawing/2014/main" id="{3CB44DE3-C599-4EA7-BFDA-4E39AE89FC01}"/>
              </a:ext>
            </a:extLst>
          </p:cNvPr>
          <p:cNvSpPr>
            <a:spLocks noGrp="1"/>
          </p:cNvSpPr>
          <p:nvPr>
            <p:ph type="pic" sz="quarter" idx="20"/>
          </p:nvPr>
        </p:nvSpPr>
        <p:spPr>
          <a:xfrm>
            <a:off x="5281301"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8" name="Picture Placeholder 3">
            <a:extLst>
              <a:ext uri="{FF2B5EF4-FFF2-40B4-BE49-F238E27FC236}">
                <a16:creationId xmlns:a16="http://schemas.microsoft.com/office/drawing/2014/main" id="{A4392E45-2A0B-49BF-9952-79C42AF8DE90}"/>
              </a:ext>
            </a:extLst>
          </p:cNvPr>
          <p:cNvSpPr>
            <a:spLocks noGrp="1"/>
          </p:cNvSpPr>
          <p:nvPr>
            <p:ph type="pic" sz="quarter" idx="21"/>
          </p:nvPr>
        </p:nvSpPr>
        <p:spPr>
          <a:xfrm>
            <a:off x="8810923" y="1450182"/>
            <a:ext cx="1772571" cy="3183732"/>
          </a:xfr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Tree>
    <p:extLst>
      <p:ext uri="{BB962C8B-B14F-4D97-AF65-F5344CB8AC3E}">
        <p14:creationId xmlns:p14="http://schemas.microsoft.com/office/powerpoint/2010/main" val="2773106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stimoni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r>
              <a:rPr lang="en-US" noProof="0"/>
              <a:t>Add a footer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 name="Text Placeholder 3">
            <a:extLst>
              <a:ext uri="{FF2B5EF4-FFF2-40B4-BE49-F238E27FC236}">
                <a16:creationId xmlns:a16="http://schemas.microsoft.com/office/drawing/2014/main" id="{749CC2AE-E299-42B4-A2C4-357708A0054F}"/>
              </a:ext>
            </a:extLst>
          </p:cNvPr>
          <p:cNvSpPr>
            <a:spLocks noGrp="1"/>
          </p:cNvSpPr>
          <p:nvPr>
            <p:ph type="body" sz="quarter" idx="34" hasCustomPrompt="1"/>
          </p:nvPr>
        </p:nvSpPr>
        <p:spPr>
          <a:xfrm>
            <a:off x="431800"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582556"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
        <p:nvSpPr>
          <p:cNvPr id="12" name="Text Placeholder 3">
            <a:extLst>
              <a:ext uri="{FF2B5EF4-FFF2-40B4-BE49-F238E27FC236}">
                <a16:creationId xmlns:a16="http://schemas.microsoft.com/office/drawing/2014/main" id="{03139A49-E537-4395-967A-08C997820703}"/>
              </a:ext>
            </a:extLst>
          </p:cNvPr>
          <p:cNvSpPr>
            <a:spLocks noGrp="1"/>
          </p:cNvSpPr>
          <p:nvPr>
            <p:ph type="body" sz="quarter" idx="35" hasCustomPrompt="1"/>
          </p:nvPr>
        </p:nvSpPr>
        <p:spPr>
          <a:xfrm>
            <a:off x="4325172" y="3591659"/>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13" name="Text Placeholder 8">
            <a:extLst>
              <a:ext uri="{FF2B5EF4-FFF2-40B4-BE49-F238E27FC236}">
                <a16:creationId xmlns:a16="http://schemas.microsoft.com/office/drawing/2014/main" id="{3EE1C8A1-F171-46D2-A92F-1B0E9C52B1A9}"/>
              </a:ext>
            </a:extLst>
          </p:cNvPr>
          <p:cNvSpPr>
            <a:spLocks noGrp="1"/>
          </p:cNvSpPr>
          <p:nvPr>
            <p:ph type="body" sz="quarter" idx="36" hasCustomPrompt="1"/>
          </p:nvPr>
        </p:nvSpPr>
        <p:spPr>
          <a:xfrm>
            <a:off x="4468052" y="5448541"/>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
        <p:nvSpPr>
          <p:cNvPr id="14" name="Text Placeholder 3">
            <a:extLst>
              <a:ext uri="{FF2B5EF4-FFF2-40B4-BE49-F238E27FC236}">
                <a16:creationId xmlns:a16="http://schemas.microsoft.com/office/drawing/2014/main" id="{E3E7FB48-98BE-4677-A80F-969F9F307209}"/>
              </a:ext>
            </a:extLst>
          </p:cNvPr>
          <p:cNvSpPr>
            <a:spLocks noGrp="1"/>
          </p:cNvSpPr>
          <p:nvPr>
            <p:ph type="body" sz="quarter" idx="37" hasCustomPrompt="1"/>
          </p:nvPr>
        </p:nvSpPr>
        <p:spPr>
          <a:xfrm>
            <a:off x="8218545" y="1836744"/>
            <a:ext cx="3541655" cy="2224950"/>
          </a:xfrm>
          <a:solidFill>
            <a:schemeClr val="bg1">
              <a:lumMod val="95000"/>
            </a:schemeClr>
          </a:solidFill>
        </p:spPr>
        <p:txBody>
          <a:bodyPr lIns="180000" tIns="180000" rIns="180000" bIns="180000" anchor="ctr"/>
          <a:lstStyle>
            <a:lvl1pPr marL="0" indent="0" algn="ctr">
              <a:buNone/>
              <a:defRPr i="0"/>
            </a:lvl1pPr>
          </a:lstStyle>
          <a:p>
            <a:pPr lvl="0"/>
            <a:r>
              <a:rPr lang="en-US" noProof="0"/>
              <a:t>Testimonial goes here</a:t>
            </a:r>
          </a:p>
        </p:txBody>
      </p:sp>
      <p:sp>
        <p:nvSpPr>
          <p:cNvPr id="15" name="Text Placeholder 8">
            <a:extLst>
              <a:ext uri="{FF2B5EF4-FFF2-40B4-BE49-F238E27FC236}">
                <a16:creationId xmlns:a16="http://schemas.microsoft.com/office/drawing/2014/main" id="{0146F28A-70F5-4E8B-8A3A-ADB1B6A080D1}"/>
              </a:ext>
            </a:extLst>
          </p:cNvPr>
          <p:cNvSpPr>
            <a:spLocks noGrp="1"/>
          </p:cNvSpPr>
          <p:nvPr>
            <p:ph type="body" sz="quarter" idx="38" hasCustomPrompt="1"/>
          </p:nvPr>
        </p:nvSpPr>
        <p:spPr>
          <a:xfrm>
            <a:off x="8369301" y="3693626"/>
            <a:ext cx="3251132" cy="231102"/>
          </a:xfrm>
        </p:spPr>
        <p:txBody>
          <a:bodyPr anchor="t"/>
          <a:lstStyle>
            <a:lvl1pPr marL="0" indent="0" algn="r">
              <a:buFont typeface="Arial" panose="020B0604020202020204" pitchFamily="34" charset="0"/>
              <a:buNone/>
              <a:defRPr sz="1200">
                <a:solidFill>
                  <a:schemeClr val="tx1">
                    <a:lumMod val="75000"/>
                    <a:lumOff val="25000"/>
                  </a:schemeClr>
                </a:solidFill>
              </a:defRPr>
            </a:lvl1pPr>
          </a:lstStyle>
          <a:p>
            <a:pPr lvl="0"/>
            <a:r>
              <a:rPr lang="en-US" noProof="0"/>
              <a:t>Name and Title</a:t>
            </a:r>
          </a:p>
        </p:txBody>
      </p:sp>
    </p:spTree>
    <p:extLst>
      <p:ext uri="{BB962C8B-B14F-4D97-AF65-F5344CB8AC3E}">
        <p14:creationId xmlns:p14="http://schemas.microsoft.com/office/powerpoint/2010/main" val="530111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433A2F-8949-4AAC-AE96-175254493AF4}"/>
              </a:ext>
            </a:extLst>
          </p:cNvPr>
          <p:cNvSpPr/>
          <p:nvPr userDrawn="1"/>
        </p:nvSpPr>
        <p:spPr>
          <a:xfrm>
            <a:off x="0" y="0"/>
            <a:ext cx="6336000" cy="6786563"/>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432000" y="2377000"/>
            <a:ext cx="5472000"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432000" y="4962525"/>
            <a:ext cx="5472000"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Rectangle 5">
            <a:extLst>
              <a:ext uri="{FF2B5EF4-FFF2-40B4-BE49-F238E27FC236}">
                <a16:creationId xmlns:a16="http://schemas.microsoft.com/office/drawing/2014/main" id="{EA8EA9D3-63E1-4170-B9FF-2F1AF08CCA45}"/>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Rectangle 6">
            <a:extLst>
              <a:ext uri="{FF2B5EF4-FFF2-40B4-BE49-F238E27FC236}">
                <a16:creationId xmlns:a16="http://schemas.microsoft.com/office/drawing/2014/main" id="{B6AE9C85-4EEF-40CA-AA18-4DC9F703F4F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Tree>
    <p:extLst>
      <p:ext uri="{BB962C8B-B14F-4D97-AF65-F5344CB8AC3E}">
        <p14:creationId xmlns:p14="http://schemas.microsoft.com/office/powerpoint/2010/main" val="90567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805D700-F00E-4505-8483-501219FB8BD2}"/>
              </a:ext>
            </a:extLst>
          </p:cNvPr>
          <p:cNvSpPr/>
          <p:nvPr userDrawn="1"/>
        </p:nvSpPr>
        <p:spPr>
          <a:xfrm>
            <a:off x="0" y="0"/>
            <a:ext cx="12192000" cy="636536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12">
            <a:extLst>
              <a:ext uri="{FF2B5EF4-FFF2-40B4-BE49-F238E27FC236}">
                <a16:creationId xmlns:a16="http://schemas.microsoft.com/office/drawing/2014/main" id="{DC433A2F-8949-4AAC-AE96-175254493AF4}"/>
              </a:ext>
            </a:extLst>
          </p:cNvPr>
          <p:cNvSpPr/>
          <p:nvPr userDrawn="1"/>
        </p:nvSpPr>
        <p:spPr>
          <a:xfrm>
            <a:off x="432000" y="1"/>
            <a:ext cx="11760000" cy="6365362"/>
          </a:xfrm>
          <a:prstGeom prst="rect">
            <a:avLst/>
          </a:prstGeom>
          <a:gradFill>
            <a:gsLst>
              <a:gs pos="36000">
                <a:schemeClr val="tx1">
                  <a:alpha val="60000"/>
                </a:schemeClr>
              </a:gs>
              <a:gs pos="100000">
                <a:schemeClr val="tx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6745B1DD-2DBA-49BF-BF09-5B70713A4CDC}"/>
              </a:ext>
            </a:extLst>
          </p:cNvPr>
          <p:cNvSpPr>
            <a:spLocks noGrp="1"/>
          </p:cNvSpPr>
          <p:nvPr>
            <p:ph type="ctrTitle"/>
          </p:nvPr>
        </p:nvSpPr>
        <p:spPr>
          <a:xfrm>
            <a:off x="680728" y="2377000"/>
            <a:ext cx="6299682" cy="2387600"/>
          </a:xfrm>
        </p:spPr>
        <p:txBody>
          <a:bodyPr anchor="b"/>
          <a:lstStyle>
            <a:lvl1pPr algn="l">
              <a:defRPr sz="4200" spc="-300">
                <a:solidFill>
                  <a:schemeClr val="bg1"/>
                </a:solidFill>
              </a:defRPr>
            </a:lvl1pPr>
          </a:lstStyle>
          <a:p>
            <a:r>
              <a:rPr lang="en-US" noProof="0"/>
              <a:t>Click to edit Master title style</a:t>
            </a:r>
          </a:p>
        </p:txBody>
      </p:sp>
      <p:sp>
        <p:nvSpPr>
          <p:cNvPr id="3" name="Subtitle 2">
            <a:extLst>
              <a:ext uri="{FF2B5EF4-FFF2-40B4-BE49-F238E27FC236}">
                <a16:creationId xmlns:a16="http://schemas.microsoft.com/office/drawing/2014/main" id="{C7A60831-AA5D-4359-AACC-37D7271F2BF9}"/>
              </a:ext>
            </a:extLst>
          </p:cNvPr>
          <p:cNvSpPr>
            <a:spLocks noGrp="1"/>
          </p:cNvSpPr>
          <p:nvPr>
            <p:ph type="subTitle" idx="1"/>
          </p:nvPr>
        </p:nvSpPr>
        <p:spPr>
          <a:xfrm>
            <a:off x="680728" y="4962525"/>
            <a:ext cx="6299682" cy="12192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 name="Rectangle 4">
            <a:extLst>
              <a:ext uri="{FF2B5EF4-FFF2-40B4-BE49-F238E27FC236}">
                <a16:creationId xmlns:a16="http://schemas.microsoft.com/office/drawing/2014/main" id="{C1384471-818E-4B2E-BA19-852421944514}"/>
              </a:ext>
            </a:extLst>
          </p:cNvPr>
          <p:cNvSpPr/>
          <p:nvPr userDrawn="1"/>
        </p:nvSpPr>
        <p:spPr>
          <a:xfrm>
            <a:off x="-1" y="6786563"/>
            <a:ext cx="11771999" cy="71437"/>
          </a:xfrm>
          <a:prstGeom prst="rect">
            <a:avLst/>
          </a:prstGeom>
          <a:gradFill>
            <a:gsLst>
              <a:gs pos="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6" name="Rectangle 5">
            <a:extLst>
              <a:ext uri="{FF2B5EF4-FFF2-40B4-BE49-F238E27FC236}">
                <a16:creationId xmlns:a16="http://schemas.microsoft.com/office/drawing/2014/main" id="{6FBA5E93-E4C5-4917-B92A-53FC468CFEBD}"/>
              </a:ext>
            </a:extLst>
          </p:cNvPr>
          <p:cNvSpPr/>
          <p:nvPr userDrawn="1"/>
        </p:nvSpPr>
        <p:spPr>
          <a:xfrm>
            <a:off x="11771999" y="6786563"/>
            <a:ext cx="420000" cy="714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Slide Number Placeholder 6">
            <a:extLst>
              <a:ext uri="{FF2B5EF4-FFF2-40B4-BE49-F238E27FC236}">
                <a16:creationId xmlns:a16="http://schemas.microsoft.com/office/drawing/2014/main" id="{6C109B30-9CC9-4BE8-AB10-1BA398CAB523}"/>
              </a:ext>
            </a:extLst>
          </p:cNvPr>
          <p:cNvSpPr>
            <a:spLocks noGrp="1"/>
          </p:cNvSpPr>
          <p:nvPr>
            <p:ph type="sldNum" sz="quarter" idx="12"/>
          </p:nvPr>
        </p:nvSpPr>
        <p:spPr/>
        <p:txBody>
          <a:bodyPr/>
          <a:lstStyle/>
          <a:p>
            <a:fld id="{4B73C415-D670-4716-A5EC-CC4D52CA2BAC}" type="slidenum">
              <a:rPr lang="en-US" noProof="0" smtClean="0"/>
              <a:pPr/>
              <a:t>‹#›</a:t>
            </a:fld>
            <a:endParaRPr lang="en-US" noProof="0"/>
          </a:p>
        </p:txBody>
      </p:sp>
      <p:sp>
        <p:nvSpPr>
          <p:cNvPr id="9" name="Footer Placeholder 8">
            <a:extLst>
              <a:ext uri="{FF2B5EF4-FFF2-40B4-BE49-F238E27FC236}">
                <a16:creationId xmlns:a16="http://schemas.microsoft.com/office/drawing/2014/main" id="{AF77174B-114F-48DF-AFBF-1AA3416ACD4A}"/>
              </a:ext>
            </a:extLst>
          </p:cNvPr>
          <p:cNvSpPr>
            <a:spLocks noGrp="1"/>
          </p:cNvSpPr>
          <p:nvPr>
            <p:ph type="ftr" sz="quarter" idx="13"/>
          </p:nvPr>
        </p:nvSpPr>
        <p:spPr/>
        <p:txBody>
          <a:bodyPr/>
          <a:lstStyle/>
          <a:p>
            <a:r>
              <a:rPr lang="en-US" noProof="0"/>
              <a:t>Add a footer</a:t>
            </a:r>
          </a:p>
        </p:txBody>
      </p:sp>
    </p:spTree>
    <p:extLst>
      <p:ext uri="{BB962C8B-B14F-4D97-AF65-F5344CB8AC3E}">
        <p14:creationId xmlns:p14="http://schemas.microsoft.com/office/powerpoint/2010/main" val="9110742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3" name="Content Placeholder 2">
            <a:extLst>
              <a:ext uri="{FF2B5EF4-FFF2-40B4-BE49-F238E27FC236}">
                <a16:creationId xmlns:a16="http://schemas.microsoft.com/office/drawing/2014/main" id="{DF554488-3F7D-4F3A-9AAF-73FB0977D735}"/>
              </a:ext>
            </a:extLst>
          </p:cNvPr>
          <p:cNvSpPr>
            <a:spLocks noGrp="1"/>
          </p:cNvSpPr>
          <p:nvPr>
            <p:ph idx="1" hasCustomPrompt="1"/>
          </p:nvPr>
        </p:nvSpPr>
        <p:spPr>
          <a:xfrm>
            <a:off x="5805962" y="457200"/>
            <a:ext cx="5501126" cy="5411787"/>
          </a:xfrm>
        </p:spPr>
        <p:txBody>
          <a:bodyPr/>
          <a:lstStyle>
            <a:lvl1pPr>
              <a:buClr>
                <a:schemeClr val="bg1"/>
              </a:buCl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134381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428A921-D1FB-449F-8402-7C032AAABB1C}"/>
              </a:ext>
            </a:extLst>
          </p:cNvPr>
          <p:cNvSpPr/>
          <p:nvPr userDrawn="1"/>
        </p:nvSpPr>
        <p:spPr>
          <a:xfrm>
            <a:off x="5353050" y="1"/>
            <a:ext cx="6406950" cy="6857998"/>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8" name="Footer Placeholder 17">
            <a:extLst>
              <a:ext uri="{FF2B5EF4-FFF2-40B4-BE49-F238E27FC236}">
                <a16:creationId xmlns:a16="http://schemas.microsoft.com/office/drawing/2014/main" id="{1EC63334-B325-4256-8AA0-6F5A11030DEA}"/>
              </a:ext>
            </a:extLst>
          </p:cNvPr>
          <p:cNvSpPr>
            <a:spLocks noGrp="1"/>
          </p:cNvSpPr>
          <p:nvPr>
            <p:ph type="ftr" sz="quarter" idx="13"/>
          </p:nvPr>
        </p:nvSpPr>
        <p:spPr>
          <a:xfrm>
            <a:off x="432000" y="6365363"/>
            <a:ext cx="4416225" cy="412431"/>
          </a:xfrm>
        </p:spPr>
        <p:txBody>
          <a:bodyPr/>
          <a:lstStyle/>
          <a:p>
            <a:r>
              <a:rPr lang="en-US" noProof="0"/>
              <a:t>Add a footer</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2" name="Text Placeholder 3">
            <a:extLst>
              <a:ext uri="{FF2B5EF4-FFF2-40B4-BE49-F238E27FC236}">
                <a16:creationId xmlns:a16="http://schemas.microsoft.com/office/drawing/2014/main" id="{81AC65F5-382D-4CF6-95CF-DD3FC6D96F37}"/>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9" name="Picture Placeholder 2">
            <a:extLst>
              <a:ext uri="{FF2B5EF4-FFF2-40B4-BE49-F238E27FC236}">
                <a16:creationId xmlns:a16="http://schemas.microsoft.com/office/drawing/2014/main" id="{56321125-B861-4CD5-8023-6E403517657A}"/>
              </a:ext>
            </a:extLst>
          </p:cNvPr>
          <p:cNvSpPr>
            <a:spLocks noGrp="1"/>
          </p:cNvSpPr>
          <p:nvPr>
            <p:ph type="pic" idx="1"/>
          </p:nvPr>
        </p:nvSpPr>
        <p:spPr>
          <a:xfrm>
            <a:off x="5804181" y="457201"/>
            <a:ext cx="5504688" cy="540385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Tree>
    <p:extLst>
      <p:ext uri="{BB962C8B-B14F-4D97-AF65-F5344CB8AC3E}">
        <p14:creationId xmlns:p14="http://schemas.microsoft.com/office/powerpoint/2010/main" val="37924325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Dual Content">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8B6C657-AB18-A221-7A1D-EE3E438DE7C7}"/>
              </a:ext>
            </a:extLst>
          </p:cNvPr>
          <p:cNvSpPr>
            <a:spLocks noGrp="1"/>
          </p:cNvSpPr>
          <p:nvPr>
            <p:ph sz="half" idx="1"/>
          </p:nvPr>
        </p:nvSpPr>
        <p:spPr>
          <a:xfrm>
            <a:off x="838200" y="1595985"/>
            <a:ext cx="5181600" cy="4776716"/>
          </a:xfrm>
          <a:prstGeom prst="rect">
            <a:avLst/>
          </a:prstGeom>
        </p:spPr>
        <p:txBody>
          <a:bodyPr/>
          <a:lstStyle>
            <a:lvl1pPr>
              <a:lnSpc>
                <a:spcPct val="105000"/>
              </a:lnSpc>
              <a:defRPr>
                <a:solidFill>
                  <a:schemeClr val="bg1"/>
                </a:solidFill>
                <a:latin typeface="Arial" panose="020B0604020202020204" pitchFamily="34" charset="0"/>
                <a:cs typeface="Arial" panose="020B0604020202020204" pitchFamily="34" charset="0"/>
              </a:defRPr>
            </a:lvl1pPr>
            <a:lvl2pPr>
              <a:lnSpc>
                <a:spcPct val="105000"/>
              </a:lnSpc>
              <a:defRPr>
                <a:solidFill>
                  <a:schemeClr val="bg1"/>
                </a:solidFill>
                <a:latin typeface="Arial" panose="020B0604020202020204" pitchFamily="34" charset="0"/>
                <a:cs typeface="Arial" panose="020B0604020202020204" pitchFamily="34" charset="0"/>
              </a:defRPr>
            </a:lvl2pPr>
            <a:lvl3pPr>
              <a:lnSpc>
                <a:spcPct val="105000"/>
              </a:lnSpc>
              <a:defRPr>
                <a:solidFill>
                  <a:schemeClr val="bg1"/>
                </a:solidFill>
                <a:latin typeface="Arial" panose="020B0604020202020204" pitchFamily="34" charset="0"/>
                <a:cs typeface="Arial" panose="020B0604020202020204" pitchFamily="34" charset="0"/>
              </a:defRPr>
            </a:lvl3pPr>
            <a:lvl4pPr>
              <a:lnSpc>
                <a:spcPct val="105000"/>
              </a:lnSpc>
              <a:defRPr>
                <a:solidFill>
                  <a:schemeClr val="bg1"/>
                </a:solidFill>
                <a:latin typeface="Arial" panose="020B0604020202020204" pitchFamily="34" charset="0"/>
                <a:cs typeface="Arial" panose="020B0604020202020204" pitchFamily="34" charset="0"/>
              </a:defRPr>
            </a:lvl4pPr>
            <a:lvl5pPr>
              <a:lnSpc>
                <a:spcPct val="105000"/>
              </a:lnSpc>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C1BC930E-DD91-2E6B-F9B1-80F131F40AEF}"/>
              </a:ext>
            </a:extLst>
          </p:cNvPr>
          <p:cNvSpPr>
            <a:spLocks noGrp="1"/>
          </p:cNvSpPr>
          <p:nvPr>
            <p:ph sz="half" idx="2"/>
          </p:nvPr>
        </p:nvSpPr>
        <p:spPr>
          <a:xfrm>
            <a:off x="6172200" y="1595985"/>
            <a:ext cx="5181600" cy="4776716"/>
          </a:xfrm>
          <a:prstGeom prst="rect">
            <a:avLst/>
          </a:prstGeom>
        </p:spPr>
        <p:txBody>
          <a:bodyPr/>
          <a:lstStyle>
            <a:lvl1pPr>
              <a:lnSpc>
                <a:spcPct val="105000"/>
              </a:lnSpc>
              <a:defRPr>
                <a:solidFill>
                  <a:schemeClr val="bg1"/>
                </a:solidFill>
                <a:latin typeface="Arial" panose="020B0604020202020204" pitchFamily="34" charset="0"/>
                <a:cs typeface="Arial" panose="020B0604020202020204" pitchFamily="34" charset="0"/>
              </a:defRPr>
            </a:lvl1pPr>
            <a:lvl2pPr>
              <a:lnSpc>
                <a:spcPct val="105000"/>
              </a:lnSpc>
              <a:defRPr>
                <a:solidFill>
                  <a:schemeClr val="bg1"/>
                </a:solidFill>
                <a:latin typeface="Arial" panose="020B0604020202020204" pitchFamily="34" charset="0"/>
                <a:cs typeface="Arial" panose="020B0604020202020204" pitchFamily="34" charset="0"/>
              </a:defRPr>
            </a:lvl2pPr>
            <a:lvl3pPr>
              <a:lnSpc>
                <a:spcPct val="105000"/>
              </a:lnSpc>
              <a:defRPr>
                <a:solidFill>
                  <a:schemeClr val="bg1"/>
                </a:solidFill>
                <a:latin typeface="Arial" panose="020B0604020202020204" pitchFamily="34" charset="0"/>
                <a:cs typeface="Arial" panose="020B0604020202020204" pitchFamily="34" charset="0"/>
              </a:defRPr>
            </a:lvl3pPr>
            <a:lvl4pPr>
              <a:lnSpc>
                <a:spcPct val="105000"/>
              </a:lnSpc>
              <a:defRPr>
                <a:solidFill>
                  <a:schemeClr val="bg1"/>
                </a:solidFill>
                <a:latin typeface="Arial" panose="020B0604020202020204" pitchFamily="34" charset="0"/>
                <a:cs typeface="Arial" panose="020B0604020202020204" pitchFamily="34" charset="0"/>
              </a:defRPr>
            </a:lvl4pPr>
            <a:lvl5pPr>
              <a:lnSpc>
                <a:spcPct val="105000"/>
              </a:lnSpc>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4595F186-E08C-68EA-7D12-74D4EB2B49BD}"/>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708106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21" Type="http://schemas.openxmlformats.org/officeDocument/2006/relationships/slideLayout" Target="../slideLayouts/slideLayout23.xml"/><Relationship Id="rId34" Type="http://schemas.openxmlformats.org/officeDocument/2006/relationships/slideLayout" Target="../slideLayouts/slideLayout36.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37" Type="http://schemas.openxmlformats.org/officeDocument/2006/relationships/image" Target="../media/image3.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theme" Target="../theme/theme2.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8" Type="http://schemas.openxmlformats.org/officeDocument/2006/relationships/slideLayout" Target="../slideLayouts/slideLayout10.xml"/><Relationship Id="rId3"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6A7F847-7F52-4026-B418-55C25C28C4CB}"/>
              </a:ext>
            </a:extLst>
          </p:cNvPr>
          <p:cNvSpPr/>
          <p:nvPr userDrawn="1"/>
        </p:nvSpPr>
        <p:spPr>
          <a:xfrm>
            <a:off x="0" y="6365364"/>
            <a:ext cx="12192000" cy="492636"/>
          </a:xfrm>
          <a:prstGeom prst="rect">
            <a:avLst/>
          </a:prstGeom>
          <a:gradFill>
            <a:gsLst>
              <a:gs pos="53000">
                <a:schemeClr val="bg1">
                  <a:lumMod val="95000"/>
                </a:schemeClr>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Placeholder 1">
            <a:extLst>
              <a:ext uri="{FF2B5EF4-FFF2-40B4-BE49-F238E27FC236}">
                <a16:creationId xmlns:a16="http://schemas.microsoft.com/office/drawing/2014/main" id="{FF47D8FD-2235-485B-95E1-2EBD5AB47AAD}"/>
              </a:ext>
            </a:extLst>
          </p:cNvPr>
          <p:cNvSpPr>
            <a:spLocks noGrp="1"/>
          </p:cNvSpPr>
          <p:nvPr>
            <p:ph type="title"/>
          </p:nvPr>
        </p:nvSpPr>
        <p:spPr>
          <a:xfrm>
            <a:off x="432000" y="431999"/>
            <a:ext cx="11340000" cy="672181"/>
          </a:xfrm>
          <a:prstGeom prst="rect">
            <a:avLst/>
          </a:prstGeom>
        </p:spPr>
        <p:txBody>
          <a:bodyPr vert="horz" lIns="0" tIns="0" rIns="0" bIns="0" rtlCol="0" anchor="t">
            <a:noAutofit/>
          </a:bodyPr>
          <a:lstStyle/>
          <a:p>
            <a:r>
              <a:rPr lang="en-US" noProof="0"/>
              <a:t>Click to edit Master title style</a:t>
            </a:r>
          </a:p>
        </p:txBody>
      </p:sp>
      <p:sp>
        <p:nvSpPr>
          <p:cNvPr id="3" name="Text Placeholder 2">
            <a:extLst>
              <a:ext uri="{FF2B5EF4-FFF2-40B4-BE49-F238E27FC236}">
                <a16:creationId xmlns:a16="http://schemas.microsoft.com/office/drawing/2014/main" id="{99F4A233-446A-4EDA-9622-BBF0631DFEFF}"/>
              </a:ext>
            </a:extLst>
          </p:cNvPr>
          <p:cNvSpPr>
            <a:spLocks noGrp="1"/>
          </p:cNvSpPr>
          <p:nvPr>
            <p:ph type="body" idx="1"/>
          </p:nvPr>
        </p:nvSpPr>
        <p:spPr>
          <a:xfrm>
            <a:off x="432000" y="1728000"/>
            <a:ext cx="11340000" cy="4351338"/>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504A2955-0629-484D-8B16-D4500802A4E6}"/>
              </a:ext>
            </a:extLst>
          </p:cNvPr>
          <p:cNvSpPr>
            <a:spLocks noGrp="1"/>
          </p:cNvSpPr>
          <p:nvPr>
            <p:ph type="sldNum" sz="quarter" idx="4"/>
          </p:nvPr>
        </p:nvSpPr>
        <p:spPr>
          <a:xfrm>
            <a:off x="11772000" y="6365363"/>
            <a:ext cx="420000" cy="421200"/>
          </a:xfrm>
          <a:prstGeom prst="rect">
            <a:avLst/>
          </a:prstGeom>
          <a:solidFill>
            <a:schemeClr val="bg1">
              <a:lumMod val="95000"/>
            </a:schemeClr>
          </a:solidFill>
          <a:ln w="6350">
            <a:noFill/>
          </a:ln>
        </p:spPr>
        <p:txBody>
          <a:bodyPr vert="horz" lIns="0" tIns="0" rIns="0" bIns="0" rtlCol="0" anchor="ctr"/>
          <a:lstStyle>
            <a:lvl1pPr algn="ctr">
              <a:defRPr sz="1200" b="0" i="0">
                <a:solidFill>
                  <a:schemeClr val="tx1">
                    <a:lumMod val="65000"/>
                    <a:lumOff val="35000"/>
                  </a:schemeClr>
                </a:solidFill>
                <a:latin typeface="+mn-lt"/>
              </a:defRPr>
            </a:lvl1pPr>
          </a:lstStyle>
          <a:p>
            <a:fld id="{4B73C415-D670-4716-A5EC-CC4D52CA2BAC}" type="slidenum">
              <a:rPr lang="en-US" noProof="0" smtClean="0"/>
              <a:pPr/>
              <a:t>‹#›</a:t>
            </a:fld>
            <a:endParaRPr lang="en-US" noProof="0"/>
          </a:p>
        </p:txBody>
      </p:sp>
      <p:sp>
        <p:nvSpPr>
          <p:cNvPr id="7" name="Footer Placeholder 6">
            <a:extLst>
              <a:ext uri="{FF2B5EF4-FFF2-40B4-BE49-F238E27FC236}">
                <a16:creationId xmlns:a16="http://schemas.microsoft.com/office/drawing/2014/main" id="{DBD150CE-DC66-461D-A66C-7CF33070436A}"/>
              </a:ext>
            </a:extLst>
          </p:cNvPr>
          <p:cNvSpPr>
            <a:spLocks noGrp="1"/>
          </p:cNvSpPr>
          <p:nvPr>
            <p:ph type="ftr" sz="quarter" idx="3"/>
          </p:nvPr>
        </p:nvSpPr>
        <p:spPr>
          <a:xfrm>
            <a:off x="432000" y="6365363"/>
            <a:ext cx="5472000" cy="412431"/>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noProof="0"/>
              <a:t>Add a footer</a:t>
            </a:r>
          </a:p>
        </p:txBody>
      </p:sp>
      <p:pic>
        <p:nvPicPr>
          <p:cNvPr id="5" name="Picture 4">
            <a:extLst>
              <a:ext uri="{FF2B5EF4-FFF2-40B4-BE49-F238E27FC236}">
                <a16:creationId xmlns:a16="http://schemas.microsoft.com/office/drawing/2014/main" id="{252BDDCA-EFE0-4630-928C-DE84FAD66020}"/>
              </a:ext>
            </a:extLst>
          </p:cNvPr>
          <p:cNvPicPr>
            <a:picLocks noChangeAspect="1"/>
          </p:cNvPicPr>
          <p:nvPr userDrawn="1"/>
        </p:nvPicPr>
        <p:blipFill>
          <a:blip r:embed="rId37">
            <a:extLst>
              <a:ext uri="{28A0092B-C50C-407E-A947-70E740481C1C}">
                <a14:useLocalDpi xmlns:a14="http://schemas.microsoft.com/office/drawing/2010/main" val="0"/>
              </a:ext>
            </a:extLst>
          </a:blip>
          <a:srcRect/>
          <a:stretch/>
        </p:blipFill>
        <p:spPr>
          <a:xfrm>
            <a:off x="8728356" y="6448347"/>
            <a:ext cx="1749144" cy="332337"/>
          </a:xfrm>
          <a:prstGeom prst="rect">
            <a:avLst/>
          </a:prstGeom>
        </p:spPr>
      </p:pic>
      <p:sp>
        <p:nvSpPr>
          <p:cNvPr id="4" name="Rectangle 3">
            <a:extLst>
              <a:ext uri="{FF2B5EF4-FFF2-40B4-BE49-F238E27FC236}">
                <a16:creationId xmlns:a16="http://schemas.microsoft.com/office/drawing/2014/main" id="{87DEC474-A3A0-6073-DC10-4D439A430718}"/>
              </a:ext>
            </a:extLst>
          </p:cNvPr>
          <p:cNvSpPr/>
          <p:nvPr userDrawn="1"/>
        </p:nvSpPr>
        <p:spPr>
          <a:xfrm>
            <a:off x="10477500" y="5143500"/>
            <a:ext cx="1714500" cy="1714500"/>
          </a:xfrm>
          <a:prstGeom prst="rect">
            <a:avLst/>
          </a:prstGeom>
          <a:noFill/>
          <a:ln w="6350">
            <a:solidFill>
              <a:schemeClr val="bg1">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90124921"/>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Lst>
  <p:hf hdr="0" ftr="0" dt="0"/>
  <p:txStyles>
    <p:title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100000"/>
        </a:lnSpc>
        <a:spcBef>
          <a:spcPts val="1000"/>
        </a:spcBef>
        <a:spcAft>
          <a:spcPts val="500"/>
        </a:spcAft>
        <a:buClrTx/>
        <a:buFont typeface="Arial" panose="020B0604020202020204" pitchFamily="34" charset="0"/>
        <a:buChar char="•"/>
        <a:defRPr sz="20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ClrTx/>
        <a:buFont typeface="Arial" panose="020B0604020202020204" pitchFamily="34" charset="0"/>
        <a:buChar char="•"/>
        <a:defRPr sz="18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ClrTx/>
        <a:buFont typeface="Arial" panose="020B0604020202020204" pitchFamily="34" charset="0"/>
        <a:buChar char="•"/>
        <a:defRPr sz="18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ClrTx/>
        <a:buFont typeface="Arial" panose="020B0604020202020204" pitchFamily="34" charset="0"/>
        <a:buChar char="•"/>
        <a:defRPr sz="16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ClrTx/>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1.xml"/><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www.photonicsuk.org/"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15.png"/><Relationship Id="rId4" Type="http://schemas.openxmlformats.org/officeDocument/2006/relationships/hyperlink" Target="mailto:John.Lincoln@photonicsuk.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3CFE69-79B0-440B-949E-DA17AD834A10}"/>
              </a:ext>
              <a:ext uri="{C183D7F6-B498-43B3-948B-1728B52AA6E4}">
                <adec:decorative xmlns:adec="http://schemas.microsoft.com/office/drawing/2017/decorative" val="1"/>
              </a:ext>
            </a:extLst>
          </p:cNvPr>
          <p:cNvSpPr/>
          <p:nvPr/>
        </p:nvSpPr>
        <p:spPr>
          <a:xfrm>
            <a:off x="6332135" y="0"/>
            <a:ext cx="5859865" cy="6858000"/>
          </a:xfrm>
          <a:prstGeom prst="rect">
            <a:avLst/>
          </a:prstGeom>
          <a:gradFill>
            <a:gsLst>
              <a:gs pos="0">
                <a:schemeClr val="tx1">
                  <a:lumMod val="75000"/>
                  <a:lumOff val="25000"/>
                </a:schemeClr>
              </a:gs>
              <a:gs pos="100000">
                <a:schemeClr val="tx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4" name="Picture 3">
            <a:extLst>
              <a:ext uri="{FF2B5EF4-FFF2-40B4-BE49-F238E27FC236}">
                <a16:creationId xmlns:a16="http://schemas.microsoft.com/office/drawing/2014/main" id="{8B80BAE6-3E60-3ADC-E29E-1F183B098856}"/>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4034118" y="607906"/>
            <a:ext cx="4001356" cy="5244491"/>
          </a:xfrm>
          <a:prstGeom prst="ellipse">
            <a:avLst/>
          </a:prstGeom>
          <a:ln>
            <a:noFill/>
          </a:ln>
          <a:effectLst>
            <a:softEdge rad="317500"/>
          </a:effectLst>
        </p:spPr>
      </p:pic>
      <p:sp>
        <p:nvSpPr>
          <p:cNvPr id="2" name="Title 1">
            <a:extLst>
              <a:ext uri="{FF2B5EF4-FFF2-40B4-BE49-F238E27FC236}">
                <a16:creationId xmlns:a16="http://schemas.microsoft.com/office/drawing/2014/main" id="{8468F2B1-EF8F-4772-ADA1-4195B20EBA74}"/>
              </a:ext>
            </a:extLst>
          </p:cNvPr>
          <p:cNvSpPr>
            <a:spLocks noGrp="1"/>
          </p:cNvSpPr>
          <p:nvPr>
            <p:ph type="ctrTitle"/>
          </p:nvPr>
        </p:nvSpPr>
        <p:spPr bwMode="gray">
          <a:xfrm>
            <a:off x="7670966" y="2225568"/>
            <a:ext cx="4001357" cy="2302216"/>
          </a:xfrm>
        </p:spPr>
        <p:txBody>
          <a:bodyPr anchor="ctr" anchorCtr="0"/>
          <a:lstStyle/>
          <a:p>
            <a:pPr algn="ctr" defTabSz="539750">
              <a:lnSpc>
                <a:spcPct val="90000"/>
              </a:lnSpc>
              <a:tabLst>
                <a:tab pos="360363" algn="l"/>
                <a:tab pos="719138" algn="l"/>
                <a:tab pos="1079500" algn="l"/>
              </a:tabLst>
            </a:pPr>
            <a:r>
              <a:rPr lang="en-GB" b="1" spc="0" dirty="0"/>
              <a:t>Light: </a:t>
            </a:r>
            <a:br>
              <a:rPr lang="en-GB" b="1" spc="0" dirty="0"/>
            </a:br>
            <a:r>
              <a:rPr lang="en-GB" b="1" spc="0" dirty="0"/>
              <a:t>Enabling UK Growth and Resilience</a:t>
            </a:r>
            <a:endParaRPr lang="en-US" b="1" i="1" spc="0" dirty="0">
              <a:latin typeface="+mn-lt"/>
            </a:endParaRPr>
          </a:p>
        </p:txBody>
      </p:sp>
      <p:cxnSp>
        <p:nvCxnSpPr>
          <p:cNvPr id="16" name="Straight Connector 15">
            <a:extLst>
              <a:ext uri="{FF2B5EF4-FFF2-40B4-BE49-F238E27FC236}">
                <a16:creationId xmlns:a16="http://schemas.microsoft.com/office/drawing/2014/main" id="{F3753AF9-461F-4049-BB9D-621E76A51470}"/>
              </a:ext>
              <a:ext uri="{C183D7F6-B498-43B3-948B-1728B52AA6E4}">
                <adec:decorative xmlns:adec="http://schemas.microsoft.com/office/drawing/2017/decorative" val="1"/>
              </a:ext>
            </a:extLst>
          </p:cNvPr>
          <p:cNvCxnSpPr>
            <a:cxnSpLocks/>
          </p:cNvCxnSpPr>
          <p:nvPr/>
        </p:nvCxnSpPr>
        <p:spPr>
          <a:xfrm>
            <a:off x="7723979" y="4884683"/>
            <a:ext cx="3895330" cy="0"/>
          </a:xfrm>
          <a:prstGeom prst="line">
            <a:avLst/>
          </a:prstGeom>
          <a:ln>
            <a:gradFill>
              <a:gsLst>
                <a:gs pos="0">
                  <a:schemeClr val="accent1"/>
                </a:gs>
                <a:gs pos="51300">
                  <a:schemeClr val="accent2"/>
                </a:gs>
                <a:gs pos="100000">
                  <a:schemeClr val="accent3"/>
                </a:gs>
              </a:gsLst>
              <a:lin ang="0" scaled="0"/>
            </a:gra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AA70DEDC-BB99-4061-B229-8C11A0263397}"/>
              </a:ext>
            </a:extLst>
          </p:cNvPr>
          <p:cNvGrpSpPr/>
          <p:nvPr/>
        </p:nvGrpSpPr>
        <p:grpSpPr>
          <a:xfrm>
            <a:off x="7711991" y="607906"/>
            <a:ext cx="3919307" cy="1241897"/>
            <a:chOff x="6502499" y="1925171"/>
            <a:chExt cx="2326235" cy="737106"/>
          </a:xfrm>
        </p:grpSpPr>
        <p:sp>
          <p:nvSpPr>
            <p:cNvPr id="6" name="Rectangle 5">
              <a:extLst>
                <a:ext uri="{FF2B5EF4-FFF2-40B4-BE49-F238E27FC236}">
                  <a16:creationId xmlns:a16="http://schemas.microsoft.com/office/drawing/2014/main" id="{98703E96-0EF6-485C-B7FE-CB5C64510FF9}"/>
                </a:ext>
              </a:extLst>
            </p:cNvPr>
            <p:cNvSpPr/>
            <p:nvPr/>
          </p:nvSpPr>
          <p:spPr>
            <a:xfrm>
              <a:off x="6502499" y="1985469"/>
              <a:ext cx="2312004" cy="612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ahoma"/>
                <a:ea typeface="+mn-ea"/>
                <a:cs typeface="+mn-cs"/>
              </a:endParaRPr>
            </a:p>
          </p:txBody>
        </p:sp>
        <p:pic>
          <p:nvPicPr>
            <p:cNvPr id="5" name="Picture 4">
              <a:extLst>
                <a:ext uri="{FF2B5EF4-FFF2-40B4-BE49-F238E27FC236}">
                  <a16:creationId xmlns:a16="http://schemas.microsoft.com/office/drawing/2014/main" id="{4B2DF5D5-77F5-4880-AD39-B0C9B03B561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502500" y="1925171"/>
              <a:ext cx="2326234" cy="737106"/>
            </a:xfrm>
            <a:prstGeom prst="roundRect">
              <a:avLst>
                <a:gd name="adj" fmla="val 4116"/>
              </a:avLst>
            </a:prstGeom>
            <a:solidFill>
              <a:schemeClr val="bg1"/>
            </a:solidFill>
          </p:spPr>
        </p:pic>
      </p:grpSp>
      <p:sp>
        <p:nvSpPr>
          <p:cNvPr id="12" name="Content Placeholder 18">
            <a:extLst>
              <a:ext uri="{FF2B5EF4-FFF2-40B4-BE49-F238E27FC236}">
                <a16:creationId xmlns:a16="http://schemas.microsoft.com/office/drawing/2014/main" id="{FD9BA9B4-1944-474A-9FEF-635AEAA1F894}"/>
              </a:ext>
            </a:extLst>
          </p:cNvPr>
          <p:cNvSpPr txBox="1">
            <a:spLocks/>
          </p:cNvSpPr>
          <p:nvPr/>
        </p:nvSpPr>
        <p:spPr>
          <a:xfrm>
            <a:off x="-24300" y="3702479"/>
            <a:ext cx="5936456" cy="2698230"/>
          </a:xfrm>
          <a:prstGeom prst="rect">
            <a:avLst/>
          </a:prstGeom>
        </p:spPr>
        <p:txBody>
          <a:bodyPr/>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500"/>
              </a:spcAft>
              <a:buClr>
                <a:prstClr val="white"/>
              </a:buClr>
              <a:buSzTx/>
              <a:buFont typeface="Arial" panose="020B0604020202020204" pitchFamily="34" charset="0"/>
              <a:buNone/>
              <a:tabLst/>
              <a:defRPr/>
            </a:pPr>
            <a:endParaRPr kumimoji="0" lang="en-GB" sz="2400" b="1" i="0" u="none" strike="noStrike" kern="1200" cap="none" spc="0" normalizeH="0" baseline="0" noProof="0">
              <a:ln>
                <a:noFill/>
              </a:ln>
              <a:solidFill>
                <a:prstClr val="white"/>
              </a:solidFill>
              <a:effectLst/>
              <a:uLnTx/>
              <a:uFillTx/>
              <a:latin typeface="Tahoma"/>
              <a:ea typeface="+mn-ea"/>
              <a:cs typeface="+mn-cs"/>
            </a:endParaRPr>
          </a:p>
        </p:txBody>
      </p:sp>
      <p:sp>
        <p:nvSpPr>
          <p:cNvPr id="11" name="TextBox 10">
            <a:extLst>
              <a:ext uri="{FF2B5EF4-FFF2-40B4-BE49-F238E27FC236}">
                <a16:creationId xmlns:a16="http://schemas.microsoft.com/office/drawing/2014/main" id="{63103D52-CAD2-1FDB-38D7-E9E9D94089B8}"/>
              </a:ext>
            </a:extLst>
          </p:cNvPr>
          <p:cNvSpPr txBox="1"/>
          <p:nvPr/>
        </p:nvSpPr>
        <p:spPr>
          <a:xfrm>
            <a:off x="1020006" y="6518115"/>
            <a:ext cx="301236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FFFFFF"/>
                </a:solidFill>
                <a:effectLst/>
                <a:uLnTx/>
                <a:uFillTx/>
                <a:latin typeface="Tahoma"/>
                <a:ea typeface="+mn-ea"/>
                <a:cs typeface="+mn-cs"/>
              </a:rPr>
              <a:t>All images remain copywrite of indicated source</a:t>
            </a:r>
          </a:p>
        </p:txBody>
      </p:sp>
      <p:sp>
        <p:nvSpPr>
          <p:cNvPr id="13" name="Content Placeholder 18">
            <a:extLst>
              <a:ext uri="{FF2B5EF4-FFF2-40B4-BE49-F238E27FC236}">
                <a16:creationId xmlns:a16="http://schemas.microsoft.com/office/drawing/2014/main" id="{743CB663-8D4B-9C2E-FADD-3C1E856E42E3}"/>
              </a:ext>
            </a:extLst>
          </p:cNvPr>
          <p:cNvSpPr txBox="1">
            <a:spLocks/>
          </p:cNvSpPr>
          <p:nvPr/>
        </p:nvSpPr>
        <p:spPr>
          <a:xfrm>
            <a:off x="152399" y="2834037"/>
            <a:ext cx="6159623" cy="3673295"/>
          </a:xfrm>
          <a:prstGeom prst="rect">
            <a:avLst/>
          </a:prstGeom>
        </p:spPr>
        <p:txBody>
          <a:bodyPr/>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6700" marR="0" lvl="0" indent="-266700" algn="l" defTabSz="914400" rtl="0" eaLnBrk="1" fontAlgn="auto" latinLnBrk="0" hangingPunct="1">
              <a:lnSpc>
                <a:spcPct val="100000"/>
              </a:lnSpc>
              <a:spcBef>
                <a:spcPts val="300"/>
              </a:spcBef>
              <a:spcAft>
                <a:spcPts val="300"/>
              </a:spcAft>
              <a:buClr>
                <a:prstClr val="white"/>
              </a:buClr>
              <a:buSzPct val="80000"/>
              <a:buFont typeface="Wingdings" panose="05000000000000000000" pitchFamily="2" charset="2"/>
              <a:buChar char="Ø"/>
              <a:tabLst/>
              <a:defRPr/>
            </a:pPr>
            <a:endParaRPr kumimoji="0" lang="en-GB" sz="2400" b="0" i="0" u="none" strike="noStrike" kern="1200" cap="none" spc="0" normalizeH="0" baseline="0" noProof="0">
              <a:ln>
                <a:noFill/>
              </a:ln>
              <a:solidFill>
                <a:prstClr val="white"/>
              </a:solidFill>
              <a:effectLst/>
              <a:uLnTx/>
              <a:uFillTx/>
              <a:latin typeface="Tahoma"/>
              <a:ea typeface="+mn-ea"/>
              <a:cs typeface="+mn-cs"/>
            </a:endParaRPr>
          </a:p>
        </p:txBody>
      </p:sp>
      <p:sp>
        <p:nvSpPr>
          <p:cNvPr id="10" name="Subtitle 9">
            <a:extLst>
              <a:ext uri="{FF2B5EF4-FFF2-40B4-BE49-F238E27FC236}">
                <a16:creationId xmlns:a16="http://schemas.microsoft.com/office/drawing/2014/main" id="{B66713F5-E33B-1D8E-0051-49F5CE96DA5E}"/>
              </a:ext>
            </a:extLst>
          </p:cNvPr>
          <p:cNvSpPr>
            <a:spLocks noGrp="1"/>
          </p:cNvSpPr>
          <p:nvPr>
            <p:ph type="subTitle" idx="1"/>
          </p:nvPr>
        </p:nvSpPr>
        <p:spPr>
          <a:xfrm>
            <a:off x="7603484" y="4969473"/>
            <a:ext cx="4136321" cy="1255484"/>
          </a:xfrm>
        </p:spPr>
        <p:txBody>
          <a:bodyPr vert="horz" lIns="0" tIns="0" rIns="0" bIns="0" rtlCol="0" anchor="t">
            <a:noAutofit/>
          </a:bodyPr>
          <a:lstStyle/>
          <a:p>
            <a:pPr algn="ctr">
              <a:spcBef>
                <a:spcPts val="0"/>
              </a:spcBef>
            </a:pPr>
            <a:r>
              <a:rPr lang="en-GB" dirty="0">
                <a:ea typeface="Tahoma"/>
                <a:cs typeface="Tahoma"/>
              </a:rPr>
              <a:t>P&amp;SC Meeting</a:t>
            </a:r>
          </a:p>
          <a:p>
            <a:pPr algn="ctr">
              <a:spcBef>
                <a:spcPts val="0"/>
              </a:spcBef>
            </a:pPr>
            <a:r>
              <a:rPr lang="en-GB" dirty="0">
                <a:ea typeface="Tahoma"/>
                <a:cs typeface="Tahoma"/>
              </a:rPr>
              <a:t>Tuesday 8th September 2026</a:t>
            </a:r>
          </a:p>
        </p:txBody>
      </p:sp>
      <p:sp>
        <p:nvSpPr>
          <p:cNvPr id="9" name="TextBox 8">
            <a:extLst>
              <a:ext uri="{FF2B5EF4-FFF2-40B4-BE49-F238E27FC236}">
                <a16:creationId xmlns:a16="http://schemas.microsoft.com/office/drawing/2014/main" id="{F4281727-610C-4E62-7C0B-941C3D3CBE29}"/>
              </a:ext>
            </a:extLst>
          </p:cNvPr>
          <p:cNvSpPr txBox="1"/>
          <p:nvPr/>
        </p:nvSpPr>
        <p:spPr>
          <a:xfrm>
            <a:off x="-80453" y="783800"/>
            <a:ext cx="4561316" cy="4626908"/>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rPr>
              <a:t>UK Photonics Overview &amp; Roadmap</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a:rPr>
              <a:t>	John Lincoln &amp; Lewis Hill,</a:t>
            </a:r>
            <a:endPar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a:rPr>
              <a:t>Photonics Leadership Group</a:t>
            </a:r>
            <a:endPar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endParaRP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rPr>
              <a:t>Photonics for AI and datacentres</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rPr>
              <a:t>Julia Coym, Seagate</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rPr>
              <a:t>Photonics defence and security</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a:ea typeface="Times New Roman" panose="02020603050405020304" pitchFamily="18" charset="0"/>
                <a:cs typeface="Calibri" panose="020F0502020204030204" pitchFamily="34" charset="0"/>
              </a:rPr>
              <a:t>Iain Carrie, Thales</a:t>
            </a:r>
            <a:endParaRPr kumimoji="0" lang="en-GB" sz="1400" b="0" i="0" u="none" strike="noStrike" kern="1200" cap="none" spc="0" normalizeH="0" baseline="0" noProof="0" dirty="0">
              <a:ln>
                <a:noFill/>
              </a:ln>
              <a:solidFill>
                <a:prstClr val="white"/>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94195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B7FFD46-C11F-9A80-CD3E-FB955A375F45}"/>
              </a:ext>
            </a:extLst>
          </p:cNvPr>
          <p:cNvSpPr txBox="1"/>
          <p:nvPr/>
        </p:nvSpPr>
        <p:spPr>
          <a:xfrm>
            <a:off x="422917" y="291519"/>
            <a:ext cx="6700937" cy="584775"/>
          </a:xfrm>
          <a:prstGeom prst="rect">
            <a:avLst/>
          </a:prstGeom>
          <a:noFill/>
        </p:spPr>
        <p:txBody>
          <a:bodyPr wrap="none">
            <a:spAutoFit/>
          </a:bodyPr>
          <a:lstStyle/>
          <a:p>
            <a:r>
              <a:rPr sz="3200" b="1">
                <a:solidFill>
                  <a:srgbClr val="F5F5F5"/>
                </a:solidFill>
                <a:latin typeface="Aptos"/>
              </a:rPr>
              <a:t>Photonics is the technology of light</a:t>
            </a:r>
          </a:p>
        </p:txBody>
      </p:sp>
      <p:sp>
        <p:nvSpPr>
          <p:cNvPr id="7" name="TextBox 6">
            <a:extLst>
              <a:ext uri="{FF2B5EF4-FFF2-40B4-BE49-F238E27FC236}">
                <a16:creationId xmlns:a16="http://schemas.microsoft.com/office/drawing/2014/main" id="{12AB7F96-6B48-61E7-80EF-53B8DC931A29}"/>
              </a:ext>
            </a:extLst>
          </p:cNvPr>
          <p:cNvSpPr txBox="1"/>
          <p:nvPr/>
        </p:nvSpPr>
        <p:spPr>
          <a:xfrm>
            <a:off x="495834" y="859982"/>
            <a:ext cx="5801973" cy="707886"/>
          </a:xfrm>
          <a:prstGeom prst="rect">
            <a:avLst/>
          </a:prstGeom>
          <a:noFill/>
        </p:spPr>
        <p:txBody>
          <a:bodyPr wrap="none">
            <a:spAutoFit/>
          </a:bodyPr>
          <a:lstStyle/>
          <a:p>
            <a:r>
              <a:rPr lang="en-GB" sz="2000">
                <a:solidFill>
                  <a:schemeClr val="bg1"/>
                </a:solidFill>
                <a:latin typeface="Aptos"/>
              </a:rPr>
              <a:t>Generate, shape, transmit, interact and detect light</a:t>
            </a:r>
          </a:p>
          <a:p>
            <a:r>
              <a:rPr lang="en-GB" sz="2000">
                <a:solidFill>
                  <a:schemeClr val="bg1"/>
                </a:solidFill>
                <a:latin typeface="Aptos"/>
              </a:rPr>
              <a:t>— from single photons to kilowatts.</a:t>
            </a:r>
          </a:p>
        </p:txBody>
      </p:sp>
      <p:sp>
        <p:nvSpPr>
          <p:cNvPr id="9" name="Rectangle 8">
            <a:extLst>
              <a:ext uri="{FF2B5EF4-FFF2-40B4-BE49-F238E27FC236}">
                <a16:creationId xmlns:a16="http://schemas.microsoft.com/office/drawing/2014/main" id="{D63C7398-FD10-F71E-C494-CB6695972788}"/>
              </a:ext>
            </a:extLst>
          </p:cNvPr>
          <p:cNvSpPr/>
          <p:nvPr/>
        </p:nvSpPr>
        <p:spPr>
          <a:xfrm>
            <a:off x="422917" y="1656439"/>
            <a:ext cx="2041671" cy="21863"/>
          </a:xfrm>
          <a:prstGeom prst="rect">
            <a:avLst/>
          </a:prstGeom>
          <a:solidFill>
            <a:srgbClr val="1FCE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8" name="Oval 37">
            <a:extLst>
              <a:ext uri="{FF2B5EF4-FFF2-40B4-BE49-F238E27FC236}">
                <a16:creationId xmlns:a16="http://schemas.microsoft.com/office/drawing/2014/main" id="{A557121B-FA58-CEE2-4DD0-74440D4214E3}"/>
              </a:ext>
            </a:extLst>
          </p:cNvPr>
          <p:cNvSpPr/>
          <p:nvPr/>
        </p:nvSpPr>
        <p:spPr>
          <a:xfrm>
            <a:off x="4587428" y="3145968"/>
            <a:ext cx="3132000" cy="1504718"/>
          </a:xfrm>
          <a:prstGeom prst="ellipse">
            <a:avLst/>
          </a:prstGeom>
          <a:blipFill rotWithShape="0">
            <a:blip r:embed="rId2"/>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6000" tIns="36000" rIns="36000" bIns="36000" numCol="1" spcCol="1270" anchor="ctr" anchorCtr="0">
            <a:noAutofit/>
          </a:bodyPr>
          <a:lstStyle/>
          <a:p>
            <a:pPr algn="ctr" defTabSz="800100">
              <a:lnSpc>
                <a:spcPct val="150000"/>
              </a:lnSpc>
              <a:spcBef>
                <a:spcPct val="0"/>
              </a:spcBef>
              <a:spcAft>
                <a:spcPct val="35000"/>
              </a:spcAft>
            </a:pPr>
            <a:r>
              <a:rPr lang="en-GB" sz="2800" b="1"/>
              <a:t>Photonics (Light)</a:t>
            </a:r>
          </a:p>
        </p:txBody>
      </p:sp>
      <p:sp>
        <p:nvSpPr>
          <p:cNvPr id="39" name="Freeform: Shape 38">
            <a:extLst>
              <a:ext uri="{FF2B5EF4-FFF2-40B4-BE49-F238E27FC236}">
                <a16:creationId xmlns:a16="http://schemas.microsoft.com/office/drawing/2014/main" id="{44700995-E331-D0FD-3761-DDCB59416FDD}"/>
              </a:ext>
            </a:extLst>
          </p:cNvPr>
          <p:cNvSpPr/>
          <p:nvPr/>
        </p:nvSpPr>
        <p:spPr>
          <a:xfrm rot="16200000">
            <a:off x="6016163" y="2831984"/>
            <a:ext cx="274531" cy="440522"/>
          </a:xfrm>
          <a:custGeom>
            <a:avLst/>
            <a:gdLst>
              <a:gd name="csX0" fmla="*/ 0 w 274531"/>
              <a:gd name="csY0" fmla="*/ 88104 h 440522"/>
              <a:gd name="csX1" fmla="*/ 137266 w 274531"/>
              <a:gd name="csY1" fmla="*/ 88104 h 440522"/>
              <a:gd name="csX2" fmla="*/ 137266 w 274531"/>
              <a:gd name="csY2" fmla="*/ 0 h 440522"/>
              <a:gd name="csX3" fmla="*/ 274531 w 274531"/>
              <a:gd name="csY3" fmla="*/ 220261 h 440522"/>
              <a:gd name="csX4" fmla="*/ 137266 w 274531"/>
              <a:gd name="csY4" fmla="*/ 440522 h 440522"/>
              <a:gd name="csX5" fmla="*/ 137266 w 274531"/>
              <a:gd name="csY5" fmla="*/ 352418 h 440522"/>
              <a:gd name="csX6" fmla="*/ 0 w 274531"/>
              <a:gd name="csY6" fmla="*/ 352418 h 440522"/>
              <a:gd name="csX7" fmla="*/ 0 w 274531"/>
              <a:gd name="csY7" fmla="*/ 88104 h 440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4531" h="440522">
                <a:moveTo>
                  <a:pt x="0" y="88104"/>
                </a:moveTo>
                <a:lnTo>
                  <a:pt x="137266" y="88104"/>
                </a:lnTo>
                <a:lnTo>
                  <a:pt x="137266" y="0"/>
                </a:lnTo>
                <a:lnTo>
                  <a:pt x="274531" y="220261"/>
                </a:lnTo>
                <a:lnTo>
                  <a:pt x="137266" y="440522"/>
                </a:lnTo>
                <a:lnTo>
                  <a:pt x="137266" y="352418"/>
                </a:lnTo>
                <a:lnTo>
                  <a:pt x="0" y="352418"/>
                </a:lnTo>
                <a:lnTo>
                  <a:pt x="0" y="88104"/>
                </a:lnTo>
                <a:close/>
              </a:path>
            </a:pathLst>
          </a:custGeom>
          <a:scene3d>
            <a:camera prst="orthographicFront">
              <a:rot lat="0" lon="0" rev="0"/>
            </a:camera>
            <a:lightRig rig="contrasting" dir="t">
              <a:rot lat="0" lon="0" rev="1200000"/>
            </a:lightRig>
          </a:scene3d>
          <a:sp3d z="-182000"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 tIns="88105" rIns="82360" bIns="88103" numCol="1" spcCol="1270" anchor="ctr" anchorCtr="0">
            <a:noAutofit/>
          </a:bodyPr>
          <a:lstStyle/>
          <a:p>
            <a:pPr marL="0" lvl="0" indent="0" algn="ctr" defTabSz="889000">
              <a:lnSpc>
                <a:spcPct val="90000"/>
              </a:lnSpc>
              <a:spcBef>
                <a:spcPct val="0"/>
              </a:spcBef>
              <a:spcAft>
                <a:spcPct val="35000"/>
              </a:spcAft>
              <a:buNone/>
            </a:pPr>
            <a:endParaRPr lang="en-GB" sz="3200" kern="1200"/>
          </a:p>
        </p:txBody>
      </p:sp>
      <p:sp>
        <p:nvSpPr>
          <p:cNvPr id="40" name="Oval 39">
            <a:extLst>
              <a:ext uri="{FF2B5EF4-FFF2-40B4-BE49-F238E27FC236}">
                <a16:creationId xmlns:a16="http://schemas.microsoft.com/office/drawing/2014/main" id="{970438B2-4E07-E1E8-09CB-16C048AB2AF0}"/>
              </a:ext>
            </a:extLst>
          </p:cNvPr>
          <p:cNvSpPr/>
          <p:nvPr/>
        </p:nvSpPr>
        <p:spPr>
          <a:xfrm>
            <a:off x="4587428" y="1517809"/>
            <a:ext cx="3132000" cy="1368000"/>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212604" tIns="212604" rIns="212604" bIns="212604" numCol="1" spcCol="1270" anchor="ctr" anchorCtr="0">
            <a:noAutofit/>
          </a:bodyPr>
          <a:lstStyle/>
          <a:p>
            <a:pPr marL="0" lvl="0" indent="0" algn="l" defTabSz="800100">
              <a:lnSpc>
                <a:spcPct val="90000"/>
              </a:lnSpc>
              <a:spcBef>
                <a:spcPct val="0"/>
              </a:spcBef>
              <a:buNone/>
            </a:pPr>
            <a:r>
              <a:rPr lang="en-GB" sz="2800" kern="1200"/>
              <a:t>Generate</a:t>
            </a:r>
          </a:p>
          <a:p>
            <a:pPr marL="114300" lvl="1" indent="-114300" algn="l" defTabSz="533400">
              <a:lnSpc>
                <a:spcPct val="90000"/>
              </a:lnSpc>
              <a:spcBef>
                <a:spcPct val="0"/>
              </a:spcBef>
              <a:spcAft>
                <a:spcPct val="15000"/>
              </a:spcAft>
              <a:buChar char="•"/>
            </a:pPr>
            <a:r>
              <a:rPr lang="en-GB" kern="1200"/>
              <a:t>LEDs Lasers, Lamps, Sun</a:t>
            </a:r>
          </a:p>
        </p:txBody>
      </p:sp>
      <p:sp>
        <p:nvSpPr>
          <p:cNvPr id="41" name="Freeform: Shape 40">
            <a:extLst>
              <a:ext uri="{FF2B5EF4-FFF2-40B4-BE49-F238E27FC236}">
                <a16:creationId xmlns:a16="http://schemas.microsoft.com/office/drawing/2014/main" id="{818C9A1B-91FA-E08D-D654-F81635A963A4}"/>
              </a:ext>
            </a:extLst>
          </p:cNvPr>
          <p:cNvSpPr/>
          <p:nvPr/>
        </p:nvSpPr>
        <p:spPr>
          <a:xfrm rot="20520000">
            <a:off x="7721495" y="3584427"/>
            <a:ext cx="274531" cy="440522"/>
          </a:xfrm>
          <a:custGeom>
            <a:avLst/>
            <a:gdLst>
              <a:gd name="csX0" fmla="*/ 0 w 274531"/>
              <a:gd name="csY0" fmla="*/ 88104 h 440522"/>
              <a:gd name="csX1" fmla="*/ 137266 w 274531"/>
              <a:gd name="csY1" fmla="*/ 88104 h 440522"/>
              <a:gd name="csX2" fmla="*/ 137266 w 274531"/>
              <a:gd name="csY2" fmla="*/ 0 h 440522"/>
              <a:gd name="csX3" fmla="*/ 274531 w 274531"/>
              <a:gd name="csY3" fmla="*/ 220261 h 440522"/>
              <a:gd name="csX4" fmla="*/ 137266 w 274531"/>
              <a:gd name="csY4" fmla="*/ 440522 h 440522"/>
              <a:gd name="csX5" fmla="*/ 137266 w 274531"/>
              <a:gd name="csY5" fmla="*/ 352418 h 440522"/>
              <a:gd name="csX6" fmla="*/ 0 w 274531"/>
              <a:gd name="csY6" fmla="*/ 352418 h 440522"/>
              <a:gd name="csX7" fmla="*/ 0 w 274531"/>
              <a:gd name="csY7" fmla="*/ 88104 h 440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4531" h="440522">
                <a:moveTo>
                  <a:pt x="0" y="88104"/>
                </a:moveTo>
                <a:lnTo>
                  <a:pt x="137266" y="88104"/>
                </a:lnTo>
                <a:lnTo>
                  <a:pt x="137266" y="0"/>
                </a:lnTo>
                <a:lnTo>
                  <a:pt x="274531" y="220261"/>
                </a:lnTo>
                <a:lnTo>
                  <a:pt x="137266" y="440522"/>
                </a:lnTo>
                <a:lnTo>
                  <a:pt x="137266" y="352418"/>
                </a:lnTo>
                <a:lnTo>
                  <a:pt x="0" y="352418"/>
                </a:lnTo>
                <a:lnTo>
                  <a:pt x="0" y="88104"/>
                </a:lnTo>
                <a:close/>
              </a:path>
            </a:pathLst>
          </a:custGeom>
          <a:scene3d>
            <a:camera prst="orthographicFront">
              <a:rot lat="0" lon="0" rev="0"/>
            </a:camera>
            <a:lightRig rig="contrasting" dir="t">
              <a:rot lat="0" lon="0" rev="1200000"/>
            </a:lightRig>
          </a:scene3d>
          <a:sp3d z="-182000" contourW="19050" prstMaterial="metal">
            <a:bevelT w="88900" h="203200"/>
            <a:bevelB w="165100" h="254000"/>
          </a:sp3d>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 tIns="88103" rIns="82359" bIns="88104" numCol="1" spcCol="1270" anchor="ctr" anchorCtr="0">
            <a:noAutofit/>
          </a:bodyPr>
          <a:lstStyle/>
          <a:p>
            <a:pPr marL="0" lvl="0" indent="0" algn="ctr" defTabSz="889000">
              <a:lnSpc>
                <a:spcPct val="90000"/>
              </a:lnSpc>
              <a:spcBef>
                <a:spcPct val="0"/>
              </a:spcBef>
              <a:spcAft>
                <a:spcPct val="35000"/>
              </a:spcAft>
              <a:buNone/>
            </a:pPr>
            <a:endParaRPr lang="en-GB" sz="3200" kern="1200"/>
          </a:p>
        </p:txBody>
      </p:sp>
      <p:sp>
        <p:nvSpPr>
          <p:cNvPr id="43" name="Freeform: Shape 42">
            <a:extLst>
              <a:ext uri="{FF2B5EF4-FFF2-40B4-BE49-F238E27FC236}">
                <a16:creationId xmlns:a16="http://schemas.microsoft.com/office/drawing/2014/main" id="{4D1690ED-3487-AB56-0309-1F8641B194BF}"/>
              </a:ext>
            </a:extLst>
          </p:cNvPr>
          <p:cNvSpPr/>
          <p:nvPr/>
        </p:nvSpPr>
        <p:spPr>
          <a:xfrm rot="3660000">
            <a:off x="6996432" y="4517798"/>
            <a:ext cx="274531" cy="440522"/>
          </a:xfrm>
          <a:custGeom>
            <a:avLst/>
            <a:gdLst>
              <a:gd name="csX0" fmla="*/ 0 w 274531"/>
              <a:gd name="csY0" fmla="*/ 88104 h 440522"/>
              <a:gd name="csX1" fmla="*/ 137266 w 274531"/>
              <a:gd name="csY1" fmla="*/ 88104 h 440522"/>
              <a:gd name="csX2" fmla="*/ 137266 w 274531"/>
              <a:gd name="csY2" fmla="*/ 0 h 440522"/>
              <a:gd name="csX3" fmla="*/ 274531 w 274531"/>
              <a:gd name="csY3" fmla="*/ 220261 h 440522"/>
              <a:gd name="csX4" fmla="*/ 137266 w 274531"/>
              <a:gd name="csY4" fmla="*/ 440522 h 440522"/>
              <a:gd name="csX5" fmla="*/ 137266 w 274531"/>
              <a:gd name="csY5" fmla="*/ 352418 h 440522"/>
              <a:gd name="csX6" fmla="*/ 0 w 274531"/>
              <a:gd name="csY6" fmla="*/ 352418 h 440522"/>
              <a:gd name="csX7" fmla="*/ 0 w 274531"/>
              <a:gd name="csY7" fmla="*/ 88104 h 440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4531" h="440522">
                <a:moveTo>
                  <a:pt x="0" y="88104"/>
                </a:moveTo>
                <a:lnTo>
                  <a:pt x="137266" y="88104"/>
                </a:lnTo>
                <a:lnTo>
                  <a:pt x="137266" y="0"/>
                </a:lnTo>
                <a:lnTo>
                  <a:pt x="274531" y="220261"/>
                </a:lnTo>
                <a:lnTo>
                  <a:pt x="137266" y="440522"/>
                </a:lnTo>
                <a:lnTo>
                  <a:pt x="137266" y="352418"/>
                </a:lnTo>
                <a:lnTo>
                  <a:pt x="0" y="352418"/>
                </a:lnTo>
                <a:lnTo>
                  <a:pt x="0" y="88104"/>
                </a:lnTo>
                <a:close/>
              </a:path>
            </a:pathLst>
          </a:custGeom>
          <a:scene3d>
            <a:camera prst="orthographicFront">
              <a:rot lat="0" lon="0" rev="0"/>
            </a:camera>
            <a:lightRig rig="contrasting" dir="t">
              <a:rot lat="0" lon="0" rev="1200000"/>
            </a:lightRig>
          </a:scene3d>
          <a:sp3d z="-182000"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 tIns="88103" rIns="82359" bIns="88104" numCol="1" spcCol="1270" anchor="ctr" anchorCtr="0">
            <a:noAutofit/>
          </a:bodyPr>
          <a:lstStyle/>
          <a:p>
            <a:pPr marL="0" lvl="0" indent="0" algn="ctr" defTabSz="889000">
              <a:lnSpc>
                <a:spcPct val="90000"/>
              </a:lnSpc>
              <a:spcBef>
                <a:spcPct val="0"/>
              </a:spcBef>
              <a:spcAft>
                <a:spcPct val="35000"/>
              </a:spcAft>
              <a:buNone/>
            </a:pPr>
            <a:endParaRPr lang="en-GB" sz="3200" kern="1200"/>
          </a:p>
        </p:txBody>
      </p:sp>
      <p:sp>
        <p:nvSpPr>
          <p:cNvPr id="45" name="Freeform: Shape 44">
            <a:extLst>
              <a:ext uri="{FF2B5EF4-FFF2-40B4-BE49-F238E27FC236}">
                <a16:creationId xmlns:a16="http://schemas.microsoft.com/office/drawing/2014/main" id="{FEA773D5-7DFA-7317-CDC7-2D3E9F509B30}"/>
              </a:ext>
            </a:extLst>
          </p:cNvPr>
          <p:cNvSpPr/>
          <p:nvPr/>
        </p:nvSpPr>
        <p:spPr>
          <a:xfrm rot="17914475">
            <a:off x="5069782" y="4517798"/>
            <a:ext cx="274531" cy="440523"/>
          </a:xfrm>
          <a:custGeom>
            <a:avLst/>
            <a:gdLst>
              <a:gd name="csX0" fmla="*/ 0 w 274531"/>
              <a:gd name="csY0" fmla="*/ 88104 h 440522"/>
              <a:gd name="csX1" fmla="*/ 137266 w 274531"/>
              <a:gd name="csY1" fmla="*/ 88104 h 440522"/>
              <a:gd name="csX2" fmla="*/ 137266 w 274531"/>
              <a:gd name="csY2" fmla="*/ 0 h 440522"/>
              <a:gd name="csX3" fmla="*/ 274531 w 274531"/>
              <a:gd name="csY3" fmla="*/ 220261 h 440522"/>
              <a:gd name="csX4" fmla="*/ 137266 w 274531"/>
              <a:gd name="csY4" fmla="*/ 440522 h 440522"/>
              <a:gd name="csX5" fmla="*/ 137266 w 274531"/>
              <a:gd name="csY5" fmla="*/ 352418 h 440522"/>
              <a:gd name="csX6" fmla="*/ 0 w 274531"/>
              <a:gd name="csY6" fmla="*/ 352418 h 440522"/>
              <a:gd name="csX7" fmla="*/ 0 w 274531"/>
              <a:gd name="csY7" fmla="*/ 88104 h 440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4531" h="440522">
                <a:moveTo>
                  <a:pt x="274531" y="352418"/>
                </a:moveTo>
                <a:lnTo>
                  <a:pt x="137265" y="352418"/>
                </a:lnTo>
                <a:lnTo>
                  <a:pt x="137265" y="440522"/>
                </a:lnTo>
                <a:lnTo>
                  <a:pt x="0" y="220261"/>
                </a:lnTo>
                <a:lnTo>
                  <a:pt x="137265" y="0"/>
                </a:lnTo>
                <a:lnTo>
                  <a:pt x="137265" y="88104"/>
                </a:lnTo>
                <a:lnTo>
                  <a:pt x="274531" y="88104"/>
                </a:lnTo>
                <a:lnTo>
                  <a:pt x="274531" y="352418"/>
                </a:lnTo>
                <a:close/>
              </a:path>
            </a:pathLst>
          </a:custGeom>
          <a:scene3d>
            <a:camera prst="orthographicFront">
              <a:rot lat="0" lon="0" rev="0"/>
            </a:camera>
            <a:lightRig rig="contrasting" dir="t">
              <a:rot lat="0" lon="0" rev="1200000"/>
            </a:lightRig>
          </a:scene3d>
          <a:sp3d z="-182000"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82357" tIns="88104" rIns="1" bIns="88104" numCol="1" spcCol="1270" anchor="ctr" anchorCtr="0">
            <a:noAutofit/>
          </a:bodyPr>
          <a:lstStyle/>
          <a:p>
            <a:pPr marL="0" lvl="0" indent="0" algn="ctr" defTabSz="889000">
              <a:lnSpc>
                <a:spcPct val="90000"/>
              </a:lnSpc>
              <a:spcBef>
                <a:spcPct val="0"/>
              </a:spcBef>
              <a:spcAft>
                <a:spcPct val="35000"/>
              </a:spcAft>
              <a:buNone/>
            </a:pPr>
            <a:endParaRPr lang="en-GB" sz="3200" kern="1200"/>
          </a:p>
        </p:txBody>
      </p:sp>
      <p:grpSp>
        <p:nvGrpSpPr>
          <p:cNvPr id="51" name="Group 50">
            <a:extLst>
              <a:ext uri="{FF2B5EF4-FFF2-40B4-BE49-F238E27FC236}">
                <a16:creationId xmlns:a16="http://schemas.microsoft.com/office/drawing/2014/main" id="{5814B16D-7D0A-9485-EE72-DD32E1C55EAA}"/>
              </a:ext>
            </a:extLst>
          </p:cNvPr>
          <p:cNvGrpSpPr/>
          <p:nvPr/>
        </p:nvGrpSpPr>
        <p:grpSpPr>
          <a:xfrm>
            <a:off x="2448993" y="4739963"/>
            <a:ext cx="7408871" cy="1368000"/>
            <a:chOff x="2457701" y="4935908"/>
            <a:chExt cx="7408871" cy="1368000"/>
          </a:xfrm>
        </p:grpSpPr>
        <p:sp>
          <p:nvSpPr>
            <p:cNvPr id="44" name="Oval 43">
              <a:extLst>
                <a:ext uri="{FF2B5EF4-FFF2-40B4-BE49-F238E27FC236}">
                  <a16:creationId xmlns:a16="http://schemas.microsoft.com/office/drawing/2014/main" id="{F670DE1A-F2C0-194F-5E8A-8F8EE1D970D9}"/>
                </a:ext>
              </a:extLst>
            </p:cNvPr>
            <p:cNvSpPr/>
            <p:nvPr/>
          </p:nvSpPr>
          <p:spPr>
            <a:xfrm>
              <a:off x="6734572" y="4935908"/>
              <a:ext cx="3132000" cy="1368000"/>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212604" tIns="212604" rIns="212604" bIns="212604" numCol="1" spcCol="1270" anchor="ctr" anchorCtr="0">
              <a:noAutofit/>
            </a:bodyPr>
            <a:lstStyle/>
            <a:p>
              <a:pPr marL="0" lvl="0" indent="0" algn="l" defTabSz="800100">
                <a:lnSpc>
                  <a:spcPct val="90000"/>
                </a:lnSpc>
                <a:spcBef>
                  <a:spcPct val="0"/>
                </a:spcBef>
                <a:buNone/>
              </a:pPr>
              <a:r>
                <a:rPr lang="en-GB" sz="2800" kern="1200"/>
                <a:t>Transmit</a:t>
              </a:r>
            </a:p>
            <a:p>
              <a:pPr marL="114300" lvl="1" indent="-114300" algn="l" defTabSz="533400">
                <a:lnSpc>
                  <a:spcPct val="90000"/>
                </a:lnSpc>
                <a:spcBef>
                  <a:spcPct val="0"/>
                </a:spcBef>
                <a:spcAft>
                  <a:spcPct val="15000"/>
                </a:spcAft>
                <a:buChar char="•"/>
              </a:pPr>
              <a:r>
                <a:rPr lang="en-GB" kern="1200"/>
                <a:t>Fibre, glass, windows, space</a:t>
              </a:r>
            </a:p>
          </p:txBody>
        </p:sp>
        <p:sp>
          <p:nvSpPr>
            <p:cNvPr id="46" name="Oval 45">
              <a:extLst>
                <a:ext uri="{FF2B5EF4-FFF2-40B4-BE49-F238E27FC236}">
                  <a16:creationId xmlns:a16="http://schemas.microsoft.com/office/drawing/2014/main" id="{867FEA2A-DFDF-DE27-8934-5A7766DA0729}"/>
                </a:ext>
              </a:extLst>
            </p:cNvPr>
            <p:cNvSpPr/>
            <p:nvPr/>
          </p:nvSpPr>
          <p:spPr>
            <a:xfrm>
              <a:off x="2457701" y="4935908"/>
              <a:ext cx="3132000" cy="1368000"/>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212604" tIns="212604" rIns="212604" bIns="212604" numCol="1" spcCol="1270" anchor="ctr" anchorCtr="0">
              <a:noAutofit/>
            </a:bodyPr>
            <a:lstStyle/>
            <a:p>
              <a:pPr marL="0" lvl="0" indent="0" algn="l" defTabSz="800100">
                <a:lnSpc>
                  <a:spcPct val="90000"/>
                </a:lnSpc>
                <a:spcBef>
                  <a:spcPct val="0"/>
                </a:spcBef>
                <a:buNone/>
              </a:pPr>
              <a:r>
                <a:rPr lang="en-GB" sz="2800" kern="1200"/>
                <a:t>Interact</a:t>
              </a:r>
            </a:p>
            <a:p>
              <a:pPr marL="114300" lvl="1" indent="-114300" algn="l" defTabSz="533400">
                <a:lnSpc>
                  <a:spcPct val="90000"/>
                </a:lnSpc>
                <a:spcBef>
                  <a:spcPct val="0"/>
                </a:spcBef>
                <a:spcAft>
                  <a:spcPct val="15000"/>
                </a:spcAft>
                <a:buChar char="•"/>
              </a:pPr>
              <a:r>
                <a:rPr lang="en-GB" kern="1200"/>
                <a:t>Adsorb, reflect, heat</a:t>
              </a:r>
            </a:p>
          </p:txBody>
        </p:sp>
      </p:grpSp>
      <p:sp>
        <p:nvSpPr>
          <p:cNvPr id="47" name="Freeform: Shape 46">
            <a:extLst>
              <a:ext uri="{FF2B5EF4-FFF2-40B4-BE49-F238E27FC236}">
                <a16:creationId xmlns:a16="http://schemas.microsoft.com/office/drawing/2014/main" id="{42688B74-2D41-C284-FB59-8C18C66089FE}"/>
              </a:ext>
            </a:extLst>
          </p:cNvPr>
          <p:cNvSpPr/>
          <p:nvPr/>
        </p:nvSpPr>
        <p:spPr>
          <a:xfrm rot="1080000">
            <a:off x="4304871" y="3584427"/>
            <a:ext cx="274532" cy="440523"/>
          </a:xfrm>
          <a:custGeom>
            <a:avLst/>
            <a:gdLst>
              <a:gd name="csX0" fmla="*/ 0 w 274531"/>
              <a:gd name="csY0" fmla="*/ 88104 h 440522"/>
              <a:gd name="csX1" fmla="*/ 137266 w 274531"/>
              <a:gd name="csY1" fmla="*/ 88104 h 440522"/>
              <a:gd name="csX2" fmla="*/ 137266 w 274531"/>
              <a:gd name="csY2" fmla="*/ 0 h 440522"/>
              <a:gd name="csX3" fmla="*/ 274531 w 274531"/>
              <a:gd name="csY3" fmla="*/ 220261 h 440522"/>
              <a:gd name="csX4" fmla="*/ 137266 w 274531"/>
              <a:gd name="csY4" fmla="*/ 440522 h 440522"/>
              <a:gd name="csX5" fmla="*/ 137266 w 274531"/>
              <a:gd name="csY5" fmla="*/ 352418 h 440522"/>
              <a:gd name="csX6" fmla="*/ 0 w 274531"/>
              <a:gd name="csY6" fmla="*/ 352418 h 440522"/>
              <a:gd name="csX7" fmla="*/ 0 w 274531"/>
              <a:gd name="csY7" fmla="*/ 88104 h 4405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74531" h="440522">
                <a:moveTo>
                  <a:pt x="274531" y="352418"/>
                </a:moveTo>
                <a:lnTo>
                  <a:pt x="137265" y="352418"/>
                </a:lnTo>
                <a:lnTo>
                  <a:pt x="137265" y="440522"/>
                </a:lnTo>
                <a:lnTo>
                  <a:pt x="0" y="220261"/>
                </a:lnTo>
                <a:lnTo>
                  <a:pt x="137265" y="0"/>
                </a:lnTo>
                <a:lnTo>
                  <a:pt x="137265" y="88104"/>
                </a:lnTo>
                <a:lnTo>
                  <a:pt x="274531" y="88104"/>
                </a:lnTo>
                <a:lnTo>
                  <a:pt x="274531" y="352418"/>
                </a:lnTo>
                <a:close/>
              </a:path>
            </a:pathLst>
          </a:custGeom>
          <a:scene3d>
            <a:camera prst="orthographicFront">
              <a:rot lat="0" lon="0" rev="0"/>
            </a:camera>
            <a:lightRig rig="contrasting" dir="t">
              <a:rot lat="0" lon="0" rev="1200000"/>
            </a:lightRig>
          </a:scene3d>
          <a:sp3d z="-182000" contourW="19050" prstMaterial="metal">
            <a:bevelT w="88900" h="203200"/>
            <a:bevelB w="165100" h="254000"/>
          </a:sp3d>
        </p:spPr>
        <p:style>
          <a:lnRef idx="0">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82359" tIns="88104" rIns="0" bIns="88104" numCol="1" spcCol="1270" anchor="ctr" anchorCtr="0">
            <a:noAutofit/>
          </a:bodyPr>
          <a:lstStyle/>
          <a:p>
            <a:pPr marL="0" lvl="0" indent="0" algn="ctr" defTabSz="889000">
              <a:lnSpc>
                <a:spcPct val="90000"/>
              </a:lnSpc>
              <a:spcBef>
                <a:spcPct val="0"/>
              </a:spcBef>
              <a:spcAft>
                <a:spcPct val="35000"/>
              </a:spcAft>
              <a:buNone/>
            </a:pPr>
            <a:endParaRPr lang="en-GB" sz="3200" kern="1200"/>
          </a:p>
        </p:txBody>
      </p:sp>
      <p:grpSp>
        <p:nvGrpSpPr>
          <p:cNvPr id="52" name="Group 51">
            <a:extLst>
              <a:ext uri="{FF2B5EF4-FFF2-40B4-BE49-F238E27FC236}">
                <a16:creationId xmlns:a16="http://schemas.microsoft.com/office/drawing/2014/main" id="{D0FD8C06-D7BC-3F8C-4A2B-8610346E575D}"/>
              </a:ext>
            </a:extLst>
          </p:cNvPr>
          <p:cNvGrpSpPr/>
          <p:nvPr/>
        </p:nvGrpSpPr>
        <p:grpSpPr>
          <a:xfrm>
            <a:off x="1198539" y="2935746"/>
            <a:ext cx="9909779" cy="1368000"/>
            <a:chOff x="1198539" y="3131691"/>
            <a:chExt cx="9909779" cy="1368000"/>
          </a:xfrm>
        </p:grpSpPr>
        <p:sp>
          <p:nvSpPr>
            <p:cNvPr id="42" name="Oval 41">
              <a:extLst>
                <a:ext uri="{FF2B5EF4-FFF2-40B4-BE49-F238E27FC236}">
                  <a16:creationId xmlns:a16="http://schemas.microsoft.com/office/drawing/2014/main" id="{58AF11C4-3157-3469-74AC-A67237217EAF}"/>
                </a:ext>
              </a:extLst>
            </p:cNvPr>
            <p:cNvSpPr/>
            <p:nvPr/>
          </p:nvSpPr>
          <p:spPr>
            <a:xfrm>
              <a:off x="7976318" y="3131691"/>
              <a:ext cx="3132000" cy="1368000"/>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212604" tIns="212604" rIns="212604" bIns="212604" numCol="1" spcCol="1270" anchor="ctr" anchorCtr="0">
              <a:noAutofit/>
            </a:bodyPr>
            <a:lstStyle/>
            <a:p>
              <a:pPr marL="0" lvl="0" indent="0" algn="l" defTabSz="800100">
                <a:lnSpc>
                  <a:spcPct val="90000"/>
                </a:lnSpc>
                <a:spcBef>
                  <a:spcPct val="0"/>
                </a:spcBef>
                <a:buNone/>
              </a:pPr>
              <a:r>
                <a:rPr lang="en-GB" sz="2800" kern="1200"/>
                <a:t>Manipulate</a:t>
              </a:r>
            </a:p>
            <a:p>
              <a:pPr marL="114300" lvl="1" indent="-114300" algn="l" defTabSz="533400">
                <a:lnSpc>
                  <a:spcPct val="90000"/>
                </a:lnSpc>
                <a:spcBef>
                  <a:spcPct val="0"/>
                </a:spcBef>
                <a:spcAft>
                  <a:spcPct val="15000"/>
                </a:spcAft>
                <a:buChar char="•"/>
              </a:pPr>
              <a:r>
                <a:rPr lang="en-GB" kern="1200"/>
                <a:t>Filter, magnify, concentrate, code</a:t>
              </a:r>
            </a:p>
          </p:txBody>
        </p:sp>
        <p:sp>
          <p:nvSpPr>
            <p:cNvPr id="48" name="Oval 47">
              <a:extLst>
                <a:ext uri="{FF2B5EF4-FFF2-40B4-BE49-F238E27FC236}">
                  <a16:creationId xmlns:a16="http://schemas.microsoft.com/office/drawing/2014/main" id="{9D13E79D-8F19-D258-26D3-339D7C47E517}"/>
                </a:ext>
              </a:extLst>
            </p:cNvPr>
            <p:cNvSpPr/>
            <p:nvPr/>
          </p:nvSpPr>
          <p:spPr>
            <a:xfrm>
              <a:off x="1198539" y="3131691"/>
              <a:ext cx="3132000" cy="1368000"/>
            </a:xfrm>
            <a:prstGeom prst="ellipse">
              <a:avLst/>
            </a:pr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6">
                <a:hueOff val="0"/>
                <a:satOff val="0"/>
                <a:lumOff val="0"/>
                <a:alphaOff val="0"/>
              </a:schemeClr>
            </a:fillRef>
            <a:effectRef idx="2">
              <a:schemeClr val="accent6">
                <a:hueOff val="0"/>
                <a:satOff val="0"/>
                <a:lumOff val="0"/>
                <a:alphaOff val="0"/>
              </a:schemeClr>
            </a:effectRef>
            <a:fontRef idx="minor">
              <a:schemeClr val="lt1"/>
            </a:fontRef>
          </p:style>
          <p:txBody>
            <a:bodyPr spcFirstLastPara="0" vert="horz" wrap="square" lIns="212604" tIns="212604" rIns="212604" bIns="212604" numCol="1" spcCol="1270" anchor="ctr" anchorCtr="0">
              <a:noAutofit/>
            </a:bodyPr>
            <a:lstStyle/>
            <a:p>
              <a:pPr marL="0" lvl="0" indent="0" algn="l" defTabSz="800100">
                <a:lnSpc>
                  <a:spcPct val="90000"/>
                </a:lnSpc>
                <a:spcBef>
                  <a:spcPct val="0"/>
                </a:spcBef>
                <a:buNone/>
              </a:pPr>
              <a:r>
                <a:rPr lang="en-GB" sz="2800" kern="1200"/>
                <a:t>Detect</a:t>
              </a:r>
            </a:p>
            <a:p>
              <a:pPr marL="114300" lvl="1" indent="-114300" algn="l" defTabSz="533400">
                <a:lnSpc>
                  <a:spcPct val="90000"/>
                </a:lnSpc>
                <a:spcBef>
                  <a:spcPct val="0"/>
                </a:spcBef>
                <a:spcAft>
                  <a:spcPct val="15000"/>
                </a:spcAft>
                <a:buChar char="•"/>
              </a:pPr>
              <a:r>
                <a:rPr lang="en-GB" kern="1200"/>
                <a:t>Cameras, microscopes, telescopes..</a:t>
              </a:r>
            </a:p>
          </p:txBody>
        </p:sp>
      </p:grpSp>
      <p:sp>
        <p:nvSpPr>
          <p:cNvPr id="60" name="TextBox 59">
            <a:extLst>
              <a:ext uri="{FF2B5EF4-FFF2-40B4-BE49-F238E27FC236}">
                <a16:creationId xmlns:a16="http://schemas.microsoft.com/office/drawing/2014/main" id="{2F9BDBA6-996B-5B37-CB6A-9FA4B7DEF45F}"/>
              </a:ext>
            </a:extLst>
          </p:cNvPr>
          <p:cNvSpPr txBox="1"/>
          <p:nvPr/>
        </p:nvSpPr>
        <p:spPr>
          <a:xfrm>
            <a:off x="4467601" y="6315873"/>
            <a:ext cx="3508717" cy="461665"/>
          </a:xfrm>
          <a:prstGeom prst="rect">
            <a:avLst/>
          </a:prstGeom>
          <a:noFill/>
        </p:spPr>
        <p:txBody>
          <a:bodyPr wrap="none">
            <a:spAutoFit/>
          </a:bodyPr>
          <a:lstStyle/>
          <a:p>
            <a:r>
              <a:rPr lang="en-GB" sz="2400" b="1">
                <a:solidFill>
                  <a:schemeClr val="bg1"/>
                </a:solidFill>
                <a:latin typeface="Aptos"/>
              </a:rPr>
              <a:t>Light any form, any time</a:t>
            </a:r>
          </a:p>
        </p:txBody>
      </p:sp>
    </p:spTree>
    <p:extLst>
      <p:ext uri="{BB962C8B-B14F-4D97-AF65-F5344CB8AC3E}">
        <p14:creationId xmlns:p14="http://schemas.microsoft.com/office/powerpoint/2010/main" val="3835559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infographics with buildings and buildings&#10;&#10;AI-generated content may be incorrect.">
            <a:extLst>
              <a:ext uri="{FF2B5EF4-FFF2-40B4-BE49-F238E27FC236}">
                <a16:creationId xmlns:a16="http://schemas.microsoft.com/office/drawing/2014/main" id="{3537B0CC-BFA4-B83A-47A7-A5520AD9FC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1772" y="-33088"/>
            <a:ext cx="6127102" cy="3768005"/>
          </a:xfrm>
          <a:prstGeom prst="rect">
            <a:avLst/>
          </a:prstGeom>
        </p:spPr>
      </p:pic>
      <p:pic>
        <p:nvPicPr>
          <p:cNvPr id="8" name="Picture 7">
            <a:extLst>
              <a:ext uri="{FF2B5EF4-FFF2-40B4-BE49-F238E27FC236}">
                <a16:creationId xmlns:a16="http://schemas.microsoft.com/office/drawing/2014/main" id="{68F0EE66-083D-DECF-9847-365A1DC13F22}"/>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Effect>
                      <a14:brightnessContrast bright="20000"/>
                    </a14:imgEffect>
                  </a14:imgLayer>
                </a14:imgProps>
              </a:ext>
            </a:extLst>
          </a:blip>
          <a:srcRect l="20959" t="4106" r="31763" b="3431"/>
          <a:stretch>
            <a:fillRect/>
          </a:stretch>
        </p:blipFill>
        <p:spPr>
          <a:xfrm>
            <a:off x="10731" y="759557"/>
            <a:ext cx="3090805" cy="4588050"/>
          </a:xfrm>
          <a:prstGeom prst="roundRect">
            <a:avLst>
              <a:gd name="adj" fmla="val 35159"/>
            </a:avLst>
          </a:prstGeom>
        </p:spPr>
      </p:pic>
      <p:sp>
        <p:nvSpPr>
          <p:cNvPr id="4" name="Slide Number Placeholder 3">
            <a:extLst>
              <a:ext uri="{FF2B5EF4-FFF2-40B4-BE49-F238E27FC236}">
                <a16:creationId xmlns:a16="http://schemas.microsoft.com/office/drawing/2014/main" id="{95EF65A2-6CE3-4FBB-A966-2A7083520820}"/>
              </a:ext>
            </a:extLst>
          </p:cNvPr>
          <p:cNvSpPr>
            <a:spLocks noGrp="1"/>
          </p:cNvSpPr>
          <p:nvPr>
            <p:ph type="sldNum" sz="quarter" idx="11"/>
          </p:nvPr>
        </p:nvSpPr>
        <p:spPr>
          <a:prstGeom prst="rect">
            <a:avLst/>
          </a:prstGeom>
        </p:spPr>
        <p:txBody>
          <a:bodyPr vert="horz" lIns="91440" tIns="45720" rIns="91440" bIns="45720" rtlCol="0" anchor="ctr"/>
          <a:lstStyle>
            <a:defPPr>
              <a:defRPr lang="en-US"/>
            </a:defPPr>
            <a:lvl1pPr marL="0" algn="r" defTabSz="914400" rtl="0" eaLnBrk="1" latinLnBrk="0" hangingPunct="1">
              <a:defRPr sz="1000" b="0" i="0" kern="1200">
                <a:solidFill>
                  <a:schemeClr val="tx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D88AA90-CCAF-4A0D-8B1F-4083EAD31D27}" type="slidenum">
              <a:rPr lang="en-US" smtClean="0"/>
              <a:pPr>
                <a:defRPr/>
              </a:pPr>
              <a:t>3</a:t>
            </a:fld>
            <a:endParaRPr lang="en-US"/>
          </a:p>
        </p:txBody>
      </p:sp>
      <p:sp>
        <p:nvSpPr>
          <p:cNvPr id="31" name="TextBox 30">
            <a:extLst>
              <a:ext uri="{FF2B5EF4-FFF2-40B4-BE49-F238E27FC236}">
                <a16:creationId xmlns:a16="http://schemas.microsoft.com/office/drawing/2014/main" id="{3D68FE3F-415F-4E43-A9AF-58048D3ECF30}"/>
              </a:ext>
            </a:extLst>
          </p:cNvPr>
          <p:cNvSpPr txBox="1"/>
          <p:nvPr/>
        </p:nvSpPr>
        <p:spPr>
          <a:xfrm>
            <a:off x="6064898" y="3896616"/>
            <a:ext cx="5591483" cy="677108"/>
          </a:xfrm>
          <a:prstGeom prst="rect">
            <a:avLst/>
          </a:prstGeom>
          <a:noFill/>
        </p:spPr>
        <p:txBody>
          <a:bodyPr wrap="square">
            <a:spAutoFit/>
          </a:bodyPr>
          <a:lstStyle/>
          <a:p>
            <a:endParaRPr lang="en-GB"/>
          </a:p>
          <a:p>
            <a:pPr algn="ctr"/>
            <a:endParaRPr lang="en-GB" sz="2000"/>
          </a:p>
        </p:txBody>
      </p:sp>
      <p:sp>
        <p:nvSpPr>
          <p:cNvPr id="11" name="TextBox 10">
            <a:extLst>
              <a:ext uri="{FF2B5EF4-FFF2-40B4-BE49-F238E27FC236}">
                <a16:creationId xmlns:a16="http://schemas.microsoft.com/office/drawing/2014/main" id="{65F5256C-C960-95EC-00E3-3CA958C6E4A4}"/>
              </a:ext>
            </a:extLst>
          </p:cNvPr>
          <p:cNvSpPr txBox="1"/>
          <p:nvPr/>
        </p:nvSpPr>
        <p:spPr>
          <a:xfrm>
            <a:off x="1549400" y="981249"/>
            <a:ext cx="4369244" cy="2308324"/>
          </a:xfrm>
          <a:prstGeom prst="rect">
            <a:avLst/>
          </a:prstGeom>
          <a:noFill/>
        </p:spPr>
        <p:txBody>
          <a:bodyPr wrap="square">
            <a:spAutoFit/>
          </a:bodyPr>
          <a:lstStyle/>
          <a:p>
            <a:pPr algn="ctr"/>
            <a:r>
              <a:rPr lang="en-GB" sz="2400" b="1">
                <a:solidFill>
                  <a:schemeClr val="bg1"/>
                </a:solidFill>
              </a:rPr>
              <a:t>1,400 companies </a:t>
            </a:r>
          </a:p>
          <a:p>
            <a:pPr algn="ctr"/>
            <a:r>
              <a:rPr lang="en-GB" sz="2400" b="1">
                <a:solidFill>
                  <a:schemeClr val="bg1"/>
                </a:solidFill>
              </a:rPr>
              <a:t>40+ research centres</a:t>
            </a:r>
          </a:p>
          <a:p>
            <a:pPr algn="ctr"/>
            <a:endParaRPr lang="en-GB" sz="2400">
              <a:hlinkClick r:id="" action="ppaction://noaction"/>
            </a:endParaRPr>
          </a:p>
          <a:p>
            <a:pPr algn="ctr"/>
            <a:r>
              <a:rPr lang="en-GB" sz="2400">
                <a:hlinkClick r:id="" action="ppaction://noaction"/>
              </a:rPr>
              <a:t>photonicsuk.org/directory</a:t>
            </a:r>
            <a:endParaRPr lang="en-GB" sz="2400"/>
          </a:p>
          <a:p>
            <a:pPr algn="ctr"/>
            <a:endParaRPr lang="en-GB" sz="2400">
              <a:solidFill>
                <a:schemeClr val="bg1"/>
              </a:solidFill>
            </a:endParaRPr>
          </a:p>
          <a:p>
            <a:pPr marL="342900" indent="-342900">
              <a:buFont typeface="Arial" panose="020B0604020202020204" pitchFamily="34" charset="0"/>
              <a:buChar char="•"/>
            </a:pPr>
            <a:endParaRPr lang="en-GB" sz="2400">
              <a:solidFill>
                <a:schemeClr val="bg1"/>
              </a:solidFill>
            </a:endParaRPr>
          </a:p>
        </p:txBody>
      </p:sp>
      <p:sp>
        <p:nvSpPr>
          <p:cNvPr id="12" name="Title 1">
            <a:extLst>
              <a:ext uri="{FF2B5EF4-FFF2-40B4-BE49-F238E27FC236}">
                <a16:creationId xmlns:a16="http://schemas.microsoft.com/office/drawing/2014/main" id="{0730E477-BC5E-BFE0-8520-C4424C3BB93A}"/>
              </a:ext>
            </a:extLst>
          </p:cNvPr>
          <p:cNvSpPr txBox="1">
            <a:spLocks/>
          </p:cNvSpPr>
          <p:nvPr/>
        </p:nvSpPr>
        <p:spPr>
          <a:xfrm>
            <a:off x="682126" y="5009391"/>
            <a:ext cx="4974545" cy="1343025"/>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lang="en-ZA" sz="3600" kern="1200" spc="-150" dirty="0">
                <a:solidFill>
                  <a:schemeClr val="bg1"/>
                </a:solidFill>
                <a:latin typeface="+mj-lt"/>
                <a:ea typeface="+mj-ea"/>
                <a:cs typeface="+mj-cs"/>
              </a:defRPr>
            </a:lvl1pPr>
          </a:lstStyle>
          <a:p>
            <a:pPr algn="ctr"/>
            <a:r>
              <a:rPr lang="en-GB"/>
              <a:t>UK Photonics</a:t>
            </a:r>
          </a:p>
          <a:p>
            <a:pPr algn="ctr"/>
            <a:r>
              <a:rPr lang="en-GB"/>
              <a:t>a UK success story  </a:t>
            </a:r>
          </a:p>
        </p:txBody>
      </p:sp>
      <p:sp>
        <p:nvSpPr>
          <p:cNvPr id="6" name="TextBox 5">
            <a:extLst>
              <a:ext uri="{FF2B5EF4-FFF2-40B4-BE49-F238E27FC236}">
                <a16:creationId xmlns:a16="http://schemas.microsoft.com/office/drawing/2014/main" id="{920D66E1-80E8-7051-8B8F-E16CA554C67C}"/>
              </a:ext>
            </a:extLst>
          </p:cNvPr>
          <p:cNvSpPr txBox="1"/>
          <p:nvPr/>
        </p:nvSpPr>
        <p:spPr>
          <a:xfrm>
            <a:off x="5991771" y="3734917"/>
            <a:ext cx="6200229" cy="2985433"/>
          </a:xfrm>
          <a:prstGeom prst="rect">
            <a:avLst/>
          </a:prstGeom>
          <a:noFill/>
        </p:spPr>
        <p:txBody>
          <a:bodyPr wrap="square">
            <a:spAutoFit/>
          </a:bodyPr>
          <a:lstStyle/>
          <a:p>
            <a:pPr marL="342900" indent="-342900">
              <a:buFont typeface="Arial" panose="020B0604020202020204" pitchFamily="34" charset="0"/>
              <a:buChar char="•"/>
            </a:pPr>
            <a:r>
              <a:rPr lang="en-GB" sz="2400"/>
              <a:t>Distributed across all regions</a:t>
            </a:r>
          </a:p>
          <a:p>
            <a:pPr marL="800100" lvl="1" indent="-342900">
              <a:buFont typeface="Arial" panose="020B0604020202020204" pitchFamily="34" charset="0"/>
              <a:buChar char="•"/>
            </a:pPr>
            <a:r>
              <a:rPr lang="en-GB" sz="2000"/>
              <a:t>Clusters in NI, Scotland, Wales, NE, SW…</a:t>
            </a:r>
          </a:p>
          <a:p>
            <a:pPr marL="342900" indent="-342900">
              <a:buFont typeface="Arial" panose="020B0604020202020204" pitchFamily="34" charset="0"/>
              <a:buChar char="•"/>
            </a:pPr>
            <a:r>
              <a:rPr lang="en-GB" sz="2400"/>
              <a:t>Consistently growing</a:t>
            </a:r>
          </a:p>
          <a:p>
            <a:pPr marL="800100" lvl="1" indent="-342900">
              <a:buFont typeface="Arial" panose="020B0604020202020204" pitchFamily="34" charset="0"/>
              <a:buChar char="•"/>
            </a:pPr>
            <a:r>
              <a:rPr lang="en-GB" sz="2400"/>
              <a:t>4X general UK manufacturing</a:t>
            </a:r>
          </a:p>
          <a:p>
            <a:pPr marL="342900" indent="-342900">
              <a:buFont typeface="Arial" panose="020B0604020202020204" pitchFamily="34" charset="0"/>
              <a:buChar char="•"/>
            </a:pPr>
            <a:r>
              <a:rPr lang="en-GB" sz="2400"/>
              <a:t>$ trillion global industry</a:t>
            </a:r>
          </a:p>
          <a:p>
            <a:pPr algn="ctr"/>
            <a:endParaRPr lang="en-GB" sz="2400" b="1">
              <a:solidFill>
                <a:srgbClr val="FF0000"/>
              </a:solidFill>
            </a:endParaRPr>
          </a:p>
          <a:p>
            <a:pPr algn="ctr"/>
            <a:r>
              <a:rPr lang="en-GB" sz="2400" b="1">
                <a:solidFill>
                  <a:srgbClr val="FF0000"/>
                </a:solidFill>
              </a:rPr>
              <a:t>UK Photonics £50 billion by 2035 with coordinated action</a:t>
            </a:r>
          </a:p>
        </p:txBody>
      </p:sp>
    </p:spTree>
    <p:extLst>
      <p:ext uri="{BB962C8B-B14F-4D97-AF65-F5344CB8AC3E}">
        <p14:creationId xmlns:p14="http://schemas.microsoft.com/office/powerpoint/2010/main" val="425905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nodePh="1">
                                  <p:stCondLst>
                                    <p:cond delay="0"/>
                                  </p:stCondLst>
                                  <p:endCondLst>
                                    <p:cond evt="begin" delay="0">
                                      <p:tn val="5"/>
                                    </p:cond>
                                  </p:end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8429AE-3EA8-E8D2-7FC9-EE2FAA7FFA90}"/>
              </a:ext>
            </a:extLst>
          </p:cNvPr>
          <p:cNvSpPr>
            <a:spLocks noGrp="1"/>
          </p:cNvSpPr>
          <p:nvPr>
            <p:ph type="title"/>
          </p:nvPr>
        </p:nvSpPr>
        <p:spPr/>
        <p:txBody>
          <a:bodyPr/>
          <a:lstStyle/>
          <a:p>
            <a:r>
              <a:rPr lang="en-GB"/>
              <a:t>Photonics ahead</a:t>
            </a:r>
          </a:p>
        </p:txBody>
      </p:sp>
      <p:sp>
        <p:nvSpPr>
          <p:cNvPr id="10" name="Text Placeholder 9">
            <a:extLst>
              <a:ext uri="{FF2B5EF4-FFF2-40B4-BE49-F238E27FC236}">
                <a16:creationId xmlns:a16="http://schemas.microsoft.com/office/drawing/2014/main" id="{E282E1DE-3D90-6698-327D-88F9D1F8D4DD}"/>
              </a:ext>
            </a:extLst>
          </p:cNvPr>
          <p:cNvSpPr>
            <a:spLocks noGrp="1"/>
          </p:cNvSpPr>
          <p:nvPr>
            <p:ph type="body" sz="quarter" idx="17"/>
          </p:nvPr>
        </p:nvSpPr>
        <p:spPr/>
        <p:txBody>
          <a:bodyPr/>
          <a:lstStyle/>
          <a:p>
            <a:r>
              <a:rPr lang="en-GB"/>
              <a:t>Outperforming higher-profile sectors</a:t>
            </a:r>
          </a:p>
        </p:txBody>
      </p:sp>
      <p:sp>
        <p:nvSpPr>
          <p:cNvPr id="3" name="Slide Number Placeholder 2">
            <a:extLst>
              <a:ext uri="{FF2B5EF4-FFF2-40B4-BE49-F238E27FC236}">
                <a16:creationId xmlns:a16="http://schemas.microsoft.com/office/drawing/2014/main" id="{96FF6F5F-0B98-5C0F-2541-9FB1CFB85D9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B73C415-D670-4716-A5EC-CC4D52CA2BAC}" type="slidenum">
              <a:rPr kumimoji="0" lang="en-US" sz="1200" b="0" i="0" u="none" strike="noStrike" kern="1200" cap="none" spc="0" normalizeH="0" baseline="0" noProof="0" smtClean="0">
                <a:ln>
                  <a:noFill/>
                </a:ln>
                <a:solidFill>
                  <a:prstClr val="black">
                    <a:lumMod val="65000"/>
                    <a:lumOff val="35000"/>
                  </a:prstClr>
                </a:solidFill>
                <a:effectLst/>
                <a:uLnTx/>
                <a:uFillTx/>
                <a:latin typeface="Tahom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lumMod val="65000"/>
                  <a:lumOff val="35000"/>
                </a:prstClr>
              </a:solidFill>
              <a:effectLst/>
              <a:uLnTx/>
              <a:uFillTx/>
              <a:latin typeface="Tahoma"/>
              <a:ea typeface="+mn-ea"/>
              <a:cs typeface="+mn-cs"/>
            </a:endParaRPr>
          </a:p>
        </p:txBody>
      </p:sp>
      <p:graphicFrame>
        <p:nvGraphicFramePr>
          <p:cNvPr id="5" name="Content Placeholder 4">
            <a:extLst>
              <a:ext uri="{FF2B5EF4-FFF2-40B4-BE49-F238E27FC236}">
                <a16:creationId xmlns:a16="http://schemas.microsoft.com/office/drawing/2014/main" id="{2B545DEB-51F8-4F53-8294-3E6818038F34}"/>
              </a:ext>
            </a:extLst>
          </p:cNvPr>
          <p:cNvGraphicFramePr>
            <a:graphicFrameLocks noGrp="1"/>
          </p:cNvGraphicFramePr>
          <p:nvPr>
            <p:ph sz="quarter" idx="15"/>
            <p:extLst>
              <p:ext uri="{D42A27DB-BD31-4B8C-83A1-F6EECF244321}">
                <p14:modId xmlns:p14="http://schemas.microsoft.com/office/powerpoint/2010/main" val="2125618047"/>
              </p:ext>
            </p:extLst>
          </p:nvPr>
        </p:nvGraphicFramePr>
        <p:xfrm>
          <a:off x="0" y="542925"/>
          <a:ext cx="6392863" cy="383698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44143313-199A-8777-A2D8-C616FE99978E}"/>
              </a:ext>
            </a:extLst>
          </p:cNvPr>
          <p:cNvSpPr txBox="1"/>
          <p:nvPr/>
        </p:nvSpPr>
        <p:spPr>
          <a:xfrm>
            <a:off x="3596217" y="4387057"/>
            <a:ext cx="2834430"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FFFFFF"/>
                </a:solidFill>
                <a:effectLst/>
                <a:uLnTx/>
                <a:uFillTx/>
                <a:latin typeface="Tahoma"/>
                <a:ea typeface="+mn-ea"/>
                <a:cs typeface="+mn-cs"/>
              </a:rPr>
              <a:t>based on comparison to ONS data by SIC code</a:t>
            </a:r>
          </a:p>
        </p:txBody>
      </p:sp>
      <p:graphicFrame>
        <p:nvGraphicFramePr>
          <p:cNvPr id="12" name="Content Placeholder 11">
            <a:extLst>
              <a:ext uri="{FF2B5EF4-FFF2-40B4-BE49-F238E27FC236}">
                <a16:creationId xmlns:a16="http://schemas.microsoft.com/office/drawing/2014/main" id="{92DDD2E1-13C0-733E-35F2-D30FE88B4DF5}"/>
              </a:ext>
            </a:extLst>
          </p:cNvPr>
          <p:cNvGraphicFramePr>
            <a:graphicFrameLocks noGrp="1"/>
          </p:cNvGraphicFramePr>
          <p:nvPr>
            <p:ph idx="1"/>
            <p:extLst>
              <p:ext uri="{D42A27DB-BD31-4B8C-83A1-F6EECF244321}">
                <p14:modId xmlns:p14="http://schemas.microsoft.com/office/powerpoint/2010/main" val="1985881336"/>
              </p:ext>
            </p:extLst>
          </p:nvPr>
        </p:nvGraphicFramePr>
        <p:xfrm>
          <a:off x="6546850" y="71437"/>
          <a:ext cx="5645150" cy="64197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5242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slide5_everywhere_dark.jp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40000"/>
                    </a14:imgEffect>
                  </a14:imgLayer>
                </a14:imgProps>
              </a:ext>
            </a:extLst>
          </a:blip>
          <a:stretch>
            <a:fillRect/>
          </a:stretch>
        </p:blipFill>
        <p:spPr>
          <a:xfrm>
            <a:off x="-32004" y="-434"/>
            <a:ext cx="4846320" cy="6858000"/>
          </a:xfrm>
          <a:prstGeom prst="rect">
            <a:avLst/>
          </a:prstGeom>
        </p:spPr>
      </p:pic>
      <p:sp>
        <p:nvSpPr>
          <p:cNvPr id="5" name="Rectangle 4"/>
          <p:cNvSpPr/>
          <p:nvPr/>
        </p:nvSpPr>
        <p:spPr>
          <a:xfrm>
            <a:off x="4828032" y="0"/>
            <a:ext cx="32004" cy="6858000"/>
          </a:xfrm>
          <a:prstGeom prst="rect">
            <a:avLst/>
          </a:prstGeom>
          <a:solidFill>
            <a:srgbClr val="00B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1088" y="5758441"/>
            <a:ext cx="4665857" cy="992110"/>
          </a:xfrm>
          <a:prstGeom prst="rect">
            <a:avLst/>
          </a:prstGeom>
          <a:solidFill>
            <a:schemeClr val="bg1"/>
          </a:solidFill>
        </p:spPr>
        <p:txBody>
          <a:bodyPr wrap="square" lIns="0" tIns="0" rIns="0" bIns="0" anchor="t">
            <a:noAutofit/>
          </a:bodyPr>
          <a:lstStyle/>
          <a:p>
            <a:pPr algn="ctr"/>
            <a:r>
              <a:rPr sz="2000" b="0" i="0">
                <a:latin typeface="Aptos"/>
              </a:rPr>
              <a:t>AI · communications · health · </a:t>
            </a:r>
            <a:r>
              <a:rPr lang="en-GB" sz="2000" b="0" i="0">
                <a:latin typeface="Aptos"/>
              </a:rPr>
              <a:t>defence</a:t>
            </a:r>
            <a:r>
              <a:rPr sz="2000" b="0" i="0">
                <a:latin typeface="Aptos"/>
              </a:rPr>
              <a:t> · manufacturing</a:t>
            </a:r>
            <a:r>
              <a:rPr lang="en-GB" sz="2000">
                <a:latin typeface="Aptos"/>
              </a:rPr>
              <a:t> · autonomous transport · agriculture · lighting · power</a:t>
            </a:r>
            <a:endParaRPr sz="2000" b="0" i="0">
              <a:latin typeface="Aptos"/>
            </a:endParaRPr>
          </a:p>
        </p:txBody>
      </p:sp>
      <p:sp>
        <p:nvSpPr>
          <p:cNvPr id="12" name="TextBox 11"/>
          <p:cNvSpPr txBox="1"/>
          <p:nvPr/>
        </p:nvSpPr>
        <p:spPr>
          <a:xfrm>
            <a:off x="5076297" y="181500"/>
            <a:ext cx="4117089" cy="954107"/>
          </a:xfrm>
          <a:prstGeom prst="rect">
            <a:avLst/>
          </a:prstGeom>
          <a:noFill/>
        </p:spPr>
        <p:txBody>
          <a:bodyPr wrap="none" lIns="0" tIns="0" rIns="0" bIns="0">
            <a:spAutoFit/>
          </a:bodyPr>
          <a:lstStyle/>
          <a:p>
            <a:pPr algn="l"/>
            <a:r>
              <a:rPr sz="3100" b="1" i="0">
                <a:solidFill>
                  <a:srgbClr val="FFFFFF"/>
                </a:solidFill>
                <a:latin typeface="Aptos Display"/>
              </a:rPr>
              <a:t>Photonics </a:t>
            </a:r>
            <a:r>
              <a:rPr lang="en-GB" sz="3100" b="1" i="0">
                <a:solidFill>
                  <a:srgbClr val="FFFFFF"/>
                </a:solidFill>
                <a:latin typeface="Aptos Display"/>
              </a:rPr>
              <a:t>is everywhere</a:t>
            </a:r>
          </a:p>
          <a:p>
            <a:pPr algn="l"/>
            <a:r>
              <a:rPr lang="en-GB" sz="3100" b="1">
                <a:solidFill>
                  <a:srgbClr val="FFFFFF"/>
                </a:solidFill>
                <a:latin typeface="Aptos Display"/>
              </a:rPr>
              <a:t>- enabling </a:t>
            </a:r>
            <a:r>
              <a:rPr sz="3100" b="1" i="0">
                <a:solidFill>
                  <a:srgbClr val="FFFFFF"/>
                </a:solidFill>
                <a:latin typeface="Aptos Display"/>
              </a:rPr>
              <a:t>modern </a:t>
            </a:r>
            <a:r>
              <a:rPr lang="en-GB" sz="3100" b="1" i="0">
                <a:solidFill>
                  <a:srgbClr val="FFFFFF"/>
                </a:solidFill>
                <a:latin typeface="Aptos Display"/>
              </a:rPr>
              <a:t>world</a:t>
            </a:r>
            <a:endParaRPr sz="3100" b="1" i="0">
              <a:solidFill>
                <a:srgbClr val="FFFFFF"/>
              </a:solidFill>
              <a:latin typeface="Aptos Display"/>
            </a:endParaRPr>
          </a:p>
        </p:txBody>
      </p:sp>
      <p:sp>
        <p:nvSpPr>
          <p:cNvPr id="13" name="TextBox 12"/>
          <p:cNvSpPr txBox="1"/>
          <p:nvPr/>
        </p:nvSpPr>
        <p:spPr>
          <a:xfrm>
            <a:off x="5270602" y="1187423"/>
            <a:ext cx="6464807" cy="615553"/>
          </a:xfrm>
          <a:prstGeom prst="rect">
            <a:avLst/>
          </a:prstGeom>
          <a:noFill/>
        </p:spPr>
        <p:txBody>
          <a:bodyPr wrap="square" lIns="0" tIns="0" rIns="0" bIns="0">
            <a:spAutoFit/>
          </a:bodyPr>
          <a:lstStyle/>
          <a:p>
            <a:pPr algn="l"/>
            <a:r>
              <a:rPr lang="en-GB" sz="2000" b="1">
                <a:solidFill>
                  <a:schemeClr val="bg1"/>
                </a:solidFill>
                <a:latin typeface="Aptos"/>
              </a:rPr>
              <a:t>Photonics </a:t>
            </a:r>
            <a:r>
              <a:rPr sz="2000" b="1" i="0">
                <a:solidFill>
                  <a:schemeClr val="bg1"/>
                </a:solidFill>
                <a:latin typeface="Aptos"/>
              </a:rPr>
              <a:t>connects, senses, images, manufactures</a:t>
            </a:r>
            <a:r>
              <a:rPr lang="en-GB" sz="2000" b="1" i="0">
                <a:solidFill>
                  <a:schemeClr val="bg1"/>
                </a:solidFill>
                <a:latin typeface="Aptos"/>
              </a:rPr>
              <a:t>, communicates &amp;</a:t>
            </a:r>
            <a:r>
              <a:rPr sz="2000" b="1" i="0">
                <a:solidFill>
                  <a:schemeClr val="bg1"/>
                </a:solidFill>
                <a:latin typeface="Aptos"/>
              </a:rPr>
              <a:t> protects</a:t>
            </a:r>
            <a:r>
              <a:rPr lang="en-GB" sz="2000" b="1" i="0">
                <a:solidFill>
                  <a:schemeClr val="bg1"/>
                </a:solidFill>
                <a:latin typeface="Aptos"/>
              </a:rPr>
              <a:t> </a:t>
            </a:r>
            <a:r>
              <a:rPr lang="en-GB" sz="2000" b="1">
                <a:solidFill>
                  <a:schemeClr val="bg1"/>
                </a:solidFill>
                <a:latin typeface="Aptos"/>
              </a:rPr>
              <a:t>-</a:t>
            </a:r>
            <a:r>
              <a:rPr sz="2000" b="1" i="0">
                <a:solidFill>
                  <a:schemeClr val="bg1"/>
                </a:solidFill>
                <a:latin typeface="Aptos"/>
              </a:rPr>
              <a:t> across </a:t>
            </a:r>
            <a:r>
              <a:rPr lang="en-GB" sz="2000" b="1" i="0">
                <a:solidFill>
                  <a:schemeClr val="bg1"/>
                </a:solidFill>
                <a:latin typeface="Aptos"/>
              </a:rPr>
              <a:t>all </a:t>
            </a:r>
            <a:r>
              <a:rPr sz="2000" b="1" i="0">
                <a:solidFill>
                  <a:schemeClr val="bg1"/>
                </a:solidFill>
                <a:latin typeface="Aptos"/>
              </a:rPr>
              <a:t>sectors</a:t>
            </a:r>
          </a:p>
        </p:txBody>
      </p:sp>
      <p:sp>
        <p:nvSpPr>
          <p:cNvPr id="14" name="Rectangle 13"/>
          <p:cNvSpPr/>
          <p:nvPr/>
        </p:nvSpPr>
        <p:spPr>
          <a:xfrm>
            <a:off x="5239512" y="1965960"/>
            <a:ext cx="1993392" cy="22860"/>
          </a:xfrm>
          <a:prstGeom prst="rect">
            <a:avLst/>
          </a:prstGeom>
          <a:solidFill>
            <a:srgbClr val="00B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5158787" y="3702607"/>
            <a:ext cx="3234744" cy="2052000"/>
          </a:xfrm>
          <a:prstGeom prst="roundRect">
            <a:avLst/>
          </a:prstGeom>
          <a:solidFill>
            <a:srgbClr val="030D1D"/>
          </a:solidFill>
          <a:ln w="15875">
            <a:solidFill>
              <a:srgbClr val="00BFF2"/>
            </a:solidFill>
          </a:ln>
        </p:spPr>
        <p:style>
          <a:lnRef idx="1">
            <a:schemeClr val="accent1"/>
          </a:lnRef>
          <a:fillRef idx="3">
            <a:schemeClr val="accent1"/>
          </a:fillRef>
          <a:effectRef idx="2">
            <a:schemeClr val="accent1"/>
          </a:effectRef>
          <a:fontRef idx="minor">
            <a:schemeClr val="lt1"/>
          </a:fontRef>
        </p:style>
        <p:txBody>
          <a:bodyPr lIns="36000" rIns="36000" rtlCol="0" anchor="t" anchorCtr="0"/>
          <a:lstStyle/>
          <a:p>
            <a:r>
              <a:rPr lang="en-GB" sz="2000" b="1">
                <a:solidFill>
                  <a:schemeClr val="bg1"/>
                </a:solidFill>
                <a:latin typeface="Aptos"/>
              </a:rPr>
              <a:t>Photonics already vital</a:t>
            </a:r>
          </a:p>
          <a:p>
            <a:pPr marL="342900" indent="-342900">
              <a:buFont typeface="Arial" panose="020B0604020202020204" pitchFamily="34" charset="0"/>
              <a:buChar char="•"/>
            </a:pPr>
            <a:r>
              <a:rPr lang="en-GB" sz="2000">
                <a:solidFill>
                  <a:srgbClr val="DEE7F2"/>
                </a:solidFill>
                <a:latin typeface="Aptos"/>
              </a:rPr>
              <a:t>Data networks</a:t>
            </a:r>
          </a:p>
          <a:p>
            <a:pPr marL="342900" indent="-342900">
              <a:buFont typeface="Arial" panose="020B0604020202020204" pitchFamily="34" charset="0"/>
              <a:buChar char="•"/>
            </a:pPr>
            <a:r>
              <a:rPr lang="en-GB" sz="2000">
                <a:solidFill>
                  <a:srgbClr val="DEE7F2"/>
                </a:solidFill>
                <a:latin typeface="Aptos"/>
              </a:rPr>
              <a:t>Medical imaging</a:t>
            </a:r>
          </a:p>
          <a:p>
            <a:pPr marL="342900" indent="-342900">
              <a:buFont typeface="Arial" panose="020B0604020202020204" pitchFamily="34" charset="0"/>
              <a:buChar char="•"/>
            </a:pPr>
            <a:r>
              <a:rPr lang="en-GB" sz="2000">
                <a:solidFill>
                  <a:srgbClr val="DEE7F2"/>
                </a:solidFill>
                <a:latin typeface="Aptos"/>
              </a:rPr>
              <a:t>Laser welding / marking</a:t>
            </a:r>
          </a:p>
          <a:p>
            <a:pPr marL="342900" indent="-342900">
              <a:buFont typeface="Arial" panose="020B0604020202020204" pitchFamily="34" charset="0"/>
              <a:buChar char="•"/>
            </a:pPr>
            <a:r>
              <a:rPr lang="en-GB" sz="2000">
                <a:solidFill>
                  <a:srgbClr val="DEE7F2"/>
                </a:solidFill>
                <a:latin typeface="Aptos"/>
              </a:rPr>
              <a:t>Defence sensing</a:t>
            </a:r>
          </a:p>
        </p:txBody>
      </p:sp>
      <p:sp>
        <p:nvSpPr>
          <p:cNvPr id="28" name="Rounded Rectangle 27"/>
          <p:cNvSpPr/>
          <p:nvPr/>
        </p:nvSpPr>
        <p:spPr>
          <a:xfrm>
            <a:off x="8747184" y="3702607"/>
            <a:ext cx="3240000" cy="2052000"/>
          </a:xfrm>
          <a:prstGeom prst="roundRect">
            <a:avLst/>
          </a:prstGeom>
          <a:solidFill>
            <a:srgbClr val="030D1D"/>
          </a:solidFill>
          <a:ln w="15875">
            <a:solidFill>
              <a:srgbClr val="00BFF2"/>
            </a:solidFill>
          </a:ln>
        </p:spPr>
        <p:style>
          <a:lnRef idx="1">
            <a:schemeClr val="accent1"/>
          </a:lnRef>
          <a:fillRef idx="3">
            <a:schemeClr val="accent1"/>
          </a:fillRef>
          <a:effectRef idx="2">
            <a:schemeClr val="accent1"/>
          </a:effectRef>
          <a:fontRef idx="minor">
            <a:schemeClr val="lt1"/>
          </a:fontRef>
        </p:style>
        <p:txBody>
          <a:bodyPr lIns="36000" rIns="36000" rtlCol="0" anchor="t" anchorCtr="0"/>
          <a:lstStyle/>
          <a:p>
            <a:r>
              <a:rPr lang="en-GB" sz="2000" b="1">
                <a:solidFill>
                  <a:srgbClr val="FF5F70"/>
                </a:solidFill>
                <a:latin typeface="Aptos"/>
              </a:rPr>
              <a:t>..more essential</a:t>
            </a:r>
          </a:p>
          <a:p>
            <a:pPr marL="342900" indent="-342900">
              <a:buFont typeface="Arial" panose="020B0604020202020204" pitchFamily="34" charset="0"/>
              <a:buChar char="•"/>
            </a:pPr>
            <a:r>
              <a:rPr lang="en-GB" sz="2000">
                <a:solidFill>
                  <a:srgbClr val="DEE7F2"/>
                </a:solidFill>
                <a:latin typeface="Aptos"/>
              </a:rPr>
              <a:t>Lower power AI / data</a:t>
            </a:r>
          </a:p>
          <a:p>
            <a:pPr marL="342900" indent="-342900">
              <a:buFont typeface="Arial" panose="020B0604020202020204" pitchFamily="34" charset="0"/>
              <a:buChar char="•"/>
            </a:pPr>
            <a:r>
              <a:rPr lang="en-GB" sz="2000">
                <a:solidFill>
                  <a:srgbClr val="DEE7F2"/>
                </a:solidFill>
                <a:latin typeface="Aptos"/>
              </a:rPr>
              <a:t>Quantum compute</a:t>
            </a:r>
          </a:p>
          <a:p>
            <a:pPr marL="342900" indent="-342900">
              <a:buFont typeface="Arial" panose="020B0604020202020204" pitchFamily="34" charset="0"/>
              <a:buChar char="•"/>
            </a:pPr>
            <a:r>
              <a:rPr lang="en-GB" sz="2000">
                <a:solidFill>
                  <a:srgbClr val="DEE7F2"/>
                </a:solidFill>
                <a:latin typeface="Aptos"/>
              </a:rPr>
              <a:t>Secure comms</a:t>
            </a:r>
          </a:p>
          <a:p>
            <a:pPr marL="342900" indent="-342900">
              <a:buFont typeface="Arial" panose="020B0604020202020204" pitchFamily="34" charset="0"/>
              <a:buChar char="•"/>
            </a:pPr>
            <a:r>
              <a:rPr lang="en-GB" sz="2000">
                <a:solidFill>
                  <a:srgbClr val="DEE7F2"/>
                </a:solidFill>
                <a:latin typeface="Aptos"/>
              </a:rPr>
              <a:t>Autonomous systems</a:t>
            </a:r>
          </a:p>
          <a:p>
            <a:pPr marL="342900" indent="-342900">
              <a:buFont typeface="Arial" panose="020B0604020202020204" pitchFamily="34" charset="0"/>
              <a:buChar char="•"/>
            </a:pPr>
            <a:r>
              <a:rPr lang="en-GB" sz="2000">
                <a:solidFill>
                  <a:srgbClr val="DEE7F2"/>
                </a:solidFill>
                <a:latin typeface="Aptos"/>
              </a:rPr>
              <a:t>Personal health</a:t>
            </a:r>
            <a:endParaRPr sz="2000">
              <a:solidFill>
                <a:srgbClr val="DEE7F2"/>
              </a:solidFill>
              <a:latin typeface="Aptos"/>
            </a:endParaRPr>
          </a:p>
        </p:txBody>
      </p:sp>
      <p:sp>
        <p:nvSpPr>
          <p:cNvPr id="39" name="Rounded Rectangle 38"/>
          <p:cNvSpPr/>
          <p:nvPr/>
        </p:nvSpPr>
        <p:spPr>
          <a:xfrm>
            <a:off x="5446685" y="2066983"/>
            <a:ext cx="6464807" cy="1484903"/>
          </a:xfrm>
          <a:prstGeom prst="roundRect">
            <a:avLst/>
          </a:prstGeom>
          <a:solidFill>
            <a:srgbClr val="001D34"/>
          </a:solidFill>
          <a:ln w="12065">
            <a:noFill/>
          </a:ln>
        </p:spPr>
        <p:style>
          <a:lnRef idx="1">
            <a:schemeClr val="accent1"/>
          </a:lnRef>
          <a:fillRef idx="3">
            <a:schemeClr val="accent1"/>
          </a:fillRef>
          <a:effectRef idx="2">
            <a:schemeClr val="accent1"/>
          </a:effectRef>
          <a:fontRef idx="minor">
            <a:schemeClr val="lt1"/>
          </a:fontRef>
        </p:style>
        <p:txBody>
          <a:bodyPr rtlCol="0" anchor="ctr"/>
          <a:lstStyle/>
          <a:p>
            <a:r>
              <a:rPr lang="en-GB" sz="2400" b="1">
                <a:solidFill>
                  <a:srgbClr val="FFFFFF"/>
                </a:solidFill>
                <a:latin typeface="Aptos"/>
              </a:rPr>
              <a:t>All change: Integrated Photonics Revolution</a:t>
            </a:r>
          </a:p>
          <a:p>
            <a:pPr marL="342900" indent="-342900">
              <a:buFont typeface="Aptos" panose="020B0004020202020204" pitchFamily="34" charset="0"/>
              <a:buChar char="-"/>
            </a:pPr>
            <a:r>
              <a:rPr lang="en-GB" sz="2000">
                <a:solidFill>
                  <a:srgbClr val="DAE2ED"/>
                </a:solidFill>
                <a:latin typeface="Aptos"/>
              </a:rPr>
              <a:t>from discrete components </a:t>
            </a:r>
          </a:p>
          <a:p>
            <a:pPr marL="342900" indent="-342900">
              <a:buFont typeface="Aptos" panose="020B0004020202020204" pitchFamily="34" charset="0"/>
              <a:buChar char="+"/>
            </a:pPr>
            <a:r>
              <a:rPr lang="en-GB" sz="2000" b="1">
                <a:solidFill>
                  <a:schemeClr val="bg1"/>
                </a:solidFill>
                <a:latin typeface="Aptos"/>
              </a:rPr>
              <a:t>to scalable photonic chips &amp; modules</a:t>
            </a:r>
          </a:p>
          <a:p>
            <a:pPr marL="1708150" indent="-342900">
              <a:buFont typeface="Aptos" panose="020B0004020202020204" pitchFamily="34" charset="0"/>
              <a:buChar char="="/>
            </a:pPr>
            <a:r>
              <a:rPr lang="en-GB" sz="2000" b="1">
                <a:solidFill>
                  <a:schemeClr val="bg1"/>
                </a:solidFill>
                <a:latin typeface="Aptos"/>
              </a:rPr>
              <a:t>huge opportunity, huge risk</a:t>
            </a:r>
          </a:p>
        </p:txBody>
      </p:sp>
      <p:sp>
        <p:nvSpPr>
          <p:cNvPr id="42" name="TextBox 41"/>
          <p:cNvSpPr txBox="1"/>
          <p:nvPr/>
        </p:nvSpPr>
        <p:spPr>
          <a:xfrm>
            <a:off x="5076297" y="5894324"/>
            <a:ext cx="7002611" cy="810292"/>
          </a:xfrm>
          <a:prstGeom prst="roundRect">
            <a:avLst/>
          </a:prstGeom>
          <a:solidFill>
            <a:srgbClr val="001D34"/>
          </a:solidFill>
          <a:ln w="12065">
            <a:solidFill>
              <a:srgbClr val="00BFF2"/>
            </a:solidFill>
          </a:ln>
        </p:spPr>
        <p:style>
          <a:lnRef idx="1">
            <a:schemeClr val="accent1"/>
          </a:lnRef>
          <a:fillRef idx="3">
            <a:schemeClr val="accent1"/>
          </a:fillRef>
          <a:effectRef idx="2">
            <a:schemeClr val="accent1"/>
          </a:effectRef>
          <a:fontRef idx="minor">
            <a:schemeClr val="lt1"/>
          </a:fontRef>
        </p:style>
        <p:txBody>
          <a:bodyPr lIns="36000" rIns="36000" rtlCol="0" anchor="ctr"/>
          <a:lstStyle>
            <a:lvl1pPr>
              <a:defRPr sz="2400" b="1">
                <a:solidFill>
                  <a:srgbClr val="FFFFFF"/>
                </a:solidFill>
                <a:latin typeface="Apto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t>Coordination matters: </a:t>
            </a:r>
            <a:endParaRPr lang="en-GB"/>
          </a:p>
          <a:p>
            <a:pPr algn="ctr"/>
            <a:r>
              <a:rPr lang="en-GB"/>
              <a:t>Common </a:t>
            </a:r>
            <a:r>
              <a:t>technology base across </a:t>
            </a:r>
            <a:r>
              <a:rPr lang="en-GB"/>
              <a:t>all</a:t>
            </a:r>
            <a:r>
              <a:t> sectors</a:t>
            </a:r>
          </a:p>
        </p:txBody>
      </p:sp>
      <p:cxnSp>
        <p:nvCxnSpPr>
          <p:cNvPr id="46" name="Straight Arrow Connector 45">
            <a:extLst>
              <a:ext uri="{FF2B5EF4-FFF2-40B4-BE49-F238E27FC236}">
                <a16:creationId xmlns:a16="http://schemas.microsoft.com/office/drawing/2014/main" id="{7A1C6E32-3E57-E8D7-2AE3-1855183A7E4D}"/>
              </a:ext>
            </a:extLst>
          </p:cNvPr>
          <p:cNvCxnSpPr>
            <a:cxnSpLocks/>
            <a:stCxn id="17" idx="3"/>
            <a:endCxn id="28" idx="1"/>
          </p:cNvCxnSpPr>
          <p:nvPr/>
        </p:nvCxnSpPr>
        <p:spPr>
          <a:xfrm>
            <a:off x="8393531" y="4728607"/>
            <a:ext cx="353653"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549720" y="287465"/>
            <a:ext cx="6530377" cy="984885"/>
          </a:xfrm>
          <a:prstGeom prst="rect">
            <a:avLst/>
          </a:prstGeom>
          <a:noFill/>
        </p:spPr>
        <p:txBody>
          <a:bodyPr wrap="none" lIns="0" tIns="0" rIns="0" bIns="0">
            <a:spAutoFit/>
          </a:bodyPr>
          <a:lstStyle/>
          <a:p>
            <a:pPr algn="l"/>
            <a:r>
              <a:rPr sz="3200" b="1" i="0">
                <a:solidFill>
                  <a:srgbClr val="FFFFFF"/>
                </a:solidFill>
                <a:latin typeface="Aptos Display"/>
              </a:rPr>
              <a:t>The UK has a research advantage —
but global competition is accelerating</a:t>
            </a:r>
          </a:p>
        </p:txBody>
      </p:sp>
      <p:sp>
        <p:nvSpPr>
          <p:cNvPr id="8" name="TextBox 7"/>
          <p:cNvSpPr txBox="1"/>
          <p:nvPr/>
        </p:nvSpPr>
        <p:spPr>
          <a:xfrm>
            <a:off x="530352" y="1316555"/>
            <a:ext cx="5174750" cy="307777"/>
          </a:xfrm>
          <a:prstGeom prst="rect">
            <a:avLst/>
          </a:prstGeom>
          <a:noFill/>
        </p:spPr>
        <p:txBody>
          <a:bodyPr wrap="none" lIns="0" tIns="0" rIns="0" bIns="0">
            <a:spAutoFit/>
          </a:bodyPr>
          <a:lstStyle/>
          <a:p>
            <a:pPr algn="l"/>
            <a:r>
              <a:rPr sz="2000" b="0" i="0">
                <a:solidFill>
                  <a:schemeClr val="bg1"/>
                </a:solidFill>
                <a:latin typeface="Aptos"/>
              </a:rPr>
              <a:t>Photonics is embedded across global science</a:t>
            </a:r>
            <a:r>
              <a:rPr lang="en-GB" sz="2000" b="0" i="0">
                <a:solidFill>
                  <a:schemeClr val="bg1"/>
                </a:solidFill>
                <a:latin typeface="Aptos"/>
              </a:rPr>
              <a:t>. </a:t>
            </a:r>
          </a:p>
        </p:txBody>
      </p:sp>
      <p:sp>
        <p:nvSpPr>
          <p:cNvPr id="9" name="Rectangle 8"/>
          <p:cNvSpPr/>
          <p:nvPr/>
        </p:nvSpPr>
        <p:spPr>
          <a:xfrm>
            <a:off x="548640" y="1754655"/>
            <a:ext cx="2157984" cy="22860"/>
          </a:xfrm>
          <a:prstGeom prst="rect">
            <a:avLst/>
          </a:prstGeom>
          <a:solidFill>
            <a:srgbClr val="00B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399266" y="1861868"/>
            <a:ext cx="4403846" cy="3762755"/>
          </a:xfrm>
          <a:prstGeom prst="roundRect">
            <a:avLst/>
          </a:prstGeom>
          <a:solidFill>
            <a:srgbClr val="030D1D"/>
          </a:solidFill>
          <a:ln w="11430">
            <a:solidFill>
              <a:srgbClr val="195994"/>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lvl1pPr algn="ctr">
              <a:defRPr sz="28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GB" sz="3200" b="1"/>
              <a:t>13% </a:t>
            </a:r>
            <a:r>
              <a:rPr sz="2400">
                <a:solidFill>
                  <a:srgbClr val="90E3FA"/>
                </a:solidFill>
              </a:rPr>
              <a:t>of all</a:t>
            </a:r>
            <a:r>
              <a:rPr lang="en-GB" sz="2400">
                <a:solidFill>
                  <a:srgbClr val="90E3FA"/>
                </a:solidFill>
              </a:rPr>
              <a:t> global </a:t>
            </a:r>
            <a:r>
              <a:rPr sz="2400">
                <a:solidFill>
                  <a:srgbClr val="90E3FA"/>
                </a:solidFill>
              </a:rPr>
              <a:t>publications</a:t>
            </a:r>
            <a:r>
              <a:rPr lang="en-GB" sz="2400">
                <a:solidFill>
                  <a:srgbClr val="90E3FA"/>
                </a:solidFill>
              </a:rPr>
              <a:t> include photonics</a:t>
            </a:r>
          </a:p>
          <a:p>
            <a:pPr algn="l"/>
            <a:r>
              <a:rPr lang="en-GB" sz="2000">
                <a:solidFill>
                  <a:schemeClr val="bg1"/>
                </a:solidFill>
              </a:rPr>
              <a:t>160 million articles, 35 years</a:t>
            </a:r>
          </a:p>
          <a:p>
            <a:pPr algn="l"/>
            <a:endParaRPr lang="en-GB" sz="2000">
              <a:solidFill>
                <a:schemeClr val="bg1"/>
              </a:solidFill>
            </a:endParaRPr>
          </a:p>
          <a:p>
            <a:pPr algn="l"/>
            <a:endParaRPr lang="en-GB" sz="2000">
              <a:solidFill>
                <a:schemeClr val="bg1"/>
              </a:solidFill>
            </a:endParaRPr>
          </a:p>
          <a:p>
            <a:pPr algn="l"/>
            <a:r>
              <a:rPr lang="en-GB" sz="3200" b="1">
                <a:solidFill>
                  <a:schemeClr val="bg1"/>
                </a:solidFill>
              </a:rPr>
              <a:t>UK 3</a:t>
            </a:r>
            <a:r>
              <a:rPr lang="en-GB" sz="3200" b="1" baseline="30000">
                <a:solidFill>
                  <a:schemeClr val="bg1"/>
                </a:solidFill>
              </a:rPr>
              <a:t>rd</a:t>
            </a:r>
            <a:r>
              <a:rPr lang="en-GB" sz="3200" b="1">
                <a:solidFill>
                  <a:schemeClr val="bg1"/>
                </a:solidFill>
              </a:rPr>
              <a:t> </a:t>
            </a:r>
            <a:r>
              <a:rPr lang="en-GB" sz="2000">
                <a:solidFill>
                  <a:srgbClr val="90E3FA"/>
                </a:solidFill>
              </a:rPr>
              <a:t>most prolific publisher of research including photonics</a:t>
            </a:r>
            <a:endParaRPr lang="en-GB" sz="2000" err="1">
              <a:solidFill>
                <a:srgbClr val="90E3FA"/>
              </a:solidFill>
              <a:cs typeface="Arial"/>
            </a:endParaRPr>
          </a:p>
        </p:txBody>
      </p:sp>
      <p:sp>
        <p:nvSpPr>
          <p:cNvPr id="23" name="TextBox 22"/>
          <p:cNvSpPr txBox="1"/>
          <p:nvPr/>
        </p:nvSpPr>
        <p:spPr>
          <a:xfrm>
            <a:off x="5408239" y="1712122"/>
            <a:ext cx="6235121" cy="307777"/>
          </a:xfrm>
          <a:prstGeom prst="rect">
            <a:avLst/>
          </a:prstGeom>
          <a:noFill/>
        </p:spPr>
        <p:txBody>
          <a:bodyPr wrap="square" lIns="0" tIns="0" rIns="0" bIns="0">
            <a:spAutoFit/>
          </a:bodyPr>
          <a:lstStyle/>
          <a:p>
            <a:pPr algn="l"/>
            <a:r>
              <a:rPr lang="en-GB" sz="2000" b="1" i="0">
                <a:solidFill>
                  <a:srgbClr val="00BFF2"/>
                </a:solidFill>
                <a:latin typeface="Aptos"/>
              </a:rPr>
              <a:t>National s</a:t>
            </a:r>
            <a:r>
              <a:rPr sz="2000" b="1" i="0">
                <a:solidFill>
                  <a:srgbClr val="00BFF2"/>
                </a:solidFill>
                <a:latin typeface="Aptos"/>
              </a:rPr>
              <a:t>hare of publications</a:t>
            </a:r>
            <a:r>
              <a:rPr lang="en-GB" sz="2000" b="1" i="0">
                <a:solidFill>
                  <a:srgbClr val="00BFF2"/>
                </a:solidFill>
                <a:latin typeface="Aptos"/>
              </a:rPr>
              <a:t> including photonics</a:t>
            </a:r>
            <a:endParaRPr sz="2000" b="1" i="0">
              <a:solidFill>
                <a:srgbClr val="00BFF2"/>
              </a:solidFill>
              <a:latin typeface="Aptos"/>
            </a:endParaRPr>
          </a:p>
        </p:txBody>
      </p:sp>
      <p:sp>
        <p:nvSpPr>
          <p:cNvPr id="98" name="Rounded Rectangle 97"/>
          <p:cNvSpPr/>
          <p:nvPr/>
        </p:nvSpPr>
        <p:spPr>
          <a:xfrm>
            <a:off x="5430567" y="5350555"/>
            <a:ext cx="6419088" cy="310896"/>
          </a:xfrm>
          <a:prstGeom prst="roundRect">
            <a:avLst/>
          </a:prstGeom>
          <a:solidFill>
            <a:srgbClr val="001D34"/>
          </a:solidFill>
          <a:ln w="11430">
            <a:solidFill>
              <a:srgbClr val="00BFF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a:solidFill>
                  <a:srgbClr val="FFFFFF"/>
                </a:solidFill>
                <a:latin typeface="Aptos"/>
              </a:rPr>
              <a:t>UK in the leading group- </a:t>
            </a:r>
            <a:r>
              <a:rPr lang="en-GB" sz="2000">
                <a:solidFill>
                  <a:srgbClr val="FFFFFF"/>
                </a:solidFill>
                <a:latin typeface="Aptos"/>
              </a:rPr>
              <a:t>but competition is rising</a:t>
            </a:r>
            <a:endParaRPr sz="2000"/>
          </a:p>
        </p:txBody>
      </p:sp>
      <p:sp>
        <p:nvSpPr>
          <p:cNvPr id="100" name="Rounded Rectangle 99"/>
          <p:cNvSpPr/>
          <p:nvPr/>
        </p:nvSpPr>
        <p:spPr>
          <a:xfrm>
            <a:off x="530352" y="5898987"/>
            <a:ext cx="11286510" cy="666405"/>
          </a:xfrm>
          <a:prstGeom prst="roundRect">
            <a:avLst/>
          </a:prstGeom>
          <a:solidFill>
            <a:srgbClr val="05142C"/>
          </a:solidFill>
          <a:ln w="11430">
            <a:solidFill>
              <a:srgbClr val="195994"/>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2000" b="1">
                <a:solidFill>
                  <a:schemeClr val="bg1"/>
                </a:solidFill>
                <a:latin typeface="Aptos"/>
              </a:rPr>
              <a:t>Opportunity: </a:t>
            </a:r>
            <a:r>
              <a:rPr lang="en-GB" sz="2000">
                <a:solidFill>
                  <a:schemeClr val="bg1"/>
                </a:solidFill>
                <a:latin typeface="Aptos"/>
              </a:rPr>
              <a:t>turn research leadership into UK manufacturing, UK adoption </a:t>
            </a:r>
          </a:p>
          <a:p>
            <a:pPr algn="ctr"/>
            <a:r>
              <a:rPr lang="en-GB" sz="2000">
                <a:solidFill>
                  <a:schemeClr val="bg1"/>
                </a:solidFill>
                <a:latin typeface="Aptos"/>
              </a:rPr>
              <a:t>= supply chain resilience and economic value</a:t>
            </a:r>
            <a:endParaRPr sz="2000">
              <a:solidFill>
                <a:schemeClr val="bg1"/>
              </a:solidFill>
              <a:cs typeface="Arial"/>
            </a:endParaRPr>
          </a:p>
        </p:txBody>
      </p:sp>
      <p:sp>
        <p:nvSpPr>
          <p:cNvPr id="101" name="TextBox 100"/>
          <p:cNvSpPr txBox="1"/>
          <p:nvPr/>
        </p:nvSpPr>
        <p:spPr>
          <a:xfrm>
            <a:off x="5095557" y="6254496"/>
            <a:ext cx="59311" cy="246221"/>
          </a:xfrm>
          <a:prstGeom prst="rect">
            <a:avLst/>
          </a:prstGeom>
          <a:noFill/>
        </p:spPr>
        <p:txBody>
          <a:bodyPr wrap="none" lIns="0" tIns="0" rIns="0" bIns="0">
            <a:spAutoFit/>
          </a:bodyPr>
          <a:lstStyle/>
          <a:p>
            <a:pPr algn="ctr"/>
            <a:r>
              <a:rPr sz="1600" b="0" i="0">
                <a:solidFill>
                  <a:srgbClr val="CCD6E2"/>
                </a:solidFill>
                <a:latin typeface="Aptos"/>
              </a:rPr>
              <a:t>.</a:t>
            </a:r>
          </a:p>
        </p:txBody>
      </p:sp>
      <p:sp>
        <p:nvSpPr>
          <p:cNvPr id="102" name="TextBox 101"/>
          <p:cNvSpPr txBox="1"/>
          <p:nvPr/>
        </p:nvSpPr>
        <p:spPr>
          <a:xfrm>
            <a:off x="548640" y="6665976"/>
            <a:ext cx="4406656" cy="153888"/>
          </a:xfrm>
          <a:prstGeom prst="rect">
            <a:avLst/>
          </a:prstGeom>
          <a:noFill/>
        </p:spPr>
        <p:txBody>
          <a:bodyPr wrap="none" lIns="0" tIns="0" rIns="0" bIns="0">
            <a:spAutoFit/>
          </a:bodyPr>
          <a:lstStyle/>
          <a:p>
            <a:pPr algn="l"/>
            <a:r>
              <a:rPr sz="1000" b="0" i="0">
                <a:solidFill>
                  <a:srgbClr val="8997A8"/>
                </a:solidFill>
                <a:latin typeface="Aptos"/>
              </a:rPr>
              <a:t>Source: </a:t>
            </a:r>
            <a:r>
              <a:rPr sz="1000" b="0" i="0" err="1">
                <a:solidFill>
                  <a:srgbClr val="8997A8"/>
                </a:solidFill>
                <a:latin typeface="Aptos"/>
              </a:rPr>
              <a:t>OpenAlex</a:t>
            </a:r>
            <a:r>
              <a:rPr sz="1000" b="0" i="0">
                <a:solidFill>
                  <a:srgbClr val="8997A8"/>
                </a:solidFill>
                <a:latin typeface="Aptos"/>
              </a:rPr>
              <a:t> analysis presented in Photonics Leadership Group materials. </a:t>
            </a:r>
          </a:p>
        </p:txBody>
      </p:sp>
      <p:graphicFrame>
        <p:nvGraphicFramePr>
          <p:cNvPr id="104" name="Chart 103">
            <a:extLst>
              <a:ext uri="{FF2B5EF4-FFF2-40B4-BE49-F238E27FC236}">
                <a16:creationId xmlns:a16="http://schemas.microsoft.com/office/drawing/2014/main" id="{0A7F955C-4B10-5848-1873-5040A8A441DC}"/>
              </a:ext>
            </a:extLst>
          </p:cNvPr>
          <p:cNvGraphicFramePr>
            <a:graphicFrameLocks/>
          </p:cNvGraphicFramePr>
          <p:nvPr>
            <p:extLst>
              <p:ext uri="{D42A27DB-BD31-4B8C-83A1-F6EECF244321}">
                <p14:modId xmlns:p14="http://schemas.microsoft.com/office/powerpoint/2010/main" val="2918579443"/>
              </p:ext>
            </p:extLst>
          </p:nvPr>
        </p:nvGraphicFramePr>
        <p:xfrm>
          <a:off x="5430567" y="2094621"/>
          <a:ext cx="6392918" cy="315283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0D801-7B23-CD9A-E497-7FD5905C1613}"/>
            </a:ext>
          </a:extLst>
        </p:cNvPr>
        <p:cNvGrpSpPr/>
        <p:nvPr/>
      </p:nvGrpSpPr>
      <p:grpSpPr>
        <a:xfrm>
          <a:off x="0" y="0"/>
          <a:ext cx="0" cy="0"/>
          <a:chOff x="0" y="0"/>
          <a:chExt cx="0" cy="0"/>
        </a:xfrm>
      </p:grpSpPr>
      <p:sp>
        <p:nvSpPr>
          <p:cNvPr id="21" name="Rounded Rectangle 47">
            <a:extLst>
              <a:ext uri="{FF2B5EF4-FFF2-40B4-BE49-F238E27FC236}">
                <a16:creationId xmlns:a16="http://schemas.microsoft.com/office/drawing/2014/main" id="{A97BB9ED-4CA0-2C45-CFD7-A1E4395E2B6F}"/>
              </a:ext>
            </a:extLst>
          </p:cNvPr>
          <p:cNvSpPr/>
          <p:nvPr/>
        </p:nvSpPr>
        <p:spPr>
          <a:xfrm>
            <a:off x="6127603" y="-1075"/>
            <a:ext cx="6064397" cy="6365363"/>
          </a:xfrm>
          <a:prstGeom prst="roundRect">
            <a:avLst>
              <a:gd name="adj" fmla="val 5087"/>
            </a:avLst>
          </a:prstGeom>
          <a:solidFill>
            <a:schemeClr val="tx1">
              <a:lumMod val="65000"/>
              <a:lumOff val="35000"/>
            </a:schemeClr>
          </a:solidFill>
          <a:ln w="11430">
            <a:solidFill>
              <a:srgbClr val="00BFF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graphicFrame>
        <p:nvGraphicFramePr>
          <p:cNvPr id="14" name="Content Placeholder 13">
            <a:extLst>
              <a:ext uri="{FF2B5EF4-FFF2-40B4-BE49-F238E27FC236}">
                <a16:creationId xmlns:a16="http://schemas.microsoft.com/office/drawing/2014/main" id="{567BC208-8F49-75BE-F264-A71D00B79A4E}"/>
              </a:ext>
            </a:extLst>
          </p:cNvPr>
          <p:cNvGraphicFramePr>
            <a:graphicFrameLocks noGrp="1"/>
          </p:cNvGraphicFramePr>
          <p:nvPr>
            <p:ph idx="1"/>
            <p:extLst>
              <p:ext uri="{D42A27DB-BD31-4B8C-83A1-F6EECF244321}">
                <p14:modId xmlns:p14="http://schemas.microsoft.com/office/powerpoint/2010/main" val="1959937494"/>
              </p:ext>
            </p:extLst>
          </p:nvPr>
        </p:nvGraphicFramePr>
        <p:xfrm>
          <a:off x="6827815" y="111198"/>
          <a:ext cx="4852662" cy="6203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E51CB951-6023-F74B-6AEE-FC1224BB4202}"/>
              </a:ext>
            </a:extLst>
          </p:cNvPr>
          <p:cNvSpPr>
            <a:spLocks noGrp="1"/>
          </p:cNvSpPr>
          <p:nvPr>
            <p:ph type="title"/>
          </p:nvPr>
        </p:nvSpPr>
        <p:spPr>
          <a:xfrm>
            <a:off x="0" y="4704822"/>
            <a:ext cx="5933610" cy="1659466"/>
          </a:xfrm>
          <a:blipFill dpi="0" rotWithShape="1">
            <a:blip r:embed="rId8">
              <a:extLst>
                <a:ext uri="{BEBA8EAE-BF5A-486C-A8C5-ECC9F3942E4B}">
                  <a14:imgProps xmlns:a14="http://schemas.microsoft.com/office/drawing/2010/main">
                    <a14:imgLayer r:embed="rId9">
                      <a14:imgEffect>
                        <a14:saturation sat="200000"/>
                      </a14:imgEffect>
                      <a14:imgEffect>
                        <a14:brightnessContrast bright="-40000" contrast="-20000"/>
                      </a14:imgEffect>
                    </a14:imgLayer>
                  </a14:imgProps>
                </a:ext>
                <a:ext uri="{28A0092B-C50C-407E-A947-70E740481C1C}">
                  <a14:useLocalDpi xmlns:a14="http://schemas.microsoft.com/office/drawing/2010/main" val="0"/>
                </a:ext>
              </a:extLst>
            </a:blip>
            <a:srcRect/>
            <a:stretch>
              <a:fillRect/>
            </a:stretch>
          </a:blipFill>
        </p:spPr>
        <p:txBody>
          <a:bodyPr vert="horz" lIns="72000" tIns="72000" rIns="72000" bIns="72000" rtlCol="0" anchor="ctr" anchorCtr="0">
            <a:noAutofit/>
          </a:bodyPr>
          <a:lstStyle/>
          <a:p>
            <a:pPr marL="452438" indent="-452438">
              <a:buClr>
                <a:schemeClr val="bg1"/>
              </a:buClr>
            </a:pPr>
            <a:r>
              <a:rPr lang="en-GB" b="1"/>
              <a:t>Government Position:</a:t>
            </a:r>
            <a:br>
              <a:rPr lang="en-GB" b="1"/>
            </a:br>
            <a:r>
              <a:rPr lang="en-GB" sz="2400" b="1"/>
              <a:t>- Recognition accelerating</a:t>
            </a:r>
            <a:br>
              <a:rPr lang="en-GB" sz="2400" b="1"/>
            </a:br>
            <a:r>
              <a:rPr lang="en-GB" sz="2400" b="1"/>
              <a:t>- Delivery key</a:t>
            </a:r>
            <a:endParaRPr lang="en-GB" sz="2800" b="1"/>
          </a:p>
        </p:txBody>
      </p:sp>
      <p:sp>
        <p:nvSpPr>
          <p:cNvPr id="3" name="Slide Number Placeholder 2">
            <a:extLst>
              <a:ext uri="{FF2B5EF4-FFF2-40B4-BE49-F238E27FC236}">
                <a16:creationId xmlns:a16="http://schemas.microsoft.com/office/drawing/2014/main" id="{0A6A94D7-142B-A61F-279F-5842C2824D08}"/>
              </a:ext>
            </a:extLst>
          </p:cNvPr>
          <p:cNvSpPr>
            <a:spLocks noGrp="1"/>
          </p:cNvSpPr>
          <p:nvPr>
            <p:ph type="sldNum" sz="quarter" idx="11"/>
          </p:nvPr>
        </p:nvSpPr>
        <p:spPr>
          <a:xfrm>
            <a:off x="11772000" y="6365363"/>
            <a:ext cx="420000" cy="4212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B73C415-D670-4716-A5EC-CC4D52CA2BAC}" type="slidenum">
              <a:rPr kumimoji="0" lang="en-US" sz="1200" b="0" i="0" u="none" strike="noStrike" kern="1200" cap="none" spc="0" normalizeH="0" baseline="0" noProof="0" smtClean="0">
                <a:ln>
                  <a:noFill/>
                </a:ln>
                <a:solidFill>
                  <a:prstClr val="black">
                    <a:lumMod val="65000"/>
                    <a:lumOff val="35000"/>
                  </a:prstClr>
                </a:solidFill>
                <a:effectLst/>
                <a:uLnTx/>
                <a:uFillTx/>
                <a:latin typeface="Tahom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lumMod val="65000"/>
                  <a:lumOff val="35000"/>
                </a:prstClr>
              </a:solidFill>
              <a:effectLst/>
              <a:uLnTx/>
              <a:uFillTx/>
              <a:latin typeface="Tahoma"/>
              <a:ea typeface="+mn-ea"/>
              <a:cs typeface="+mn-cs"/>
            </a:endParaRPr>
          </a:p>
        </p:txBody>
      </p:sp>
      <p:sp>
        <p:nvSpPr>
          <p:cNvPr id="9" name="Content Placeholder 8">
            <a:extLst>
              <a:ext uri="{FF2B5EF4-FFF2-40B4-BE49-F238E27FC236}">
                <a16:creationId xmlns:a16="http://schemas.microsoft.com/office/drawing/2014/main" id="{A4AD18C9-EF7A-264D-3AE7-91DBCBF0553E}"/>
              </a:ext>
            </a:extLst>
          </p:cNvPr>
          <p:cNvSpPr>
            <a:spLocks noGrp="1"/>
          </p:cNvSpPr>
          <p:nvPr>
            <p:ph sz="quarter" idx="15"/>
          </p:nvPr>
        </p:nvSpPr>
        <p:spPr>
          <a:xfrm>
            <a:off x="78042" y="493712"/>
            <a:ext cx="5900218" cy="4211110"/>
          </a:xfrm>
        </p:spPr>
        <p:txBody>
          <a:bodyPr/>
          <a:lstStyle/>
          <a:p>
            <a:pPr marL="0" indent="0">
              <a:buNone/>
            </a:pPr>
            <a:r>
              <a:rPr lang="en-GB" b="1"/>
              <a:t>Council Science &amp; Tech Feb 26 letter</a:t>
            </a:r>
          </a:p>
          <a:p>
            <a:pPr marL="0" indent="0" algn="ctr">
              <a:buNone/>
            </a:pPr>
            <a:r>
              <a:rPr lang="en-GB" b="1">
                <a:solidFill>
                  <a:srgbClr val="FF0000"/>
                </a:solidFill>
              </a:rPr>
              <a:t>“Photonics a great UK Success”</a:t>
            </a:r>
          </a:p>
          <a:p>
            <a:endParaRPr lang="en-GB" b="1"/>
          </a:p>
          <a:p>
            <a:r>
              <a:rPr lang="en-GB" b="1"/>
              <a:t>National photonics Roadmap </a:t>
            </a:r>
          </a:p>
          <a:p>
            <a:pPr marL="712788" lvl="4" indent="363538">
              <a:spcBef>
                <a:spcPts val="0"/>
              </a:spcBef>
            </a:pPr>
            <a:r>
              <a:rPr lang="en-GB" sz="1800"/>
              <a:t>Protect and grow UK position</a:t>
            </a:r>
          </a:p>
          <a:p>
            <a:pPr marL="712788" lvl="4" indent="363538">
              <a:spcBef>
                <a:spcPts val="0"/>
              </a:spcBef>
            </a:pPr>
            <a:r>
              <a:rPr lang="en-GB" sz="1800"/>
              <a:t>Lead integration revolution not follow </a:t>
            </a:r>
          </a:p>
          <a:p>
            <a:pPr marL="712788" lvl="4" indent="363538">
              <a:spcBef>
                <a:spcPts val="0"/>
              </a:spcBef>
            </a:pPr>
            <a:r>
              <a:rPr lang="en-GB" sz="1800"/>
              <a:t>Leverage in capital funding</a:t>
            </a:r>
          </a:p>
          <a:p>
            <a:pPr marL="712788" lvl="4" indent="363538">
              <a:spcBef>
                <a:spcPts val="0"/>
              </a:spcBef>
            </a:pPr>
            <a:r>
              <a:rPr lang="en-GB" sz="1800"/>
              <a:t>Support critical defence supply</a:t>
            </a:r>
          </a:p>
        </p:txBody>
      </p:sp>
      <p:grpSp>
        <p:nvGrpSpPr>
          <p:cNvPr id="11" name="Group 10">
            <a:extLst>
              <a:ext uri="{FF2B5EF4-FFF2-40B4-BE49-F238E27FC236}">
                <a16:creationId xmlns:a16="http://schemas.microsoft.com/office/drawing/2014/main" id="{86E64A80-3A2C-378A-AB56-AA93E9417CAE}"/>
              </a:ext>
            </a:extLst>
          </p:cNvPr>
          <p:cNvGrpSpPr/>
          <p:nvPr/>
        </p:nvGrpSpPr>
        <p:grpSpPr>
          <a:xfrm>
            <a:off x="4400623" y="1138115"/>
            <a:ext cx="7790566" cy="5042582"/>
            <a:chOff x="4400623" y="1138115"/>
            <a:chExt cx="7790566" cy="5042582"/>
          </a:xfrm>
        </p:grpSpPr>
        <p:sp>
          <p:nvSpPr>
            <p:cNvPr id="16" name="TextBox 15">
              <a:extLst>
                <a:ext uri="{FF2B5EF4-FFF2-40B4-BE49-F238E27FC236}">
                  <a16:creationId xmlns:a16="http://schemas.microsoft.com/office/drawing/2014/main" id="{629A39A8-ED74-26E2-4EE4-DC2E08A14148}"/>
                </a:ext>
              </a:extLst>
            </p:cNvPr>
            <p:cNvSpPr txBox="1"/>
            <p:nvPr/>
          </p:nvSpPr>
          <p:spPr>
            <a:xfrm>
              <a:off x="4400623" y="2702237"/>
              <a:ext cx="17716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Tahoma"/>
                  <a:ea typeface="+mn-ea"/>
                  <a:cs typeface="+mn-cs"/>
                </a:rPr>
                <a:t>Where </a:t>
              </a:r>
              <a:r>
                <a:rPr lang="en-GB" i="1">
                  <a:solidFill>
                    <a:srgbClr val="FF0000"/>
                  </a:solidFill>
                  <a:latin typeface="Tahoma"/>
                </a:rPr>
                <a:t>is</a:t>
              </a:r>
              <a:r>
                <a:rPr kumimoji="0" lang="en-GB" sz="1800" b="0" i="1" u="none" strike="noStrike" kern="1200" cap="none" spc="0" normalizeH="0" baseline="0" noProof="0">
                  <a:ln>
                    <a:noFill/>
                  </a:ln>
                  <a:solidFill>
                    <a:srgbClr val="FF0000"/>
                  </a:solidFill>
                  <a:effectLst/>
                  <a:uLnTx/>
                  <a:uFillTx/>
                  <a:latin typeface="Tahoma"/>
                  <a:ea typeface="+mn-ea"/>
                  <a:cs typeface="+mn-cs"/>
                </a:rPr>
                <a:t> it?</a:t>
              </a:r>
            </a:p>
          </p:txBody>
        </p:sp>
        <p:sp>
          <p:nvSpPr>
            <p:cNvPr id="18" name="TextBox 17">
              <a:extLst>
                <a:ext uri="{FF2B5EF4-FFF2-40B4-BE49-F238E27FC236}">
                  <a16:creationId xmlns:a16="http://schemas.microsoft.com/office/drawing/2014/main" id="{B0D8BDB5-26BC-5092-A980-91ACB32F8ABE}"/>
                </a:ext>
              </a:extLst>
            </p:cNvPr>
            <p:cNvSpPr txBox="1"/>
            <p:nvPr/>
          </p:nvSpPr>
          <p:spPr>
            <a:xfrm>
              <a:off x="9730677" y="1138115"/>
              <a:ext cx="21811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Tahoma"/>
                  <a:ea typeface="+mn-ea"/>
                  <a:cs typeface="+mn-cs"/>
                </a:rPr>
                <a:t>Is funding secured?</a:t>
              </a:r>
            </a:p>
          </p:txBody>
        </p:sp>
        <p:sp>
          <p:nvSpPr>
            <p:cNvPr id="20" name="TextBox 19">
              <a:extLst>
                <a:ext uri="{FF2B5EF4-FFF2-40B4-BE49-F238E27FC236}">
                  <a16:creationId xmlns:a16="http://schemas.microsoft.com/office/drawing/2014/main" id="{C84BBEFA-06DB-EFCA-7A02-9482A595FE37}"/>
                </a:ext>
              </a:extLst>
            </p:cNvPr>
            <p:cNvSpPr txBox="1"/>
            <p:nvPr/>
          </p:nvSpPr>
          <p:spPr>
            <a:xfrm>
              <a:off x="9097264" y="2358089"/>
              <a:ext cx="3093925"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Tahoma"/>
                  <a:ea typeface="+mn-ea"/>
                  <a:cs typeface="+mn-cs"/>
                </a:rPr>
                <a:t>Is DfE onboard? Equipment?</a:t>
              </a:r>
            </a:p>
          </p:txBody>
        </p:sp>
        <p:sp>
          <p:nvSpPr>
            <p:cNvPr id="22" name="TextBox 21">
              <a:extLst>
                <a:ext uri="{FF2B5EF4-FFF2-40B4-BE49-F238E27FC236}">
                  <a16:creationId xmlns:a16="http://schemas.microsoft.com/office/drawing/2014/main" id="{00AB1BE0-375B-32ED-8A45-837CEA344835}"/>
                </a:ext>
              </a:extLst>
            </p:cNvPr>
            <p:cNvSpPr txBox="1"/>
            <p:nvPr/>
          </p:nvSpPr>
          <p:spPr>
            <a:xfrm>
              <a:off x="9254146" y="4228919"/>
              <a:ext cx="287219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Tahoma"/>
                  <a:ea typeface="+mn-ea"/>
                  <a:cs typeface="+mn-cs"/>
                </a:rPr>
                <a:t>Not free – MoD £ needed?</a:t>
              </a:r>
            </a:p>
          </p:txBody>
        </p:sp>
        <p:sp>
          <p:nvSpPr>
            <p:cNvPr id="5" name="TextBox 4">
              <a:extLst>
                <a:ext uri="{FF2B5EF4-FFF2-40B4-BE49-F238E27FC236}">
                  <a16:creationId xmlns:a16="http://schemas.microsoft.com/office/drawing/2014/main" id="{E86C5E2C-B651-D636-5F40-D05CFEE8E861}"/>
                </a:ext>
              </a:extLst>
            </p:cNvPr>
            <p:cNvSpPr txBox="1"/>
            <p:nvPr/>
          </p:nvSpPr>
          <p:spPr>
            <a:xfrm>
              <a:off x="9660531" y="5811365"/>
              <a:ext cx="23214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Tahoma"/>
                  <a:ea typeface="+mn-ea"/>
                  <a:cs typeface="+mn-cs"/>
                </a:rPr>
                <a:t>Add UK £ in needed?</a:t>
              </a:r>
            </a:p>
          </p:txBody>
        </p:sp>
      </p:grpSp>
      <p:sp>
        <p:nvSpPr>
          <p:cNvPr id="17" name="TextBox 16">
            <a:extLst>
              <a:ext uri="{FF2B5EF4-FFF2-40B4-BE49-F238E27FC236}">
                <a16:creationId xmlns:a16="http://schemas.microsoft.com/office/drawing/2014/main" id="{58B6E5E1-D5ED-1B10-2114-EBC300CCE8C5}"/>
              </a:ext>
            </a:extLst>
          </p:cNvPr>
          <p:cNvSpPr txBox="1"/>
          <p:nvPr/>
        </p:nvSpPr>
        <p:spPr>
          <a:xfrm rot="16200000">
            <a:off x="3142959" y="2460519"/>
            <a:ext cx="6240026" cy="830997"/>
          </a:xfrm>
          <a:prstGeom prst="rect">
            <a:avLst/>
          </a:prstGeom>
          <a:noFill/>
        </p:spPr>
        <p:txBody>
          <a:bodyPr wrap="square">
            <a:spAutoFit/>
          </a:bodyPr>
          <a:lstStyle/>
          <a:p>
            <a:pPr marL="0" indent="0">
              <a:buNone/>
            </a:pPr>
            <a:r>
              <a:rPr lang="en-GB" sz="2400" b="1">
                <a:solidFill>
                  <a:schemeClr val="bg1"/>
                </a:solidFill>
              </a:rPr>
              <a:t> </a:t>
            </a:r>
          </a:p>
          <a:p>
            <a:r>
              <a:rPr lang="en-GB" sz="2400" b="1">
                <a:solidFill>
                  <a:schemeClr val="bg1"/>
                </a:solidFill>
              </a:rPr>
              <a:t>Likely roadmap recommendations</a:t>
            </a:r>
          </a:p>
        </p:txBody>
      </p:sp>
    </p:spTree>
    <p:extLst>
      <p:ext uri="{BB962C8B-B14F-4D97-AF65-F5344CB8AC3E}">
        <p14:creationId xmlns:p14="http://schemas.microsoft.com/office/powerpoint/2010/main" val="329405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865BF-2F0D-0DA3-0FD6-29B086EFC17F}"/>
              </a:ext>
            </a:extLst>
          </p:cNvPr>
          <p:cNvSpPr>
            <a:spLocks noGrp="1"/>
          </p:cNvSpPr>
          <p:nvPr>
            <p:ph type="title"/>
          </p:nvPr>
        </p:nvSpPr>
        <p:spPr>
          <a:xfrm>
            <a:off x="-5" y="4691743"/>
            <a:ext cx="4049491" cy="1673337"/>
          </a:xfrm>
        </p:spPr>
        <p:txBody>
          <a:bodyPr/>
          <a:lstStyle/>
          <a:p>
            <a:r>
              <a:rPr lang="en-GB"/>
              <a:t>Summary</a:t>
            </a:r>
          </a:p>
        </p:txBody>
      </p:sp>
      <p:sp>
        <p:nvSpPr>
          <p:cNvPr id="4" name="Content Placeholder 3">
            <a:extLst>
              <a:ext uri="{FF2B5EF4-FFF2-40B4-BE49-F238E27FC236}">
                <a16:creationId xmlns:a16="http://schemas.microsoft.com/office/drawing/2014/main" id="{84D263E4-619C-91DC-D74F-F3842A8A87EC}"/>
              </a:ext>
            </a:extLst>
          </p:cNvPr>
          <p:cNvSpPr>
            <a:spLocks noGrp="1"/>
          </p:cNvSpPr>
          <p:nvPr>
            <p:ph idx="1"/>
          </p:nvPr>
        </p:nvSpPr>
        <p:spPr>
          <a:xfrm>
            <a:off x="6259286" y="734785"/>
            <a:ext cx="5932714" cy="5274129"/>
          </a:xfrm>
          <a:prstGeom prst="roundRect">
            <a:avLst>
              <a:gd name="adj" fmla="val 3116"/>
            </a:avLst>
          </a:prstGeom>
          <a:solidFill>
            <a:schemeClr val="tx1">
              <a:lumMod val="65000"/>
              <a:lumOff val="35000"/>
            </a:schemeClr>
          </a:solidFill>
          <a:ln w="11430">
            <a:solidFill>
              <a:srgbClr val="00BFF2"/>
            </a:solidFill>
          </a:ln>
        </p:spPr>
        <p:style>
          <a:lnRef idx="1">
            <a:schemeClr val="accent1"/>
          </a:lnRef>
          <a:fillRef idx="3">
            <a:schemeClr val="accent1"/>
          </a:fillRef>
          <a:effectRef idx="2">
            <a:schemeClr val="accent1"/>
          </a:effectRef>
          <a:fontRef idx="minor">
            <a:schemeClr val="lt1"/>
          </a:fontRef>
        </p:style>
        <p:txBody>
          <a:bodyPr lIns="72000" tIns="72000" rIns="72000" bIns="72000" rtlCol="0" anchor="ctr"/>
          <a:lstStyle/>
          <a:p>
            <a:pPr marL="0">
              <a:buClr>
                <a:srgbClr val="90E3FA"/>
              </a:buClr>
            </a:pPr>
            <a:r>
              <a:rPr lang="en-GB" sz="3200"/>
              <a:t>Need your support to</a:t>
            </a:r>
          </a:p>
          <a:p>
            <a:pPr marL="361950" lvl="1">
              <a:buClr>
                <a:srgbClr val="90E3FA"/>
              </a:buClr>
            </a:pPr>
            <a:r>
              <a:rPr lang="en-GB" sz="2400"/>
              <a:t>Signal to investors and customers, employees</a:t>
            </a:r>
          </a:p>
          <a:p>
            <a:pPr marL="361950" lvl="2" indent="-276225">
              <a:buClr>
                <a:srgbClr val="90E3FA"/>
              </a:buClr>
              <a:buNone/>
            </a:pPr>
            <a:r>
              <a:rPr lang="en-GB" sz="2400" b="1"/>
              <a:t>“Photonics is a great UK success”</a:t>
            </a:r>
          </a:p>
          <a:p>
            <a:pPr marL="361950" lvl="1">
              <a:buClr>
                <a:srgbClr val="90E3FA"/>
              </a:buClr>
            </a:pPr>
            <a:r>
              <a:rPr lang="en-GB" sz="2400"/>
              <a:t>Deliver Funded Roadmap</a:t>
            </a:r>
          </a:p>
          <a:p>
            <a:pPr marL="361950" lvl="1">
              <a:buClr>
                <a:srgbClr val="90E3FA"/>
              </a:buClr>
            </a:pPr>
            <a:r>
              <a:rPr lang="en-GB" sz="2400"/>
              <a:t>Bring departments together</a:t>
            </a:r>
          </a:p>
          <a:p>
            <a:pPr marL="361950" lvl="1">
              <a:buClr>
                <a:srgbClr val="90E3FA"/>
              </a:buClr>
            </a:pPr>
            <a:r>
              <a:rPr lang="en-GB" sz="2400"/>
              <a:t>Integrate Photonics into gov strategy</a:t>
            </a:r>
          </a:p>
          <a:p>
            <a:pPr marL="457200" lvl="1">
              <a:buClr>
                <a:srgbClr val="90E3FA"/>
              </a:buClr>
            </a:pPr>
            <a:endParaRPr lang="en-GB"/>
          </a:p>
          <a:p>
            <a:pPr marL="180975" lvl="1" indent="0" algn="ctr">
              <a:buClr>
                <a:srgbClr val="90E3FA"/>
              </a:buClr>
              <a:buNone/>
            </a:pPr>
            <a:r>
              <a:rPr lang="en-GB" sz="2800" b="1">
                <a:solidFill>
                  <a:srgbClr val="FF0000"/>
                </a:solidFill>
              </a:rPr>
              <a:t>Turn gov words into action</a:t>
            </a:r>
            <a:endParaRPr lang="en-GB" b="1">
              <a:solidFill>
                <a:srgbClr val="FF0000"/>
              </a:solidFill>
            </a:endParaRPr>
          </a:p>
        </p:txBody>
      </p:sp>
      <p:sp>
        <p:nvSpPr>
          <p:cNvPr id="5" name="Slide Number Placeholder 4">
            <a:extLst>
              <a:ext uri="{FF2B5EF4-FFF2-40B4-BE49-F238E27FC236}">
                <a16:creationId xmlns:a16="http://schemas.microsoft.com/office/drawing/2014/main" id="{EE776450-6B5D-7BDF-D449-14F35ACE46BB}"/>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B73C415-D670-4716-A5EC-CC4D52CA2BAC}" type="slidenum">
              <a:rPr kumimoji="0" lang="en-US" sz="1200" b="0" i="0" u="none" strike="noStrike" kern="1200" cap="none" spc="0" normalizeH="0" baseline="0" noProof="0" smtClean="0">
                <a:ln>
                  <a:noFill/>
                </a:ln>
                <a:solidFill>
                  <a:prstClr val="black">
                    <a:lumMod val="65000"/>
                    <a:lumOff val="35000"/>
                  </a:prstClr>
                </a:solidFill>
                <a:effectLst/>
                <a:uLnTx/>
                <a:uFillTx/>
                <a:latin typeface="Tahoma"/>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lumMod val="65000"/>
                  <a:lumOff val="35000"/>
                </a:prstClr>
              </a:solidFill>
              <a:effectLst/>
              <a:uLnTx/>
              <a:uFillTx/>
              <a:latin typeface="Tahoma"/>
              <a:ea typeface="+mn-ea"/>
              <a:cs typeface="+mn-cs"/>
            </a:endParaRPr>
          </a:p>
        </p:txBody>
      </p:sp>
      <p:sp>
        <p:nvSpPr>
          <p:cNvPr id="6" name="Content Placeholder 5">
            <a:extLst>
              <a:ext uri="{FF2B5EF4-FFF2-40B4-BE49-F238E27FC236}">
                <a16:creationId xmlns:a16="http://schemas.microsoft.com/office/drawing/2014/main" id="{EE14B07B-4051-7203-FFDF-9C91037627A3}"/>
              </a:ext>
            </a:extLst>
          </p:cNvPr>
          <p:cNvSpPr>
            <a:spLocks noGrp="1"/>
          </p:cNvSpPr>
          <p:nvPr>
            <p:ph sz="quarter" idx="15"/>
          </p:nvPr>
        </p:nvSpPr>
        <p:spPr>
          <a:xfrm>
            <a:off x="-5" y="181186"/>
            <a:ext cx="6393656" cy="3836193"/>
          </a:xfrm>
        </p:spPr>
        <p:txBody>
          <a:bodyPr/>
          <a:lstStyle/>
          <a:p>
            <a:r>
              <a:rPr lang="en-GB" b="1"/>
              <a:t>Photonics underpins society now</a:t>
            </a:r>
          </a:p>
          <a:p>
            <a:pPr lvl="1"/>
            <a:r>
              <a:rPr lang="en-GB"/>
              <a:t>Major UK and global industry</a:t>
            </a:r>
          </a:p>
          <a:p>
            <a:pPr lvl="2"/>
            <a:r>
              <a:rPr lang="en-GB"/>
              <a:t>Jobs, revenue and exports from across UK</a:t>
            </a:r>
          </a:p>
          <a:p>
            <a:r>
              <a:rPr lang="en-GB" b="1"/>
              <a:t>UK excels at photonics</a:t>
            </a:r>
          </a:p>
          <a:p>
            <a:pPr lvl="1"/>
            <a:r>
              <a:rPr lang="en-GB"/>
              <a:t>From research to manufacturing</a:t>
            </a:r>
          </a:p>
          <a:p>
            <a:r>
              <a:rPr lang="en-GB" b="1"/>
              <a:t>Integrated photonics revolution now</a:t>
            </a:r>
          </a:p>
          <a:p>
            <a:r>
              <a:rPr lang="en-GB"/>
              <a:t>Critical to a secure and resilient future</a:t>
            </a:r>
          </a:p>
          <a:p>
            <a:pPr lvl="2"/>
            <a:r>
              <a:rPr lang="en-GB"/>
              <a:t>Manufacturing to health to defence to AI</a:t>
            </a:r>
          </a:p>
          <a:p>
            <a:pPr lvl="2"/>
            <a:endParaRPr lang="en-GB"/>
          </a:p>
          <a:p>
            <a:endParaRPr lang="en-GB"/>
          </a:p>
          <a:p>
            <a:endParaRPr lang="en-GB"/>
          </a:p>
        </p:txBody>
      </p:sp>
    </p:spTree>
    <p:extLst>
      <p:ext uri="{BB962C8B-B14F-4D97-AF65-F5344CB8AC3E}">
        <p14:creationId xmlns:p14="http://schemas.microsoft.com/office/powerpoint/2010/main" val="2439384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C3C3C"/>
        </a:solidFill>
        <a:effectLst/>
      </p:bgPr>
    </p:bg>
    <p:spTree>
      <p:nvGrpSpPr>
        <p:cNvPr id="1" name="">
          <a:extLst>
            <a:ext uri="{FF2B5EF4-FFF2-40B4-BE49-F238E27FC236}">
              <a16:creationId xmlns:a16="http://schemas.microsoft.com/office/drawing/2014/main" id="{1985C561-9363-2CE4-B5CC-FB9213BFD716}"/>
            </a:ext>
          </a:extLst>
        </p:cNvPr>
        <p:cNvGrpSpPr/>
        <p:nvPr/>
      </p:nvGrpSpPr>
      <p:grpSpPr>
        <a:xfrm>
          <a:off x="0" y="0"/>
          <a:ext cx="0" cy="0"/>
          <a:chOff x="0" y="0"/>
          <a:chExt cx="0" cy="0"/>
        </a:xfrm>
      </p:grpSpPr>
      <p:sp>
        <p:nvSpPr>
          <p:cNvPr id="5" name="Content Placeholder 3">
            <a:extLst>
              <a:ext uri="{FF2B5EF4-FFF2-40B4-BE49-F238E27FC236}">
                <a16:creationId xmlns:a16="http://schemas.microsoft.com/office/drawing/2014/main" id="{D5FF790E-C624-6974-21EB-B7A5866314E2}"/>
              </a:ext>
            </a:extLst>
          </p:cNvPr>
          <p:cNvSpPr txBox="1">
            <a:spLocks/>
          </p:cNvSpPr>
          <p:nvPr/>
        </p:nvSpPr>
        <p:spPr>
          <a:xfrm>
            <a:off x="224971" y="1960483"/>
            <a:ext cx="11785599" cy="3735965"/>
          </a:xfrm>
          <a:prstGeom prst="rect">
            <a:avLst/>
          </a:prstGeom>
        </p:spPr>
        <p:txBody>
          <a:bodyPr vert="horz" lIns="91440" tIns="45720" rIns="91440" bIns="45720" rtlCol="0" anchor="t" anchorCtr="0">
            <a:normAutofit/>
          </a:bodyPr>
          <a:lstStyle>
            <a:lvl1pPr marL="400050" indent="-228600" algn="l" defTabSz="914400" rtl="0" eaLnBrk="1" latinLnBrk="0" hangingPunct="1">
              <a:lnSpc>
                <a:spcPct val="90000"/>
              </a:lnSpc>
              <a:spcBef>
                <a:spcPct val="20000"/>
              </a:spcBef>
              <a:spcAft>
                <a:spcPts val="600"/>
              </a:spcAft>
              <a:buClr>
                <a:srgbClr val="00247D"/>
              </a:buClr>
              <a:buSzPct val="145000"/>
              <a:buFont typeface="Arial" panose="020B0604020202020204" pitchFamily="34" charset="0"/>
              <a:buChar char="•"/>
              <a:defRPr lang="en-US" sz="2400" kern="1200" cap="none" dirty="0" smtClean="0">
                <a:solidFill>
                  <a:schemeClr val="tx1"/>
                </a:solidFill>
                <a:effectLst/>
                <a:latin typeface="Corbel" panose="020B0503020204020204" pitchFamily="34" charset="0"/>
                <a:ea typeface="+mn-ea"/>
                <a:cs typeface="+mn-cs"/>
              </a:defRPr>
            </a:lvl1pPr>
            <a:lvl2pPr marL="857250" indent="-228600" algn="l" defTabSz="914400" rtl="0" eaLnBrk="1" latinLnBrk="0" hangingPunct="1">
              <a:lnSpc>
                <a:spcPct val="90000"/>
              </a:lnSpc>
              <a:spcBef>
                <a:spcPct val="20000"/>
              </a:spcBef>
              <a:spcAft>
                <a:spcPts val="600"/>
              </a:spcAft>
              <a:buClr>
                <a:srgbClr val="00247D"/>
              </a:buClr>
              <a:buSzPct val="145000"/>
              <a:buFont typeface="Arial" panose="020B0604020202020204" pitchFamily="34" charset="0"/>
              <a:buChar char="•"/>
              <a:defRPr lang="en-US" sz="2000" kern="1200" cap="none" dirty="0" smtClean="0">
                <a:solidFill>
                  <a:schemeClr val="tx1"/>
                </a:solidFill>
                <a:effectLst/>
                <a:latin typeface="Corbel" panose="020B0503020204020204" pitchFamily="34" charset="0"/>
                <a:ea typeface="+mn-ea"/>
                <a:cs typeface="+mn-cs"/>
              </a:defRPr>
            </a:lvl2pPr>
            <a:lvl3pPr marL="1257300" indent="-228600" algn="l" defTabSz="914400" rtl="0" eaLnBrk="1" latinLnBrk="0" hangingPunct="1">
              <a:lnSpc>
                <a:spcPct val="90000"/>
              </a:lnSpc>
              <a:spcBef>
                <a:spcPct val="20000"/>
              </a:spcBef>
              <a:spcAft>
                <a:spcPts val="600"/>
              </a:spcAft>
              <a:buClr>
                <a:srgbClr val="00247D"/>
              </a:buClr>
              <a:buSzPct val="145000"/>
              <a:buFont typeface="Arial" panose="020B0604020202020204" pitchFamily="34" charset="0"/>
              <a:buChar char="•"/>
              <a:defRPr lang="en-US" sz="1800" kern="1200" cap="none" dirty="0" smtClean="0">
                <a:solidFill>
                  <a:schemeClr val="tx1"/>
                </a:solidFill>
                <a:effectLst/>
                <a:latin typeface="Corbel" panose="020B0503020204020204" pitchFamily="34" charset="0"/>
                <a:ea typeface="+mn-ea"/>
                <a:cs typeface="+mn-cs"/>
              </a:defRPr>
            </a:lvl3pPr>
            <a:lvl4pPr marL="1600200" indent="-228600" algn="l" defTabSz="914400" rtl="0" eaLnBrk="1" latinLnBrk="0" hangingPunct="1">
              <a:lnSpc>
                <a:spcPct val="90000"/>
              </a:lnSpc>
              <a:spcBef>
                <a:spcPct val="20000"/>
              </a:spcBef>
              <a:spcAft>
                <a:spcPts val="600"/>
              </a:spcAft>
              <a:buClr>
                <a:srgbClr val="00247D"/>
              </a:buClr>
              <a:buSzPct val="145000"/>
              <a:buFont typeface="Arial" panose="020B0604020202020204" pitchFamily="34" charset="0"/>
              <a:buChar char="•"/>
              <a:defRPr lang="en-US" sz="1600" kern="1200" cap="none" dirty="0" smtClean="0">
                <a:solidFill>
                  <a:schemeClr val="tx1"/>
                </a:solidFill>
                <a:effectLst/>
                <a:latin typeface="Corbel" panose="020B0503020204020204" pitchFamily="34" charset="0"/>
                <a:ea typeface="+mn-ea"/>
                <a:cs typeface="+mn-cs"/>
              </a:defRPr>
            </a:lvl4pPr>
            <a:lvl5pPr marL="2057400" indent="-228600" algn="l" defTabSz="914400" rtl="0" eaLnBrk="1" latinLnBrk="0" hangingPunct="1">
              <a:lnSpc>
                <a:spcPct val="90000"/>
              </a:lnSpc>
              <a:spcBef>
                <a:spcPct val="20000"/>
              </a:spcBef>
              <a:spcAft>
                <a:spcPts val="600"/>
              </a:spcAft>
              <a:buClr>
                <a:srgbClr val="00247D"/>
              </a:buClr>
              <a:buSzPct val="145000"/>
              <a:buFont typeface="Arial" panose="020B0604020202020204" pitchFamily="34" charset="0"/>
              <a:buChar char="•"/>
              <a:defRPr lang="en-US" sz="1600" kern="1200" cap="none" dirty="0">
                <a:solidFill>
                  <a:schemeClr val="tx1"/>
                </a:solidFill>
                <a:effectLst/>
                <a:latin typeface="Corbel" panose="020B0503020204020204" pitchFamily="34" charset="0"/>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marR="0" lvl="0" indent="0" algn="ctr" defTabSz="914400" rtl="0" eaLnBrk="1" fontAlgn="auto" latinLnBrk="0" hangingPunct="1">
              <a:lnSpc>
                <a:spcPct val="90000"/>
              </a:lnSpc>
              <a:spcBef>
                <a:spcPct val="20000"/>
              </a:spcBef>
              <a:spcAft>
                <a:spcPts val="600"/>
              </a:spcAft>
              <a:buClr>
                <a:srgbClr val="00247D"/>
              </a:buClr>
              <a:buSzPct val="145000"/>
              <a:buFont typeface="Arial" panose="020B0604020202020204" pitchFamily="34" charset="0"/>
              <a:buNone/>
              <a:tabLst/>
              <a:defRPr/>
            </a:pPr>
            <a:r>
              <a:rPr kumimoji="0" lang="en-GB" altLang="zh-CN" sz="2800" b="1" i="0" u="none" strike="noStrike" kern="1200" cap="none" spc="0" normalizeH="0" baseline="0" noProof="0">
                <a:ln>
                  <a:noFill/>
                </a:ln>
                <a:solidFill>
                  <a:prstClr val="white"/>
                </a:solidFill>
                <a:effectLst/>
                <a:uLnTx/>
                <a:uFillTx/>
                <a:latin typeface="Corbel" panose="020B0503020204020204" pitchFamily="34" charset="0"/>
                <a:ea typeface="+mn-ea"/>
                <a:cs typeface="+mn-cs"/>
              </a:rPr>
              <a:t>Nudging industry, academia, support agencies &amp; government together</a:t>
            </a:r>
          </a:p>
          <a:p>
            <a:pPr marL="0" marR="0" lvl="0" indent="0" algn="ctr" defTabSz="914400" rtl="0" eaLnBrk="1" fontAlgn="auto" latinLnBrk="0" hangingPunct="1">
              <a:lnSpc>
                <a:spcPct val="100000"/>
              </a:lnSpc>
              <a:spcBef>
                <a:spcPts val="0"/>
              </a:spcBef>
              <a:spcAft>
                <a:spcPts val="600"/>
              </a:spcAft>
              <a:buClr>
                <a:srgbClr val="00247D"/>
              </a:buClr>
              <a:buSzPct val="145000"/>
              <a:buFont typeface="Arial" panose="020B0604020202020204" pitchFamily="34" charset="0"/>
              <a:buNone/>
              <a:tabLst/>
              <a:defRPr/>
            </a:pPr>
            <a:r>
              <a:rPr kumimoji="0" lang="en-GB" altLang="zh-CN" sz="2800" b="1" i="0" u="none" strike="noStrike" kern="1200" cap="none" spc="0" normalizeH="0" baseline="0" noProof="0">
                <a:ln>
                  <a:noFill/>
                </a:ln>
                <a:solidFill>
                  <a:prstClr val="white"/>
                </a:solidFill>
                <a:effectLst/>
                <a:uLnTx/>
                <a:uFillTx/>
                <a:latin typeface="Corbel" panose="020B0503020204020204" pitchFamily="34" charset="0"/>
                <a:ea typeface="+mn-ea"/>
                <a:cs typeface="+mn-cs"/>
              </a:rPr>
              <a:t>Making Photonics bigger, faster, stronger</a:t>
            </a:r>
          </a:p>
          <a:p>
            <a:pPr marL="355591" marR="0" lvl="1" indent="0" algn="ctr" defTabSz="914400" rtl="0" eaLnBrk="1" fontAlgn="auto" latinLnBrk="0" hangingPunct="1">
              <a:lnSpc>
                <a:spcPct val="90000"/>
              </a:lnSpc>
              <a:spcBef>
                <a:spcPct val="20000"/>
              </a:spcBef>
              <a:spcAft>
                <a:spcPts val="600"/>
              </a:spcAft>
              <a:buClr>
                <a:srgbClr val="00247D"/>
              </a:buClr>
              <a:buSzPct val="145000"/>
              <a:buFont typeface="Arial" panose="020B0604020202020204" pitchFamily="34" charset="0"/>
              <a:buNone/>
              <a:tabLst/>
              <a:defRPr/>
            </a:pPr>
            <a:r>
              <a:rPr kumimoji="0" lang="en-GB" altLang="zh-CN" sz="2000" b="0" i="0" u="none" strike="noStrike" kern="1200" cap="none" spc="0" normalizeH="0" baseline="0" noProof="0">
                <a:ln>
                  <a:noFill/>
                </a:ln>
                <a:solidFill>
                  <a:prstClr val="white"/>
                </a:solidFill>
                <a:effectLst/>
                <a:uLnTx/>
                <a:uFillTx/>
                <a:latin typeface="Corbel" panose="020B0503020204020204" pitchFamily="34" charset="0"/>
                <a:ea typeface="+mn-ea"/>
                <a:cs typeface="+mn-cs"/>
                <a:hlinkClick r:id="rId3">
                  <a:extLst>
                    <a:ext uri="{A12FA001-AC4F-418D-AE19-62706E023703}">
                      <ahyp:hlinkClr xmlns:ahyp="http://schemas.microsoft.com/office/drawing/2018/hyperlinkcolor" val="tx"/>
                    </a:ext>
                  </a:extLst>
                </a:hlinkClick>
              </a:rPr>
              <a:t>www.photonicsuk.org</a:t>
            </a:r>
            <a:r>
              <a:rPr kumimoji="0" lang="en-GB" altLang="zh-CN" sz="2000" b="0" i="0" u="none" strike="noStrike" kern="1200" cap="none" spc="0" normalizeH="0" baseline="0" noProof="0">
                <a:ln>
                  <a:noFill/>
                </a:ln>
                <a:solidFill>
                  <a:prstClr val="white"/>
                </a:solidFill>
                <a:effectLst/>
                <a:uLnTx/>
                <a:uFillTx/>
                <a:latin typeface="Corbel" panose="020B0503020204020204" pitchFamily="34" charset="0"/>
                <a:ea typeface="+mn-ea"/>
                <a:cs typeface="+mn-cs"/>
              </a:rPr>
              <a:t> ,  </a:t>
            </a:r>
            <a:r>
              <a:rPr kumimoji="0" lang="en-GB" altLang="zh-CN" sz="2000" b="0" i="0" u="none" strike="noStrike" kern="1200" cap="none" spc="0" normalizeH="0" baseline="0" noProof="0">
                <a:ln>
                  <a:noFill/>
                </a:ln>
                <a:solidFill>
                  <a:srgbClr val="5ECCF3"/>
                </a:solidFill>
                <a:effectLst/>
                <a:uLnTx/>
                <a:uFillTx/>
                <a:latin typeface="Corbel" panose="020B0503020204020204" pitchFamily="34" charset="0"/>
                <a:ea typeface="+mn-ea"/>
                <a:cs typeface="+mn-cs"/>
                <a:hlinkClick r:id="rId4">
                  <a:extLst>
                    <a:ext uri="{A12FA001-AC4F-418D-AE19-62706E023703}">
                      <ahyp:hlinkClr xmlns:ahyp="http://schemas.microsoft.com/office/drawing/2018/hyperlinkcolor" val="tx"/>
                    </a:ext>
                  </a:extLst>
                </a:hlinkClick>
              </a:rPr>
              <a:t>John.Lincoln@photonicsuk.org</a:t>
            </a:r>
            <a:r>
              <a:rPr kumimoji="0" lang="en-GB" altLang="zh-CN" sz="2000" b="0" i="0" u="none" strike="noStrike" kern="1200" cap="none" spc="0" normalizeH="0" baseline="0" noProof="0">
                <a:ln>
                  <a:noFill/>
                </a:ln>
                <a:solidFill>
                  <a:srgbClr val="5ECCF3"/>
                </a:solidFill>
                <a:effectLst/>
                <a:uLnTx/>
                <a:uFillTx/>
                <a:latin typeface="Corbel" panose="020B0503020204020204" pitchFamily="34" charset="0"/>
                <a:ea typeface="+mn-ea"/>
                <a:cs typeface="+mn-cs"/>
              </a:rPr>
              <a:t> / Lewis.hill@photonicsuk.org</a:t>
            </a:r>
          </a:p>
        </p:txBody>
      </p:sp>
      <p:sp>
        <p:nvSpPr>
          <p:cNvPr id="7" name="TextBox 6">
            <a:extLst>
              <a:ext uri="{FF2B5EF4-FFF2-40B4-BE49-F238E27FC236}">
                <a16:creationId xmlns:a16="http://schemas.microsoft.com/office/drawing/2014/main" id="{4CC2CF00-46C8-79A9-2CC6-B90FFD341FF9}"/>
              </a:ext>
            </a:extLst>
          </p:cNvPr>
          <p:cNvSpPr txBox="1"/>
          <p:nvPr/>
        </p:nvSpPr>
        <p:spPr>
          <a:xfrm>
            <a:off x="121126" y="3406667"/>
            <a:ext cx="34407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C3C3C"/>
                </a:solidFill>
                <a:effectLst/>
                <a:uLnTx/>
                <a:uFillTx/>
                <a:latin typeface="Tahoma"/>
                <a:ea typeface="+mn-ea"/>
                <a:cs typeface="+mn-cs"/>
              </a:rPr>
              <a:t>Sponsored by</a:t>
            </a:r>
          </a:p>
        </p:txBody>
      </p:sp>
      <p:sp>
        <p:nvSpPr>
          <p:cNvPr id="8" name="Rectangle 7">
            <a:extLst>
              <a:ext uri="{FF2B5EF4-FFF2-40B4-BE49-F238E27FC236}">
                <a16:creationId xmlns:a16="http://schemas.microsoft.com/office/drawing/2014/main" id="{1B3E8A15-5B4A-7A0E-09C5-A18C37DC694F}"/>
              </a:ext>
            </a:extLst>
          </p:cNvPr>
          <p:cNvSpPr/>
          <p:nvPr/>
        </p:nvSpPr>
        <p:spPr>
          <a:xfrm>
            <a:off x="0" y="3601312"/>
            <a:ext cx="12192000" cy="2730477"/>
          </a:xfrm>
          <a:prstGeom prst="rect">
            <a:avLst/>
          </a:prstGeom>
          <a:solidFill>
            <a:schemeClr val="bg1">
              <a:lumMod val="9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C3C3C"/>
              </a:solidFill>
              <a:effectLst/>
              <a:uLnTx/>
              <a:uFillTx/>
              <a:latin typeface="Tahoma"/>
              <a:ea typeface="+mn-ea"/>
              <a:cs typeface="+mn-cs"/>
            </a:endParaRPr>
          </a:p>
        </p:txBody>
      </p:sp>
      <p:sp>
        <p:nvSpPr>
          <p:cNvPr id="11" name="TextBox 10">
            <a:extLst>
              <a:ext uri="{FF2B5EF4-FFF2-40B4-BE49-F238E27FC236}">
                <a16:creationId xmlns:a16="http://schemas.microsoft.com/office/drawing/2014/main" id="{A7E6F2C1-9415-87C7-6783-0C8E34CB10B8}"/>
              </a:ext>
            </a:extLst>
          </p:cNvPr>
          <p:cNvSpPr txBox="1"/>
          <p:nvPr/>
        </p:nvSpPr>
        <p:spPr>
          <a:xfrm>
            <a:off x="121126" y="3539064"/>
            <a:ext cx="51922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C3C3C"/>
                </a:solidFill>
                <a:effectLst/>
                <a:uLnTx/>
                <a:uFillTx/>
                <a:latin typeface="Tahoma"/>
                <a:ea typeface="+mn-ea"/>
                <a:cs typeface="+mn-cs"/>
              </a:rPr>
              <a:t>Photonics Leadership Group Supported by</a:t>
            </a:r>
          </a:p>
        </p:txBody>
      </p:sp>
      <p:sp>
        <p:nvSpPr>
          <p:cNvPr id="15" name="TextBox 14">
            <a:extLst>
              <a:ext uri="{FF2B5EF4-FFF2-40B4-BE49-F238E27FC236}">
                <a16:creationId xmlns:a16="http://schemas.microsoft.com/office/drawing/2014/main" id="{57B9456E-0987-3F14-4142-43DA7A9839E3}"/>
              </a:ext>
            </a:extLst>
          </p:cNvPr>
          <p:cNvSpPr txBox="1"/>
          <p:nvPr/>
        </p:nvSpPr>
        <p:spPr>
          <a:xfrm>
            <a:off x="406030" y="3816063"/>
            <a:ext cx="3514627"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AILU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Alrad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Anchored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Bay Photonics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err="1">
                <a:ln>
                  <a:noFill/>
                </a:ln>
                <a:solidFill>
                  <a:srgbClr val="3C3C3C"/>
                </a:solidFill>
                <a:effectLst/>
                <a:uLnTx/>
                <a:uFillTx/>
                <a:latin typeface="Tahoma"/>
                <a:ea typeface="+mn-ea"/>
                <a:cs typeface="+mn-cs"/>
              </a:rPr>
              <a:t>Cadfem</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Cambridge Consultants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Central Laser Facility / STFC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C3C3C"/>
                </a:solidFill>
                <a:effectLst/>
                <a:uLnTx/>
                <a:uFillTx/>
                <a:latin typeface="Tahoma"/>
                <a:ea typeface="+mn-ea"/>
                <a:cs typeface="+mn-cs"/>
              </a:rPr>
              <a:t>Coherent Scotland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CPI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3C3C3C"/>
              </a:solidFill>
              <a:effectLst/>
              <a:uLnTx/>
              <a:uFillTx/>
              <a:latin typeface="Tahoma"/>
              <a:ea typeface="+mn-ea"/>
              <a:cs typeface="+mn-cs"/>
            </a:endParaRPr>
          </a:p>
        </p:txBody>
      </p:sp>
      <p:sp>
        <p:nvSpPr>
          <p:cNvPr id="17" name="TextBox 16">
            <a:extLst>
              <a:ext uri="{FF2B5EF4-FFF2-40B4-BE49-F238E27FC236}">
                <a16:creationId xmlns:a16="http://schemas.microsoft.com/office/drawing/2014/main" id="{83F1207D-7AC6-E83F-F1AC-07CCEFF961FE}"/>
              </a:ext>
            </a:extLst>
          </p:cNvPr>
          <p:cNvSpPr txBox="1"/>
          <p:nvPr/>
        </p:nvSpPr>
        <p:spPr>
          <a:xfrm>
            <a:off x="3185254" y="3816063"/>
            <a:ext cx="2534181"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CS Applications Catapult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Edmund Optics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err="1">
                <a:ln>
                  <a:noFill/>
                </a:ln>
                <a:solidFill>
                  <a:srgbClr val="3C3C3C"/>
                </a:solidFill>
                <a:effectLst/>
                <a:uLnTx/>
                <a:uFillTx/>
                <a:latin typeface="Tahoma"/>
                <a:ea typeface="+mn-ea"/>
                <a:cs typeface="+mn-cs"/>
              </a:rPr>
              <a:t>Fibercore</a:t>
            </a:r>
            <a:r>
              <a:rPr kumimoji="0" lang="en-GB" sz="1600" b="0" i="0" u="none" strike="noStrike" kern="1200" cap="none" spc="0" normalizeH="0" baseline="0" noProof="0">
                <a:ln>
                  <a:noFill/>
                </a:ln>
                <a:solidFill>
                  <a:srgbClr val="3C3C3C"/>
                </a:solidFill>
                <a:effectLst/>
                <a:uLnTx/>
                <a:uFillTx/>
                <a:latin typeface="Tahoma"/>
                <a:ea typeface="+mn-ea"/>
                <a:cs typeface="+mn-cs"/>
              </a:rPr>
              <a:t> / </a:t>
            </a:r>
            <a:r>
              <a:rPr kumimoji="0" lang="en-GB" sz="1600" b="0" i="0" u="none" strike="noStrike" kern="1200" cap="none" spc="0" normalizeH="0" baseline="0" noProof="0" err="1">
                <a:ln>
                  <a:noFill/>
                </a:ln>
                <a:solidFill>
                  <a:srgbClr val="3C3C3C"/>
                </a:solidFill>
                <a:effectLst/>
                <a:uLnTx/>
                <a:uFillTx/>
                <a:latin typeface="Tahoma"/>
                <a:ea typeface="+mn-ea"/>
                <a:cs typeface="+mn-cs"/>
              </a:rPr>
              <a:t>Humanetics</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Fraunhofer </a:t>
            </a:r>
            <a:r>
              <a:rPr kumimoji="0" lang="en-GB" sz="1600" b="0" i="0" u="none" strike="noStrike" kern="1200" cap="none" spc="0" normalizeH="0" baseline="0" noProof="0" err="1">
                <a:ln>
                  <a:noFill/>
                </a:ln>
                <a:solidFill>
                  <a:srgbClr val="3C3C3C"/>
                </a:solidFill>
                <a:effectLst/>
                <a:uLnTx/>
                <a:uFillTx/>
                <a:latin typeface="Tahoma"/>
                <a:ea typeface="+mn-ea"/>
                <a:cs typeface="+mn-cs"/>
              </a:rPr>
              <a:t>Ctr</a:t>
            </a:r>
            <a:r>
              <a:rPr kumimoji="0" lang="en-GB" sz="1600" b="0" i="0" u="none" strike="noStrike" kern="1200" cap="none" spc="0" normalizeH="0" baseline="0" noProof="0">
                <a:ln>
                  <a:noFill/>
                </a:ln>
                <a:solidFill>
                  <a:srgbClr val="3C3C3C"/>
                </a:solidFill>
                <a:effectLst/>
                <a:uLnTx/>
                <a:uFillTx/>
                <a:latin typeface="Tahoma"/>
                <a:ea typeface="+mn-ea"/>
                <a:cs typeface="+mn-cs"/>
              </a:rPr>
              <a:t> Applied Photonics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G&amp;H Group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err="1">
                <a:ln>
                  <a:noFill/>
                </a:ln>
                <a:solidFill>
                  <a:srgbClr val="3C3C3C"/>
                </a:solidFill>
                <a:effectLst/>
                <a:uLnTx/>
                <a:uFillTx/>
                <a:latin typeface="Tahoma"/>
                <a:ea typeface="+mn-ea"/>
                <a:cs typeface="+mn-cs"/>
              </a:rPr>
              <a:t>Glyndŵr</a:t>
            </a:r>
            <a:r>
              <a:rPr kumimoji="0" lang="en-GB" sz="1600" b="0" i="0" u="none" strike="noStrike" kern="1200" cap="none" spc="0" normalizeH="0" baseline="0" noProof="0">
                <a:ln>
                  <a:noFill/>
                </a:ln>
                <a:solidFill>
                  <a:srgbClr val="3C3C3C"/>
                </a:solidFill>
                <a:effectLst/>
                <a:uLnTx/>
                <a:uFillTx/>
                <a:latin typeface="Tahoma"/>
                <a:ea typeface="+mn-ea"/>
                <a:cs typeface="+mn-cs"/>
              </a:rPr>
              <a:t> University, </a:t>
            </a:r>
            <a:r>
              <a:rPr kumimoji="0" lang="en-GB" sz="1600" b="0" i="0" u="none" strike="noStrike" kern="1200" cap="none" spc="0" normalizeH="0" baseline="0" noProof="0" err="1">
                <a:ln>
                  <a:noFill/>
                </a:ln>
                <a:solidFill>
                  <a:srgbClr val="3C3C3C"/>
                </a:solidFill>
                <a:effectLst/>
                <a:uLnTx/>
                <a:uFillTx/>
                <a:latin typeface="Tahoma"/>
                <a:ea typeface="+mn-ea"/>
                <a:cs typeface="+mn-cs"/>
              </a:rPr>
              <a:t>OptiC</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Heriot-Watt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Harlin Ltd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3C3C3C"/>
              </a:solidFill>
              <a:effectLst/>
              <a:uLnTx/>
              <a:uFillTx/>
              <a:latin typeface="Tahoma"/>
              <a:ea typeface="+mn-ea"/>
              <a:cs typeface="+mn-cs"/>
            </a:endParaRPr>
          </a:p>
        </p:txBody>
      </p:sp>
      <p:sp>
        <p:nvSpPr>
          <p:cNvPr id="19" name="TextBox 18">
            <a:extLst>
              <a:ext uri="{FF2B5EF4-FFF2-40B4-BE49-F238E27FC236}">
                <a16:creationId xmlns:a16="http://schemas.microsoft.com/office/drawing/2014/main" id="{D4CD02A0-1EC6-C48A-2A7B-09023C87C841}"/>
              </a:ext>
            </a:extLst>
          </p:cNvPr>
          <p:cNvSpPr txBox="1"/>
          <p:nvPr/>
        </p:nvSpPr>
        <p:spPr>
          <a:xfrm>
            <a:off x="8655803" y="3824474"/>
            <a:ext cx="341507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Photonics Scotland / Tech Scotland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C3C3C"/>
                </a:solidFill>
                <a:effectLst/>
                <a:uLnTx/>
                <a:uFillTx/>
                <a:latin typeface="Tahoma"/>
                <a:ea typeface="+mn-ea"/>
                <a:cs typeface="+mn-cs"/>
              </a:rPr>
              <a:t>SPIE Europe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STFC / Central Laser Facility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srgbClr val="3C3C3C"/>
                </a:solidFill>
                <a:effectLst/>
                <a:uLnTx/>
                <a:uFillTx/>
                <a:latin typeface="Tahoma"/>
                <a:ea typeface="+mn-ea"/>
                <a:cs typeface="+mn-cs"/>
              </a:rPr>
              <a:t>Thales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Thorlabs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University of Aston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University of Glasgow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C3C3C"/>
                </a:solidFill>
                <a:effectLst/>
                <a:uLnTx/>
                <a:uFillTx/>
                <a:latin typeface="Tahoma"/>
                <a:ea typeface="+mn-ea"/>
                <a:cs typeface="+mn-cs"/>
              </a:rPr>
              <a:t>University of Southampton</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Wave photonics</a:t>
            </a:r>
          </a:p>
        </p:txBody>
      </p:sp>
      <p:pic>
        <p:nvPicPr>
          <p:cNvPr id="20" name="Picture 19">
            <a:extLst>
              <a:ext uri="{FF2B5EF4-FFF2-40B4-BE49-F238E27FC236}">
                <a16:creationId xmlns:a16="http://schemas.microsoft.com/office/drawing/2014/main" id="{43C33C95-AD7C-1917-EBEA-ABF38EB8606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457543" y="79964"/>
            <a:ext cx="5320454" cy="1685874"/>
          </a:xfrm>
          <a:prstGeom prst="rect">
            <a:avLst/>
          </a:prstGeom>
          <a:solidFill>
            <a:schemeClr val="bg1"/>
          </a:solidFill>
        </p:spPr>
      </p:pic>
      <p:sp>
        <p:nvSpPr>
          <p:cNvPr id="2" name="TextBox 1">
            <a:extLst>
              <a:ext uri="{FF2B5EF4-FFF2-40B4-BE49-F238E27FC236}">
                <a16:creationId xmlns:a16="http://schemas.microsoft.com/office/drawing/2014/main" id="{C07269D4-D9B4-E278-F991-D36657EA6E9D}"/>
              </a:ext>
            </a:extLst>
          </p:cNvPr>
          <p:cNvSpPr txBox="1"/>
          <p:nvPr/>
        </p:nvSpPr>
        <p:spPr>
          <a:xfrm>
            <a:off x="6009136" y="3824474"/>
            <a:ext cx="253418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Imperial College London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Intel (</a:t>
            </a:r>
            <a:r>
              <a:rPr kumimoji="0" lang="en-GB" sz="1600" b="0" i="0" u="none" strike="noStrike" kern="1200" cap="none" spc="0" normalizeH="0" baseline="0" noProof="0" err="1">
                <a:ln>
                  <a:noFill/>
                </a:ln>
                <a:solidFill>
                  <a:srgbClr val="3C3C3C"/>
                </a:solidFill>
                <a:effectLst/>
                <a:uLnTx/>
                <a:uFillTx/>
                <a:latin typeface="Tahoma"/>
                <a:ea typeface="+mn-ea"/>
                <a:cs typeface="+mn-cs"/>
              </a:rPr>
              <a:t>Optoscribe</a:t>
            </a:r>
            <a:r>
              <a:rPr kumimoji="0" lang="en-GB" sz="1600" b="0" i="0" u="none" strike="noStrike" kern="1200" cap="none" spc="0" normalizeH="0" baseline="0" noProof="0">
                <a:ln>
                  <a:noFill/>
                </a:ln>
                <a:solidFill>
                  <a:srgbClr val="3C3C3C"/>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IQE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Laser 2000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err="1">
                <a:ln>
                  <a:noFill/>
                </a:ln>
                <a:solidFill>
                  <a:srgbClr val="3C3C3C"/>
                </a:solidFill>
                <a:effectLst/>
                <a:uLnTx/>
                <a:uFillTx/>
                <a:latin typeface="Tahoma"/>
                <a:ea typeface="+mn-ea"/>
                <a:cs typeface="+mn-cs"/>
              </a:rPr>
              <a:t>Optica</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Oxford Fiber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Oxford Lasers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err="1">
                <a:ln>
                  <a:noFill/>
                </a:ln>
                <a:solidFill>
                  <a:srgbClr val="3C3C3C"/>
                </a:solidFill>
                <a:effectLst/>
                <a:uLnTx/>
                <a:uFillTx/>
                <a:latin typeface="Tahoma"/>
                <a:ea typeface="+mn-ea"/>
                <a:cs typeface="+mn-cs"/>
              </a:rPr>
              <a:t>PowerPhotonic</a:t>
            </a:r>
            <a:endParaRPr kumimoji="0" lang="en-GB" sz="1600" b="0" i="0" u="none" strike="noStrike" kern="1200" cap="none" spc="0" normalizeH="0" baseline="0" noProof="0">
              <a:ln>
                <a:noFill/>
              </a:ln>
              <a:solidFill>
                <a:srgbClr val="3C3C3C"/>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3C3C3C"/>
                </a:solidFill>
                <a:effectLst/>
                <a:uLnTx/>
                <a:uFillTx/>
                <a:latin typeface="Tahoma"/>
                <a:ea typeface="+mn-ea"/>
                <a:cs typeface="+mn-cs"/>
              </a:rPr>
              <a:t>Singular Photonics</a:t>
            </a:r>
          </a:p>
        </p:txBody>
      </p:sp>
    </p:spTree>
    <p:extLst>
      <p:ext uri="{BB962C8B-B14F-4D97-AF65-F5344CB8AC3E}">
        <p14:creationId xmlns:p14="http://schemas.microsoft.com/office/powerpoint/2010/main" val="8348541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141">
      <a:majorFont>
        <a:latin typeface="Arial Black"/>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33781529_Tech pitch deck_RVA_v5" id="{A2EB78D0-E53B-4F6A-BDEB-161D0EE79897}" vid="{43D59DC8-94C0-4D1D-B6DD-8A7938E09C7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7709a5b-7ef2-4c5d-9b2d-ab0068f80e8a">
      <Terms xmlns="http://schemas.microsoft.com/office/infopath/2007/PartnerControls"/>
    </lcf76f155ced4ddcb4097134ff3c332f>
    <TaxCatchAll xmlns="01b63ae7-ab3f-4fe8-a0c6-6032ad34a12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8F5F9F79F177547989AEEE03826DE68" ma:contentTypeVersion="18" ma:contentTypeDescription="Create a new document." ma:contentTypeScope="" ma:versionID="d6811daeb298e6d0525ede75030e851a">
  <xsd:schema xmlns:xsd="http://www.w3.org/2001/XMLSchema" xmlns:xs="http://www.w3.org/2001/XMLSchema" xmlns:p="http://schemas.microsoft.com/office/2006/metadata/properties" xmlns:ns2="d7709a5b-7ef2-4c5d-9b2d-ab0068f80e8a" xmlns:ns3="01b63ae7-ab3f-4fe8-a0c6-6032ad34a124" targetNamespace="http://schemas.microsoft.com/office/2006/metadata/properties" ma:root="true" ma:fieldsID="19ee16cc3e3bec61c36990082743634b" ns2:_="" ns3:_="">
    <xsd:import namespace="d7709a5b-7ef2-4c5d-9b2d-ab0068f80e8a"/>
    <xsd:import namespace="01b63ae7-ab3f-4fe8-a0c6-6032ad34a1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709a5b-7ef2-4c5d-9b2d-ab0068f80e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5d5e5a-a6a4-4d1c-a4eb-c2b65464fce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b63ae7-ab3f-4fe8-a0c6-6032ad34a1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094c368-1c7f-4233-8852-3982fa1ee6cb}" ma:internalName="TaxCatchAll" ma:showField="CatchAllData" ma:web="01b63ae7-ab3f-4fe8-a0c6-6032ad34a1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B5E9F-4C32-46E6-9C24-9C26430AE638}">
  <ds:schemaRefs>
    <ds:schemaRef ds:uri="http://schemas.microsoft.com/sharepoint/v3/contenttype/forms"/>
  </ds:schemaRefs>
</ds:datastoreItem>
</file>

<file path=customXml/itemProps2.xml><?xml version="1.0" encoding="utf-8"?>
<ds:datastoreItem xmlns:ds="http://schemas.openxmlformats.org/officeDocument/2006/customXml" ds:itemID="{FCEF8D0D-71A2-43A1-9FC0-115C92BCFBF4}">
  <ds:schemaRefs>
    <ds:schemaRef ds:uri="01b63ae7-ab3f-4fe8-a0c6-6032ad34a124"/>
    <ds:schemaRef ds:uri="d7709a5b-7ef2-4c5d-9b2d-ab0068f80e8a"/>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2B0B0A5-CDAB-40C2-81E0-8B3B2040DDEB}">
  <ds:schemaRefs>
    <ds:schemaRef ds:uri="01b63ae7-ab3f-4fe8-a0c6-6032ad34a124"/>
    <ds:schemaRef ds:uri="d7709a5b-7ef2-4c5d-9b2d-ab0068f80e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TotalTime>
  <Words>1147</Words>
  <Application>Microsoft Macintosh PowerPoint</Application>
  <PresentationFormat>Widescreen</PresentationFormat>
  <Paragraphs>216</Paragraphs>
  <Slides>9</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vt:i4>
      </vt:variant>
    </vt:vector>
  </HeadingPairs>
  <TitlesOfParts>
    <vt:vector size="21" baseType="lpstr">
      <vt:lpstr>Aptos</vt:lpstr>
      <vt:lpstr>Aptos Display</vt:lpstr>
      <vt:lpstr>Arial</vt:lpstr>
      <vt:lpstr>Arial Black</vt:lpstr>
      <vt:lpstr>Calibri</vt:lpstr>
      <vt:lpstr>Corbel</vt:lpstr>
      <vt:lpstr>Courier New</vt:lpstr>
      <vt:lpstr>Tahoma</vt:lpstr>
      <vt:lpstr>Times New Roman</vt:lpstr>
      <vt:lpstr>Wingdings</vt:lpstr>
      <vt:lpstr>Office Theme</vt:lpstr>
      <vt:lpstr>1_Office Theme</vt:lpstr>
      <vt:lpstr>Light:  Enabling UK Growth and Resilience</vt:lpstr>
      <vt:lpstr>PowerPoint Presentation</vt:lpstr>
      <vt:lpstr>PowerPoint Presentation</vt:lpstr>
      <vt:lpstr>Photonics ahead</vt:lpstr>
      <vt:lpstr>PowerPoint Presentation</vt:lpstr>
      <vt:lpstr>PowerPoint Presentation</vt:lpstr>
      <vt:lpstr>Government Position: - Recognition accelerating - Delivery key</vt:lpstr>
      <vt:lpstr>Summary</vt:lpstr>
      <vt:lpstr>PowerPoint Presentation</vt:lpstr>
    </vt:vector>
  </TitlesOfParts>
  <Company>Photonics Leadership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UK Photonics PSC slide 1 revised draft</dc:subject>
  <dc:creator>OpenAI</dc:creator>
  <cp:lastModifiedBy>Ben Allen</cp:lastModifiedBy>
  <cp:revision>2</cp:revision>
  <dcterms:created xsi:type="dcterms:W3CDTF">2026-09-04T12:54:33Z</dcterms:created>
  <dcterms:modified xsi:type="dcterms:W3CDTF">2026-09-18T13:07:43Z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0x010100F8F5F9F79F177547989AEEE03826DE68</vt:lpwstr>
  </property>
  <property fmtid="{D5CDD505-2E9C-101B-9397-08002B2CF9AE}" pid="3" name="ComplianceAssetId">
    <vt:lpwstr/>
  </property>
  <property fmtid="{D5CDD505-2E9C-101B-9397-08002B2CF9AE}" pid="4" name="_ExtendedDescription">
    <vt:lpwstr/>
  </property>
  <property fmtid="{D5CDD505-2E9C-101B-9397-08002B2CF9AE}" pid="5" name="_activity">
    <vt:lpwstr>{"FileActivityType":"9","FileActivityTimeStamp":"2026-09-04T20:18:28.883Z","FileActivityUsersOnPage":[{"DisplayName":"Lewis Hill","Id":"lewis.hill@photonicsuk.org"},{"DisplayName":"John Lincoln","Id":"john.lincoln@photonicsuk.org"}],"FileActivityNavigationId":null}</vt:lpwstr>
  </property>
  <property fmtid="{D5CDD505-2E9C-101B-9397-08002B2CF9AE}" pid="6" name="TriggerFlowInfo">
    <vt:lpwstr/>
  </property>
  <property fmtid="{D5CDD505-2E9C-101B-9397-08002B2CF9AE}" pid="7" name="MediaServiceImageTags">
    <vt:lpwstr/>
  </property>
</Properties>
</file>