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742" r:id="rId2"/>
  </p:sldMasterIdLst>
  <p:notesMasterIdLst>
    <p:notesMasterId r:id="rId16"/>
  </p:notesMasterIdLst>
  <p:handoutMasterIdLst>
    <p:handoutMasterId r:id="rId17"/>
  </p:handoutMasterIdLst>
  <p:sldIdLst>
    <p:sldId id="394" r:id="rId3"/>
    <p:sldId id="436" r:id="rId4"/>
    <p:sldId id="432" r:id="rId5"/>
    <p:sldId id="435" r:id="rId6"/>
    <p:sldId id="441" r:id="rId7"/>
    <p:sldId id="437" r:id="rId8"/>
    <p:sldId id="438" r:id="rId9"/>
    <p:sldId id="440" r:id="rId10"/>
    <p:sldId id="439" r:id="rId11"/>
    <p:sldId id="433" r:id="rId12"/>
    <p:sldId id="442" r:id="rId13"/>
    <p:sldId id="443" r:id="rId14"/>
    <p:sldId id="444" r:id="rId15"/>
  </p:sldIdLst>
  <p:sldSz cx="9144000" cy="6858000" type="screen4x3"/>
  <p:notesSz cx="6797675" cy="987266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Ed Horton" initials="EH" lastIdx="12" clrIdx="0"/>
  <p:cmAuthor id="1" name="Heather Chappell" initials="HC" lastIdx="173" clrIdx="1"/>
  <p:cmAuthor id="2" name="Mustafa Mrimou" initials="MM" lastIdx="7" clrIdx="2"/>
  <p:cmAuthor id="3" name="Andrew Crudgington" initials="AC" lastIdx="4" clrIdx="3"/>
  <p:cmAuthor id="4" name="Joanna Gonet" initials="JG" lastIdx="0" clrIdx="4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C92"/>
    <a:srgbClr val="A2BA12"/>
    <a:srgbClr val="69923A"/>
    <a:srgbClr val="B19401"/>
    <a:srgbClr val="E372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15" autoAdjust="0"/>
    <p:restoredTop sz="81883" autoAdjust="0"/>
  </p:normalViewPr>
  <p:slideViewPr>
    <p:cSldViewPr snapToGrid="0" showGuides="1">
      <p:cViewPr>
        <p:scale>
          <a:sx n="66" d="100"/>
          <a:sy n="66" d="100"/>
        </p:scale>
        <p:origin x="-2728" y="-656"/>
      </p:cViewPr>
      <p:guideLst>
        <p:guide orient="horz" pos="4073"/>
        <p:guide orient="horz" pos="564"/>
        <p:guide orient="horz"/>
        <p:guide orient="horz" pos="967"/>
        <p:guide orient="horz" pos="3873"/>
        <p:guide orient="horz" pos="232"/>
        <p:guide orient="horz" pos="699"/>
        <p:guide orient="horz" pos="3707"/>
        <p:guide orient="horz" pos="998"/>
        <p:guide orient="horz" pos="3123"/>
        <p:guide orient="horz" pos="1312"/>
        <p:guide orient="horz" pos="2911"/>
        <p:guide orient="horz" pos="341"/>
        <p:guide orient="horz" pos="4318"/>
        <p:guide orient="horz" pos="3617"/>
        <p:guide orient="horz" pos="2774"/>
        <p:guide orient="horz" pos="3201"/>
        <p:guide orient="horz" pos="1736"/>
        <p:guide orient="horz" pos="1126"/>
        <p:guide orient="horz" pos="1182"/>
        <p:guide orient="horz" pos="3840"/>
        <p:guide orient="horz" pos="1620"/>
        <p:guide orient="horz" pos="2721"/>
        <p:guide orient="horz" pos="3372"/>
        <p:guide orient="horz" pos="3386"/>
        <p:guide orient="horz" pos="2222"/>
        <p:guide orient="horz" pos="2527"/>
        <p:guide pos="5759"/>
        <p:guide pos="5467"/>
        <p:guide pos="318"/>
        <p:guide pos="2867"/>
        <p:guide pos="1914"/>
        <p:guide pos="4809"/>
        <p:guide pos="4671"/>
        <p:guide pos="1922"/>
        <p:guide pos="2076"/>
        <p:guide pos="367"/>
        <p:guide pos="4869"/>
        <p:guide pos="452"/>
        <p:guide pos="4039"/>
        <p:guide pos="2950"/>
        <p:guide pos="1467"/>
        <p:guide pos="5404"/>
        <p:guide pos="3935"/>
        <p:guide pos="4248"/>
        <p:guide pos="3981"/>
        <p:guide pos="2150"/>
        <p:guide pos="2204"/>
        <p:guide pos="3607"/>
        <p:guide pos="3831"/>
      </p:guideLst>
    </p:cSldViewPr>
  </p:slideViewPr>
  <p:outlineViewPr>
    <p:cViewPr>
      <p:scale>
        <a:sx n="33" d="100"/>
        <a:sy n="33" d="100"/>
      </p:scale>
      <p:origin x="0" y="9019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howGuides="1">
      <p:cViewPr varScale="1">
        <p:scale>
          <a:sx n="64" d="100"/>
          <a:sy n="64" d="100"/>
        </p:scale>
        <p:origin x="-2964" y="-126"/>
      </p:cViewPr>
      <p:guideLst>
        <p:guide orient="horz" pos="3110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20" Type="http://schemas.openxmlformats.org/officeDocument/2006/relationships/presProps" Target="presProps.xml"/><Relationship Id="rId21" Type="http://schemas.openxmlformats.org/officeDocument/2006/relationships/viewProps" Target="viewProps.xml"/><Relationship Id="rId22" Type="http://schemas.openxmlformats.org/officeDocument/2006/relationships/theme" Target="theme/theme1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notesMaster" Target="notesMasters/notesMaster1.xml"/><Relationship Id="rId17" Type="http://schemas.openxmlformats.org/officeDocument/2006/relationships/handoutMaster" Target="handoutMasters/handoutMaster1.xml"/><Relationship Id="rId18" Type="http://schemas.openxmlformats.org/officeDocument/2006/relationships/printerSettings" Target="printerSettings/printerSettings1.bin"/><Relationship Id="rId1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6B53A0-A711-4973-9018-3F972707D30D}" type="datetimeFigureOut">
              <a:rPr lang="en-GB" smtClean="0"/>
              <a:t>16/03/16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7363"/>
            <a:ext cx="2946400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377363"/>
            <a:ext cx="2946400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41B663-7435-45B4-9BAA-1F52D47822A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28609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C80A03-57CC-4ED3-9E89-A7D6B784756E}" type="datetimeFigureOut">
              <a:rPr lang="en-GB" smtClean="0"/>
              <a:t>16/03/16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30275" y="739775"/>
            <a:ext cx="493712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689515"/>
            <a:ext cx="5438140" cy="444269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AFA771-7F47-4ED5-95FC-D96BF1B820F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18500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AFA771-7F47-4ED5-95FC-D96BF1B820FE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09995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ts val="0"/>
              </a:spcBef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AFA771-7F47-4ED5-95FC-D96BF1B820FE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6079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ts val="0"/>
              </a:spcBef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AFA771-7F47-4ED5-95FC-D96BF1B820FE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6079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ts val="0"/>
              </a:spcBef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AFA771-7F47-4ED5-95FC-D96BF1B820FE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6079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AFA771-7F47-4ED5-95FC-D96BF1B820FE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09995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ts val="0"/>
              </a:spcBef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AFA771-7F47-4ED5-95FC-D96BF1B820FE}" type="slidenum">
              <a:rPr lang="en-GB" smtClean="0">
                <a:solidFill>
                  <a:prstClr val="black"/>
                </a:solidFill>
              </a:rPr>
              <a:pPr/>
              <a:t>2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6079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ts val="0"/>
              </a:spcBef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AFA771-7F47-4ED5-95FC-D96BF1B820FE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6079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ts val="0"/>
              </a:spcBef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AFA771-7F47-4ED5-95FC-D96BF1B820FE}" type="slidenum">
              <a:rPr lang="en-GB" smtClean="0">
                <a:solidFill>
                  <a:prstClr val="black"/>
                </a:solidFill>
              </a:rPr>
              <a:pPr/>
              <a:t>4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6079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ts val="0"/>
              </a:spcBef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AFA771-7F47-4ED5-95FC-D96BF1B820FE}" type="slidenum">
              <a:rPr lang="en-GB" smtClean="0">
                <a:solidFill>
                  <a:prstClr val="black"/>
                </a:solidFill>
              </a:rPr>
              <a:pPr/>
              <a:t>5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6079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ts val="0"/>
              </a:spcBef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AFA771-7F47-4ED5-95FC-D96BF1B820FE}" type="slidenum">
              <a:rPr lang="en-GB" smtClean="0">
                <a:solidFill>
                  <a:prstClr val="black"/>
                </a:solidFill>
              </a:rPr>
              <a:pPr/>
              <a:t>6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6079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ts val="0"/>
              </a:spcBef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AFA771-7F47-4ED5-95FC-D96BF1B820FE}" type="slidenum">
              <a:rPr lang="en-GB" smtClean="0">
                <a:solidFill>
                  <a:prstClr val="black"/>
                </a:solidFill>
              </a:rPr>
              <a:pPr/>
              <a:t>7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6079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ts val="0"/>
              </a:spcBef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AFA771-7F47-4ED5-95FC-D96BF1B820FE}" type="slidenum">
              <a:rPr lang="en-GB" smtClean="0">
                <a:solidFill>
                  <a:prstClr val="black"/>
                </a:solidFill>
              </a:rPr>
              <a:pPr/>
              <a:t>8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6079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ts val="0"/>
              </a:spcBef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AFA771-7F47-4ED5-95FC-D96BF1B820FE}" type="slidenum">
              <a:rPr lang="en-GB" smtClean="0">
                <a:solidFill>
                  <a:prstClr val="black"/>
                </a:solidFill>
              </a:rPr>
              <a:pPr/>
              <a:t>9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6079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5.jpg"/><Relationship Id="rId3" Type="http://schemas.openxmlformats.org/officeDocument/2006/relationships/image" Target="../media/image8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6.jpeg"/><Relationship Id="rId3" Type="http://schemas.openxmlformats.org/officeDocument/2006/relationships/image" Target="../media/image8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5" Type="http://schemas.openxmlformats.org/officeDocument/2006/relationships/image" Target="../media/image5.png"/><Relationship Id="rId6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8.jpeg"/><Relationship Id="rId3" Type="http://schemas.openxmlformats.org/officeDocument/2006/relationships/image" Target="../media/image19.png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0.jp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eg"/><Relationship Id="rId3" Type="http://schemas.openxmlformats.org/officeDocument/2006/relationships/image" Target="../media/image8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jpeg"/><Relationship Id="rId3" Type="http://schemas.openxmlformats.org/officeDocument/2006/relationships/image" Target="../media/image8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jpeg"/><Relationship Id="rId3" Type="http://schemas.openxmlformats.org/officeDocument/2006/relationships/image" Target="../media/image8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4" Type="http://schemas.openxmlformats.org/officeDocument/2006/relationships/image" Target="../media/image13.jpeg"/><Relationship Id="rId5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jpe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4.jpg"/><Relationship Id="rId3" Type="http://schemas.openxmlformats.org/officeDocument/2006/relationships/image" Target="../media/image8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5"/>
          <p:cNvSpPr>
            <a:spLocks noGrp="1"/>
          </p:cNvSpPr>
          <p:nvPr>
            <p:ph type="body" sz="quarter" idx="15" hasCustomPrompt="1"/>
          </p:nvPr>
        </p:nvSpPr>
        <p:spPr>
          <a:xfrm>
            <a:off x="500063" y="6525206"/>
            <a:ext cx="2717006" cy="368514"/>
          </a:xfrm>
          <a:prstGeom prst="rect">
            <a:avLst/>
          </a:prstGeom>
        </p:spPr>
        <p:txBody>
          <a:bodyPr wrap="square" lIns="0" rIns="0" spcCol="288000">
            <a:noAutofit/>
          </a:bodyPr>
          <a:lstStyle>
            <a:lvl1pPr marL="0" indent="0">
              <a:spcBef>
                <a:spcPts val="0"/>
              </a:spcBef>
              <a:buNone/>
              <a:defRPr sz="1200" b="1" i="0" spc="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ICE Thought Leadership</a:t>
            </a:r>
          </a:p>
        </p:txBody>
      </p:sp>
      <p:sp>
        <p:nvSpPr>
          <p:cNvPr id="7" name="Text Placeholder 15"/>
          <p:cNvSpPr>
            <a:spLocks noGrp="1"/>
          </p:cNvSpPr>
          <p:nvPr>
            <p:ph type="body" sz="quarter" idx="16" hasCustomPrompt="1"/>
          </p:nvPr>
        </p:nvSpPr>
        <p:spPr>
          <a:xfrm>
            <a:off x="6065381" y="6535719"/>
            <a:ext cx="2112849" cy="368514"/>
          </a:xfrm>
          <a:prstGeom prst="rect">
            <a:avLst/>
          </a:prstGeom>
        </p:spPr>
        <p:txBody>
          <a:bodyPr wrap="square" lIns="0" rIns="0" spcCol="288000">
            <a:noAutofit/>
          </a:bodyPr>
          <a:lstStyle>
            <a:lvl1pPr marL="0" indent="0">
              <a:spcBef>
                <a:spcPts val="0"/>
              </a:spcBef>
              <a:buNone/>
              <a:defRPr sz="1200" b="1" i="0" spc="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Institution of Civil Engineers</a:t>
            </a:r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0" hasCustomPrompt="1"/>
          </p:nvPr>
        </p:nvSpPr>
        <p:spPr>
          <a:xfrm>
            <a:off x="500064" y="400049"/>
            <a:ext cx="8178800" cy="1058863"/>
          </a:xfrm>
          <a:prstGeom prst="rect">
            <a:avLst/>
          </a:prstGeom>
        </p:spPr>
        <p:txBody>
          <a:bodyPr wrap="square" lIns="0" rIns="0" spcCol="288000">
            <a:noAutofit/>
          </a:bodyPr>
          <a:lstStyle>
            <a:lvl1pPr marL="0" indent="0">
              <a:spcBef>
                <a:spcPts val="0"/>
              </a:spcBef>
              <a:buNone/>
              <a:defRPr sz="4400" b="1" i="0" spc="0" baseline="0">
                <a:solidFill>
                  <a:srgbClr val="007C9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Click to add title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 hasCustomPrompt="1"/>
          </p:nvPr>
        </p:nvSpPr>
        <p:spPr>
          <a:xfrm>
            <a:off x="500063" y="1458913"/>
            <a:ext cx="8178800" cy="4492626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 sz="2500">
                <a:latin typeface="Arial" pitchFamily="34" charset="0"/>
                <a:cs typeface="Arial" pitchFamily="34" charset="0"/>
              </a:defRPr>
            </a:lvl1pPr>
            <a:lvl2pPr>
              <a:defRPr sz="2500"/>
            </a:lvl2pPr>
            <a:lvl3pPr>
              <a:defRPr sz="2000"/>
            </a:lvl3pPr>
          </a:lstStyle>
          <a:p>
            <a:pPr lvl="0"/>
            <a:r>
              <a:rPr lang="en-US" dirty="0" smtClean="0"/>
              <a:t>Click to add text</a:t>
            </a:r>
          </a:p>
          <a:p>
            <a:pPr marL="742950" marR="0" lvl="1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lang="en-US" dirty="0" smtClean="0"/>
              <a:t>Click to add text</a:t>
            </a:r>
          </a:p>
          <a:p>
            <a:pPr marL="1143000" marR="0" lvl="2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lang="en-US" dirty="0" smtClean="0"/>
              <a:t>Click to add text</a:t>
            </a:r>
          </a:p>
          <a:p>
            <a:pPr marL="1143000" marR="0" lvl="2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lang="en-US" dirty="0" smtClean="0"/>
              <a:t>Click to add text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endParaRPr lang="en-US" dirty="0" smtClean="0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endParaRPr lang="en-US" dirty="0" smtClean="0"/>
          </a:p>
          <a:p>
            <a:pPr lvl="0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3393820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over slide Environment &amp; sustainabil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62" t="1" r="38272" b="13606"/>
          <a:stretch/>
        </p:blipFill>
        <p:spPr>
          <a:xfrm>
            <a:off x="4066341" y="0"/>
            <a:ext cx="5077657" cy="6473189"/>
          </a:xfrm>
          <a:prstGeom prst="rect">
            <a:avLst/>
          </a:prstGeom>
        </p:spPr>
      </p:pic>
      <p:sp>
        <p:nvSpPr>
          <p:cNvPr id="16" name="Parallelogram 1"/>
          <p:cNvSpPr/>
          <p:nvPr userDrawn="1"/>
        </p:nvSpPr>
        <p:spPr>
          <a:xfrm>
            <a:off x="13063" y="1"/>
            <a:ext cx="7501557" cy="6856957"/>
          </a:xfrm>
          <a:custGeom>
            <a:avLst/>
            <a:gdLst>
              <a:gd name="connsiteX0" fmla="*/ 0 w 8444527"/>
              <a:gd name="connsiteY0" fmla="*/ 3425253 h 6850506"/>
              <a:gd name="connsiteX1" fmla="*/ 1712627 w 8444527"/>
              <a:gd name="connsiteY1" fmla="*/ 2 h 6850506"/>
              <a:gd name="connsiteX2" fmla="*/ 6731901 w 8444527"/>
              <a:gd name="connsiteY2" fmla="*/ 2 h 6850506"/>
              <a:gd name="connsiteX3" fmla="*/ 8444527 w 8444527"/>
              <a:gd name="connsiteY3" fmla="*/ 3425253 h 6850506"/>
              <a:gd name="connsiteX4" fmla="*/ 6731901 w 8444527"/>
              <a:gd name="connsiteY4" fmla="*/ 6850504 h 6850506"/>
              <a:gd name="connsiteX5" fmla="*/ 1712627 w 8444527"/>
              <a:gd name="connsiteY5" fmla="*/ 6850504 h 6850506"/>
              <a:gd name="connsiteX6" fmla="*/ 0 w 8444527"/>
              <a:gd name="connsiteY6" fmla="*/ 3425253 h 6850506"/>
              <a:gd name="connsiteX0" fmla="*/ 0 w 8429537"/>
              <a:gd name="connsiteY0" fmla="*/ 6865494 h 6865494"/>
              <a:gd name="connsiteX1" fmla="*/ 1697637 w 8429537"/>
              <a:gd name="connsiteY1" fmla="*/ 0 h 6865494"/>
              <a:gd name="connsiteX2" fmla="*/ 6716911 w 8429537"/>
              <a:gd name="connsiteY2" fmla="*/ 0 h 6865494"/>
              <a:gd name="connsiteX3" fmla="*/ 8429537 w 8429537"/>
              <a:gd name="connsiteY3" fmla="*/ 3425251 h 6865494"/>
              <a:gd name="connsiteX4" fmla="*/ 6716911 w 8429537"/>
              <a:gd name="connsiteY4" fmla="*/ 6850502 h 6865494"/>
              <a:gd name="connsiteX5" fmla="*/ 1697637 w 8429537"/>
              <a:gd name="connsiteY5" fmla="*/ 6850502 h 6865494"/>
              <a:gd name="connsiteX6" fmla="*/ 0 w 8429537"/>
              <a:gd name="connsiteY6" fmla="*/ 6865494 h 6865494"/>
              <a:gd name="connsiteX0" fmla="*/ 0 w 8429537"/>
              <a:gd name="connsiteY0" fmla="*/ 6865494 h 6865494"/>
              <a:gd name="connsiteX1" fmla="*/ 3271604 w 8429537"/>
              <a:gd name="connsiteY1" fmla="*/ 1446551 h 6865494"/>
              <a:gd name="connsiteX2" fmla="*/ 6716911 w 8429537"/>
              <a:gd name="connsiteY2" fmla="*/ 0 h 6865494"/>
              <a:gd name="connsiteX3" fmla="*/ 8429537 w 8429537"/>
              <a:gd name="connsiteY3" fmla="*/ 3425251 h 6865494"/>
              <a:gd name="connsiteX4" fmla="*/ 6716911 w 8429537"/>
              <a:gd name="connsiteY4" fmla="*/ 6850502 h 6865494"/>
              <a:gd name="connsiteX5" fmla="*/ 1697637 w 8429537"/>
              <a:gd name="connsiteY5" fmla="*/ 6850502 h 6865494"/>
              <a:gd name="connsiteX6" fmla="*/ 0 w 8429537"/>
              <a:gd name="connsiteY6" fmla="*/ 6865494 h 6865494"/>
              <a:gd name="connsiteX0" fmla="*/ 0 w 8429537"/>
              <a:gd name="connsiteY0" fmla="*/ 6880484 h 6880484"/>
              <a:gd name="connsiteX1" fmla="*/ 3473971 w 8429537"/>
              <a:gd name="connsiteY1" fmla="*/ 0 h 6880484"/>
              <a:gd name="connsiteX2" fmla="*/ 6716911 w 8429537"/>
              <a:gd name="connsiteY2" fmla="*/ 14990 h 6880484"/>
              <a:gd name="connsiteX3" fmla="*/ 8429537 w 8429537"/>
              <a:gd name="connsiteY3" fmla="*/ 3440241 h 6880484"/>
              <a:gd name="connsiteX4" fmla="*/ 6716911 w 8429537"/>
              <a:gd name="connsiteY4" fmla="*/ 6865492 h 6880484"/>
              <a:gd name="connsiteX5" fmla="*/ 1697637 w 8429537"/>
              <a:gd name="connsiteY5" fmla="*/ 6865492 h 6880484"/>
              <a:gd name="connsiteX6" fmla="*/ 0 w 8429537"/>
              <a:gd name="connsiteY6" fmla="*/ 6880484 h 6880484"/>
              <a:gd name="connsiteX0" fmla="*/ 0 w 8429537"/>
              <a:gd name="connsiteY0" fmla="*/ 6880484 h 6880484"/>
              <a:gd name="connsiteX1" fmla="*/ 3473971 w 8429537"/>
              <a:gd name="connsiteY1" fmla="*/ 0 h 6880484"/>
              <a:gd name="connsiteX2" fmla="*/ 7271547 w 8429537"/>
              <a:gd name="connsiteY2" fmla="*/ 7495 h 6880484"/>
              <a:gd name="connsiteX3" fmla="*/ 8429537 w 8429537"/>
              <a:gd name="connsiteY3" fmla="*/ 3440241 h 6880484"/>
              <a:gd name="connsiteX4" fmla="*/ 6716911 w 8429537"/>
              <a:gd name="connsiteY4" fmla="*/ 6865492 h 6880484"/>
              <a:gd name="connsiteX5" fmla="*/ 1697637 w 8429537"/>
              <a:gd name="connsiteY5" fmla="*/ 6865492 h 6880484"/>
              <a:gd name="connsiteX6" fmla="*/ 0 w 8429537"/>
              <a:gd name="connsiteY6" fmla="*/ 6880484 h 6880484"/>
              <a:gd name="connsiteX0" fmla="*/ 0 w 7271547"/>
              <a:gd name="connsiteY0" fmla="*/ 6880484 h 6880484"/>
              <a:gd name="connsiteX1" fmla="*/ 3473971 w 7271547"/>
              <a:gd name="connsiteY1" fmla="*/ 0 h 6880484"/>
              <a:gd name="connsiteX2" fmla="*/ 7271547 w 7271547"/>
              <a:gd name="connsiteY2" fmla="*/ 7495 h 6880484"/>
              <a:gd name="connsiteX3" fmla="*/ 6353399 w 7271547"/>
              <a:gd name="connsiteY3" fmla="*/ 4272195 h 6880484"/>
              <a:gd name="connsiteX4" fmla="*/ 6716911 w 7271547"/>
              <a:gd name="connsiteY4" fmla="*/ 6865492 h 6880484"/>
              <a:gd name="connsiteX5" fmla="*/ 1697637 w 7271547"/>
              <a:gd name="connsiteY5" fmla="*/ 6865492 h 6880484"/>
              <a:gd name="connsiteX6" fmla="*/ 0 w 7271547"/>
              <a:gd name="connsiteY6" fmla="*/ 6880484 h 6880484"/>
              <a:gd name="connsiteX0" fmla="*/ 0 w 7275294"/>
              <a:gd name="connsiteY0" fmla="*/ 6880484 h 6880484"/>
              <a:gd name="connsiteX1" fmla="*/ 3473971 w 7275294"/>
              <a:gd name="connsiteY1" fmla="*/ 0 h 6880484"/>
              <a:gd name="connsiteX2" fmla="*/ 7271547 w 7275294"/>
              <a:gd name="connsiteY2" fmla="*/ 7495 h 6880484"/>
              <a:gd name="connsiteX3" fmla="*/ 7275294 w 7275294"/>
              <a:gd name="connsiteY3" fmla="*/ 4339650 h 6880484"/>
              <a:gd name="connsiteX4" fmla="*/ 6716911 w 7275294"/>
              <a:gd name="connsiteY4" fmla="*/ 6865492 h 6880484"/>
              <a:gd name="connsiteX5" fmla="*/ 1697637 w 7275294"/>
              <a:gd name="connsiteY5" fmla="*/ 6865492 h 6880484"/>
              <a:gd name="connsiteX6" fmla="*/ 0 w 7275294"/>
              <a:gd name="connsiteY6" fmla="*/ 6880484 h 6880484"/>
              <a:gd name="connsiteX0" fmla="*/ 0 w 7275294"/>
              <a:gd name="connsiteY0" fmla="*/ 6880484 h 6880484"/>
              <a:gd name="connsiteX1" fmla="*/ 3473971 w 7275294"/>
              <a:gd name="connsiteY1" fmla="*/ 0 h 6880484"/>
              <a:gd name="connsiteX2" fmla="*/ 7271547 w 7275294"/>
              <a:gd name="connsiteY2" fmla="*/ 7495 h 6880484"/>
              <a:gd name="connsiteX3" fmla="*/ 7275294 w 7275294"/>
              <a:gd name="connsiteY3" fmla="*/ 4339650 h 6880484"/>
              <a:gd name="connsiteX4" fmla="*/ 7271547 w 7275294"/>
              <a:gd name="connsiteY4" fmla="*/ 6857997 h 6880484"/>
              <a:gd name="connsiteX5" fmla="*/ 1697637 w 7275294"/>
              <a:gd name="connsiteY5" fmla="*/ 6865492 h 6880484"/>
              <a:gd name="connsiteX6" fmla="*/ 0 w 7275294"/>
              <a:gd name="connsiteY6" fmla="*/ 6880484 h 6880484"/>
              <a:gd name="connsiteX0" fmla="*/ 0 w 7335254"/>
              <a:gd name="connsiteY0" fmla="*/ 6865494 h 6865494"/>
              <a:gd name="connsiteX1" fmla="*/ 3533931 w 7335254"/>
              <a:gd name="connsiteY1" fmla="*/ 0 h 6865494"/>
              <a:gd name="connsiteX2" fmla="*/ 7331507 w 7335254"/>
              <a:gd name="connsiteY2" fmla="*/ 7495 h 6865494"/>
              <a:gd name="connsiteX3" fmla="*/ 7335254 w 7335254"/>
              <a:gd name="connsiteY3" fmla="*/ 4339650 h 6865494"/>
              <a:gd name="connsiteX4" fmla="*/ 7331507 w 7335254"/>
              <a:gd name="connsiteY4" fmla="*/ 6857997 h 6865494"/>
              <a:gd name="connsiteX5" fmla="*/ 1757597 w 7335254"/>
              <a:gd name="connsiteY5" fmla="*/ 6865492 h 6865494"/>
              <a:gd name="connsiteX6" fmla="*/ 0 w 7335254"/>
              <a:gd name="connsiteY6" fmla="*/ 6865494 h 6865494"/>
              <a:gd name="connsiteX0" fmla="*/ 0 w 7335254"/>
              <a:gd name="connsiteY0" fmla="*/ 6857999 h 6857999"/>
              <a:gd name="connsiteX1" fmla="*/ 3436495 w 7335254"/>
              <a:gd name="connsiteY1" fmla="*/ 0 h 6857999"/>
              <a:gd name="connsiteX2" fmla="*/ 7331507 w 7335254"/>
              <a:gd name="connsiteY2" fmla="*/ 0 h 6857999"/>
              <a:gd name="connsiteX3" fmla="*/ 7335254 w 7335254"/>
              <a:gd name="connsiteY3" fmla="*/ 4332155 h 6857999"/>
              <a:gd name="connsiteX4" fmla="*/ 7331507 w 7335254"/>
              <a:gd name="connsiteY4" fmla="*/ 6850502 h 6857999"/>
              <a:gd name="connsiteX5" fmla="*/ 1757597 w 7335254"/>
              <a:gd name="connsiteY5" fmla="*/ 6857997 h 6857999"/>
              <a:gd name="connsiteX6" fmla="*/ 0 w 7335254"/>
              <a:gd name="connsiteY6" fmla="*/ 6857999 h 6857999"/>
              <a:gd name="connsiteX0" fmla="*/ 0 w 7335254"/>
              <a:gd name="connsiteY0" fmla="*/ 6857999 h 6857999"/>
              <a:gd name="connsiteX1" fmla="*/ 3766279 w 7335254"/>
              <a:gd name="connsiteY1" fmla="*/ 52466 h 6857999"/>
              <a:gd name="connsiteX2" fmla="*/ 7331507 w 7335254"/>
              <a:gd name="connsiteY2" fmla="*/ 0 h 6857999"/>
              <a:gd name="connsiteX3" fmla="*/ 7335254 w 7335254"/>
              <a:gd name="connsiteY3" fmla="*/ 4332155 h 6857999"/>
              <a:gd name="connsiteX4" fmla="*/ 7331507 w 7335254"/>
              <a:gd name="connsiteY4" fmla="*/ 6850502 h 6857999"/>
              <a:gd name="connsiteX5" fmla="*/ 1757597 w 7335254"/>
              <a:gd name="connsiteY5" fmla="*/ 6857997 h 6857999"/>
              <a:gd name="connsiteX6" fmla="*/ 0 w 7335254"/>
              <a:gd name="connsiteY6" fmla="*/ 6857999 h 6857999"/>
              <a:gd name="connsiteX0" fmla="*/ 0 w 7335254"/>
              <a:gd name="connsiteY0" fmla="*/ 6857999 h 6857999"/>
              <a:gd name="connsiteX1" fmla="*/ 3788764 w 7335254"/>
              <a:gd name="connsiteY1" fmla="*/ 0 h 6857999"/>
              <a:gd name="connsiteX2" fmla="*/ 7331507 w 7335254"/>
              <a:gd name="connsiteY2" fmla="*/ 0 h 6857999"/>
              <a:gd name="connsiteX3" fmla="*/ 7335254 w 7335254"/>
              <a:gd name="connsiteY3" fmla="*/ 4332155 h 6857999"/>
              <a:gd name="connsiteX4" fmla="*/ 7331507 w 7335254"/>
              <a:gd name="connsiteY4" fmla="*/ 6850502 h 6857999"/>
              <a:gd name="connsiteX5" fmla="*/ 1757597 w 7335254"/>
              <a:gd name="connsiteY5" fmla="*/ 6857997 h 6857999"/>
              <a:gd name="connsiteX6" fmla="*/ 0 w 7335254"/>
              <a:gd name="connsiteY6" fmla="*/ 6857999 h 6857999"/>
              <a:gd name="connsiteX0" fmla="*/ 1421641 w 8756895"/>
              <a:gd name="connsiteY0" fmla="*/ 6857999 h 6857999"/>
              <a:gd name="connsiteX1" fmla="*/ 5210405 w 8756895"/>
              <a:gd name="connsiteY1" fmla="*/ 0 h 6857999"/>
              <a:gd name="connsiteX2" fmla="*/ 0 w 8756895"/>
              <a:gd name="connsiteY2" fmla="*/ 119921 h 6857999"/>
              <a:gd name="connsiteX3" fmla="*/ 8756895 w 8756895"/>
              <a:gd name="connsiteY3" fmla="*/ 4332155 h 6857999"/>
              <a:gd name="connsiteX4" fmla="*/ 8753148 w 8756895"/>
              <a:gd name="connsiteY4" fmla="*/ 6850502 h 6857999"/>
              <a:gd name="connsiteX5" fmla="*/ 3179238 w 8756895"/>
              <a:gd name="connsiteY5" fmla="*/ 6857997 h 6857999"/>
              <a:gd name="connsiteX6" fmla="*/ 1421641 w 8756895"/>
              <a:gd name="connsiteY6" fmla="*/ 6857999 h 6857999"/>
              <a:gd name="connsiteX0" fmla="*/ 1825978 w 9161232"/>
              <a:gd name="connsiteY0" fmla="*/ 6865494 h 6865494"/>
              <a:gd name="connsiteX1" fmla="*/ 5614742 w 9161232"/>
              <a:gd name="connsiteY1" fmla="*/ 7495 h 6865494"/>
              <a:gd name="connsiteX2" fmla="*/ 0 w 9161232"/>
              <a:gd name="connsiteY2" fmla="*/ 0 h 6865494"/>
              <a:gd name="connsiteX3" fmla="*/ 9161232 w 9161232"/>
              <a:gd name="connsiteY3" fmla="*/ 4339650 h 6865494"/>
              <a:gd name="connsiteX4" fmla="*/ 9157485 w 9161232"/>
              <a:gd name="connsiteY4" fmla="*/ 6857997 h 6865494"/>
              <a:gd name="connsiteX5" fmla="*/ 3583575 w 9161232"/>
              <a:gd name="connsiteY5" fmla="*/ 6865492 h 6865494"/>
              <a:gd name="connsiteX6" fmla="*/ 1825978 w 9161232"/>
              <a:gd name="connsiteY6" fmla="*/ 6865494 h 6865494"/>
              <a:gd name="connsiteX0" fmla="*/ 1825978 w 9157485"/>
              <a:gd name="connsiteY0" fmla="*/ 6865494 h 6880483"/>
              <a:gd name="connsiteX1" fmla="*/ 5614742 w 9157485"/>
              <a:gd name="connsiteY1" fmla="*/ 7495 h 6880483"/>
              <a:gd name="connsiteX2" fmla="*/ 0 w 9157485"/>
              <a:gd name="connsiteY2" fmla="*/ 0 h 6880483"/>
              <a:gd name="connsiteX3" fmla="*/ 18723 w 9157485"/>
              <a:gd name="connsiteY3" fmla="*/ 6880483 h 6880483"/>
              <a:gd name="connsiteX4" fmla="*/ 9157485 w 9157485"/>
              <a:gd name="connsiteY4" fmla="*/ 6857997 h 6880483"/>
              <a:gd name="connsiteX5" fmla="*/ 3583575 w 9157485"/>
              <a:gd name="connsiteY5" fmla="*/ 6865492 h 6880483"/>
              <a:gd name="connsiteX6" fmla="*/ 1825978 w 9157485"/>
              <a:gd name="connsiteY6" fmla="*/ 6865494 h 6880483"/>
              <a:gd name="connsiteX0" fmla="*/ 1825978 w 5614742"/>
              <a:gd name="connsiteY0" fmla="*/ 6865494 h 6880483"/>
              <a:gd name="connsiteX1" fmla="*/ 5614742 w 5614742"/>
              <a:gd name="connsiteY1" fmla="*/ 7495 h 6880483"/>
              <a:gd name="connsiteX2" fmla="*/ 0 w 5614742"/>
              <a:gd name="connsiteY2" fmla="*/ 0 h 6880483"/>
              <a:gd name="connsiteX3" fmla="*/ 18723 w 5614742"/>
              <a:gd name="connsiteY3" fmla="*/ 6880483 h 6880483"/>
              <a:gd name="connsiteX4" fmla="*/ 1797054 w 5614742"/>
              <a:gd name="connsiteY4" fmla="*/ 6865492 h 6880483"/>
              <a:gd name="connsiteX5" fmla="*/ 3583575 w 5614742"/>
              <a:gd name="connsiteY5" fmla="*/ 6865492 h 6880483"/>
              <a:gd name="connsiteX6" fmla="*/ 1825978 w 5614742"/>
              <a:gd name="connsiteY6" fmla="*/ 6865494 h 6880483"/>
              <a:gd name="connsiteX0" fmla="*/ 1825978 w 5614742"/>
              <a:gd name="connsiteY0" fmla="*/ 6865494 h 6880483"/>
              <a:gd name="connsiteX1" fmla="*/ 5614742 w 5614742"/>
              <a:gd name="connsiteY1" fmla="*/ 7495 h 6880483"/>
              <a:gd name="connsiteX2" fmla="*/ 0 w 5614742"/>
              <a:gd name="connsiteY2" fmla="*/ 0 h 6880483"/>
              <a:gd name="connsiteX3" fmla="*/ 18723 w 5614742"/>
              <a:gd name="connsiteY3" fmla="*/ 6880483 h 6880483"/>
              <a:gd name="connsiteX4" fmla="*/ 1797054 w 5614742"/>
              <a:gd name="connsiteY4" fmla="*/ 6865492 h 6880483"/>
              <a:gd name="connsiteX5" fmla="*/ 1838936 w 5614742"/>
              <a:gd name="connsiteY5" fmla="*/ 6872987 h 6880483"/>
              <a:gd name="connsiteX6" fmla="*/ 1825978 w 5614742"/>
              <a:gd name="connsiteY6" fmla="*/ 6865494 h 6880483"/>
              <a:gd name="connsiteX0" fmla="*/ 1825978 w 5614742"/>
              <a:gd name="connsiteY0" fmla="*/ 6865494 h 6880483"/>
              <a:gd name="connsiteX1" fmla="*/ 5614742 w 5614742"/>
              <a:gd name="connsiteY1" fmla="*/ 7495 h 6880483"/>
              <a:gd name="connsiteX2" fmla="*/ 0 w 5614742"/>
              <a:gd name="connsiteY2" fmla="*/ 0 h 6880483"/>
              <a:gd name="connsiteX3" fmla="*/ 18723 w 5614742"/>
              <a:gd name="connsiteY3" fmla="*/ 6880483 h 6880483"/>
              <a:gd name="connsiteX4" fmla="*/ 1797054 w 5614742"/>
              <a:gd name="connsiteY4" fmla="*/ 6865492 h 6880483"/>
              <a:gd name="connsiteX5" fmla="*/ 1951251 w 5614742"/>
              <a:gd name="connsiteY5" fmla="*/ 6880482 h 6880483"/>
              <a:gd name="connsiteX6" fmla="*/ 1825978 w 5614742"/>
              <a:gd name="connsiteY6" fmla="*/ 6865494 h 6880483"/>
              <a:gd name="connsiteX0" fmla="*/ 1825978 w 5614742"/>
              <a:gd name="connsiteY0" fmla="*/ 6865494 h 6880483"/>
              <a:gd name="connsiteX1" fmla="*/ 5614742 w 5614742"/>
              <a:gd name="connsiteY1" fmla="*/ 7495 h 6880483"/>
              <a:gd name="connsiteX2" fmla="*/ 0 w 5614742"/>
              <a:gd name="connsiteY2" fmla="*/ 0 h 6880483"/>
              <a:gd name="connsiteX3" fmla="*/ 18723 w 5614742"/>
              <a:gd name="connsiteY3" fmla="*/ 6880483 h 6880483"/>
              <a:gd name="connsiteX4" fmla="*/ 1797054 w 5614742"/>
              <a:gd name="connsiteY4" fmla="*/ 6865492 h 6880483"/>
              <a:gd name="connsiteX5" fmla="*/ 1951251 w 5614742"/>
              <a:gd name="connsiteY5" fmla="*/ 6880482 h 6880483"/>
              <a:gd name="connsiteX6" fmla="*/ 2007929 w 5614742"/>
              <a:gd name="connsiteY6" fmla="*/ 6872989 h 6880483"/>
              <a:gd name="connsiteX7" fmla="*/ 1825978 w 5614742"/>
              <a:gd name="connsiteY7" fmla="*/ 6865494 h 6880483"/>
              <a:gd name="connsiteX0" fmla="*/ 1878392 w 5614742"/>
              <a:gd name="connsiteY0" fmla="*/ 6887979 h 6887979"/>
              <a:gd name="connsiteX1" fmla="*/ 5614742 w 5614742"/>
              <a:gd name="connsiteY1" fmla="*/ 7495 h 6887979"/>
              <a:gd name="connsiteX2" fmla="*/ 0 w 5614742"/>
              <a:gd name="connsiteY2" fmla="*/ 0 h 6887979"/>
              <a:gd name="connsiteX3" fmla="*/ 18723 w 5614742"/>
              <a:gd name="connsiteY3" fmla="*/ 6880483 h 6887979"/>
              <a:gd name="connsiteX4" fmla="*/ 1797054 w 5614742"/>
              <a:gd name="connsiteY4" fmla="*/ 6865492 h 6887979"/>
              <a:gd name="connsiteX5" fmla="*/ 1951251 w 5614742"/>
              <a:gd name="connsiteY5" fmla="*/ 6880482 h 6887979"/>
              <a:gd name="connsiteX6" fmla="*/ 2007929 w 5614742"/>
              <a:gd name="connsiteY6" fmla="*/ 6872989 h 6887979"/>
              <a:gd name="connsiteX7" fmla="*/ 1878392 w 5614742"/>
              <a:gd name="connsiteY7" fmla="*/ 6887979 h 6887979"/>
              <a:gd name="connsiteX0" fmla="*/ 1878392 w 5614742"/>
              <a:gd name="connsiteY0" fmla="*/ 6887979 h 7395981"/>
              <a:gd name="connsiteX1" fmla="*/ 5614742 w 5614742"/>
              <a:gd name="connsiteY1" fmla="*/ 7495 h 7395981"/>
              <a:gd name="connsiteX2" fmla="*/ 0 w 5614742"/>
              <a:gd name="connsiteY2" fmla="*/ 0 h 7395981"/>
              <a:gd name="connsiteX3" fmla="*/ 18723 w 5614742"/>
              <a:gd name="connsiteY3" fmla="*/ 6880483 h 7395981"/>
              <a:gd name="connsiteX4" fmla="*/ 1797054 w 5614742"/>
              <a:gd name="connsiteY4" fmla="*/ 6865492 h 7395981"/>
              <a:gd name="connsiteX5" fmla="*/ 1951251 w 5614742"/>
              <a:gd name="connsiteY5" fmla="*/ 6880482 h 7395981"/>
              <a:gd name="connsiteX6" fmla="*/ 1878392 w 5614742"/>
              <a:gd name="connsiteY6" fmla="*/ 6887979 h 7395981"/>
              <a:gd name="connsiteX0" fmla="*/ 1878392 w 5614742"/>
              <a:gd name="connsiteY0" fmla="*/ 6887979 h 6887979"/>
              <a:gd name="connsiteX1" fmla="*/ 5614742 w 5614742"/>
              <a:gd name="connsiteY1" fmla="*/ 7495 h 6887979"/>
              <a:gd name="connsiteX2" fmla="*/ 0 w 5614742"/>
              <a:gd name="connsiteY2" fmla="*/ 0 h 6887979"/>
              <a:gd name="connsiteX3" fmla="*/ 18723 w 5614742"/>
              <a:gd name="connsiteY3" fmla="*/ 6880483 h 6887979"/>
              <a:gd name="connsiteX4" fmla="*/ 1797054 w 5614742"/>
              <a:gd name="connsiteY4" fmla="*/ 6865492 h 6887979"/>
              <a:gd name="connsiteX5" fmla="*/ 1878392 w 5614742"/>
              <a:gd name="connsiteY5" fmla="*/ 6887979 h 6887979"/>
              <a:gd name="connsiteX0" fmla="*/ 1893367 w 5614742"/>
              <a:gd name="connsiteY0" fmla="*/ 6865494 h 6880483"/>
              <a:gd name="connsiteX1" fmla="*/ 5614742 w 5614742"/>
              <a:gd name="connsiteY1" fmla="*/ 7495 h 6880483"/>
              <a:gd name="connsiteX2" fmla="*/ 0 w 5614742"/>
              <a:gd name="connsiteY2" fmla="*/ 0 h 6880483"/>
              <a:gd name="connsiteX3" fmla="*/ 18723 w 5614742"/>
              <a:gd name="connsiteY3" fmla="*/ 6880483 h 6880483"/>
              <a:gd name="connsiteX4" fmla="*/ 1797054 w 5614742"/>
              <a:gd name="connsiteY4" fmla="*/ 6865492 h 6880483"/>
              <a:gd name="connsiteX5" fmla="*/ 1893367 w 5614742"/>
              <a:gd name="connsiteY5" fmla="*/ 6865494 h 6880483"/>
              <a:gd name="connsiteX0" fmla="*/ 1797054 w 5614742"/>
              <a:gd name="connsiteY0" fmla="*/ 6865492 h 6880483"/>
              <a:gd name="connsiteX1" fmla="*/ 5614742 w 5614742"/>
              <a:gd name="connsiteY1" fmla="*/ 7495 h 6880483"/>
              <a:gd name="connsiteX2" fmla="*/ 0 w 5614742"/>
              <a:gd name="connsiteY2" fmla="*/ 0 h 6880483"/>
              <a:gd name="connsiteX3" fmla="*/ 18723 w 5614742"/>
              <a:gd name="connsiteY3" fmla="*/ 6880483 h 6880483"/>
              <a:gd name="connsiteX4" fmla="*/ 1797054 w 5614742"/>
              <a:gd name="connsiteY4" fmla="*/ 6865492 h 6880483"/>
              <a:gd name="connsiteX0" fmla="*/ 1879419 w 5614742"/>
              <a:gd name="connsiteY0" fmla="*/ 6865492 h 6880483"/>
              <a:gd name="connsiteX1" fmla="*/ 5614742 w 5614742"/>
              <a:gd name="connsiteY1" fmla="*/ 7495 h 6880483"/>
              <a:gd name="connsiteX2" fmla="*/ 0 w 5614742"/>
              <a:gd name="connsiteY2" fmla="*/ 0 h 6880483"/>
              <a:gd name="connsiteX3" fmla="*/ 18723 w 5614742"/>
              <a:gd name="connsiteY3" fmla="*/ 6880483 h 6880483"/>
              <a:gd name="connsiteX4" fmla="*/ 1879419 w 5614742"/>
              <a:gd name="connsiteY4" fmla="*/ 6865492 h 6880483"/>
              <a:gd name="connsiteX0" fmla="*/ 1889980 w 5614742"/>
              <a:gd name="connsiteY0" fmla="*/ 6860207 h 6880483"/>
              <a:gd name="connsiteX1" fmla="*/ 5614742 w 5614742"/>
              <a:gd name="connsiteY1" fmla="*/ 7495 h 6880483"/>
              <a:gd name="connsiteX2" fmla="*/ 0 w 5614742"/>
              <a:gd name="connsiteY2" fmla="*/ 0 h 6880483"/>
              <a:gd name="connsiteX3" fmla="*/ 18723 w 5614742"/>
              <a:gd name="connsiteY3" fmla="*/ 6880483 h 6880483"/>
              <a:gd name="connsiteX4" fmla="*/ 1889980 w 5614742"/>
              <a:gd name="connsiteY4" fmla="*/ 6860207 h 6880483"/>
              <a:gd name="connsiteX0" fmla="*/ 1889980 w 7509136"/>
              <a:gd name="connsiteY0" fmla="*/ 6860207 h 6880483"/>
              <a:gd name="connsiteX1" fmla="*/ 7509136 w 7509136"/>
              <a:gd name="connsiteY1" fmla="*/ 7495 h 6880483"/>
              <a:gd name="connsiteX2" fmla="*/ 0 w 7509136"/>
              <a:gd name="connsiteY2" fmla="*/ 0 h 6880483"/>
              <a:gd name="connsiteX3" fmla="*/ 18723 w 7509136"/>
              <a:gd name="connsiteY3" fmla="*/ 6880483 h 6880483"/>
              <a:gd name="connsiteX4" fmla="*/ 1889980 w 7509136"/>
              <a:gd name="connsiteY4" fmla="*/ 6860207 h 6880483"/>
              <a:gd name="connsiteX0" fmla="*/ 3851763 w 7509136"/>
              <a:gd name="connsiteY0" fmla="*/ 6845217 h 6880483"/>
              <a:gd name="connsiteX1" fmla="*/ 7509136 w 7509136"/>
              <a:gd name="connsiteY1" fmla="*/ 7495 h 6880483"/>
              <a:gd name="connsiteX2" fmla="*/ 0 w 7509136"/>
              <a:gd name="connsiteY2" fmla="*/ 0 h 6880483"/>
              <a:gd name="connsiteX3" fmla="*/ 18723 w 7509136"/>
              <a:gd name="connsiteY3" fmla="*/ 6880483 h 6880483"/>
              <a:gd name="connsiteX4" fmla="*/ 3851763 w 7509136"/>
              <a:gd name="connsiteY4" fmla="*/ 6845217 h 6880483"/>
              <a:gd name="connsiteX0" fmla="*/ 3851763 w 7441746"/>
              <a:gd name="connsiteY0" fmla="*/ 6845217 h 6880483"/>
              <a:gd name="connsiteX1" fmla="*/ 7441746 w 7441746"/>
              <a:gd name="connsiteY1" fmla="*/ 7495 h 6880483"/>
              <a:gd name="connsiteX2" fmla="*/ 0 w 7441746"/>
              <a:gd name="connsiteY2" fmla="*/ 0 h 6880483"/>
              <a:gd name="connsiteX3" fmla="*/ 18723 w 7441746"/>
              <a:gd name="connsiteY3" fmla="*/ 6880483 h 6880483"/>
              <a:gd name="connsiteX4" fmla="*/ 3851763 w 7441746"/>
              <a:gd name="connsiteY4" fmla="*/ 6845217 h 6880483"/>
              <a:gd name="connsiteX0" fmla="*/ 3836788 w 7441746"/>
              <a:gd name="connsiteY0" fmla="*/ 6845217 h 6880483"/>
              <a:gd name="connsiteX1" fmla="*/ 7441746 w 7441746"/>
              <a:gd name="connsiteY1" fmla="*/ 7495 h 6880483"/>
              <a:gd name="connsiteX2" fmla="*/ 0 w 7441746"/>
              <a:gd name="connsiteY2" fmla="*/ 0 h 6880483"/>
              <a:gd name="connsiteX3" fmla="*/ 18723 w 7441746"/>
              <a:gd name="connsiteY3" fmla="*/ 6880483 h 6880483"/>
              <a:gd name="connsiteX4" fmla="*/ 3836788 w 7441746"/>
              <a:gd name="connsiteY4" fmla="*/ 6845217 h 6880483"/>
              <a:gd name="connsiteX0" fmla="*/ 3836788 w 7441746"/>
              <a:gd name="connsiteY0" fmla="*/ 6845217 h 6880483"/>
              <a:gd name="connsiteX1" fmla="*/ 7441746 w 7441746"/>
              <a:gd name="connsiteY1" fmla="*/ 7495 h 6880483"/>
              <a:gd name="connsiteX2" fmla="*/ 0 w 7441746"/>
              <a:gd name="connsiteY2" fmla="*/ 0 h 6880483"/>
              <a:gd name="connsiteX3" fmla="*/ 18723 w 7441746"/>
              <a:gd name="connsiteY3" fmla="*/ 6880483 h 6880483"/>
              <a:gd name="connsiteX4" fmla="*/ 3702461 w 7441746"/>
              <a:gd name="connsiteY4" fmla="*/ 6843822 h 6880483"/>
              <a:gd name="connsiteX5" fmla="*/ 3836788 w 7441746"/>
              <a:gd name="connsiteY5" fmla="*/ 6845217 h 6880483"/>
              <a:gd name="connsiteX0" fmla="*/ 3836788 w 7441746"/>
              <a:gd name="connsiteY0" fmla="*/ 6845217 h 6880483"/>
              <a:gd name="connsiteX1" fmla="*/ 7441746 w 7441746"/>
              <a:gd name="connsiteY1" fmla="*/ 7495 h 6880483"/>
              <a:gd name="connsiteX2" fmla="*/ 0 w 7441746"/>
              <a:gd name="connsiteY2" fmla="*/ 0 h 6880483"/>
              <a:gd name="connsiteX3" fmla="*/ 18723 w 7441746"/>
              <a:gd name="connsiteY3" fmla="*/ 6880483 h 6880483"/>
              <a:gd name="connsiteX4" fmla="*/ 3553348 w 7441746"/>
              <a:gd name="connsiteY4" fmla="*/ 6846963 h 6880483"/>
              <a:gd name="connsiteX5" fmla="*/ 3702461 w 7441746"/>
              <a:gd name="connsiteY5" fmla="*/ 6843822 h 6880483"/>
              <a:gd name="connsiteX6" fmla="*/ 3836788 w 7441746"/>
              <a:gd name="connsiteY6" fmla="*/ 6845217 h 6880483"/>
              <a:gd name="connsiteX0" fmla="*/ 3836788 w 7441746"/>
              <a:gd name="connsiteY0" fmla="*/ 6845217 h 6880483"/>
              <a:gd name="connsiteX1" fmla="*/ 7441746 w 7441746"/>
              <a:gd name="connsiteY1" fmla="*/ 7495 h 6880483"/>
              <a:gd name="connsiteX2" fmla="*/ 0 w 7441746"/>
              <a:gd name="connsiteY2" fmla="*/ 0 h 6880483"/>
              <a:gd name="connsiteX3" fmla="*/ 18723 w 7441746"/>
              <a:gd name="connsiteY3" fmla="*/ 6880483 h 6880483"/>
              <a:gd name="connsiteX4" fmla="*/ 3553348 w 7441746"/>
              <a:gd name="connsiteY4" fmla="*/ 6846963 h 6880483"/>
              <a:gd name="connsiteX5" fmla="*/ 3814297 w 7441746"/>
              <a:gd name="connsiteY5" fmla="*/ 6843823 h 6880483"/>
              <a:gd name="connsiteX6" fmla="*/ 3836788 w 7441746"/>
              <a:gd name="connsiteY6" fmla="*/ 6845217 h 6880483"/>
              <a:gd name="connsiteX0" fmla="*/ 3836788 w 7441746"/>
              <a:gd name="connsiteY0" fmla="*/ 6845217 h 6880483"/>
              <a:gd name="connsiteX1" fmla="*/ 7441746 w 7441746"/>
              <a:gd name="connsiteY1" fmla="*/ 7495 h 6880483"/>
              <a:gd name="connsiteX2" fmla="*/ 0 w 7441746"/>
              <a:gd name="connsiteY2" fmla="*/ 0 h 6880483"/>
              <a:gd name="connsiteX3" fmla="*/ 18723 w 7441746"/>
              <a:gd name="connsiteY3" fmla="*/ 6880483 h 6880483"/>
              <a:gd name="connsiteX4" fmla="*/ 3472578 w 7441746"/>
              <a:gd name="connsiteY4" fmla="*/ 6846963 h 6880483"/>
              <a:gd name="connsiteX5" fmla="*/ 3553348 w 7441746"/>
              <a:gd name="connsiteY5" fmla="*/ 6846963 h 6880483"/>
              <a:gd name="connsiteX6" fmla="*/ 3814297 w 7441746"/>
              <a:gd name="connsiteY6" fmla="*/ 6843823 h 6880483"/>
              <a:gd name="connsiteX7" fmla="*/ 3836788 w 7441746"/>
              <a:gd name="connsiteY7" fmla="*/ 6845217 h 6880483"/>
              <a:gd name="connsiteX0" fmla="*/ 3836788 w 7441746"/>
              <a:gd name="connsiteY0" fmla="*/ 6845217 h 6880483"/>
              <a:gd name="connsiteX1" fmla="*/ 7441746 w 7441746"/>
              <a:gd name="connsiteY1" fmla="*/ 7495 h 6880483"/>
              <a:gd name="connsiteX2" fmla="*/ 0 w 7441746"/>
              <a:gd name="connsiteY2" fmla="*/ 0 h 6880483"/>
              <a:gd name="connsiteX3" fmla="*/ 18723 w 7441746"/>
              <a:gd name="connsiteY3" fmla="*/ 6880483 h 6880483"/>
              <a:gd name="connsiteX4" fmla="*/ 3472578 w 7441746"/>
              <a:gd name="connsiteY4" fmla="*/ 6846963 h 6880483"/>
              <a:gd name="connsiteX5" fmla="*/ 4037968 w 7441746"/>
              <a:gd name="connsiteY5" fmla="*/ 6403906 h 6880483"/>
              <a:gd name="connsiteX6" fmla="*/ 3814297 w 7441746"/>
              <a:gd name="connsiteY6" fmla="*/ 6843823 h 6880483"/>
              <a:gd name="connsiteX7" fmla="*/ 3836788 w 7441746"/>
              <a:gd name="connsiteY7" fmla="*/ 6845217 h 6880483"/>
              <a:gd name="connsiteX0" fmla="*/ 3836788 w 7441746"/>
              <a:gd name="connsiteY0" fmla="*/ 6845217 h 6880483"/>
              <a:gd name="connsiteX1" fmla="*/ 7441746 w 7441746"/>
              <a:gd name="connsiteY1" fmla="*/ 7495 h 6880483"/>
              <a:gd name="connsiteX2" fmla="*/ 0 w 7441746"/>
              <a:gd name="connsiteY2" fmla="*/ 0 h 6880483"/>
              <a:gd name="connsiteX3" fmla="*/ 18723 w 7441746"/>
              <a:gd name="connsiteY3" fmla="*/ 6880483 h 6880483"/>
              <a:gd name="connsiteX4" fmla="*/ 3469471 w 7441746"/>
              <a:gd name="connsiteY4" fmla="*/ 6846963 h 6880483"/>
              <a:gd name="connsiteX5" fmla="*/ 4037968 w 7441746"/>
              <a:gd name="connsiteY5" fmla="*/ 6403906 h 6880483"/>
              <a:gd name="connsiteX6" fmla="*/ 3814297 w 7441746"/>
              <a:gd name="connsiteY6" fmla="*/ 6843823 h 6880483"/>
              <a:gd name="connsiteX7" fmla="*/ 3836788 w 7441746"/>
              <a:gd name="connsiteY7" fmla="*/ 6845217 h 6880483"/>
              <a:gd name="connsiteX0" fmla="*/ 3836788 w 7441746"/>
              <a:gd name="connsiteY0" fmla="*/ 6845217 h 6880483"/>
              <a:gd name="connsiteX1" fmla="*/ 7441746 w 7441746"/>
              <a:gd name="connsiteY1" fmla="*/ 7495 h 6880483"/>
              <a:gd name="connsiteX2" fmla="*/ 0 w 7441746"/>
              <a:gd name="connsiteY2" fmla="*/ 0 h 6880483"/>
              <a:gd name="connsiteX3" fmla="*/ 18723 w 7441746"/>
              <a:gd name="connsiteY3" fmla="*/ 6880483 h 6880483"/>
              <a:gd name="connsiteX4" fmla="*/ 3469471 w 7441746"/>
              <a:gd name="connsiteY4" fmla="*/ 6846963 h 6880483"/>
              <a:gd name="connsiteX5" fmla="*/ 4013116 w 7441746"/>
              <a:gd name="connsiteY5" fmla="*/ 6457325 h 6880483"/>
              <a:gd name="connsiteX6" fmla="*/ 3814297 w 7441746"/>
              <a:gd name="connsiteY6" fmla="*/ 6843823 h 6880483"/>
              <a:gd name="connsiteX7" fmla="*/ 3836788 w 7441746"/>
              <a:gd name="connsiteY7" fmla="*/ 6845217 h 6880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441746" h="6880483">
                <a:moveTo>
                  <a:pt x="3836788" y="6845217"/>
                </a:moveTo>
                <a:lnTo>
                  <a:pt x="7441746" y="7495"/>
                </a:lnTo>
                <a:lnTo>
                  <a:pt x="0" y="0"/>
                </a:lnTo>
                <a:lnTo>
                  <a:pt x="18723" y="6880483"/>
                </a:lnTo>
                <a:lnTo>
                  <a:pt x="3469471" y="6846963"/>
                </a:lnTo>
                <a:lnTo>
                  <a:pt x="4013116" y="6457325"/>
                </a:lnTo>
                <a:lnTo>
                  <a:pt x="3814297" y="6843823"/>
                </a:lnTo>
                <a:lnTo>
                  <a:pt x="3836788" y="684521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14"/>
          <p:cNvSpPr/>
          <p:nvPr userDrawn="1"/>
        </p:nvSpPr>
        <p:spPr>
          <a:xfrm>
            <a:off x="8388424" y="6469036"/>
            <a:ext cx="755576" cy="388964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1" name="Picture 6"/>
          <p:cNvPicPr>
            <a:picLocks noChangeAspect="1" noChangeArrowheads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478434" y="6534534"/>
            <a:ext cx="486054" cy="2538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Right Triangle 21"/>
          <p:cNvSpPr/>
          <p:nvPr userDrawn="1"/>
        </p:nvSpPr>
        <p:spPr>
          <a:xfrm rot="16200000">
            <a:off x="8085929" y="6555505"/>
            <a:ext cx="388965" cy="216024"/>
          </a:xfrm>
          <a:prstGeom prst="rt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Rectangle 22"/>
          <p:cNvSpPr/>
          <p:nvPr userDrawn="1"/>
        </p:nvSpPr>
        <p:spPr>
          <a:xfrm>
            <a:off x="4067945" y="6469035"/>
            <a:ext cx="4041479" cy="391056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Right Triangle 23"/>
          <p:cNvSpPr/>
          <p:nvPr userDrawn="1"/>
        </p:nvSpPr>
        <p:spPr>
          <a:xfrm rot="5400000">
            <a:off x="8022955" y="6555506"/>
            <a:ext cx="388964" cy="216024"/>
          </a:xfrm>
          <a:prstGeom prst="rt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ight Triangle 24"/>
          <p:cNvSpPr/>
          <p:nvPr userDrawn="1"/>
        </p:nvSpPr>
        <p:spPr>
          <a:xfrm rot="5400000">
            <a:off x="3720910" y="6556554"/>
            <a:ext cx="388963" cy="216024"/>
          </a:xfrm>
          <a:prstGeom prst="rtTriangle">
            <a:avLst/>
          </a:prstGeom>
          <a:solidFill>
            <a:srgbClr val="007C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TextBox 25"/>
          <p:cNvSpPr txBox="1"/>
          <p:nvPr userDrawn="1"/>
        </p:nvSpPr>
        <p:spPr>
          <a:xfrm>
            <a:off x="15552" y="6470084"/>
            <a:ext cx="3791828" cy="386874"/>
          </a:xfrm>
          <a:prstGeom prst="rect">
            <a:avLst/>
          </a:prstGeom>
          <a:solidFill>
            <a:srgbClr val="007C92"/>
          </a:solidFill>
        </p:spPr>
        <p:txBody>
          <a:bodyPr wrap="square" rIns="90000" rtlCol="0" anchor="ctr" anchorCtr="0">
            <a:noAutofit/>
          </a:bodyPr>
          <a:lstStyle/>
          <a:p>
            <a:pPr algn="ctr"/>
            <a:endParaRPr lang="en-GB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Right Triangle 26"/>
          <p:cNvSpPr/>
          <p:nvPr userDrawn="1"/>
        </p:nvSpPr>
        <p:spPr>
          <a:xfrm rot="16200000">
            <a:off x="3764409" y="6556554"/>
            <a:ext cx="391049" cy="216024"/>
          </a:xfrm>
          <a:prstGeom prst="rt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ext Placeholder 15"/>
          <p:cNvSpPr>
            <a:spLocks noGrp="1"/>
          </p:cNvSpPr>
          <p:nvPr>
            <p:ph type="body" sz="quarter" idx="15" hasCustomPrompt="1"/>
          </p:nvPr>
        </p:nvSpPr>
        <p:spPr>
          <a:xfrm>
            <a:off x="500063" y="6525206"/>
            <a:ext cx="2717006" cy="368514"/>
          </a:xfrm>
          <a:prstGeom prst="rect">
            <a:avLst/>
          </a:prstGeom>
        </p:spPr>
        <p:txBody>
          <a:bodyPr wrap="square" lIns="0" rIns="0" spcCol="288000">
            <a:noAutofit/>
          </a:bodyPr>
          <a:lstStyle>
            <a:lvl1pPr marL="0" indent="0">
              <a:spcBef>
                <a:spcPts val="0"/>
              </a:spcBef>
              <a:buNone/>
              <a:defRPr sz="1200" b="1" i="0" spc="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ICE Awards 2013 </a:t>
            </a:r>
          </a:p>
        </p:txBody>
      </p:sp>
      <p:sp>
        <p:nvSpPr>
          <p:cNvPr id="30" name="Text Placeholder 15"/>
          <p:cNvSpPr>
            <a:spLocks noGrp="1"/>
          </p:cNvSpPr>
          <p:nvPr>
            <p:ph type="body" sz="quarter" idx="10" hasCustomPrompt="1"/>
          </p:nvPr>
        </p:nvSpPr>
        <p:spPr>
          <a:xfrm>
            <a:off x="505792" y="471493"/>
            <a:ext cx="3033486" cy="569154"/>
          </a:xfrm>
          <a:prstGeom prst="rect">
            <a:avLst/>
          </a:prstGeom>
        </p:spPr>
        <p:txBody>
          <a:bodyPr wrap="square" lIns="0" rIns="0" spcCol="288000">
            <a:normAutofit/>
          </a:bodyPr>
          <a:lstStyle>
            <a:lvl1pPr marL="0" indent="0">
              <a:spcBef>
                <a:spcPts val="0"/>
              </a:spcBef>
              <a:buNone/>
              <a:defRPr sz="2800" b="1" i="0" spc="0" baseline="0">
                <a:solidFill>
                  <a:srgbClr val="007C9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Click to add title</a:t>
            </a:r>
          </a:p>
        </p:txBody>
      </p:sp>
      <p:sp>
        <p:nvSpPr>
          <p:cNvPr id="31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510173" y="937653"/>
            <a:ext cx="4798571" cy="2764972"/>
          </a:xfrm>
          <a:prstGeom prst="rect">
            <a:avLst/>
          </a:prstGeom>
        </p:spPr>
        <p:txBody>
          <a:bodyPr wrap="square" lIns="0" rIns="0" spcCol="288000">
            <a:normAutofit/>
          </a:bodyPr>
          <a:lstStyle>
            <a:lvl1pPr marL="0" indent="0" algn="l">
              <a:spcBef>
                <a:spcPts val="0"/>
              </a:spcBef>
              <a:buNone/>
              <a:defRPr sz="2400" b="1" i="0" spc="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Click to add text</a:t>
            </a:r>
          </a:p>
        </p:txBody>
      </p:sp>
      <p:sp>
        <p:nvSpPr>
          <p:cNvPr id="17" name="Text Placeholder 15"/>
          <p:cNvSpPr>
            <a:spLocks noGrp="1"/>
          </p:cNvSpPr>
          <p:nvPr>
            <p:ph type="body" sz="quarter" idx="16" hasCustomPrompt="1"/>
          </p:nvPr>
        </p:nvSpPr>
        <p:spPr>
          <a:xfrm>
            <a:off x="5966868" y="6531853"/>
            <a:ext cx="2142557" cy="368514"/>
          </a:xfrm>
          <a:prstGeom prst="rect">
            <a:avLst/>
          </a:prstGeom>
        </p:spPr>
        <p:txBody>
          <a:bodyPr wrap="square" lIns="0" rIns="0" spcCol="288000">
            <a:noAutofit/>
          </a:bodyPr>
          <a:lstStyle>
            <a:lvl1pPr marL="0" indent="0">
              <a:spcBef>
                <a:spcPts val="0"/>
              </a:spcBef>
              <a:buNone/>
              <a:defRPr sz="1200" b="1" i="0" spc="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Institution of Civil Engineers</a:t>
            </a:r>
          </a:p>
        </p:txBody>
      </p:sp>
    </p:spTree>
    <p:extLst>
      <p:ext uri="{BB962C8B-B14F-4D97-AF65-F5344CB8AC3E}">
        <p14:creationId xmlns:p14="http://schemas.microsoft.com/office/powerpoint/2010/main" val="30723143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over slide Environment &amp; sustainabil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9" t="2254" r="32382" b="494"/>
          <a:stretch/>
        </p:blipFill>
        <p:spPr>
          <a:xfrm>
            <a:off x="4061361" y="0"/>
            <a:ext cx="5082639" cy="6467941"/>
          </a:xfrm>
          <a:prstGeom prst="rect">
            <a:avLst/>
          </a:prstGeom>
        </p:spPr>
      </p:pic>
      <p:sp>
        <p:nvSpPr>
          <p:cNvPr id="16" name="Parallelogram 1"/>
          <p:cNvSpPr/>
          <p:nvPr userDrawn="1"/>
        </p:nvSpPr>
        <p:spPr>
          <a:xfrm>
            <a:off x="13063" y="1"/>
            <a:ext cx="7501557" cy="6856957"/>
          </a:xfrm>
          <a:custGeom>
            <a:avLst/>
            <a:gdLst>
              <a:gd name="connsiteX0" fmla="*/ 0 w 8444527"/>
              <a:gd name="connsiteY0" fmla="*/ 3425253 h 6850506"/>
              <a:gd name="connsiteX1" fmla="*/ 1712627 w 8444527"/>
              <a:gd name="connsiteY1" fmla="*/ 2 h 6850506"/>
              <a:gd name="connsiteX2" fmla="*/ 6731901 w 8444527"/>
              <a:gd name="connsiteY2" fmla="*/ 2 h 6850506"/>
              <a:gd name="connsiteX3" fmla="*/ 8444527 w 8444527"/>
              <a:gd name="connsiteY3" fmla="*/ 3425253 h 6850506"/>
              <a:gd name="connsiteX4" fmla="*/ 6731901 w 8444527"/>
              <a:gd name="connsiteY4" fmla="*/ 6850504 h 6850506"/>
              <a:gd name="connsiteX5" fmla="*/ 1712627 w 8444527"/>
              <a:gd name="connsiteY5" fmla="*/ 6850504 h 6850506"/>
              <a:gd name="connsiteX6" fmla="*/ 0 w 8444527"/>
              <a:gd name="connsiteY6" fmla="*/ 3425253 h 6850506"/>
              <a:gd name="connsiteX0" fmla="*/ 0 w 8429537"/>
              <a:gd name="connsiteY0" fmla="*/ 6865494 h 6865494"/>
              <a:gd name="connsiteX1" fmla="*/ 1697637 w 8429537"/>
              <a:gd name="connsiteY1" fmla="*/ 0 h 6865494"/>
              <a:gd name="connsiteX2" fmla="*/ 6716911 w 8429537"/>
              <a:gd name="connsiteY2" fmla="*/ 0 h 6865494"/>
              <a:gd name="connsiteX3" fmla="*/ 8429537 w 8429537"/>
              <a:gd name="connsiteY3" fmla="*/ 3425251 h 6865494"/>
              <a:gd name="connsiteX4" fmla="*/ 6716911 w 8429537"/>
              <a:gd name="connsiteY4" fmla="*/ 6850502 h 6865494"/>
              <a:gd name="connsiteX5" fmla="*/ 1697637 w 8429537"/>
              <a:gd name="connsiteY5" fmla="*/ 6850502 h 6865494"/>
              <a:gd name="connsiteX6" fmla="*/ 0 w 8429537"/>
              <a:gd name="connsiteY6" fmla="*/ 6865494 h 6865494"/>
              <a:gd name="connsiteX0" fmla="*/ 0 w 8429537"/>
              <a:gd name="connsiteY0" fmla="*/ 6865494 h 6865494"/>
              <a:gd name="connsiteX1" fmla="*/ 3271604 w 8429537"/>
              <a:gd name="connsiteY1" fmla="*/ 1446551 h 6865494"/>
              <a:gd name="connsiteX2" fmla="*/ 6716911 w 8429537"/>
              <a:gd name="connsiteY2" fmla="*/ 0 h 6865494"/>
              <a:gd name="connsiteX3" fmla="*/ 8429537 w 8429537"/>
              <a:gd name="connsiteY3" fmla="*/ 3425251 h 6865494"/>
              <a:gd name="connsiteX4" fmla="*/ 6716911 w 8429537"/>
              <a:gd name="connsiteY4" fmla="*/ 6850502 h 6865494"/>
              <a:gd name="connsiteX5" fmla="*/ 1697637 w 8429537"/>
              <a:gd name="connsiteY5" fmla="*/ 6850502 h 6865494"/>
              <a:gd name="connsiteX6" fmla="*/ 0 w 8429537"/>
              <a:gd name="connsiteY6" fmla="*/ 6865494 h 6865494"/>
              <a:gd name="connsiteX0" fmla="*/ 0 w 8429537"/>
              <a:gd name="connsiteY0" fmla="*/ 6880484 h 6880484"/>
              <a:gd name="connsiteX1" fmla="*/ 3473971 w 8429537"/>
              <a:gd name="connsiteY1" fmla="*/ 0 h 6880484"/>
              <a:gd name="connsiteX2" fmla="*/ 6716911 w 8429537"/>
              <a:gd name="connsiteY2" fmla="*/ 14990 h 6880484"/>
              <a:gd name="connsiteX3" fmla="*/ 8429537 w 8429537"/>
              <a:gd name="connsiteY3" fmla="*/ 3440241 h 6880484"/>
              <a:gd name="connsiteX4" fmla="*/ 6716911 w 8429537"/>
              <a:gd name="connsiteY4" fmla="*/ 6865492 h 6880484"/>
              <a:gd name="connsiteX5" fmla="*/ 1697637 w 8429537"/>
              <a:gd name="connsiteY5" fmla="*/ 6865492 h 6880484"/>
              <a:gd name="connsiteX6" fmla="*/ 0 w 8429537"/>
              <a:gd name="connsiteY6" fmla="*/ 6880484 h 6880484"/>
              <a:gd name="connsiteX0" fmla="*/ 0 w 8429537"/>
              <a:gd name="connsiteY0" fmla="*/ 6880484 h 6880484"/>
              <a:gd name="connsiteX1" fmla="*/ 3473971 w 8429537"/>
              <a:gd name="connsiteY1" fmla="*/ 0 h 6880484"/>
              <a:gd name="connsiteX2" fmla="*/ 7271547 w 8429537"/>
              <a:gd name="connsiteY2" fmla="*/ 7495 h 6880484"/>
              <a:gd name="connsiteX3" fmla="*/ 8429537 w 8429537"/>
              <a:gd name="connsiteY3" fmla="*/ 3440241 h 6880484"/>
              <a:gd name="connsiteX4" fmla="*/ 6716911 w 8429537"/>
              <a:gd name="connsiteY4" fmla="*/ 6865492 h 6880484"/>
              <a:gd name="connsiteX5" fmla="*/ 1697637 w 8429537"/>
              <a:gd name="connsiteY5" fmla="*/ 6865492 h 6880484"/>
              <a:gd name="connsiteX6" fmla="*/ 0 w 8429537"/>
              <a:gd name="connsiteY6" fmla="*/ 6880484 h 6880484"/>
              <a:gd name="connsiteX0" fmla="*/ 0 w 7271547"/>
              <a:gd name="connsiteY0" fmla="*/ 6880484 h 6880484"/>
              <a:gd name="connsiteX1" fmla="*/ 3473971 w 7271547"/>
              <a:gd name="connsiteY1" fmla="*/ 0 h 6880484"/>
              <a:gd name="connsiteX2" fmla="*/ 7271547 w 7271547"/>
              <a:gd name="connsiteY2" fmla="*/ 7495 h 6880484"/>
              <a:gd name="connsiteX3" fmla="*/ 6353399 w 7271547"/>
              <a:gd name="connsiteY3" fmla="*/ 4272195 h 6880484"/>
              <a:gd name="connsiteX4" fmla="*/ 6716911 w 7271547"/>
              <a:gd name="connsiteY4" fmla="*/ 6865492 h 6880484"/>
              <a:gd name="connsiteX5" fmla="*/ 1697637 w 7271547"/>
              <a:gd name="connsiteY5" fmla="*/ 6865492 h 6880484"/>
              <a:gd name="connsiteX6" fmla="*/ 0 w 7271547"/>
              <a:gd name="connsiteY6" fmla="*/ 6880484 h 6880484"/>
              <a:gd name="connsiteX0" fmla="*/ 0 w 7275294"/>
              <a:gd name="connsiteY0" fmla="*/ 6880484 h 6880484"/>
              <a:gd name="connsiteX1" fmla="*/ 3473971 w 7275294"/>
              <a:gd name="connsiteY1" fmla="*/ 0 h 6880484"/>
              <a:gd name="connsiteX2" fmla="*/ 7271547 w 7275294"/>
              <a:gd name="connsiteY2" fmla="*/ 7495 h 6880484"/>
              <a:gd name="connsiteX3" fmla="*/ 7275294 w 7275294"/>
              <a:gd name="connsiteY3" fmla="*/ 4339650 h 6880484"/>
              <a:gd name="connsiteX4" fmla="*/ 6716911 w 7275294"/>
              <a:gd name="connsiteY4" fmla="*/ 6865492 h 6880484"/>
              <a:gd name="connsiteX5" fmla="*/ 1697637 w 7275294"/>
              <a:gd name="connsiteY5" fmla="*/ 6865492 h 6880484"/>
              <a:gd name="connsiteX6" fmla="*/ 0 w 7275294"/>
              <a:gd name="connsiteY6" fmla="*/ 6880484 h 6880484"/>
              <a:gd name="connsiteX0" fmla="*/ 0 w 7275294"/>
              <a:gd name="connsiteY0" fmla="*/ 6880484 h 6880484"/>
              <a:gd name="connsiteX1" fmla="*/ 3473971 w 7275294"/>
              <a:gd name="connsiteY1" fmla="*/ 0 h 6880484"/>
              <a:gd name="connsiteX2" fmla="*/ 7271547 w 7275294"/>
              <a:gd name="connsiteY2" fmla="*/ 7495 h 6880484"/>
              <a:gd name="connsiteX3" fmla="*/ 7275294 w 7275294"/>
              <a:gd name="connsiteY3" fmla="*/ 4339650 h 6880484"/>
              <a:gd name="connsiteX4" fmla="*/ 7271547 w 7275294"/>
              <a:gd name="connsiteY4" fmla="*/ 6857997 h 6880484"/>
              <a:gd name="connsiteX5" fmla="*/ 1697637 w 7275294"/>
              <a:gd name="connsiteY5" fmla="*/ 6865492 h 6880484"/>
              <a:gd name="connsiteX6" fmla="*/ 0 w 7275294"/>
              <a:gd name="connsiteY6" fmla="*/ 6880484 h 6880484"/>
              <a:gd name="connsiteX0" fmla="*/ 0 w 7335254"/>
              <a:gd name="connsiteY0" fmla="*/ 6865494 h 6865494"/>
              <a:gd name="connsiteX1" fmla="*/ 3533931 w 7335254"/>
              <a:gd name="connsiteY1" fmla="*/ 0 h 6865494"/>
              <a:gd name="connsiteX2" fmla="*/ 7331507 w 7335254"/>
              <a:gd name="connsiteY2" fmla="*/ 7495 h 6865494"/>
              <a:gd name="connsiteX3" fmla="*/ 7335254 w 7335254"/>
              <a:gd name="connsiteY3" fmla="*/ 4339650 h 6865494"/>
              <a:gd name="connsiteX4" fmla="*/ 7331507 w 7335254"/>
              <a:gd name="connsiteY4" fmla="*/ 6857997 h 6865494"/>
              <a:gd name="connsiteX5" fmla="*/ 1757597 w 7335254"/>
              <a:gd name="connsiteY5" fmla="*/ 6865492 h 6865494"/>
              <a:gd name="connsiteX6" fmla="*/ 0 w 7335254"/>
              <a:gd name="connsiteY6" fmla="*/ 6865494 h 6865494"/>
              <a:gd name="connsiteX0" fmla="*/ 0 w 7335254"/>
              <a:gd name="connsiteY0" fmla="*/ 6857999 h 6857999"/>
              <a:gd name="connsiteX1" fmla="*/ 3436495 w 7335254"/>
              <a:gd name="connsiteY1" fmla="*/ 0 h 6857999"/>
              <a:gd name="connsiteX2" fmla="*/ 7331507 w 7335254"/>
              <a:gd name="connsiteY2" fmla="*/ 0 h 6857999"/>
              <a:gd name="connsiteX3" fmla="*/ 7335254 w 7335254"/>
              <a:gd name="connsiteY3" fmla="*/ 4332155 h 6857999"/>
              <a:gd name="connsiteX4" fmla="*/ 7331507 w 7335254"/>
              <a:gd name="connsiteY4" fmla="*/ 6850502 h 6857999"/>
              <a:gd name="connsiteX5" fmla="*/ 1757597 w 7335254"/>
              <a:gd name="connsiteY5" fmla="*/ 6857997 h 6857999"/>
              <a:gd name="connsiteX6" fmla="*/ 0 w 7335254"/>
              <a:gd name="connsiteY6" fmla="*/ 6857999 h 6857999"/>
              <a:gd name="connsiteX0" fmla="*/ 0 w 7335254"/>
              <a:gd name="connsiteY0" fmla="*/ 6857999 h 6857999"/>
              <a:gd name="connsiteX1" fmla="*/ 3766279 w 7335254"/>
              <a:gd name="connsiteY1" fmla="*/ 52466 h 6857999"/>
              <a:gd name="connsiteX2" fmla="*/ 7331507 w 7335254"/>
              <a:gd name="connsiteY2" fmla="*/ 0 h 6857999"/>
              <a:gd name="connsiteX3" fmla="*/ 7335254 w 7335254"/>
              <a:gd name="connsiteY3" fmla="*/ 4332155 h 6857999"/>
              <a:gd name="connsiteX4" fmla="*/ 7331507 w 7335254"/>
              <a:gd name="connsiteY4" fmla="*/ 6850502 h 6857999"/>
              <a:gd name="connsiteX5" fmla="*/ 1757597 w 7335254"/>
              <a:gd name="connsiteY5" fmla="*/ 6857997 h 6857999"/>
              <a:gd name="connsiteX6" fmla="*/ 0 w 7335254"/>
              <a:gd name="connsiteY6" fmla="*/ 6857999 h 6857999"/>
              <a:gd name="connsiteX0" fmla="*/ 0 w 7335254"/>
              <a:gd name="connsiteY0" fmla="*/ 6857999 h 6857999"/>
              <a:gd name="connsiteX1" fmla="*/ 3788764 w 7335254"/>
              <a:gd name="connsiteY1" fmla="*/ 0 h 6857999"/>
              <a:gd name="connsiteX2" fmla="*/ 7331507 w 7335254"/>
              <a:gd name="connsiteY2" fmla="*/ 0 h 6857999"/>
              <a:gd name="connsiteX3" fmla="*/ 7335254 w 7335254"/>
              <a:gd name="connsiteY3" fmla="*/ 4332155 h 6857999"/>
              <a:gd name="connsiteX4" fmla="*/ 7331507 w 7335254"/>
              <a:gd name="connsiteY4" fmla="*/ 6850502 h 6857999"/>
              <a:gd name="connsiteX5" fmla="*/ 1757597 w 7335254"/>
              <a:gd name="connsiteY5" fmla="*/ 6857997 h 6857999"/>
              <a:gd name="connsiteX6" fmla="*/ 0 w 7335254"/>
              <a:gd name="connsiteY6" fmla="*/ 6857999 h 6857999"/>
              <a:gd name="connsiteX0" fmla="*/ 1421641 w 8756895"/>
              <a:gd name="connsiteY0" fmla="*/ 6857999 h 6857999"/>
              <a:gd name="connsiteX1" fmla="*/ 5210405 w 8756895"/>
              <a:gd name="connsiteY1" fmla="*/ 0 h 6857999"/>
              <a:gd name="connsiteX2" fmla="*/ 0 w 8756895"/>
              <a:gd name="connsiteY2" fmla="*/ 119921 h 6857999"/>
              <a:gd name="connsiteX3" fmla="*/ 8756895 w 8756895"/>
              <a:gd name="connsiteY3" fmla="*/ 4332155 h 6857999"/>
              <a:gd name="connsiteX4" fmla="*/ 8753148 w 8756895"/>
              <a:gd name="connsiteY4" fmla="*/ 6850502 h 6857999"/>
              <a:gd name="connsiteX5" fmla="*/ 3179238 w 8756895"/>
              <a:gd name="connsiteY5" fmla="*/ 6857997 h 6857999"/>
              <a:gd name="connsiteX6" fmla="*/ 1421641 w 8756895"/>
              <a:gd name="connsiteY6" fmla="*/ 6857999 h 6857999"/>
              <a:gd name="connsiteX0" fmla="*/ 1825978 w 9161232"/>
              <a:gd name="connsiteY0" fmla="*/ 6865494 h 6865494"/>
              <a:gd name="connsiteX1" fmla="*/ 5614742 w 9161232"/>
              <a:gd name="connsiteY1" fmla="*/ 7495 h 6865494"/>
              <a:gd name="connsiteX2" fmla="*/ 0 w 9161232"/>
              <a:gd name="connsiteY2" fmla="*/ 0 h 6865494"/>
              <a:gd name="connsiteX3" fmla="*/ 9161232 w 9161232"/>
              <a:gd name="connsiteY3" fmla="*/ 4339650 h 6865494"/>
              <a:gd name="connsiteX4" fmla="*/ 9157485 w 9161232"/>
              <a:gd name="connsiteY4" fmla="*/ 6857997 h 6865494"/>
              <a:gd name="connsiteX5" fmla="*/ 3583575 w 9161232"/>
              <a:gd name="connsiteY5" fmla="*/ 6865492 h 6865494"/>
              <a:gd name="connsiteX6" fmla="*/ 1825978 w 9161232"/>
              <a:gd name="connsiteY6" fmla="*/ 6865494 h 6865494"/>
              <a:gd name="connsiteX0" fmla="*/ 1825978 w 9157485"/>
              <a:gd name="connsiteY0" fmla="*/ 6865494 h 6880483"/>
              <a:gd name="connsiteX1" fmla="*/ 5614742 w 9157485"/>
              <a:gd name="connsiteY1" fmla="*/ 7495 h 6880483"/>
              <a:gd name="connsiteX2" fmla="*/ 0 w 9157485"/>
              <a:gd name="connsiteY2" fmla="*/ 0 h 6880483"/>
              <a:gd name="connsiteX3" fmla="*/ 18723 w 9157485"/>
              <a:gd name="connsiteY3" fmla="*/ 6880483 h 6880483"/>
              <a:gd name="connsiteX4" fmla="*/ 9157485 w 9157485"/>
              <a:gd name="connsiteY4" fmla="*/ 6857997 h 6880483"/>
              <a:gd name="connsiteX5" fmla="*/ 3583575 w 9157485"/>
              <a:gd name="connsiteY5" fmla="*/ 6865492 h 6880483"/>
              <a:gd name="connsiteX6" fmla="*/ 1825978 w 9157485"/>
              <a:gd name="connsiteY6" fmla="*/ 6865494 h 6880483"/>
              <a:gd name="connsiteX0" fmla="*/ 1825978 w 5614742"/>
              <a:gd name="connsiteY0" fmla="*/ 6865494 h 6880483"/>
              <a:gd name="connsiteX1" fmla="*/ 5614742 w 5614742"/>
              <a:gd name="connsiteY1" fmla="*/ 7495 h 6880483"/>
              <a:gd name="connsiteX2" fmla="*/ 0 w 5614742"/>
              <a:gd name="connsiteY2" fmla="*/ 0 h 6880483"/>
              <a:gd name="connsiteX3" fmla="*/ 18723 w 5614742"/>
              <a:gd name="connsiteY3" fmla="*/ 6880483 h 6880483"/>
              <a:gd name="connsiteX4" fmla="*/ 1797054 w 5614742"/>
              <a:gd name="connsiteY4" fmla="*/ 6865492 h 6880483"/>
              <a:gd name="connsiteX5" fmla="*/ 3583575 w 5614742"/>
              <a:gd name="connsiteY5" fmla="*/ 6865492 h 6880483"/>
              <a:gd name="connsiteX6" fmla="*/ 1825978 w 5614742"/>
              <a:gd name="connsiteY6" fmla="*/ 6865494 h 6880483"/>
              <a:gd name="connsiteX0" fmla="*/ 1825978 w 5614742"/>
              <a:gd name="connsiteY0" fmla="*/ 6865494 h 6880483"/>
              <a:gd name="connsiteX1" fmla="*/ 5614742 w 5614742"/>
              <a:gd name="connsiteY1" fmla="*/ 7495 h 6880483"/>
              <a:gd name="connsiteX2" fmla="*/ 0 w 5614742"/>
              <a:gd name="connsiteY2" fmla="*/ 0 h 6880483"/>
              <a:gd name="connsiteX3" fmla="*/ 18723 w 5614742"/>
              <a:gd name="connsiteY3" fmla="*/ 6880483 h 6880483"/>
              <a:gd name="connsiteX4" fmla="*/ 1797054 w 5614742"/>
              <a:gd name="connsiteY4" fmla="*/ 6865492 h 6880483"/>
              <a:gd name="connsiteX5" fmla="*/ 1838936 w 5614742"/>
              <a:gd name="connsiteY5" fmla="*/ 6872987 h 6880483"/>
              <a:gd name="connsiteX6" fmla="*/ 1825978 w 5614742"/>
              <a:gd name="connsiteY6" fmla="*/ 6865494 h 6880483"/>
              <a:gd name="connsiteX0" fmla="*/ 1825978 w 5614742"/>
              <a:gd name="connsiteY0" fmla="*/ 6865494 h 6880483"/>
              <a:gd name="connsiteX1" fmla="*/ 5614742 w 5614742"/>
              <a:gd name="connsiteY1" fmla="*/ 7495 h 6880483"/>
              <a:gd name="connsiteX2" fmla="*/ 0 w 5614742"/>
              <a:gd name="connsiteY2" fmla="*/ 0 h 6880483"/>
              <a:gd name="connsiteX3" fmla="*/ 18723 w 5614742"/>
              <a:gd name="connsiteY3" fmla="*/ 6880483 h 6880483"/>
              <a:gd name="connsiteX4" fmla="*/ 1797054 w 5614742"/>
              <a:gd name="connsiteY4" fmla="*/ 6865492 h 6880483"/>
              <a:gd name="connsiteX5" fmla="*/ 1951251 w 5614742"/>
              <a:gd name="connsiteY5" fmla="*/ 6880482 h 6880483"/>
              <a:gd name="connsiteX6" fmla="*/ 1825978 w 5614742"/>
              <a:gd name="connsiteY6" fmla="*/ 6865494 h 6880483"/>
              <a:gd name="connsiteX0" fmla="*/ 1825978 w 5614742"/>
              <a:gd name="connsiteY0" fmla="*/ 6865494 h 6880483"/>
              <a:gd name="connsiteX1" fmla="*/ 5614742 w 5614742"/>
              <a:gd name="connsiteY1" fmla="*/ 7495 h 6880483"/>
              <a:gd name="connsiteX2" fmla="*/ 0 w 5614742"/>
              <a:gd name="connsiteY2" fmla="*/ 0 h 6880483"/>
              <a:gd name="connsiteX3" fmla="*/ 18723 w 5614742"/>
              <a:gd name="connsiteY3" fmla="*/ 6880483 h 6880483"/>
              <a:gd name="connsiteX4" fmla="*/ 1797054 w 5614742"/>
              <a:gd name="connsiteY4" fmla="*/ 6865492 h 6880483"/>
              <a:gd name="connsiteX5" fmla="*/ 1951251 w 5614742"/>
              <a:gd name="connsiteY5" fmla="*/ 6880482 h 6880483"/>
              <a:gd name="connsiteX6" fmla="*/ 2007929 w 5614742"/>
              <a:gd name="connsiteY6" fmla="*/ 6872989 h 6880483"/>
              <a:gd name="connsiteX7" fmla="*/ 1825978 w 5614742"/>
              <a:gd name="connsiteY7" fmla="*/ 6865494 h 6880483"/>
              <a:gd name="connsiteX0" fmla="*/ 1878392 w 5614742"/>
              <a:gd name="connsiteY0" fmla="*/ 6887979 h 6887979"/>
              <a:gd name="connsiteX1" fmla="*/ 5614742 w 5614742"/>
              <a:gd name="connsiteY1" fmla="*/ 7495 h 6887979"/>
              <a:gd name="connsiteX2" fmla="*/ 0 w 5614742"/>
              <a:gd name="connsiteY2" fmla="*/ 0 h 6887979"/>
              <a:gd name="connsiteX3" fmla="*/ 18723 w 5614742"/>
              <a:gd name="connsiteY3" fmla="*/ 6880483 h 6887979"/>
              <a:gd name="connsiteX4" fmla="*/ 1797054 w 5614742"/>
              <a:gd name="connsiteY4" fmla="*/ 6865492 h 6887979"/>
              <a:gd name="connsiteX5" fmla="*/ 1951251 w 5614742"/>
              <a:gd name="connsiteY5" fmla="*/ 6880482 h 6887979"/>
              <a:gd name="connsiteX6" fmla="*/ 2007929 w 5614742"/>
              <a:gd name="connsiteY6" fmla="*/ 6872989 h 6887979"/>
              <a:gd name="connsiteX7" fmla="*/ 1878392 w 5614742"/>
              <a:gd name="connsiteY7" fmla="*/ 6887979 h 6887979"/>
              <a:gd name="connsiteX0" fmla="*/ 1878392 w 5614742"/>
              <a:gd name="connsiteY0" fmla="*/ 6887979 h 7395981"/>
              <a:gd name="connsiteX1" fmla="*/ 5614742 w 5614742"/>
              <a:gd name="connsiteY1" fmla="*/ 7495 h 7395981"/>
              <a:gd name="connsiteX2" fmla="*/ 0 w 5614742"/>
              <a:gd name="connsiteY2" fmla="*/ 0 h 7395981"/>
              <a:gd name="connsiteX3" fmla="*/ 18723 w 5614742"/>
              <a:gd name="connsiteY3" fmla="*/ 6880483 h 7395981"/>
              <a:gd name="connsiteX4" fmla="*/ 1797054 w 5614742"/>
              <a:gd name="connsiteY4" fmla="*/ 6865492 h 7395981"/>
              <a:gd name="connsiteX5" fmla="*/ 1951251 w 5614742"/>
              <a:gd name="connsiteY5" fmla="*/ 6880482 h 7395981"/>
              <a:gd name="connsiteX6" fmla="*/ 1878392 w 5614742"/>
              <a:gd name="connsiteY6" fmla="*/ 6887979 h 7395981"/>
              <a:gd name="connsiteX0" fmla="*/ 1878392 w 5614742"/>
              <a:gd name="connsiteY0" fmla="*/ 6887979 h 6887979"/>
              <a:gd name="connsiteX1" fmla="*/ 5614742 w 5614742"/>
              <a:gd name="connsiteY1" fmla="*/ 7495 h 6887979"/>
              <a:gd name="connsiteX2" fmla="*/ 0 w 5614742"/>
              <a:gd name="connsiteY2" fmla="*/ 0 h 6887979"/>
              <a:gd name="connsiteX3" fmla="*/ 18723 w 5614742"/>
              <a:gd name="connsiteY3" fmla="*/ 6880483 h 6887979"/>
              <a:gd name="connsiteX4" fmla="*/ 1797054 w 5614742"/>
              <a:gd name="connsiteY4" fmla="*/ 6865492 h 6887979"/>
              <a:gd name="connsiteX5" fmla="*/ 1878392 w 5614742"/>
              <a:gd name="connsiteY5" fmla="*/ 6887979 h 6887979"/>
              <a:gd name="connsiteX0" fmla="*/ 1893367 w 5614742"/>
              <a:gd name="connsiteY0" fmla="*/ 6865494 h 6880483"/>
              <a:gd name="connsiteX1" fmla="*/ 5614742 w 5614742"/>
              <a:gd name="connsiteY1" fmla="*/ 7495 h 6880483"/>
              <a:gd name="connsiteX2" fmla="*/ 0 w 5614742"/>
              <a:gd name="connsiteY2" fmla="*/ 0 h 6880483"/>
              <a:gd name="connsiteX3" fmla="*/ 18723 w 5614742"/>
              <a:gd name="connsiteY3" fmla="*/ 6880483 h 6880483"/>
              <a:gd name="connsiteX4" fmla="*/ 1797054 w 5614742"/>
              <a:gd name="connsiteY4" fmla="*/ 6865492 h 6880483"/>
              <a:gd name="connsiteX5" fmla="*/ 1893367 w 5614742"/>
              <a:gd name="connsiteY5" fmla="*/ 6865494 h 6880483"/>
              <a:gd name="connsiteX0" fmla="*/ 1797054 w 5614742"/>
              <a:gd name="connsiteY0" fmla="*/ 6865492 h 6880483"/>
              <a:gd name="connsiteX1" fmla="*/ 5614742 w 5614742"/>
              <a:gd name="connsiteY1" fmla="*/ 7495 h 6880483"/>
              <a:gd name="connsiteX2" fmla="*/ 0 w 5614742"/>
              <a:gd name="connsiteY2" fmla="*/ 0 h 6880483"/>
              <a:gd name="connsiteX3" fmla="*/ 18723 w 5614742"/>
              <a:gd name="connsiteY3" fmla="*/ 6880483 h 6880483"/>
              <a:gd name="connsiteX4" fmla="*/ 1797054 w 5614742"/>
              <a:gd name="connsiteY4" fmla="*/ 6865492 h 6880483"/>
              <a:gd name="connsiteX0" fmla="*/ 1879419 w 5614742"/>
              <a:gd name="connsiteY0" fmla="*/ 6865492 h 6880483"/>
              <a:gd name="connsiteX1" fmla="*/ 5614742 w 5614742"/>
              <a:gd name="connsiteY1" fmla="*/ 7495 h 6880483"/>
              <a:gd name="connsiteX2" fmla="*/ 0 w 5614742"/>
              <a:gd name="connsiteY2" fmla="*/ 0 h 6880483"/>
              <a:gd name="connsiteX3" fmla="*/ 18723 w 5614742"/>
              <a:gd name="connsiteY3" fmla="*/ 6880483 h 6880483"/>
              <a:gd name="connsiteX4" fmla="*/ 1879419 w 5614742"/>
              <a:gd name="connsiteY4" fmla="*/ 6865492 h 6880483"/>
              <a:gd name="connsiteX0" fmla="*/ 1889980 w 5614742"/>
              <a:gd name="connsiteY0" fmla="*/ 6860207 h 6880483"/>
              <a:gd name="connsiteX1" fmla="*/ 5614742 w 5614742"/>
              <a:gd name="connsiteY1" fmla="*/ 7495 h 6880483"/>
              <a:gd name="connsiteX2" fmla="*/ 0 w 5614742"/>
              <a:gd name="connsiteY2" fmla="*/ 0 h 6880483"/>
              <a:gd name="connsiteX3" fmla="*/ 18723 w 5614742"/>
              <a:gd name="connsiteY3" fmla="*/ 6880483 h 6880483"/>
              <a:gd name="connsiteX4" fmla="*/ 1889980 w 5614742"/>
              <a:gd name="connsiteY4" fmla="*/ 6860207 h 6880483"/>
              <a:gd name="connsiteX0" fmla="*/ 1889980 w 7509136"/>
              <a:gd name="connsiteY0" fmla="*/ 6860207 h 6880483"/>
              <a:gd name="connsiteX1" fmla="*/ 7509136 w 7509136"/>
              <a:gd name="connsiteY1" fmla="*/ 7495 h 6880483"/>
              <a:gd name="connsiteX2" fmla="*/ 0 w 7509136"/>
              <a:gd name="connsiteY2" fmla="*/ 0 h 6880483"/>
              <a:gd name="connsiteX3" fmla="*/ 18723 w 7509136"/>
              <a:gd name="connsiteY3" fmla="*/ 6880483 h 6880483"/>
              <a:gd name="connsiteX4" fmla="*/ 1889980 w 7509136"/>
              <a:gd name="connsiteY4" fmla="*/ 6860207 h 6880483"/>
              <a:gd name="connsiteX0" fmla="*/ 3851763 w 7509136"/>
              <a:gd name="connsiteY0" fmla="*/ 6845217 h 6880483"/>
              <a:gd name="connsiteX1" fmla="*/ 7509136 w 7509136"/>
              <a:gd name="connsiteY1" fmla="*/ 7495 h 6880483"/>
              <a:gd name="connsiteX2" fmla="*/ 0 w 7509136"/>
              <a:gd name="connsiteY2" fmla="*/ 0 h 6880483"/>
              <a:gd name="connsiteX3" fmla="*/ 18723 w 7509136"/>
              <a:gd name="connsiteY3" fmla="*/ 6880483 h 6880483"/>
              <a:gd name="connsiteX4" fmla="*/ 3851763 w 7509136"/>
              <a:gd name="connsiteY4" fmla="*/ 6845217 h 6880483"/>
              <a:gd name="connsiteX0" fmla="*/ 3851763 w 7441746"/>
              <a:gd name="connsiteY0" fmla="*/ 6845217 h 6880483"/>
              <a:gd name="connsiteX1" fmla="*/ 7441746 w 7441746"/>
              <a:gd name="connsiteY1" fmla="*/ 7495 h 6880483"/>
              <a:gd name="connsiteX2" fmla="*/ 0 w 7441746"/>
              <a:gd name="connsiteY2" fmla="*/ 0 h 6880483"/>
              <a:gd name="connsiteX3" fmla="*/ 18723 w 7441746"/>
              <a:gd name="connsiteY3" fmla="*/ 6880483 h 6880483"/>
              <a:gd name="connsiteX4" fmla="*/ 3851763 w 7441746"/>
              <a:gd name="connsiteY4" fmla="*/ 6845217 h 6880483"/>
              <a:gd name="connsiteX0" fmla="*/ 3836788 w 7441746"/>
              <a:gd name="connsiteY0" fmla="*/ 6845217 h 6880483"/>
              <a:gd name="connsiteX1" fmla="*/ 7441746 w 7441746"/>
              <a:gd name="connsiteY1" fmla="*/ 7495 h 6880483"/>
              <a:gd name="connsiteX2" fmla="*/ 0 w 7441746"/>
              <a:gd name="connsiteY2" fmla="*/ 0 h 6880483"/>
              <a:gd name="connsiteX3" fmla="*/ 18723 w 7441746"/>
              <a:gd name="connsiteY3" fmla="*/ 6880483 h 6880483"/>
              <a:gd name="connsiteX4" fmla="*/ 3836788 w 7441746"/>
              <a:gd name="connsiteY4" fmla="*/ 6845217 h 6880483"/>
              <a:gd name="connsiteX0" fmla="*/ 3836788 w 7441746"/>
              <a:gd name="connsiteY0" fmla="*/ 6845217 h 6880483"/>
              <a:gd name="connsiteX1" fmla="*/ 7441746 w 7441746"/>
              <a:gd name="connsiteY1" fmla="*/ 7495 h 6880483"/>
              <a:gd name="connsiteX2" fmla="*/ 0 w 7441746"/>
              <a:gd name="connsiteY2" fmla="*/ 0 h 6880483"/>
              <a:gd name="connsiteX3" fmla="*/ 18723 w 7441746"/>
              <a:gd name="connsiteY3" fmla="*/ 6880483 h 6880483"/>
              <a:gd name="connsiteX4" fmla="*/ 3702461 w 7441746"/>
              <a:gd name="connsiteY4" fmla="*/ 6843822 h 6880483"/>
              <a:gd name="connsiteX5" fmla="*/ 3836788 w 7441746"/>
              <a:gd name="connsiteY5" fmla="*/ 6845217 h 6880483"/>
              <a:gd name="connsiteX0" fmla="*/ 3836788 w 7441746"/>
              <a:gd name="connsiteY0" fmla="*/ 6845217 h 6880483"/>
              <a:gd name="connsiteX1" fmla="*/ 7441746 w 7441746"/>
              <a:gd name="connsiteY1" fmla="*/ 7495 h 6880483"/>
              <a:gd name="connsiteX2" fmla="*/ 0 w 7441746"/>
              <a:gd name="connsiteY2" fmla="*/ 0 h 6880483"/>
              <a:gd name="connsiteX3" fmla="*/ 18723 w 7441746"/>
              <a:gd name="connsiteY3" fmla="*/ 6880483 h 6880483"/>
              <a:gd name="connsiteX4" fmla="*/ 3553348 w 7441746"/>
              <a:gd name="connsiteY4" fmla="*/ 6846963 h 6880483"/>
              <a:gd name="connsiteX5" fmla="*/ 3702461 w 7441746"/>
              <a:gd name="connsiteY5" fmla="*/ 6843822 h 6880483"/>
              <a:gd name="connsiteX6" fmla="*/ 3836788 w 7441746"/>
              <a:gd name="connsiteY6" fmla="*/ 6845217 h 6880483"/>
              <a:gd name="connsiteX0" fmla="*/ 3836788 w 7441746"/>
              <a:gd name="connsiteY0" fmla="*/ 6845217 h 6880483"/>
              <a:gd name="connsiteX1" fmla="*/ 7441746 w 7441746"/>
              <a:gd name="connsiteY1" fmla="*/ 7495 h 6880483"/>
              <a:gd name="connsiteX2" fmla="*/ 0 w 7441746"/>
              <a:gd name="connsiteY2" fmla="*/ 0 h 6880483"/>
              <a:gd name="connsiteX3" fmla="*/ 18723 w 7441746"/>
              <a:gd name="connsiteY3" fmla="*/ 6880483 h 6880483"/>
              <a:gd name="connsiteX4" fmla="*/ 3553348 w 7441746"/>
              <a:gd name="connsiteY4" fmla="*/ 6846963 h 6880483"/>
              <a:gd name="connsiteX5" fmla="*/ 3814297 w 7441746"/>
              <a:gd name="connsiteY5" fmla="*/ 6843823 h 6880483"/>
              <a:gd name="connsiteX6" fmla="*/ 3836788 w 7441746"/>
              <a:gd name="connsiteY6" fmla="*/ 6845217 h 6880483"/>
              <a:gd name="connsiteX0" fmla="*/ 3836788 w 7441746"/>
              <a:gd name="connsiteY0" fmla="*/ 6845217 h 6880483"/>
              <a:gd name="connsiteX1" fmla="*/ 7441746 w 7441746"/>
              <a:gd name="connsiteY1" fmla="*/ 7495 h 6880483"/>
              <a:gd name="connsiteX2" fmla="*/ 0 w 7441746"/>
              <a:gd name="connsiteY2" fmla="*/ 0 h 6880483"/>
              <a:gd name="connsiteX3" fmla="*/ 18723 w 7441746"/>
              <a:gd name="connsiteY3" fmla="*/ 6880483 h 6880483"/>
              <a:gd name="connsiteX4" fmla="*/ 3472578 w 7441746"/>
              <a:gd name="connsiteY4" fmla="*/ 6846963 h 6880483"/>
              <a:gd name="connsiteX5" fmla="*/ 3553348 w 7441746"/>
              <a:gd name="connsiteY5" fmla="*/ 6846963 h 6880483"/>
              <a:gd name="connsiteX6" fmla="*/ 3814297 w 7441746"/>
              <a:gd name="connsiteY6" fmla="*/ 6843823 h 6880483"/>
              <a:gd name="connsiteX7" fmla="*/ 3836788 w 7441746"/>
              <a:gd name="connsiteY7" fmla="*/ 6845217 h 6880483"/>
              <a:gd name="connsiteX0" fmla="*/ 3836788 w 7441746"/>
              <a:gd name="connsiteY0" fmla="*/ 6845217 h 6880483"/>
              <a:gd name="connsiteX1" fmla="*/ 7441746 w 7441746"/>
              <a:gd name="connsiteY1" fmla="*/ 7495 h 6880483"/>
              <a:gd name="connsiteX2" fmla="*/ 0 w 7441746"/>
              <a:gd name="connsiteY2" fmla="*/ 0 h 6880483"/>
              <a:gd name="connsiteX3" fmla="*/ 18723 w 7441746"/>
              <a:gd name="connsiteY3" fmla="*/ 6880483 h 6880483"/>
              <a:gd name="connsiteX4" fmla="*/ 3472578 w 7441746"/>
              <a:gd name="connsiteY4" fmla="*/ 6846963 h 6880483"/>
              <a:gd name="connsiteX5" fmla="*/ 4037968 w 7441746"/>
              <a:gd name="connsiteY5" fmla="*/ 6403906 h 6880483"/>
              <a:gd name="connsiteX6" fmla="*/ 3814297 w 7441746"/>
              <a:gd name="connsiteY6" fmla="*/ 6843823 h 6880483"/>
              <a:gd name="connsiteX7" fmla="*/ 3836788 w 7441746"/>
              <a:gd name="connsiteY7" fmla="*/ 6845217 h 6880483"/>
              <a:gd name="connsiteX0" fmla="*/ 3836788 w 7441746"/>
              <a:gd name="connsiteY0" fmla="*/ 6845217 h 6880483"/>
              <a:gd name="connsiteX1" fmla="*/ 7441746 w 7441746"/>
              <a:gd name="connsiteY1" fmla="*/ 7495 h 6880483"/>
              <a:gd name="connsiteX2" fmla="*/ 0 w 7441746"/>
              <a:gd name="connsiteY2" fmla="*/ 0 h 6880483"/>
              <a:gd name="connsiteX3" fmla="*/ 18723 w 7441746"/>
              <a:gd name="connsiteY3" fmla="*/ 6880483 h 6880483"/>
              <a:gd name="connsiteX4" fmla="*/ 3469471 w 7441746"/>
              <a:gd name="connsiteY4" fmla="*/ 6846963 h 6880483"/>
              <a:gd name="connsiteX5" fmla="*/ 4037968 w 7441746"/>
              <a:gd name="connsiteY5" fmla="*/ 6403906 h 6880483"/>
              <a:gd name="connsiteX6" fmla="*/ 3814297 w 7441746"/>
              <a:gd name="connsiteY6" fmla="*/ 6843823 h 6880483"/>
              <a:gd name="connsiteX7" fmla="*/ 3836788 w 7441746"/>
              <a:gd name="connsiteY7" fmla="*/ 6845217 h 6880483"/>
              <a:gd name="connsiteX0" fmla="*/ 3836788 w 7441746"/>
              <a:gd name="connsiteY0" fmla="*/ 6845217 h 6880483"/>
              <a:gd name="connsiteX1" fmla="*/ 7441746 w 7441746"/>
              <a:gd name="connsiteY1" fmla="*/ 7495 h 6880483"/>
              <a:gd name="connsiteX2" fmla="*/ 0 w 7441746"/>
              <a:gd name="connsiteY2" fmla="*/ 0 h 6880483"/>
              <a:gd name="connsiteX3" fmla="*/ 18723 w 7441746"/>
              <a:gd name="connsiteY3" fmla="*/ 6880483 h 6880483"/>
              <a:gd name="connsiteX4" fmla="*/ 3469471 w 7441746"/>
              <a:gd name="connsiteY4" fmla="*/ 6846963 h 6880483"/>
              <a:gd name="connsiteX5" fmla="*/ 4013116 w 7441746"/>
              <a:gd name="connsiteY5" fmla="*/ 6457325 h 6880483"/>
              <a:gd name="connsiteX6" fmla="*/ 3814297 w 7441746"/>
              <a:gd name="connsiteY6" fmla="*/ 6843823 h 6880483"/>
              <a:gd name="connsiteX7" fmla="*/ 3836788 w 7441746"/>
              <a:gd name="connsiteY7" fmla="*/ 6845217 h 6880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441746" h="6880483">
                <a:moveTo>
                  <a:pt x="3836788" y="6845217"/>
                </a:moveTo>
                <a:lnTo>
                  <a:pt x="7441746" y="7495"/>
                </a:lnTo>
                <a:lnTo>
                  <a:pt x="0" y="0"/>
                </a:lnTo>
                <a:lnTo>
                  <a:pt x="18723" y="6880483"/>
                </a:lnTo>
                <a:lnTo>
                  <a:pt x="3469471" y="6846963"/>
                </a:lnTo>
                <a:lnTo>
                  <a:pt x="4013116" y="6457325"/>
                </a:lnTo>
                <a:lnTo>
                  <a:pt x="3814297" y="6843823"/>
                </a:lnTo>
                <a:lnTo>
                  <a:pt x="3836788" y="684521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14"/>
          <p:cNvSpPr/>
          <p:nvPr userDrawn="1"/>
        </p:nvSpPr>
        <p:spPr>
          <a:xfrm>
            <a:off x="8388424" y="6469036"/>
            <a:ext cx="755576" cy="388964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1" name="Picture 6"/>
          <p:cNvPicPr>
            <a:picLocks noChangeAspect="1" noChangeArrowheads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478434" y="6534534"/>
            <a:ext cx="486054" cy="2538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Right Triangle 21"/>
          <p:cNvSpPr/>
          <p:nvPr userDrawn="1"/>
        </p:nvSpPr>
        <p:spPr>
          <a:xfrm rot="16200000">
            <a:off x="8085929" y="6555505"/>
            <a:ext cx="388965" cy="216024"/>
          </a:xfrm>
          <a:prstGeom prst="rt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Rectangle 22"/>
          <p:cNvSpPr/>
          <p:nvPr userDrawn="1"/>
        </p:nvSpPr>
        <p:spPr>
          <a:xfrm>
            <a:off x="4067945" y="6469035"/>
            <a:ext cx="4041479" cy="391056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Right Triangle 23"/>
          <p:cNvSpPr/>
          <p:nvPr userDrawn="1"/>
        </p:nvSpPr>
        <p:spPr>
          <a:xfrm rot="5400000">
            <a:off x="8022955" y="6555506"/>
            <a:ext cx="388964" cy="216024"/>
          </a:xfrm>
          <a:prstGeom prst="rt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ight Triangle 24"/>
          <p:cNvSpPr/>
          <p:nvPr userDrawn="1"/>
        </p:nvSpPr>
        <p:spPr>
          <a:xfrm rot="5400000">
            <a:off x="3720910" y="6556554"/>
            <a:ext cx="388963" cy="216024"/>
          </a:xfrm>
          <a:prstGeom prst="rtTriangle">
            <a:avLst/>
          </a:prstGeom>
          <a:solidFill>
            <a:srgbClr val="007C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TextBox 25"/>
          <p:cNvSpPr txBox="1"/>
          <p:nvPr userDrawn="1"/>
        </p:nvSpPr>
        <p:spPr>
          <a:xfrm>
            <a:off x="15552" y="6470084"/>
            <a:ext cx="3791828" cy="386874"/>
          </a:xfrm>
          <a:prstGeom prst="rect">
            <a:avLst/>
          </a:prstGeom>
          <a:solidFill>
            <a:srgbClr val="007C92"/>
          </a:solidFill>
        </p:spPr>
        <p:txBody>
          <a:bodyPr wrap="square" rIns="90000" rtlCol="0" anchor="ctr" anchorCtr="0">
            <a:noAutofit/>
          </a:bodyPr>
          <a:lstStyle/>
          <a:p>
            <a:pPr algn="ctr"/>
            <a:endParaRPr lang="en-GB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Right Triangle 26"/>
          <p:cNvSpPr/>
          <p:nvPr userDrawn="1"/>
        </p:nvSpPr>
        <p:spPr>
          <a:xfrm rot="16200000">
            <a:off x="3764409" y="6556554"/>
            <a:ext cx="391049" cy="216024"/>
          </a:xfrm>
          <a:prstGeom prst="rt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Text Placeholder 15"/>
          <p:cNvSpPr>
            <a:spLocks noGrp="1"/>
          </p:cNvSpPr>
          <p:nvPr>
            <p:ph type="body" sz="quarter" idx="16" hasCustomPrompt="1"/>
          </p:nvPr>
        </p:nvSpPr>
        <p:spPr>
          <a:xfrm>
            <a:off x="4462612" y="6523552"/>
            <a:ext cx="3921258" cy="368514"/>
          </a:xfrm>
          <a:prstGeom prst="rect">
            <a:avLst/>
          </a:prstGeom>
        </p:spPr>
        <p:txBody>
          <a:bodyPr wrap="square" lIns="0" rIns="0" spcCol="288000">
            <a:noAutofit/>
          </a:bodyPr>
          <a:lstStyle>
            <a:lvl1pPr marL="0" indent="0">
              <a:spcBef>
                <a:spcPts val="0"/>
              </a:spcBef>
              <a:buNone/>
              <a:defRPr sz="1200" b="1" i="0" spc="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Institution of Civil Engineers – East of England</a:t>
            </a:r>
          </a:p>
        </p:txBody>
      </p:sp>
      <p:sp>
        <p:nvSpPr>
          <p:cNvPr id="30" name="Text Placeholder 15"/>
          <p:cNvSpPr>
            <a:spLocks noGrp="1"/>
          </p:cNvSpPr>
          <p:nvPr>
            <p:ph type="body" sz="quarter" idx="10" hasCustomPrompt="1"/>
          </p:nvPr>
        </p:nvSpPr>
        <p:spPr>
          <a:xfrm>
            <a:off x="505792" y="471493"/>
            <a:ext cx="3033486" cy="569154"/>
          </a:xfrm>
          <a:prstGeom prst="rect">
            <a:avLst/>
          </a:prstGeom>
        </p:spPr>
        <p:txBody>
          <a:bodyPr wrap="square" lIns="0" rIns="0" spcCol="288000">
            <a:normAutofit/>
          </a:bodyPr>
          <a:lstStyle>
            <a:lvl1pPr marL="0" indent="0">
              <a:spcBef>
                <a:spcPts val="0"/>
              </a:spcBef>
              <a:buNone/>
              <a:defRPr sz="2800" b="1" i="0" spc="0" baseline="0">
                <a:solidFill>
                  <a:srgbClr val="007C9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Click to add title</a:t>
            </a:r>
          </a:p>
        </p:txBody>
      </p:sp>
      <p:sp>
        <p:nvSpPr>
          <p:cNvPr id="31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510173" y="937653"/>
            <a:ext cx="4798571" cy="2764972"/>
          </a:xfrm>
          <a:prstGeom prst="rect">
            <a:avLst/>
          </a:prstGeom>
        </p:spPr>
        <p:txBody>
          <a:bodyPr wrap="square" lIns="0" rIns="0" spcCol="288000">
            <a:normAutofit/>
          </a:bodyPr>
          <a:lstStyle>
            <a:lvl1pPr marL="0" indent="0" algn="l">
              <a:spcBef>
                <a:spcPts val="0"/>
              </a:spcBef>
              <a:buNone/>
              <a:defRPr sz="2400" b="1" i="0" spc="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Click to add text</a:t>
            </a:r>
          </a:p>
        </p:txBody>
      </p:sp>
      <p:sp>
        <p:nvSpPr>
          <p:cNvPr id="18" name="Text Placeholder 15"/>
          <p:cNvSpPr>
            <a:spLocks noGrp="1"/>
          </p:cNvSpPr>
          <p:nvPr>
            <p:ph type="body" sz="quarter" idx="15" hasCustomPrompt="1"/>
          </p:nvPr>
        </p:nvSpPr>
        <p:spPr>
          <a:xfrm>
            <a:off x="500063" y="6525206"/>
            <a:ext cx="2717006" cy="368514"/>
          </a:xfrm>
          <a:prstGeom prst="rect">
            <a:avLst/>
          </a:prstGeom>
        </p:spPr>
        <p:txBody>
          <a:bodyPr wrap="square" lIns="0" rIns="0" spcCol="288000">
            <a:noAutofit/>
          </a:bodyPr>
          <a:lstStyle>
            <a:lvl1pPr marL="0" indent="0">
              <a:spcBef>
                <a:spcPts val="0"/>
              </a:spcBef>
              <a:buNone/>
              <a:defRPr sz="1200" b="1" i="0" spc="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ICE Thought Leadership</a:t>
            </a:r>
          </a:p>
        </p:txBody>
      </p:sp>
    </p:spTree>
    <p:extLst>
      <p:ext uri="{BB962C8B-B14F-4D97-AF65-F5344CB8AC3E}">
        <p14:creationId xmlns:p14="http://schemas.microsoft.com/office/powerpoint/2010/main" val="28238562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over slide Environment &amp; sustainabil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arallelogram 1"/>
          <p:cNvSpPr/>
          <p:nvPr userDrawn="1"/>
        </p:nvSpPr>
        <p:spPr>
          <a:xfrm>
            <a:off x="13063" y="1"/>
            <a:ext cx="7501557" cy="6856957"/>
          </a:xfrm>
          <a:custGeom>
            <a:avLst/>
            <a:gdLst>
              <a:gd name="connsiteX0" fmla="*/ 0 w 8444527"/>
              <a:gd name="connsiteY0" fmla="*/ 3425253 h 6850506"/>
              <a:gd name="connsiteX1" fmla="*/ 1712627 w 8444527"/>
              <a:gd name="connsiteY1" fmla="*/ 2 h 6850506"/>
              <a:gd name="connsiteX2" fmla="*/ 6731901 w 8444527"/>
              <a:gd name="connsiteY2" fmla="*/ 2 h 6850506"/>
              <a:gd name="connsiteX3" fmla="*/ 8444527 w 8444527"/>
              <a:gd name="connsiteY3" fmla="*/ 3425253 h 6850506"/>
              <a:gd name="connsiteX4" fmla="*/ 6731901 w 8444527"/>
              <a:gd name="connsiteY4" fmla="*/ 6850504 h 6850506"/>
              <a:gd name="connsiteX5" fmla="*/ 1712627 w 8444527"/>
              <a:gd name="connsiteY5" fmla="*/ 6850504 h 6850506"/>
              <a:gd name="connsiteX6" fmla="*/ 0 w 8444527"/>
              <a:gd name="connsiteY6" fmla="*/ 3425253 h 6850506"/>
              <a:gd name="connsiteX0" fmla="*/ 0 w 8429537"/>
              <a:gd name="connsiteY0" fmla="*/ 6865494 h 6865494"/>
              <a:gd name="connsiteX1" fmla="*/ 1697637 w 8429537"/>
              <a:gd name="connsiteY1" fmla="*/ 0 h 6865494"/>
              <a:gd name="connsiteX2" fmla="*/ 6716911 w 8429537"/>
              <a:gd name="connsiteY2" fmla="*/ 0 h 6865494"/>
              <a:gd name="connsiteX3" fmla="*/ 8429537 w 8429537"/>
              <a:gd name="connsiteY3" fmla="*/ 3425251 h 6865494"/>
              <a:gd name="connsiteX4" fmla="*/ 6716911 w 8429537"/>
              <a:gd name="connsiteY4" fmla="*/ 6850502 h 6865494"/>
              <a:gd name="connsiteX5" fmla="*/ 1697637 w 8429537"/>
              <a:gd name="connsiteY5" fmla="*/ 6850502 h 6865494"/>
              <a:gd name="connsiteX6" fmla="*/ 0 w 8429537"/>
              <a:gd name="connsiteY6" fmla="*/ 6865494 h 6865494"/>
              <a:gd name="connsiteX0" fmla="*/ 0 w 8429537"/>
              <a:gd name="connsiteY0" fmla="*/ 6865494 h 6865494"/>
              <a:gd name="connsiteX1" fmla="*/ 3271604 w 8429537"/>
              <a:gd name="connsiteY1" fmla="*/ 1446551 h 6865494"/>
              <a:gd name="connsiteX2" fmla="*/ 6716911 w 8429537"/>
              <a:gd name="connsiteY2" fmla="*/ 0 h 6865494"/>
              <a:gd name="connsiteX3" fmla="*/ 8429537 w 8429537"/>
              <a:gd name="connsiteY3" fmla="*/ 3425251 h 6865494"/>
              <a:gd name="connsiteX4" fmla="*/ 6716911 w 8429537"/>
              <a:gd name="connsiteY4" fmla="*/ 6850502 h 6865494"/>
              <a:gd name="connsiteX5" fmla="*/ 1697637 w 8429537"/>
              <a:gd name="connsiteY5" fmla="*/ 6850502 h 6865494"/>
              <a:gd name="connsiteX6" fmla="*/ 0 w 8429537"/>
              <a:gd name="connsiteY6" fmla="*/ 6865494 h 6865494"/>
              <a:gd name="connsiteX0" fmla="*/ 0 w 8429537"/>
              <a:gd name="connsiteY0" fmla="*/ 6880484 h 6880484"/>
              <a:gd name="connsiteX1" fmla="*/ 3473971 w 8429537"/>
              <a:gd name="connsiteY1" fmla="*/ 0 h 6880484"/>
              <a:gd name="connsiteX2" fmla="*/ 6716911 w 8429537"/>
              <a:gd name="connsiteY2" fmla="*/ 14990 h 6880484"/>
              <a:gd name="connsiteX3" fmla="*/ 8429537 w 8429537"/>
              <a:gd name="connsiteY3" fmla="*/ 3440241 h 6880484"/>
              <a:gd name="connsiteX4" fmla="*/ 6716911 w 8429537"/>
              <a:gd name="connsiteY4" fmla="*/ 6865492 h 6880484"/>
              <a:gd name="connsiteX5" fmla="*/ 1697637 w 8429537"/>
              <a:gd name="connsiteY5" fmla="*/ 6865492 h 6880484"/>
              <a:gd name="connsiteX6" fmla="*/ 0 w 8429537"/>
              <a:gd name="connsiteY6" fmla="*/ 6880484 h 6880484"/>
              <a:gd name="connsiteX0" fmla="*/ 0 w 8429537"/>
              <a:gd name="connsiteY0" fmla="*/ 6880484 h 6880484"/>
              <a:gd name="connsiteX1" fmla="*/ 3473971 w 8429537"/>
              <a:gd name="connsiteY1" fmla="*/ 0 h 6880484"/>
              <a:gd name="connsiteX2" fmla="*/ 7271547 w 8429537"/>
              <a:gd name="connsiteY2" fmla="*/ 7495 h 6880484"/>
              <a:gd name="connsiteX3" fmla="*/ 8429537 w 8429537"/>
              <a:gd name="connsiteY3" fmla="*/ 3440241 h 6880484"/>
              <a:gd name="connsiteX4" fmla="*/ 6716911 w 8429537"/>
              <a:gd name="connsiteY4" fmla="*/ 6865492 h 6880484"/>
              <a:gd name="connsiteX5" fmla="*/ 1697637 w 8429537"/>
              <a:gd name="connsiteY5" fmla="*/ 6865492 h 6880484"/>
              <a:gd name="connsiteX6" fmla="*/ 0 w 8429537"/>
              <a:gd name="connsiteY6" fmla="*/ 6880484 h 6880484"/>
              <a:gd name="connsiteX0" fmla="*/ 0 w 7271547"/>
              <a:gd name="connsiteY0" fmla="*/ 6880484 h 6880484"/>
              <a:gd name="connsiteX1" fmla="*/ 3473971 w 7271547"/>
              <a:gd name="connsiteY1" fmla="*/ 0 h 6880484"/>
              <a:gd name="connsiteX2" fmla="*/ 7271547 w 7271547"/>
              <a:gd name="connsiteY2" fmla="*/ 7495 h 6880484"/>
              <a:gd name="connsiteX3" fmla="*/ 6353399 w 7271547"/>
              <a:gd name="connsiteY3" fmla="*/ 4272195 h 6880484"/>
              <a:gd name="connsiteX4" fmla="*/ 6716911 w 7271547"/>
              <a:gd name="connsiteY4" fmla="*/ 6865492 h 6880484"/>
              <a:gd name="connsiteX5" fmla="*/ 1697637 w 7271547"/>
              <a:gd name="connsiteY5" fmla="*/ 6865492 h 6880484"/>
              <a:gd name="connsiteX6" fmla="*/ 0 w 7271547"/>
              <a:gd name="connsiteY6" fmla="*/ 6880484 h 6880484"/>
              <a:gd name="connsiteX0" fmla="*/ 0 w 7275294"/>
              <a:gd name="connsiteY0" fmla="*/ 6880484 h 6880484"/>
              <a:gd name="connsiteX1" fmla="*/ 3473971 w 7275294"/>
              <a:gd name="connsiteY1" fmla="*/ 0 h 6880484"/>
              <a:gd name="connsiteX2" fmla="*/ 7271547 w 7275294"/>
              <a:gd name="connsiteY2" fmla="*/ 7495 h 6880484"/>
              <a:gd name="connsiteX3" fmla="*/ 7275294 w 7275294"/>
              <a:gd name="connsiteY3" fmla="*/ 4339650 h 6880484"/>
              <a:gd name="connsiteX4" fmla="*/ 6716911 w 7275294"/>
              <a:gd name="connsiteY4" fmla="*/ 6865492 h 6880484"/>
              <a:gd name="connsiteX5" fmla="*/ 1697637 w 7275294"/>
              <a:gd name="connsiteY5" fmla="*/ 6865492 h 6880484"/>
              <a:gd name="connsiteX6" fmla="*/ 0 w 7275294"/>
              <a:gd name="connsiteY6" fmla="*/ 6880484 h 6880484"/>
              <a:gd name="connsiteX0" fmla="*/ 0 w 7275294"/>
              <a:gd name="connsiteY0" fmla="*/ 6880484 h 6880484"/>
              <a:gd name="connsiteX1" fmla="*/ 3473971 w 7275294"/>
              <a:gd name="connsiteY1" fmla="*/ 0 h 6880484"/>
              <a:gd name="connsiteX2" fmla="*/ 7271547 w 7275294"/>
              <a:gd name="connsiteY2" fmla="*/ 7495 h 6880484"/>
              <a:gd name="connsiteX3" fmla="*/ 7275294 w 7275294"/>
              <a:gd name="connsiteY3" fmla="*/ 4339650 h 6880484"/>
              <a:gd name="connsiteX4" fmla="*/ 7271547 w 7275294"/>
              <a:gd name="connsiteY4" fmla="*/ 6857997 h 6880484"/>
              <a:gd name="connsiteX5" fmla="*/ 1697637 w 7275294"/>
              <a:gd name="connsiteY5" fmla="*/ 6865492 h 6880484"/>
              <a:gd name="connsiteX6" fmla="*/ 0 w 7275294"/>
              <a:gd name="connsiteY6" fmla="*/ 6880484 h 6880484"/>
              <a:gd name="connsiteX0" fmla="*/ 0 w 7335254"/>
              <a:gd name="connsiteY0" fmla="*/ 6865494 h 6865494"/>
              <a:gd name="connsiteX1" fmla="*/ 3533931 w 7335254"/>
              <a:gd name="connsiteY1" fmla="*/ 0 h 6865494"/>
              <a:gd name="connsiteX2" fmla="*/ 7331507 w 7335254"/>
              <a:gd name="connsiteY2" fmla="*/ 7495 h 6865494"/>
              <a:gd name="connsiteX3" fmla="*/ 7335254 w 7335254"/>
              <a:gd name="connsiteY3" fmla="*/ 4339650 h 6865494"/>
              <a:gd name="connsiteX4" fmla="*/ 7331507 w 7335254"/>
              <a:gd name="connsiteY4" fmla="*/ 6857997 h 6865494"/>
              <a:gd name="connsiteX5" fmla="*/ 1757597 w 7335254"/>
              <a:gd name="connsiteY5" fmla="*/ 6865492 h 6865494"/>
              <a:gd name="connsiteX6" fmla="*/ 0 w 7335254"/>
              <a:gd name="connsiteY6" fmla="*/ 6865494 h 6865494"/>
              <a:gd name="connsiteX0" fmla="*/ 0 w 7335254"/>
              <a:gd name="connsiteY0" fmla="*/ 6857999 h 6857999"/>
              <a:gd name="connsiteX1" fmla="*/ 3436495 w 7335254"/>
              <a:gd name="connsiteY1" fmla="*/ 0 h 6857999"/>
              <a:gd name="connsiteX2" fmla="*/ 7331507 w 7335254"/>
              <a:gd name="connsiteY2" fmla="*/ 0 h 6857999"/>
              <a:gd name="connsiteX3" fmla="*/ 7335254 w 7335254"/>
              <a:gd name="connsiteY3" fmla="*/ 4332155 h 6857999"/>
              <a:gd name="connsiteX4" fmla="*/ 7331507 w 7335254"/>
              <a:gd name="connsiteY4" fmla="*/ 6850502 h 6857999"/>
              <a:gd name="connsiteX5" fmla="*/ 1757597 w 7335254"/>
              <a:gd name="connsiteY5" fmla="*/ 6857997 h 6857999"/>
              <a:gd name="connsiteX6" fmla="*/ 0 w 7335254"/>
              <a:gd name="connsiteY6" fmla="*/ 6857999 h 6857999"/>
              <a:gd name="connsiteX0" fmla="*/ 0 w 7335254"/>
              <a:gd name="connsiteY0" fmla="*/ 6857999 h 6857999"/>
              <a:gd name="connsiteX1" fmla="*/ 3766279 w 7335254"/>
              <a:gd name="connsiteY1" fmla="*/ 52466 h 6857999"/>
              <a:gd name="connsiteX2" fmla="*/ 7331507 w 7335254"/>
              <a:gd name="connsiteY2" fmla="*/ 0 h 6857999"/>
              <a:gd name="connsiteX3" fmla="*/ 7335254 w 7335254"/>
              <a:gd name="connsiteY3" fmla="*/ 4332155 h 6857999"/>
              <a:gd name="connsiteX4" fmla="*/ 7331507 w 7335254"/>
              <a:gd name="connsiteY4" fmla="*/ 6850502 h 6857999"/>
              <a:gd name="connsiteX5" fmla="*/ 1757597 w 7335254"/>
              <a:gd name="connsiteY5" fmla="*/ 6857997 h 6857999"/>
              <a:gd name="connsiteX6" fmla="*/ 0 w 7335254"/>
              <a:gd name="connsiteY6" fmla="*/ 6857999 h 6857999"/>
              <a:gd name="connsiteX0" fmla="*/ 0 w 7335254"/>
              <a:gd name="connsiteY0" fmla="*/ 6857999 h 6857999"/>
              <a:gd name="connsiteX1" fmla="*/ 3788764 w 7335254"/>
              <a:gd name="connsiteY1" fmla="*/ 0 h 6857999"/>
              <a:gd name="connsiteX2" fmla="*/ 7331507 w 7335254"/>
              <a:gd name="connsiteY2" fmla="*/ 0 h 6857999"/>
              <a:gd name="connsiteX3" fmla="*/ 7335254 w 7335254"/>
              <a:gd name="connsiteY3" fmla="*/ 4332155 h 6857999"/>
              <a:gd name="connsiteX4" fmla="*/ 7331507 w 7335254"/>
              <a:gd name="connsiteY4" fmla="*/ 6850502 h 6857999"/>
              <a:gd name="connsiteX5" fmla="*/ 1757597 w 7335254"/>
              <a:gd name="connsiteY5" fmla="*/ 6857997 h 6857999"/>
              <a:gd name="connsiteX6" fmla="*/ 0 w 7335254"/>
              <a:gd name="connsiteY6" fmla="*/ 6857999 h 6857999"/>
              <a:gd name="connsiteX0" fmla="*/ 1421641 w 8756895"/>
              <a:gd name="connsiteY0" fmla="*/ 6857999 h 6857999"/>
              <a:gd name="connsiteX1" fmla="*/ 5210405 w 8756895"/>
              <a:gd name="connsiteY1" fmla="*/ 0 h 6857999"/>
              <a:gd name="connsiteX2" fmla="*/ 0 w 8756895"/>
              <a:gd name="connsiteY2" fmla="*/ 119921 h 6857999"/>
              <a:gd name="connsiteX3" fmla="*/ 8756895 w 8756895"/>
              <a:gd name="connsiteY3" fmla="*/ 4332155 h 6857999"/>
              <a:gd name="connsiteX4" fmla="*/ 8753148 w 8756895"/>
              <a:gd name="connsiteY4" fmla="*/ 6850502 h 6857999"/>
              <a:gd name="connsiteX5" fmla="*/ 3179238 w 8756895"/>
              <a:gd name="connsiteY5" fmla="*/ 6857997 h 6857999"/>
              <a:gd name="connsiteX6" fmla="*/ 1421641 w 8756895"/>
              <a:gd name="connsiteY6" fmla="*/ 6857999 h 6857999"/>
              <a:gd name="connsiteX0" fmla="*/ 1825978 w 9161232"/>
              <a:gd name="connsiteY0" fmla="*/ 6865494 h 6865494"/>
              <a:gd name="connsiteX1" fmla="*/ 5614742 w 9161232"/>
              <a:gd name="connsiteY1" fmla="*/ 7495 h 6865494"/>
              <a:gd name="connsiteX2" fmla="*/ 0 w 9161232"/>
              <a:gd name="connsiteY2" fmla="*/ 0 h 6865494"/>
              <a:gd name="connsiteX3" fmla="*/ 9161232 w 9161232"/>
              <a:gd name="connsiteY3" fmla="*/ 4339650 h 6865494"/>
              <a:gd name="connsiteX4" fmla="*/ 9157485 w 9161232"/>
              <a:gd name="connsiteY4" fmla="*/ 6857997 h 6865494"/>
              <a:gd name="connsiteX5" fmla="*/ 3583575 w 9161232"/>
              <a:gd name="connsiteY5" fmla="*/ 6865492 h 6865494"/>
              <a:gd name="connsiteX6" fmla="*/ 1825978 w 9161232"/>
              <a:gd name="connsiteY6" fmla="*/ 6865494 h 6865494"/>
              <a:gd name="connsiteX0" fmla="*/ 1825978 w 9157485"/>
              <a:gd name="connsiteY0" fmla="*/ 6865494 h 6880483"/>
              <a:gd name="connsiteX1" fmla="*/ 5614742 w 9157485"/>
              <a:gd name="connsiteY1" fmla="*/ 7495 h 6880483"/>
              <a:gd name="connsiteX2" fmla="*/ 0 w 9157485"/>
              <a:gd name="connsiteY2" fmla="*/ 0 h 6880483"/>
              <a:gd name="connsiteX3" fmla="*/ 18723 w 9157485"/>
              <a:gd name="connsiteY3" fmla="*/ 6880483 h 6880483"/>
              <a:gd name="connsiteX4" fmla="*/ 9157485 w 9157485"/>
              <a:gd name="connsiteY4" fmla="*/ 6857997 h 6880483"/>
              <a:gd name="connsiteX5" fmla="*/ 3583575 w 9157485"/>
              <a:gd name="connsiteY5" fmla="*/ 6865492 h 6880483"/>
              <a:gd name="connsiteX6" fmla="*/ 1825978 w 9157485"/>
              <a:gd name="connsiteY6" fmla="*/ 6865494 h 6880483"/>
              <a:gd name="connsiteX0" fmla="*/ 1825978 w 5614742"/>
              <a:gd name="connsiteY0" fmla="*/ 6865494 h 6880483"/>
              <a:gd name="connsiteX1" fmla="*/ 5614742 w 5614742"/>
              <a:gd name="connsiteY1" fmla="*/ 7495 h 6880483"/>
              <a:gd name="connsiteX2" fmla="*/ 0 w 5614742"/>
              <a:gd name="connsiteY2" fmla="*/ 0 h 6880483"/>
              <a:gd name="connsiteX3" fmla="*/ 18723 w 5614742"/>
              <a:gd name="connsiteY3" fmla="*/ 6880483 h 6880483"/>
              <a:gd name="connsiteX4" fmla="*/ 1797054 w 5614742"/>
              <a:gd name="connsiteY4" fmla="*/ 6865492 h 6880483"/>
              <a:gd name="connsiteX5" fmla="*/ 3583575 w 5614742"/>
              <a:gd name="connsiteY5" fmla="*/ 6865492 h 6880483"/>
              <a:gd name="connsiteX6" fmla="*/ 1825978 w 5614742"/>
              <a:gd name="connsiteY6" fmla="*/ 6865494 h 6880483"/>
              <a:gd name="connsiteX0" fmla="*/ 1825978 w 5614742"/>
              <a:gd name="connsiteY0" fmla="*/ 6865494 h 6880483"/>
              <a:gd name="connsiteX1" fmla="*/ 5614742 w 5614742"/>
              <a:gd name="connsiteY1" fmla="*/ 7495 h 6880483"/>
              <a:gd name="connsiteX2" fmla="*/ 0 w 5614742"/>
              <a:gd name="connsiteY2" fmla="*/ 0 h 6880483"/>
              <a:gd name="connsiteX3" fmla="*/ 18723 w 5614742"/>
              <a:gd name="connsiteY3" fmla="*/ 6880483 h 6880483"/>
              <a:gd name="connsiteX4" fmla="*/ 1797054 w 5614742"/>
              <a:gd name="connsiteY4" fmla="*/ 6865492 h 6880483"/>
              <a:gd name="connsiteX5" fmla="*/ 1838936 w 5614742"/>
              <a:gd name="connsiteY5" fmla="*/ 6872987 h 6880483"/>
              <a:gd name="connsiteX6" fmla="*/ 1825978 w 5614742"/>
              <a:gd name="connsiteY6" fmla="*/ 6865494 h 6880483"/>
              <a:gd name="connsiteX0" fmla="*/ 1825978 w 5614742"/>
              <a:gd name="connsiteY0" fmla="*/ 6865494 h 6880483"/>
              <a:gd name="connsiteX1" fmla="*/ 5614742 w 5614742"/>
              <a:gd name="connsiteY1" fmla="*/ 7495 h 6880483"/>
              <a:gd name="connsiteX2" fmla="*/ 0 w 5614742"/>
              <a:gd name="connsiteY2" fmla="*/ 0 h 6880483"/>
              <a:gd name="connsiteX3" fmla="*/ 18723 w 5614742"/>
              <a:gd name="connsiteY3" fmla="*/ 6880483 h 6880483"/>
              <a:gd name="connsiteX4" fmla="*/ 1797054 w 5614742"/>
              <a:gd name="connsiteY4" fmla="*/ 6865492 h 6880483"/>
              <a:gd name="connsiteX5" fmla="*/ 1951251 w 5614742"/>
              <a:gd name="connsiteY5" fmla="*/ 6880482 h 6880483"/>
              <a:gd name="connsiteX6" fmla="*/ 1825978 w 5614742"/>
              <a:gd name="connsiteY6" fmla="*/ 6865494 h 6880483"/>
              <a:gd name="connsiteX0" fmla="*/ 1825978 w 5614742"/>
              <a:gd name="connsiteY0" fmla="*/ 6865494 h 6880483"/>
              <a:gd name="connsiteX1" fmla="*/ 5614742 w 5614742"/>
              <a:gd name="connsiteY1" fmla="*/ 7495 h 6880483"/>
              <a:gd name="connsiteX2" fmla="*/ 0 w 5614742"/>
              <a:gd name="connsiteY2" fmla="*/ 0 h 6880483"/>
              <a:gd name="connsiteX3" fmla="*/ 18723 w 5614742"/>
              <a:gd name="connsiteY3" fmla="*/ 6880483 h 6880483"/>
              <a:gd name="connsiteX4" fmla="*/ 1797054 w 5614742"/>
              <a:gd name="connsiteY4" fmla="*/ 6865492 h 6880483"/>
              <a:gd name="connsiteX5" fmla="*/ 1951251 w 5614742"/>
              <a:gd name="connsiteY5" fmla="*/ 6880482 h 6880483"/>
              <a:gd name="connsiteX6" fmla="*/ 2007929 w 5614742"/>
              <a:gd name="connsiteY6" fmla="*/ 6872989 h 6880483"/>
              <a:gd name="connsiteX7" fmla="*/ 1825978 w 5614742"/>
              <a:gd name="connsiteY7" fmla="*/ 6865494 h 6880483"/>
              <a:gd name="connsiteX0" fmla="*/ 1878392 w 5614742"/>
              <a:gd name="connsiteY0" fmla="*/ 6887979 h 6887979"/>
              <a:gd name="connsiteX1" fmla="*/ 5614742 w 5614742"/>
              <a:gd name="connsiteY1" fmla="*/ 7495 h 6887979"/>
              <a:gd name="connsiteX2" fmla="*/ 0 w 5614742"/>
              <a:gd name="connsiteY2" fmla="*/ 0 h 6887979"/>
              <a:gd name="connsiteX3" fmla="*/ 18723 w 5614742"/>
              <a:gd name="connsiteY3" fmla="*/ 6880483 h 6887979"/>
              <a:gd name="connsiteX4" fmla="*/ 1797054 w 5614742"/>
              <a:gd name="connsiteY4" fmla="*/ 6865492 h 6887979"/>
              <a:gd name="connsiteX5" fmla="*/ 1951251 w 5614742"/>
              <a:gd name="connsiteY5" fmla="*/ 6880482 h 6887979"/>
              <a:gd name="connsiteX6" fmla="*/ 2007929 w 5614742"/>
              <a:gd name="connsiteY6" fmla="*/ 6872989 h 6887979"/>
              <a:gd name="connsiteX7" fmla="*/ 1878392 w 5614742"/>
              <a:gd name="connsiteY7" fmla="*/ 6887979 h 6887979"/>
              <a:gd name="connsiteX0" fmla="*/ 1878392 w 5614742"/>
              <a:gd name="connsiteY0" fmla="*/ 6887979 h 7395981"/>
              <a:gd name="connsiteX1" fmla="*/ 5614742 w 5614742"/>
              <a:gd name="connsiteY1" fmla="*/ 7495 h 7395981"/>
              <a:gd name="connsiteX2" fmla="*/ 0 w 5614742"/>
              <a:gd name="connsiteY2" fmla="*/ 0 h 7395981"/>
              <a:gd name="connsiteX3" fmla="*/ 18723 w 5614742"/>
              <a:gd name="connsiteY3" fmla="*/ 6880483 h 7395981"/>
              <a:gd name="connsiteX4" fmla="*/ 1797054 w 5614742"/>
              <a:gd name="connsiteY4" fmla="*/ 6865492 h 7395981"/>
              <a:gd name="connsiteX5" fmla="*/ 1951251 w 5614742"/>
              <a:gd name="connsiteY5" fmla="*/ 6880482 h 7395981"/>
              <a:gd name="connsiteX6" fmla="*/ 1878392 w 5614742"/>
              <a:gd name="connsiteY6" fmla="*/ 6887979 h 7395981"/>
              <a:gd name="connsiteX0" fmla="*/ 1878392 w 5614742"/>
              <a:gd name="connsiteY0" fmla="*/ 6887979 h 6887979"/>
              <a:gd name="connsiteX1" fmla="*/ 5614742 w 5614742"/>
              <a:gd name="connsiteY1" fmla="*/ 7495 h 6887979"/>
              <a:gd name="connsiteX2" fmla="*/ 0 w 5614742"/>
              <a:gd name="connsiteY2" fmla="*/ 0 h 6887979"/>
              <a:gd name="connsiteX3" fmla="*/ 18723 w 5614742"/>
              <a:gd name="connsiteY3" fmla="*/ 6880483 h 6887979"/>
              <a:gd name="connsiteX4" fmla="*/ 1797054 w 5614742"/>
              <a:gd name="connsiteY4" fmla="*/ 6865492 h 6887979"/>
              <a:gd name="connsiteX5" fmla="*/ 1878392 w 5614742"/>
              <a:gd name="connsiteY5" fmla="*/ 6887979 h 6887979"/>
              <a:gd name="connsiteX0" fmla="*/ 1893367 w 5614742"/>
              <a:gd name="connsiteY0" fmla="*/ 6865494 h 6880483"/>
              <a:gd name="connsiteX1" fmla="*/ 5614742 w 5614742"/>
              <a:gd name="connsiteY1" fmla="*/ 7495 h 6880483"/>
              <a:gd name="connsiteX2" fmla="*/ 0 w 5614742"/>
              <a:gd name="connsiteY2" fmla="*/ 0 h 6880483"/>
              <a:gd name="connsiteX3" fmla="*/ 18723 w 5614742"/>
              <a:gd name="connsiteY3" fmla="*/ 6880483 h 6880483"/>
              <a:gd name="connsiteX4" fmla="*/ 1797054 w 5614742"/>
              <a:gd name="connsiteY4" fmla="*/ 6865492 h 6880483"/>
              <a:gd name="connsiteX5" fmla="*/ 1893367 w 5614742"/>
              <a:gd name="connsiteY5" fmla="*/ 6865494 h 6880483"/>
              <a:gd name="connsiteX0" fmla="*/ 1797054 w 5614742"/>
              <a:gd name="connsiteY0" fmla="*/ 6865492 h 6880483"/>
              <a:gd name="connsiteX1" fmla="*/ 5614742 w 5614742"/>
              <a:gd name="connsiteY1" fmla="*/ 7495 h 6880483"/>
              <a:gd name="connsiteX2" fmla="*/ 0 w 5614742"/>
              <a:gd name="connsiteY2" fmla="*/ 0 h 6880483"/>
              <a:gd name="connsiteX3" fmla="*/ 18723 w 5614742"/>
              <a:gd name="connsiteY3" fmla="*/ 6880483 h 6880483"/>
              <a:gd name="connsiteX4" fmla="*/ 1797054 w 5614742"/>
              <a:gd name="connsiteY4" fmla="*/ 6865492 h 6880483"/>
              <a:gd name="connsiteX0" fmla="*/ 1879419 w 5614742"/>
              <a:gd name="connsiteY0" fmla="*/ 6865492 h 6880483"/>
              <a:gd name="connsiteX1" fmla="*/ 5614742 w 5614742"/>
              <a:gd name="connsiteY1" fmla="*/ 7495 h 6880483"/>
              <a:gd name="connsiteX2" fmla="*/ 0 w 5614742"/>
              <a:gd name="connsiteY2" fmla="*/ 0 h 6880483"/>
              <a:gd name="connsiteX3" fmla="*/ 18723 w 5614742"/>
              <a:gd name="connsiteY3" fmla="*/ 6880483 h 6880483"/>
              <a:gd name="connsiteX4" fmla="*/ 1879419 w 5614742"/>
              <a:gd name="connsiteY4" fmla="*/ 6865492 h 6880483"/>
              <a:gd name="connsiteX0" fmla="*/ 1889980 w 5614742"/>
              <a:gd name="connsiteY0" fmla="*/ 6860207 h 6880483"/>
              <a:gd name="connsiteX1" fmla="*/ 5614742 w 5614742"/>
              <a:gd name="connsiteY1" fmla="*/ 7495 h 6880483"/>
              <a:gd name="connsiteX2" fmla="*/ 0 w 5614742"/>
              <a:gd name="connsiteY2" fmla="*/ 0 h 6880483"/>
              <a:gd name="connsiteX3" fmla="*/ 18723 w 5614742"/>
              <a:gd name="connsiteY3" fmla="*/ 6880483 h 6880483"/>
              <a:gd name="connsiteX4" fmla="*/ 1889980 w 5614742"/>
              <a:gd name="connsiteY4" fmla="*/ 6860207 h 6880483"/>
              <a:gd name="connsiteX0" fmla="*/ 1889980 w 7509136"/>
              <a:gd name="connsiteY0" fmla="*/ 6860207 h 6880483"/>
              <a:gd name="connsiteX1" fmla="*/ 7509136 w 7509136"/>
              <a:gd name="connsiteY1" fmla="*/ 7495 h 6880483"/>
              <a:gd name="connsiteX2" fmla="*/ 0 w 7509136"/>
              <a:gd name="connsiteY2" fmla="*/ 0 h 6880483"/>
              <a:gd name="connsiteX3" fmla="*/ 18723 w 7509136"/>
              <a:gd name="connsiteY3" fmla="*/ 6880483 h 6880483"/>
              <a:gd name="connsiteX4" fmla="*/ 1889980 w 7509136"/>
              <a:gd name="connsiteY4" fmla="*/ 6860207 h 6880483"/>
              <a:gd name="connsiteX0" fmla="*/ 3851763 w 7509136"/>
              <a:gd name="connsiteY0" fmla="*/ 6845217 h 6880483"/>
              <a:gd name="connsiteX1" fmla="*/ 7509136 w 7509136"/>
              <a:gd name="connsiteY1" fmla="*/ 7495 h 6880483"/>
              <a:gd name="connsiteX2" fmla="*/ 0 w 7509136"/>
              <a:gd name="connsiteY2" fmla="*/ 0 h 6880483"/>
              <a:gd name="connsiteX3" fmla="*/ 18723 w 7509136"/>
              <a:gd name="connsiteY3" fmla="*/ 6880483 h 6880483"/>
              <a:gd name="connsiteX4" fmla="*/ 3851763 w 7509136"/>
              <a:gd name="connsiteY4" fmla="*/ 6845217 h 6880483"/>
              <a:gd name="connsiteX0" fmla="*/ 3851763 w 7441746"/>
              <a:gd name="connsiteY0" fmla="*/ 6845217 h 6880483"/>
              <a:gd name="connsiteX1" fmla="*/ 7441746 w 7441746"/>
              <a:gd name="connsiteY1" fmla="*/ 7495 h 6880483"/>
              <a:gd name="connsiteX2" fmla="*/ 0 w 7441746"/>
              <a:gd name="connsiteY2" fmla="*/ 0 h 6880483"/>
              <a:gd name="connsiteX3" fmla="*/ 18723 w 7441746"/>
              <a:gd name="connsiteY3" fmla="*/ 6880483 h 6880483"/>
              <a:gd name="connsiteX4" fmla="*/ 3851763 w 7441746"/>
              <a:gd name="connsiteY4" fmla="*/ 6845217 h 6880483"/>
              <a:gd name="connsiteX0" fmla="*/ 3836788 w 7441746"/>
              <a:gd name="connsiteY0" fmla="*/ 6845217 h 6880483"/>
              <a:gd name="connsiteX1" fmla="*/ 7441746 w 7441746"/>
              <a:gd name="connsiteY1" fmla="*/ 7495 h 6880483"/>
              <a:gd name="connsiteX2" fmla="*/ 0 w 7441746"/>
              <a:gd name="connsiteY2" fmla="*/ 0 h 6880483"/>
              <a:gd name="connsiteX3" fmla="*/ 18723 w 7441746"/>
              <a:gd name="connsiteY3" fmla="*/ 6880483 h 6880483"/>
              <a:gd name="connsiteX4" fmla="*/ 3836788 w 7441746"/>
              <a:gd name="connsiteY4" fmla="*/ 6845217 h 6880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41746" h="6880483">
                <a:moveTo>
                  <a:pt x="3836788" y="6845217"/>
                </a:moveTo>
                <a:lnTo>
                  <a:pt x="7441746" y="7495"/>
                </a:lnTo>
                <a:lnTo>
                  <a:pt x="0" y="0"/>
                </a:lnTo>
                <a:lnTo>
                  <a:pt x="18723" y="6880483"/>
                </a:lnTo>
                <a:lnTo>
                  <a:pt x="3836788" y="684521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14"/>
          <p:cNvSpPr/>
          <p:nvPr userDrawn="1"/>
        </p:nvSpPr>
        <p:spPr>
          <a:xfrm>
            <a:off x="8388424" y="6469036"/>
            <a:ext cx="755576" cy="388964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1" name="Picture 6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478434" y="6534534"/>
            <a:ext cx="486054" cy="2538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Right Triangle 21"/>
          <p:cNvSpPr/>
          <p:nvPr userDrawn="1"/>
        </p:nvSpPr>
        <p:spPr>
          <a:xfrm rot="16200000">
            <a:off x="8085929" y="6555505"/>
            <a:ext cx="388965" cy="216024"/>
          </a:xfrm>
          <a:prstGeom prst="rt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Rectangle 22"/>
          <p:cNvSpPr/>
          <p:nvPr userDrawn="1"/>
        </p:nvSpPr>
        <p:spPr>
          <a:xfrm>
            <a:off x="4067945" y="6469035"/>
            <a:ext cx="4041479" cy="391056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Right Triangle 23"/>
          <p:cNvSpPr/>
          <p:nvPr userDrawn="1"/>
        </p:nvSpPr>
        <p:spPr>
          <a:xfrm rot="5400000">
            <a:off x="8022955" y="6555506"/>
            <a:ext cx="388964" cy="216024"/>
          </a:xfrm>
          <a:prstGeom prst="rt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ight Triangle 24"/>
          <p:cNvSpPr/>
          <p:nvPr userDrawn="1"/>
        </p:nvSpPr>
        <p:spPr>
          <a:xfrm rot="5400000">
            <a:off x="3720910" y="6556554"/>
            <a:ext cx="388963" cy="216024"/>
          </a:xfrm>
          <a:prstGeom prst="rtTriangle">
            <a:avLst/>
          </a:prstGeom>
          <a:solidFill>
            <a:srgbClr val="007C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TextBox 25"/>
          <p:cNvSpPr txBox="1"/>
          <p:nvPr userDrawn="1"/>
        </p:nvSpPr>
        <p:spPr>
          <a:xfrm>
            <a:off x="15552" y="6470084"/>
            <a:ext cx="3791828" cy="386874"/>
          </a:xfrm>
          <a:prstGeom prst="rect">
            <a:avLst/>
          </a:prstGeom>
          <a:solidFill>
            <a:srgbClr val="007C92"/>
          </a:solidFill>
        </p:spPr>
        <p:txBody>
          <a:bodyPr wrap="square" rIns="90000" rtlCol="0" anchor="ctr" anchorCtr="0">
            <a:noAutofit/>
          </a:bodyPr>
          <a:lstStyle/>
          <a:p>
            <a:pPr algn="ctr"/>
            <a:endParaRPr lang="en-GB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Right Triangle 26"/>
          <p:cNvSpPr/>
          <p:nvPr userDrawn="1"/>
        </p:nvSpPr>
        <p:spPr>
          <a:xfrm rot="16200000">
            <a:off x="3764409" y="6556554"/>
            <a:ext cx="391049" cy="216024"/>
          </a:xfrm>
          <a:prstGeom prst="rt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Text Placeholder 15"/>
          <p:cNvSpPr>
            <a:spLocks noGrp="1"/>
          </p:cNvSpPr>
          <p:nvPr>
            <p:ph type="body" sz="quarter" idx="10" hasCustomPrompt="1"/>
          </p:nvPr>
        </p:nvSpPr>
        <p:spPr>
          <a:xfrm>
            <a:off x="505792" y="471493"/>
            <a:ext cx="3033486" cy="569154"/>
          </a:xfrm>
          <a:prstGeom prst="rect">
            <a:avLst/>
          </a:prstGeom>
        </p:spPr>
        <p:txBody>
          <a:bodyPr wrap="square" lIns="0" rIns="0" spcCol="288000">
            <a:normAutofit/>
          </a:bodyPr>
          <a:lstStyle>
            <a:lvl1pPr marL="0" indent="0">
              <a:spcBef>
                <a:spcPts val="0"/>
              </a:spcBef>
              <a:buNone/>
              <a:defRPr sz="2800" b="1" i="0" spc="0" baseline="0">
                <a:solidFill>
                  <a:srgbClr val="007C9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Click to add title</a:t>
            </a:r>
          </a:p>
        </p:txBody>
      </p:sp>
      <p:sp>
        <p:nvSpPr>
          <p:cNvPr id="31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510173" y="937653"/>
            <a:ext cx="4798571" cy="2764972"/>
          </a:xfrm>
          <a:prstGeom prst="rect">
            <a:avLst/>
          </a:prstGeom>
        </p:spPr>
        <p:txBody>
          <a:bodyPr wrap="square" lIns="0" rIns="0" spcCol="288000">
            <a:normAutofit/>
          </a:bodyPr>
          <a:lstStyle>
            <a:lvl1pPr marL="0" indent="0" algn="l">
              <a:spcBef>
                <a:spcPts val="0"/>
              </a:spcBef>
              <a:buNone/>
              <a:defRPr sz="2400" b="1" i="0" spc="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Click to add text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6" hasCustomPrompt="1"/>
          </p:nvPr>
        </p:nvSpPr>
        <p:spPr>
          <a:xfrm>
            <a:off x="5966868" y="6531853"/>
            <a:ext cx="2142557" cy="368514"/>
          </a:xfrm>
          <a:prstGeom prst="rect">
            <a:avLst/>
          </a:prstGeom>
        </p:spPr>
        <p:txBody>
          <a:bodyPr wrap="square" lIns="0" rIns="0" spcCol="288000">
            <a:noAutofit/>
          </a:bodyPr>
          <a:lstStyle>
            <a:lvl1pPr marL="0" indent="0">
              <a:spcBef>
                <a:spcPts val="0"/>
              </a:spcBef>
              <a:buNone/>
              <a:defRPr sz="1200" b="1" i="0" spc="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Institution of Civil Engineers</a:t>
            </a:r>
          </a:p>
        </p:txBody>
      </p:sp>
      <p:sp>
        <p:nvSpPr>
          <p:cNvPr id="17" name="Text Placeholder 15"/>
          <p:cNvSpPr>
            <a:spLocks noGrp="1"/>
          </p:cNvSpPr>
          <p:nvPr>
            <p:ph type="body" sz="quarter" idx="15" hasCustomPrompt="1"/>
          </p:nvPr>
        </p:nvSpPr>
        <p:spPr>
          <a:xfrm>
            <a:off x="500063" y="6525206"/>
            <a:ext cx="2717006" cy="368514"/>
          </a:xfrm>
          <a:prstGeom prst="rect">
            <a:avLst/>
          </a:prstGeom>
        </p:spPr>
        <p:txBody>
          <a:bodyPr wrap="square" lIns="0" rIns="0" spcCol="288000">
            <a:noAutofit/>
          </a:bodyPr>
          <a:lstStyle>
            <a:lvl1pPr marL="0" indent="0">
              <a:spcBef>
                <a:spcPts val="0"/>
              </a:spcBef>
              <a:buNone/>
              <a:defRPr sz="1200" b="1" i="0" spc="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ICE Thought Leadership</a:t>
            </a:r>
          </a:p>
        </p:txBody>
      </p:sp>
    </p:spTree>
    <p:extLst>
      <p:ext uri="{BB962C8B-B14F-4D97-AF65-F5344CB8AC3E}">
        <p14:creationId xmlns:p14="http://schemas.microsoft.com/office/powerpoint/2010/main" val="40846734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>
            <a:spLocks noGrp="1"/>
          </p:cNvSpPr>
          <p:nvPr>
            <p:ph idx="1" hasCustomPrompt="1"/>
          </p:nvPr>
        </p:nvSpPr>
        <p:spPr>
          <a:xfrm>
            <a:off x="500064" y="1458913"/>
            <a:ext cx="3943349" cy="4664075"/>
          </a:xfrm>
          <a:prstGeom prst="rect">
            <a:avLst/>
          </a:prstGeom>
        </p:spPr>
        <p:txBody>
          <a:bodyPr/>
          <a:lstStyle>
            <a:lvl1pPr marL="342900" indent="-342900">
              <a:buFont typeface="Wingdings" pitchFamily="2" charset="2"/>
              <a:buChar char="§"/>
              <a:defRPr sz="2500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Click to add text</a:t>
            </a:r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87344" y="390107"/>
            <a:ext cx="8191519" cy="1068806"/>
          </a:xfrm>
          <a:prstGeom prst="rect">
            <a:avLst/>
          </a:prstGeom>
        </p:spPr>
        <p:txBody>
          <a:bodyPr wrap="square" lIns="0" rIns="0" spcCol="288000">
            <a:normAutofit/>
          </a:bodyPr>
          <a:lstStyle>
            <a:lvl1pPr marL="0" indent="0">
              <a:spcBef>
                <a:spcPts val="0"/>
              </a:spcBef>
              <a:buNone/>
              <a:defRPr sz="4400" b="1" i="0" spc="0" baseline="0">
                <a:solidFill>
                  <a:srgbClr val="007C9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4" hasCustomPrompt="1"/>
          </p:nvPr>
        </p:nvSpPr>
        <p:spPr>
          <a:xfrm>
            <a:off x="4724400" y="1458914"/>
            <a:ext cx="3954463" cy="4664074"/>
          </a:xfrm>
          <a:prstGeom prst="rect">
            <a:avLst/>
          </a:prstGeom>
        </p:spPr>
        <p:txBody>
          <a:bodyPr/>
          <a:lstStyle>
            <a:lvl1pPr marL="342900" indent="-342900">
              <a:buFont typeface="Wingdings" pitchFamily="2" charset="2"/>
              <a:buChar char="§"/>
              <a:defRPr sz="2500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Click to add text</a:t>
            </a:r>
          </a:p>
        </p:txBody>
      </p:sp>
      <p:sp>
        <p:nvSpPr>
          <p:cNvPr id="12" name="Text Placeholder 15"/>
          <p:cNvSpPr>
            <a:spLocks noGrp="1"/>
          </p:cNvSpPr>
          <p:nvPr>
            <p:ph type="body" sz="quarter" idx="16" hasCustomPrompt="1"/>
          </p:nvPr>
        </p:nvSpPr>
        <p:spPr>
          <a:xfrm>
            <a:off x="4462612" y="6523552"/>
            <a:ext cx="3921258" cy="368514"/>
          </a:xfrm>
          <a:prstGeom prst="rect">
            <a:avLst/>
          </a:prstGeom>
        </p:spPr>
        <p:txBody>
          <a:bodyPr wrap="square" lIns="0" rIns="0" spcCol="288000">
            <a:noAutofit/>
          </a:bodyPr>
          <a:lstStyle>
            <a:lvl1pPr marL="0" indent="0">
              <a:spcBef>
                <a:spcPts val="0"/>
              </a:spcBef>
              <a:buNone/>
              <a:defRPr sz="1200" b="1" i="0" spc="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Institution of Civil Engineers – East of England</a:t>
            </a:r>
          </a:p>
        </p:txBody>
      </p:sp>
      <p:sp>
        <p:nvSpPr>
          <p:cNvPr id="7" name="Text Placeholder 15"/>
          <p:cNvSpPr>
            <a:spLocks noGrp="1"/>
          </p:cNvSpPr>
          <p:nvPr>
            <p:ph type="body" sz="quarter" idx="15" hasCustomPrompt="1"/>
          </p:nvPr>
        </p:nvSpPr>
        <p:spPr>
          <a:xfrm>
            <a:off x="500063" y="6525206"/>
            <a:ext cx="2717006" cy="368514"/>
          </a:xfrm>
          <a:prstGeom prst="rect">
            <a:avLst/>
          </a:prstGeom>
        </p:spPr>
        <p:txBody>
          <a:bodyPr wrap="square" lIns="0" rIns="0" spcCol="288000">
            <a:noAutofit/>
          </a:bodyPr>
          <a:lstStyle>
            <a:lvl1pPr marL="0" indent="0">
              <a:spcBef>
                <a:spcPts val="0"/>
              </a:spcBef>
              <a:buNone/>
              <a:defRPr sz="1200" b="1" i="0" spc="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ICE Thought Leadership</a:t>
            </a:r>
          </a:p>
        </p:txBody>
      </p:sp>
    </p:spTree>
    <p:extLst>
      <p:ext uri="{BB962C8B-B14F-4D97-AF65-F5344CB8AC3E}">
        <p14:creationId xmlns:p14="http://schemas.microsoft.com/office/powerpoint/2010/main" val="20278520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5"/>
          <p:cNvSpPr>
            <a:spLocks noGrp="1"/>
          </p:cNvSpPr>
          <p:nvPr>
            <p:ph type="body" sz="quarter" idx="16" hasCustomPrompt="1"/>
          </p:nvPr>
        </p:nvSpPr>
        <p:spPr>
          <a:xfrm>
            <a:off x="4462612" y="6523552"/>
            <a:ext cx="3921258" cy="368514"/>
          </a:xfrm>
          <a:prstGeom prst="rect">
            <a:avLst/>
          </a:prstGeom>
        </p:spPr>
        <p:txBody>
          <a:bodyPr wrap="square" lIns="0" rIns="0" spcCol="288000">
            <a:noAutofit/>
          </a:bodyPr>
          <a:lstStyle>
            <a:lvl1pPr marL="0" indent="0">
              <a:spcBef>
                <a:spcPts val="0"/>
              </a:spcBef>
              <a:buNone/>
              <a:defRPr sz="1200" b="1" i="0" spc="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Institution of Civil Engineers – East of England</a:t>
            </a:r>
          </a:p>
        </p:txBody>
      </p:sp>
      <p:sp>
        <p:nvSpPr>
          <p:cNvPr id="4" name="Text Placeholder 15"/>
          <p:cNvSpPr>
            <a:spLocks noGrp="1"/>
          </p:cNvSpPr>
          <p:nvPr>
            <p:ph type="body" sz="quarter" idx="15" hasCustomPrompt="1"/>
          </p:nvPr>
        </p:nvSpPr>
        <p:spPr>
          <a:xfrm>
            <a:off x="500063" y="6525206"/>
            <a:ext cx="2717006" cy="368514"/>
          </a:xfrm>
          <a:prstGeom prst="rect">
            <a:avLst/>
          </a:prstGeom>
        </p:spPr>
        <p:txBody>
          <a:bodyPr wrap="square" lIns="0" rIns="0" spcCol="288000">
            <a:noAutofit/>
          </a:bodyPr>
          <a:lstStyle>
            <a:lvl1pPr marL="0" indent="0">
              <a:spcBef>
                <a:spcPts val="0"/>
              </a:spcBef>
              <a:buNone/>
              <a:defRPr sz="1200" b="1" i="0" spc="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ICE Thought Leadership</a:t>
            </a:r>
          </a:p>
        </p:txBody>
      </p:sp>
    </p:spTree>
    <p:extLst>
      <p:ext uri="{BB962C8B-B14F-4D97-AF65-F5344CB8AC3E}">
        <p14:creationId xmlns:p14="http://schemas.microsoft.com/office/powerpoint/2010/main" val="9631882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00063" y="400050"/>
            <a:ext cx="8178800" cy="5551489"/>
          </a:xfrm>
          <a:prstGeom prst="rect">
            <a:avLst/>
          </a:prstGeom>
        </p:spPr>
        <p:txBody>
          <a:bodyPr/>
          <a:lstStyle>
            <a:lvl1pPr marL="342900" indent="-342900">
              <a:buFont typeface="Wingdings" pitchFamily="2" charset="2"/>
              <a:buChar char="§"/>
              <a:defRPr sz="2500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Click to add text</a:t>
            </a:r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6" hasCustomPrompt="1"/>
          </p:nvPr>
        </p:nvSpPr>
        <p:spPr>
          <a:xfrm>
            <a:off x="4462612" y="6523552"/>
            <a:ext cx="3921258" cy="368514"/>
          </a:xfrm>
          <a:prstGeom prst="rect">
            <a:avLst/>
          </a:prstGeom>
        </p:spPr>
        <p:txBody>
          <a:bodyPr wrap="square" lIns="0" rIns="0" spcCol="288000">
            <a:noAutofit/>
          </a:bodyPr>
          <a:lstStyle>
            <a:lvl1pPr marL="0" indent="0">
              <a:spcBef>
                <a:spcPts val="0"/>
              </a:spcBef>
              <a:buNone/>
              <a:defRPr sz="1200" b="1" i="0" spc="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Institution of Civil Engineers – East of England</a:t>
            </a:r>
          </a:p>
        </p:txBody>
      </p:sp>
    </p:spTree>
    <p:extLst>
      <p:ext uri="{BB962C8B-B14F-4D97-AF65-F5344CB8AC3E}">
        <p14:creationId xmlns:p14="http://schemas.microsoft.com/office/powerpoint/2010/main" val="15396040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15"/>
          <p:cNvSpPr>
            <a:spLocks noGrp="1"/>
          </p:cNvSpPr>
          <p:nvPr>
            <p:ph type="body" sz="quarter" idx="10" hasCustomPrompt="1"/>
          </p:nvPr>
        </p:nvSpPr>
        <p:spPr>
          <a:xfrm>
            <a:off x="487344" y="390106"/>
            <a:ext cx="8191520" cy="943394"/>
          </a:xfrm>
          <a:prstGeom prst="rect">
            <a:avLst/>
          </a:prstGeom>
        </p:spPr>
        <p:txBody>
          <a:bodyPr wrap="square" lIns="0" rIns="0" spcCol="288000">
            <a:noAutofit/>
          </a:bodyPr>
          <a:lstStyle>
            <a:lvl1pPr marL="0" indent="0">
              <a:spcBef>
                <a:spcPts val="0"/>
              </a:spcBef>
              <a:buNone/>
              <a:defRPr sz="4400" b="1" i="0" spc="0" baseline="0">
                <a:solidFill>
                  <a:srgbClr val="007C9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Click to add title</a:t>
            </a:r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2" hasCustomPrompt="1"/>
          </p:nvPr>
        </p:nvSpPr>
        <p:spPr>
          <a:xfrm>
            <a:off x="487343" y="1458913"/>
            <a:ext cx="8191520" cy="4664075"/>
          </a:xfrm>
          <a:prstGeom prst="rect">
            <a:avLst/>
          </a:prstGeom>
        </p:spPr>
        <p:txBody>
          <a:bodyPr wrap="square" lIns="0" rIns="0" spcCol="288000">
            <a:noAutofit/>
          </a:bodyPr>
          <a:lstStyle>
            <a:lvl1pPr marL="0" indent="0">
              <a:spcBef>
                <a:spcPts val="0"/>
              </a:spcBef>
              <a:buNone/>
              <a:defRPr sz="2400" b="0" i="0" spc="0" baseline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Click to add subtitle</a:t>
            </a:r>
            <a:endParaRPr lang="en-US" dirty="0" smtClean="0"/>
          </a:p>
        </p:txBody>
      </p:sp>
      <p:sp>
        <p:nvSpPr>
          <p:cNvPr id="11" name="Text Placeholder 15"/>
          <p:cNvSpPr>
            <a:spLocks noGrp="1"/>
          </p:cNvSpPr>
          <p:nvPr>
            <p:ph type="body" sz="quarter" idx="16" hasCustomPrompt="1"/>
          </p:nvPr>
        </p:nvSpPr>
        <p:spPr>
          <a:xfrm>
            <a:off x="5966868" y="6531853"/>
            <a:ext cx="2142557" cy="368514"/>
          </a:xfrm>
          <a:prstGeom prst="rect">
            <a:avLst/>
          </a:prstGeom>
        </p:spPr>
        <p:txBody>
          <a:bodyPr wrap="square" lIns="0" rIns="0" spcCol="288000">
            <a:noAutofit/>
          </a:bodyPr>
          <a:lstStyle>
            <a:lvl1pPr marL="0" indent="0">
              <a:spcBef>
                <a:spcPts val="0"/>
              </a:spcBef>
              <a:buNone/>
              <a:defRPr sz="1200" b="1" i="0" spc="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Institution of Civil Engineers</a:t>
            </a:r>
          </a:p>
        </p:txBody>
      </p:sp>
      <p:sp>
        <p:nvSpPr>
          <p:cNvPr id="12" name="Text Placeholder 15"/>
          <p:cNvSpPr>
            <a:spLocks noGrp="1"/>
          </p:cNvSpPr>
          <p:nvPr>
            <p:ph type="body" sz="quarter" idx="15" hasCustomPrompt="1"/>
          </p:nvPr>
        </p:nvSpPr>
        <p:spPr>
          <a:xfrm>
            <a:off x="500063" y="6525206"/>
            <a:ext cx="2717006" cy="368514"/>
          </a:xfrm>
          <a:prstGeom prst="rect">
            <a:avLst/>
          </a:prstGeom>
        </p:spPr>
        <p:txBody>
          <a:bodyPr wrap="square" lIns="0" rIns="0" spcCol="288000">
            <a:noAutofit/>
          </a:bodyPr>
          <a:lstStyle>
            <a:lvl1pPr marL="0" indent="0">
              <a:spcBef>
                <a:spcPts val="0"/>
              </a:spcBef>
              <a:buNone/>
              <a:defRPr sz="1200" b="1" i="0" spc="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ICE Thought Leadership</a:t>
            </a:r>
          </a:p>
        </p:txBody>
      </p:sp>
    </p:spTree>
    <p:extLst>
      <p:ext uri="{BB962C8B-B14F-4D97-AF65-F5344CB8AC3E}">
        <p14:creationId xmlns:p14="http://schemas.microsoft.com/office/powerpoint/2010/main" val="3262792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ight Triangle 15"/>
          <p:cNvSpPr/>
          <p:nvPr userDrawn="1"/>
        </p:nvSpPr>
        <p:spPr>
          <a:xfrm rot="5400000">
            <a:off x="8022955" y="6555506"/>
            <a:ext cx="388964" cy="216024"/>
          </a:xfrm>
          <a:prstGeom prst="rt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 17"/>
          <p:cNvSpPr/>
          <p:nvPr userDrawn="1"/>
        </p:nvSpPr>
        <p:spPr>
          <a:xfrm>
            <a:off x="8388424" y="6469036"/>
            <a:ext cx="755576" cy="388964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9" name="Picture 6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478434" y="6534534"/>
            <a:ext cx="486054" cy="2538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Right Triangle 19"/>
          <p:cNvSpPr/>
          <p:nvPr userDrawn="1"/>
        </p:nvSpPr>
        <p:spPr>
          <a:xfrm rot="16200000">
            <a:off x="8085929" y="6555505"/>
            <a:ext cx="388965" cy="216024"/>
          </a:xfrm>
          <a:prstGeom prst="rt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ext Placeholder 15"/>
          <p:cNvSpPr>
            <a:spLocks noGrp="1"/>
          </p:cNvSpPr>
          <p:nvPr>
            <p:ph type="body" sz="quarter" idx="10" hasCustomPrompt="1"/>
          </p:nvPr>
        </p:nvSpPr>
        <p:spPr>
          <a:xfrm>
            <a:off x="500064" y="4308474"/>
            <a:ext cx="8178800" cy="1814513"/>
          </a:xfrm>
          <a:prstGeom prst="rect">
            <a:avLst/>
          </a:prstGeom>
        </p:spPr>
        <p:txBody>
          <a:bodyPr wrap="square" lIns="0" rIns="0" spcCol="288000">
            <a:normAutofit/>
          </a:bodyPr>
          <a:lstStyle>
            <a:lvl1pPr marL="0" indent="0" algn="l">
              <a:spcBef>
                <a:spcPts val="0"/>
              </a:spcBef>
              <a:buNone/>
              <a:defRPr sz="2800" b="1" i="0" spc="0" baseline="0">
                <a:solidFill>
                  <a:srgbClr val="007C9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Click to add title</a:t>
            </a:r>
          </a:p>
        </p:txBody>
      </p:sp>
      <p:sp>
        <p:nvSpPr>
          <p:cNvPr id="23" name="Text Placeholder 15"/>
          <p:cNvSpPr>
            <a:spLocks noGrp="1"/>
          </p:cNvSpPr>
          <p:nvPr>
            <p:ph type="body" sz="quarter" idx="12" hasCustomPrompt="1"/>
          </p:nvPr>
        </p:nvSpPr>
        <p:spPr>
          <a:xfrm>
            <a:off x="500064" y="2728913"/>
            <a:ext cx="8178800" cy="1377573"/>
          </a:xfrm>
          <a:prstGeom prst="rect">
            <a:avLst/>
          </a:prstGeom>
        </p:spPr>
        <p:txBody>
          <a:bodyPr wrap="square" lIns="0" rIns="0" spcCol="288000">
            <a:noAutofit/>
          </a:bodyPr>
          <a:lstStyle>
            <a:lvl1pPr marL="0" indent="0" algn="l">
              <a:spcBef>
                <a:spcPts val="0"/>
              </a:spcBef>
              <a:buNone/>
              <a:defRPr sz="2400" b="0" i="0" spc="0" baseline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Click to add text</a:t>
            </a:r>
            <a:endParaRPr lang="en-US" dirty="0" smtClean="0"/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6" hasCustomPrompt="1"/>
          </p:nvPr>
        </p:nvSpPr>
        <p:spPr>
          <a:xfrm>
            <a:off x="5966868" y="6531853"/>
            <a:ext cx="2142557" cy="368514"/>
          </a:xfrm>
          <a:prstGeom prst="rect">
            <a:avLst/>
          </a:prstGeom>
        </p:spPr>
        <p:txBody>
          <a:bodyPr wrap="square" lIns="0" rIns="0" spcCol="288000">
            <a:noAutofit/>
          </a:bodyPr>
          <a:lstStyle>
            <a:lvl1pPr marL="0" indent="0">
              <a:spcBef>
                <a:spcPts val="0"/>
              </a:spcBef>
              <a:buNone/>
              <a:defRPr sz="1200" b="1" i="0" spc="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Institution of Civil Engineers</a:t>
            </a:r>
          </a:p>
        </p:txBody>
      </p:sp>
      <p:sp>
        <p:nvSpPr>
          <p:cNvPr id="13" name="Text Placeholder 15"/>
          <p:cNvSpPr>
            <a:spLocks noGrp="1"/>
          </p:cNvSpPr>
          <p:nvPr>
            <p:ph type="body" sz="quarter" idx="15" hasCustomPrompt="1"/>
          </p:nvPr>
        </p:nvSpPr>
        <p:spPr>
          <a:xfrm>
            <a:off x="500063" y="6525206"/>
            <a:ext cx="2717006" cy="368514"/>
          </a:xfrm>
          <a:prstGeom prst="rect">
            <a:avLst/>
          </a:prstGeom>
        </p:spPr>
        <p:txBody>
          <a:bodyPr wrap="square" lIns="0" rIns="0" spcCol="288000">
            <a:noAutofit/>
          </a:bodyPr>
          <a:lstStyle>
            <a:lvl1pPr marL="0" indent="0">
              <a:spcBef>
                <a:spcPts val="0"/>
              </a:spcBef>
              <a:buNone/>
              <a:defRPr sz="1200" b="1" i="0" spc="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ICE Thought Leadership</a:t>
            </a:r>
          </a:p>
        </p:txBody>
      </p:sp>
    </p:spTree>
    <p:extLst>
      <p:ext uri="{BB962C8B-B14F-4D97-AF65-F5344CB8AC3E}">
        <p14:creationId xmlns:p14="http://schemas.microsoft.com/office/powerpoint/2010/main" val="5899985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15"/>
          <p:cNvSpPr>
            <a:spLocks noGrp="1"/>
          </p:cNvSpPr>
          <p:nvPr>
            <p:ph type="body" sz="quarter" idx="15" hasCustomPrompt="1"/>
          </p:nvPr>
        </p:nvSpPr>
        <p:spPr>
          <a:xfrm>
            <a:off x="500063" y="6525206"/>
            <a:ext cx="2717006" cy="368514"/>
          </a:xfrm>
          <a:prstGeom prst="rect">
            <a:avLst/>
          </a:prstGeom>
        </p:spPr>
        <p:txBody>
          <a:bodyPr wrap="square" lIns="0" rIns="0" spcCol="288000">
            <a:noAutofit/>
          </a:bodyPr>
          <a:lstStyle>
            <a:lvl1pPr marL="0" indent="0">
              <a:spcBef>
                <a:spcPts val="0"/>
              </a:spcBef>
              <a:buNone/>
              <a:defRPr sz="1200" b="1" i="0" spc="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ICE Awards 2013 </a:t>
            </a:r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0" hasCustomPrompt="1"/>
          </p:nvPr>
        </p:nvSpPr>
        <p:spPr>
          <a:xfrm>
            <a:off x="487344" y="390106"/>
            <a:ext cx="8191520" cy="943394"/>
          </a:xfrm>
          <a:prstGeom prst="rect">
            <a:avLst/>
          </a:prstGeom>
        </p:spPr>
        <p:txBody>
          <a:bodyPr wrap="square" lIns="0" rIns="0" spcCol="288000">
            <a:noAutofit/>
          </a:bodyPr>
          <a:lstStyle>
            <a:lvl1pPr marL="0" indent="0">
              <a:spcBef>
                <a:spcPts val="0"/>
              </a:spcBef>
              <a:buNone/>
              <a:defRPr sz="4400" b="1" i="0" spc="0" baseline="0">
                <a:solidFill>
                  <a:srgbClr val="007C9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Click to add title</a:t>
            </a:r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2" hasCustomPrompt="1"/>
          </p:nvPr>
        </p:nvSpPr>
        <p:spPr>
          <a:xfrm rot="5400000">
            <a:off x="2257425" y="-298448"/>
            <a:ext cx="4664075" cy="8178802"/>
          </a:xfrm>
          <a:prstGeom prst="rect">
            <a:avLst/>
          </a:prstGeom>
        </p:spPr>
        <p:txBody>
          <a:bodyPr wrap="square" lIns="0" rIns="0" spcCol="288000">
            <a:noAutofit/>
          </a:bodyPr>
          <a:lstStyle>
            <a:lvl1pPr marL="0" indent="0">
              <a:spcBef>
                <a:spcPts val="0"/>
              </a:spcBef>
              <a:buNone/>
              <a:defRPr sz="2400" b="0" i="0" spc="0" baseline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Click to add text</a:t>
            </a:r>
            <a:endParaRPr lang="en-US" dirty="0" smtClean="0"/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16" hasCustomPrompt="1"/>
          </p:nvPr>
        </p:nvSpPr>
        <p:spPr>
          <a:xfrm>
            <a:off x="5966868" y="6531853"/>
            <a:ext cx="2142557" cy="368514"/>
          </a:xfrm>
          <a:prstGeom prst="rect">
            <a:avLst/>
          </a:prstGeom>
        </p:spPr>
        <p:txBody>
          <a:bodyPr wrap="square" lIns="0" rIns="0" spcCol="288000">
            <a:noAutofit/>
          </a:bodyPr>
          <a:lstStyle>
            <a:lvl1pPr marL="0" indent="0">
              <a:spcBef>
                <a:spcPts val="0"/>
              </a:spcBef>
              <a:buNone/>
              <a:defRPr sz="1200" b="1" i="0" spc="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Institution of Civil Engineers</a:t>
            </a:r>
          </a:p>
        </p:txBody>
      </p:sp>
    </p:spTree>
    <p:extLst>
      <p:ext uri="{BB962C8B-B14F-4D97-AF65-F5344CB8AC3E}">
        <p14:creationId xmlns:p14="http://schemas.microsoft.com/office/powerpoint/2010/main" val="4547541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15"/>
          <p:cNvSpPr>
            <a:spLocks noGrp="1"/>
          </p:cNvSpPr>
          <p:nvPr>
            <p:ph type="body" sz="quarter" idx="10" hasCustomPrompt="1"/>
          </p:nvPr>
        </p:nvSpPr>
        <p:spPr>
          <a:xfrm rot="5400000">
            <a:off x="5341740" y="2785867"/>
            <a:ext cx="5730853" cy="943394"/>
          </a:xfrm>
          <a:prstGeom prst="rect">
            <a:avLst/>
          </a:prstGeom>
        </p:spPr>
        <p:txBody>
          <a:bodyPr wrap="square" lIns="0" rIns="0" spcCol="288000">
            <a:noAutofit/>
          </a:bodyPr>
          <a:lstStyle>
            <a:lvl1pPr marL="0" indent="0">
              <a:spcBef>
                <a:spcPts val="0"/>
              </a:spcBef>
              <a:buNone/>
              <a:defRPr sz="4400" b="1" i="0" spc="0" baseline="0">
                <a:solidFill>
                  <a:srgbClr val="007C9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Click to add title</a:t>
            </a:r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2" hasCustomPrompt="1"/>
          </p:nvPr>
        </p:nvSpPr>
        <p:spPr>
          <a:xfrm rot="5400000">
            <a:off x="1158700" y="-258591"/>
            <a:ext cx="5722941" cy="7040223"/>
          </a:xfrm>
          <a:prstGeom prst="rect">
            <a:avLst/>
          </a:prstGeom>
        </p:spPr>
        <p:txBody>
          <a:bodyPr wrap="square" lIns="0" rIns="0" spcCol="288000">
            <a:noAutofit/>
          </a:bodyPr>
          <a:lstStyle>
            <a:lvl1pPr marL="0" indent="0">
              <a:spcBef>
                <a:spcPts val="0"/>
              </a:spcBef>
              <a:buNone/>
              <a:defRPr sz="2400" b="0" i="0" spc="0" baseline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Click to add text</a:t>
            </a:r>
            <a:endParaRPr lang="en-US" dirty="0" smtClean="0"/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16" hasCustomPrompt="1"/>
          </p:nvPr>
        </p:nvSpPr>
        <p:spPr>
          <a:xfrm>
            <a:off x="5966868" y="6531853"/>
            <a:ext cx="2142557" cy="368514"/>
          </a:xfrm>
          <a:prstGeom prst="rect">
            <a:avLst/>
          </a:prstGeom>
        </p:spPr>
        <p:txBody>
          <a:bodyPr wrap="square" lIns="0" rIns="0" spcCol="288000">
            <a:noAutofit/>
          </a:bodyPr>
          <a:lstStyle>
            <a:lvl1pPr marL="0" indent="0">
              <a:spcBef>
                <a:spcPts val="0"/>
              </a:spcBef>
              <a:buNone/>
              <a:defRPr sz="1200" b="1" i="0" spc="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Institution of Civil Engineers</a:t>
            </a:r>
          </a:p>
        </p:txBody>
      </p:sp>
      <p:sp>
        <p:nvSpPr>
          <p:cNvPr id="11" name="Text Placeholder 15"/>
          <p:cNvSpPr>
            <a:spLocks noGrp="1"/>
          </p:cNvSpPr>
          <p:nvPr>
            <p:ph type="body" sz="quarter" idx="15" hasCustomPrompt="1"/>
          </p:nvPr>
        </p:nvSpPr>
        <p:spPr>
          <a:xfrm>
            <a:off x="500063" y="6525206"/>
            <a:ext cx="2717006" cy="368514"/>
          </a:xfrm>
          <a:prstGeom prst="rect">
            <a:avLst/>
          </a:prstGeom>
        </p:spPr>
        <p:txBody>
          <a:bodyPr wrap="square" lIns="0" rIns="0" spcCol="288000">
            <a:noAutofit/>
          </a:bodyPr>
          <a:lstStyle>
            <a:lvl1pPr marL="0" indent="0">
              <a:spcBef>
                <a:spcPts val="0"/>
              </a:spcBef>
              <a:buNone/>
              <a:defRPr sz="1200" b="1" i="0" spc="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ICE Thought Leadership</a:t>
            </a:r>
          </a:p>
        </p:txBody>
      </p:sp>
    </p:spTree>
    <p:extLst>
      <p:ext uri="{BB962C8B-B14F-4D97-AF65-F5344CB8AC3E}">
        <p14:creationId xmlns:p14="http://schemas.microsoft.com/office/powerpoint/2010/main" val="3656879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over slide Environment &amp; sustainabil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3" descr="M:\Events\2012\2012 SIWW\Video scripts\Presentations\Risky Flood Business\Images to use\Image 4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1731" y="2758634"/>
            <a:ext cx="5071836" cy="3697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7"/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790" r="9790"/>
          <a:stretch/>
        </p:blipFill>
        <p:spPr bwMode="auto">
          <a:xfrm>
            <a:off x="2988000" y="-41170"/>
            <a:ext cx="3597729" cy="6497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5" r="23219"/>
          <a:stretch/>
        </p:blipFill>
        <p:spPr>
          <a:xfrm>
            <a:off x="259644" y="0"/>
            <a:ext cx="3080456" cy="6858000"/>
          </a:xfrm>
          <a:prstGeom prst="rect">
            <a:avLst/>
          </a:prstGeom>
        </p:spPr>
      </p:pic>
      <p:sp>
        <p:nvSpPr>
          <p:cNvPr id="6" name="Rectangle 5"/>
          <p:cNvSpPr/>
          <p:nvPr userDrawn="1"/>
        </p:nvSpPr>
        <p:spPr>
          <a:xfrm>
            <a:off x="842" y="0"/>
            <a:ext cx="419042" cy="6847598"/>
          </a:xfrm>
          <a:custGeom>
            <a:avLst/>
            <a:gdLst>
              <a:gd name="connsiteX0" fmla="*/ 0 w 419042"/>
              <a:gd name="connsiteY0" fmla="*/ 0 h 6878964"/>
              <a:gd name="connsiteX1" fmla="*/ 419042 w 419042"/>
              <a:gd name="connsiteY1" fmla="*/ 0 h 6878964"/>
              <a:gd name="connsiteX2" fmla="*/ 419042 w 419042"/>
              <a:gd name="connsiteY2" fmla="*/ 6878964 h 6878964"/>
              <a:gd name="connsiteX3" fmla="*/ 0 w 419042"/>
              <a:gd name="connsiteY3" fmla="*/ 6878964 h 6878964"/>
              <a:gd name="connsiteX4" fmla="*/ 0 w 419042"/>
              <a:gd name="connsiteY4" fmla="*/ 0 h 6878964"/>
              <a:gd name="connsiteX0" fmla="*/ 0 w 419042"/>
              <a:gd name="connsiteY0" fmla="*/ 0 h 6878964"/>
              <a:gd name="connsiteX1" fmla="*/ 419042 w 419042"/>
              <a:gd name="connsiteY1" fmla="*/ 0 h 6878964"/>
              <a:gd name="connsiteX2" fmla="*/ 419042 w 419042"/>
              <a:gd name="connsiteY2" fmla="*/ 6841178 h 6878964"/>
              <a:gd name="connsiteX3" fmla="*/ 0 w 419042"/>
              <a:gd name="connsiteY3" fmla="*/ 6878964 h 6878964"/>
              <a:gd name="connsiteX4" fmla="*/ 0 w 419042"/>
              <a:gd name="connsiteY4" fmla="*/ 0 h 6878964"/>
              <a:gd name="connsiteX0" fmla="*/ 0 w 419042"/>
              <a:gd name="connsiteY0" fmla="*/ 0 h 6841178"/>
              <a:gd name="connsiteX1" fmla="*/ 419042 w 419042"/>
              <a:gd name="connsiteY1" fmla="*/ 0 h 6841178"/>
              <a:gd name="connsiteX2" fmla="*/ 419042 w 419042"/>
              <a:gd name="connsiteY2" fmla="*/ 6841178 h 6841178"/>
              <a:gd name="connsiteX3" fmla="*/ 3779 w 419042"/>
              <a:gd name="connsiteY3" fmla="*/ 6837400 h 6841178"/>
              <a:gd name="connsiteX4" fmla="*/ 0 w 419042"/>
              <a:gd name="connsiteY4" fmla="*/ 0 h 68411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9042" h="6841178">
                <a:moveTo>
                  <a:pt x="0" y="0"/>
                </a:moveTo>
                <a:lnTo>
                  <a:pt x="419042" y="0"/>
                </a:lnTo>
                <a:lnTo>
                  <a:pt x="419042" y="6841178"/>
                </a:lnTo>
                <a:lnTo>
                  <a:pt x="3779" y="6837400"/>
                </a:lnTo>
                <a:cubicBezTo>
                  <a:pt x="2519" y="4558267"/>
                  <a:pt x="1260" y="2279133"/>
                  <a:pt x="0" y="0"/>
                </a:cubicBezTo>
                <a:close/>
              </a:path>
            </a:pathLst>
          </a:custGeom>
          <a:solidFill>
            <a:srgbClr val="007C92"/>
          </a:solidFill>
          <a:ln>
            <a:solidFill>
              <a:srgbClr val="007C92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ight Triangle 6"/>
          <p:cNvSpPr/>
          <p:nvPr userDrawn="1"/>
        </p:nvSpPr>
        <p:spPr>
          <a:xfrm>
            <a:off x="-9945" y="2217810"/>
            <a:ext cx="9625302" cy="4654422"/>
          </a:xfrm>
          <a:custGeom>
            <a:avLst/>
            <a:gdLst>
              <a:gd name="connsiteX0" fmla="*/ 0 w 9937104"/>
              <a:gd name="connsiteY0" fmla="*/ 4802857 h 4802857"/>
              <a:gd name="connsiteX1" fmla="*/ 0 w 9937104"/>
              <a:gd name="connsiteY1" fmla="*/ 0 h 4802857"/>
              <a:gd name="connsiteX2" fmla="*/ 9937104 w 9937104"/>
              <a:gd name="connsiteY2" fmla="*/ 4802857 h 4802857"/>
              <a:gd name="connsiteX3" fmla="*/ 0 w 9937104"/>
              <a:gd name="connsiteY3" fmla="*/ 4802857 h 4802857"/>
              <a:gd name="connsiteX0" fmla="*/ 0 w 9937104"/>
              <a:gd name="connsiteY0" fmla="*/ 4644160 h 4644160"/>
              <a:gd name="connsiteX1" fmla="*/ 324952 w 9937104"/>
              <a:gd name="connsiteY1" fmla="*/ 0 h 4644160"/>
              <a:gd name="connsiteX2" fmla="*/ 9937104 w 9937104"/>
              <a:gd name="connsiteY2" fmla="*/ 4644160 h 4644160"/>
              <a:gd name="connsiteX3" fmla="*/ 0 w 9937104"/>
              <a:gd name="connsiteY3" fmla="*/ 4644160 h 4644160"/>
              <a:gd name="connsiteX0" fmla="*/ 385408 w 9612152"/>
              <a:gd name="connsiteY0" fmla="*/ 4356994 h 4644160"/>
              <a:gd name="connsiteX1" fmla="*/ 0 w 9612152"/>
              <a:gd name="connsiteY1" fmla="*/ 0 h 4644160"/>
              <a:gd name="connsiteX2" fmla="*/ 9612152 w 9612152"/>
              <a:gd name="connsiteY2" fmla="*/ 4644160 h 4644160"/>
              <a:gd name="connsiteX3" fmla="*/ 385408 w 9612152"/>
              <a:gd name="connsiteY3" fmla="*/ 4356994 h 4644160"/>
              <a:gd name="connsiteX0" fmla="*/ 0 w 9619709"/>
              <a:gd name="connsiteY0" fmla="*/ 4651718 h 4651718"/>
              <a:gd name="connsiteX1" fmla="*/ 7557 w 9619709"/>
              <a:gd name="connsiteY1" fmla="*/ 0 h 4651718"/>
              <a:gd name="connsiteX2" fmla="*/ 9619709 w 9619709"/>
              <a:gd name="connsiteY2" fmla="*/ 4644160 h 4651718"/>
              <a:gd name="connsiteX3" fmla="*/ 0 w 9619709"/>
              <a:gd name="connsiteY3" fmla="*/ 4651718 h 4651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619709" h="4651718">
                <a:moveTo>
                  <a:pt x="0" y="4651718"/>
                </a:moveTo>
                <a:lnTo>
                  <a:pt x="7557" y="0"/>
                </a:lnTo>
                <a:lnTo>
                  <a:pt x="9619709" y="4644160"/>
                </a:lnTo>
                <a:lnTo>
                  <a:pt x="0" y="4651718"/>
                </a:lnTo>
                <a:close/>
              </a:path>
            </a:pathLst>
          </a:custGeom>
          <a:solidFill>
            <a:srgbClr val="007C92">
              <a:alpha val="69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" name="Rectangle 10"/>
          <p:cNvSpPr/>
          <p:nvPr userDrawn="1"/>
        </p:nvSpPr>
        <p:spPr>
          <a:xfrm>
            <a:off x="-20520" y="2175993"/>
            <a:ext cx="457391" cy="4696238"/>
          </a:xfrm>
          <a:custGeom>
            <a:avLst/>
            <a:gdLst>
              <a:gd name="connsiteX0" fmla="*/ 0 w 504056"/>
              <a:gd name="connsiteY0" fmla="*/ 0 h 4104456"/>
              <a:gd name="connsiteX1" fmla="*/ 504056 w 504056"/>
              <a:gd name="connsiteY1" fmla="*/ 0 h 4104456"/>
              <a:gd name="connsiteX2" fmla="*/ 504056 w 504056"/>
              <a:gd name="connsiteY2" fmla="*/ 4104456 h 4104456"/>
              <a:gd name="connsiteX3" fmla="*/ 0 w 504056"/>
              <a:gd name="connsiteY3" fmla="*/ 4104456 h 4104456"/>
              <a:gd name="connsiteX4" fmla="*/ 0 w 504056"/>
              <a:gd name="connsiteY4" fmla="*/ 0 h 4104456"/>
              <a:gd name="connsiteX0" fmla="*/ 0 w 504056"/>
              <a:gd name="connsiteY0" fmla="*/ 0 h 4104456"/>
              <a:gd name="connsiteX1" fmla="*/ 504056 w 504056"/>
              <a:gd name="connsiteY1" fmla="*/ 246490 h 4104456"/>
              <a:gd name="connsiteX2" fmla="*/ 504056 w 504056"/>
              <a:gd name="connsiteY2" fmla="*/ 4104456 h 4104456"/>
              <a:gd name="connsiteX3" fmla="*/ 0 w 504056"/>
              <a:gd name="connsiteY3" fmla="*/ 4104456 h 4104456"/>
              <a:gd name="connsiteX4" fmla="*/ 0 w 504056"/>
              <a:gd name="connsiteY4" fmla="*/ 0 h 4104456"/>
              <a:gd name="connsiteX0" fmla="*/ 0 w 504056"/>
              <a:gd name="connsiteY0" fmla="*/ 0 h 4700804"/>
              <a:gd name="connsiteX1" fmla="*/ 504056 w 504056"/>
              <a:gd name="connsiteY1" fmla="*/ 246490 h 4700804"/>
              <a:gd name="connsiteX2" fmla="*/ 504056 w 504056"/>
              <a:gd name="connsiteY2" fmla="*/ 4104456 h 4700804"/>
              <a:gd name="connsiteX3" fmla="*/ 0 w 504056"/>
              <a:gd name="connsiteY3" fmla="*/ 4700804 h 4700804"/>
              <a:gd name="connsiteX4" fmla="*/ 0 w 504056"/>
              <a:gd name="connsiteY4" fmla="*/ 0 h 4700804"/>
              <a:gd name="connsiteX0" fmla="*/ 0 w 504056"/>
              <a:gd name="connsiteY0" fmla="*/ 0 h 4708755"/>
              <a:gd name="connsiteX1" fmla="*/ 504056 w 504056"/>
              <a:gd name="connsiteY1" fmla="*/ 246490 h 4708755"/>
              <a:gd name="connsiteX2" fmla="*/ 440445 w 504056"/>
              <a:gd name="connsiteY2" fmla="*/ 4708755 h 4708755"/>
              <a:gd name="connsiteX3" fmla="*/ 0 w 504056"/>
              <a:gd name="connsiteY3" fmla="*/ 4700804 h 4708755"/>
              <a:gd name="connsiteX4" fmla="*/ 0 w 504056"/>
              <a:gd name="connsiteY4" fmla="*/ 0 h 4708755"/>
              <a:gd name="connsiteX0" fmla="*/ 0 w 456348"/>
              <a:gd name="connsiteY0" fmla="*/ 0 h 4708755"/>
              <a:gd name="connsiteX1" fmla="*/ 456348 w 456348"/>
              <a:gd name="connsiteY1" fmla="*/ 222637 h 4708755"/>
              <a:gd name="connsiteX2" fmla="*/ 440445 w 456348"/>
              <a:gd name="connsiteY2" fmla="*/ 4708755 h 4708755"/>
              <a:gd name="connsiteX3" fmla="*/ 0 w 456348"/>
              <a:gd name="connsiteY3" fmla="*/ 4700804 h 4708755"/>
              <a:gd name="connsiteX4" fmla="*/ 0 w 456348"/>
              <a:gd name="connsiteY4" fmla="*/ 0 h 4708755"/>
              <a:gd name="connsiteX0" fmla="*/ 0 w 456348"/>
              <a:gd name="connsiteY0" fmla="*/ 0 h 4708755"/>
              <a:gd name="connsiteX1" fmla="*/ 456348 w 456348"/>
              <a:gd name="connsiteY1" fmla="*/ 222637 h 4708755"/>
              <a:gd name="connsiteX2" fmla="*/ 456348 w 456348"/>
              <a:gd name="connsiteY2" fmla="*/ 4708755 h 4708755"/>
              <a:gd name="connsiteX3" fmla="*/ 0 w 456348"/>
              <a:gd name="connsiteY3" fmla="*/ 4700804 h 4708755"/>
              <a:gd name="connsiteX4" fmla="*/ 0 w 456348"/>
              <a:gd name="connsiteY4" fmla="*/ 0 h 4708755"/>
              <a:gd name="connsiteX0" fmla="*/ 0 w 456348"/>
              <a:gd name="connsiteY0" fmla="*/ 0 h 4708755"/>
              <a:gd name="connsiteX1" fmla="*/ 456348 w 456348"/>
              <a:gd name="connsiteY1" fmla="*/ 222637 h 4708755"/>
              <a:gd name="connsiteX2" fmla="*/ 456348 w 456348"/>
              <a:gd name="connsiteY2" fmla="*/ 4708755 h 4708755"/>
              <a:gd name="connsiteX3" fmla="*/ 0 w 456348"/>
              <a:gd name="connsiteY3" fmla="*/ 4708755 h 4708755"/>
              <a:gd name="connsiteX4" fmla="*/ 0 w 456348"/>
              <a:gd name="connsiteY4" fmla="*/ 0 h 4708755"/>
              <a:gd name="connsiteX0" fmla="*/ 0 w 472251"/>
              <a:gd name="connsiteY0" fmla="*/ 0 h 4708755"/>
              <a:gd name="connsiteX1" fmla="*/ 456348 w 472251"/>
              <a:gd name="connsiteY1" fmla="*/ 222637 h 4708755"/>
              <a:gd name="connsiteX2" fmla="*/ 472251 w 472251"/>
              <a:gd name="connsiteY2" fmla="*/ 4700804 h 4708755"/>
              <a:gd name="connsiteX3" fmla="*/ 0 w 472251"/>
              <a:gd name="connsiteY3" fmla="*/ 4708755 h 4708755"/>
              <a:gd name="connsiteX4" fmla="*/ 0 w 472251"/>
              <a:gd name="connsiteY4" fmla="*/ 0 h 4708755"/>
              <a:gd name="connsiteX0" fmla="*/ 11875 w 472251"/>
              <a:gd name="connsiteY0" fmla="*/ 0 h 4708755"/>
              <a:gd name="connsiteX1" fmla="*/ 456348 w 472251"/>
              <a:gd name="connsiteY1" fmla="*/ 222637 h 4708755"/>
              <a:gd name="connsiteX2" fmla="*/ 472251 w 472251"/>
              <a:gd name="connsiteY2" fmla="*/ 4700804 h 4708755"/>
              <a:gd name="connsiteX3" fmla="*/ 0 w 472251"/>
              <a:gd name="connsiteY3" fmla="*/ 4708755 h 4708755"/>
              <a:gd name="connsiteX4" fmla="*/ 11875 w 472251"/>
              <a:gd name="connsiteY4" fmla="*/ 0 h 4708755"/>
              <a:gd name="connsiteX0" fmla="*/ 3924 w 472251"/>
              <a:gd name="connsiteY0" fmla="*/ 0 h 4740560"/>
              <a:gd name="connsiteX1" fmla="*/ 456348 w 472251"/>
              <a:gd name="connsiteY1" fmla="*/ 254442 h 4740560"/>
              <a:gd name="connsiteX2" fmla="*/ 472251 w 472251"/>
              <a:gd name="connsiteY2" fmla="*/ 4732609 h 4740560"/>
              <a:gd name="connsiteX3" fmla="*/ 0 w 472251"/>
              <a:gd name="connsiteY3" fmla="*/ 4740560 h 4740560"/>
              <a:gd name="connsiteX4" fmla="*/ 3924 w 472251"/>
              <a:gd name="connsiteY4" fmla="*/ 0 h 4740560"/>
              <a:gd name="connsiteX0" fmla="*/ 524 w 468851"/>
              <a:gd name="connsiteY0" fmla="*/ 0 h 4732609"/>
              <a:gd name="connsiteX1" fmla="*/ 452948 w 468851"/>
              <a:gd name="connsiteY1" fmla="*/ 254442 h 4732609"/>
              <a:gd name="connsiteX2" fmla="*/ 468851 w 468851"/>
              <a:gd name="connsiteY2" fmla="*/ 4732609 h 4732609"/>
              <a:gd name="connsiteX3" fmla="*/ 12502 w 468851"/>
              <a:gd name="connsiteY3" fmla="*/ 4724658 h 4732609"/>
              <a:gd name="connsiteX4" fmla="*/ 524 w 468851"/>
              <a:gd name="connsiteY4" fmla="*/ 0 h 4732609"/>
              <a:gd name="connsiteX0" fmla="*/ 524 w 460900"/>
              <a:gd name="connsiteY0" fmla="*/ 0 h 4732609"/>
              <a:gd name="connsiteX1" fmla="*/ 452948 w 460900"/>
              <a:gd name="connsiteY1" fmla="*/ 254442 h 4732609"/>
              <a:gd name="connsiteX2" fmla="*/ 460900 w 460900"/>
              <a:gd name="connsiteY2" fmla="*/ 4732609 h 4732609"/>
              <a:gd name="connsiteX3" fmla="*/ 12502 w 460900"/>
              <a:gd name="connsiteY3" fmla="*/ 4724658 h 4732609"/>
              <a:gd name="connsiteX4" fmla="*/ 524 w 460900"/>
              <a:gd name="connsiteY4" fmla="*/ 0 h 4732609"/>
              <a:gd name="connsiteX0" fmla="*/ 524 w 460900"/>
              <a:gd name="connsiteY0" fmla="*/ 0 h 4724658"/>
              <a:gd name="connsiteX1" fmla="*/ 452948 w 460900"/>
              <a:gd name="connsiteY1" fmla="*/ 254442 h 4724658"/>
              <a:gd name="connsiteX2" fmla="*/ 460900 w 460900"/>
              <a:gd name="connsiteY2" fmla="*/ 4684902 h 4724658"/>
              <a:gd name="connsiteX3" fmla="*/ 12502 w 460900"/>
              <a:gd name="connsiteY3" fmla="*/ 4724658 h 4724658"/>
              <a:gd name="connsiteX4" fmla="*/ 524 w 460900"/>
              <a:gd name="connsiteY4" fmla="*/ 0 h 4724658"/>
              <a:gd name="connsiteX0" fmla="*/ 524 w 460900"/>
              <a:gd name="connsiteY0" fmla="*/ 0 h 4684902"/>
              <a:gd name="connsiteX1" fmla="*/ 452948 w 460900"/>
              <a:gd name="connsiteY1" fmla="*/ 254442 h 4684902"/>
              <a:gd name="connsiteX2" fmla="*/ 460900 w 460900"/>
              <a:gd name="connsiteY2" fmla="*/ 4684902 h 4684902"/>
              <a:gd name="connsiteX3" fmla="*/ 12502 w 460900"/>
              <a:gd name="connsiteY3" fmla="*/ 4676950 h 4684902"/>
              <a:gd name="connsiteX4" fmla="*/ 524 w 460900"/>
              <a:gd name="connsiteY4" fmla="*/ 0 h 4684902"/>
              <a:gd name="connsiteX0" fmla="*/ 630 w 461006"/>
              <a:gd name="connsiteY0" fmla="*/ 0 h 4703400"/>
              <a:gd name="connsiteX1" fmla="*/ 453054 w 461006"/>
              <a:gd name="connsiteY1" fmla="*/ 254442 h 4703400"/>
              <a:gd name="connsiteX2" fmla="*/ 461006 w 461006"/>
              <a:gd name="connsiteY2" fmla="*/ 4684902 h 4703400"/>
              <a:gd name="connsiteX3" fmla="*/ 8829 w 461006"/>
              <a:gd name="connsiteY3" fmla="*/ 4703400 h 4703400"/>
              <a:gd name="connsiteX4" fmla="*/ 630 w 461006"/>
              <a:gd name="connsiteY4" fmla="*/ 0 h 4703400"/>
              <a:gd name="connsiteX0" fmla="*/ 630 w 457228"/>
              <a:gd name="connsiteY0" fmla="*/ 0 h 4703400"/>
              <a:gd name="connsiteX1" fmla="*/ 453054 w 457228"/>
              <a:gd name="connsiteY1" fmla="*/ 254442 h 4703400"/>
              <a:gd name="connsiteX2" fmla="*/ 457228 w 457228"/>
              <a:gd name="connsiteY2" fmla="*/ 4696238 h 4703400"/>
              <a:gd name="connsiteX3" fmla="*/ 8829 w 457228"/>
              <a:gd name="connsiteY3" fmla="*/ 4703400 h 4703400"/>
              <a:gd name="connsiteX4" fmla="*/ 630 w 457228"/>
              <a:gd name="connsiteY4" fmla="*/ 0 h 4703400"/>
              <a:gd name="connsiteX0" fmla="*/ 524 w 457122"/>
              <a:gd name="connsiteY0" fmla="*/ 0 h 4703400"/>
              <a:gd name="connsiteX1" fmla="*/ 452948 w 457122"/>
              <a:gd name="connsiteY1" fmla="*/ 254442 h 4703400"/>
              <a:gd name="connsiteX2" fmla="*/ 457122 w 457122"/>
              <a:gd name="connsiteY2" fmla="*/ 4696238 h 4703400"/>
              <a:gd name="connsiteX3" fmla="*/ 12502 w 457122"/>
              <a:gd name="connsiteY3" fmla="*/ 4703400 h 4703400"/>
              <a:gd name="connsiteX4" fmla="*/ 524 w 457122"/>
              <a:gd name="connsiteY4" fmla="*/ 0 h 4703400"/>
              <a:gd name="connsiteX0" fmla="*/ 524 w 457122"/>
              <a:gd name="connsiteY0" fmla="*/ 0 h 4699622"/>
              <a:gd name="connsiteX1" fmla="*/ 452948 w 457122"/>
              <a:gd name="connsiteY1" fmla="*/ 254442 h 4699622"/>
              <a:gd name="connsiteX2" fmla="*/ 457122 w 457122"/>
              <a:gd name="connsiteY2" fmla="*/ 4696238 h 4699622"/>
              <a:gd name="connsiteX3" fmla="*/ 12502 w 457122"/>
              <a:gd name="connsiteY3" fmla="*/ 4699622 h 4699622"/>
              <a:gd name="connsiteX4" fmla="*/ 524 w 457122"/>
              <a:gd name="connsiteY4" fmla="*/ 0 h 4699622"/>
              <a:gd name="connsiteX0" fmla="*/ 793 w 457391"/>
              <a:gd name="connsiteY0" fmla="*/ 0 h 4696238"/>
              <a:gd name="connsiteX1" fmla="*/ 453217 w 457391"/>
              <a:gd name="connsiteY1" fmla="*/ 254442 h 4696238"/>
              <a:gd name="connsiteX2" fmla="*/ 457391 w 457391"/>
              <a:gd name="connsiteY2" fmla="*/ 4696238 h 4696238"/>
              <a:gd name="connsiteX3" fmla="*/ 5213 w 457391"/>
              <a:gd name="connsiteY3" fmla="*/ 4695844 h 4696238"/>
              <a:gd name="connsiteX4" fmla="*/ 793 w 457391"/>
              <a:gd name="connsiteY4" fmla="*/ 0 h 4696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391" h="4696238">
                <a:moveTo>
                  <a:pt x="793" y="0"/>
                </a:moveTo>
                <a:lnTo>
                  <a:pt x="453217" y="254442"/>
                </a:lnTo>
                <a:cubicBezTo>
                  <a:pt x="455868" y="1747164"/>
                  <a:pt x="454740" y="3203516"/>
                  <a:pt x="457391" y="4696238"/>
                </a:cubicBezTo>
                <a:lnTo>
                  <a:pt x="5213" y="4695844"/>
                </a:lnTo>
                <a:cubicBezTo>
                  <a:pt x="9171" y="3126259"/>
                  <a:pt x="-3165" y="1569585"/>
                  <a:pt x="793" y="0"/>
                </a:cubicBezTo>
                <a:close/>
              </a:path>
            </a:pathLst>
          </a:custGeom>
          <a:gradFill flip="none" rotWithShape="1">
            <a:gsLst>
              <a:gs pos="0">
                <a:srgbClr val="007C92">
                  <a:tint val="66000"/>
                  <a:satMod val="160000"/>
                </a:srgbClr>
              </a:gs>
              <a:gs pos="50000">
                <a:srgbClr val="007C92">
                  <a:tint val="44500"/>
                  <a:satMod val="160000"/>
                </a:srgbClr>
              </a:gs>
              <a:gs pos="100000">
                <a:srgbClr val="007C92">
                  <a:tint val="23500"/>
                  <a:satMod val="160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6"/>
          <p:cNvPicPr>
            <a:picLocks noChangeAspect="1" noChangeArrowheads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96336" y="591331"/>
            <a:ext cx="1080120" cy="688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Text Placeholder 15"/>
          <p:cNvSpPr>
            <a:spLocks noGrp="1"/>
          </p:cNvSpPr>
          <p:nvPr>
            <p:ph type="body" sz="quarter" idx="14" hasCustomPrompt="1"/>
          </p:nvPr>
        </p:nvSpPr>
        <p:spPr>
          <a:xfrm rot="16200000">
            <a:off x="-815065" y="893350"/>
            <a:ext cx="2197544" cy="422227"/>
          </a:xfrm>
          <a:prstGeom prst="rect">
            <a:avLst/>
          </a:prstGeom>
        </p:spPr>
        <p:txBody>
          <a:bodyPr wrap="square" spcCol="288000">
            <a:normAutofit/>
          </a:bodyPr>
          <a:lstStyle>
            <a:lvl1pPr marL="0" indent="0" algn="l">
              <a:buNone/>
              <a:defRPr sz="1200" b="1" spc="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ICE Thought Leadership</a:t>
            </a:r>
            <a:endParaRPr lang="en-GB" dirty="0"/>
          </a:p>
        </p:txBody>
      </p:sp>
      <p:sp>
        <p:nvSpPr>
          <p:cNvPr id="19" name="Text Placeholder 15"/>
          <p:cNvSpPr>
            <a:spLocks noGrp="1"/>
          </p:cNvSpPr>
          <p:nvPr>
            <p:ph type="body" sz="quarter" idx="11" hasCustomPrompt="1"/>
          </p:nvPr>
        </p:nvSpPr>
        <p:spPr>
          <a:xfrm rot="16200000">
            <a:off x="-855328" y="5517959"/>
            <a:ext cx="2257855" cy="422227"/>
          </a:xfrm>
          <a:prstGeom prst="rect">
            <a:avLst/>
          </a:prstGeom>
        </p:spPr>
        <p:txBody>
          <a:bodyPr wrap="square" spcCol="288000">
            <a:normAutofit/>
          </a:bodyPr>
          <a:lstStyle>
            <a:lvl1pPr marL="0" indent="0" algn="r">
              <a:buNone/>
              <a:defRPr sz="1200" b="1" spc="0" baseline="0">
                <a:solidFill>
                  <a:srgbClr val="007C9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Institution of Civil Engineers</a:t>
            </a:r>
            <a:endParaRPr lang="en-GB" dirty="0"/>
          </a:p>
        </p:txBody>
      </p:sp>
      <p:pic>
        <p:nvPicPr>
          <p:cNvPr id="12" name="Picture 10" descr="D:\Backup Files\Publications\Presentations\Flood Resilient Cities\Photos\floodAM[1].jpg"/>
          <p:cNvPicPr>
            <a:picLocks noChangeAspect="1" noChangeArrowheads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1366" r="49868"/>
          <a:stretch/>
        </p:blipFill>
        <p:spPr bwMode="auto">
          <a:xfrm>
            <a:off x="4328114" y="0"/>
            <a:ext cx="4932000" cy="3207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0886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15"/>
          <p:cNvSpPr>
            <a:spLocks noGrp="1"/>
          </p:cNvSpPr>
          <p:nvPr>
            <p:ph type="body" sz="quarter" idx="16" hasCustomPrompt="1"/>
          </p:nvPr>
        </p:nvSpPr>
        <p:spPr>
          <a:xfrm>
            <a:off x="4462612" y="6523552"/>
            <a:ext cx="3921258" cy="368514"/>
          </a:xfrm>
          <a:prstGeom prst="rect">
            <a:avLst/>
          </a:prstGeom>
        </p:spPr>
        <p:txBody>
          <a:bodyPr wrap="square" lIns="0" rIns="0" spcCol="288000">
            <a:noAutofit/>
          </a:bodyPr>
          <a:lstStyle>
            <a:lvl1pPr marL="0" indent="0">
              <a:spcBef>
                <a:spcPts val="0"/>
              </a:spcBef>
              <a:buNone/>
              <a:defRPr sz="1200" b="1" i="0" spc="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Institution of Civil Engineers</a:t>
            </a:r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0" hasCustomPrompt="1"/>
          </p:nvPr>
        </p:nvSpPr>
        <p:spPr>
          <a:xfrm>
            <a:off x="500064" y="400049"/>
            <a:ext cx="8178800" cy="1058863"/>
          </a:xfrm>
          <a:prstGeom prst="rect">
            <a:avLst/>
          </a:prstGeom>
        </p:spPr>
        <p:txBody>
          <a:bodyPr wrap="square" lIns="0" rIns="0" spcCol="288000">
            <a:noAutofit/>
          </a:bodyPr>
          <a:lstStyle>
            <a:lvl1pPr marL="0" indent="0">
              <a:spcBef>
                <a:spcPts val="0"/>
              </a:spcBef>
              <a:buNone/>
              <a:defRPr sz="4400" b="1" i="0" spc="0" baseline="0">
                <a:solidFill>
                  <a:srgbClr val="007C92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Click to add title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 hasCustomPrompt="1"/>
          </p:nvPr>
        </p:nvSpPr>
        <p:spPr>
          <a:xfrm>
            <a:off x="732292" y="1973261"/>
            <a:ext cx="3143023" cy="3832454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 sz="280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  <a:lvl2pPr>
              <a:defRPr sz="2500" baseline="0">
                <a:solidFill>
                  <a:schemeClr val="bg1"/>
                </a:solidFill>
                <a:latin typeface="+mn-lt"/>
              </a:defRPr>
            </a:lvl2pPr>
            <a:lvl3pPr>
              <a:defRPr sz="2000">
                <a:solidFill>
                  <a:schemeClr val="bg1">
                    <a:lumMod val="50000"/>
                  </a:schemeClr>
                </a:solidFill>
                <a:latin typeface="+mn-lt"/>
              </a:defRPr>
            </a:lvl3pPr>
          </a:lstStyle>
          <a:p>
            <a:pPr lvl="0"/>
            <a:r>
              <a:rPr lang="en-US" dirty="0" smtClean="0"/>
              <a:t>Click to add text</a:t>
            </a:r>
          </a:p>
          <a:p>
            <a:pPr marL="742950" marR="0" lvl="1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lang="en-US" dirty="0" smtClean="0"/>
              <a:t>Click to add text</a:t>
            </a:r>
          </a:p>
          <a:p>
            <a:pPr marL="1143000" marR="0" lvl="2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lang="en-US" dirty="0" smtClean="0"/>
              <a:t>Click to add text</a:t>
            </a:r>
          </a:p>
          <a:p>
            <a:pPr marL="1143000" marR="0" lvl="2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lang="en-US" dirty="0" smtClean="0"/>
              <a:t>Click to add text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endParaRPr lang="en-US" dirty="0" smtClean="0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endParaRPr lang="en-US" dirty="0" smtClean="0"/>
          </a:p>
          <a:p>
            <a:pPr lvl="0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5460008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Environment &amp; sustainabil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70" t="636" r="7470" b="-146"/>
          <a:stretch/>
        </p:blipFill>
        <p:spPr>
          <a:xfrm>
            <a:off x="427037" y="6420"/>
            <a:ext cx="8716964" cy="6854925"/>
          </a:xfrm>
          <a:prstGeom prst="rect">
            <a:avLst/>
          </a:prstGeom>
        </p:spPr>
      </p:pic>
      <p:sp>
        <p:nvSpPr>
          <p:cNvPr id="6" name="Rectangle 5"/>
          <p:cNvSpPr/>
          <p:nvPr userDrawn="1"/>
        </p:nvSpPr>
        <p:spPr>
          <a:xfrm>
            <a:off x="-6668" y="-10516"/>
            <a:ext cx="439660" cy="6858114"/>
          </a:xfrm>
          <a:custGeom>
            <a:avLst/>
            <a:gdLst>
              <a:gd name="connsiteX0" fmla="*/ 0 w 419042"/>
              <a:gd name="connsiteY0" fmla="*/ 0 h 6878964"/>
              <a:gd name="connsiteX1" fmla="*/ 419042 w 419042"/>
              <a:gd name="connsiteY1" fmla="*/ 0 h 6878964"/>
              <a:gd name="connsiteX2" fmla="*/ 419042 w 419042"/>
              <a:gd name="connsiteY2" fmla="*/ 6878964 h 6878964"/>
              <a:gd name="connsiteX3" fmla="*/ 0 w 419042"/>
              <a:gd name="connsiteY3" fmla="*/ 6878964 h 6878964"/>
              <a:gd name="connsiteX4" fmla="*/ 0 w 419042"/>
              <a:gd name="connsiteY4" fmla="*/ 0 h 6878964"/>
              <a:gd name="connsiteX0" fmla="*/ 0 w 419042"/>
              <a:gd name="connsiteY0" fmla="*/ 0 h 6878964"/>
              <a:gd name="connsiteX1" fmla="*/ 419042 w 419042"/>
              <a:gd name="connsiteY1" fmla="*/ 0 h 6878964"/>
              <a:gd name="connsiteX2" fmla="*/ 419042 w 419042"/>
              <a:gd name="connsiteY2" fmla="*/ 6841178 h 6878964"/>
              <a:gd name="connsiteX3" fmla="*/ 0 w 419042"/>
              <a:gd name="connsiteY3" fmla="*/ 6878964 h 6878964"/>
              <a:gd name="connsiteX4" fmla="*/ 0 w 419042"/>
              <a:gd name="connsiteY4" fmla="*/ 0 h 6878964"/>
              <a:gd name="connsiteX0" fmla="*/ 0 w 419042"/>
              <a:gd name="connsiteY0" fmla="*/ 0 h 6841178"/>
              <a:gd name="connsiteX1" fmla="*/ 419042 w 419042"/>
              <a:gd name="connsiteY1" fmla="*/ 0 h 6841178"/>
              <a:gd name="connsiteX2" fmla="*/ 419042 w 419042"/>
              <a:gd name="connsiteY2" fmla="*/ 6841178 h 6841178"/>
              <a:gd name="connsiteX3" fmla="*/ 3779 w 419042"/>
              <a:gd name="connsiteY3" fmla="*/ 6837400 h 6841178"/>
              <a:gd name="connsiteX4" fmla="*/ 0 w 419042"/>
              <a:gd name="connsiteY4" fmla="*/ 0 h 68411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9042" h="6841178">
                <a:moveTo>
                  <a:pt x="0" y="0"/>
                </a:moveTo>
                <a:lnTo>
                  <a:pt x="419042" y="0"/>
                </a:lnTo>
                <a:lnTo>
                  <a:pt x="419042" y="6841178"/>
                </a:lnTo>
                <a:lnTo>
                  <a:pt x="3779" y="6837400"/>
                </a:lnTo>
                <a:cubicBezTo>
                  <a:pt x="2519" y="4558267"/>
                  <a:pt x="1260" y="2279133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sx="1000" sy="1000" rotWithShape="0">
              <a:srgbClr val="000000"/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7" name="Right Triangle 6"/>
          <p:cNvSpPr/>
          <p:nvPr userDrawn="1"/>
        </p:nvSpPr>
        <p:spPr>
          <a:xfrm>
            <a:off x="-9945" y="2217810"/>
            <a:ext cx="9625302" cy="4654422"/>
          </a:xfrm>
          <a:custGeom>
            <a:avLst/>
            <a:gdLst>
              <a:gd name="connsiteX0" fmla="*/ 0 w 9937104"/>
              <a:gd name="connsiteY0" fmla="*/ 4802857 h 4802857"/>
              <a:gd name="connsiteX1" fmla="*/ 0 w 9937104"/>
              <a:gd name="connsiteY1" fmla="*/ 0 h 4802857"/>
              <a:gd name="connsiteX2" fmla="*/ 9937104 w 9937104"/>
              <a:gd name="connsiteY2" fmla="*/ 4802857 h 4802857"/>
              <a:gd name="connsiteX3" fmla="*/ 0 w 9937104"/>
              <a:gd name="connsiteY3" fmla="*/ 4802857 h 4802857"/>
              <a:gd name="connsiteX0" fmla="*/ 0 w 9937104"/>
              <a:gd name="connsiteY0" fmla="*/ 4644160 h 4644160"/>
              <a:gd name="connsiteX1" fmla="*/ 324952 w 9937104"/>
              <a:gd name="connsiteY1" fmla="*/ 0 h 4644160"/>
              <a:gd name="connsiteX2" fmla="*/ 9937104 w 9937104"/>
              <a:gd name="connsiteY2" fmla="*/ 4644160 h 4644160"/>
              <a:gd name="connsiteX3" fmla="*/ 0 w 9937104"/>
              <a:gd name="connsiteY3" fmla="*/ 4644160 h 4644160"/>
              <a:gd name="connsiteX0" fmla="*/ 385408 w 9612152"/>
              <a:gd name="connsiteY0" fmla="*/ 4356994 h 4644160"/>
              <a:gd name="connsiteX1" fmla="*/ 0 w 9612152"/>
              <a:gd name="connsiteY1" fmla="*/ 0 h 4644160"/>
              <a:gd name="connsiteX2" fmla="*/ 9612152 w 9612152"/>
              <a:gd name="connsiteY2" fmla="*/ 4644160 h 4644160"/>
              <a:gd name="connsiteX3" fmla="*/ 385408 w 9612152"/>
              <a:gd name="connsiteY3" fmla="*/ 4356994 h 4644160"/>
              <a:gd name="connsiteX0" fmla="*/ 0 w 9619709"/>
              <a:gd name="connsiteY0" fmla="*/ 4651718 h 4651718"/>
              <a:gd name="connsiteX1" fmla="*/ 7557 w 9619709"/>
              <a:gd name="connsiteY1" fmla="*/ 0 h 4651718"/>
              <a:gd name="connsiteX2" fmla="*/ 9619709 w 9619709"/>
              <a:gd name="connsiteY2" fmla="*/ 4644160 h 4651718"/>
              <a:gd name="connsiteX3" fmla="*/ 0 w 9619709"/>
              <a:gd name="connsiteY3" fmla="*/ 4651718 h 4651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619709" h="4651718">
                <a:moveTo>
                  <a:pt x="0" y="4651718"/>
                </a:moveTo>
                <a:lnTo>
                  <a:pt x="7557" y="0"/>
                </a:lnTo>
                <a:lnTo>
                  <a:pt x="9619709" y="4644160"/>
                </a:lnTo>
                <a:lnTo>
                  <a:pt x="0" y="4651718"/>
                </a:ln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 kern="0" smtClean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9" name="Rectangle 10"/>
          <p:cNvSpPr/>
          <p:nvPr userDrawn="1"/>
        </p:nvSpPr>
        <p:spPr>
          <a:xfrm>
            <a:off x="-20520" y="2175993"/>
            <a:ext cx="457391" cy="4696238"/>
          </a:xfrm>
          <a:custGeom>
            <a:avLst/>
            <a:gdLst>
              <a:gd name="connsiteX0" fmla="*/ 0 w 504056"/>
              <a:gd name="connsiteY0" fmla="*/ 0 h 4104456"/>
              <a:gd name="connsiteX1" fmla="*/ 504056 w 504056"/>
              <a:gd name="connsiteY1" fmla="*/ 0 h 4104456"/>
              <a:gd name="connsiteX2" fmla="*/ 504056 w 504056"/>
              <a:gd name="connsiteY2" fmla="*/ 4104456 h 4104456"/>
              <a:gd name="connsiteX3" fmla="*/ 0 w 504056"/>
              <a:gd name="connsiteY3" fmla="*/ 4104456 h 4104456"/>
              <a:gd name="connsiteX4" fmla="*/ 0 w 504056"/>
              <a:gd name="connsiteY4" fmla="*/ 0 h 4104456"/>
              <a:gd name="connsiteX0" fmla="*/ 0 w 504056"/>
              <a:gd name="connsiteY0" fmla="*/ 0 h 4104456"/>
              <a:gd name="connsiteX1" fmla="*/ 504056 w 504056"/>
              <a:gd name="connsiteY1" fmla="*/ 246490 h 4104456"/>
              <a:gd name="connsiteX2" fmla="*/ 504056 w 504056"/>
              <a:gd name="connsiteY2" fmla="*/ 4104456 h 4104456"/>
              <a:gd name="connsiteX3" fmla="*/ 0 w 504056"/>
              <a:gd name="connsiteY3" fmla="*/ 4104456 h 4104456"/>
              <a:gd name="connsiteX4" fmla="*/ 0 w 504056"/>
              <a:gd name="connsiteY4" fmla="*/ 0 h 4104456"/>
              <a:gd name="connsiteX0" fmla="*/ 0 w 504056"/>
              <a:gd name="connsiteY0" fmla="*/ 0 h 4700804"/>
              <a:gd name="connsiteX1" fmla="*/ 504056 w 504056"/>
              <a:gd name="connsiteY1" fmla="*/ 246490 h 4700804"/>
              <a:gd name="connsiteX2" fmla="*/ 504056 w 504056"/>
              <a:gd name="connsiteY2" fmla="*/ 4104456 h 4700804"/>
              <a:gd name="connsiteX3" fmla="*/ 0 w 504056"/>
              <a:gd name="connsiteY3" fmla="*/ 4700804 h 4700804"/>
              <a:gd name="connsiteX4" fmla="*/ 0 w 504056"/>
              <a:gd name="connsiteY4" fmla="*/ 0 h 4700804"/>
              <a:gd name="connsiteX0" fmla="*/ 0 w 504056"/>
              <a:gd name="connsiteY0" fmla="*/ 0 h 4708755"/>
              <a:gd name="connsiteX1" fmla="*/ 504056 w 504056"/>
              <a:gd name="connsiteY1" fmla="*/ 246490 h 4708755"/>
              <a:gd name="connsiteX2" fmla="*/ 440445 w 504056"/>
              <a:gd name="connsiteY2" fmla="*/ 4708755 h 4708755"/>
              <a:gd name="connsiteX3" fmla="*/ 0 w 504056"/>
              <a:gd name="connsiteY3" fmla="*/ 4700804 h 4708755"/>
              <a:gd name="connsiteX4" fmla="*/ 0 w 504056"/>
              <a:gd name="connsiteY4" fmla="*/ 0 h 4708755"/>
              <a:gd name="connsiteX0" fmla="*/ 0 w 456348"/>
              <a:gd name="connsiteY0" fmla="*/ 0 h 4708755"/>
              <a:gd name="connsiteX1" fmla="*/ 456348 w 456348"/>
              <a:gd name="connsiteY1" fmla="*/ 222637 h 4708755"/>
              <a:gd name="connsiteX2" fmla="*/ 440445 w 456348"/>
              <a:gd name="connsiteY2" fmla="*/ 4708755 h 4708755"/>
              <a:gd name="connsiteX3" fmla="*/ 0 w 456348"/>
              <a:gd name="connsiteY3" fmla="*/ 4700804 h 4708755"/>
              <a:gd name="connsiteX4" fmla="*/ 0 w 456348"/>
              <a:gd name="connsiteY4" fmla="*/ 0 h 4708755"/>
              <a:gd name="connsiteX0" fmla="*/ 0 w 456348"/>
              <a:gd name="connsiteY0" fmla="*/ 0 h 4708755"/>
              <a:gd name="connsiteX1" fmla="*/ 456348 w 456348"/>
              <a:gd name="connsiteY1" fmla="*/ 222637 h 4708755"/>
              <a:gd name="connsiteX2" fmla="*/ 456348 w 456348"/>
              <a:gd name="connsiteY2" fmla="*/ 4708755 h 4708755"/>
              <a:gd name="connsiteX3" fmla="*/ 0 w 456348"/>
              <a:gd name="connsiteY3" fmla="*/ 4700804 h 4708755"/>
              <a:gd name="connsiteX4" fmla="*/ 0 w 456348"/>
              <a:gd name="connsiteY4" fmla="*/ 0 h 4708755"/>
              <a:gd name="connsiteX0" fmla="*/ 0 w 456348"/>
              <a:gd name="connsiteY0" fmla="*/ 0 h 4708755"/>
              <a:gd name="connsiteX1" fmla="*/ 456348 w 456348"/>
              <a:gd name="connsiteY1" fmla="*/ 222637 h 4708755"/>
              <a:gd name="connsiteX2" fmla="*/ 456348 w 456348"/>
              <a:gd name="connsiteY2" fmla="*/ 4708755 h 4708755"/>
              <a:gd name="connsiteX3" fmla="*/ 0 w 456348"/>
              <a:gd name="connsiteY3" fmla="*/ 4708755 h 4708755"/>
              <a:gd name="connsiteX4" fmla="*/ 0 w 456348"/>
              <a:gd name="connsiteY4" fmla="*/ 0 h 4708755"/>
              <a:gd name="connsiteX0" fmla="*/ 0 w 472251"/>
              <a:gd name="connsiteY0" fmla="*/ 0 h 4708755"/>
              <a:gd name="connsiteX1" fmla="*/ 456348 w 472251"/>
              <a:gd name="connsiteY1" fmla="*/ 222637 h 4708755"/>
              <a:gd name="connsiteX2" fmla="*/ 472251 w 472251"/>
              <a:gd name="connsiteY2" fmla="*/ 4700804 h 4708755"/>
              <a:gd name="connsiteX3" fmla="*/ 0 w 472251"/>
              <a:gd name="connsiteY3" fmla="*/ 4708755 h 4708755"/>
              <a:gd name="connsiteX4" fmla="*/ 0 w 472251"/>
              <a:gd name="connsiteY4" fmla="*/ 0 h 4708755"/>
              <a:gd name="connsiteX0" fmla="*/ 11875 w 472251"/>
              <a:gd name="connsiteY0" fmla="*/ 0 h 4708755"/>
              <a:gd name="connsiteX1" fmla="*/ 456348 w 472251"/>
              <a:gd name="connsiteY1" fmla="*/ 222637 h 4708755"/>
              <a:gd name="connsiteX2" fmla="*/ 472251 w 472251"/>
              <a:gd name="connsiteY2" fmla="*/ 4700804 h 4708755"/>
              <a:gd name="connsiteX3" fmla="*/ 0 w 472251"/>
              <a:gd name="connsiteY3" fmla="*/ 4708755 h 4708755"/>
              <a:gd name="connsiteX4" fmla="*/ 11875 w 472251"/>
              <a:gd name="connsiteY4" fmla="*/ 0 h 4708755"/>
              <a:gd name="connsiteX0" fmla="*/ 3924 w 472251"/>
              <a:gd name="connsiteY0" fmla="*/ 0 h 4740560"/>
              <a:gd name="connsiteX1" fmla="*/ 456348 w 472251"/>
              <a:gd name="connsiteY1" fmla="*/ 254442 h 4740560"/>
              <a:gd name="connsiteX2" fmla="*/ 472251 w 472251"/>
              <a:gd name="connsiteY2" fmla="*/ 4732609 h 4740560"/>
              <a:gd name="connsiteX3" fmla="*/ 0 w 472251"/>
              <a:gd name="connsiteY3" fmla="*/ 4740560 h 4740560"/>
              <a:gd name="connsiteX4" fmla="*/ 3924 w 472251"/>
              <a:gd name="connsiteY4" fmla="*/ 0 h 4740560"/>
              <a:gd name="connsiteX0" fmla="*/ 524 w 468851"/>
              <a:gd name="connsiteY0" fmla="*/ 0 h 4732609"/>
              <a:gd name="connsiteX1" fmla="*/ 452948 w 468851"/>
              <a:gd name="connsiteY1" fmla="*/ 254442 h 4732609"/>
              <a:gd name="connsiteX2" fmla="*/ 468851 w 468851"/>
              <a:gd name="connsiteY2" fmla="*/ 4732609 h 4732609"/>
              <a:gd name="connsiteX3" fmla="*/ 12502 w 468851"/>
              <a:gd name="connsiteY3" fmla="*/ 4724658 h 4732609"/>
              <a:gd name="connsiteX4" fmla="*/ 524 w 468851"/>
              <a:gd name="connsiteY4" fmla="*/ 0 h 4732609"/>
              <a:gd name="connsiteX0" fmla="*/ 524 w 460900"/>
              <a:gd name="connsiteY0" fmla="*/ 0 h 4732609"/>
              <a:gd name="connsiteX1" fmla="*/ 452948 w 460900"/>
              <a:gd name="connsiteY1" fmla="*/ 254442 h 4732609"/>
              <a:gd name="connsiteX2" fmla="*/ 460900 w 460900"/>
              <a:gd name="connsiteY2" fmla="*/ 4732609 h 4732609"/>
              <a:gd name="connsiteX3" fmla="*/ 12502 w 460900"/>
              <a:gd name="connsiteY3" fmla="*/ 4724658 h 4732609"/>
              <a:gd name="connsiteX4" fmla="*/ 524 w 460900"/>
              <a:gd name="connsiteY4" fmla="*/ 0 h 4732609"/>
              <a:gd name="connsiteX0" fmla="*/ 524 w 460900"/>
              <a:gd name="connsiteY0" fmla="*/ 0 h 4724658"/>
              <a:gd name="connsiteX1" fmla="*/ 452948 w 460900"/>
              <a:gd name="connsiteY1" fmla="*/ 254442 h 4724658"/>
              <a:gd name="connsiteX2" fmla="*/ 460900 w 460900"/>
              <a:gd name="connsiteY2" fmla="*/ 4684902 h 4724658"/>
              <a:gd name="connsiteX3" fmla="*/ 12502 w 460900"/>
              <a:gd name="connsiteY3" fmla="*/ 4724658 h 4724658"/>
              <a:gd name="connsiteX4" fmla="*/ 524 w 460900"/>
              <a:gd name="connsiteY4" fmla="*/ 0 h 4724658"/>
              <a:gd name="connsiteX0" fmla="*/ 524 w 460900"/>
              <a:gd name="connsiteY0" fmla="*/ 0 h 4684902"/>
              <a:gd name="connsiteX1" fmla="*/ 452948 w 460900"/>
              <a:gd name="connsiteY1" fmla="*/ 254442 h 4684902"/>
              <a:gd name="connsiteX2" fmla="*/ 460900 w 460900"/>
              <a:gd name="connsiteY2" fmla="*/ 4684902 h 4684902"/>
              <a:gd name="connsiteX3" fmla="*/ 12502 w 460900"/>
              <a:gd name="connsiteY3" fmla="*/ 4676950 h 4684902"/>
              <a:gd name="connsiteX4" fmla="*/ 524 w 460900"/>
              <a:gd name="connsiteY4" fmla="*/ 0 h 4684902"/>
              <a:gd name="connsiteX0" fmla="*/ 630 w 461006"/>
              <a:gd name="connsiteY0" fmla="*/ 0 h 4703400"/>
              <a:gd name="connsiteX1" fmla="*/ 453054 w 461006"/>
              <a:gd name="connsiteY1" fmla="*/ 254442 h 4703400"/>
              <a:gd name="connsiteX2" fmla="*/ 461006 w 461006"/>
              <a:gd name="connsiteY2" fmla="*/ 4684902 h 4703400"/>
              <a:gd name="connsiteX3" fmla="*/ 8829 w 461006"/>
              <a:gd name="connsiteY3" fmla="*/ 4703400 h 4703400"/>
              <a:gd name="connsiteX4" fmla="*/ 630 w 461006"/>
              <a:gd name="connsiteY4" fmla="*/ 0 h 4703400"/>
              <a:gd name="connsiteX0" fmla="*/ 630 w 457228"/>
              <a:gd name="connsiteY0" fmla="*/ 0 h 4703400"/>
              <a:gd name="connsiteX1" fmla="*/ 453054 w 457228"/>
              <a:gd name="connsiteY1" fmla="*/ 254442 h 4703400"/>
              <a:gd name="connsiteX2" fmla="*/ 457228 w 457228"/>
              <a:gd name="connsiteY2" fmla="*/ 4696238 h 4703400"/>
              <a:gd name="connsiteX3" fmla="*/ 8829 w 457228"/>
              <a:gd name="connsiteY3" fmla="*/ 4703400 h 4703400"/>
              <a:gd name="connsiteX4" fmla="*/ 630 w 457228"/>
              <a:gd name="connsiteY4" fmla="*/ 0 h 4703400"/>
              <a:gd name="connsiteX0" fmla="*/ 524 w 457122"/>
              <a:gd name="connsiteY0" fmla="*/ 0 h 4703400"/>
              <a:gd name="connsiteX1" fmla="*/ 452948 w 457122"/>
              <a:gd name="connsiteY1" fmla="*/ 254442 h 4703400"/>
              <a:gd name="connsiteX2" fmla="*/ 457122 w 457122"/>
              <a:gd name="connsiteY2" fmla="*/ 4696238 h 4703400"/>
              <a:gd name="connsiteX3" fmla="*/ 12502 w 457122"/>
              <a:gd name="connsiteY3" fmla="*/ 4703400 h 4703400"/>
              <a:gd name="connsiteX4" fmla="*/ 524 w 457122"/>
              <a:gd name="connsiteY4" fmla="*/ 0 h 4703400"/>
              <a:gd name="connsiteX0" fmla="*/ 524 w 457122"/>
              <a:gd name="connsiteY0" fmla="*/ 0 h 4699622"/>
              <a:gd name="connsiteX1" fmla="*/ 452948 w 457122"/>
              <a:gd name="connsiteY1" fmla="*/ 254442 h 4699622"/>
              <a:gd name="connsiteX2" fmla="*/ 457122 w 457122"/>
              <a:gd name="connsiteY2" fmla="*/ 4696238 h 4699622"/>
              <a:gd name="connsiteX3" fmla="*/ 12502 w 457122"/>
              <a:gd name="connsiteY3" fmla="*/ 4699622 h 4699622"/>
              <a:gd name="connsiteX4" fmla="*/ 524 w 457122"/>
              <a:gd name="connsiteY4" fmla="*/ 0 h 4699622"/>
              <a:gd name="connsiteX0" fmla="*/ 793 w 457391"/>
              <a:gd name="connsiteY0" fmla="*/ 0 h 4696238"/>
              <a:gd name="connsiteX1" fmla="*/ 453217 w 457391"/>
              <a:gd name="connsiteY1" fmla="*/ 254442 h 4696238"/>
              <a:gd name="connsiteX2" fmla="*/ 457391 w 457391"/>
              <a:gd name="connsiteY2" fmla="*/ 4696238 h 4696238"/>
              <a:gd name="connsiteX3" fmla="*/ 5213 w 457391"/>
              <a:gd name="connsiteY3" fmla="*/ 4695844 h 4696238"/>
              <a:gd name="connsiteX4" fmla="*/ 793 w 457391"/>
              <a:gd name="connsiteY4" fmla="*/ 0 h 4696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391" h="4696238">
                <a:moveTo>
                  <a:pt x="793" y="0"/>
                </a:moveTo>
                <a:lnTo>
                  <a:pt x="453217" y="254442"/>
                </a:lnTo>
                <a:cubicBezTo>
                  <a:pt x="455868" y="1747164"/>
                  <a:pt x="454740" y="3203516"/>
                  <a:pt x="457391" y="4696238"/>
                </a:cubicBezTo>
                <a:lnTo>
                  <a:pt x="5213" y="4695844"/>
                </a:lnTo>
                <a:cubicBezTo>
                  <a:pt x="9171" y="3126259"/>
                  <a:pt x="-3165" y="1569585"/>
                  <a:pt x="793" y="0"/>
                </a:cubicBezTo>
                <a:close/>
              </a:path>
            </a:pathLst>
          </a:custGeom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black"/>
              </a:solidFill>
            </a:endParaRPr>
          </a:p>
        </p:txBody>
      </p:sp>
      <p:pic>
        <p:nvPicPr>
          <p:cNvPr id="10" name="Picture 6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591331"/>
            <a:ext cx="1080120" cy="688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 Placeholder 15"/>
          <p:cNvSpPr>
            <a:spLocks noGrp="1"/>
          </p:cNvSpPr>
          <p:nvPr>
            <p:ph type="body" sz="quarter" idx="12" hasCustomPrompt="1"/>
          </p:nvPr>
        </p:nvSpPr>
        <p:spPr>
          <a:xfrm>
            <a:off x="899592" y="4301892"/>
            <a:ext cx="4900863" cy="1616723"/>
          </a:xfrm>
          <a:prstGeom prst="rect">
            <a:avLst/>
          </a:prstGeom>
        </p:spPr>
        <p:txBody>
          <a:bodyPr wrap="square" lIns="0" tIns="216000" rIns="0" bIns="0" spcCol="288000">
            <a:noAutofit/>
          </a:bodyPr>
          <a:lstStyle>
            <a:lvl1pPr marL="0" indent="0">
              <a:lnSpc>
                <a:spcPts val="5500"/>
              </a:lnSpc>
              <a:buNone/>
              <a:defRPr sz="5400" b="1" spc="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ICE     AWARDS 2015</a:t>
            </a:r>
          </a:p>
        </p:txBody>
      </p:sp>
      <p:sp>
        <p:nvSpPr>
          <p:cNvPr id="17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899592" y="5849558"/>
            <a:ext cx="5698432" cy="717177"/>
          </a:xfrm>
          <a:prstGeom prst="rect">
            <a:avLst/>
          </a:prstGeom>
        </p:spPr>
        <p:txBody>
          <a:bodyPr wrap="square" lIns="0" tIns="0" rIns="0" bIns="0" spcCol="288000">
            <a:noAutofit/>
          </a:bodyPr>
          <a:lstStyle>
            <a:lvl1pPr marL="0" indent="0">
              <a:lnSpc>
                <a:spcPts val="4250"/>
              </a:lnSpc>
              <a:buNone/>
              <a:defRPr sz="2800" b="0" spc="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Presented by…</a:t>
            </a:r>
          </a:p>
        </p:txBody>
      </p:sp>
      <p:sp>
        <p:nvSpPr>
          <p:cNvPr id="18" name="Text Placeholder 15"/>
          <p:cNvSpPr>
            <a:spLocks noGrp="1"/>
          </p:cNvSpPr>
          <p:nvPr>
            <p:ph type="body" sz="quarter" idx="14" hasCustomPrompt="1"/>
          </p:nvPr>
        </p:nvSpPr>
        <p:spPr>
          <a:xfrm rot="16200000">
            <a:off x="-815065" y="893350"/>
            <a:ext cx="2197544" cy="422227"/>
          </a:xfrm>
          <a:prstGeom prst="rect">
            <a:avLst/>
          </a:prstGeom>
        </p:spPr>
        <p:txBody>
          <a:bodyPr wrap="square" spcCol="288000">
            <a:normAutofit/>
          </a:bodyPr>
          <a:lstStyle>
            <a:lvl1pPr marL="0" indent="0" algn="l">
              <a:buNone/>
              <a:defRPr sz="1200" b="1" spc="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ICE Awards 2015</a:t>
            </a:r>
            <a:endParaRPr lang="en-GB" dirty="0"/>
          </a:p>
        </p:txBody>
      </p:sp>
      <p:sp>
        <p:nvSpPr>
          <p:cNvPr id="19" name="Text Placeholder 15"/>
          <p:cNvSpPr>
            <a:spLocks noGrp="1"/>
          </p:cNvSpPr>
          <p:nvPr>
            <p:ph type="body" sz="quarter" idx="11" hasCustomPrompt="1"/>
          </p:nvPr>
        </p:nvSpPr>
        <p:spPr>
          <a:xfrm rot="16200000">
            <a:off x="-1579767" y="4048550"/>
            <a:ext cx="3726651" cy="422227"/>
          </a:xfrm>
          <a:prstGeom prst="rect">
            <a:avLst/>
          </a:prstGeom>
          <a:solidFill>
            <a:schemeClr val="lt1">
              <a:alpha val="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none"/>
        </p:style>
        <p:txBody>
          <a:bodyPr wrap="square" spcCol="288000">
            <a:normAutofit/>
          </a:bodyPr>
          <a:lstStyle>
            <a:lvl1pPr marL="0" indent="0" algn="r">
              <a:buNone/>
              <a:defRPr sz="1200" b="1" spc="0" baseline="0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Institution of Civil Engineers</a:t>
            </a:r>
            <a:endParaRPr lang="en-GB" dirty="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916448" y="6621517"/>
            <a:ext cx="4085363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800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Registered charity number 210252. Charity registered in Scotland number SC038629.</a:t>
            </a:r>
            <a:endParaRPr lang="en-GB" sz="8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92701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87344" y="801837"/>
            <a:ext cx="8191519" cy="1068806"/>
          </a:xfrm>
          <a:prstGeom prst="rect">
            <a:avLst/>
          </a:prstGeom>
        </p:spPr>
        <p:txBody>
          <a:bodyPr wrap="square" lIns="0" rIns="0" spcCol="288000">
            <a:normAutofit/>
          </a:bodyPr>
          <a:lstStyle>
            <a:lvl1pPr marL="0" indent="0">
              <a:spcBef>
                <a:spcPts val="0"/>
              </a:spcBef>
              <a:buNone/>
              <a:defRPr sz="4400" b="1" i="0" spc="0" baseline="0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29991927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87344" y="801688"/>
            <a:ext cx="8191519" cy="1068806"/>
          </a:xfrm>
          <a:prstGeom prst="rect">
            <a:avLst/>
          </a:prstGeom>
        </p:spPr>
        <p:txBody>
          <a:bodyPr wrap="square" lIns="0" rIns="0" spcCol="288000">
            <a:normAutofit/>
          </a:bodyPr>
          <a:lstStyle>
            <a:lvl1pPr marL="0" indent="0">
              <a:spcBef>
                <a:spcPts val="0"/>
              </a:spcBef>
              <a:buNone/>
              <a:defRPr sz="4400" b="1" i="0" spc="0" baseline="0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Click to add title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half" idx="15"/>
          </p:nvPr>
        </p:nvSpPr>
        <p:spPr>
          <a:xfrm>
            <a:off x="500063" y="1869270"/>
            <a:ext cx="3943350" cy="4665300"/>
          </a:xfrm>
          <a:prstGeom prst="rect">
            <a:avLst/>
          </a:prstGeom>
        </p:spPr>
        <p:txBody>
          <a:bodyPr/>
          <a:lstStyle>
            <a:lvl1pPr marL="342900" indent="-342900">
              <a:buFont typeface="Wingdings" pitchFamily="2" charset="2"/>
              <a:buChar char="§"/>
              <a:defRPr sz="2800">
                <a:latin typeface="Arial" pitchFamily="34" charset="0"/>
                <a:cs typeface="Arial" pitchFamily="34" charset="0"/>
              </a:defRPr>
            </a:lvl1pPr>
            <a:lvl2pPr>
              <a:defRPr sz="2400">
                <a:latin typeface="Arial" pitchFamily="34" charset="0"/>
                <a:cs typeface="Arial" pitchFamily="34" charset="0"/>
              </a:defRPr>
            </a:lvl2pPr>
            <a:lvl3pPr marL="1143000" indent="-228600">
              <a:buFont typeface="Wingdings" pitchFamily="2" charset="2"/>
              <a:buChar char="§"/>
              <a:defRPr sz="2000">
                <a:latin typeface="Arial" pitchFamily="34" charset="0"/>
                <a:cs typeface="Arial" pitchFamily="34" charset="0"/>
              </a:defRPr>
            </a:lvl3pPr>
            <a:lvl4pPr>
              <a:defRPr sz="1800">
                <a:latin typeface="Arial" pitchFamily="34" charset="0"/>
                <a:cs typeface="Arial" pitchFamily="34" charset="0"/>
              </a:defRPr>
            </a:lvl4pPr>
            <a:lvl5pPr>
              <a:defRPr sz="1800">
                <a:latin typeface="Arial" pitchFamily="34" charset="0"/>
                <a:cs typeface="Arial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6" name="Content Placeholder 2"/>
          <p:cNvSpPr>
            <a:spLocks noGrp="1"/>
          </p:cNvSpPr>
          <p:nvPr>
            <p:ph sz="half" idx="16"/>
          </p:nvPr>
        </p:nvSpPr>
        <p:spPr>
          <a:xfrm>
            <a:off x="4757738" y="1869270"/>
            <a:ext cx="3921125" cy="4665300"/>
          </a:xfrm>
          <a:prstGeom prst="rect">
            <a:avLst/>
          </a:prstGeom>
        </p:spPr>
        <p:txBody>
          <a:bodyPr/>
          <a:lstStyle>
            <a:lvl1pPr marL="342900" indent="-342900">
              <a:buFont typeface="Wingdings" pitchFamily="2" charset="2"/>
              <a:buChar char="§"/>
              <a:defRPr sz="2800">
                <a:latin typeface="Arial" pitchFamily="34" charset="0"/>
                <a:cs typeface="Arial" pitchFamily="34" charset="0"/>
              </a:defRPr>
            </a:lvl1pPr>
            <a:lvl2pPr>
              <a:defRPr sz="2400">
                <a:latin typeface="Arial" pitchFamily="34" charset="0"/>
                <a:cs typeface="Arial" pitchFamily="34" charset="0"/>
              </a:defRPr>
            </a:lvl2pPr>
            <a:lvl3pPr marL="1143000" indent="-228600">
              <a:buFont typeface="Wingdings" pitchFamily="2" charset="2"/>
              <a:buChar char="§"/>
              <a:defRPr sz="2000">
                <a:latin typeface="Arial" pitchFamily="34" charset="0"/>
                <a:cs typeface="Arial" pitchFamily="34" charset="0"/>
              </a:defRPr>
            </a:lvl3pPr>
            <a:lvl4pPr>
              <a:defRPr sz="1800">
                <a:latin typeface="Arial" pitchFamily="34" charset="0"/>
                <a:cs typeface="Arial" pitchFamily="34" charset="0"/>
              </a:defRPr>
            </a:lvl4pPr>
            <a:lvl5pPr>
              <a:defRPr sz="1800">
                <a:latin typeface="Arial" pitchFamily="34" charset="0"/>
                <a:cs typeface="Arial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856303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87344" y="802857"/>
            <a:ext cx="8191519" cy="1068806"/>
          </a:xfrm>
          <a:prstGeom prst="rect">
            <a:avLst/>
          </a:prstGeom>
        </p:spPr>
        <p:txBody>
          <a:bodyPr wrap="square" lIns="0" rIns="0" spcCol="288000">
            <a:normAutofit/>
          </a:bodyPr>
          <a:lstStyle>
            <a:lvl1pPr marL="0" indent="0">
              <a:spcBef>
                <a:spcPts val="0"/>
              </a:spcBef>
              <a:buNone/>
              <a:defRPr sz="4400" b="1" i="0" spc="0" baseline="0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Click to add title</a:t>
            </a:r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510174" y="1871663"/>
            <a:ext cx="3933240" cy="857250"/>
          </a:xfrm>
          <a:prstGeom prst="rect">
            <a:avLst/>
          </a:prstGeom>
        </p:spPr>
        <p:txBody>
          <a:bodyPr wrap="square" lIns="0" rIns="0" spcCol="288000">
            <a:normAutofit/>
          </a:bodyPr>
          <a:lstStyle>
            <a:lvl1pPr marL="0" indent="0" algn="l">
              <a:spcBef>
                <a:spcPts val="0"/>
              </a:spcBef>
              <a:buNone/>
              <a:defRPr sz="2400" b="1" i="0" spc="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Click to add text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9" hasCustomPrompt="1"/>
          </p:nvPr>
        </p:nvSpPr>
        <p:spPr>
          <a:xfrm>
            <a:off x="4745623" y="1871663"/>
            <a:ext cx="3933240" cy="857250"/>
          </a:xfrm>
          <a:prstGeom prst="rect">
            <a:avLst/>
          </a:prstGeom>
        </p:spPr>
        <p:txBody>
          <a:bodyPr wrap="square" lIns="0" rIns="0" spcCol="288000">
            <a:normAutofit/>
          </a:bodyPr>
          <a:lstStyle>
            <a:lvl1pPr marL="0" indent="0" algn="l">
              <a:spcBef>
                <a:spcPts val="0"/>
              </a:spcBef>
              <a:buNone/>
              <a:defRPr sz="2400" b="1" i="0" spc="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Click to add text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half" idx="15"/>
          </p:nvPr>
        </p:nvSpPr>
        <p:spPr>
          <a:xfrm>
            <a:off x="500063" y="2728913"/>
            <a:ext cx="3943350" cy="3806826"/>
          </a:xfrm>
          <a:prstGeom prst="rect">
            <a:avLst/>
          </a:prstGeom>
        </p:spPr>
        <p:txBody>
          <a:bodyPr/>
          <a:lstStyle>
            <a:lvl1pPr marL="342900" indent="-342900">
              <a:buFont typeface="Wingdings" pitchFamily="2" charset="2"/>
              <a:buChar char="§"/>
              <a:defRPr sz="2800">
                <a:latin typeface="Arial" pitchFamily="34" charset="0"/>
                <a:cs typeface="Arial" pitchFamily="34" charset="0"/>
              </a:defRPr>
            </a:lvl1pPr>
            <a:lvl2pPr>
              <a:defRPr sz="2400">
                <a:latin typeface="Arial" pitchFamily="34" charset="0"/>
                <a:cs typeface="Arial" pitchFamily="34" charset="0"/>
              </a:defRPr>
            </a:lvl2pPr>
            <a:lvl3pPr marL="1143000" indent="-228600">
              <a:buFont typeface="Wingdings" pitchFamily="2" charset="2"/>
              <a:buChar char="§"/>
              <a:defRPr sz="2000">
                <a:latin typeface="Arial" pitchFamily="34" charset="0"/>
                <a:cs typeface="Arial" pitchFamily="34" charset="0"/>
              </a:defRPr>
            </a:lvl3pPr>
            <a:lvl4pPr>
              <a:defRPr sz="1800">
                <a:latin typeface="Arial" pitchFamily="34" charset="0"/>
                <a:cs typeface="Arial" pitchFamily="34" charset="0"/>
              </a:defRPr>
            </a:lvl4pPr>
            <a:lvl5pPr>
              <a:defRPr sz="1800">
                <a:latin typeface="Arial" pitchFamily="34" charset="0"/>
                <a:cs typeface="Arial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6"/>
          </p:nvPr>
        </p:nvSpPr>
        <p:spPr>
          <a:xfrm>
            <a:off x="4757738" y="2728913"/>
            <a:ext cx="3921125" cy="3806826"/>
          </a:xfrm>
          <a:prstGeom prst="rect">
            <a:avLst/>
          </a:prstGeom>
        </p:spPr>
        <p:txBody>
          <a:bodyPr/>
          <a:lstStyle>
            <a:lvl1pPr marL="342900" indent="-342900">
              <a:buFont typeface="Wingdings" pitchFamily="2" charset="2"/>
              <a:buChar char="§"/>
              <a:defRPr sz="2800">
                <a:latin typeface="Arial" pitchFamily="34" charset="0"/>
                <a:cs typeface="Arial" pitchFamily="34" charset="0"/>
              </a:defRPr>
            </a:lvl1pPr>
            <a:lvl2pPr>
              <a:defRPr sz="2400">
                <a:latin typeface="Arial" pitchFamily="34" charset="0"/>
                <a:cs typeface="Arial" pitchFamily="34" charset="0"/>
              </a:defRPr>
            </a:lvl2pPr>
            <a:lvl3pPr marL="1143000" indent="-228600">
              <a:buFont typeface="Wingdings" pitchFamily="2" charset="2"/>
              <a:buChar char="§"/>
              <a:defRPr sz="2000">
                <a:latin typeface="Arial" pitchFamily="34" charset="0"/>
                <a:cs typeface="Arial" pitchFamily="34" charset="0"/>
              </a:defRPr>
            </a:lvl3pPr>
            <a:lvl4pPr>
              <a:defRPr sz="1800">
                <a:latin typeface="Arial" pitchFamily="34" charset="0"/>
                <a:cs typeface="Arial" pitchFamily="34" charset="0"/>
              </a:defRPr>
            </a:lvl4pPr>
            <a:lvl5pPr>
              <a:defRPr sz="1800">
                <a:latin typeface="Arial" pitchFamily="34" charset="0"/>
                <a:cs typeface="Arial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161844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87344" y="801688"/>
            <a:ext cx="8191519" cy="1068806"/>
          </a:xfrm>
          <a:prstGeom prst="rect">
            <a:avLst/>
          </a:prstGeom>
        </p:spPr>
        <p:txBody>
          <a:bodyPr wrap="square" lIns="0" rIns="0" spcCol="288000">
            <a:normAutofit/>
          </a:bodyPr>
          <a:lstStyle>
            <a:lvl1pPr marL="0" indent="0">
              <a:spcBef>
                <a:spcPts val="0"/>
              </a:spcBef>
              <a:buNone/>
              <a:defRPr sz="4400" b="1" i="0" spc="0" baseline="0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40021248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456609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500063" y="783995"/>
            <a:ext cx="2827337" cy="1058863"/>
          </a:xfrm>
          <a:prstGeom prst="rect">
            <a:avLst/>
          </a:prstGeom>
        </p:spPr>
        <p:txBody>
          <a:bodyPr wrap="square" lIns="0" rIns="0" spcCol="288000">
            <a:normAutofit/>
          </a:bodyPr>
          <a:lstStyle>
            <a:lvl1pPr marL="0" indent="0">
              <a:spcBef>
                <a:spcPts val="0"/>
              </a:spcBef>
              <a:buNone/>
              <a:defRPr sz="2400" b="1" i="0" spc="0" baseline="0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Click to add title</a:t>
            </a:r>
          </a:p>
        </p:txBody>
      </p:sp>
      <p:sp>
        <p:nvSpPr>
          <p:cNvPr id="5" name="Text Placeholder 15"/>
          <p:cNvSpPr>
            <a:spLocks noGrp="1"/>
          </p:cNvSpPr>
          <p:nvPr>
            <p:ph type="body" sz="quarter" idx="14" hasCustomPrompt="1"/>
          </p:nvPr>
        </p:nvSpPr>
        <p:spPr>
          <a:xfrm>
            <a:off x="500063" y="1842859"/>
            <a:ext cx="2827337" cy="4664075"/>
          </a:xfrm>
          <a:prstGeom prst="rect">
            <a:avLst/>
          </a:prstGeom>
        </p:spPr>
        <p:txBody>
          <a:bodyPr wrap="square" lIns="0" rIns="0" spcCol="288000">
            <a:noAutofit/>
          </a:bodyPr>
          <a:lstStyle>
            <a:lvl1pPr marL="0" indent="0">
              <a:spcBef>
                <a:spcPts val="0"/>
              </a:spcBef>
              <a:buNone/>
              <a:defRPr sz="2000" b="0" i="0" spc="0" baseline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Click to add text</a:t>
            </a:r>
            <a:endParaRPr lang="en-US" dirty="0" smtClean="0"/>
          </a:p>
        </p:txBody>
      </p:sp>
      <p:sp>
        <p:nvSpPr>
          <p:cNvPr id="6" name="Content Placeholder 2"/>
          <p:cNvSpPr>
            <a:spLocks noGrp="1"/>
          </p:cNvSpPr>
          <p:nvPr>
            <p:ph idx="15"/>
          </p:nvPr>
        </p:nvSpPr>
        <p:spPr>
          <a:xfrm>
            <a:off x="3605213" y="783996"/>
            <a:ext cx="5073650" cy="5722938"/>
          </a:xfrm>
          <a:prstGeom prst="rect">
            <a:avLst/>
          </a:prstGeom>
        </p:spPr>
        <p:txBody>
          <a:bodyPr/>
          <a:lstStyle>
            <a:lvl1pPr marL="342900" indent="-342900">
              <a:buFont typeface="Wingdings" pitchFamily="2" charset="2"/>
              <a:buChar char="§"/>
              <a:defRPr>
                <a:latin typeface="Arial" pitchFamily="34" charset="0"/>
                <a:cs typeface="Arial" pitchFamily="34" charset="0"/>
              </a:defRPr>
            </a:lvl1pPr>
            <a:lvl2pPr>
              <a:defRPr>
                <a:latin typeface="Arial" pitchFamily="34" charset="0"/>
                <a:cs typeface="Arial" pitchFamily="34" charset="0"/>
              </a:defRPr>
            </a:lvl2pPr>
            <a:lvl3pPr marL="1143000" indent="-228600">
              <a:buFont typeface="Wingdings" pitchFamily="2" charset="2"/>
              <a:buChar char="§"/>
              <a:defRPr>
                <a:latin typeface="Arial" pitchFamily="34" charset="0"/>
                <a:cs typeface="Arial" pitchFamily="34" charset="0"/>
              </a:defRPr>
            </a:lvl3pPr>
            <a:lvl4pPr>
              <a:defRPr>
                <a:latin typeface="Arial" pitchFamily="34" charset="0"/>
                <a:cs typeface="Arial" pitchFamily="34" charset="0"/>
              </a:defRPr>
            </a:lvl4pPr>
            <a:lvl5pPr>
              <a:defRPr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79165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00062" y="2728912"/>
            <a:ext cx="8178801" cy="33940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500" baseline="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 smtClean="0"/>
              <a:t>Click icon to add picture</a:t>
            </a:r>
            <a:endParaRPr lang="en-GB" dirty="0"/>
          </a:p>
        </p:txBody>
      </p:sp>
      <p:sp>
        <p:nvSpPr>
          <p:cNvPr id="4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500063" y="601973"/>
            <a:ext cx="8178800" cy="720725"/>
          </a:xfrm>
          <a:prstGeom prst="rect">
            <a:avLst/>
          </a:prstGeom>
        </p:spPr>
        <p:txBody>
          <a:bodyPr wrap="square" lIns="0" rIns="0" spcCol="288000">
            <a:normAutofit/>
          </a:bodyPr>
          <a:lstStyle>
            <a:lvl1pPr marL="0" indent="0">
              <a:spcBef>
                <a:spcPts val="0"/>
              </a:spcBef>
              <a:buNone/>
              <a:defRPr sz="2400" b="1" i="0" spc="0" baseline="0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Click to add title</a:t>
            </a:r>
          </a:p>
        </p:txBody>
      </p:sp>
      <p:sp>
        <p:nvSpPr>
          <p:cNvPr id="5" name="Text Placeholder 15"/>
          <p:cNvSpPr>
            <a:spLocks noGrp="1"/>
          </p:cNvSpPr>
          <p:nvPr>
            <p:ph type="body" sz="quarter" idx="14" hasCustomPrompt="1"/>
          </p:nvPr>
        </p:nvSpPr>
        <p:spPr>
          <a:xfrm>
            <a:off x="500063" y="1322697"/>
            <a:ext cx="8178800" cy="1203325"/>
          </a:xfrm>
          <a:prstGeom prst="rect">
            <a:avLst/>
          </a:prstGeom>
        </p:spPr>
        <p:txBody>
          <a:bodyPr wrap="square" lIns="0" rIns="0" spcCol="288000">
            <a:noAutofit/>
          </a:bodyPr>
          <a:lstStyle>
            <a:lvl1pPr marL="0" indent="0">
              <a:spcBef>
                <a:spcPts val="0"/>
              </a:spcBef>
              <a:buNone/>
              <a:defRPr sz="2000" b="0" i="0" spc="0" baseline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Click to add text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4482071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15"/>
          <p:cNvSpPr>
            <a:spLocks noGrp="1"/>
          </p:cNvSpPr>
          <p:nvPr>
            <p:ph type="body" sz="quarter" idx="10" hasCustomPrompt="1"/>
          </p:nvPr>
        </p:nvSpPr>
        <p:spPr>
          <a:xfrm>
            <a:off x="487345" y="801688"/>
            <a:ext cx="8191520" cy="943394"/>
          </a:xfrm>
          <a:prstGeom prst="rect">
            <a:avLst/>
          </a:prstGeom>
        </p:spPr>
        <p:txBody>
          <a:bodyPr wrap="square" lIns="0" rIns="0" spcCol="288000">
            <a:noAutofit/>
          </a:bodyPr>
          <a:lstStyle>
            <a:lvl1pPr marL="0" indent="0">
              <a:spcBef>
                <a:spcPts val="0"/>
              </a:spcBef>
              <a:buNone/>
              <a:defRPr sz="4400" b="1" i="0" spc="0" baseline="0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Click to add title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5"/>
          </p:nvPr>
        </p:nvSpPr>
        <p:spPr>
          <a:xfrm rot="5400000">
            <a:off x="2257427" y="105421"/>
            <a:ext cx="4664080" cy="8178801"/>
          </a:xfrm>
          <a:prstGeom prst="rect">
            <a:avLst/>
          </a:prstGeom>
        </p:spPr>
        <p:txBody>
          <a:bodyPr/>
          <a:lstStyle>
            <a:lvl1pPr marL="342900" indent="-342900">
              <a:buFont typeface="Wingdings" pitchFamily="2" charset="2"/>
              <a:buChar char="§"/>
              <a:defRPr>
                <a:latin typeface="Arial" pitchFamily="34" charset="0"/>
                <a:cs typeface="Arial" pitchFamily="34" charset="0"/>
              </a:defRPr>
            </a:lvl1pPr>
            <a:lvl2pPr>
              <a:defRPr>
                <a:latin typeface="Arial" pitchFamily="34" charset="0"/>
                <a:cs typeface="Arial" pitchFamily="34" charset="0"/>
              </a:defRPr>
            </a:lvl2pPr>
            <a:lvl3pPr marL="1143000" indent="-228600">
              <a:buFont typeface="Wingdings" pitchFamily="2" charset="2"/>
              <a:buChar char="§"/>
              <a:defRPr>
                <a:latin typeface="Arial" pitchFamily="34" charset="0"/>
                <a:cs typeface="Arial" pitchFamily="34" charset="0"/>
              </a:defRPr>
            </a:lvl3pPr>
            <a:lvl4pPr>
              <a:defRPr>
                <a:latin typeface="Arial" pitchFamily="34" charset="0"/>
                <a:cs typeface="Arial" pitchFamily="34" charset="0"/>
              </a:defRPr>
            </a:lvl4pPr>
            <a:lvl5pPr>
              <a:defRPr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465994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ver slide Environment &amp; sustainabil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842" y="-10516"/>
            <a:ext cx="419042" cy="6858114"/>
          </a:xfrm>
          <a:custGeom>
            <a:avLst/>
            <a:gdLst>
              <a:gd name="connsiteX0" fmla="*/ 0 w 419042"/>
              <a:gd name="connsiteY0" fmla="*/ 0 h 6878964"/>
              <a:gd name="connsiteX1" fmla="*/ 419042 w 419042"/>
              <a:gd name="connsiteY1" fmla="*/ 0 h 6878964"/>
              <a:gd name="connsiteX2" fmla="*/ 419042 w 419042"/>
              <a:gd name="connsiteY2" fmla="*/ 6878964 h 6878964"/>
              <a:gd name="connsiteX3" fmla="*/ 0 w 419042"/>
              <a:gd name="connsiteY3" fmla="*/ 6878964 h 6878964"/>
              <a:gd name="connsiteX4" fmla="*/ 0 w 419042"/>
              <a:gd name="connsiteY4" fmla="*/ 0 h 6878964"/>
              <a:gd name="connsiteX0" fmla="*/ 0 w 419042"/>
              <a:gd name="connsiteY0" fmla="*/ 0 h 6878964"/>
              <a:gd name="connsiteX1" fmla="*/ 419042 w 419042"/>
              <a:gd name="connsiteY1" fmla="*/ 0 h 6878964"/>
              <a:gd name="connsiteX2" fmla="*/ 419042 w 419042"/>
              <a:gd name="connsiteY2" fmla="*/ 6841178 h 6878964"/>
              <a:gd name="connsiteX3" fmla="*/ 0 w 419042"/>
              <a:gd name="connsiteY3" fmla="*/ 6878964 h 6878964"/>
              <a:gd name="connsiteX4" fmla="*/ 0 w 419042"/>
              <a:gd name="connsiteY4" fmla="*/ 0 h 6878964"/>
              <a:gd name="connsiteX0" fmla="*/ 0 w 419042"/>
              <a:gd name="connsiteY0" fmla="*/ 0 h 6841178"/>
              <a:gd name="connsiteX1" fmla="*/ 419042 w 419042"/>
              <a:gd name="connsiteY1" fmla="*/ 0 h 6841178"/>
              <a:gd name="connsiteX2" fmla="*/ 419042 w 419042"/>
              <a:gd name="connsiteY2" fmla="*/ 6841178 h 6841178"/>
              <a:gd name="connsiteX3" fmla="*/ 3779 w 419042"/>
              <a:gd name="connsiteY3" fmla="*/ 6837400 h 6841178"/>
              <a:gd name="connsiteX4" fmla="*/ 0 w 419042"/>
              <a:gd name="connsiteY4" fmla="*/ 0 h 68411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9042" h="6841178">
                <a:moveTo>
                  <a:pt x="0" y="0"/>
                </a:moveTo>
                <a:lnTo>
                  <a:pt x="419042" y="0"/>
                </a:lnTo>
                <a:lnTo>
                  <a:pt x="419042" y="6841178"/>
                </a:lnTo>
                <a:lnTo>
                  <a:pt x="3779" y="6837400"/>
                </a:lnTo>
                <a:cubicBezTo>
                  <a:pt x="2519" y="4558267"/>
                  <a:pt x="1260" y="2279133"/>
                  <a:pt x="0" y="0"/>
                </a:cubicBezTo>
                <a:close/>
              </a:path>
            </a:pathLst>
          </a:custGeom>
          <a:solidFill>
            <a:srgbClr val="007C92"/>
          </a:solidFill>
          <a:ln>
            <a:solidFill>
              <a:srgbClr val="007C92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ight Triangle 6"/>
          <p:cNvSpPr/>
          <p:nvPr userDrawn="1"/>
        </p:nvSpPr>
        <p:spPr>
          <a:xfrm>
            <a:off x="-9945" y="2217810"/>
            <a:ext cx="9625302" cy="4654422"/>
          </a:xfrm>
          <a:custGeom>
            <a:avLst/>
            <a:gdLst>
              <a:gd name="connsiteX0" fmla="*/ 0 w 9937104"/>
              <a:gd name="connsiteY0" fmla="*/ 4802857 h 4802857"/>
              <a:gd name="connsiteX1" fmla="*/ 0 w 9937104"/>
              <a:gd name="connsiteY1" fmla="*/ 0 h 4802857"/>
              <a:gd name="connsiteX2" fmla="*/ 9937104 w 9937104"/>
              <a:gd name="connsiteY2" fmla="*/ 4802857 h 4802857"/>
              <a:gd name="connsiteX3" fmla="*/ 0 w 9937104"/>
              <a:gd name="connsiteY3" fmla="*/ 4802857 h 4802857"/>
              <a:gd name="connsiteX0" fmla="*/ 0 w 9937104"/>
              <a:gd name="connsiteY0" fmla="*/ 4644160 h 4644160"/>
              <a:gd name="connsiteX1" fmla="*/ 324952 w 9937104"/>
              <a:gd name="connsiteY1" fmla="*/ 0 h 4644160"/>
              <a:gd name="connsiteX2" fmla="*/ 9937104 w 9937104"/>
              <a:gd name="connsiteY2" fmla="*/ 4644160 h 4644160"/>
              <a:gd name="connsiteX3" fmla="*/ 0 w 9937104"/>
              <a:gd name="connsiteY3" fmla="*/ 4644160 h 4644160"/>
              <a:gd name="connsiteX0" fmla="*/ 385408 w 9612152"/>
              <a:gd name="connsiteY0" fmla="*/ 4356994 h 4644160"/>
              <a:gd name="connsiteX1" fmla="*/ 0 w 9612152"/>
              <a:gd name="connsiteY1" fmla="*/ 0 h 4644160"/>
              <a:gd name="connsiteX2" fmla="*/ 9612152 w 9612152"/>
              <a:gd name="connsiteY2" fmla="*/ 4644160 h 4644160"/>
              <a:gd name="connsiteX3" fmla="*/ 385408 w 9612152"/>
              <a:gd name="connsiteY3" fmla="*/ 4356994 h 4644160"/>
              <a:gd name="connsiteX0" fmla="*/ 0 w 9619709"/>
              <a:gd name="connsiteY0" fmla="*/ 4651718 h 4651718"/>
              <a:gd name="connsiteX1" fmla="*/ 7557 w 9619709"/>
              <a:gd name="connsiteY1" fmla="*/ 0 h 4651718"/>
              <a:gd name="connsiteX2" fmla="*/ 9619709 w 9619709"/>
              <a:gd name="connsiteY2" fmla="*/ 4644160 h 4651718"/>
              <a:gd name="connsiteX3" fmla="*/ 0 w 9619709"/>
              <a:gd name="connsiteY3" fmla="*/ 4651718 h 4651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619709" h="4651718">
                <a:moveTo>
                  <a:pt x="0" y="4651718"/>
                </a:moveTo>
                <a:lnTo>
                  <a:pt x="7557" y="0"/>
                </a:lnTo>
                <a:lnTo>
                  <a:pt x="9619709" y="4644160"/>
                </a:lnTo>
                <a:lnTo>
                  <a:pt x="0" y="4651718"/>
                </a:lnTo>
                <a:close/>
              </a:path>
            </a:pathLst>
          </a:custGeom>
          <a:solidFill>
            <a:srgbClr val="007C92">
              <a:alpha val="6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" name="Rectangle 10"/>
          <p:cNvSpPr/>
          <p:nvPr userDrawn="1"/>
        </p:nvSpPr>
        <p:spPr>
          <a:xfrm>
            <a:off x="-20520" y="2175993"/>
            <a:ext cx="457391" cy="4696238"/>
          </a:xfrm>
          <a:custGeom>
            <a:avLst/>
            <a:gdLst>
              <a:gd name="connsiteX0" fmla="*/ 0 w 504056"/>
              <a:gd name="connsiteY0" fmla="*/ 0 h 4104456"/>
              <a:gd name="connsiteX1" fmla="*/ 504056 w 504056"/>
              <a:gd name="connsiteY1" fmla="*/ 0 h 4104456"/>
              <a:gd name="connsiteX2" fmla="*/ 504056 w 504056"/>
              <a:gd name="connsiteY2" fmla="*/ 4104456 h 4104456"/>
              <a:gd name="connsiteX3" fmla="*/ 0 w 504056"/>
              <a:gd name="connsiteY3" fmla="*/ 4104456 h 4104456"/>
              <a:gd name="connsiteX4" fmla="*/ 0 w 504056"/>
              <a:gd name="connsiteY4" fmla="*/ 0 h 4104456"/>
              <a:gd name="connsiteX0" fmla="*/ 0 w 504056"/>
              <a:gd name="connsiteY0" fmla="*/ 0 h 4104456"/>
              <a:gd name="connsiteX1" fmla="*/ 504056 w 504056"/>
              <a:gd name="connsiteY1" fmla="*/ 246490 h 4104456"/>
              <a:gd name="connsiteX2" fmla="*/ 504056 w 504056"/>
              <a:gd name="connsiteY2" fmla="*/ 4104456 h 4104456"/>
              <a:gd name="connsiteX3" fmla="*/ 0 w 504056"/>
              <a:gd name="connsiteY3" fmla="*/ 4104456 h 4104456"/>
              <a:gd name="connsiteX4" fmla="*/ 0 w 504056"/>
              <a:gd name="connsiteY4" fmla="*/ 0 h 4104456"/>
              <a:gd name="connsiteX0" fmla="*/ 0 w 504056"/>
              <a:gd name="connsiteY0" fmla="*/ 0 h 4700804"/>
              <a:gd name="connsiteX1" fmla="*/ 504056 w 504056"/>
              <a:gd name="connsiteY1" fmla="*/ 246490 h 4700804"/>
              <a:gd name="connsiteX2" fmla="*/ 504056 w 504056"/>
              <a:gd name="connsiteY2" fmla="*/ 4104456 h 4700804"/>
              <a:gd name="connsiteX3" fmla="*/ 0 w 504056"/>
              <a:gd name="connsiteY3" fmla="*/ 4700804 h 4700804"/>
              <a:gd name="connsiteX4" fmla="*/ 0 w 504056"/>
              <a:gd name="connsiteY4" fmla="*/ 0 h 4700804"/>
              <a:gd name="connsiteX0" fmla="*/ 0 w 504056"/>
              <a:gd name="connsiteY0" fmla="*/ 0 h 4708755"/>
              <a:gd name="connsiteX1" fmla="*/ 504056 w 504056"/>
              <a:gd name="connsiteY1" fmla="*/ 246490 h 4708755"/>
              <a:gd name="connsiteX2" fmla="*/ 440445 w 504056"/>
              <a:gd name="connsiteY2" fmla="*/ 4708755 h 4708755"/>
              <a:gd name="connsiteX3" fmla="*/ 0 w 504056"/>
              <a:gd name="connsiteY3" fmla="*/ 4700804 h 4708755"/>
              <a:gd name="connsiteX4" fmla="*/ 0 w 504056"/>
              <a:gd name="connsiteY4" fmla="*/ 0 h 4708755"/>
              <a:gd name="connsiteX0" fmla="*/ 0 w 456348"/>
              <a:gd name="connsiteY0" fmla="*/ 0 h 4708755"/>
              <a:gd name="connsiteX1" fmla="*/ 456348 w 456348"/>
              <a:gd name="connsiteY1" fmla="*/ 222637 h 4708755"/>
              <a:gd name="connsiteX2" fmla="*/ 440445 w 456348"/>
              <a:gd name="connsiteY2" fmla="*/ 4708755 h 4708755"/>
              <a:gd name="connsiteX3" fmla="*/ 0 w 456348"/>
              <a:gd name="connsiteY3" fmla="*/ 4700804 h 4708755"/>
              <a:gd name="connsiteX4" fmla="*/ 0 w 456348"/>
              <a:gd name="connsiteY4" fmla="*/ 0 h 4708755"/>
              <a:gd name="connsiteX0" fmla="*/ 0 w 456348"/>
              <a:gd name="connsiteY0" fmla="*/ 0 h 4708755"/>
              <a:gd name="connsiteX1" fmla="*/ 456348 w 456348"/>
              <a:gd name="connsiteY1" fmla="*/ 222637 h 4708755"/>
              <a:gd name="connsiteX2" fmla="*/ 456348 w 456348"/>
              <a:gd name="connsiteY2" fmla="*/ 4708755 h 4708755"/>
              <a:gd name="connsiteX3" fmla="*/ 0 w 456348"/>
              <a:gd name="connsiteY3" fmla="*/ 4700804 h 4708755"/>
              <a:gd name="connsiteX4" fmla="*/ 0 w 456348"/>
              <a:gd name="connsiteY4" fmla="*/ 0 h 4708755"/>
              <a:gd name="connsiteX0" fmla="*/ 0 w 456348"/>
              <a:gd name="connsiteY0" fmla="*/ 0 h 4708755"/>
              <a:gd name="connsiteX1" fmla="*/ 456348 w 456348"/>
              <a:gd name="connsiteY1" fmla="*/ 222637 h 4708755"/>
              <a:gd name="connsiteX2" fmla="*/ 456348 w 456348"/>
              <a:gd name="connsiteY2" fmla="*/ 4708755 h 4708755"/>
              <a:gd name="connsiteX3" fmla="*/ 0 w 456348"/>
              <a:gd name="connsiteY3" fmla="*/ 4708755 h 4708755"/>
              <a:gd name="connsiteX4" fmla="*/ 0 w 456348"/>
              <a:gd name="connsiteY4" fmla="*/ 0 h 4708755"/>
              <a:gd name="connsiteX0" fmla="*/ 0 w 472251"/>
              <a:gd name="connsiteY0" fmla="*/ 0 h 4708755"/>
              <a:gd name="connsiteX1" fmla="*/ 456348 w 472251"/>
              <a:gd name="connsiteY1" fmla="*/ 222637 h 4708755"/>
              <a:gd name="connsiteX2" fmla="*/ 472251 w 472251"/>
              <a:gd name="connsiteY2" fmla="*/ 4700804 h 4708755"/>
              <a:gd name="connsiteX3" fmla="*/ 0 w 472251"/>
              <a:gd name="connsiteY3" fmla="*/ 4708755 h 4708755"/>
              <a:gd name="connsiteX4" fmla="*/ 0 w 472251"/>
              <a:gd name="connsiteY4" fmla="*/ 0 h 4708755"/>
              <a:gd name="connsiteX0" fmla="*/ 11875 w 472251"/>
              <a:gd name="connsiteY0" fmla="*/ 0 h 4708755"/>
              <a:gd name="connsiteX1" fmla="*/ 456348 w 472251"/>
              <a:gd name="connsiteY1" fmla="*/ 222637 h 4708755"/>
              <a:gd name="connsiteX2" fmla="*/ 472251 w 472251"/>
              <a:gd name="connsiteY2" fmla="*/ 4700804 h 4708755"/>
              <a:gd name="connsiteX3" fmla="*/ 0 w 472251"/>
              <a:gd name="connsiteY3" fmla="*/ 4708755 h 4708755"/>
              <a:gd name="connsiteX4" fmla="*/ 11875 w 472251"/>
              <a:gd name="connsiteY4" fmla="*/ 0 h 4708755"/>
              <a:gd name="connsiteX0" fmla="*/ 3924 w 472251"/>
              <a:gd name="connsiteY0" fmla="*/ 0 h 4740560"/>
              <a:gd name="connsiteX1" fmla="*/ 456348 w 472251"/>
              <a:gd name="connsiteY1" fmla="*/ 254442 h 4740560"/>
              <a:gd name="connsiteX2" fmla="*/ 472251 w 472251"/>
              <a:gd name="connsiteY2" fmla="*/ 4732609 h 4740560"/>
              <a:gd name="connsiteX3" fmla="*/ 0 w 472251"/>
              <a:gd name="connsiteY3" fmla="*/ 4740560 h 4740560"/>
              <a:gd name="connsiteX4" fmla="*/ 3924 w 472251"/>
              <a:gd name="connsiteY4" fmla="*/ 0 h 4740560"/>
              <a:gd name="connsiteX0" fmla="*/ 524 w 468851"/>
              <a:gd name="connsiteY0" fmla="*/ 0 h 4732609"/>
              <a:gd name="connsiteX1" fmla="*/ 452948 w 468851"/>
              <a:gd name="connsiteY1" fmla="*/ 254442 h 4732609"/>
              <a:gd name="connsiteX2" fmla="*/ 468851 w 468851"/>
              <a:gd name="connsiteY2" fmla="*/ 4732609 h 4732609"/>
              <a:gd name="connsiteX3" fmla="*/ 12502 w 468851"/>
              <a:gd name="connsiteY3" fmla="*/ 4724658 h 4732609"/>
              <a:gd name="connsiteX4" fmla="*/ 524 w 468851"/>
              <a:gd name="connsiteY4" fmla="*/ 0 h 4732609"/>
              <a:gd name="connsiteX0" fmla="*/ 524 w 460900"/>
              <a:gd name="connsiteY0" fmla="*/ 0 h 4732609"/>
              <a:gd name="connsiteX1" fmla="*/ 452948 w 460900"/>
              <a:gd name="connsiteY1" fmla="*/ 254442 h 4732609"/>
              <a:gd name="connsiteX2" fmla="*/ 460900 w 460900"/>
              <a:gd name="connsiteY2" fmla="*/ 4732609 h 4732609"/>
              <a:gd name="connsiteX3" fmla="*/ 12502 w 460900"/>
              <a:gd name="connsiteY3" fmla="*/ 4724658 h 4732609"/>
              <a:gd name="connsiteX4" fmla="*/ 524 w 460900"/>
              <a:gd name="connsiteY4" fmla="*/ 0 h 4732609"/>
              <a:gd name="connsiteX0" fmla="*/ 524 w 460900"/>
              <a:gd name="connsiteY0" fmla="*/ 0 h 4724658"/>
              <a:gd name="connsiteX1" fmla="*/ 452948 w 460900"/>
              <a:gd name="connsiteY1" fmla="*/ 254442 h 4724658"/>
              <a:gd name="connsiteX2" fmla="*/ 460900 w 460900"/>
              <a:gd name="connsiteY2" fmla="*/ 4684902 h 4724658"/>
              <a:gd name="connsiteX3" fmla="*/ 12502 w 460900"/>
              <a:gd name="connsiteY3" fmla="*/ 4724658 h 4724658"/>
              <a:gd name="connsiteX4" fmla="*/ 524 w 460900"/>
              <a:gd name="connsiteY4" fmla="*/ 0 h 4724658"/>
              <a:gd name="connsiteX0" fmla="*/ 524 w 460900"/>
              <a:gd name="connsiteY0" fmla="*/ 0 h 4684902"/>
              <a:gd name="connsiteX1" fmla="*/ 452948 w 460900"/>
              <a:gd name="connsiteY1" fmla="*/ 254442 h 4684902"/>
              <a:gd name="connsiteX2" fmla="*/ 460900 w 460900"/>
              <a:gd name="connsiteY2" fmla="*/ 4684902 h 4684902"/>
              <a:gd name="connsiteX3" fmla="*/ 12502 w 460900"/>
              <a:gd name="connsiteY3" fmla="*/ 4676950 h 4684902"/>
              <a:gd name="connsiteX4" fmla="*/ 524 w 460900"/>
              <a:gd name="connsiteY4" fmla="*/ 0 h 4684902"/>
              <a:gd name="connsiteX0" fmla="*/ 630 w 461006"/>
              <a:gd name="connsiteY0" fmla="*/ 0 h 4703400"/>
              <a:gd name="connsiteX1" fmla="*/ 453054 w 461006"/>
              <a:gd name="connsiteY1" fmla="*/ 254442 h 4703400"/>
              <a:gd name="connsiteX2" fmla="*/ 461006 w 461006"/>
              <a:gd name="connsiteY2" fmla="*/ 4684902 h 4703400"/>
              <a:gd name="connsiteX3" fmla="*/ 8829 w 461006"/>
              <a:gd name="connsiteY3" fmla="*/ 4703400 h 4703400"/>
              <a:gd name="connsiteX4" fmla="*/ 630 w 461006"/>
              <a:gd name="connsiteY4" fmla="*/ 0 h 4703400"/>
              <a:gd name="connsiteX0" fmla="*/ 630 w 457228"/>
              <a:gd name="connsiteY0" fmla="*/ 0 h 4703400"/>
              <a:gd name="connsiteX1" fmla="*/ 453054 w 457228"/>
              <a:gd name="connsiteY1" fmla="*/ 254442 h 4703400"/>
              <a:gd name="connsiteX2" fmla="*/ 457228 w 457228"/>
              <a:gd name="connsiteY2" fmla="*/ 4696238 h 4703400"/>
              <a:gd name="connsiteX3" fmla="*/ 8829 w 457228"/>
              <a:gd name="connsiteY3" fmla="*/ 4703400 h 4703400"/>
              <a:gd name="connsiteX4" fmla="*/ 630 w 457228"/>
              <a:gd name="connsiteY4" fmla="*/ 0 h 4703400"/>
              <a:gd name="connsiteX0" fmla="*/ 524 w 457122"/>
              <a:gd name="connsiteY0" fmla="*/ 0 h 4703400"/>
              <a:gd name="connsiteX1" fmla="*/ 452948 w 457122"/>
              <a:gd name="connsiteY1" fmla="*/ 254442 h 4703400"/>
              <a:gd name="connsiteX2" fmla="*/ 457122 w 457122"/>
              <a:gd name="connsiteY2" fmla="*/ 4696238 h 4703400"/>
              <a:gd name="connsiteX3" fmla="*/ 12502 w 457122"/>
              <a:gd name="connsiteY3" fmla="*/ 4703400 h 4703400"/>
              <a:gd name="connsiteX4" fmla="*/ 524 w 457122"/>
              <a:gd name="connsiteY4" fmla="*/ 0 h 4703400"/>
              <a:gd name="connsiteX0" fmla="*/ 524 w 457122"/>
              <a:gd name="connsiteY0" fmla="*/ 0 h 4699622"/>
              <a:gd name="connsiteX1" fmla="*/ 452948 w 457122"/>
              <a:gd name="connsiteY1" fmla="*/ 254442 h 4699622"/>
              <a:gd name="connsiteX2" fmla="*/ 457122 w 457122"/>
              <a:gd name="connsiteY2" fmla="*/ 4696238 h 4699622"/>
              <a:gd name="connsiteX3" fmla="*/ 12502 w 457122"/>
              <a:gd name="connsiteY3" fmla="*/ 4699622 h 4699622"/>
              <a:gd name="connsiteX4" fmla="*/ 524 w 457122"/>
              <a:gd name="connsiteY4" fmla="*/ 0 h 4699622"/>
              <a:gd name="connsiteX0" fmla="*/ 793 w 457391"/>
              <a:gd name="connsiteY0" fmla="*/ 0 h 4696238"/>
              <a:gd name="connsiteX1" fmla="*/ 453217 w 457391"/>
              <a:gd name="connsiteY1" fmla="*/ 254442 h 4696238"/>
              <a:gd name="connsiteX2" fmla="*/ 457391 w 457391"/>
              <a:gd name="connsiteY2" fmla="*/ 4696238 h 4696238"/>
              <a:gd name="connsiteX3" fmla="*/ 5213 w 457391"/>
              <a:gd name="connsiteY3" fmla="*/ 4695844 h 4696238"/>
              <a:gd name="connsiteX4" fmla="*/ 793 w 457391"/>
              <a:gd name="connsiteY4" fmla="*/ 0 h 4696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391" h="4696238">
                <a:moveTo>
                  <a:pt x="793" y="0"/>
                </a:moveTo>
                <a:lnTo>
                  <a:pt x="453217" y="254442"/>
                </a:lnTo>
                <a:cubicBezTo>
                  <a:pt x="455868" y="1747164"/>
                  <a:pt x="454740" y="3203516"/>
                  <a:pt x="457391" y="4696238"/>
                </a:cubicBezTo>
                <a:lnTo>
                  <a:pt x="5213" y="4695844"/>
                </a:lnTo>
                <a:cubicBezTo>
                  <a:pt x="9171" y="3126259"/>
                  <a:pt x="-3165" y="1569585"/>
                  <a:pt x="793" y="0"/>
                </a:cubicBezTo>
                <a:close/>
              </a:path>
            </a:pathLst>
          </a:custGeom>
          <a:gradFill flip="none" rotWithShape="1">
            <a:gsLst>
              <a:gs pos="0">
                <a:srgbClr val="007C92">
                  <a:tint val="66000"/>
                  <a:satMod val="160000"/>
                </a:srgbClr>
              </a:gs>
              <a:gs pos="50000">
                <a:srgbClr val="007C92">
                  <a:tint val="44500"/>
                  <a:satMod val="160000"/>
                </a:srgbClr>
              </a:gs>
              <a:gs pos="100000">
                <a:srgbClr val="007C92">
                  <a:tint val="23500"/>
                  <a:satMod val="160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6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96336" y="591331"/>
            <a:ext cx="1080120" cy="688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 Placeholder 15"/>
          <p:cNvSpPr>
            <a:spLocks noGrp="1"/>
          </p:cNvSpPr>
          <p:nvPr>
            <p:ph type="body" sz="quarter" idx="12" hasCustomPrompt="1"/>
          </p:nvPr>
        </p:nvSpPr>
        <p:spPr>
          <a:xfrm>
            <a:off x="899592" y="4301892"/>
            <a:ext cx="4900863" cy="1616723"/>
          </a:xfrm>
          <a:prstGeom prst="rect">
            <a:avLst/>
          </a:prstGeom>
        </p:spPr>
        <p:txBody>
          <a:bodyPr wrap="square" lIns="0" tIns="216000" rIns="0" bIns="0" spcCol="288000">
            <a:noAutofit/>
          </a:bodyPr>
          <a:lstStyle>
            <a:lvl1pPr marL="0" indent="0">
              <a:lnSpc>
                <a:spcPts val="5500"/>
              </a:lnSpc>
              <a:buNone/>
              <a:defRPr sz="4400" b="1" spc="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ICE THOUGHT LEADERSHIP</a:t>
            </a:r>
          </a:p>
        </p:txBody>
      </p:sp>
      <p:sp>
        <p:nvSpPr>
          <p:cNvPr id="17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899592" y="5849558"/>
            <a:ext cx="5698432" cy="717177"/>
          </a:xfrm>
          <a:prstGeom prst="rect">
            <a:avLst/>
          </a:prstGeom>
        </p:spPr>
        <p:txBody>
          <a:bodyPr wrap="square" lIns="0" tIns="0" rIns="0" bIns="0" spcCol="288000">
            <a:noAutofit/>
          </a:bodyPr>
          <a:lstStyle>
            <a:lvl1pPr marL="0" indent="0">
              <a:lnSpc>
                <a:spcPts val="4250"/>
              </a:lnSpc>
              <a:buNone/>
              <a:defRPr sz="2000" b="0" spc="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Presented by David </a:t>
            </a:r>
            <a:r>
              <a:rPr lang="en-US" dirty="0" err="1" smtClean="0"/>
              <a:t>Balmforth</a:t>
            </a:r>
            <a:r>
              <a:rPr lang="en-US" dirty="0" smtClean="0"/>
              <a:t>, ICE President</a:t>
            </a:r>
          </a:p>
        </p:txBody>
      </p:sp>
      <p:sp>
        <p:nvSpPr>
          <p:cNvPr id="19" name="Text Placeholder 15"/>
          <p:cNvSpPr>
            <a:spLocks noGrp="1"/>
          </p:cNvSpPr>
          <p:nvPr>
            <p:ph type="body" sz="quarter" idx="11" hasCustomPrompt="1"/>
          </p:nvPr>
        </p:nvSpPr>
        <p:spPr>
          <a:xfrm rot="16200000">
            <a:off x="-931489" y="5540882"/>
            <a:ext cx="2417234" cy="422227"/>
          </a:xfrm>
          <a:prstGeom prst="rect">
            <a:avLst/>
          </a:prstGeom>
        </p:spPr>
        <p:txBody>
          <a:bodyPr wrap="square" spcCol="288000">
            <a:normAutofit/>
          </a:bodyPr>
          <a:lstStyle>
            <a:lvl1pPr marL="0" indent="0" algn="r">
              <a:buNone/>
              <a:defRPr sz="1200" b="1" spc="0" baseline="0">
                <a:solidFill>
                  <a:srgbClr val="007C9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Institution of Civil Engineers</a:t>
            </a:r>
            <a:endParaRPr lang="en-GB" dirty="0"/>
          </a:p>
        </p:txBody>
      </p:sp>
      <p:sp>
        <p:nvSpPr>
          <p:cNvPr id="11" name="Text Placeholder 15"/>
          <p:cNvSpPr>
            <a:spLocks noGrp="1"/>
          </p:cNvSpPr>
          <p:nvPr>
            <p:ph type="body" sz="quarter" idx="14" hasCustomPrompt="1"/>
          </p:nvPr>
        </p:nvSpPr>
        <p:spPr>
          <a:xfrm rot="16200000">
            <a:off x="-815065" y="893350"/>
            <a:ext cx="2197544" cy="422227"/>
          </a:xfrm>
          <a:prstGeom prst="rect">
            <a:avLst/>
          </a:prstGeom>
        </p:spPr>
        <p:txBody>
          <a:bodyPr wrap="square" spcCol="288000">
            <a:normAutofit/>
          </a:bodyPr>
          <a:lstStyle>
            <a:lvl1pPr marL="0" indent="0" algn="l">
              <a:buNone/>
              <a:defRPr sz="1200" b="1" spc="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ICE Thought Leadership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681086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le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15"/>
          <p:cNvSpPr>
            <a:spLocks noGrp="1"/>
          </p:cNvSpPr>
          <p:nvPr>
            <p:ph type="body" sz="quarter" idx="10" hasCustomPrompt="1"/>
          </p:nvPr>
        </p:nvSpPr>
        <p:spPr>
          <a:xfrm rot="5400000">
            <a:off x="5341740" y="3195418"/>
            <a:ext cx="5730853" cy="943394"/>
          </a:xfrm>
          <a:prstGeom prst="rect">
            <a:avLst/>
          </a:prstGeom>
        </p:spPr>
        <p:txBody>
          <a:bodyPr wrap="square" lIns="0" rIns="0" spcCol="288000">
            <a:noAutofit/>
          </a:bodyPr>
          <a:lstStyle>
            <a:lvl1pPr marL="0" indent="0">
              <a:spcBef>
                <a:spcPts val="0"/>
              </a:spcBef>
              <a:buNone/>
              <a:defRPr sz="4400" b="1" i="0" spc="0" baseline="0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Click to add title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5"/>
          </p:nvPr>
        </p:nvSpPr>
        <p:spPr>
          <a:xfrm rot="5400000">
            <a:off x="1154742" y="147009"/>
            <a:ext cx="5730855" cy="7040214"/>
          </a:xfrm>
          <a:prstGeom prst="rect">
            <a:avLst/>
          </a:prstGeom>
        </p:spPr>
        <p:txBody>
          <a:bodyPr/>
          <a:lstStyle>
            <a:lvl1pPr marL="342900" indent="-342900">
              <a:buFont typeface="Wingdings" pitchFamily="2" charset="2"/>
              <a:buChar char="§"/>
              <a:defRPr>
                <a:latin typeface="Arial" pitchFamily="34" charset="0"/>
                <a:cs typeface="Arial" pitchFamily="34" charset="0"/>
              </a:defRPr>
            </a:lvl1pPr>
            <a:lvl2pPr>
              <a:defRPr>
                <a:latin typeface="Arial" pitchFamily="34" charset="0"/>
                <a:cs typeface="Arial" pitchFamily="34" charset="0"/>
              </a:defRPr>
            </a:lvl2pPr>
            <a:lvl3pPr marL="1143000" indent="-228600">
              <a:buFont typeface="Wingdings" pitchFamily="2" charset="2"/>
              <a:buChar char="§"/>
              <a:defRPr>
                <a:latin typeface="Arial" pitchFamily="34" charset="0"/>
                <a:cs typeface="Arial" pitchFamily="34" charset="0"/>
              </a:defRPr>
            </a:lvl3pPr>
            <a:lvl4pPr>
              <a:defRPr>
                <a:latin typeface="Arial" pitchFamily="34" charset="0"/>
                <a:cs typeface="Arial" pitchFamily="34" charset="0"/>
              </a:defRPr>
            </a:lvl4pPr>
            <a:lvl5pPr>
              <a:defRPr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559909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and ICE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4"/>
          </p:nvPr>
        </p:nvSpPr>
        <p:spPr>
          <a:xfrm>
            <a:off x="500063" y="1859788"/>
            <a:ext cx="8178800" cy="4664075"/>
          </a:xfrm>
          <a:prstGeom prst="rect">
            <a:avLst/>
          </a:prstGeom>
        </p:spPr>
        <p:txBody>
          <a:bodyPr/>
          <a:lstStyle>
            <a:lvl1pPr marL="342900" indent="-342900">
              <a:buFont typeface="Wingdings" pitchFamily="2" charset="2"/>
              <a:buChar char="§"/>
              <a:defRPr>
                <a:latin typeface="Arial" pitchFamily="34" charset="0"/>
                <a:cs typeface="Arial" pitchFamily="34" charset="0"/>
              </a:defRPr>
            </a:lvl1pPr>
            <a:lvl2pPr>
              <a:defRPr>
                <a:latin typeface="Arial" pitchFamily="34" charset="0"/>
                <a:cs typeface="Arial" pitchFamily="34" charset="0"/>
              </a:defRPr>
            </a:lvl2pPr>
            <a:lvl3pPr marL="1143000" indent="-228600">
              <a:buFont typeface="Wingdings" pitchFamily="2" charset="2"/>
              <a:buChar char="§"/>
              <a:defRPr>
                <a:latin typeface="Arial" pitchFamily="34" charset="0"/>
                <a:cs typeface="Arial" pitchFamily="34" charset="0"/>
              </a:defRPr>
            </a:lvl3pPr>
            <a:lvl4pPr>
              <a:defRPr>
                <a:latin typeface="Arial" pitchFamily="34" charset="0"/>
                <a:cs typeface="Arial" pitchFamily="34" charset="0"/>
              </a:defRPr>
            </a:lvl4pPr>
            <a:lvl5pPr>
              <a:defRPr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87344" y="790982"/>
            <a:ext cx="8191519" cy="1068806"/>
          </a:xfrm>
          <a:prstGeom prst="rect">
            <a:avLst/>
          </a:prstGeom>
        </p:spPr>
        <p:txBody>
          <a:bodyPr wrap="square" lIns="0" rIns="0" spcCol="288000">
            <a:normAutofit/>
          </a:bodyPr>
          <a:lstStyle>
            <a:lvl1pPr marL="0" indent="0">
              <a:spcBef>
                <a:spcPts val="0"/>
              </a:spcBef>
              <a:buNone/>
              <a:defRPr sz="4400" b="1" i="0" spc="0" baseline="0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Click to add title</a:t>
            </a:r>
          </a:p>
        </p:txBody>
      </p:sp>
      <p:pic>
        <p:nvPicPr>
          <p:cNvPr id="6" name="Picture 5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98743" y="697343"/>
            <a:ext cx="1080120" cy="687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852314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15"/>
          <p:cNvSpPr>
            <a:spLocks noGrp="1"/>
          </p:cNvSpPr>
          <p:nvPr>
            <p:ph type="body" sz="quarter" idx="16" hasCustomPrompt="1"/>
          </p:nvPr>
        </p:nvSpPr>
        <p:spPr>
          <a:xfrm>
            <a:off x="4462612" y="6523552"/>
            <a:ext cx="3921258" cy="368514"/>
          </a:xfrm>
          <a:prstGeom prst="rect">
            <a:avLst/>
          </a:prstGeom>
        </p:spPr>
        <p:txBody>
          <a:bodyPr wrap="square" lIns="0" rIns="0" spcCol="288000">
            <a:noAutofit/>
          </a:bodyPr>
          <a:lstStyle>
            <a:lvl1pPr marL="0" indent="0">
              <a:spcBef>
                <a:spcPts val="0"/>
              </a:spcBef>
              <a:buNone/>
              <a:defRPr sz="1200" b="1" i="0" spc="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Institution of Civil Engineers – East of England</a:t>
            </a:r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0" hasCustomPrompt="1"/>
          </p:nvPr>
        </p:nvSpPr>
        <p:spPr>
          <a:xfrm>
            <a:off x="500064" y="400049"/>
            <a:ext cx="8178800" cy="1058863"/>
          </a:xfrm>
          <a:prstGeom prst="rect">
            <a:avLst/>
          </a:prstGeom>
        </p:spPr>
        <p:txBody>
          <a:bodyPr wrap="square" lIns="0" rIns="0" spcCol="288000">
            <a:noAutofit/>
          </a:bodyPr>
          <a:lstStyle>
            <a:lvl1pPr marL="0" indent="0">
              <a:spcBef>
                <a:spcPts val="0"/>
              </a:spcBef>
              <a:buNone/>
              <a:defRPr sz="4400" b="1" i="0" spc="0" baseline="0">
                <a:solidFill>
                  <a:srgbClr val="007C9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Click to add title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 hasCustomPrompt="1"/>
          </p:nvPr>
        </p:nvSpPr>
        <p:spPr>
          <a:xfrm>
            <a:off x="500063" y="1458913"/>
            <a:ext cx="8178800" cy="4492626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 sz="2500">
                <a:latin typeface="Arial" pitchFamily="34" charset="0"/>
                <a:cs typeface="Arial" pitchFamily="34" charset="0"/>
              </a:defRPr>
            </a:lvl1pPr>
            <a:lvl2pPr>
              <a:defRPr sz="2500"/>
            </a:lvl2pPr>
            <a:lvl3pPr>
              <a:defRPr sz="2000"/>
            </a:lvl3pPr>
          </a:lstStyle>
          <a:p>
            <a:pPr lvl="0"/>
            <a:r>
              <a:rPr lang="en-US" dirty="0" smtClean="0"/>
              <a:t>Click to add text</a:t>
            </a:r>
          </a:p>
          <a:p>
            <a:pPr marL="742950" marR="0" lvl="1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lang="en-US" dirty="0" smtClean="0"/>
              <a:t>Click to add text</a:t>
            </a:r>
          </a:p>
          <a:p>
            <a:pPr marL="1143000" marR="0" lvl="2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lang="en-US" dirty="0" smtClean="0"/>
              <a:t>Click to add text</a:t>
            </a:r>
          </a:p>
          <a:p>
            <a:pPr marL="1143000" marR="0" lvl="2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lang="en-US" dirty="0" smtClean="0"/>
              <a:t>Click to add text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endParaRPr lang="en-US" dirty="0" smtClean="0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endParaRPr lang="en-US" dirty="0" smtClean="0"/>
          </a:p>
          <a:p>
            <a:pPr lvl="0"/>
            <a:endParaRPr lang="en-US" dirty="0" smtClean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5" hasCustomPrompt="1"/>
          </p:nvPr>
        </p:nvSpPr>
        <p:spPr>
          <a:xfrm>
            <a:off x="500063" y="6525206"/>
            <a:ext cx="2717006" cy="368514"/>
          </a:xfrm>
          <a:prstGeom prst="rect">
            <a:avLst/>
          </a:prstGeom>
        </p:spPr>
        <p:txBody>
          <a:bodyPr wrap="square" lIns="0" rIns="0" spcCol="288000">
            <a:noAutofit/>
          </a:bodyPr>
          <a:lstStyle>
            <a:lvl1pPr marL="0" indent="0">
              <a:spcBef>
                <a:spcPts val="0"/>
              </a:spcBef>
              <a:buNone/>
              <a:defRPr sz="1200" b="1" i="0" spc="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ICE Thought Leadership</a:t>
            </a:r>
          </a:p>
        </p:txBody>
      </p:sp>
    </p:spTree>
    <p:extLst>
      <p:ext uri="{BB962C8B-B14F-4D97-AF65-F5344CB8AC3E}">
        <p14:creationId xmlns:p14="http://schemas.microsoft.com/office/powerpoint/2010/main" val="21309238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over slide Environment &amp; sustainabil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469" b="1546"/>
          <a:stretch/>
        </p:blipFill>
        <p:spPr>
          <a:xfrm>
            <a:off x="4065707" y="0"/>
            <a:ext cx="5078293" cy="6468402"/>
          </a:xfrm>
          <a:prstGeom prst="rect">
            <a:avLst/>
          </a:prstGeom>
        </p:spPr>
      </p:pic>
      <p:sp>
        <p:nvSpPr>
          <p:cNvPr id="17" name="Parallelogram 1"/>
          <p:cNvSpPr/>
          <p:nvPr userDrawn="1"/>
        </p:nvSpPr>
        <p:spPr>
          <a:xfrm>
            <a:off x="13063" y="1"/>
            <a:ext cx="7501557" cy="6856957"/>
          </a:xfrm>
          <a:custGeom>
            <a:avLst/>
            <a:gdLst>
              <a:gd name="connsiteX0" fmla="*/ 0 w 8444527"/>
              <a:gd name="connsiteY0" fmla="*/ 3425253 h 6850506"/>
              <a:gd name="connsiteX1" fmla="*/ 1712627 w 8444527"/>
              <a:gd name="connsiteY1" fmla="*/ 2 h 6850506"/>
              <a:gd name="connsiteX2" fmla="*/ 6731901 w 8444527"/>
              <a:gd name="connsiteY2" fmla="*/ 2 h 6850506"/>
              <a:gd name="connsiteX3" fmla="*/ 8444527 w 8444527"/>
              <a:gd name="connsiteY3" fmla="*/ 3425253 h 6850506"/>
              <a:gd name="connsiteX4" fmla="*/ 6731901 w 8444527"/>
              <a:gd name="connsiteY4" fmla="*/ 6850504 h 6850506"/>
              <a:gd name="connsiteX5" fmla="*/ 1712627 w 8444527"/>
              <a:gd name="connsiteY5" fmla="*/ 6850504 h 6850506"/>
              <a:gd name="connsiteX6" fmla="*/ 0 w 8444527"/>
              <a:gd name="connsiteY6" fmla="*/ 3425253 h 6850506"/>
              <a:gd name="connsiteX0" fmla="*/ 0 w 8429537"/>
              <a:gd name="connsiteY0" fmla="*/ 6865494 h 6865494"/>
              <a:gd name="connsiteX1" fmla="*/ 1697637 w 8429537"/>
              <a:gd name="connsiteY1" fmla="*/ 0 h 6865494"/>
              <a:gd name="connsiteX2" fmla="*/ 6716911 w 8429537"/>
              <a:gd name="connsiteY2" fmla="*/ 0 h 6865494"/>
              <a:gd name="connsiteX3" fmla="*/ 8429537 w 8429537"/>
              <a:gd name="connsiteY3" fmla="*/ 3425251 h 6865494"/>
              <a:gd name="connsiteX4" fmla="*/ 6716911 w 8429537"/>
              <a:gd name="connsiteY4" fmla="*/ 6850502 h 6865494"/>
              <a:gd name="connsiteX5" fmla="*/ 1697637 w 8429537"/>
              <a:gd name="connsiteY5" fmla="*/ 6850502 h 6865494"/>
              <a:gd name="connsiteX6" fmla="*/ 0 w 8429537"/>
              <a:gd name="connsiteY6" fmla="*/ 6865494 h 6865494"/>
              <a:gd name="connsiteX0" fmla="*/ 0 w 8429537"/>
              <a:gd name="connsiteY0" fmla="*/ 6865494 h 6865494"/>
              <a:gd name="connsiteX1" fmla="*/ 3271604 w 8429537"/>
              <a:gd name="connsiteY1" fmla="*/ 1446551 h 6865494"/>
              <a:gd name="connsiteX2" fmla="*/ 6716911 w 8429537"/>
              <a:gd name="connsiteY2" fmla="*/ 0 h 6865494"/>
              <a:gd name="connsiteX3" fmla="*/ 8429537 w 8429537"/>
              <a:gd name="connsiteY3" fmla="*/ 3425251 h 6865494"/>
              <a:gd name="connsiteX4" fmla="*/ 6716911 w 8429537"/>
              <a:gd name="connsiteY4" fmla="*/ 6850502 h 6865494"/>
              <a:gd name="connsiteX5" fmla="*/ 1697637 w 8429537"/>
              <a:gd name="connsiteY5" fmla="*/ 6850502 h 6865494"/>
              <a:gd name="connsiteX6" fmla="*/ 0 w 8429537"/>
              <a:gd name="connsiteY6" fmla="*/ 6865494 h 6865494"/>
              <a:gd name="connsiteX0" fmla="*/ 0 w 8429537"/>
              <a:gd name="connsiteY0" fmla="*/ 6880484 h 6880484"/>
              <a:gd name="connsiteX1" fmla="*/ 3473971 w 8429537"/>
              <a:gd name="connsiteY1" fmla="*/ 0 h 6880484"/>
              <a:gd name="connsiteX2" fmla="*/ 6716911 w 8429537"/>
              <a:gd name="connsiteY2" fmla="*/ 14990 h 6880484"/>
              <a:gd name="connsiteX3" fmla="*/ 8429537 w 8429537"/>
              <a:gd name="connsiteY3" fmla="*/ 3440241 h 6880484"/>
              <a:gd name="connsiteX4" fmla="*/ 6716911 w 8429537"/>
              <a:gd name="connsiteY4" fmla="*/ 6865492 h 6880484"/>
              <a:gd name="connsiteX5" fmla="*/ 1697637 w 8429537"/>
              <a:gd name="connsiteY5" fmla="*/ 6865492 h 6880484"/>
              <a:gd name="connsiteX6" fmla="*/ 0 w 8429537"/>
              <a:gd name="connsiteY6" fmla="*/ 6880484 h 6880484"/>
              <a:gd name="connsiteX0" fmla="*/ 0 w 8429537"/>
              <a:gd name="connsiteY0" fmla="*/ 6880484 h 6880484"/>
              <a:gd name="connsiteX1" fmla="*/ 3473971 w 8429537"/>
              <a:gd name="connsiteY1" fmla="*/ 0 h 6880484"/>
              <a:gd name="connsiteX2" fmla="*/ 7271547 w 8429537"/>
              <a:gd name="connsiteY2" fmla="*/ 7495 h 6880484"/>
              <a:gd name="connsiteX3" fmla="*/ 8429537 w 8429537"/>
              <a:gd name="connsiteY3" fmla="*/ 3440241 h 6880484"/>
              <a:gd name="connsiteX4" fmla="*/ 6716911 w 8429537"/>
              <a:gd name="connsiteY4" fmla="*/ 6865492 h 6880484"/>
              <a:gd name="connsiteX5" fmla="*/ 1697637 w 8429537"/>
              <a:gd name="connsiteY5" fmla="*/ 6865492 h 6880484"/>
              <a:gd name="connsiteX6" fmla="*/ 0 w 8429537"/>
              <a:gd name="connsiteY6" fmla="*/ 6880484 h 6880484"/>
              <a:gd name="connsiteX0" fmla="*/ 0 w 7271547"/>
              <a:gd name="connsiteY0" fmla="*/ 6880484 h 6880484"/>
              <a:gd name="connsiteX1" fmla="*/ 3473971 w 7271547"/>
              <a:gd name="connsiteY1" fmla="*/ 0 h 6880484"/>
              <a:gd name="connsiteX2" fmla="*/ 7271547 w 7271547"/>
              <a:gd name="connsiteY2" fmla="*/ 7495 h 6880484"/>
              <a:gd name="connsiteX3" fmla="*/ 6353399 w 7271547"/>
              <a:gd name="connsiteY3" fmla="*/ 4272195 h 6880484"/>
              <a:gd name="connsiteX4" fmla="*/ 6716911 w 7271547"/>
              <a:gd name="connsiteY4" fmla="*/ 6865492 h 6880484"/>
              <a:gd name="connsiteX5" fmla="*/ 1697637 w 7271547"/>
              <a:gd name="connsiteY5" fmla="*/ 6865492 h 6880484"/>
              <a:gd name="connsiteX6" fmla="*/ 0 w 7271547"/>
              <a:gd name="connsiteY6" fmla="*/ 6880484 h 6880484"/>
              <a:gd name="connsiteX0" fmla="*/ 0 w 7275294"/>
              <a:gd name="connsiteY0" fmla="*/ 6880484 h 6880484"/>
              <a:gd name="connsiteX1" fmla="*/ 3473971 w 7275294"/>
              <a:gd name="connsiteY1" fmla="*/ 0 h 6880484"/>
              <a:gd name="connsiteX2" fmla="*/ 7271547 w 7275294"/>
              <a:gd name="connsiteY2" fmla="*/ 7495 h 6880484"/>
              <a:gd name="connsiteX3" fmla="*/ 7275294 w 7275294"/>
              <a:gd name="connsiteY3" fmla="*/ 4339650 h 6880484"/>
              <a:gd name="connsiteX4" fmla="*/ 6716911 w 7275294"/>
              <a:gd name="connsiteY4" fmla="*/ 6865492 h 6880484"/>
              <a:gd name="connsiteX5" fmla="*/ 1697637 w 7275294"/>
              <a:gd name="connsiteY5" fmla="*/ 6865492 h 6880484"/>
              <a:gd name="connsiteX6" fmla="*/ 0 w 7275294"/>
              <a:gd name="connsiteY6" fmla="*/ 6880484 h 6880484"/>
              <a:gd name="connsiteX0" fmla="*/ 0 w 7275294"/>
              <a:gd name="connsiteY0" fmla="*/ 6880484 h 6880484"/>
              <a:gd name="connsiteX1" fmla="*/ 3473971 w 7275294"/>
              <a:gd name="connsiteY1" fmla="*/ 0 h 6880484"/>
              <a:gd name="connsiteX2" fmla="*/ 7271547 w 7275294"/>
              <a:gd name="connsiteY2" fmla="*/ 7495 h 6880484"/>
              <a:gd name="connsiteX3" fmla="*/ 7275294 w 7275294"/>
              <a:gd name="connsiteY3" fmla="*/ 4339650 h 6880484"/>
              <a:gd name="connsiteX4" fmla="*/ 7271547 w 7275294"/>
              <a:gd name="connsiteY4" fmla="*/ 6857997 h 6880484"/>
              <a:gd name="connsiteX5" fmla="*/ 1697637 w 7275294"/>
              <a:gd name="connsiteY5" fmla="*/ 6865492 h 6880484"/>
              <a:gd name="connsiteX6" fmla="*/ 0 w 7275294"/>
              <a:gd name="connsiteY6" fmla="*/ 6880484 h 6880484"/>
              <a:gd name="connsiteX0" fmla="*/ 0 w 7335254"/>
              <a:gd name="connsiteY0" fmla="*/ 6865494 h 6865494"/>
              <a:gd name="connsiteX1" fmla="*/ 3533931 w 7335254"/>
              <a:gd name="connsiteY1" fmla="*/ 0 h 6865494"/>
              <a:gd name="connsiteX2" fmla="*/ 7331507 w 7335254"/>
              <a:gd name="connsiteY2" fmla="*/ 7495 h 6865494"/>
              <a:gd name="connsiteX3" fmla="*/ 7335254 w 7335254"/>
              <a:gd name="connsiteY3" fmla="*/ 4339650 h 6865494"/>
              <a:gd name="connsiteX4" fmla="*/ 7331507 w 7335254"/>
              <a:gd name="connsiteY4" fmla="*/ 6857997 h 6865494"/>
              <a:gd name="connsiteX5" fmla="*/ 1757597 w 7335254"/>
              <a:gd name="connsiteY5" fmla="*/ 6865492 h 6865494"/>
              <a:gd name="connsiteX6" fmla="*/ 0 w 7335254"/>
              <a:gd name="connsiteY6" fmla="*/ 6865494 h 6865494"/>
              <a:gd name="connsiteX0" fmla="*/ 0 w 7335254"/>
              <a:gd name="connsiteY0" fmla="*/ 6857999 h 6857999"/>
              <a:gd name="connsiteX1" fmla="*/ 3436495 w 7335254"/>
              <a:gd name="connsiteY1" fmla="*/ 0 h 6857999"/>
              <a:gd name="connsiteX2" fmla="*/ 7331507 w 7335254"/>
              <a:gd name="connsiteY2" fmla="*/ 0 h 6857999"/>
              <a:gd name="connsiteX3" fmla="*/ 7335254 w 7335254"/>
              <a:gd name="connsiteY3" fmla="*/ 4332155 h 6857999"/>
              <a:gd name="connsiteX4" fmla="*/ 7331507 w 7335254"/>
              <a:gd name="connsiteY4" fmla="*/ 6850502 h 6857999"/>
              <a:gd name="connsiteX5" fmla="*/ 1757597 w 7335254"/>
              <a:gd name="connsiteY5" fmla="*/ 6857997 h 6857999"/>
              <a:gd name="connsiteX6" fmla="*/ 0 w 7335254"/>
              <a:gd name="connsiteY6" fmla="*/ 6857999 h 6857999"/>
              <a:gd name="connsiteX0" fmla="*/ 0 w 7335254"/>
              <a:gd name="connsiteY0" fmla="*/ 6857999 h 6857999"/>
              <a:gd name="connsiteX1" fmla="*/ 3766279 w 7335254"/>
              <a:gd name="connsiteY1" fmla="*/ 52466 h 6857999"/>
              <a:gd name="connsiteX2" fmla="*/ 7331507 w 7335254"/>
              <a:gd name="connsiteY2" fmla="*/ 0 h 6857999"/>
              <a:gd name="connsiteX3" fmla="*/ 7335254 w 7335254"/>
              <a:gd name="connsiteY3" fmla="*/ 4332155 h 6857999"/>
              <a:gd name="connsiteX4" fmla="*/ 7331507 w 7335254"/>
              <a:gd name="connsiteY4" fmla="*/ 6850502 h 6857999"/>
              <a:gd name="connsiteX5" fmla="*/ 1757597 w 7335254"/>
              <a:gd name="connsiteY5" fmla="*/ 6857997 h 6857999"/>
              <a:gd name="connsiteX6" fmla="*/ 0 w 7335254"/>
              <a:gd name="connsiteY6" fmla="*/ 6857999 h 6857999"/>
              <a:gd name="connsiteX0" fmla="*/ 0 w 7335254"/>
              <a:gd name="connsiteY0" fmla="*/ 6857999 h 6857999"/>
              <a:gd name="connsiteX1" fmla="*/ 3788764 w 7335254"/>
              <a:gd name="connsiteY1" fmla="*/ 0 h 6857999"/>
              <a:gd name="connsiteX2" fmla="*/ 7331507 w 7335254"/>
              <a:gd name="connsiteY2" fmla="*/ 0 h 6857999"/>
              <a:gd name="connsiteX3" fmla="*/ 7335254 w 7335254"/>
              <a:gd name="connsiteY3" fmla="*/ 4332155 h 6857999"/>
              <a:gd name="connsiteX4" fmla="*/ 7331507 w 7335254"/>
              <a:gd name="connsiteY4" fmla="*/ 6850502 h 6857999"/>
              <a:gd name="connsiteX5" fmla="*/ 1757597 w 7335254"/>
              <a:gd name="connsiteY5" fmla="*/ 6857997 h 6857999"/>
              <a:gd name="connsiteX6" fmla="*/ 0 w 7335254"/>
              <a:gd name="connsiteY6" fmla="*/ 6857999 h 6857999"/>
              <a:gd name="connsiteX0" fmla="*/ 1421641 w 8756895"/>
              <a:gd name="connsiteY0" fmla="*/ 6857999 h 6857999"/>
              <a:gd name="connsiteX1" fmla="*/ 5210405 w 8756895"/>
              <a:gd name="connsiteY1" fmla="*/ 0 h 6857999"/>
              <a:gd name="connsiteX2" fmla="*/ 0 w 8756895"/>
              <a:gd name="connsiteY2" fmla="*/ 119921 h 6857999"/>
              <a:gd name="connsiteX3" fmla="*/ 8756895 w 8756895"/>
              <a:gd name="connsiteY3" fmla="*/ 4332155 h 6857999"/>
              <a:gd name="connsiteX4" fmla="*/ 8753148 w 8756895"/>
              <a:gd name="connsiteY4" fmla="*/ 6850502 h 6857999"/>
              <a:gd name="connsiteX5" fmla="*/ 3179238 w 8756895"/>
              <a:gd name="connsiteY5" fmla="*/ 6857997 h 6857999"/>
              <a:gd name="connsiteX6" fmla="*/ 1421641 w 8756895"/>
              <a:gd name="connsiteY6" fmla="*/ 6857999 h 6857999"/>
              <a:gd name="connsiteX0" fmla="*/ 1825978 w 9161232"/>
              <a:gd name="connsiteY0" fmla="*/ 6865494 h 6865494"/>
              <a:gd name="connsiteX1" fmla="*/ 5614742 w 9161232"/>
              <a:gd name="connsiteY1" fmla="*/ 7495 h 6865494"/>
              <a:gd name="connsiteX2" fmla="*/ 0 w 9161232"/>
              <a:gd name="connsiteY2" fmla="*/ 0 h 6865494"/>
              <a:gd name="connsiteX3" fmla="*/ 9161232 w 9161232"/>
              <a:gd name="connsiteY3" fmla="*/ 4339650 h 6865494"/>
              <a:gd name="connsiteX4" fmla="*/ 9157485 w 9161232"/>
              <a:gd name="connsiteY4" fmla="*/ 6857997 h 6865494"/>
              <a:gd name="connsiteX5" fmla="*/ 3583575 w 9161232"/>
              <a:gd name="connsiteY5" fmla="*/ 6865492 h 6865494"/>
              <a:gd name="connsiteX6" fmla="*/ 1825978 w 9161232"/>
              <a:gd name="connsiteY6" fmla="*/ 6865494 h 6865494"/>
              <a:gd name="connsiteX0" fmla="*/ 1825978 w 9157485"/>
              <a:gd name="connsiteY0" fmla="*/ 6865494 h 6880483"/>
              <a:gd name="connsiteX1" fmla="*/ 5614742 w 9157485"/>
              <a:gd name="connsiteY1" fmla="*/ 7495 h 6880483"/>
              <a:gd name="connsiteX2" fmla="*/ 0 w 9157485"/>
              <a:gd name="connsiteY2" fmla="*/ 0 h 6880483"/>
              <a:gd name="connsiteX3" fmla="*/ 18723 w 9157485"/>
              <a:gd name="connsiteY3" fmla="*/ 6880483 h 6880483"/>
              <a:gd name="connsiteX4" fmla="*/ 9157485 w 9157485"/>
              <a:gd name="connsiteY4" fmla="*/ 6857997 h 6880483"/>
              <a:gd name="connsiteX5" fmla="*/ 3583575 w 9157485"/>
              <a:gd name="connsiteY5" fmla="*/ 6865492 h 6880483"/>
              <a:gd name="connsiteX6" fmla="*/ 1825978 w 9157485"/>
              <a:gd name="connsiteY6" fmla="*/ 6865494 h 6880483"/>
              <a:gd name="connsiteX0" fmla="*/ 1825978 w 5614742"/>
              <a:gd name="connsiteY0" fmla="*/ 6865494 h 6880483"/>
              <a:gd name="connsiteX1" fmla="*/ 5614742 w 5614742"/>
              <a:gd name="connsiteY1" fmla="*/ 7495 h 6880483"/>
              <a:gd name="connsiteX2" fmla="*/ 0 w 5614742"/>
              <a:gd name="connsiteY2" fmla="*/ 0 h 6880483"/>
              <a:gd name="connsiteX3" fmla="*/ 18723 w 5614742"/>
              <a:gd name="connsiteY3" fmla="*/ 6880483 h 6880483"/>
              <a:gd name="connsiteX4" fmla="*/ 1797054 w 5614742"/>
              <a:gd name="connsiteY4" fmla="*/ 6865492 h 6880483"/>
              <a:gd name="connsiteX5" fmla="*/ 3583575 w 5614742"/>
              <a:gd name="connsiteY5" fmla="*/ 6865492 h 6880483"/>
              <a:gd name="connsiteX6" fmla="*/ 1825978 w 5614742"/>
              <a:gd name="connsiteY6" fmla="*/ 6865494 h 6880483"/>
              <a:gd name="connsiteX0" fmla="*/ 1825978 w 5614742"/>
              <a:gd name="connsiteY0" fmla="*/ 6865494 h 6880483"/>
              <a:gd name="connsiteX1" fmla="*/ 5614742 w 5614742"/>
              <a:gd name="connsiteY1" fmla="*/ 7495 h 6880483"/>
              <a:gd name="connsiteX2" fmla="*/ 0 w 5614742"/>
              <a:gd name="connsiteY2" fmla="*/ 0 h 6880483"/>
              <a:gd name="connsiteX3" fmla="*/ 18723 w 5614742"/>
              <a:gd name="connsiteY3" fmla="*/ 6880483 h 6880483"/>
              <a:gd name="connsiteX4" fmla="*/ 1797054 w 5614742"/>
              <a:gd name="connsiteY4" fmla="*/ 6865492 h 6880483"/>
              <a:gd name="connsiteX5" fmla="*/ 1838936 w 5614742"/>
              <a:gd name="connsiteY5" fmla="*/ 6872987 h 6880483"/>
              <a:gd name="connsiteX6" fmla="*/ 1825978 w 5614742"/>
              <a:gd name="connsiteY6" fmla="*/ 6865494 h 6880483"/>
              <a:gd name="connsiteX0" fmla="*/ 1825978 w 5614742"/>
              <a:gd name="connsiteY0" fmla="*/ 6865494 h 6880483"/>
              <a:gd name="connsiteX1" fmla="*/ 5614742 w 5614742"/>
              <a:gd name="connsiteY1" fmla="*/ 7495 h 6880483"/>
              <a:gd name="connsiteX2" fmla="*/ 0 w 5614742"/>
              <a:gd name="connsiteY2" fmla="*/ 0 h 6880483"/>
              <a:gd name="connsiteX3" fmla="*/ 18723 w 5614742"/>
              <a:gd name="connsiteY3" fmla="*/ 6880483 h 6880483"/>
              <a:gd name="connsiteX4" fmla="*/ 1797054 w 5614742"/>
              <a:gd name="connsiteY4" fmla="*/ 6865492 h 6880483"/>
              <a:gd name="connsiteX5" fmla="*/ 1951251 w 5614742"/>
              <a:gd name="connsiteY5" fmla="*/ 6880482 h 6880483"/>
              <a:gd name="connsiteX6" fmla="*/ 1825978 w 5614742"/>
              <a:gd name="connsiteY6" fmla="*/ 6865494 h 6880483"/>
              <a:gd name="connsiteX0" fmla="*/ 1825978 w 5614742"/>
              <a:gd name="connsiteY0" fmla="*/ 6865494 h 6880483"/>
              <a:gd name="connsiteX1" fmla="*/ 5614742 w 5614742"/>
              <a:gd name="connsiteY1" fmla="*/ 7495 h 6880483"/>
              <a:gd name="connsiteX2" fmla="*/ 0 w 5614742"/>
              <a:gd name="connsiteY2" fmla="*/ 0 h 6880483"/>
              <a:gd name="connsiteX3" fmla="*/ 18723 w 5614742"/>
              <a:gd name="connsiteY3" fmla="*/ 6880483 h 6880483"/>
              <a:gd name="connsiteX4" fmla="*/ 1797054 w 5614742"/>
              <a:gd name="connsiteY4" fmla="*/ 6865492 h 6880483"/>
              <a:gd name="connsiteX5" fmla="*/ 1951251 w 5614742"/>
              <a:gd name="connsiteY5" fmla="*/ 6880482 h 6880483"/>
              <a:gd name="connsiteX6" fmla="*/ 2007929 w 5614742"/>
              <a:gd name="connsiteY6" fmla="*/ 6872989 h 6880483"/>
              <a:gd name="connsiteX7" fmla="*/ 1825978 w 5614742"/>
              <a:gd name="connsiteY7" fmla="*/ 6865494 h 6880483"/>
              <a:gd name="connsiteX0" fmla="*/ 1878392 w 5614742"/>
              <a:gd name="connsiteY0" fmla="*/ 6887979 h 6887979"/>
              <a:gd name="connsiteX1" fmla="*/ 5614742 w 5614742"/>
              <a:gd name="connsiteY1" fmla="*/ 7495 h 6887979"/>
              <a:gd name="connsiteX2" fmla="*/ 0 w 5614742"/>
              <a:gd name="connsiteY2" fmla="*/ 0 h 6887979"/>
              <a:gd name="connsiteX3" fmla="*/ 18723 w 5614742"/>
              <a:gd name="connsiteY3" fmla="*/ 6880483 h 6887979"/>
              <a:gd name="connsiteX4" fmla="*/ 1797054 w 5614742"/>
              <a:gd name="connsiteY4" fmla="*/ 6865492 h 6887979"/>
              <a:gd name="connsiteX5" fmla="*/ 1951251 w 5614742"/>
              <a:gd name="connsiteY5" fmla="*/ 6880482 h 6887979"/>
              <a:gd name="connsiteX6" fmla="*/ 2007929 w 5614742"/>
              <a:gd name="connsiteY6" fmla="*/ 6872989 h 6887979"/>
              <a:gd name="connsiteX7" fmla="*/ 1878392 w 5614742"/>
              <a:gd name="connsiteY7" fmla="*/ 6887979 h 6887979"/>
              <a:gd name="connsiteX0" fmla="*/ 1878392 w 5614742"/>
              <a:gd name="connsiteY0" fmla="*/ 6887979 h 7395981"/>
              <a:gd name="connsiteX1" fmla="*/ 5614742 w 5614742"/>
              <a:gd name="connsiteY1" fmla="*/ 7495 h 7395981"/>
              <a:gd name="connsiteX2" fmla="*/ 0 w 5614742"/>
              <a:gd name="connsiteY2" fmla="*/ 0 h 7395981"/>
              <a:gd name="connsiteX3" fmla="*/ 18723 w 5614742"/>
              <a:gd name="connsiteY3" fmla="*/ 6880483 h 7395981"/>
              <a:gd name="connsiteX4" fmla="*/ 1797054 w 5614742"/>
              <a:gd name="connsiteY4" fmla="*/ 6865492 h 7395981"/>
              <a:gd name="connsiteX5" fmla="*/ 1951251 w 5614742"/>
              <a:gd name="connsiteY5" fmla="*/ 6880482 h 7395981"/>
              <a:gd name="connsiteX6" fmla="*/ 1878392 w 5614742"/>
              <a:gd name="connsiteY6" fmla="*/ 6887979 h 7395981"/>
              <a:gd name="connsiteX0" fmla="*/ 1878392 w 5614742"/>
              <a:gd name="connsiteY0" fmla="*/ 6887979 h 6887979"/>
              <a:gd name="connsiteX1" fmla="*/ 5614742 w 5614742"/>
              <a:gd name="connsiteY1" fmla="*/ 7495 h 6887979"/>
              <a:gd name="connsiteX2" fmla="*/ 0 w 5614742"/>
              <a:gd name="connsiteY2" fmla="*/ 0 h 6887979"/>
              <a:gd name="connsiteX3" fmla="*/ 18723 w 5614742"/>
              <a:gd name="connsiteY3" fmla="*/ 6880483 h 6887979"/>
              <a:gd name="connsiteX4" fmla="*/ 1797054 w 5614742"/>
              <a:gd name="connsiteY4" fmla="*/ 6865492 h 6887979"/>
              <a:gd name="connsiteX5" fmla="*/ 1878392 w 5614742"/>
              <a:gd name="connsiteY5" fmla="*/ 6887979 h 6887979"/>
              <a:gd name="connsiteX0" fmla="*/ 1893367 w 5614742"/>
              <a:gd name="connsiteY0" fmla="*/ 6865494 h 6880483"/>
              <a:gd name="connsiteX1" fmla="*/ 5614742 w 5614742"/>
              <a:gd name="connsiteY1" fmla="*/ 7495 h 6880483"/>
              <a:gd name="connsiteX2" fmla="*/ 0 w 5614742"/>
              <a:gd name="connsiteY2" fmla="*/ 0 h 6880483"/>
              <a:gd name="connsiteX3" fmla="*/ 18723 w 5614742"/>
              <a:gd name="connsiteY3" fmla="*/ 6880483 h 6880483"/>
              <a:gd name="connsiteX4" fmla="*/ 1797054 w 5614742"/>
              <a:gd name="connsiteY4" fmla="*/ 6865492 h 6880483"/>
              <a:gd name="connsiteX5" fmla="*/ 1893367 w 5614742"/>
              <a:gd name="connsiteY5" fmla="*/ 6865494 h 6880483"/>
              <a:gd name="connsiteX0" fmla="*/ 1797054 w 5614742"/>
              <a:gd name="connsiteY0" fmla="*/ 6865492 h 6880483"/>
              <a:gd name="connsiteX1" fmla="*/ 5614742 w 5614742"/>
              <a:gd name="connsiteY1" fmla="*/ 7495 h 6880483"/>
              <a:gd name="connsiteX2" fmla="*/ 0 w 5614742"/>
              <a:gd name="connsiteY2" fmla="*/ 0 h 6880483"/>
              <a:gd name="connsiteX3" fmla="*/ 18723 w 5614742"/>
              <a:gd name="connsiteY3" fmla="*/ 6880483 h 6880483"/>
              <a:gd name="connsiteX4" fmla="*/ 1797054 w 5614742"/>
              <a:gd name="connsiteY4" fmla="*/ 6865492 h 6880483"/>
              <a:gd name="connsiteX0" fmla="*/ 1879419 w 5614742"/>
              <a:gd name="connsiteY0" fmla="*/ 6865492 h 6880483"/>
              <a:gd name="connsiteX1" fmla="*/ 5614742 w 5614742"/>
              <a:gd name="connsiteY1" fmla="*/ 7495 h 6880483"/>
              <a:gd name="connsiteX2" fmla="*/ 0 w 5614742"/>
              <a:gd name="connsiteY2" fmla="*/ 0 h 6880483"/>
              <a:gd name="connsiteX3" fmla="*/ 18723 w 5614742"/>
              <a:gd name="connsiteY3" fmla="*/ 6880483 h 6880483"/>
              <a:gd name="connsiteX4" fmla="*/ 1879419 w 5614742"/>
              <a:gd name="connsiteY4" fmla="*/ 6865492 h 6880483"/>
              <a:gd name="connsiteX0" fmla="*/ 1889980 w 5614742"/>
              <a:gd name="connsiteY0" fmla="*/ 6860207 h 6880483"/>
              <a:gd name="connsiteX1" fmla="*/ 5614742 w 5614742"/>
              <a:gd name="connsiteY1" fmla="*/ 7495 h 6880483"/>
              <a:gd name="connsiteX2" fmla="*/ 0 w 5614742"/>
              <a:gd name="connsiteY2" fmla="*/ 0 h 6880483"/>
              <a:gd name="connsiteX3" fmla="*/ 18723 w 5614742"/>
              <a:gd name="connsiteY3" fmla="*/ 6880483 h 6880483"/>
              <a:gd name="connsiteX4" fmla="*/ 1889980 w 5614742"/>
              <a:gd name="connsiteY4" fmla="*/ 6860207 h 6880483"/>
              <a:gd name="connsiteX0" fmla="*/ 1889980 w 7509136"/>
              <a:gd name="connsiteY0" fmla="*/ 6860207 h 6880483"/>
              <a:gd name="connsiteX1" fmla="*/ 7509136 w 7509136"/>
              <a:gd name="connsiteY1" fmla="*/ 7495 h 6880483"/>
              <a:gd name="connsiteX2" fmla="*/ 0 w 7509136"/>
              <a:gd name="connsiteY2" fmla="*/ 0 h 6880483"/>
              <a:gd name="connsiteX3" fmla="*/ 18723 w 7509136"/>
              <a:gd name="connsiteY3" fmla="*/ 6880483 h 6880483"/>
              <a:gd name="connsiteX4" fmla="*/ 1889980 w 7509136"/>
              <a:gd name="connsiteY4" fmla="*/ 6860207 h 6880483"/>
              <a:gd name="connsiteX0" fmla="*/ 3851763 w 7509136"/>
              <a:gd name="connsiteY0" fmla="*/ 6845217 h 6880483"/>
              <a:gd name="connsiteX1" fmla="*/ 7509136 w 7509136"/>
              <a:gd name="connsiteY1" fmla="*/ 7495 h 6880483"/>
              <a:gd name="connsiteX2" fmla="*/ 0 w 7509136"/>
              <a:gd name="connsiteY2" fmla="*/ 0 h 6880483"/>
              <a:gd name="connsiteX3" fmla="*/ 18723 w 7509136"/>
              <a:gd name="connsiteY3" fmla="*/ 6880483 h 6880483"/>
              <a:gd name="connsiteX4" fmla="*/ 3851763 w 7509136"/>
              <a:gd name="connsiteY4" fmla="*/ 6845217 h 6880483"/>
              <a:gd name="connsiteX0" fmla="*/ 3851763 w 7441746"/>
              <a:gd name="connsiteY0" fmla="*/ 6845217 h 6880483"/>
              <a:gd name="connsiteX1" fmla="*/ 7441746 w 7441746"/>
              <a:gd name="connsiteY1" fmla="*/ 7495 h 6880483"/>
              <a:gd name="connsiteX2" fmla="*/ 0 w 7441746"/>
              <a:gd name="connsiteY2" fmla="*/ 0 h 6880483"/>
              <a:gd name="connsiteX3" fmla="*/ 18723 w 7441746"/>
              <a:gd name="connsiteY3" fmla="*/ 6880483 h 6880483"/>
              <a:gd name="connsiteX4" fmla="*/ 3851763 w 7441746"/>
              <a:gd name="connsiteY4" fmla="*/ 6845217 h 6880483"/>
              <a:gd name="connsiteX0" fmla="*/ 3836788 w 7441746"/>
              <a:gd name="connsiteY0" fmla="*/ 6845217 h 6880483"/>
              <a:gd name="connsiteX1" fmla="*/ 7441746 w 7441746"/>
              <a:gd name="connsiteY1" fmla="*/ 7495 h 6880483"/>
              <a:gd name="connsiteX2" fmla="*/ 0 w 7441746"/>
              <a:gd name="connsiteY2" fmla="*/ 0 h 6880483"/>
              <a:gd name="connsiteX3" fmla="*/ 18723 w 7441746"/>
              <a:gd name="connsiteY3" fmla="*/ 6880483 h 6880483"/>
              <a:gd name="connsiteX4" fmla="*/ 3836788 w 7441746"/>
              <a:gd name="connsiteY4" fmla="*/ 6845217 h 6880483"/>
              <a:gd name="connsiteX0" fmla="*/ 3836788 w 7441746"/>
              <a:gd name="connsiteY0" fmla="*/ 6845217 h 6880483"/>
              <a:gd name="connsiteX1" fmla="*/ 7441746 w 7441746"/>
              <a:gd name="connsiteY1" fmla="*/ 7495 h 6880483"/>
              <a:gd name="connsiteX2" fmla="*/ 0 w 7441746"/>
              <a:gd name="connsiteY2" fmla="*/ 0 h 6880483"/>
              <a:gd name="connsiteX3" fmla="*/ 18723 w 7441746"/>
              <a:gd name="connsiteY3" fmla="*/ 6880483 h 6880483"/>
              <a:gd name="connsiteX4" fmla="*/ 3702461 w 7441746"/>
              <a:gd name="connsiteY4" fmla="*/ 6843822 h 6880483"/>
              <a:gd name="connsiteX5" fmla="*/ 3836788 w 7441746"/>
              <a:gd name="connsiteY5" fmla="*/ 6845217 h 6880483"/>
              <a:gd name="connsiteX0" fmla="*/ 3836788 w 7441746"/>
              <a:gd name="connsiteY0" fmla="*/ 6845217 h 6880483"/>
              <a:gd name="connsiteX1" fmla="*/ 7441746 w 7441746"/>
              <a:gd name="connsiteY1" fmla="*/ 7495 h 6880483"/>
              <a:gd name="connsiteX2" fmla="*/ 0 w 7441746"/>
              <a:gd name="connsiteY2" fmla="*/ 0 h 6880483"/>
              <a:gd name="connsiteX3" fmla="*/ 18723 w 7441746"/>
              <a:gd name="connsiteY3" fmla="*/ 6880483 h 6880483"/>
              <a:gd name="connsiteX4" fmla="*/ 3553348 w 7441746"/>
              <a:gd name="connsiteY4" fmla="*/ 6846963 h 6880483"/>
              <a:gd name="connsiteX5" fmla="*/ 3702461 w 7441746"/>
              <a:gd name="connsiteY5" fmla="*/ 6843822 h 6880483"/>
              <a:gd name="connsiteX6" fmla="*/ 3836788 w 7441746"/>
              <a:gd name="connsiteY6" fmla="*/ 6845217 h 6880483"/>
              <a:gd name="connsiteX0" fmla="*/ 3836788 w 7441746"/>
              <a:gd name="connsiteY0" fmla="*/ 6845217 h 6880483"/>
              <a:gd name="connsiteX1" fmla="*/ 7441746 w 7441746"/>
              <a:gd name="connsiteY1" fmla="*/ 7495 h 6880483"/>
              <a:gd name="connsiteX2" fmla="*/ 0 w 7441746"/>
              <a:gd name="connsiteY2" fmla="*/ 0 h 6880483"/>
              <a:gd name="connsiteX3" fmla="*/ 18723 w 7441746"/>
              <a:gd name="connsiteY3" fmla="*/ 6880483 h 6880483"/>
              <a:gd name="connsiteX4" fmla="*/ 3553348 w 7441746"/>
              <a:gd name="connsiteY4" fmla="*/ 6846963 h 6880483"/>
              <a:gd name="connsiteX5" fmla="*/ 3814297 w 7441746"/>
              <a:gd name="connsiteY5" fmla="*/ 6843823 h 6880483"/>
              <a:gd name="connsiteX6" fmla="*/ 3836788 w 7441746"/>
              <a:gd name="connsiteY6" fmla="*/ 6845217 h 6880483"/>
              <a:gd name="connsiteX0" fmla="*/ 3836788 w 7441746"/>
              <a:gd name="connsiteY0" fmla="*/ 6845217 h 6880483"/>
              <a:gd name="connsiteX1" fmla="*/ 7441746 w 7441746"/>
              <a:gd name="connsiteY1" fmla="*/ 7495 h 6880483"/>
              <a:gd name="connsiteX2" fmla="*/ 0 w 7441746"/>
              <a:gd name="connsiteY2" fmla="*/ 0 h 6880483"/>
              <a:gd name="connsiteX3" fmla="*/ 18723 w 7441746"/>
              <a:gd name="connsiteY3" fmla="*/ 6880483 h 6880483"/>
              <a:gd name="connsiteX4" fmla="*/ 3472578 w 7441746"/>
              <a:gd name="connsiteY4" fmla="*/ 6846963 h 6880483"/>
              <a:gd name="connsiteX5" fmla="*/ 3553348 w 7441746"/>
              <a:gd name="connsiteY5" fmla="*/ 6846963 h 6880483"/>
              <a:gd name="connsiteX6" fmla="*/ 3814297 w 7441746"/>
              <a:gd name="connsiteY6" fmla="*/ 6843823 h 6880483"/>
              <a:gd name="connsiteX7" fmla="*/ 3836788 w 7441746"/>
              <a:gd name="connsiteY7" fmla="*/ 6845217 h 6880483"/>
              <a:gd name="connsiteX0" fmla="*/ 3836788 w 7441746"/>
              <a:gd name="connsiteY0" fmla="*/ 6845217 h 6880483"/>
              <a:gd name="connsiteX1" fmla="*/ 7441746 w 7441746"/>
              <a:gd name="connsiteY1" fmla="*/ 7495 h 6880483"/>
              <a:gd name="connsiteX2" fmla="*/ 0 w 7441746"/>
              <a:gd name="connsiteY2" fmla="*/ 0 h 6880483"/>
              <a:gd name="connsiteX3" fmla="*/ 18723 w 7441746"/>
              <a:gd name="connsiteY3" fmla="*/ 6880483 h 6880483"/>
              <a:gd name="connsiteX4" fmla="*/ 3472578 w 7441746"/>
              <a:gd name="connsiteY4" fmla="*/ 6846963 h 6880483"/>
              <a:gd name="connsiteX5" fmla="*/ 4037968 w 7441746"/>
              <a:gd name="connsiteY5" fmla="*/ 6403906 h 6880483"/>
              <a:gd name="connsiteX6" fmla="*/ 3814297 w 7441746"/>
              <a:gd name="connsiteY6" fmla="*/ 6843823 h 6880483"/>
              <a:gd name="connsiteX7" fmla="*/ 3836788 w 7441746"/>
              <a:gd name="connsiteY7" fmla="*/ 6845217 h 6880483"/>
              <a:gd name="connsiteX0" fmla="*/ 3836788 w 7441746"/>
              <a:gd name="connsiteY0" fmla="*/ 6845217 h 6880483"/>
              <a:gd name="connsiteX1" fmla="*/ 7441746 w 7441746"/>
              <a:gd name="connsiteY1" fmla="*/ 7495 h 6880483"/>
              <a:gd name="connsiteX2" fmla="*/ 0 w 7441746"/>
              <a:gd name="connsiteY2" fmla="*/ 0 h 6880483"/>
              <a:gd name="connsiteX3" fmla="*/ 18723 w 7441746"/>
              <a:gd name="connsiteY3" fmla="*/ 6880483 h 6880483"/>
              <a:gd name="connsiteX4" fmla="*/ 3469471 w 7441746"/>
              <a:gd name="connsiteY4" fmla="*/ 6846963 h 6880483"/>
              <a:gd name="connsiteX5" fmla="*/ 4037968 w 7441746"/>
              <a:gd name="connsiteY5" fmla="*/ 6403906 h 6880483"/>
              <a:gd name="connsiteX6" fmla="*/ 3814297 w 7441746"/>
              <a:gd name="connsiteY6" fmla="*/ 6843823 h 6880483"/>
              <a:gd name="connsiteX7" fmla="*/ 3836788 w 7441746"/>
              <a:gd name="connsiteY7" fmla="*/ 6845217 h 6880483"/>
              <a:gd name="connsiteX0" fmla="*/ 3836788 w 7441746"/>
              <a:gd name="connsiteY0" fmla="*/ 6845217 h 6880483"/>
              <a:gd name="connsiteX1" fmla="*/ 7441746 w 7441746"/>
              <a:gd name="connsiteY1" fmla="*/ 7495 h 6880483"/>
              <a:gd name="connsiteX2" fmla="*/ 0 w 7441746"/>
              <a:gd name="connsiteY2" fmla="*/ 0 h 6880483"/>
              <a:gd name="connsiteX3" fmla="*/ 18723 w 7441746"/>
              <a:gd name="connsiteY3" fmla="*/ 6880483 h 6880483"/>
              <a:gd name="connsiteX4" fmla="*/ 3469471 w 7441746"/>
              <a:gd name="connsiteY4" fmla="*/ 6846963 h 6880483"/>
              <a:gd name="connsiteX5" fmla="*/ 4013116 w 7441746"/>
              <a:gd name="connsiteY5" fmla="*/ 6457325 h 6880483"/>
              <a:gd name="connsiteX6" fmla="*/ 3814297 w 7441746"/>
              <a:gd name="connsiteY6" fmla="*/ 6843823 h 6880483"/>
              <a:gd name="connsiteX7" fmla="*/ 3836788 w 7441746"/>
              <a:gd name="connsiteY7" fmla="*/ 6845217 h 6880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441746" h="6880483">
                <a:moveTo>
                  <a:pt x="3836788" y="6845217"/>
                </a:moveTo>
                <a:lnTo>
                  <a:pt x="7441746" y="7495"/>
                </a:lnTo>
                <a:lnTo>
                  <a:pt x="0" y="0"/>
                </a:lnTo>
                <a:lnTo>
                  <a:pt x="18723" y="6880483"/>
                </a:lnTo>
                <a:lnTo>
                  <a:pt x="3469471" y="6846963"/>
                </a:lnTo>
                <a:lnTo>
                  <a:pt x="4013116" y="6457325"/>
                </a:lnTo>
                <a:lnTo>
                  <a:pt x="3814297" y="6843823"/>
                </a:lnTo>
                <a:lnTo>
                  <a:pt x="3836788" y="684521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14"/>
          <p:cNvSpPr/>
          <p:nvPr userDrawn="1"/>
        </p:nvSpPr>
        <p:spPr>
          <a:xfrm>
            <a:off x="8388424" y="6469036"/>
            <a:ext cx="755576" cy="388964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1" name="Picture 6"/>
          <p:cNvPicPr>
            <a:picLocks noChangeAspect="1" noChangeArrowheads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478434" y="6534534"/>
            <a:ext cx="486054" cy="2538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Right Triangle 21"/>
          <p:cNvSpPr/>
          <p:nvPr userDrawn="1"/>
        </p:nvSpPr>
        <p:spPr>
          <a:xfrm rot="16200000">
            <a:off x="8085929" y="6555505"/>
            <a:ext cx="388965" cy="216024"/>
          </a:xfrm>
          <a:prstGeom prst="rt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Rectangle 22"/>
          <p:cNvSpPr/>
          <p:nvPr userDrawn="1"/>
        </p:nvSpPr>
        <p:spPr>
          <a:xfrm>
            <a:off x="4067945" y="6469035"/>
            <a:ext cx="4041479" cy="391056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Right Triangle 23"/>
          <p:cNvSpPr/>
          <p:nvPr userDrawn="1"/>
        </p:nvSpPr>
        <p:spPr>
          <a:xfrm rot="5400000">
            <a:off x="8022955" y="6555506"/>
            <a:ext cx="388964" cy="216024"/>
          </a:xfrm>
          <a:prstGeom prst="rt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ight Triangle 24"/>
          <p:cNvSpPr/>
          <p:nvPr userDrawn="1"/>
        </p:nvSpPr>
        <p:spPr>
          <a:xfrm rot="5400000">
            <a:off x="3720910" y="6556554"/>
            <a:ext cx="388963" cy="216024"/>
          </a:xfrm>
          <a:prstGeom prst="rtTriangle">
            <a:avLst/>
          </a:prstGeom>
          <a:solidFill>
            <a:srgbClr val="007C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TextBox 25"/>
          <p:cNvSpPr txBox="1"/>
          <p:nvPr userDrawn="1"/>
        </p:nvSpPr>
        <p:spPr>
          <a:xfrm>
            <a:off x="15552" y="6470084"/>
            <a:ext cx="3791828" cy="386874"/>
          </a:xfrm>
          <a:prstGeom prst="rect">
            <a:avLst/>
          </a:prstGeom>
          <a:solidFill>
            <a:srgbClr val="007C92"/>
          </a:solidFill>
        </p:spPr>
        <p:txBody>
          <a:bodyPr wrap="square" rIns="90000" rtlCol="0" anchor="ctr" anchorCtr="0">
            <a:noAutofit/>
          </a:bodyPr>
          <a:lstStyle/>
          <a:p>
            <a:pPr algn="ctr"/>
            <a:endParaRPr lang="en-GB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Right Triangle 26"/>
          <p:cNvSpPr/>
          <p:nvPr userDrawn="1"/>
        </p:nvSpPr>
        <p:spPr>
          <a:xfrm rot="16200000">
            <a:off x="3764409" y="6556554"/>
            <a:ext cx="391049" cy="216024"/>
          </a:xfrm>
          <a:prstGeom prst="rt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Text Placeholder 15"/>
          <p:cNvSpPr>
            <a:spLocks noGrp="1"/>
          </p:cNvSpPr>
          <p:nvPr>
            <p:ph type="body" sz="quarter" idx="10" hasCustomPrompt="1"/>
          </p:nvPr>
        </p:nvSpPr>
        <p:spPr>
          <a:xfrm>
            <a:off x="505792" y="471493"/>
            <a:ext cx="3033486" cy="569154"/>
          </a:xfrm>
          <a:prstGeom prst="rect">
            <a:avLst/>
          </a:prstGeom>
        </p:spPr>
        <p:txBody>
          <a:bodyPr wrap="square" lIns="0" rIns="0" spcCol="288000">
            <a:normAutofit/>
          </a:bodyPr>
          <a:lstStyle>
            <a:lvl1pPr marL="0" indent="0">
              <a:spcBef>
                <a:spcPts val="0"/>
              </a:spcBef>
              <a:buNone/>
              <a:defRPr sz="2800" b="1" i="0" spc="0" baseline="0">
                <a:solidFill>
                  <a:srgbClr val="007C9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Click to add title</a:t>
            </a:r>
          </a:p>
        </p:txBody>
      </p:sp>
      <p:sp>
        <p:nvSpPr>
          <p:cNvPr id="31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510173" y="937653"/>
            <a:ext cx="4798571" cy="2764972"/>
          </a:xfrm>
          <a:prstGeom prst="rect">
            <a:avLst/>
          </a:prstGeom>
        </p:spPr>
        <p:txBody>
          <a:bodyPr wrap="square" lIns="0" rIns="0" spcCol="288000">
            <a:normAutofit/>
          </a:bodyPr>
          <a:lstStyle>
            <a:lvl1pPr marL="0" indent="0" algn="l">
              <a:spcBef>
                <a:spcPts val="0"/>
              </a:spcBef>
              <a:buNone/>
              <a:defRPr sz="2400" b="1" i="0" spc="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Click to add text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6" hasCustomPrompt="1"/>
          </p:nvPr>
        </p:nvSpPr>
        <p:spPr>
          <a:xfrm>
            <a:off x="5966868" y="6531853"/>
            <a:ext cx="2142557" cy="368514"/>
          </a:xfrm>
          <a:prstGeom prst="rect">
            <a:avLst/>
          </a:prstGeom>
        </p:spPr>
        <p:txBody>
          <a:bodyPr wrap="square" lIns="0" rIns="0" spcCol="288000">
            <a:noAutofit/>
          </a:bodyPr>
          <a:lstStyle>
            <a:lvl1pPr marL="0" indent="0">
              <a:spcBef>
                <a:spcPts val="0"/>
              </a:spcBef>
              <a:buNone/>
              <a:defRPr sz="1200" b="1" i="0" spc="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Institution of Civil Engineers</a:t>
            </a:r>
          </a:p>
        </p:txBody>
      </p:sp>
      <p:sp>
        <p:nvSpPr>
          <p:cNvPr id="18" name="Text Placeholder 15"/>
          <p:cNvSpPr>
            <a:spLocks noGrp="1"/>
          </p:cNvSpPr>
          <p:nvPr>
            <p:ph type="body" sz="quarter" idx="15" hasCustomPrompt="1"/>
          </p:nvPr>
        </p:nvSpPr>
        <p:spPr>
          <a:xfrm>
            <a:off x="500063" y="6525206"/>
            <a:ext cx="2717006" cy="368514"/>
          </a:xfrm>
          <a:prstGeom prst="rect">
            <a:avLst/>
          </a:prstGeom>
        </p:spPr>
        <p:txBody>
          <a:bodyPr wrap="square" lIns="0" rIns="0" spcCol="288000">
            <a:noAutofit/>
          </a:bodyPr>
          <a:lstStyle>
            <a:lvl1pPr marL="0" indent="0">
              <a:spcBef>
                <a:spcPts val="0"/>
              </a:spcBef>
              <a:buNone/>
              <a:defRPr sz="1200" b="1" i="0" spc="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ICE Thought Leadership</a:t>
            </a:r>
          </a:p>
        </p:txBody>
      </p:sp>
    </p:spTree>
    <p:extLst>
      <p:ext uri="{BB962C8B-B14F-4D97-AF65-F5344CB8AC3E}">
        <p14:creationId xmlns:p14="http://schemas.microsoft.com/office/powerpoint/2010/main" val="32500972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over slide Environment &amp; sustainabil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65" t="9277" r="38405" b="15486"/>
          <a:stretch/>
        </p:blipFill>
        <p:spPr>
          <a:xfrm>
            <a:off x="4066340" y="0"/>
            <a:ext cx="5077659" cy="6470209"/>
          </a:xfrm>
          <a:prstGeom prst="rect">
            <a:avLst/>
          </a:prstGeom>
        </p:spPr>
      </p:pic>
      <p:sp>
        <p:nvSpPr>
          <p:cNvPr id="16" name="Parallelogram 1"/>
          <p:cNvSpPr/>
          <p:nvPr userDrawn="1"/>
        </p:nvSpPr>
        <p:spPr>
          <a:xfrm>
            <a:off x="13063" y="1"/>
            <a:ext cx="7501557" cy="6856957"/>
          </a:xfrm>
          <a:custGeom>
            <a:avLst/>
            <a:gdLst>
              <a:gd name="connsiteX0" fmla="*/ 0 w 8444527"/>
              <a:gd name="connsiteY0" fmla="*/ 3425253 h 6850506"/>
              <a:gd name="connsiteX1" fmla="*/ 1712627 w 8444527"/>
              <a:gd name="connsiteY1" fmla="*/ 2 h 6850506"/>
              <a:gd name="connsiteX2" fmla="*/ 6731901 w 8444527"/>
              <a:gd name="connsiteY2" fmla="*/ 2 h 6850506"/>
              <a:gd name="connsiteX3" fmla="*/ 8444527 w 8444527"/>
              <a:gd name="connsiteY3" fmla="*/ 3425253 h 6850506"/>
              <a:gd name="connsiteX4" fmla="*/ 6731901 w 8444527"/>
              <a:gd name="connsiteY4" fmla="*/ 6850504 h 6850506"/>
              <a:gd name="connsiteX5" fmla="*/ 1712627 w 8444527"/>
              <a:gd name="connsiteY5" fmla="*/ 6850504 h 6850506"/>
              <a:gd name="connsiteX6" fmla="*/ 0 w 8444527"/>
              <a:gd name="connsiteY6" fmla="*/ 3425253 h 6850506"/>
              <a:gd name="connsiteX0" fmla="*/ 0 w 8429537"/>
              <a:gd name="connsiteY0" fmla="*/ 6865494 h 6865494"/>
              <a:gd name="connsiteX1" fmla="*/ 1697637 w 8429537"/>
              <a:gd name="connsiteY1" fmla="*/ 0 h 6865494"/>
              <a:gd name="connsiteX2" fmla="*/ 6716911 w 8429537"/>
              <a:gd name="connsiteY2" fmla="*/ 0 h 6865494"/>
              <a:gd name="connsiteX3" fmla="*/ 8429537 w 8429537"/>
              <a:gd name="connsiteY3" fmla="*/ 3425251 h 6865494"/>
              <a:gd name="connsiteX4" fmla="*/ 6716911 w 8429537"/>
              <a:gd name="connsiteY4" fmla="*/ 6850502 h 6865494"/>
              <a:gd name="connsiteX5" fmla="*/ 1697637 w 8429537"/>
              <a:gd name="connsiteY5" fmla="*/ 6850502 h 6865494"/>
              <a:gd name="connsiteX6" fmla="*/ 0 w 8429537"/>
              <a:gd name="connsiteY6" fmla="*/ 6865494 h 6865494"/>
              <a:gd name="connsiteX0" fmla="*/ 0 w 8429537"/>
              <a:gd name="connsiteY0" fmla="*/ 6865494 h 6865494"/>
              <a:gd name="connsiteX1" fmla="*/ 3271604 w 8429537"/>
              <a:gd name="connsiteY1" fmla="*/ 1446551 h 6865494"/>
              <a:gd name="connsiteX2" fmla="*/ 6716911 w 8429537"/>
              <a:gd name="connsiteY2" fmla="*/ 0 h 6865494"/>
              <a:gd name="connsiteX3" fmla="*/ 8429537 w 8429537"/>
              <a:gd name="connsiteY3" fmla="*/ 3425251 h 6865494"/>
              <a:gd name="connsiteX4" fmla="*/ 6716911 w 8429537"/>
              <a:gd name="connsiteY4" fmla="*/ 6850502 h 6865494"/>
              <a:gd name="connsiteX5" fmla="*/ 1697637 w 8429537"/>
              <a:gd name="connsiteY5" fmla="*/ 6850502 h 6865494"/>
              <a:gd name="connsiteX6" fmla="*/ 0 w 8429537"/>
              <a:gd name="connsiteY6" fmla="*/ 6865494 h 6865494"/>
              <a:gd name="connsiteX0" fmla="*/ 0 w 8429537"/>
              <a:gd name="connsiteY0" fmla="*/ 6880484 h 6880484"/>
              <a:gd name="connsiteX1" fmla="*/ 3473971 w 8429537"/>
              <a:gd name="connsiteY1" fmla="*/ 0 h 6880484"/>
              <a:gd name="connsiteX2" fmla="*/ 6716911 w 8429537"/>
              <a:gd name="connsiteY2" fmla="*/ 14990 h 6880484"/>
              <a:gd name="connsiteX3" fmla="*/ 8429537 w 8429537"/>
              <a:gd name="connsiteY3" fmla="*/ 3440241 h 6880484"/>
              <a:gd name="connsiteX4" fmla="*/ 6716911 w 8429537"/>
              <a:gd name="connsiteY4" fmla="*/ 6865492 h 6880484"/>
              <a:gd name="connsiteX5" fmla="*/ 1697637 w 8429537"/>
              <a:gd name="connsiteY5" fmla="*/ 6865492 h 6880484"/>
              <a:gd name="connsiteX6" fmla="*/ 0 w 8429537"/>
              <a:gd name="connsiteY6" fmla="*/ 6880484 h 6880484"/>
              <a:gd name="connsiteX0" fmla="*/ 0 w 8429537"/>
              <a:gd name="connsiteY0" fmla="*/ 6880484 h 6880484"/>
              <a:gd name="connsiteX1" fmla="*/ 3473971 w 8429537"/>
              <a:gd name="connsiteY1" fmla="*/ 0 h 6880484"/>
              <a:gd name="connsiteX2" fmla="*/ 7271547 w 8429537"/>
              <a:gd name="connsiteY2" fmla="*/ 7495 h 6880484"/>
              <a:gd name="connsiteX3" fmla="*/ 8429537 w 8429537"/>
              <a:gd name="connsiteY3" fmla="*/ 3440241 h 6880484"/>
              <a:gd name="connsiteX4" fmla="*/ 6716911 w 8429537"/>
              <a:gd name="connsiteY4" fmla="*/ 6865492 h 6880484"/>
              <a:gd name="connsiteX5" fmla="*/ 1697637 w 8429537"/>
              <a:gd name="connsiteY5" fmla="*/ 6865492 h 6880484"/>
              <a:gd name="connsiteX6" fmla="*/ 0 w 8429537"/>
              <a:gd name="connsiteY6" fmla="*/ 6880484 h 6880484"/>
              <a:gd name="connsiteX0" fmla="*/ 0 w 7271547"/>
              <a:gd name="connsiteY0" fmla="*/ 6880484 h 6880484"/>
              <a:gd name="connsiteX1" fmla="*/ 3473971 w 7271547"/>
              <a:gd name="connsiteY1" fmla="*/ 0 h 6880484"/>
              <a:gd name="connsiteX2" fmla="*/ 7271547 w 7271547"/>
              <a:gd name="connsiteY2" fmla="*/ 7495 h 6880484"/>
              <a:gd name="connsiteX3" fmla="*/ 6353399 w 7271547"/>
              <a:gd name="connsiteY3" fmla="*/ 4272195 h 6880484"/>
              <a:gd name="connsiteX4" fmla="*/ 6716911 w 7271547"/>
              <a:gd name="connsiteY4" fmla="*/ 6865492 h 6880484"/>
              <a:gd name="connsiteX5" fmla="*/ 1697637 w 7271547"/>
              <a:gd name="connsiteY5" fmla="*/ 6865492 h 6880484"/>
              <a:gd name="connsiteX6" fmla="*/ 0 w 7271547"/>
              <a:gd name="connsiteY6" fmla="*/ 6880484 h 6880484"/>
              <a:gd name="connsiteX0" fmla="*/ 0 w 7275294"/>
              <a:gd name="connsiteY0" fmla="*/ 6880484 h 6880484"/>
              <a:gd name="connsiteX1" fmla="*/ 3473971 w 7275294"/>
              <a:gd name="connsiteY1" fmla="*/ 0 h 6880484"/>
              <a:gd name="connsiteX2" fmla="*/ 7271547 w 7275294"/>
              <a:gd name="connsiteY2" fmla="*/ 7495 h 6880484"/>
              <a:gd name="connsiteX3" fmla="*/ 7275294 w 7275294"/>
              <a:gd name="connsiteY3" fmla="*/ 4339650 h 6880484"/>
              <a:gd name="connsiteX4" fmla="*/ 6716911 w 7275294"/>
              <a:gd name="connsiteY4" fmla="*/ 6865492 h 6880484"/>
              <a:gd name="connsiteX5" fmla="*/ 1697637 w 7275294"/>
              <a:gd name="connsiteY5" fmla="*/ 6865492 h 6880484"/>
              <a:gd name="connsiteX6" fmla="*/ 0 w 7275294"/>
              <a:gd name="connsiteY6" fmla="*/ 6880484 h 6880484"/>
              <a:gd name="connsiteX0" fmla="*/ 0 w 7275294"/>
              <a:gd name="connsiteY0" fmla="*/ 6880484 h 6880484"/>
              <a:gd name="connsiteX1" fmla="*/ 3473971 w 7275294"/>
              <a:gd name="connsiteY1" fmla="*/ 0 h 6880484"/>
              <a:gd name="connsiteX2" fmla="*/ 7271547 w 7275294"/>
              <a:gd name="connsiteY2" fmla="*/ 7495 h 6880484"/>
              <a:gd name="connsiteX3" fmla="*/ 7275294 w 7275294"/>
              <a:gd name="connsiteY3" fmla="*/ 4339650 h 6880484"/>
              <a:gd name="connsiteX4" fmla="*/ 7271547 w 7275294"/>
              <a:gd name="connsiteY4" fmla="*/ 6857997 h 6880484"/>
              <a:gd name="connsiteX5" fmla="*/ 1697637 w 7275294"/>
              <a:gd name="connsiteY5" fmla="*/ 6865492 h 6880484"/>
              <a:gd name="connsiteX6" fmla="*/ 0 w 7275294"/>
              <a:gd name="connsiteY6" fmla="*/ 6880484 h 6880484"/>
              <a:gd name="connsiteX0" fmla="*/ 0 w 7335254"/>
              <a:gd name="connsiteY0" fmla="*/ 6865494 h 6865494"/>
              <a:gd name="connsiteX1" fmla="*/ 3533931 w 7335254"/>
              <a:gd name="connsiteY1" fmla="*/ 0 h 6865494"/>
              <a:gd name="connsiteX2" fmla="*/ 7331507 w 7335254"/>
              <a:gd name="connsiteY2" fmla="*/ 7495 h 6865494"/>
              <a:gd name="connsiteX3" fmla="*/ 7335254 w 7335254"/>
              <a:gd name="connsiteY3" fmla="*/ 4339650 h 6865494"/>
              <a:gd name="connsiteX4" fmla="*/ 7331507 w 7335254"/>
              <a:gd name="connsiteY4" fmla="*/ 6857997 h 6865494"/>
              <a:gd name="connsiteX5" fmla="*/ 1757597 w 7335254"/>
              <a:gd name="connsiteY5" fmla="*/ 6865492 h 6865494"/>
              <a:gd name="connsiteX6" fmla="*/ 0 w 7335254"/>
              <a:gd name="connsiteY6" fmla="*/ 6865494 h 6865494"/>
              <a:gd name="connsiteX0" fmla="*/ 0 w 7335254"/>
              <a:gd name="connsiteY0" fmla="*/ 6857999 h 6857999"/>
              <a:gd name="connsiteX1" fmla="*/ 3436495 w 7335254"/>
              <a:gd name="connsiteY1" fmla="*/ 0 h 6857999"/>
              <a:gd name="connsiteX2" fmla="*/ 7331507 w 7335254"/>
              <a:gd name="connsiteY2" fmla="*/ 0 h 6857999"/>
              <a:gd name="connsiteX3" fmla="*/ 7335254 w 7335254"/>
              <a:gd name="connsiteY3" fmla="*/ 4332155 h 6857999"/>
              <a:gd name="connsiteX4" fmla="*/ 7331507 w 7335254"/>
              <a:gd name="connsiteY4" fmla="*/ 6850502 h 6857999"/>
              <a:gd name="connsiteX5" fmla="*/ 1757597 w 7335254"/>
              <a:gd name="connsiteY5" fmla="*/ 6857997 h 6857999"/>
              <a:gd name="connsiteX6" fmla="*/ 0 w 7335254"/>
              <a:gd name="connsiteY6" fmla="*/ 6857999 h 6857999"/>
              <a:gd name="connsiteX0" fmla="*/ 0 w 7335254"/>
              <a:gd name="connsiteY0" fmla="*/ 6857999 h 6857999"/>
              <a:gd name="connsiteX1" fmla="*/ 3766279 w 7335254"/>
              <a:gd name="connsiteY1" fmla="*/ 52466 h 6857999"/>
              <a:gd name="connsiteX2" fmla="*/ 7331507 w 7335254"/>
              <a:gd name="connsiteY2" fmla="*/ 0 h 6857999"/>
              <a:gd name="connsiteX3" fmla="*/ 7335254 w 7335254"/>
              <a:gd name="connsiteY3" fmla="*/ 4332155 h 6857999"/>
              <a:gd name="connsiteX4" fmla="*/ 7331507 w 7335254"/>
              <a:gd name="connsiteY4" fmla="*/ 6850502 h 6857999"/>
              <a:gd name="connsiteX5" fmla="*/ 1757597 w 7335254"/>
              <a:gd name="connsiteY5" fmla="*/ 6857997 h 6857999"/>
              <a:gd name="connsiteX6" fmla="*/ 0 w 7335254"/>
              <a:gd name="connsiteY6" fmla="*/ 6857999 h 6857999"/>
              <a:gd name="connsiteX0" fmla="*/ 0 w 7335254"/>
              <a:gd name="connsiteY0" fmla="*/ 6857999 h 6857999"/>
              <a:gd name="connsiteX1" fmla="*/ 3788764 w 7335254"/>
              <a:gd name="connsiteY1" fmla="*/ 0 h 6857999"/>
              <a:gd name="connsiteX2" fmla="*/ 7331507 w 7335254"/>
              <a:gd name="connsiteY2" fmla="*/ 0 h 6857999"/>
              <a:gd name="connsiteX3" fmla="*/ 7335254 w 7335254"/>
              <a:gd name="connsiteY3" fmla="*/ 4332155 h 6857999"/>
              <a:gd name="connsiteX4" fmla="*/ 7331507 w 7335254"/>
              <a:gd name="connsiteY4" fmla="*/ 6850502 h 6857999"/>
              <a:gd name="connsiteX5" fmla="*/ 1757597 w 7335254"/>
              <a:gd name="connsiteY5" fmla="*/ 6857997 h 6857999"/>
              <a:gd name="connsiteX6" fmla="*/ 0 w 7335254"/>
              <a:gd name="connsiteY6" fmla="*/ 6857999 h 6857999"/>
              <a:gd name="connsiteX0" fmla="*/ 1421641 w 8756895"/>
              <a:gd name="connsiteY0" fmla="*/ 6857999 h 6857999"/>
              <a:gd name="connsiteX1" fmla="*/ 5210405 w 8756895"/>
              <a:gd name="connsiteY1" fmla="*/ 0 h 6857999"/>
              <a:gd name="connsiteX2" fmla="*/ 0 w 8756895"/>
              <a:gd name="connsiteY2" fmla="*/ 119921 h 6857999"/>
              <a:gd name="connsiteX3" fmla="*/ 8756895 w 8756895"/>
              <a:gd name="connsiteY3" fmla="*/ 4332155 h 6857999"/>
              <a:gd name="connsiteX4" fmla="*/ 8753148 w 8756895"/>
              <a:gd name="connsiteY4" fmla="*/ 6850502 h 6857999"/>
              <a:gd name="connsiteX5" fmla="*/ 3179238 w 8756895"/>
              <a:gd name="connsiteY5" fmla="*/ 6857997 h 6857999"/>
              <a:gd name="connsiteX6" fmla="*/ 1421641 w 8756895"/>
              <a:gd name="connsiteY6" fmla="*/ 6857999 h 6857999"/>
              <a:gd name="connsiteX0" fmla="*/ 1825978 w 9161232"/>
              <a:gd name="connsiteY0" fmla="*/ 6865494 h 6865494"/>
              <a:gd name="connsiteX1" fmla="*/ 5614742 w 9161232"/>
              <a:gd name="connsiteY1" fmla="*/ 7495 h 6865494"/>
              <a:gd name="connsiteX2" fmla="*/ 0 w 9161232"/>
              <a:gd name="connsiteY2" fmla="*/ 0 h 6865494"/>
              <a:gd name="connsiteX3" fmla="*/ 9161232 w 9161232"/>
              <a:gd name="connsiteY3" fmla="*/ 4339650 h 6865494"/>
              <a:gd name="connsiteX4" fmla="*/ 9157485 w 9161232"/>
              <a:gd name="connsiteY4" fmla="*/ 6857997 h 6865494"/>
              <a:gd name="connsiteX5" fmla="*/ 3583575 w 9161232"/>
              <a:gd name="connsiteY5" fmla="*/ 6865492 h 6865494"/>
              <a:gd name="connsiteX6" fmla="*/ 1825978 w 9161232"/>
              <a:gd name="connsiteY6" fmla="*/ 6865494 h 6865494"/>
              <a:gd name="connsiteX0" fmla="*/ 1825978 w 9157485"/>
              <a:gd name="connsiteY0" fmla="*/ 6865494 h 6880483"/>
              <a:gd name="connsiteX1" fmla="*/ 5614742 w 9157485"/>
              <a:gd name="connsiteY1" fmla="*/ 7495 h 6880483"/>
              <a:gd name="connsiteX2" fmla="*/ 0 w 9157485"/>
              <a:gd name="connsiteY2" fmla="*/ 0 h 6880483"/>
              <a:gd name="connsiteX3" fmla="*/ 18723 w 9157485"/>
              <a:gd name="connsiteY3" fmla="*/ 6880483 h 6880483"/>
              <a:gd name="connsiteX4" fmla="*/ 9157485 w 9157485"/>
              <a:gd name="connsiteY4" fmla="*/ 6857997 h 6880483"/>
              <a:gd name="connsiteX5" fmla="*/ 3583575 w 9157485"/>
              <a:gd name="connsiteY5" fmla="*/ 6865492 h 6880483"/>
              <a:gd name="connsiteX6" fmla="*/ 1825978 w 9157485"/>
              <a:gd name="connsiteY6" fmla="*/ 6865494 h 6880483"/>
              <a:gd name="connsiteX0" fmla="*/ 1825978 w 5614742"/>
              <a:gd name="connsiteY0" fmla="*/ 6865494 h 6880483"/>
              <a:gd name="connsiteX1" fmla="*/ 5614742 w 5614742"/>
              <a:gd name="connsiteY1" fmla="*/ 7495 h 6880483"/>
              <a:gd name="connsiteX2" fmla="*/ 0 w 5614742"/>
              <a:gd name="connsiteY2" fmla="*/ 0 h 6880483"/>
              <a:gd name="connsiteX3" fmla="*/ 18723 w 5614742"/>
              <a:gd name="connsiteY3" fmla="*/ 6880483 h 6880483"/>
              <a:gd name="connsiteX4" fmla="*/ 1797054 w 5614742"/>
              <a:gd name="connsiteY4" fmla="*/ 6865492 h 6880483"/>
              <a:gd name="connsiteX5" fmla="*/ 3583575 w 5614742"/>
              <a:gd name="connsiteY5" fmla="*/ 6865492 h 6880483"/>
              <a:gd name="connsiteX6" fmla="*/ 1825978 w 5614742"/>
              <a:gd name="connsiteY6" fmla="*/ 6865494 h 6880483"/>
              <a:gd name="connsiteX0" fmla="*/ 1825978 w 5614742"/>
              <a:gd name="connsiteY0" fmla="*/ 6865494 h 6880483"/>
              <a:gd name="connsiteX1" fmla="*/ 5614742 w 5614742"/>
              <a:gd name="connsiteY1" fmla="*/ 7495 h 6880483"/>
              <a:gd name="connsiteX2" fmla="*/ 0 w 5614742"/>
              <a:gd name="connsiteY2" fmla="*/ 0 h 6880483"/>
              <a:gd name="connsiteX3" fmla="*/ 18723 w 5614742"/>
              <a:gd name="connsiteY3" fmla="*/ 6880483 h 6880483"/>
              <a:gd name="connsiteX4" fmla="*/ 1797054 w 5614742"/>
              <a:gd name="connsiteY4" fmla="*/ 6865492 h 6880483"/>
              <a:gd name="connsiteX5" fmla="*/ 1838936 w 5614742"/>
              <a:gd name="connsiteY5" fmla="*/ 6872987 h 6880483"/>
              <a:gd name="connsiteX6" fmla="*/ 1825978 w 5614742"/>
              <a:gd name="connsiteY6" fmla="*/ 6865494 h 6880483"/>
              <a:gd name="connsiteX0" fmla="*/ 1825978 w 5614742"/>
              <a:gd name="connsiteY0" fmla="*/ 6865494 h 6880483"/>
              <a:gd name="connsiteX1" fmla="*/ 5614742 w 5614742"/>
              <a:gd name="connsiteY1" fmla="*/ 7495 h 6880483"/>
              <a:gd name="connsiteX2" fmla="*/ 0 w 5614742"/>
              <a:gd name="connsiteY2" fmla="*/ 0 h 6880483"/>
              <a:gd name="connsiteX3" fmla="*/ 18723 w 5614742"/>
              <a:gd name="connsiteY3" fmla="*/ 6880483 h 6880483"/>
              <a:gd name="connsiteX4" fmla="*/ 1797054 w 5614742"/>
              <a:gd name="connsiteY4" fmla="*/ 6865492 h 6880483"/>
              <a:gd name="connsiteX5" fmla="*/ 1951251 w 5614742"/>
              <a:gd name="connsiteY5" fmla="*/ 6880482 h 6880483"/>
              <a:gd name="connsiteX6" fmla="*/ 1825978 w 5614742"/>
              <a:gd name="connsiteY6" fmla="*/ 6865494 h 6880483"/>
              <a:gd name="connsiteX0" fmla="*/ 1825978 w 5614742"/>
              <a:gd name="connsiteY0" fmla="*/ 6865494 h 6880483"/>
              <a:gd name="connsiteX1" fmla="*/ 5614742 w 5614742"/>
              <a:gd name="connsiteY1" fmla="*/ 7495 h 6880483"/>
              <a:gd name="connsiteX2" fmla="*/ 0 w 5614742"/>
              <a:gd name="connsiteY2" fmla="*/ 0 h 6880483"/>
              <a:gd name="connsiteX3" fmla="*/ 18723 w 5614742"/>
              <a:gd name="connsiteY3" fmla="*/ 6880483 h 6880483"/>
              <a:gd name="connsiteX4" fmla="*/ 1797054 w 5614742"/>
              <a:gd name="connsiteY4" fmla="*/ 6865492 h 6880483"/>
              <a:gd name="connsiteX5" fmla="*/ 1951251 w 5614742"/>
              <a:gd name="connsiteY5" fmla="*/ 6880482 h 6880483"/>
              <a:gd name="connsiteX6" fmla="*/ 2007929 w 5614742"/>
              <a:gd name="connsiteY6" fmla="*/ 6872989 h 6880483"/>
              <a:gd name="connsiteX7" fmla="*/ 1825978 w 5614742"/>
              <a:gd name="connsiteY7" fmla="*/ 6865494 h 6880483"/>
              <a:gd name="connsiteX0" fmla="*/ 1878392 w 5614742"/>
              <a:gd name="connsiteY0" fmla="*/ 6887979 h 6887979"/>
              <a:gd name="connsiteX1" fmla="*/ 5614742 w 5614742"/>
              <a:gd name="connsiteY1" fmla="*/ 7495 h 6887979"/>
              <a:gd name="connsiteX2" fmla="*/ 0 w 5614742"/>
              <a:gd name="connsiteY2" fmla="*/ 0 h 6887979"/>
              <a:gd name="connsiteX3" fmla="*/ 18723 w 5614742"/>
              <a:gd name="connsiteY3" fmla="*/ 6880483 h 6887979"/>
              <a:gd name="connsiteX4" fmla="*/ 1797054 w 5614742"/>
              <a:gd name="connsiteY4" fmla="*/ 6865492 h 6887979"/>
              <a:gd name="connsiteX5" fmla="*/ 1951251 w 5614742"/>
              <a:gd name="connsiteY5" fmla="*/ 6880482 h 6887979"/>
              <a:gd name="connsiteX6" fmla="*/ 2007929 w 5614742"/>
              <a:gd name="connsiteY6" fmla="*/ 6872989 h 6887979"/>
              <a:gd name="connsiteX7" fmla="*/ 1878392 w 5614742"/>
              <a:gd name="connsiteY7" fmla="*/ 6887979 h 6887979"/>
              <a:gd name="connsiteX0" fmla="*/ 1878392 w 5614742"/>
              <a:gd name="connsiteY0" fmla="*/ 6887979 h 7395981"/>
              <a:gd name="connsiteX1" fmla="*/ 5614742 w 5614742"/>
              <a:gd name="connsiteY1" fmla="*/ 7495 h 7395981"/>
              <a:gd name="connsiteX2" fmla="*/ 0 w 5614742"/>
              <a:gd name="connsiteY2" fmla="*/ 0 h 7395981"/>
              <a:gd name="connsiteX3" fmla="*/ 18723 w 5614742"/>
              <a:gd name="connsiteY3" fmla="*/ 6880483 h 7395981"/>
              <a:gd name="connsiteX4" fmla="*/ 1797054 w 5614742"/>
              <a:gd name="connsiteY4" fmla="*/ 6865492 h 7395981"/>
              <a:gd name="connsiteX5" fmla="*/ 1951251 w 5614742"/>
              <a:gd name="connsiteY5" fmla="*/ 6880482 h 7395981"/>
              <a:gd name="connsiteX6" fmla="*/ 1878392 w 5614742"/>
              <a:gd name="connsiteY6" fmla="*/ 6887979 h 7395981"/>
              <a:gd name="connsiteX0" fmla="*/ 1878392 w 5614742"/>
              <a:gd name="connsiteY0" fmla="*/ 6887979 h 6887979"/>
              <a:gd name="connsiteX1" fmla="*/ 5614742 w 5614742"/>
              <a:gd name="connsiteY1" fmla="*/ 7495 h 6887979"/>
              <a:gd name="connsiteX2" fmla="*/ 0 w 5614742"/>
              <a:gd name="connsiteY2" fmla="*/ 0 h 6887979"/>
              <a:gd name="connsiteX3" fmla="*/ 18723 w 5614742"/>
              <a:gd name="connsiteY3" fmla="*/ 6880483 h 6887979"/>
              <a:gd name="connsiteX4" fmla="*/ 1797054 w 5614742"/>
              <a:gd name="connsiteY4" fmla="*/ 6865492 h 6887979"/>
              <a:gd name="connsiteX5" fmla="*/ 1878392 w 5614742"/>
              <a:gd name="connsiteY5" fmla="*/ 6887979 h 6887979"/>
              <a:gd name="connsiteX0" fmla="*/ 1893367 w 5614742"/>
              <a:gd name="connsiteY0" fmla="*/ 6865494 h 6880483"/>
              <a:gd name="connsiteX1" fmla="*/ 5614742 w 5614742"/>
              <a:gd name="connsiteY1" fmla="*/ 7495 h 6880483"/>
              <a:gd name="connsiteX2" fmla="*/ 0 w 5614742"/>
              <a:gd name="connsiteY2" fmla="*/ 0 h 6880483"/>
              <a:gd name="connsiteX3" fmla="*/ 18723 w 5614742"/>
              <a:gd name="connsiteY3" fmla="*/ 6880483 h 6880483"/>
              <a:gd name="connsiteX4" fmla="*/ 1797054 w 5614742"/>
              <a:gd name="connsiteY4" fmla="*/ 6865492 h 6880483"/>
              <a:gd name="connsiteX5" fmla="*/ 1893367 w 5614742"/>
              <a:gd name="connsiteY5" fmla="*/ 6865494 h 6880483"/>
              <a:gd name="connsiteX0" fmla="*/ 1797054 w 5614742"/>
              <a:gd name="connsiteY0" fmla="*/ 6865492 h 6880483"/>
              <a:gd name="connsiteX1" fmla="*/ 5614742 w 5614742"/>
              <a:gd name="connsiteY1" fmla="*/ 7495 h 6880483"/>
              <a:gd name="connsiteX2" fmla="*/ 0 w 5614742"/>
              <a:gd name="connsiteY2" fmla="*/ 0 h 6880483"/>
              <a:gd name="connsiteX3" fmla="*/ 18723 w 5614742"/>
              <a:gd name="connsiteY3" fmla="*/ 6880483 h 6880483"/>
              <a:gd name="connsiteX4" fmla="*/ 1797054 w 5614742"/>
              <a:gd name="connsiteY4" fmla="*/ 6865492 h 6880483"/>
              <a:gd name="connsiteX0" fmla="*/ 1879419 w 5614742"/>
              <a:gd name="connsiteY0" fmla="*/ 6865492 h 6880483"/>
              <a:gd name="connsiteX1" fmla="*/ 5614742 w 5614742"/>
              <a:gd name="connsiteY1" fmla="*/ 7495 h 6880483"/>
              <a:gd name="connsiteX2" fmla="*/ 0 w 5614742"/>
              <a:gd name="connsiteY2" fmla="*/ 0 h 6880483"/>
              <a:gd name="connsiteX3" fmla="*/ 18723 w 5614742"/>
              <a:gd name="connsiteY3" fmla="*/ 6880483 h 6880483"/>
              <a:gd name="connsiteX4" fmla="*/ 1879419 w 5614742"/>
              <a:gd name="connsiteY4" fmla="*/ 6865492 h 6880483"/>
              <a:gd name="connsiteX0" fmla="*/ 1889980 w 5614742"/>
              <a:gd name="connsiteY0" fmla="*/ 6860207 h 6880483"/>
              <a:gd name="connsiteX1" fmla="*/ 5614742 w 5614742"/>
              <a:gd name="connsiteY1" fmla="*/ 7495 h 6880483"/>
              <a:gd name="connsiteX2" fmla="*/ 0 w 5614742"/>
              <a:gd name="connsiteY2" fmla="*/ 0 h 6880483"/>
              <a:gd name="connsiteX3" fmla="*/ 18723 w 5614742"/>
              <a:gd name="connsiteY3" fmla="*/ 6880483 h 6880483"/>
              <a:gd name="connsiteX4" fmla="*/ 1889980 w 5614742"/>
              <a:gd name="connsiteY4" fmla="*/ 6860207 h 6880483"/>
              <a:gd name="connsiteX0" fmla="*/ 1889980 w 7509136"/>
              <a:gd name="connsiteY0" fmla="*/ 6860207 h 6880483"/>
              <a:gd name="connsiteX1" fmla="*/ 7509136 w 7509136"/>
              <a:gd name="connsiteY1" fmla="*/ 7495 h 6880483"/>
              <a:gd name="connsiteX2" fmla="*/ 0 w 7509136"/>
              <a:gd name="connsiteY2" fmla="*/ 0 h 6880483"/>
              <a:gd name="connsiteX3" fmla="*/ 18723 w 7509136"/>
              <a:gd name="connsiteY3" fmla="*/ 6880483 h 6880483"/>
              <a:gd name="connsiteX4" fmla="*/ 1889980 w 7509136"/>
              <a:gd name="connsiteY4" fmla="*/ 6860207 h 6880483"/>
              <a:gd name="connsiteX0" fmla="*/ 3851763 w 7509136"/>
              <a:gd name="connsiteY0" fmla="*/ 6845217 h 6880483"/>
              <a:gd name="connsiteX1" fmla="*/ 7509136 w 7509136"/>
              <a:gd name="connsiteY1" fmla="*/ 7495 h 6880483"/>
              <a:gd name="connsiteX2" fmla="*/ 0 w 7509136"/>
              <a:gd name="connsiteY2" fmla="*/ 0 h 6880483"/>
              <a:gd name="connsiteX3" fmla="*/ 18723 w 7509136"/>
              <a:gd name="connsiteY3" fmla="*/ 6880483 h 6880483"/>
              <a:gd name="connsiteX4" fmla="*/ 3851763 w 7509136"/>
              <a:gd name="connsiteY4" fmla="*/ 6845217 h 6880483"/>
              <a:gd name="connsiteX0" fmla="*/ 3851763 w 7441746"/>
              <a:gd name="connsiteY0" fmla="*/ 6845217 h 6880483"/>
              <a:gd name="connsiteX1" fmla="*/ 7441746 w 7441746"/>
              <a:gd name="connsiteY1" fmla="*/ 7495 h 6880483"/>
              <a:gd name="connsiteX2" fmla="*/ 0 w 7441746"/>
              <a:gd name="connsiteY2" fmla="*/ 0 h 6880483"/>
              <a:gd name="connsiteX3" fmla="*/ 18723 w 7441746"/>
              <a:gd name="connsiteY3" fmla="*/ 6880483 h 6880483"/>
              <a:gd name="connsiteX4" fmla="*/ 3851763 w 7441746"/>
              <a:gd name="connsiteY4" fmla="*/ 6845217 h 6880483"/>
              <a:gd name="connsiteX0" fmla="*/ 3836788 w 7441746"/>
              <a:gd name="connsiteY0" fmla="*/ 6845217 h 6880483"/>
              <a:gd name="connsiteX1" fmla="*/ 7441746 w 7441746"/>
              <a:gd name="connsiteY1" fmla="*/ 7495 h 6880483"/>
              <a:gd name="connsiteX2" fmla="*/ 0 w 7441746"/>
              <a:gd name="connsiteY2" fmla="*/ 0 h 6880483"/>
              <a:gd name="connsiteX3" fmla="*/ 18723 w 7441746"/>
              <a:gd name="connsiteY3" fmla="*/ 6880483 h 6880483"/>
              <a:gd name="connsiteX4" fmla="*/ 3836788 w 7441746"/>
              <a:gd name="connsiteY4" fmla="*/ 6845217 h 6880483"/>
              <a:gd name="connsiteX0" fmla="*/ 3836788 w 7441746"/>
              <a:gd name="connsiteY0" fmla="*/ 6845217 h 6880483"/>
              <a:gd name="connsiteX1" fmla="*/ 7441746 w 7441746"/>
              <a:gd name="connsiteY1" fmla="*/ 7495 h 6880483"/>
              <a:gd name="connsiteX2" fmla="*/ 0 w 7441746"/>
              <a:gd name="connsiteY2" fmla="*/ 0 h 6880483"/>
              <a:gd name="connsiteX3" fmla="*/ 18723 w 7441746"/>
              <a:gd name="connsiteY3" fmla="*/ 6880483 h 6880483"/>
              <a:gd name="connsiteX4" fmla="*/ 3702461 w 7441746"/>
              <a:gd name="connsiteY4" fmla="*/ 6843822 h 6880483"/>
              <a:gd name="connsiteX5" fmla="*/ 3836788 w 7441746"/>
              <a:gd name="connsiteY5" fmla="*/ 6845217 h 6880483"/>
              <a:gd name="connsiteX0" fmla="*/ 3836788 w 7441746"/>
              <a:gd name="connsiteY0" fmla="*/ 6845217 h 6880483"/>
              <a:gd name="connsiteX1" fmla="*/ 7441746 w 7441746"/>
              <a:gd name="connsiteY1" fmla="*/ 7495 h 6880483"/>
              <a:gd name="connsiteX2" fmla="*/ 0 w 7441746"/>
              <a:gd name="connsiteY2" fmla="*/ 0 h 6880483"/>
              <a:gd name="connsiteX3" fmla="*/ 18723 w 7441746"/>
              <a:gd name="connsiteY3" fmla="*/ 6880483 h 6880483"/>
              <a:gd name="connsiteX4" fmla="*/ 3553348 w 7441746"/>
              <a:gd name="connsiteY4" fmla="*/ 6846963 h 6880483"/>
              <a:gd name="connsiteX5" fmla="*/ 3702461 w 7441746"/>
              <a:gd name="connsiteY5" fmla="*/ 6843822 h 6880483"/>
              <a:gd name="connsiteX6" fmla="*/ 3836788 w 7441746"/>
              <a:gd name="connsiteY6" fmla="*/ 6845217 h 6880483"/>
              <a:gd name="connsiteX0" fmla="*/ 3836788 w 7441746"/>
              <a:gd name="connsiteY0" fmla="*/ 6845217 h 6880483"/>
              <a:gd name="connsiteX1" fmla="*/ 7441746 w 7441746"/>
              <a:gd name="connsiteY1" fmla="*/ 7495 h 6880483"/>
              <a:gd name="connsiteX2" fmla="*/ 0 w 7441746"/>
              <a:gd name="connsiteY2" fmla="*/ 0 h 6880483"/>
              <a:gd name="connsiteX3" fmla="*/ 18723 w 7441746"/>
              <a:gd name="connsiteY3" fmla="*/ 6880483 h 6880483"/>
              <a:gd name="connsiteX4" fmla="*/ 3553348 w 7441746"/>
              <a:gd name="connsiteY4" fmla="*/ 6846963 h 6880483"/>
              <a:gd name="connsiteX5" fmla="*/ 3814297 w 7441746"/>
              <a:gd name="connsiteY5" fmla="*/ 6843823 h 6880483"/>
              <a:gd name="connsiteX6" fmla="*/ 3836788 w 7441746"/>
              <a:gd name="connsiteY6" fmla="*/ 6845217 h 6880483"/>
              <a:gd name="connsiteX0" fmla="*/ 3836788 w 7441746"/>
              <a:gd name="connsiteY0" fmla="*/ 6845217 h 6880483"/>
              <a:gd name="connsiteX1" fmla="*/ 7441746 w 7441746"/>
              <a:gd name="connsiteY1" fmla="*/ 7495 h 6880483"/>
              <a:gd name="connsiteX2" fmla="*/ 0 w 7441746"/>
              <a:gd name="connsiteY2" fmla="*/ 0 h 6880483"/>
              <a:gd name="connsiteX3" fmla="*/ 18723 w 7441746"/>
              <a:gd name="connsiteY3" fmla="*/ 6880483 h 6880483"/>
              <a:gd name="connsiteX4" fmla="*/ 3472578 w 7441746"/>
              <a:gd name="connsiteY4" fmla="*/ 6846963 h 6880483"/>
              <a:gd name="connsiteX5" fmla="*/ 3553348 w 7441746"/>
              <a:gd name="connsiteY5" fmla="*/ 6846963 h 6880483"/>
              <a:gd name="connsiteX6" fmla="*/ 3814297 w 7441746"/>
              <a:gd name="connsiteY6" fmla="*/ 6843823 h 6880483"/>
              <a:gd name="connsiteX7" fmla="*/ 3836788 w 7441746"/>
              <a:gd name="connsiteY7" fmla="*/ 6845217 h 6880483"/>
              <a:gd name="connsiteX0" fmla="*/ 3836788 w 7441746"/>
              <a:gd name="connsiteY0" fmla="*/ 6845217 h 6880483"/>
              <a:gd name="connsiteX1" fmla="*/ 7441746 w 7441746"/>
              <a:gd name="connsiteY1" fmla="*/ 7495 h 6880483"/>
              <a:gd name="connsiteX2" fmla="*/ 0 w 7441746"/>
              <a:gd name="connsiteY2" fmla="*/ 0 h 6880483"/>
              <a:gd name="connsiteX3" fmla="*/ 18723 w 7441746"/>
              <a:gd name="connsiteY3" fmla="*/ 6880483 h 6880483"/>
              <a:gd name="connsiteX4" fmla="*/ 3472578 w 7441746"/>
              <a:gd name="connsiteY4" fmla="*/ 6846963 h 6880483"/>
              <a:gd name="connsiteX5" fmla="*/ 4037968 w 7441746"/>
              <a:gd name="connsiteY5" fmla="*/ 6403906 h 6880483"/>
              <a:gd name="connsiteX6" fmla="*/ 3814297 w 7441746"/>
              <a:gd name="connsiteY6" fmla="*/ 6843823 h 6880483"/>
              <a:gd name="connsiteX7" fmla="*/ 3836788 w 7441746"/>
              <a:gd name="connsiteY7" fmla="*/ 6845217 h 6880483"/>
              <a:gd name="connsiteX0" fmla="*/ 3836788 w 7441746"/>
              <a:gd name="connsiteY0" fmla="*/ 6845217 h 6880483"/>
              <a:gd name="connsiteX1" fmla="*/ 7441746 w 7441746"/>
              <a:gd name="connsiteY1" fmla="*/ 7495 h 6880483"/>
              <a:gd name="connsiteX2" fmla="*/ 0 w 7441746"/>
              <a:gd name="connsiteY2" fmla="*/ 0 h 6880483"/>
              <a:gd name="connsiteX3" fmla="*/ 18723 w 7441746"/>
              <a:gd name="connsiteY3" fmla="*/ 6880483 h 6880483"/>
              <a:gd name="connsiteX4" fmla="*/ 3469471 w 7441746"/>
              <a:gd name="connsiteY4" fmla="*/ 6846963 h 6880483"/>
              <a:gd name="connsiteX5" fmla="*/ 4037968 w 7441746"/>
              <a:gd name="connsiteY5" fmla="*/ 6403906 h 6880483"/>
              <a:gd name="connsiteX6" fmla="*/ 3814297 w 7441746"/>
              <a:gd name="connsiteY6" fmla="*/ 6843823 h 6880483"/>
              <a:gd name="connsiteX7" fmla="*/ 3836788 w 7441746"/>
              <a:gd name="connsiteY7" fmla="*/ 6845217 h 6880483"/>
              <a:gd name="connsiteX0" fmla="*/ 3836788 w 7441746"/>
              <a:gd name="connsiteY0" fmla="*/ 6845217 h 6880483"/>
              <a:gd name="connsiteX1" fmla="*/ 7441746 w 7441746"/>
              <a:gd name="connsiteY1" fmla="*/ 7495 h 6880483"/>
              <a:gd name="connsiteX2" fmla="*/ 0 w 7441746"/>
              <a:gd name="connsiteY2" fmla="*/ 0 h 6880483"/>
              <a:gd name="connsiteX3" fmla="*/ 18723 w 7441746"/>
              <a:gd name="connsiteY3" fmla="*/ 6880483 h 6880483"/>
              <a:gd name="connsiteX4" fmla="*/ 3469471 w 7441746"/>
              <a:gd name="connsiteY4" fmla="*/ 6846963 h 6880483"/>
              <a:gd name="connsiteX5" fmla="*/ 4013116 w 7441746"/>
              <a:gd name="connsiteY5" fmla="*/ 6457325 h 6880483"/>
              <a:gd name="connsiteX6" fmla="*/ 3814297 w 7441746"/>
              <a:gd name="connsiteY6" fmla="*/ 6843823 h 6880483"/>
              <a:gd name="connsiteX7" fmla="*/ 3836788 w 7441746"/>
              <a:gd name="connsiteY7" fmla="*/ 6845217 h 6880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441746" h="6880483">
                <a:moveTo>
                  <a:pt x="3836788" y="6845217"/>
                </a:moveTo>
                <a:lnTo>
                  <a:pt x="7441746" y="7495"/>
                </a:lnTo>
                <a:lnTo>
                  <a:pt x="0" y="0"/>
                </a:lnTo>
                <a:lnTo>
                  <a:pt x="18723" y="6880483"/>
                </a:lnTo>
                <a:lnTo>
                  <a:pt x="3469471" y="6846963"/>
                </a:lnTo>
                <a:lnTo>
                  <a:pt x="4013116" y="6457325"/>
                </a:lnTo>
                <a:lnTo>
                  <a:pt x="3814297" y="6843823"/>
                </a:lnTo>
                <a:lnTo>
                  <a:pt x="3836788" y="684521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14"/>
          <p:cNvSpPr/>
          <p:nvPr userDrawn="1"/>
        </p:nvSpPr>
        <p:spPr>
          <a:xfrm>
            <a:off x="8388424" y="6469036"/>
            <a:ext cx="755576" cy="388964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1" name="Picture 6"/>
          <p:cNvPicPr>
            <a:picLocks noChangeAspect="1" noChangeArrowheads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478434" y="6534534"/>
            <a:ext cx="486054" cy="2538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Right Triangle 21"/>
          <p:cNvSpPr/>
          <p:nvPr userDrawn="1"/>
        </p:nvSpPr>
        <p:spPr>
          <a:xfrm rot="16200000">
            <a:off x="8085929" y="6555505"/>
            <a:ext cx="388965" cy="216024"/>
          </a:xfrm>
          <a:prstGeom prst="rt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Rectangle 22"/>
          <p:cNvSpPr/>
          <p:nvPr userDrawn="1"/>
        </p:nvSpPr>
        <p:spPr>
          <a:xfrm>
            <a:off x="4067945" y="6469035"/>
            <a:ext cx="4041479" cy="391056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Right Triangle 23"/>
          <p:cNvSpPr/>
          <p:nvPr userDrawn="1"/>
        </p:nvSpPr>
        <p:spPr>
          <a:xfrm rot="5400000">
            <a:off x="8022955" y="6555506"/>
            <a:ext cx="388964" cy="216024"/>
          </a:xfrm>
          <a:prstGeom prst="rt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ight Triangle 24"/>
          <p:cNvSpPr/>
          <p:nvPr userDrawn="1"/>
        </p:nvSpPr>
        <p:spPr>
          <a:xfrm rot="5400000">
            <a:off x="3720910" y="6556554"/>
            <a:ext cx="388963" cy="216024"/>
          </a:xfrm>
          <a:prstGeom prst="rtTriangle">
            <a:avLst/>
          </a:prstGeom>
          <a:solidFill>
            <a:srgbClr val="007C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TextBox 25"/>
          <p:cNvSpPr txBox="1"/>
          <p:nvPr userDrawn="1"/>
        </p:nvSpPr>
        <p:spPr>
          <a:xfrm>
            <a:off x="15552" y="6470084"/>
            <a:ext cx="3791828" cy="386874"/>
          </a:xfrm>
          <a:prstGeom prst="rect">
            <a:avLst/>
          </a:prstGeom>
          <a:solidFill>
            <a:srgbClr val="007C92"/>
          </a:solidFill>
        </p:spPr>
        <p:txBody>
          <a:bodyPr wrap="square" rIns="90000" rtlCol="0" anchor="ctr" anchorCtr="0">
            <a:noAutofit/>
          </a:bodyPr>
          <a:lstStyle/>
          <a:p>
            <a:pPr algn="ctr"/>
            <a:endParaRPr lang="en-GB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Right Triangle 26"/>
          <p:cNvSpPr/>
          <p:nvPr userDrawn="1"/>
        </p:nvSpPr>
        <p:spPr>
          <a:xfrm rot="16200000">
            <a:off x="3764409" y="6556554"/>
            <a:ext cx="391049" cy="216024"/>
          </a:xfrm>
          <a:prstGeom prst="rt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Text Placeholder 15"/>
          <p:cNvSpPr>
            <a:spLocks noGrp="1"/>
          </p:cNvSpPr>
          <p:nvPr>
            <p:ph type="body" sz="quarter" idx="16" hasCustomPrompt="1"/>
          </p:nvPr>
        </p:nvSpPr>
        <p:spPr>
          <a:xfrm>
            <a:off x="5966868" y="6531853"/>
            <a:ext cx="2142557" cy="368514"/>
          </a:xfrm>
          <a:prstGeom prst="rect">
            <a:avLst/>
          </a:prstGeom>
        </p:spPr>
        <p:txBody>
          <a:bodyPr wrap="square" lIns="0" rIns="0" spcCol="288000">
            <a:noAutofit/>
          </a:bodyPr>
          <a:lstStyle>
            <a:lvl1pPr marL="0" indent="0">
              <a:spcBef>
                <a:spcPts val="0"/>
              </a:spcBef>
              <a:buNone/>
              <a:defRPr sz="1200" b="1" i="0" spc="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Institution of Civil Engineers</a:t>
            </a:r>
          </a:p>
        </p:txBody>
      </p:sp>
      <p:sp>
        <p:nvSpPr>
          <p:cNvPr id="30" name="Text Placeholder 15"/>
          <p:cNvSpPr>
            <a:spLocks noGrp="1"/>
          </p:cNvSpPr>
          <p:nvPr>
            <p:ph type="body" sz="quarter" idx="10" hasCustomPrompt="1"/>
          </p:nvPr>
        </p:nvSpPr>
        <p:spPr>
          <a:xfrm>
            <a:off x="505792" y="471493"/>
            <a:ext cx="3033486" cy="569154"/>
          </a:xfrm>
          <a:prstGeom prst="rect">
            <a:avLst/>
          </a:prstGeom>
        </p:spPr>
        <p:txBody>
          <a:bodyPr wrap="square" lIns="0" rIns="0" spcCol="288000">
            <a:normAutofit/>
          </a:bodyPr>
          <a:lstStyle>
            <a:lvl1pPr marL="0" indent="0">
              <a:spcBef>
                <a:spcPts val="0"/>
              </a:spcBef>
              <a:buNone/>
              <a:defRPr sz="2800" b="1" i="0" spc="0" baseline="0">
                <a:solidFill>
                  <a:srgbClr val="007C9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Click to add title</a:t>
            </a:r>
          </a:p>
        </p:txBody>
      </p:sp>
      <p:sp>
        <p:nvSpPr>
          <p:cNvPr id="31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510173" y="937653"/>
            <a:ext cx="4798571" cy="2764972"/>
          </a:xfrm>
          <a:prstGeom prst="rect">
            <a:avLst/>
          </a:prstGeom>
        </p:spPr>
        <p:txBody>
          <a:bodyPr wrap="square" lIns="0" rIns="0" spcCol="288000">
            <a:normAutofit/>
          </a:bodyPr>
          <a:lstStyle>
            <a:lvl1pPr marL="0" indent="0" algn="l">
              <a:spcBef>
                <a:spcPts val="0"/>
              </a:spcBef>
              <a:buNone/>
              <a:defRPr sz="2400" b="1" i="0" spc="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Click to add text</a:t>
            </a:r>
          </a:p>
        </p:txBody>
      </p:sp>
      <p:sp>
        <p:nvSpPr>
          <p:cNvPr id="17" name="Text Placeholder 15"/>
          <p:cNvSpPr>
            <a:spLocks noGrp="1"/>
          </p:cNvSpPr>
          <p:nvPr>
            <p:ph type="body" sz="quarter" idx="15" hasCustomPrompt="1"/>
          </p:nvPr>
        </p:nvSpPr>
        <p:spPr>
          <a:xfrm>
            <a:off x="500063" y="6525206"/>
            <a:ext cx="2717006" cy="368514"/>
          </a:xfrm>
          <a:prstGeom prst="rect">
            <a:avLst/>
          </a:prstGeom>
        </p:spPr>
        <p:txBody>
          <a:bodyPr wrap="square" lIns="0" rIns="0" spcCol="288000">
            <a:noAutofit/>
          </a:bodyPr>
          <a:lstStyle>
            <a:lvl1pPr marL="0" indent="0">
              <a:spcBef>
                <a:spcPts val="0"/>
              </a:spcBef>
              <a:buNone/>
              <a:defRPr sz="1200" b="1" i="0" spc="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ICE Thought Leadership</a:t>
            </a:r>
          </a:p>
        </p:txBody>
      </p:sp>
    </p:spTree>
    <p:extLst>
      <p:ext uri="{BB962C8B-B14F-4D97-AF65-F5344CB8AC3E}">
        <p14:creationId xmlns:p14="http://schemas.microsoft.com/office/powerpoint/2010/main" val="24568580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over slide Environment &amp; sustainabil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" r="3409" b="16818"/>
          <a:stretch/>
        </p:blipFill>
        <p:spPr>
          <a:xfrm flipH="1">
            <a:off x="4053014" y="-1"/>
            <a:ext cx="5089397" cy="6468433"/>
          </a:xfrm>
          <a:prstGeom prst="rect">
            <a:avLst/>
          </a:prstGeom>
        </p:spPr>
      </p:pic>
      <p:sp>
        <p:nvSpPr>
          <p:cNvPr id="16" name="Parallelogram 1"/>
          <p:cNvSpPr/>
          <p:nvPr userDrawn="1"/>
        </p:nvSpPr>
        <p:spPr>
          <a:xfrm>
            <a:off x="13063" y="1"/>
            <a:ext cx="7501557" cy="6856957"/>
          </a:xfrm>
          <a:custGeom>
            <a:avLst/>
            <a:gdLst>
              <a:gd name="connsiteX0" fmla="*/ 0 w 8444527"/>
              <a:gd name="connsiteY0" fmla="*/ 3425253 h 6850506"/>
              <a:gd name="connsiteX1" fmla="*/ 1712627 w 8444527"/>
              <a:gd name="connsiteY1" fmla="*/ 2 h 6850506"/>
              <a:gd name="connsiteX2" fmla="*/ 6731901 w 8444527"/>
              <a:gd name="connsiteY2" fmla="*/ 2 h 6850506"/>
              <a:gd name="connsiteX3" fmla="*/ 8444527 w 8444527"/>
              <a:gd name="connsiteY3" fmla="*/ 3425253 h 6850506"/>
              <a:gd name="connsiteX4" fmla="*/ 6731901 w 8444527"/>
              <a:gd name="connsiteY4" fmla="*/ 6850504 h 6850506"/>
              <a:gd name="connsiteX5" fmla="*/ 1712627 w 8444527"/>
              <a:gd name="connsiteY5" fmla="*/ 6850504 h 6850506"/>
              <a:gd name="connsiteX6" fmla="*/ 0 w 8444527"/>
              <a:gd name="connsiteY6" fmla="*/ 3425253 h 6850506"/>
              <a:gd name="connsiteX0" fmla="*/ 0 w 8429537"/>
              <a:gd name="connsiteY0" fmla="*/ 6865494 h 6865494"/>
              <a:gd name="connsiteX1" fmla="*/ 1697637 w 8429537"/>
              <a:gd name="connsiteY1" fmla="*/ 0 h 6865494"/>
              <a:gd name="connsiteX2" fmla="*/ 6716911 w 8429537"/>
              <a:gd name="connsiteY2" fmla="*/ 0 h 6865494"/>
              <a:gd name="connsiteX3" fmla="*/ 8429537 w 8429537"/>
              <a:gd name="connsiteY3" fmla="*/ 3425251 h 6865494"/>
              <a:gd name="connsiteX4" fmla="*/ 6716911 w 8429537"/>
              <a:gd name="connsiteY4" fmla="*/ 6850502 h 6865494"/>
              <a:gd name="connsiteX5" fmla="*/ 1697637 w 8429537"/>
              <a:gd name="connsiteY5" fmla="*/ 6850502 h 6865494"/>
              <a:gd name="connsiteX6" fmla="*/ 0 w 8429537"/>
              <a:gd name="connsiteY6" fmla="*/ 6865494 h 6865494"/>
              <a:gd name="connsiteX0" fmla="*/ 0 w 8429537"/>
              <a:gd name="connsiteY0" fmla="*/ 6865494 h 6865494"/>
              <a:gd name="connsiteX1" fmla="*/ 3271604 w 8429537"/>
              <a:gd name="connsiteY1" fmla="*/ 1446551 h 6865494"/>
              <a:gd name="connsiteX2" fmla="*/ 6716911 w 8429537"/>
              <a:gd name="connsiteY2" fmla="*/ 0 h 6865494"/>
              <a:gd name="connsiteX3" fmla="*/ 8429537 w 8429537"/>
              <a:gd name="connsiteY3" fmla="*/ 3425251 h 6865494"/>
              <a:gd name="connsiteX4" fmla="*/ 6716911 w 8429537"/>
              <a:gd name="connsiteY4" fmla="*/ 6850502 h 6865494"/>
              <a:gd name="connsiteX5" fmla="*/ 1697637 w 8429537"/>
              <a:gd name="connsiteY5" fmla="*/ 6850502 h 6865494"/>
              <a:gd name="connsiteX6" fmla="*/ 0 w 8429537"/>
              <a:gd name="connsiteY6" fmla="*/ 6865494 h 6865494"/>
              <a:gd name="connsiteX0" fmla="*/ 0 w 8429537"/>
              <a:gd name="connsiteY0" fmla="*/ 6880484 h 6880484"/>
              <a:gd name="connsiteX1" fmla="*/ 3473971 w 8429537"/>
              <a:gd name="connsiteY1" fmla="*/ 0 h 6880484"/>
              <a:gd name="connsiteX2" fmla="*/ 6716911 w 8429537"/>
              <a:gd name="connsiteY2" fmla="*/ 14990 h 6880484"/>
              <a:gd name="connsiteX3" fmla="*/ 8429537 w 8429537"/>
              <a:gd name="connsiteY3" fmla="*/ 3440241 h 6880484"/>
              <a:gd name="connsiteX4" fmla="*/ 6716911 w 8429537"/>
              <a:gd name="connsiteY4" fmla="*/ 6865492 h 6880484"/>
              <a:gd name="connsiteX5" fmla="*/ 1697637 w 8429537"/>
              <a:gd name="connsiteY5" fmla="*/ 6865492 h 6880484"/>
              <a:gd name="connsiteX6" fmla="*/ 0 w 8429537"/>
              <a:gd name="connsiteY6" fmla="*/ 6880484 h 6880484"/>
              <a:gd name="connsiteX0" fmla="*/ 0 w 8429537"/>
              <a:gd name="connsiteY0" fmla="*/ 6880484 h 6880484"/>
              <a:gd name="connsiteX1" fmla="*/ 3473971 w 8429537"/>
              <a:gd name="connsiteY1" fmla="*/ 0 h 6880484"/>
              <a:gd name="connsiteX2" fmla="*/ 7271547 w 8429537"/>
              <a:gd name="connsiteY2" fmla="*/ 7495 h 6880484"/>
              <a:gd name="connsiteX3" fmla="*/ 8429537 w 8429537"/>
              <a:gd name="connsiteY3" fmla="*/ 3440241 h 6880484"/>
              <a:gd name="connsiteX4" fmla="*/ 6716911 w 8429537"/>
              <a:gd name="connsiteY4" fmla="*/ 6865492 h 6880484"/>
              <a:gd name="connsiteX5" fmla="*/ 1697637 w 8429537"/>
              <a:gd name="connsiteY5" fmla="*/ 6865492 h 6880484"/>
              <a:gd name="connsiteX6" fmla="*/ 0 w 8429537"/>
              <a:gd name="connsiteY6" fmla="*/ 6880484 h 6880484"/>
              <a:gd name="connsiteX0" fmla="*/ 0 w 7271547"/>
              <a:gd name="connsiteY0" fmla="*/ 6880484 h 6880484"/>
              <a:gd name="connsiteX1" fmla="*/ 3473971 w 7271547"/>
              <a:gd name="connsiteY1" fmla="*/ 0 h 6880484"/>
              <a:gd name="connsiteX2" fmla="*/ 7271547 w 7271547"/>
              <a:gd name="connsiteY2" fmla="*/ 7495 h 6880484"/>
              <a:gd name="connsiteX3" fmla="*/ 6353399 w 7271547"/>
              <a:gd name="connsiteY3" fmla="*/ 4272195 h 6880484"/>
              <a:gd name="connsiteX4" fmla="*/ 6716911 w 7271547"/>
              <a:gd name="connsiteY4" fmla="*/ 6865492 h 6880484"/>
              <a:gd name="connsiteX5" fmla="*/ 1697637 w 7271547"/>
              <a:gd name="connsiteY5" fmla="*/ 6865492 h 6880484"/>
              <a:gd name="connsiteX6" fmla="*/ 0 w 7271547"/>
              <a:gd name="connsiteY6" fmla="*/ 6880484 h 6880484"/>
              <a:gd name="connsiteX0" fmla="*/ 0 w 7275294"/>
              <a:gd name="connsiteY0" fmla="*/ 6880484 h 6880484"/>
              <a:gd name="connsiteX1" fmla="*/ 3473971 w 7275294"/>
              <a:gd name="connsiteY1" fmla="*/ 0 h 6880484"/>
              <a:gd name="connsiteX2" fmla="*/ 7271547 w 7275294"/>
              <a:gd name="connsiteY2" fmla="*/ 7495 h 6880484"/>
              <a:gd name="connsiteX3" fmla="*/ 7275294 w 7275294"/>
              <a:gd name="connsiteY3" fmla="*/ 4339650 h 6880484"/>
              <a:gd name="connsiteX4" fmla="*/ 6716911 w 7275294"/>
              <a:gd name="connsiteY4" fmla="*/ 6865492 h 6880484"/>
              <a:gd name="connsiteX5" fmla="*/ 1697637 w 7275294"/>
              <a:gd name="connsiteY5" fmla="*/ 6865492 h 6880484"/>
              <a:gd name="connsiteX6" fmla="*/ 0 w 7275294"/>
              <a:gd name="connsiteY6" fmla="*/ 6880484 h 6880484"/>
              <a:gd name="connsiteX0" fmla="*/ 0 w 7275294"/>
              <a:gd name="connsiteY0" fmla="*/ 6880484 h 6880484"/>
              <a:gd name="connsiteX1" fmla="*/ 3473971 w 7275294"/>
              <a:gd name="connsiteY1" fmla="*/ 0 h 6880484"/>
              <a:gd name="connsiteX2" fmla="*/ 7271547 w 7275294"/>
              <a:gd name="connsiteY2" fmla="*/ 7495 h 6880484"/>
              <a:gd name="connsiteX3" fmla="*/ 7275294 w 7275294"/>
              <a:gd name="connsiteY3" fmla="*/ 4339650 h 6880484"/>
              <a:gd name="connsiteX4" fmla="*/ 7271547 w 7275294"/>
              <a:gd name="connsiteY4" fmla="*/ 6857997 h 6880484"/>
              <a:gd name="connsiteX5" fmla="*/ 1697637 w 7275294"/>
              <a:gd name="connsiteY5" fmla="*/ 6865492 h 6880484"/>
              <a:gd name="connsiteX6" fmla="*/ 0 w 7275294"/>
              <a:gd name="connsiteY6" fmla="*/ 6880484 h 6880484"/>
              <a:gd name="connsiteX0" fmla="*/ 0 w 7335254"/>
              <a:gd name="connsiteY0" fmla="*/ 6865494 h 6865494"/>
              <a:gd name="connsiteX1" fmla="*/ 3533931 w 7335254"/>
              <a:gd name="connsiteY1" fmla="*/ 0 h 6865494"/>
              <a:gd name="connsiteX2" fmla="*/ 7331507 w 7335254"/>
              <a:gd name="connsiteY2" fmla="*/ 7495 h 6865494"/>
              <a:gd name="connsiteX3" fmla="*/ 7335254 w 7335254"/>
              <a:gd name="connsiteY3" fmla="*/ 4339650 h 6865494"/>
              <a:gd name="connsiteX4" fmla="*/ 7331507 w 7335254"/>
              <a:gd name="connsiteY4" fmla="*/ 6857997 h 6865494"/>
              <a:gd name="connsiteX5" fmla="*/ 1757597 w 7335254"/>
              <a:gd name="connsiteY5" fmla="*/ 6865492 h 6865494"/>
              <a:gd name="connsiteX6" fmla="*/ 0 w 7335254"/>
              <a:gd name="connsiteY6" fmla="*/ 6865494 h 6865494"/>
              <a:gd name="connsiteX0" fmla="*/ 0 w 7335254"/>
              <a:gd name="connsiteY0" fmla="*/ 6857999 h 6857999"/>
              <a:gd name="connsiteX1" fmla="*/ 3436495 w 7335254"/>
              <a:gd name="connsiteY1" fmla="*/ 0 h 6857999"/>
              <a:gd name="connsiteX2" fmla="*/ 7331507 w 7335254"/>
              <a:gd name="connsiteY2" fmla="*/ 0 h 6857999"/>
              <a:gd name="connsiteX3" fmla="*/ 7335254 w 7335254"/>
              <a:gd name="connsiteY3" fmla="*/ 4332155 h 6857999"/>
              <a:gd name="connsiteX4" fmla="*/ 7331507 w 7335254"/>
              <a:gd name="connsiteY4" fmla="*/ 6850502 h 6857999"/>
              <a:gd name="connsiteX5" fmla="*/ 1757597 w 7335254"/>
              <a:gd name="connsiteY5" fmla="*/ 6857997 h 6857999"/>
              <a:gd name="connsiteX6" fmla="*/ 0 w 7335254"/>
              <a:gd name="connsiteY6" fmla="*/ 6857999 h 6857999"/>
              <a:gd name="connsiteX0" fmla="*/ 0 w 7335254"/>
              <a:gd name="connsiteY0" fmla="*/ 6857999 h 6857999"/>
              <a:gd name="connsiteX1" fmla="*/ 3766279 w 7335254"/>
              <a:gd name="connsiteY1" fmla="*/ 52466 h 6857999"/>
              <a:gd name="connsiteX2" fmla="*/ 7331507 w 7335254"/>
              <a:gd name="connsiteY2" fmla="*/ 0 h 6857999"/>
              <a:gd name="connsiteX3" fmla="*/ 7335254 w 7335254"/>
              <a:gd name="connsiteY3" fmla="*/ 4332155 h 6857999"/>
              <a:gd name="connsiteX4" fmla="*/ 7331507 w 7335254"/>
              <a:gd name="connsiteY4" fmla="*/ 6850502 h 6857999"/>
              <a:gd name="connsiteX5" fmla="*/ 1757597 w 7335254"/>
              <a:gd name="connsiteY5" fmla="*/ 6857997 h 6857999"/>
              <a:gd name="connsiteX6" fmla="*/ 0 w 7335254"/>
              <a:gd name="connsiteY6" fmla="*/ 6857999 h 6857999"/>
              <a:gd name="connsiteX0" fmla="*/ 0 w 7335254"/>
              <a:gd name="connsiteY0" fmla="*/ 6857999 h 6857999"/>
              <a:gd name="connsiteX1" fmla="*/ 3788764 w 7335254"/>
              <a:gd name="connsiteY1" fmla="*/ 0 h 6857999"/>
              <a:gd name="connsiteX2" fmla="*/ 7331507 w 7335254"/>
              <a:gd name="connsiteY2" fmla="*/ 0 h 6857999"/>
              <a:gd name="connsiteX3" fmla="*/ 7335254 w 7335254"/>
              <a:gd name="connsiteY3" fmla="*/ 4332155 h 6857999"/>
              <a:gd name="connsiteX4" fmla="*/ 7331507 w 7335254"/>
              <a:gd name="connsiteY4" fmla="*/ 6850502 h 6857999"/>
              <a:gd name="connsiteX5" fmla="*/ 1757597 w 7335254"/>
              <a:gd name="connsiteY5" fmla="*/ 6857997 h 6857999"/>
              <a:gd name="connsiteX6" fmla="*/ 0 w 7335254"/>
              <a:gd name="connsiteY6" fmla="*/ 6857999 h 6857999"/>
              <a:gd name="connsiteX0" fmla="*/ 1421641 w 8756895"/>
              <a:gd name="connsiteY0" fmla="*/ 6857999 h 6857999"/>
              <a:gd name="connsiteX1" fmla="*/ 5210405 w 8756895"/>
              <a:gd name="connsiteY1" fmla="*/ 0 h 6857999"/>
              <a:gd name="connsiteX2" fmla="*/ 0 w 8756895"/>
              <a:gd name="connsiteY2" fmla="*/ 119921 h 6857999"/>
              <a:gd name="connsiteX3" fmla="*/ 8756895 w 8756895"/>
              <a:gd name="connsiteY3" fmla="*/ 4332155 h 6857999"/>
              <a:gd name="connsiteX4" fmla="*/ 8753148 w 8756895"/>
              <a:gd name="connsiteY4" fmla="*/ 6850502 h 6857999"/>
              <a:gd name="connsiteX5" fmla="*/ 3179238 w 8756895"/>
              <a:gd name="connsiteY5" fmla="*/ 6857997 h 6857999"/>
              <a:gd name="connsiteX6" fmla="*/ 1421641 w 8756895"/>
              <a:gd name="connsiteY6" fmla="*/ 6857999 h 6857999"/>
              <a:gd name="connsiteX0" fmla="*/ 1825978 w 9161232"/>
              <a:gd name="connsiteY0" fmla="*/ 6865494 h 6865494"/>
              <a:gd name="connsiteX1" fmla="*/ 5614742 w 9161232"/>
              <a:gd name="connsiteY1" fmla="*/ 7495 h 6865494"/>
              <a:gd name="connsiteX2" fmla="*/ 0 w 9161232"/>
              <a:gd name="connsiteY2" fmla="*/ 0 h 6865494"/>
              <a:gd name="connsiteX3" fmla="*/ 9161232 w 9161232"/>
              <a:gd name="connsiteY3" fmla="*/ 4339650 h 6865494"/>
              <a:gd name="connsiteX4" fmla="*/ 9157485 w 9161232"/>
              <a:gd name="connsiteY4" fmla="*/ 6857997 h 6865494"/>
              <a:gd name="connsiteX5" fmla="*/ 3583575 w 9161232"/>
              <a:gd name="connsiteY5" fmla="*/ 6865492 h 6865494"/>
              <a:gd name="connsiteX6" fmla="*/ 1825978 w 9161232"/>
              <a:gd name="connsiteY6" fmla="*/ 6865494 h 6865494"/>
              <a:gd name="connsiteX0" fmla="*/ 1825978 w 9157485"/>
              <a:gd name="connsiteY0" fmla="*/ 6865494 h 6880483"/>
              <a:gd name="connsiteX1" fmla="*/ 5614742 w 9157485"/>
              <a:gd name="connsiteY1" fmla="*/ 7495 h 6880483"/>
              <a:gd name="connsiteX2" fmla="*/ 0 w 9157485"/>
              <a:gd name="connsiteY2" fmla="*/ 0 h 6880483"/>
              <a:gd name="connsiteX3" fmla="*/ 18723 w 9157485"/>
              <a:gd name="connsiteY3" fmla="*/ 6880483 h 6880483"/>
              <a:gd name="connsiteX4" fmla="*/ 9157485 w 9157485"/>
              <a:gd name="connsiteY4" fmla="*/ 6857997 h 6880483"/>
              <a:gd name="connsiteX5" fmla="*/ 3583575 w 9157485"/>
              <a:gd name="connsiteY5" fmla="*/ 6865492 h 6880483"/>
              <a:gd name="connsiteX6" fmla="*/ 1825978 w 9157485"/>
              <a:gd name="connsiteY6" fmla="*/ 6865494 h 6880483"/>
              <a:gd name="connsiteX0" fmla="*/ 1825978 w 5614742"/>
              <a:gd name="connsiteY0" fmla="*/ 6865494 h 6880483"/>
              <a:gd name="connsiteX1" fmla="*/ 5614742 w 5614742"/>
              <a:gd name="connsiteY1" fmla="*/ 7495 h 6880483"/>
              <a:gd name="connsiteX2" fmla="*/ 0 w 5614742"/>
              <a:gd name="connsiteY2" fmla="*/ 0 h 6880483"/>
              <a:gd name="connsiteX3" fmla="*/ 18723 w 5614742"/>
              <a:gd name="connsiteY3" fmla="*/ 6880483 h 6880483"/>
              <a:gd name="connsiteX4" fmla="*/ 1797054 w 5614742"/>
              <a:gd name="connsiteY4" fmla="*/ 6865492 h 6880483"/>
              <a:gd name="connsiteX5" fmla="*/ 3583575 w 5614742"/>
              <a:gd name="connsiteY5" fmla="*/ 6865492 h 6880483"/>
              <a:gd name="connsiteX6" fmla="*/ 1825978 w 5614742"/>
              <a:gd name="connsiteY6" fmla="*/ 6865494 h 6880483"/>
              <a:gd name="connsiteX0" fmla="*/ 1825978 w 5614742"/>
              <a:gd name="connsiteY0" fmla="*/ 6865494 h 6880483"/>
              <a:gd name="connsiteX1" fmla="*/ 5614742 w 5614742"/>
              <a:gd name="connsiteY1" fmla="*/ 7495 h 6880483"/>
              <a:gd name="connsiteX2" fmla="*/ 0 w 5614742"/>
              <a:gd name="connsiteY2" fmla="*/ 0 h 6880483"/>
              <a:gd name="connsiteX3" fmla="*/ 18723 w 5614742"/>
              <a:gd name="connsiteY3" fmla="*/ 6880483 h 6880483"/>
              <a:gd name="connsiteX4" fmla="*/ 1797054 w 5614742"/>
              <a:gd name="connsiteY4" fmla="*/ 6865492 h 6880483"/>
              <a:gd name="connsiteX5" fmla="*/ 1838936 w 5614742"/>
              <a:gd name="connsiteY5" fmla="*/ 6872987 h 6880483"/>
              <a:gd name="connsiteX6" fmla="*/ 1825978 w 5614742"/>
              <a:gd name="connsiteY6" fmla="*/ 6865494 h 6880483"/>
              <a:gd name="connsiteX0" fmla="*/ 1825978 w 5614742"/>
              <a:gd name="connsiteY0" fmla="*/ 6865494 h 6880483"/>
              <a:gd name="connsiteX1" fmla="*/ 5614742 w 5614742"/>
              <a:gd name="connsiteY1" fmla="*/ 7495 h 6880483"/>
              <a:gd name="connsiteX2" fmla="*/ 0 w 5614742"/>
              <a:gd name="connsiteY2" fmla="*/ 0 h 6880483"/>
              <a:gd name="connsiteX3" fmla="*/ 18723 w 5614742"/>
              <a:gd name="connsiteY3" fmla="*/ 6880483 h 6880483"/>
              <a:gd name="connsiteX4" fmla="*/ 1797054 w 5614742"/>
              <a:gd name="connsiteY4" fmla="*/ 6865492 h 6880483"/>
              <a:gd name="connsiteX5" fmla="*/ 1951251 w 5614742"/>
              <a:gd name="connsiteY5" fmla="*/ 6880482 h 6880483"/>
              <a:gd name="connsiteX6" fmla="*/ 1825978 w 5614742"/>
              <a:gd name="connsiteY6" fmla="*/ 6865494 h 6880483"/>
              <a:gd name="connsiteX0" fmla="*/ 1825978 w 5614742"/>
              <a:gd name="connsiteY0" fmla="*/ 6865494 h 6880483"/>
              <a:gd name="connsiteX1" fmla="*/ 5614742 w 5614742"/>
              <a:gd name="connsiteY1" fmla="*/ 7495 h 6880483"/>
              <a:gd name="connsiteX2" fmla="*/ 0 w 5614742"/>
              <a:gd name="connsiteY2" fmla="*/ 0 h 6880483"/>
              <a:gd name="connsiteX3" fmla="*/ 18723 w 5614742"/>
              <a:gd name="connsiteY3" fmla="*/ 6880483 h 6880483"/>
              <a:gd name="connsiteX4" fmla="*/ 1797054 w 5614742"/>
              <a:gd name="connsiteY4" fmla="*/ 6865492 h 6880483"/>
              <a:gd name="connsiteX5" fmla="*/ 1951251 w 5614742"/>
              <a:gd name="connsiteY5" fmla="*/ 6880482 h 6880483"/>
              <a:gd name="connsiteX6" fmla="*/ 2007929 w 5614742"/>
              <a:gd name="connsiteY6" fmla="*/ 6872989 h 6880483"/>
              <a:gd name="connsiteX7" fmla="*/ 1825978 w 5614742"/>
              <a:gd name="connsiteY7" fmla="*/ 6865494 h 6880483"/>
              <a:gd name="connsiteX0" fmla="*/ 1878392 w 5614742"/>
              <a:gd name="connsiteY0" fmla="*/ 6887979 h 6887979"/>
              <a:gd name="connsiteX1" fmla="*/ 5614742 w 5614742"/>
              <a:gd name="connsiteY1" fmla="*/ 7495 h 6887979"/>
              <a:gd name="connsiteX2" fmla="*/ 0 w 5614742"/>
              <a:gd name="connsiteY2" fmla="*/ 0 h 6887979"/>
              <a:gd name="connsiteX3" fmla="*/ 18723 w 5614742"/>
              <a:gd name="connsiteY3" fmla="*/ 6880483 h 6887979"/>
              <a:gd name="connsiteX4" fmla="*/ 1797054 w 5614742"/>
              <a:gd name="connsiteY4" fmla="*/ 6865492 h 6887979"/>
              <a:gd name="connsiteX5" fmla="*/ 1951251 w 5614742"/>
              <a:gd name="connsiteY5" fmla="*/ 6880482 h 6887979"/>
              <a:gd name="connsiteX6" fmla="*/ 2007929 w 5614742"/>
              <a:gd name="connsiteY6" fmla="*/ 6872989 h 6887979"/>
              <a:gd name="connsiteX7" fmla="*/ 1878392 w 5614742"/>
              <a:gd name="connsiteY7" fmla="*/ 6887979 h 6887979"/>
              <a:gd name="connsiteX0" fmla="*/ 1878392 w 5614742"/>
              <a:gd name="connsiteY0" fmla="*/ 6887979 h 7395981"/>
              <a:gd name="connsiteX1" fmla="*/ 5614742 w 5614742"/>
              <a:gd name="connsiteY1" fmla="*/ 7495 h 7395981"/>
              <a:gd name="connsiteX2" fmla="*/ 0 w 5614742"/>
              <a:gd name="connsiteY2" fmla="*/ 0 h 7395981"/>
              <a:gd name="connsiteX3" fmla="*/ 18723 w 5614742"/>
              <a:gd name="connsiteY3" fmla="*/ 6880483 h 7395981"/>
              <a:gd name="connsiteX4" fmla="*/ 1797054 w 5614742"/>
              <a:gd name="connsiteY4" fmla="*/ 6865492 h 7395981"/>
              <a:gd name="connsiteX5" fmla="*/ 1951251 w 5614742"/>
              <a:gd name="connsiteY5" fmla="*/ 6880482 h 7395981"/>
              <a:gd name="connsiteX6" fmla="*/ 1878392 w 5614742"/>
              <a:gd name="connsiteY6" fmla="*/ 6887979 h 7395981"/>
              <a:gd name="connsiteX0" fmla="*/ 1878392 w 5614742"/>
              <a:gd name="connsiteY0" fmla="*/ 6887979 h 6887979"/>
              <a:gd name="connsiteX1" fmla="*/ 5614742 w 5614742"/>
              <a:gd name="connsiteY1" fmla="*/ 7495 h 6887979"/>
              <a:gd name="connsiteX2" fmla="*/ 0 w 5614742"/>
              <a:gd name="connsiteY2" fmla="*/ 0 h 6887979"/>
              <a:gd name="connsiteX3" fmla="*/ 18723 w 5614742"/>
              <a:gd name="connsiteY3" fmla="*/ 6880483 h 6887979"/>
              <a:gd name="connsiteX4" fmla="*/ 1797054 w 5614742"/>
              <a:gd name="connsiteY4" fmla="*/ 6865492 h 6887979"/>
              <a:gd name="connsiteX5" fmla="*/ 1878392 w 5614742"/>
              <a:gd name="connsiteY5" fmla="*/ 6887979 h 6887979"/>
              <a:gd name="connsiteX0" fmla="*/ 1893367 w 5614742"/>
              <a:gd name="connsiteY0" fmla="*/ 6865494 h 6880483"/>
              <a:gd name="connsiteX1" fmla="*/ 5614742 w 5614742"/>
              <a:gd name="connsiteY1" fmla="*/ 7495 h 6880483"/>
              <a:gd name="connsiteX2" fmla="*/ 0 w 5614742"/>
              <a:gd name="connsiteY2" fmla="*/ 0 h 6880483"/>
              <a:gd name="connsiteX3" fmla="*/ 18723 w 5614742"/>
              <a:gd name="connsiteY3" fmla="*/ 6880483 h 6880483"/>
              <a:gd name="connsiteX4" fmla="*/ 1797054 w 5614742"/>
              <a:gd name="connsiteY4" fmla="*/ 6865492 h 6880483"/>
              <a:gd name="connsiteX5" fmla="*/ 1893367 w 5614742"/>
              <a:gd name="connsiteY5" fmla="*/ 6865494 h 6880483"/>
              <a:gd name="connsiteX0" fmla="*/ 1797054 w 5614742"/>
              <a:gd name="connsiteY0" fmla="*/ 6865492 h 6880483"/>
              <a:gd name="connsiteX1" fmla="*/ 5614742 w 5614742"/>
              <a:gd name="connsiteY1" fmla="*/ 7495 h 6880483"/>
              <a:gd name="connsiteX2" fmla="*/ 0 w 5614742"/>
              <a:gd name="connsiteY2" fmla="*/ 0 h 6880483"/>
              <a:gd name="connsiteX3" fmla="*/ 18723 w 5614742"/>
              <a:gd name="connsiteY3" fmla="*/ 6880483 h 6880483"/>
              <a:gd name="connsiteX4" fmla="*/ 1797054 w 5614742"/>
              <a:gd name="connsiteY4" fmla="*/ 6865492 h 6880483"/>
              <a:gd name="connsiteX0" fmla="*/ 1879419 w 5614742"/>
              <a:gd name="connsiteY0" fmla="*/ 6865492 h 6880483"/>
              <a:gd name="connsiteX1" fmla="*/ 5614742 w 5614742"/>
              <a:gd name="connsiteY1" fmla="*/ 7495 h 6880483"/>
              <a:gd name="connsiteX2" fmla="*/ 0 w 5614742"/>
              <a:gd name="connsiteY2" fmla="*/ 0 h 6880483"/>
              <a:gd name="connsiteX3" fmla="*/ 18723 w 5614742"/>
              <a:gd name="connsiteY3" fmla="*/ 6880483 h 6880483"/>
              <a:gd name="connsiteX4" fmla="*/ 1879419 w 5614742"/>
              <a:gd name="connsiteY4" fmla="*/ 6865492 h 6880483"/>
              <a:gd name="connsiteX0" fmla="*/ 1889980 w 5614742"/>
              <a:gd name="connsiteY0" fmla="*/ 6860207 h 6880483"/>
              <a:gd name="connsiteX1" fmla="*/ 5614742 w 5614742"/>
              <a:gd name="connsiteY1" fmla="*/ 7495 h 6880483"/>
              <a:gd name="connsiteX2" fmla="*/ 0 w 5614742"/>
              <a:gd name="connsiteY2" fmla="*/ 0 h 6880483"/>
              <a:gd name="connsiteX3" fmla="*/ 18723 w 5614742"/>
              <a:gd name="connsiteY3" fmla="*/ 6880483 h 6880483"/>
              <a:gd name="connsiteX4" fmla="*/ 1889980 w 5614742"/>
              <a:gd name="connsiteY4" fmla="*/ 6860207 h 6880483"/>
              <a:gd name="connsiteX0" fmla="*/ 1889980 w 7509136"/>
              <a:gd name="connsiteY0" fmla="*/ 6860207 h 6880483"/>
              <a:gd name="connsiteX1" fmla="*/ 7509136 w 7509136"/>
              <a:gd name="connsiteY1" fmla="*/ 7495 h 6880483"/>
              <a:gd name="connsiteX2" fmla="*/ 0 w 7509136"/>
              <a:gd name="connsiteY2" fmla="*/ 0 h 6880483"/>
              <a:gd name="connsiteX3" fmla="*/ 18723 w 7509136"/>
              <a:gd name="connsiteY3" fmla="*/ 6880483 h 6880483"/>
              <a:gd name="connsiteX4" fmla="*/ 1889980 w 7509136"/>
              <a:gd name="connsiteY4" fmla="*/ 6860207 h 6880483"/>
              <a:gd name="connsiteX0" fmla="*/ 3851763 w 7509136"/>
              <a:gd name="connsiteY0" fmla="*/ 6845217 h 6880483"/>
              <a:gd name="connsiteX1" fmla="*/ 7509136 w 7509136"/>
              <a:gd name="connsiteY1" fmla="*/ 7495 h 6880483"/>
              <a:gd name="connsiteX2" fmla="*/ 0 w 7509136"/>
              <a:gd name="connsiteY2" fmla="*/ 0 h 6880483"/>
              <a:gd name="connsiteX3" fmla="*/ 18723 w 7509136"/>
              <a:gd name="connsiteY3" fmla="*/ 6880483 h 6880483"/>
              <a:gd name="connsiteX4" fmla="*/ 3851763 w 7509136"/>
              <a:gd name="connsiteY4" fmla="*/ 6845217 h 6880483"/>
              <a:gd name="connsiteX0" fmla="*/ 3851763 w 7441746"/>
              <a:gd name="connsiteY0" fmla="*/ 6845217 h 6880483"/>
              <a:gd name="connsiteX1" fmla="*/ 7441746 w 7441746"/>
              <a:gd name="connsiteY1" fmla="*/ 7495 h 6880483"/>
              <a:gd name="connsiteX2" fmla="*/ 0 w 7441746"/>
              <a:gd name="connsiteY2" fmla="*/ 0 h 6880483"/>
              <a:gd name="connsiteX3" fmla="*/ 18723 w 7441746"/>
              <a:gd name="connsiteY3" fmla="*/ 6880483 h 6880483"/>
              <a:gd name="connsiteX4" fmla="*/ 3851763 w 7441746"/>
              <a:gd name="connsiteY4" fmla="*/ 6845217 h 6880483"/>
              <a:gd name="connsiteX0" fmla="*/ 3836788 w 7441746"/>
              <a:gd name="connsiteY0" fmla="*/ 6845217 h 6880483"/>
              <a:gd name="connsiteX1" fmla="*/ 7441746 w 7441746"/>
              <a:gd name="connsiteY1" fmla="*/ 7495 h 6880483"/>
              <a:gd name="connsiteX2" fmla="*/ 0 w 7441746"/>
              <a:gd name="connsiteY2" fmla="*/ 0 h 6880483"/>
              <a:gd name="connsiteX3" fmla="*/ 18723 w 7441746"/>
              <a:gd name="connsiteY3" fmla="*/ 6880483 h 6880483"/>
              <a:gd name="connsiteX4" fmla="*/ 3836788 w 7441746"/>
              <a:gd name="connsiteY4" fmla="*/ 6845217 h 6880483"/>
              <a:gd name="connsiteX0" fmla="*/ 3836788 w 7441746"/>
              <a:gd name="connsiteY0" fmla="*/ 6845217 h 6880483"/>
              <a:gd name="connsiteX1" fmla="*/ 7441746 w 7441746"/>
              <a:gd name="connsiteY1" fmla="*/ 7495 h 6880483"/>
              <a:gd name="connsiteX2" fmla="*/ 0 w 7441746"/>
              <a:gd name="connsiteY2" fmla="*/ 0 h 6880483"/>
              <a:gd name="connsiteX3" fmla="*/ 18723 w 7441746"/>
              <a:gd name="connsiteY3" fmla="*/ 6880483 h 6880483"/>
              <a:gd name="connsiteX4" fmla="*/ 3702461 w 7441746"/>
              <a:gd name="connsiteY4" fmla="*/ 6843822 h 6880483"/>
              <a:gd name="connsiteX5" fmla="*/ 3836788 w 7441746"/>
              <a:gd name="connsiteY5" fmla="*/ 6845217 h 6880483"/>
              <a:gd name="connsiteX0" fmla="*/ 3836788 w 7441746"/>
              <a:gd name="connsiteY0" fmla="*/ 6845217 h 6880483"/>
              <a:gd name="connsiteX1" fmla="*/ 7441746 w 7441746"/>
              <a:gd name="connsiteY1" fmla="*/ 7495 h 6880483"/>
              <a:gd name="connsiteX2" fmla="*/ 0 w 7441746"/>
              <a:gd name="connsiteY2" fmla="*/ 0 h 6880483"/>
              <a:gd name="connsiteX3" fmla="*/ 18723 w 7441746"/>
              <a:gd name="connsiteY3" fmla="*/ 6880483 h 6880483"/>
              <a:gd name="connsiteX4" fmla="*/ 3553348 w 7441746"/>
              <a:gd name="connsiteY4" fmla="*/ 6846963 h 6880483"/>
              <a:gd name="connsiteX5" fmla="*/ 3702461 w 7441746"/>
              <a:gd name="connsiteY5" fmla="*/ 6843822 h 6880483"/>
              <a:gd name="connsiteX6" fmla="*/ 3836788 w 7441746"/>
              <a:gd name="connsiteY6" fmla="*/ 6845217 h 6880483"/>
              <a:gd name="connsiteX0" fmla="*/ 3836788 w 7441746"/>
              <a:gd name="connsiteY0" fmla="*/ 6845217 h 6880483"/>
              <a:gd name="connsiteX1" fmla="*/ 7441746 w 7441746"/>
              <a:gd name="connsiteY1" fmla="*/ 7495 h 6880483"/>
              <a:gd name="connsiteX2" fmla="*/ 0 w 7441746"/>
              <a:gd name="connsiteY2" fmla="*/ 0 h 6880483"/>
              <a:gd name="connsiteX3" fmla="*/ 18723 w 7441746"/>
              <a:gd name="connsiteY3" fmla="*/ 6880483 h 6880483"/>
              <a:gd name="connsiteX4" fmla="*/ 3553348 w 7441746"/>
              <a:gd name="connsiteY4" fmla="*/ 6846963 h 6880483"/>
              <a:gd name="connsiteX5" fmla="*/ 3814297 w 7441746"/>
              <a:gd name="connsiteY5" fmla="*/ 6843823 h 6880483"/>
              <a:gd name="connsiteX6" fmla="*/ 3836788 w 7441746"/>
              <a:gd name="connsiteY6" fmla="*/ 6845217 h 6880483"/>
              <a:gd name="connsiteX0" fmla="*/ 3836788 w 7441746"/>
              <a:gd name="connsiteY0" fmla="*/ 6845217 h 6880483"/>
              <a:gd name="connsiteX1" fmla="*/ 7441746 w 7441746"/>
              <a:gd name="connsiteY1" fmla="*/ 7495 h 6880483"/>
              <a:gd name="connsiteX2" fmla="*/ 0 w 7441746"/>
              <a:gd name="connsiteY2" fmla="*/ 0 h 6880483"/>
              <a:gd name="connsiteX3" fmla="*/ 18723 w 7441746"/>
              <a:gd name="connsiteY3" fmla="*/ 6880483 h 6880483"/>
              <a:gd name="connsiteX4" fmla="*/ 3472578 w 7441746"/>
              <a:gd name="connsiteY4" fmla="*/ 6846963 h 6880483"/>
              <a:gd name="connsiteX5" fmla="*/ 3553348 w 7441746"/>
              <a:gd name="connsiteY5" fmla="*/ 6846963 h 6880483"/>
              <a:gd name="connsiteX6" fmla="*/ 3814297 w 7441746"/>
              <a:gd name="connsiteY6" fmla="*/ 6843823 h 6880483"/>
              <a:gd name="connsiteX7" fmla="*/ 3836788 w 7441746"/>
              <a:gd name="connsiteY7" fmla="*/ 6845217 h 6880483"/>
              <a:gd name="connsiteX0" fmla="*/ 3836788 w 7441746"/>
              <a:gd name="connsiteY0" fmla="*/ 6845217 h 6880483"/>
              <a:gd name="connsiteX1" fmla="*/ 7441746 w 7441746"/>
              <a:gd name="connsiteY1" fmla="*/ 7495 h 6880483"/>
              <a:gd name="connsiteX2" fmla="*/ 0 w 7441746"/>
              <a:gd name="connsiteY2" fmla="*/ 0 h 6880483"/>
              <a:gd name="connsiteX3" fmla="*/ 18723 w 7441746"/>
              <a:gd name="connsiteY3" fmla="*/ 6880483 h 6880483"/>
              <a:gd name="connsiteX4" fmla="*/ 3472578 w 7441746"/>
              <a:gd name="connsiteY4" fmla="*/ 6846963 h 6880483"/>
              <a:gd name="connsiteX5" fmla="*/ 4037968 w 7441746"/>
              <a:gd name="connsiteY5" fmla="*/ 6403906 h 6880483"/>
              <a:gd name="connsiteX6" fmla="*/ 3814297 w 7441746"/>
              <a:gd name="connsiteY6" fmla="*/ 6843823 h 6880483"/>
              <a:gd name="connsiteX7" fmla="*/ 3836788 w 7441746"/>
              <a:gd name="connsiteY7" fmla="*/ 6845217 h 6880483"/>
              <a:gd name="connsiteX0" fmla="*/ 3836788 w 7441746"/>
              <a:gd name="connsiteY0" fmla="*/ 6845217 h 6880483"/>
              <a:gd name="connsiteX1" fmla="*/ 7441746 w 7441746"/>
              <a:gd name="connsiteY1" fmla="*/ 7495 h 6880483"/>
              <a:gd name="connsiteX2" fmla="*/ 0 w 7441746"/>
              <a:gd name="connsiteY2" fmla="*/ 0 h 6880483"/>
              <a:gd name="connsiteX3" fmla="*/ 18723 w 7441746"/>
              <a:gd name="connsiteY3" fmla="*/ 6880483 h 6880483"/>
              <a:gd name="connsiteX4" fmla="*/ 3469471 w 7441746"/>
              <a:gd name="connsiteY4" fmla="*/ 6846963 h 6880483"/>
              <a:gd name="connsiteX5" fmla="*/ 4037968 w 7441746"/>
              <a:gd name="connsiteY5" fmla="*/ 6403906 h 6880483"/>
              <a:gd name="connsiteX6" fmla="*/ 3814297 w 7441746"/>
              <a:gd name="connsiteY6" fmla="*/ 6843823 h 6880483"/>
              <a:gd name="connsiteX7" fmla="*/ 3836788 w 7441746"/>
              <a:gd name="connsiteY7" fmla="*/ 6845217 h 6880483"/>
              <a:gd name="connsiteX0" fmla="*/ 3836788 w 7441746"/>
              <a:gd name="connsiteY0" fmla="*/ 6845217 h 6880483"/>
              <a:gd name="connsiteX1" fmla="*/ 7441746 w 7441746"/>
              <a:gd name="connsiteY1" fmla="*/ 7495 h 6880483"/>
              <a:gd name="connsiteX2" fmla="*/ 0 w 7441746"/>
              <a:gd name="connsiteY2" fmla="*/ 0 h 6880483"/>
              <a:gd name="connsiteX3" fmla="*/ 18723 w 7441746"/>
              <a:gd name="connsiteY3" fmla="*/ 6880483 h 6880483"/>
              <a:gd name="connsiteX4" fmla="*/ 3469471 w 7441746"/>
              <a:gd name="connsiteY4" fmla="*/ 6846963 h 6880483"/>
              <a:gd name="connsiteX5" fmla="*/ 4013116 w 7441746"/>
              <a:gd name="connsiteY5" fmla="*/ 6457325 h 6880483"/>
              <a:gd name="connsiteX6" fmla="*/ 3814297 w 7441746"/>
              <a:gd name="connsiteY6" fmla="*/ 6843823 h 6880483"/>
              <a:gd name="connsiteX7" fmla="*/ 3836788 w 7441746"/>
              <a:gd name="connsiteY7" fmla="*/ 6845217 h 6880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441746" h="6880483">
                <a:moveTo>
                  <a:pt x="3836788" y="6845217"/>
                </a:moveTo>
                <a:lnTo>
                  <a:pt x="7441746" y="7495"/>
                </a:lnTo>
                <a:lnTo>
                  <a:pt x="0" y="0"/>
                </a:lnTo>
                <a:lnTo>
                  <a:pt x="18723" y="6880483"/>
                </a:lnTo>
                <a:lnTo>
                  <a:pt x="3469471" y="6846963"/>
                </a:lnTo>
                <a:lnTo>
                  <a:pt x="4013116" y="6457325"/>
                </a:lnTo>
                <a:lnTo>
                  <a:pt x="3814297" y="6843823"/>
                </a:lnTo>
                <a:lnTo>
                  <a:pt x="3836788" y="684521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14"/>
          <p:cNvSpPr/>
          <p:nvPr userDrawn="1"/>
        </p:nvSpPr>
        <p:spPr>
          <a:xfrm>
            <a:off x="8388424" y="6469036"/>
            <a:ext cx="755576" cy="388964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1" name="Picture 6"/>
          <p:cNvPicPr>
            <a:picLocks noChangeAspect="1" noChangeArrowheads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478434" y="6534534"/>
            <a:ext cx="486054" cy="2538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Right Triangle 21"/>
          <p:cNvSpPr/>
          <p:nvPr userDrawn="1"/>
        </p:nvSpPr>
        <p:spPr>
          <a:xfrm rot="16200000">
            <a:off x="8085929" y="6555505"/>
            <a:ext cx="388965" cy="216024"/>
          </a:xfrm>
          <a:prstGeom prst="rt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Rectangle 22"/>
          <p:cNvSpPr/>
          <p:nvPr userDrawn="1"/>
        </p:nvSpPr>
        <p:spPr>
          <a:xfrm>
            <a:off x="4067945" y="6469035"/>
            <a:ext cx="4041479" cy="391056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Right Triangle 23"/>
          <p:cNvSpPr/>
          <p:nvPr userDrawn="1"/>
        </p:nvSpPr>
        <p:spPr>
          <a:xfrm rot="5400000">
            <a:off x="8022955" y="6555506"/>
            <a:ext cx="388964" cy="216024"/>
          </a:xfrm>
          <a:prstGeom prst="rt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ight Triangle 24"/>
          <p:cNvSpPr/>
          <p:nvPr userDrawn="1"/>
        </p:nvSpPr>
        <p:spPr>
          <a:xfrm rot="5400000">
            <a:off x="3720910" y="6556554"/>
            <a:ext cx="388963" cy="216024"/>
          </a:xfrm>
          <a:prstGeom prst="rtTriangle">
            <a:avLst/>
          </a:prstGeom>
          <a:solidFill>
            <a:srgbClr val="007C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TextBox 25"/>
          <p:cNvSpPr txBox="1"/>
          <p:nvPr userDrawn="1"/>
        </p:nvSpPr>
        <p:spPr>
          <a:xfrm>
            <a:off x="15552" y="6470084"/>
            <a:ext cx="3791828" cy="386874"/>
          </a:xfrm>
          <a:prstGeom prst="rect">
            <a:avLst/>
          </a:prstGeom>
          <a:solidFill>
            <a:srgbClr val="007C92"/>
          </a:solidFill>
        </p:spPr>
        <p:txBody>
          <a:bodyPr wrap="square" rIns="90000" rtlCol="0" anchor="ctr" anchorCtr="0">
            <a:noAutofit/>
          </a:bodyPr>
          <a:lstStyle/>
          <a:p>
            <a:pPr algn="ctr"/>
            <a:endParaRPr lang="en-GB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Right Triangle 26"/>
          <p:cNvSpPr/>
          <p:nvPr userDrawn="1"/>
        </p:nvSpPr>
        <p:spPr>
          <a:xfrm rot="16200000">
            <a:off x="3764409" y="6556554"/>
            <a:ext cx="391049" cy="216024"/>
          </a:xfrm>
          <a:prstGeom prst="rt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Text Placeholder 15"/>
          <p:cNvSpPr>
            <a:spLocks noGrp="1"/>
          </p:cNvSpPr>
          <p:nvPr>
            <p:ph type="body" sz="quarter" idx="10" hasCustomPrompt="1"/>
          </p:nvPr>
        </p:nvSpPr>
        <p:spPr>
          <a:xfrm>
            <a:off x="505792" y="471493"/>
            <a:ext cx="3033486" cy="569154"/>
          </a:xfrm>
          <a:prstGeom prst="rect">
            <a:avLst/>
          </a:prstGeom>
        </p:spPr>
        <p:txBody>
          <a:bodyPr wrap="square" lIns="0" rIns="0" spcCol="288000">
            <a:normAutofit/>
          </a:bodyPr>
          <a:lstStyle>
            <a:lvl1pPr marL="0" indent="0">
              <a:spcBef>
                <a:spcPts val="0"/>
              </a:spcBef>
              <a:buNone/>
              <a:defRPr sz="2800" b="1" i="0" spc="0" baseline="0">
                <a:solidFill>
                  <a:srgbClr val="007C9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Click to add title</a:t>
            </a:r>
          </a:p>
        </p:txBody>
      </p:sp>
      <p:sp>
        <p:nvSpPr>
          <p:cNvPr id="31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510173" y="937653"/>
            <a:ext cx="4798571" cy="2764972"/>
          </a:xfrm>
          <a:prstGeom prst="rect">
            <a:avLst/>
          </a:prstGeom>
        </p:spPr>
        <p:txBody>
          <a:bodyPr wrap="square" lIns="0" rIns="0" spcCol="288000">
            <a:normAutofit/>
          </a:bodyPr>
          <a:lstStyle>
            <a:lvl1pPr marL="0" indent="0" algn="l">
              <a:spcBef>
                <a:spcPts val="0"/>
              </a:spcBef>
              <a:buNone/>
              <a:defRPr sz="2400" b="1" i="0" spc="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Click to add text</a:t>
            </a:r>
          </a:p>
        </p:txBody>
      </p:sp>
      <p:sp>
        <p:nvSpPr>
          <p:cNvPr id="18" name="Text Placeholder 15"/>
          <p:cNvSpPr>
            <a:spLocks noGrp="1"/>
          </p:cNvSpPr>
          <p:nvPr>
            <p:ph type="body" sz="quarter" idx="16" hasCustomPrompt="1"/>
          </p:nvPr>
        </p:nvSpPr>
        <p:spPr>
          <a:xfrm>
            <a:off x="5966868" y="6531853"/>
            <a:ext cx="2142557" cy="368514"/>
          </a:xfrm>
          <a:prstGeom prst="rect">
            <a:avLst/>
          </a:prstGeom>
        </p:spPr>
        <p:txBody>
          <a:bodyPr wrap="square" lIns="0" rIns="0" spcCol="288000">
            <a:noAutofit/>
          </a:bodyPr>
          <a:lstStyle>
            <a:lvl1pPr marL="0" indent="0">
              <a:spcBef>
                <a:spcPts val="0"/>
              </a:spcBef>
              <a:buNone/>
              <a:defRPr sz="1200" b="1" i="0" spc="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Institution of Civil Engineers</a:t>
            </a:r>
          </a:p>
        </p:txBody>
      </p:sp>
      <p:sp>
        <p:nvSpPr>
          <p:cNvPr id="19" name="Text Placeholder 15"/>
          <p:cNvSpPr>
            <a:spLocks noGrp="1"/>
          </p:cNvSpPr>
          <p:nvPr>
            <p:ph type="body" sz="quarter" idx="15" hasCustomPrompt="1"/>
          </p:nvPr>
        </p:nvSpPr>
        <p:spPr>
          <a:xfrm>
            <a:off x="500063" y="6525206"/>
            <a:ext cx="2717006" cy="368514"/>
          </a:xfrm>
          <a:prstGeom prst="rect">
            <a:avLst/>
          </a:prstGeom>
        </p:spPr>
        <p:txBody>
          <a:bodyPr wrap="square" lIns="0" rIns="0" spcCol="288000">
            <a:noAutofit/>
          </a:bodyPr>
          <a:lstStyle>
            <a:lvl1pPr marL="0" indent="0">
              <a:spcBef>
                <a:spcPts val="0"/>
              </a:spcBef>
              <a:buNone/>
              <a:defRPr sz="1200" b="1" i="0" spc="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ICE Thought Leadership</a:t>
            </a:r>
          </a:p>
        </p:txBody>
      </p:sp>
    </p:spTree>
    <p:extLst>
      <p:ext uri="{BB962C8B-B14F-4D97-AF65-F5344CB8AC3E}">
        <p14:creationId xmlns:p14="http://schemas.microsoft.com/office/powerpoint/2010/main" val="38165547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over slide Environment &amp; sustainabil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 userDrawn="1"/>
        </p:nvSpPr>
        <p:spPr>
          <a:xfrm>
            <a:off x="4068910" y="0"/>
            <a:ext cx="5075090" cy="6468785"/>
          </a:xfrm>
          <a:prstGeom prst="rect">
            <a:avLst/>
          </a:prstGeom>
          <a:solidFill>
            <a:srgbClr val="007C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35" r="56890"/>
          <a:stretch/>
        </p:blipFill>
        <p:spPr>
          <a:xfrm>
            <a:off x="7012481" y="-1"/>
            <a:ext cx="2131520" cy="640976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435" b="33437"/>
          <a:stretch/>
        </p:blipFill>
        <p:spPr>
          <a:xfrm>
            <a:off x="5916707" y="1900519"/>
            <a:ext cx="3227294" cy="456486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3" b="70251"/>
          <a:stretch/>
        </p:blipFill>
        <p:spPr>
          <a:xfrm>
            <a:off x="4532461" y="4428565"/>
            <a:ext cx="4611540" cy="2040219"/>
          </a:xfrm>
          <a:prstGeom prst="rect">
            <a:avLst/>
          </a:prstGeom>
        </p:spPr>
      </p:pic>
      <p:sp>
        <p:nvSpPr>
          <p:cNvPr id="19" name="Parallelogram 1"/>
          <p:cNvSpPr/>
          <p:nvPr userDrawn="1"/>
        </p:nvSpPr>
        <p:spPr>
          <a:xfrm>
            <a:off x="13063" y="1"/>
            <a:ext cx="7501557" cy="6856957"/>
          </a:xfrm>
          <a:custGeom>
            <a:avLst/>
            <a:gdLst>
              <a:gd name="connsiteX0" fmla="*/ 0 w 8444527"/>
              <a:gd name="connsiteY0" fmla="*/ 3425253 h 6850506"/>
              <a:gd name="connsiteX1" fmla="*/ 1712627 w 8444527"/>
              <a:gd name="connsiteY1" fmla="*/ 2 h 6850506"/>
              <a:gd name="connsiteX2" fmla="*/ 6731901 w 8444527"/>
              <a:gd name="connsiteY2" fmla="*/ 2 h 6850506"/>
              <a:gd name="connsiteX3" fmla="*/ 8444527 w 8444527"/>
              <a:gd name="connsiteY3" fmla="*/ 3425253 h 6850506"/>
              <a:gd name="connsiteX4" fmla="*/ 6731901 w 8444527"/>
              <a:gd name="connsiteY4" fmla="*/ 6850504 h 6850506"/>
              <a:gd name="connsiteX5" fmla="*/ 1712627 w 8444527"/>
              <a:gd name="connsiteY5" fmla="*/ 6850504 h 6850506"/>
              <a:gd name="connsiteX6" fmla="*/ 0 w 8444527"/>
              <a:gd name="connsiteY6" fmla="*/ 3425253 h 6850506"/>
              <a:gd name="connsiteX0" fmla="*/ 0 w 8429537"/>
              <a:gd name="connsiteY0" fmla="*/ 6865494 h 6865494"/>
              <a:gd name="connsiteX1" fmla="*/ 1697637 w 8429537"/>
              <a:gd name="connsiteY1" fmla="*/ 0 h 6865494"/>
              <a:gd name="connsiteX2" fmla="*/ 6716911 w 8429537"/>
              <a:gd name="connsiteY2" fmla="*/ 0 h 6865494"/>
              <a:gd name="connsiteX3" fmla="*/ 8429537 w 8429537"/>
              <a:gd name="connsiteY3" fmla="*/ 3425251 h 6865494"/>
              <a:gd name="connsiteX4" fmla="*/ 6716911 w 8429537"/>
              <a:gd name="connsiteY4" fmla="*/ 6850502 h 6865494"/>
              <a:gd name="connsiteX5" fmla="*/ 1697637 w 8429537"/>
              <a:gd name="connsiteY5" fmla="*/ 6850502 h 6865494"/>
              <a:gd name="connsiteX6" fmla="*/ 0 w 8429537"/>
              <a:gd name="connsiteY6" fmla="*/ 6865494 h 6865494"/>
              <a:gd name="connsiteX0" fmla="*/ 0 w 8429537"/>
              <a:gd name="connsiteY0" fmla="*/ 6865494 h 6865494"/>
              <a:gd name="connsiteX1" fmla="*/ 3271604 w 8429537"/>
              <a:gd name="connsiteY1" fmla="*/ 1446551 h 6865494"/>
              <a:gd name="connsiteX2" fmla="*/ 6716911 w 8429537"/>
              <a:gd name="connsiteY2" fmla="*/ 0 h 6865494"/>
              <a:gd name="connsiteX3" fmla="*/ 8429537 w 8429537"/>
              <a:gd name="connsiteY3" fmla="*/ 3425251 h 6865494"/>
              <a:gd name="connsiteX4" fmla="*/ 6716911 w 8429537"/>
              <a:gd name="connsiteY4" fmla="*/ 6850502 h 6865494"/>
              <a:gd name="connsiteX5" fmla="*/ 1697637 w 8429537"/>
              <a:gd name="connsiteY5" fmla="*/ 6850502 h 6865494"/>
              <a:gd name="connsiteX6" fmla="*/ 0 w 8429537"/>
              <a:gd name="connsiteY6" fmla="*/ 6865494 h 6865494"/>
              <a:gd name="connsiteX0" fmla="*/ 0 w 8429537"/>
              <a:gd name="connsiteY0" fmla="*/ 6880484 h 6880484"/>
              <a:gd name="connsiteX1" fmla="*/ 3473971 w 8429537"/>
              <a:gd name="connsiteY1" fmla="*/ 0 h 6880484"/>
              <a:gd name="connsiteX2" fmla="*/ 6716911 w 8429537"/>
              <a:gd name="connsiteY2" fmla="*/ 14990 h 6880484"/>
              <a:gd name="connsiteX3" fmla="*/ 8429537 w 8429537"/>
              <a:gd name="connsiteY3" fmla="*/ 3440241 h 6880484"/>
              <a:gd name="connsiteX4" fmla="*/ 6716911 w 8429537"/>
              <a:gd name="connsiteY4" fmla="*/ 6865492 h 6880484"/>
              <a:gd name="connsiteX5" fmla="*/ 1697637 w 8429537"/>
              <a:gd name="connsiteY5" fmla="*/ 6865492 h 6880484"/>
              <a:gd name="connsiteX6" fmla="*/ 0 w 8429537"/>
              <a:gd name="connsiteY6" fmla="*/ 6880484 h 6880484"/>
              <a:gd name="connsiteX0" fmla="*/ 0 w 8429537"/>
              <a:gd name="connsiteY0" fmla="*/ 6880484 h 6880484"/>
              <a:gd name="connsiteX1" fmla="*/ 3473971 w 8429537"/>
              <a:gd name="connsiteY1" fmla="*/ 0 h 6880484"/>
              <a:gd name="connsiteX2" fmla="*/ 7271547 w 8429537"/>
              <a:gd name="connsiteY2" fmla="*/ 7495 h 6880484"/>
              <a:gd name="connsiteX3" fmla="*/ 8429537 w 8429537"/>
              <a:gd name="connsiteY3" fmla="*/ 3440241 h 6880484"/>
              <a:gd name="connsiteX4" fmla="*/ 6716911 w 8429537"/>
              <a:gd name="connsiteY4" fmla="*/ 6865492 h 6880484"/>
              <a:gd name="connsiteX5" fmla="*/ 1697637 w 8429537"/>
              <a:gd name="connsiteY5" fmla="*/ 6865492 h 6880484"/>
              <a:gd name="connsiteX6" fmla="*/ 0 w 8429537"/>
              <a:gd name="connsiteY6" fmla="*/ 6880484 h 6880484"/>
              <a:gd name="connsiteX0" fmla="*/ 0 w 7271547"/>
              <a:gd name="connsiteY0" fmla="*/ 6880484 h 6880484"/>
              <a:gd name="connsiteX1" fmla="*/ 3473971 w 7271547"/>
              <a:gd name="connsiteY1" fmla="*/ 0 h 6880484"/>
              <a:gd name="connsiteX2" fmla="*/ 7271547 w 7271547"/>
              <a:gd name="connsiteY2" fmla="*/ 7495 h 6880484"/>
              <a:gd name="connsiteX3" fmla="*/ 6353399 w 7271547"/>
              <a:gd name="connsiteY3" fmla="*/ 4272195 h 6880484"/>
              <a:gd name="connsiteX4" fmla="*/ 6716911 w 7271547"/>
              <a:gd name="connsiteY4" fmla="*/ 6865492 h 6880484"/>
              <a:gd name="connsiteX5" fmla="*/ 1697637 w 7271547"/>
              <a:gd name="connsiteY5" fmla="*/ 6865492 h 6880484"/>
              <a:gd name="connsiteX6" fmla="*/ 0 w 7271547"/>
              <a:gd name="connsiteY6" fmla="*/ 6880484 h 6880484"/>
              <a:gd name="connsiteX0" fmla="*/ 0 w 7275294"/>
              <a:gd name="connsiteY0" fmla="*/ 6880484 h 6880484"/>
              <a:gd name="connsiteX1" fmla="*/ 3473971 w 7275294"/>
              <a:gd name="connsiteY1" fmla="*/ 0 h 6880484"/>
              <a:gd name="connsiteX2" fmla="*/ 7271547 w 7275294"/>
              <a:gd name="connsiteY2" fmla="*/ 7495 h 6880484"/>
              <a:gd name="connsiteX3" fmla="*/ 7275294 w 7275294"/>
              <a:gd name="connsiteY3" fmla="*/ 4339650 h 6880484"/>
              <a:gd name="connsiteX4" fmla="*/ 6716911 w 7275294"/>
              <a:gd name="connsiteY4" fmla="*/ 6865492 h 6880484"/>
              <a:gd name="connsiteX5" fmla="*/ 1697637 w 7275294"/>
              <a:gd name="connsiteY5" fmla="*/ 6865492 h 6880484"/>
              <a:gd name="connsiteX6" fmla="*/ 0 w 7275294"/>
              <a:gd name="connsiteY6" fmla="*/ 6880484 h 6880484"/>
              <a:gd name="connsiteX0" fmla="*/ 0 w 7275294"/>
              <a:gd name="connsiteY0" fmla="*/ 6880484 h 6880484"/>
              <a:gd name="connsiteX1" fmla="*/ 3473971 w 7275294"/>
              <a:gd name="connsiteY1" fmla="*/ 0 h 6880484"/>
              <a:gd name="connsiteX2" fmla="*/ 7271547 w 7275294"/>
              <a:gd name="connsiteY2" fmla="*/ 7495 h 6880484"/>
              <a:gd name="connsiteX3" fmla="*/ 7275294 w 7275294"/>
              <a:gd name="connsiteY3" fmla="*/ 4339650 h 6880484"/>
              <a:gd name="connsiteX4" fmla="*/ 7271547 w 7275294"/>
              <a:gd name="connsiteY4" fmla="*/ 6857997 h 6880484"/>
              <a:gd name="connsiteX5" fmla="*/ 1697637 w 7275294"/>
              <a:gd name="connsiteY5" fmla="*/ 6865492 h 6880484"/>
              <a:gd name="connsiteX6" fmla="*/ 0 w 7275294"/>
              <a:gd name="connsiteY6" fmla="*/ 6880484 h 6880484"/>
              <a:gd name="connsiteX0" fmla="*/ 0 w 7335254"/>
              <a:gd name="connsiteY0" fmla="*/ 6865494 h 6865494"/>
              <a:gd name="connsiteX1" fmla="*/ 3533931 w 7335254"/>
              <a:gd name="connsiteY1" fmla="*/ 0 h 6865494"/>
              <a:gd name="connsiteX2" fmla="*/ 7331507 w 7335254"/>
              <a:gd name="connsiteY2" fmla="*/ 7495 h 6865494"/>
              <a:gd name="connsiteX3" fmla="*/ 7335254 w 7335254"/>
              <a:gd name="connsiteY3" fmla="*/ 4339650 h 6865494"/>
              <a:gd name="connsiteX4" fmla="*/ 7331507 w 7335254"/>
              <a:gd name="connsiteY4" fmla="*/ 6857997 h 6865494"/>
              <a:gd name="connsiteX5" fmla="*/ 1757597 w 7335254"/>
              <a:gd name="connsiteY5" fmla="*/ 6865492 h 6865494"/>
              <a:gd name="connsiteX6" fmla="*/ 0 w 7335254"/>
              <a:gd name="connsiteY6" fmla="*/ 6865494 h 6865494"/>
              <a:gd name="connsiteX0" fmla="*/ 0 w 7335254"/>
              <a:gd name="connsiteY0" fmla="*/ 6857999 h 6857999"/>
              <a:gd name="connsiteX1" fmla="*/ 3436495 w 7335254"/>
              <a:gd name="connsiteY1" fmla="*/ 0 h 6857999"/>
              <a:gd name="connsiteX2" fmla="*/ 7331507 w 7335254"/>
              <a:gd name="connsiteY2" fmla="*/ 0 h 6857999"/>
              <a:gd name="connsiteX3" fmla="*/ 7335254 w 7335254"/>
              <a:gd name="connsiteY3" fmla="*/ 4332155 h 6857999"/>
              <a:gd name="connsiteX4" fmla="*/ 7331507 w 7335254"/>
              <a:gd name="connsiteY4" fmla="*/ 6850502 h 6857999"/>
              <a:gd name="connsiteX5" fmla="*/ 1757597 w 7335254"/>
              <a:gd name="connsiteY5" fmla="*/ 6857997 h 6857999"/>
              <a:gd name="connsiteX6" fmla="*/ 0 w 7335254"/>
              <a:gd name="connsiteY6" fmla="*/ 6857999 h 6857999"/>
              <a:gd name="connsiteX0" fmla="*/ 0 w 7335254"/>
              <a:gd name="connsiteY0" fmla="*/ 6857999 h 6857999"/>
              <a:gd name="connsiteX1" fmla="*/ 3766279 w 7335254"/>
              <a:gd name="connsiteY1" fmla="*/ 52466 h 6857999"/>
              <a:gd name="connsiteX2" fmla="*/ 7331507 w 7335254"/>
              <a:gd name="connsiteY2" fmla="*/ 0 h 6857999"/>
              <a:gd name="connsiteX3" fmla="*/ 7335254 w 7335254"/>
              <a:gd name="connsiteY3" fmla="*/ 4332155 h 6857999"/>
              <a:gd name="connsiteX4" fmla="*/ 7331507 w 7335254"/>
              <a:gd name="connsiteY4" fmla="*/ 6850502 h 6857999"/>
              <a:gd name="connsiteX5" fmla="*/ 1757597 w 7335254"/>
              <a:gd name="connsiteY5" fmla="*/ 6857997 h 6857999"/>
              <a:gd name="connsiteX6" fmla="*/ 0 w 7335254"/>
              <a:gd name="connsiteY6" fmla="*/ 6857999 h 6857999"/>
              <a:gd name="connsiteX0" fmla="*/ 0 w 7335254"/>
              <a:gd name="connsiteY0" fmla="*/ 6857999 h 6857999"/>
              <a:gd name="connsiteX1" fmla="*/ 3788764 w 7335254"/>
              <a:gd name="connsiteY1" fmla="*/ 0 h 6857999"/>
              <a:gd name="connsiteX2" fmla="*/ 7331507 w 7335254"/>
              <a:gd name="connsiteY2" fmla="*/ 0 h 6857999"/>
              <a:gd name="connsiteX3" fmla="*/ 7335254 w 7335254"/>
              <a:gd name="connsiteY3" fmla="*/ 4332155 h 6857999"/>
              <a:gd name="connsiteX4" fmla="*/ 7331507 w 7335254"/>
              <a:gd name="connsiteY4" fmla="*/ 6850502 h 6857999"/>
              <a:gd name="connsiteX5" fmla="*/ 1757597 w 7335254"/>
              <a:gd name="connsiteY5" fmla="*/ 6857997 h 6857999"/>
              <a:gd name="connsiteX6" fmla="*/ 0 w 7335254"/>
              <a:gd name="connsiteY6" fmla="*/ 6857999 h 6857999"/>
              <a:gd name="connsiteX0" fmla="*/ 1421641 w 8756895"/>
              <a:gd name="connsiteY0" fmla="*/ 6857999 h 6857999"/>
              <a:gd name="connsiteX1" fmla="*/ 5210405 w 8756895"/>
              <a:gd name="connsiteY1" fmla="*/ 0 h 6857999"/>
              <a:gd name="connsiteX2" fmla="*/ 0 w 8756895"/>
              <a:gd name="connsiteY2" fmla="*/ 119921 h 6857999"/>
              <a:gd name="connsiteX3" fmla="*/ 8756895 w 8756895"/>
              <a:gd name="connsiteY3" fmla="*/ 4332155 h 6857999"/>
              <a:gd name="connsiteX4" fmla="*/ 8753148 w 8756895"/>
              <a:gd name="connsiteY4" fmla="*/ 6850502 h 6857999"/>
              <a:gd name="connsiteX5" fmla="*/ 3179238 w 8756895"/>
              <a:gd name="connsiteY5" fmla="*/ 6857997 h 6857999"/>
              <a:gd name="connsiteX6" fmla="*/ 1421641 w 8756895"/>
              <a:gd name="connsiteY6" fmla="*/ 6857999 h 6857999"/>
              <a:gd name="connsiteX0" fmla="*/ 1825978 w 9161232"/>
              <a:gd name="connsiteY0" fmla="*/ 6865494 h 6865494"/>
              <a:gd name="connsiteX1" fmla="*/ 5614742 w 9161232"/>
              <a:gd name="connsiteY1" fmla="*/ 7495 h 6865494"/>
              <a:gd name="connsiteX2" fmla="*/ 0 w 9161232"/>
              <a:gd name="connsiteY2" fmla="*/ 0 h 6865494"/>
              <a:gd name="connsiteX3" fmla="*/ 9161232 w 9161232"/>
              <a:gd name="connsiteY3" fmla="*/ 4339650 h 6865494"/>
              <a:gd name="connsiteX4" fmla="*/ 9157485 w 9161232"/>
              <a:gd name="connsiteY4" fmla="*/ 6857997 h 6865494"/>
              <a:gd name="connsiteX5" fmla="*/ 3583575 w 9161232"/>
              <a:gd name="connsiteY5" fmla="*/ 6865492 h 6865494"/>
              <a:gd name="connsiteX6" fmla="*/ 1825978 w 9161232"/>
              <a:gd name="connsiteY6" fmla="*/ 6865494 h 6865494"/>
              <a:gd name="connsiteX0" fmla="*/ 1825978 w 9157485"/>
              <a:gd name="connsiteY0" fmla="*/ 6865494 h 6880483"/>
              <a:gd name="connsiteX1" fmla="*/ 5614742 w 9157485"/>
              <a:gd name="connsiteY1" fmla="*/ 7495 h 6880483"/>
              <a:gd name="connsiteX2" fmla="*/ 0 w 9157485"/>
              <a:gd name="connsiteY2" fmla="*/ 0 h 6880483"/>
              <a:gd name="connsiteX3" fmla="*/ 18723 w 9157485"/>
              <a:gd name="connsiteY3" fmla="*/ 6880483 h 6880483"/>
              <a:gd name="connsiteX4" fmla="*/ 9157485 w 9157485"/>
              <a:gd name="connsiteY4" fmla="*/ 6857997 h 6880483"/>
              <a:gd name="connsiteX5" fmla="*/ 3583575 w 9157485"/>
              <a:gd name="connsiteY5" fmla="*/ 6865492 h 6880483"/>
              <a:gd name="connsiteX6" fmla="*/ 1825978 w 9157485"/>
              <a:gd name="connsiteY6" fmla="*/ 6865494 h 6880483"/>
              <a:gd name="connsiteX0" fmla="*/ 1825978 w 5614742"/>
              <a:gd name="connsiteY0" fmla="*/ 6865494 h 6880483"/>
              <a:gd name="connsiteX1" fmla="*/ 5614742 w 5614742"/>
              <a:gd name="connsiteY1" fmla="*/ 7495 h 6880483"/>
              <a:gd name="connsiteX2" fmla="*/ 0 w 5614742"/>
              <a:gd name="connsiteY2" fmla="*/ 0 h 6880483"/>
              <a:gd name="connsiteX3" fmla="*/ 18723 w 5614742"/>
              <a:gd name="connsiteY3" fmla="*/ 6880483 h 6880483"/>
              <a:gd name="connsiteX4" fmla="*/ 1797054 w 5614742"/>
              <a:gd name="connsiteY4" fmla="*/ 6865492 h 6880483"/>
              <a:gd name="connsiteX5" fmla="*/ 3583575 w 5614742"/>
              <a:gd name="connsiteY5" fmla="*/ 6865492 h 6880483"/>
              <a:gd name="connsiteX6" fmla="*/ 1825978 w 5614742"/>
              <a:gd name="connsiteY6" fmla="*/ 6865494 h 6880483"/>
              <a:gd name="connsiteX0" fmla="*/ 1825978 w 5614742"/>
              <a:gd name="connsiteY0" fmla="*/ 6865494 h 6880483"/>
              <a:gd name="connsiteX1" fmla="*/ 5614742 w 5614742"/>
              <a:gd name="connsiteY1" fmla="*/ 7495 h 6880483"/>
              <a:gd name="connsiteX2" fmla="*/ 0 w 5614742"/>
              <a:gd name="connsiteY2" fmla="*/ 0 h 6880483"/>
              <a:gd name="connsiteX3" fmla="*/ 18723 w 5614742"/>
              <a:gd name="connsiteY3" fmla="*/ 6880483 h 6880483"/>
              <a:gd name="connsiteX4" fmla="*/ 1797054 w 5614742"/>
              <a:gd name="connsiteY4" fmla="*/ 6865492 h 6880483"/>
              <a:gd name="connsiteX5" fmla="*/ 1838936 w 5614742"/>
              <a:gd name="connsiteY5" fmla="*/ 6872987 h 6880483"/>
              <a:gd name="connsiteX6" fmla="*/ 1825978 w 5614742"/>
              <a:gd name="connsiteY6" fmla="*/ 6865494 h 6880483"/>
              <a:gd name="connsiteX0" fmla="*/ 1825978 w 5614742"/>
              <a:gd name="connsiteY0" fmla="*/ 6865494 h 6880483"/>
              <a:gd name="connsiteX1" fmla="*/ 5614742 w 5614742"/>
              <a:gd name="connsiteY1" fmla="*/ 7495 h 6880483"/>
              <a:gd name="connsiteX2" fmla="*/ 0 w 5614742"/>
              <a:gd name="connsiteY2" fmla="*/ 0 h 6880483"/>
              <a:gd name="connsiteX3" fmla="*/ 18723 w 5614742"/>
              <a:gd name="connsiteY3" fmla="*/ 6880483 h 6880483"/>
              <a:gd name="connsiteX4" fmla="*/ 1797054 w 5614742"/>
              <a:gd name="connsiteY4" fmla="*/ 6865492 h 6880483"/>
              <a:gd name="connsiteX5" fmla="*/ 1951251 w 5614742"/>
              <a:gd name="connsiteY5" fmla="*/ 6880482 h 6880483"/>
              <a:gd name="connsiteX6" fmla="*/ 1825978 w 5614742"/>
              <a:gd name="connsiteY6" fmla="*/ 6865494 h 6880483"/>
              <a:gd name="connsiteX0" fmla="*/ 1825978 w 5614742"/>
              <a:gd name="connsiteY0" fmla="*/ 6865494 h 6880483"/>
              <a:gd name="connsiteX1" fmla="*/ 5614742 w 5614742"/>
              <a:gd name="connsiteY1" fmla="*/ 7495 h 6880483"/>
              <a:gd name="connsiteX2" fmla="*/ 0 w 5614742"/>
              <a:gd name="connsiteY2" fmla="*/ 0 h 6880483"/>
              <a:gd name="connsiteX3" fmla="*/ 18723 w 5614742"/>
              <a:gd name="connsiteY3" fmla="*/ 6880483 h 6880483"/>
              <a:gd name="connsiteX4" fmla="*/ 1797054 w 5614742"/>
              <a:gd name="connsiteY4" fmla="*/ 6865492 h 6880483"/>
              <a:gd name="connsiteX5" fmla="*/ 1951251 w 5614742"/>
              <a:gd name="connsiteY5" fmla="*/ 6880482 h 6880483"/>
              <a:gd name="connsiteX6" fmla="*/ 2007929 w 5614742"/>
              <a:gd name="connsiteY6" fmla="*/ 6872989 h 6880483"/>
              <a:gd name="connsiteX7" fmla="*/ 1825978 w 5614742"/>
              <a:gd name="connsiteY7" fmla="*/ 6865494 h 6880483"/>
              <a:gd name="connsiteX0" fmla="*/ 1878392 w 5614742"/>
              <a:gd name="connsiteY0" fmla="*/ 6887979 h 6887979"/>
              <a:gd name="connsiteX1" fmla="*/ 5614742 w 5614742"/>
              <a:gd name="connsiteY1" fmla="*/ 7495 h 6887979"/>
              <a:gd name="connsiteX2" fmla="*/ 0 w 5614742"/>
              <a:gd name="connsiteY2" fmla="*/ 0 h 6887979"/>
              <a:gd name="connsiteX3" fmla="*/ 18723 w 5614742"/>
              <a:gd name="connsiteY3" fmla="*/ 6880483 h 6887979"/>
              <a:gd name="connsiteX4" fmla="*/ 1797054 w 5614742"/>
              <a:gd name="connsiteY4" fmla="*/ 6865492 h 6887979"/>
              <a:gd name="connsiteX5" fmla="*/ 1951251 w 5614742"/>
              <a:gd name="connsiteY5" fmla="*/ 6880482 h 6887979"/>
              <a:gd name="connsiteX6" fmla="*/ 2007929 w 5614742"/>
              <a:gd name="connsiteY6" fmla="*/ 6872989 h 6887979"/>
              <a:gd name="connsiteX7" fmla="*/ 1878392 w 5614742"/>
              <a:gd name="connsiteY7" fmla="*/ 6887979 h 6887979"/>
              <a:gd name="connsiteX0" fmla="*/ 1878392 w 5614742"/>
              <a:gd name="connsiteY0" fmla="*/ 6887979 h 7395981"/>
              <a:gd name="connsiteX1" fmla="*/ 5614742 w 5614742"/>
              <a:gd name="connsiteY1" fmla="*/ 7495 h 7395981"/>
              <a:gd name="connsiteX2" fmla="*/ 0 w 5614742"/>
              <a:gd name="connsiteY2" fmla="*/ 0 h 7395981"/>
              <a:gd name="connsiteX3" fmla="*/ 18723 w 5614742"/>
              <a:gd name="connsiteY3" fmla="*/ 6880483 h 7395981"/>
              <a:gd name="connsiteX4" fmla="*/ 1797054 w 5614742"/>
              <a:gd name="connsiteY4" fmla="*/ 6865492 h 7395981"/>
              <a:gd name="connsiteX5" fmla="*/ 1951251 w 5614742"/>
              <a:gd name="connsiteY5" fmla="*/ 6880482 h 7395981"/>
              <a:gd name="connsiteX6" fmla="*/ 1878392 w 5614742"/>
              <a:gd name="connsiteY6" fmla="*/ 6887979 h 7395981"/>
              <a:gd name="connsiteX0" fmla="*/ 1878392 w 5614742"/>
              <a:gd name="connsiteY0" fmla="*/ 6887979 h 6887979"/>
              <a:gd name="connsiteX1" fmla="*/ 5614742 w 5614742"/>
              <a:gd name="connsiteY1" fmla="*/ 7495 h 6887979"/>
              <a:gd name="connsiteX2" fmla="*/ 0 w 5614742"/>
              <a:gd name="connsiteY2" fmla="*/ 0 h 6887979"/>
              <a:gd name="connsiteX3" fmla="*/ 18723 w 5614742"/>
              <a:gd name="connsiteY3" fmla="*/ 6880483 h 6887979"/>
              <a:gd name="connsiteX4" fmla="*/ 1797054 w 5614742"/>
              <a:gd name="connsiteY4" fmla="*/ 6865492 h 6887979"/>
              <a:gd name="connsiteX5" fmla="*/ 1878392 w 5614742"/>
              <a:gd name="connsiteY5" fmla="*/ 6887979 h 6887979"/>
              <a:gd name="connsiteX0" fmla="*/ 1893367 w 5614742"/>
              <a:gd name="connsiteY0" fmla="*/ 6865494 h 6880483"/>
              <a:gd name="connsiteX1" fmla="*/ 5614742 w 5614742"/>
              <a:gd name="connsiteY1" fmla="*/ 7495 h 6880483"/>
              <a:gd name="connsiteX2" fmla="*/ 0 w 5614742"/>
              <a:gd name="connsiteY2" fmla="*/ 0 h 6880483"/>
              <a:gd name="connsiteX3" fmla="*/ 18723 w 5614742"/>
              <a:gd name="connsiteY3" fmla="*/ 6880483 h 6880483"/>
              <a:gd name="connsiteX4" fmla="*/ 1797054 w 5614742"/>
              <a:gd name="connsiteY4" fmla="*/ 6865492 h 6880483"/>
              <a:gd name="connsiteX5" fmla="*/ 1893367 w 5614742"/>
              <a:gd name="connsiteY5" fmla="*/ 6865494 h 6880483"/>
              <a:gd name="connsiteX0" fmla="*/ 1797054 w 5614742"/>
              <a:gd name="connsiteY0" fmla="*/ 6865492 h 6880483"/>
              <a:gd name="connsiteX1" fmla="*/ 5614742 w 5614742"/>
              <a:gd name="connsiteY1" fmla="*/ 7495 h 6880483"/>
              <a:gd name="connsiteX2" fmla="*/ 0 w 5614742"/>
              <a:gd name="connsiteY2" fmla="*/ 0 h 6880483"/>
              <a:gd name="connsiteX3" fmla="*/ 18723 w 5614742"/>
              <a:gd name="connsiteY3" fmla="*/ 6880483 h 6880483"/>
              <a:gd name="connsiteX4" fmla="*/ 1797054 w 5614742"/>
              <a:gd name="connsiteY4" fmla="*/ 6865492 h 6880483"/>
              <a:gd name="connsiteX0" fmla="*/ 1879419 w 5614742"/>
              <a:gd name="connsiteY0" fmla="*/ 6865492 h 6880483"/>
              <a:gd name="connsiteX1" fmla="*/ 5614742 w 5614742"/>
              <a:gd name="connsiteY1" fmla="*/ 7495 h 6880483"/>
              <a:gd name="connsiteX2" fmla="*/ 0 w 5614742"/>
              <a:gd name="connsiteY2" fmla="*/ 0 h 6880483"/>
              <a:gd name="connsiteX3" fmla="*/ 18723 w 5614742"/>
              <a:gd name="connsiteY3" fmla="*/ 6880483 h 6880483"/>
              <a:gd name="connsiteX4" fmla="*/ 1879419 w 5614742"/>
              <a:gd name="connsiteY4" fmla="*/ 6865492 h 6880483"/>
              <a:gd name="connsiteX0" fmla="*/ 1889980 w 5614742"/>
              <a:gd name="connsiteY0" fmla="*/ 6860207 h 6880483"/>
              <a:gd name="connsiteX1" fmla="*/ 5614742 w 5614742"/>
              <a:gd name="connsiteY1" fmla="*/ 7495 h 6880483"/>
              <a:gd name="connsiteX2" fmla="*/ 0 w 5614742"/>
              <a:gd name="connsiteY2" fmla="*/ 0 h 6880483"/>
              <a:gd name="connsiteX3" fmla="*/ 18723 w 5614742"/>
              <a:gd name="connsiteY3" fmla="*/ 6880483 h 6880483"/>
              <a:gd name="connsiteX4" fmla="*/ 1889980 w 5614742"/>
              <a:gd name="connsiteY4" fmla="*/ 6860207 h 6880483"/>
              <a:gd name="connsiteX0" fmla="*/ 1889980 w 7509136"/>
              <a:gd name="connsiteY0" fmla="*/ 6860207 h 6880483"/>
              <a:gd name="connsiteX1" fmla="*/ 7509136 w 7509136"/>
              <a:gd name="connsiteY1" fmla="*/ 7495 h 6880483"/>
              <a:gd name="connsiteX2" fmla="*/ 0 w 7509136"/>
              <a:gd name="connsiteY2" fmla="*/ 0 h 6880483"/>
              <a:gd name="connsiteX3" fmla="*/ 18723 w 7509136"/>
              <a:gd name="connsiteY3" fmla="*/ 6880483 h 6880483"/>
              <a:gd name="connsiteX4" fmla="*/ 1889980 w 7509136"/>
              <a:gd name="connsiteY4" fmla="*/ 6860207 h 6880483"/>
              <a:gd name="connsiteX0" fmla="*/ 3851763 w 7509136"/>
              <a:gd name="connsiteY0" fmla="*/ 6845217 h 6880483"/>
              <a:gd name="connsiteX1" fmla="*/ 7509136 w 7509136"/>
              <a:gd name="connsiteY1" fmla="*/ 7495 h 6880483"/>
              <a:gd name="connsiteX2" fmla="*/ 0 w 7509136"/>
              <a:gd name="connsiteY2" fmla="*/ 0 h 6880483"/>
              <a:gd name="connsiteX3" fmla="*/ 18723 w 7509136"/>
              <a:gd name="connsiteY3" fmla="*/ 6880483 h 6880483"/>
              <a:gd name="connsiteX4" fmla="*/ 3851763 w 7509136"/>
              <a:gd name="connsiteY4" fmla="*/ 6845217 h 6880483"/>
              <a:gd name="connsiteX0" fmla="*/ 3851763 w 7441746"/>
              <a:gd name="connsiteY0" fmla="*/ 6845217 h 6880483"/>
              <a:gd name="connsiteX1" fmla="*/ 7441746 w 7441746"/>
              <a:gd name="connsiteY1" fmla="*/ 7495 h 6880483"/>
              <a:gd name="connsiteX2" fmla="*/ 0 w 7441746"/>
              <a:gd name="connsiteY2" fmla="*/ 0 h 6880483"/>
              <a:gd name="connsiteX3" fmla="*/ 18723 w 7441746"/>
              <a:gd name="connsiteY3" fmla="*/ 6880483 h 6880483"/>
              <a:gd name="connsiteX4" fmla="*/ 3851763 w 7441746"/>
              <a:gd name="connsiteY4" fmla="*/ 6845217 h 6880483"/>
              <a:gd name="connsiteX0" fmla="*/ 3836788 w 7441746"/>
              <a:gd name="connsiteY0" fmla="*/ 6845217 h 6880483"/>
              <a:gd name="connsiteX1" fmla="*/ 7441746 w 7441746"/>
              <a:gd name="connsiteY1" fmla="*/ 7495 h 6880483"/>
              <a:gd name="connsiteX2" fmla="*/ 0 w 7441746"/>
              <a:gd name="connsiteY2" fmla="*/ 0 h 6880483"/>
              <a:gd name="connsiteX3" fmla="*/ 18723 w 7441746"/>
              <a:gd name="connsiteY3" fmla="*/ 6880483 h 6880483"/>
              <a:gd name="connsiteX4" fmla="*/ 3836788 w 7441746"/>
              <a:gd name="connsiteY4" fmla="*/ 6845217 h 6880483"/>
              <a:gd name="connsiteX0" fmla="*/ 3836788 w 7441746"/>
              <a:gd name="connsiteY0" fmla="*/ 6845217 h 6880483"/>
              <a:gd name="connsiteX1" fmla="*/ 7441746 w 7441746"/>
              <a:gd name="connsiteY1" fmla="*/ 7495 h 6880483"/>
              <a:gd name="connsiteX2" fmla="*/ 0 w 7441746"/>
              <a:gd name="connsiteY2" fmla="*/ 0 h 6880483"/>
              <a:gd name="connsiteX3" fmla="*/ 18723 w 7441746"/>
              <a:gd name="connsiteY3" fmla="*/ 6880483 h 6880483"/>
              <a:gd name="connsiteX4" fmla="*/ 3702461 w 7441746"/>
              <a:gd name="connsiteY4" fmla="*/ 6843822 h 6880483"/>
              <a:gd name="connsiteX5" fmla="*/ 3836788 w 7441746"/>
              <a:gd name="connsiteY5" fmla="*/ 6845217 h 6880483"/>
              <a:gd name="connsiteX0" fmla="*/ 3836788 w 7441746"/>
              <a:gd name="connsiteY0" fmla="*/ 6845217 h 6880483"/>
              <a:gd name="connsiteX1" fmla="*/ 7441746 w 7441746"/>
              <a:gd name="connsiteY1" fmla="*/ 7495 h 6880483"/>
              <a:gd name="connsiteX2" fmla="*/ 0 w 7441746"/>
              <a:gd name="connsiteY2" fmla="*/ 0 h 6880483"/>
              <a:gd name="connsiteX3" fmla="*/ 18723 w 7441746"/>
              <a:gd name="connsiteY3" fmla="*/ 6880483 h 6880483"/>
              <a:gd name="connsiteX4" fmla="*/ 3553348 w 7441746"/>
              <a:gd name="connsiteY4" fmla="*/ 6846963 h 6880483"/>
              <a:gd name="connsiteX5" fmla="*/ 3702461 w 7441746"/>
              <a:gd name="connsiteY5" fmla="*/ 6843822 h 6880483"/>
              <a:gd name="connsiteX6" fmla="*/ 3836788 w 7441746"/>
              <a:gd name="connsiteY6" fmla="*/ 6845217 h 6880483"/>
              <a:gd name="connsiteX0" fmla="*/ 3836788 w 7441746"/>
              <a:gd name="connsiteY0" fmla="*/ 6845217 h 6880483"/>
              <a:gd name="connsiteX1" fmla="*/ 7441746 w 7441746"/>
              <a:gd name="connsiteY1" fmla="*/ 7495 h 6880483"/>
              <a:gd name="connsiteX2" fmla="*/ 0 w 7441746"/>
              <a:gd name="connsiteY2" fmla="*/ 0 h 6880483"/>
              <a:gd name="connsiteX3" fmla="*/ 18723 w 7441746"/>
              <a:gd name="connsiteY3" fmla="*/ 6880483 h 6880483"/>
              <a:gd name="connsiteX4" fmla="*/ 3553348 w 7441746"/>
              <a:gd name="connsiteY4" fmla="*/ 6846963 h 6880483"/>
              <a:gd name="connsiteX5" fmla="*/ 3814297 w 7441746"/>
              <a:gd name="connsiteY5" fmla="*/ 6843823 h 6880483"/>
              <a:gd name="connsiteX6" fmla="*/ 3836788 w 7441746"/>
              <a:gd name="connsiteY6" fmla="*/ 6845217 h 6880483"/>
              <a:gd name="connsiteX0" fmla="*/ 3836788 w 7441746"/>
              <a:gd name="connsiteY0" fmla="*/ 6845217 h 6880483"/>
              <a:gd name="connsiteX1" fmla="*/ 7441746 w 7441746"/>
              <a:gd name="connsiteY1" fmla="*/ 7495 h 6880483"/>
              <a:gd name="connsiteX2" fmla="*/ 0 w 7441746"/>
              <a:gd name="connsiteY2" fmla="*/ 0 h 6880483"/>
              <a:gd name="connsiteX3" fmla="*/ 18723 w 7441746"/>
              <a:gd name="connsiteY3" fmla="*/ 6880483 h 6880483"/>
              <a:gd name="connsiteX4" fmla="*/ 3472578 w 7441746"/>
              <a:gd name="connsiteY4" fmla="*/ 6846963 h 6880483"/>
              <a:gd name="connsiteX5" fmla="*/ 3553348 w 7441746"/>
              <a:gd name="connsiteY5" fmla="*/ 6846963 h 6880483"/>
              <a:gd name="connsiteX6" fmla="*/ 3814297 w 7441746"/>
              <a:gd name="connsiteY6" fmla="*/ 6843823 h 6880483"/>
              <a:gd name="connsiteX7" fmla="*/ 3836788 w 7441746"/>
              <a:gd name="connsiteY7" fmla="*/ 6845217 h 6880483"/>
              <a:gd name="connsiteX0" fmla="*/ 3836788 w 7441746"/>
              <a:gd name="connsiteY0" fmla="*/ 6845217 h 6880483"/>
              <a:gd name="connsiteX1" fmla="*/ 7441746 w 7441746"/>
              <a:gd name="connsiteY1" fmla="*/ 7495 h 6880483"/>
              <a:gd name="connsiteX2" fmla="*/ 0 w 7441746"/>
              <a:gd name="connsiteY2" fmla="*/ 0 h 6880483"/>
              <a:gd name="connsiteX3" fmla="*/ 18723 w 7441746"/>
              <a:gd name="connsiteY3" fmla="*/ 6880483 h 6880483"/>
              <a:gd name="connsiteX4" fmla="*/ 3472578 w 7441746"/>
              <a:gd name="connsiteY4" fmla="*/ 6846963 h 6880483"/>
              <a:gd name="connsiteX5" fmla="*/ 4037968 w 7441746"/>
              <a:gd name="connsiteY5" fmla="*/ 6403906 h 6880483"/>
              <a:gd name="connsiteX6" fmla="*/ 3814297 w 7441746"/>
              <a:gd name="connsiteY6" fmla="*/ 6843823 h 6880483"/>
              <a:gd name="connsiteX7" fmla="*/ 3836788 w 7441746"/>
              <a:gd name="connsiteY7" fmla="*/ 6845217 h 6880483"/>
              <a:gd name="connsiteX0" fmla="*/ 3836788 w 7441746"/>
              <a:gd name="connsiteY0" fmla="*/ 6845217 h 6880483"/>
              <a:gd name="connsiteX1" fmla="*/ 7441746 w 7441746"/>
              <a:gd name="connsiteY1" fmla="*/ 7495 h 6880483"/>
              <a:gd name="connsiteX2" fmla="*/ 0 w 7441746"/>
              <a:gd name="connsiteY2" fmla="*/ 0 h 6880483"/>
              <a:gd name="connsiteX3" fmla="*/ 18723 w 7441746"/>
              <a:gd name="connsiteY3" fmla="*/ 6880483 h 6880483"/>
              <a:gd name="connsiteX4" fmla="*/ 3469471 w 7441746"/>
              <a:gd name="connsiteY4" fmla="*/ 6846963 h 6880483"/>
              <a:gd name="connsiteX5" fmla="*/ 4037968 w 7441746"/>
              <a:gd name="connsiteY5" fmla="*/ 6403906 h 6880483"/>
              <a:gd name="connsiteX6" fmla="*/ 3814297 w 7441746"/>
              <a:gd name="connsiteY6" fmla="*/ 6843823 h 6880483"/>
              <a:gd name="connsiteX7" fmla="*/ 3836788 w 7441746"/>
              <a:gd name="connsiteY7" fmla="*/ 6845217 h 6880483"/>
              <a:gd name="connsiteX0" fmla="*/ 3836788 w 7441746"/>
              <a:gd name="connsiteY0" fmla="*/ 6845217 h 6880483"/>
              <a:gd name="connsiteX1" fmla="*/ 7441746 w 7441746"/>
              <a:gd name="connsiteY1" fmla="*/ 7495 h 6880483"/>
              <a:gd name="connsiteX2" fmla="*/ 0 w 7441746"/>
              <a:gd name="connsiteY2" fmla="*/ 0 h 6880483"/>
              <a:gd name="connsiteX3" fmla="*/ 18723 w 7441746"/>
              <a:gd name="connsiteY3" fmla="*/ 6880483 h 6880483"/>
              <a:gd name="connsiteX4" fmla="*/ 3469471 w 7441746"/>
              <a:gd name="connsiteY4" fmla="*/ 6846963 h 6880483"/>
              <a:gd name="connsiteX5" fmla="*/ 4013116 w 7441746"/>
              <a:gd name="connsiteY5" fmla="*/ 6457325 h 6880483"/>
              <a:gd name="connsiteX6" fmla="*/ 3814297 w 7441746"/>
              <a:gd name="connsiteY6" fmla="*/ 6843823 h 6880483"/>
              <a:gd name="connsiteX7" fmla="*/ 3836788 w 7441746"/>
              <a:gd name="connsiteY7" fmla="*/ 6845217 h 6880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441746" h="6880483">
                <a:moveTo>
                  <a:pt x="3836788" y="6845217"/>
                </a:moveTo>
                <a:lnTo>
                  <a:pt x="7441746" y="7495"/>
                </a:lnTo>
                <a:lnTo>
                  <a:pt x="0" y="0"/>
                </a:lnTo>
                <a:lnTo>
                  <a:pt x="18723" y="6880483"/>
                </a:lnTo>
                <a:lnTo>
                  <a:pt x="3469471" y="6846963"/>
                </a:lnTo>
                <a:lnTo>
                  <a:pt x="4013116" y="6457325"/>
                </a:lnTo>
                <a:lnTo>
                  <a:pt x="3814297" y="6843823"/>
                </a:lnTo>
                <a:lnTo>
                  <a:pt x="3836788" y="684521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14"/>
          <p:cNvSpPr/>
          <p:nvPr userDrawn="1"/>
        </p:nvSpPr>
        <p:spPr>
          <a:xfrm>
            <a:off x="8388424" y="6469036"/>
            <a:ext cx="755576" cy="388964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1" name="Picture 6"/>
          <p:cNvPicPr>
            <a:picLocks noChangeAspect="1" noChangeArrowheads="1"/>
          </p:cNvPicPr>
          <p:nvPr userDrawn="1"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478434" y="6534534"/>
            <a:ext cx="486054" cy="2538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Right Triangle 21"/>
          <p:cNvSpPr/>
          <p:nvPr userDrawn="1"/>
        </p:nvSpPr>
        <p:spPr>
          <a:xfrm rot="16200000">
            <a:off x="8085929" y="6555505"/>
            <a:ext cx="388965" cy="216024"/>
          </a:xfrm>
          <a:prstGeom prst="rt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Right Triangle 23"/>
          <p:cNvSpPr/>
          <p:nvPr userDrawn="1"/>
        </p:nvSpPr>
        <p:spPr>
          <a:xfrm rot="5400000">
            <a:off x="8022955" y="6555506"/>
            <a:ext cx="388964" cy="216024"/>
          </a:xfrm>
          <a:prstGeom prst="rt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ight Triangle 24"/>
          <p:cNvSpPr/>
          <p:nvPr userDrawn="1"/>
        </p:nvSpPr>
        <p:spPr>
          <a:xfrm rot="5400000">
            <a:off x="3720910" y="6556554"/>
            <a:ext cx="388963" cy="216024"/>
          </a:xfrm>
          <a:prstGeom prst="rtTriangle">
            <a:avLst/>
          </a:prstGeom>
          <a:solidFill>
            <a:srgbClr val="007C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TextBox 25"/>
          <p:cNvSpPr txBox="1"/>
          <p:nvPr userDrawn="1"/>
        </p:nvSpPr>
        <p:spPr>
          <a:xfrm>
            <a:off x="15552" y="6470084"/>
            <a:ext cx="3791828" cy="386874"/>
          </a:xfrm>
          <a:prstGeom prst="rect">
            <a:avLst/>
          </a:prstGeom>
          <a:solidFill>
            <a:srgbClr val="007C92"/>
          </a:solidFill>
        </p:spPr>
        <p:txBody>
          <a:bodyPr wrap="square" rIns="90000" rtlCol="0" anchor="ctr" anchorCtr="0">
            <a:noAutofit/>
          </a:bodyPr>
          <a:lstStyle/>
          <a:p>
            <a:pPr algn="ctr"/>
            <a:endParaRPr lang="en-GB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Right Triangle 26"/>
          <p:cNvSpPr/>
          <p:nvPr userDrawn="1"/>
        </p:nvSpPr>
        <p:spPr>
          <a:xfrm rot="16200000">
            <a:off x="3764409" y="6556554"/>
            <a:ext cx="391049" cy="216024"/>
          </a:xfrm>
          <a:prstGeom prst="rt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Text Placeholder 15"/>
          <p:cNvSpPr>
            <a:spLocks noGrp="1"/>
          </p:cNvSpPr>
          <p:nvPr>
            <p:ph type="body" sz="quarter" idx="10" hasCustomPrompt="1"/>
          </p:nvPr>
        </p:nvSpPr>
        <p:spPr>
          <a:xfrm>
            <a:off x="505792" y="471493"/>
            <a:ext cx="3033486" cy="569154"/>
          </a:xfrm>
          <a:prstGeom prst="rect">
            <a:avLst/>
          </a:prstGeom>
        </p:spPr>
        <p:txBody>
          <a:bodyPr wrap="square" lIns="0" rIns="0" spcCol="288000">
            <a:normAutofit/>
          </a:bodyPr>
          <a:lstStyle>
            <a:lvl1pPr marL="0" indent="0">
              <a:spcBef>
                <a:spcPts val="0"/>
              </a:spcBef>
              <a:buNone/>
              <a:defRPr sz="2800" b="1" i="0" spc="0" baseline="0">
                <a:solidFill>
                  <a:srgbClr val="007C9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Click to add title</a:t>
            </a:r>
          </a:p>
        </p:txBody>
      </p:sp>
      <p:sp>
        <p:nvSpPr>
          <p:cNvPr id="31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510173" y="937653"/>
            <a:ext cx="4798571" cy="2764972"/>
          </a:xfrm>
          <a:prstGeom prst="rect">
            <a:avLst/>
          </a:prstGeom>
        </p:spPr>
        <p:txBody>
          <a:bodyPr wrap="square" lIns="0" rIns="0" spcCol="288000">
            <a:normAutofit/>
          </a:bodyPr>
          <a:lstStyle>
            <a:lvl1pPr marL="0" indent="0" algn="l">
              <a:spcBef>
                <a:spcPts val="0"/>
              </a:spcBef>
              <a:buNone/>
              <a:defRPr sz="2400" b="1" i="0" spc="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Click to add text</a:t>
            </a:r>
          </a:p>
        </p:txBody>
      </p:sp>
      <p:sp>
        <p:nvSpPr>
          <p:cNvPr id="20" name="Text Placeholder 15"/>
          <p:cNvSpPr>
            <a:spLocks noGrp="1"/>
          </p:cNvSpPr>
          <p:nvPr>
            <p:ph type="body" sz="quarter" idx="17" hasCustomPrompt="1"/>
          </p:nvPr>
        </p:nvSpPr>
        <p:spPr>
          <a:xfrm>
            <a:off x="5966868" y="6531853"/>
            <a:ext cx="2142557" cy="368514"/>
          </a:xfrm>
          <a:prstGeom prst="rect">
            <a:avLst/>
          </a:prstGeom>
        </p:spPr>
        <p:txBody>
          <a:bodyPr wrap="square" lIns="0" rIns="0" spcCol="288000">
            <a:noAutofit/>
          </a:bodyPr>
          <a:lstStyle>
            <a:lvl1pPr marL="0" indent="0">
              <a:spcBef>
                <a:spcPts val="0"/>
              </a:spcBef>
              <a:buNone/>
              <a:defRPr sz="1200" b="1" i="0" spc="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Institution of Civil Engineers</a:t>
            </a:r>
          </a:p>
        </p:txBody>
      </p:sp>
      <p:sp>
        <p:nvSpPr>
          <p:cNvPr id="32" name="Text Placeholder 15"/>
          <p:cNvSpPr>
            <a:spLocks noGrp="1"/>
          </p:cNvSpPr>
          <p:nvPr>
            <p:ph type="body" sz="quarter" idx="15" hasCustomPrompt="1"/>
          </p:nvPr>
        </p:nvSpPr>
        <p:spPr>
          <a:xfrm>
            <a:off x="500063" y="6525206"/>
            <a:ext cx="2717006" cy="368514"/>
          </a:xfrm>
          <a:prstGeom prst="rect">
            <a:avLst/>
          </a:prstGeom>
        </p:spPr>
        <p:txBody>
          <a:bodyPr wrap="square" lIns="0" rIns="0" spcCol="288000">
            <a:noAutofit/>
          </a:bodyPr>
          <a:lstStyle>
            <a:lvl1pPr marL="0" indent="0">
              <a:spcBef>
                <a:spcPts val="0"/>
              </a:spcBef>
              <a:buNone/>
              <a:defRPr sz="1200" b="1" i="0" spc="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ICE Thought Leadership</a:t>
            </a:r>
          </a:p>
        </p:txBody>
      </p:sp>
    </p:spTree>
    <p:extLst>
      <p:ext uri="{BB962C8B-B14F-4D97-AF65-F5344CB8AC3E}">
        <p14:creationId xmlns:p14="http://schemas.microsoft.com/office/powerpoint/2010/main" val="21294910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over slide Environment &amp; sustainabil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97" b="893"/>
          <a:stretch/>
        </p:blipFill>
        <p:spPr>
          <a:xfrm>
            <a:off x="4051242" y="0"/>
            <a:ext cx="5092757" cy="6470508"/>
          </a:xfrm>
          <a:prstGeom prst="rect">
            <a:avLst/>
          </a:prstGeom>
        </p:spPr>
      </p:pic>
      <p:sp>
        <p:nvSpPr>
          <p:cNvPr id="16" name="Parallelogram 1"/>
          <p:cNvSpPr/>
          <p:nvPr userDrawn="1"/>
        </p:nvSpPr>
        <p:spPr>
          <a:xfrm>
            <a:off x="13063" y="1"/>
            <a:ext cx="7501557" cy="6856957"/>
          </a:xfrm>
          <a:custGeom>
            <a:avLst/>
            <a:gdLst>
              <a:gd name="connsiteX0" fmla="*/ 0 w 8444527"/>
              <a:gd name="connsiteY0" fmla="*/ 3425253 h 6850506"/>
              <a:gd name="connsiteX1" fmla="*/ 1712627 w 8444527"/>
              <a:gd name="connsiteY1" fmla="*/ 2 h 6850506"/>
              <a:gd name="connsiteX2" fmla="*/ 6731901 w 8444527"/>
              <a:gd name="connsiteY2" fmla="*/ 2 h 6850506"/>
              <a:gd name="connsiteX3" fmla="*/ 8444527 w 8444527"/>
              <a:gd name="connsiteY3" fmla="*/ 3425253 h 6850506"/>
              <a:gd name="connsiteX4" fmla="*/ 6731901 w 8444527"/>
              <a:gd name="connsiteY4" fmla="*/ 6850504 h 6850506"/>
              <a:gd name="connsiteX5" fmla="*/ 1712627 w 8444527"/>
              <a:gd name="connsiteY5" fmla="*/ 6850504 h 6850506"/>
              <a:gd name="connsiteX6" fmla="*/ 0 w 8444527"/>
              <a:gd name="connsiteY6" fmla="*/ 3425253 h 6850506"/>
              <a:gd name="connsiteX0" fmla="*/ 0 w 8429537"/>
              <a:gd name="connsiteY0" fmla="*/ 6865494 h 6865494"/>
              <a:gd name="connsiteX1" fmla="*/ 1697637 w 8429537"/>
              <a:gd name="connsiteY1" fmla="*/ 0 h 6865494"/>
              <a:gd name="connsiteX2" fmla="*/ 6716911 w 8429537"/>
              <a:gd name="connsiteY2" fmla="*/ 0 h 6865494"/>
              <a:gd name="connsiteX3" fmla="*/ 8429537 w 8429537"/>
              <a:gd name="connsiteY3" fmla="*/ 3425251 h 6865494"/>
              <a:gd name="connsiteX4" fmla="*/ 6716911 w 8429537"/>
              <a:gd name="connsiteY4" fmla="*/ 6850502 h 6865494"/>
              <a:gd name="connsiteX5" fmla="*/ 1697637 w 8429537"/>
              <a:gd name="connsiteY5" fmla="*/ 6850502 h 6865494"/>
              <a:gd name="connsiteX6" fmla="*/ 0 w 8429537"/>
              <a:gd name="connsiteY6" fmla="*/ 6865494 h 6865494"/>
              <a:gd name="connsiteX0" fmla="*/ 0 w 8429537"/>
              <a:gd name="connsiteY0" fmla="*/ 6865494 h 6865494"/>
              <a:gd name="connsiteX1" fmla="*/ 3271604 w 8429537"/>
              <a:gd name="connsiteY1" fmla="*/ 1446551 h 6865494"/>
              <a:gd name="connsiteX2" fmla="*/ 6716911 w 8429537"/>
              <a:gd name="connsiteY2" fmla="*/ 0 h 6865494"/>
              <a:gd name="connsiteX3" fmla="*/ 8429537 w 8429537"/>
              <a:gd name="connsiteY3" fmla="*/ 3425251 h 6865494"/>
              <a:gd name="connsiteX4" fmla="*/ 6716911 w 8429537"/>
              <a:gd name="connsiteY4" fmla="*/ 6850502 h 6865494"/>
              <a:gd name="connsiteX5" fmla="*/ 1697637 w 8429537"/>
              <a:gd name="connsiteY5" fmla="*/ 6850502 h 6865494"/>
              <a:gd name="connsiteX6" fmla="*/ 0 w 8429537"/>
              <a:gd name="connsiteY6" fmla="*/ 6865494 h 6865494"/>
              <a:gd name="connsiteX0" fmla="*/ 0 w 8429537"/>
              <a:gd name="connsiteY0" fmla="*/ 6880484 h 6880484"/>
              <a:gd name="connsiteX1" fmla="*/ 3473971 w 8429537"/>
              <a:gd name="connsiteY1" fmla="*/ 0 h 6880484"/>
              <a:gd name="connsiteX2" fmla="*/ 6716911 w 8429537"/>
              <a:gd name="connsiteY2" fmla="*/ 14990 h 6880484"/>
              <a:gd name="connsiteX3" fmla="*/ 8429537 w 8429537"/>
              <a:gd name="connsiteY3" fmla="*/ 3440241 h 6880484"/>
              <a:gd name="connsiteX4" fmla="*/ 6716911 w 8429537"/>
              <a:gd name="connsiteY4" fmla="*/ 6865492 h 6880484"/>
              <a:gd name="connsiteX5" fmla="*/ 1697637 w 8429537"/>
              <a:gd name="connsiteY5" fmla="*/ 6865492 h 6880484"/>
              <a:gd name="connsiteX6" fmla="*/ 0 w 8429537"/>
              <a:gd name="connsiteY6" fmla="*/ 6880484 h 6880484"/>
              <a:gd name="connsiteX0" fmla="*/ 0 w 8429537"/>
              <a:gd name="connsiteY0" fmla="*/ 6880484 h 6880484"/>
              <a:gd name="connsiteX1" fmla="*/ 3473971 w 8429537"/>
              <a:gd name="connsiteY1" fmla="*/ 0 h 6880484"/>
              <a:gd name="connsiteX2" fmla="*/ 7271547 w 8429537"/>
              <a:gd name="connsiteY2" fmla="*/ 7495 h 6880484"/>
              <a:gd name="connsiteX3" fmla="*/ 8429537 w 8429537"/>
              <a:gd name="connsiteY3" fmla="*/ 3440241 h 6880484"/>
              <a:gd name="connsiteX4" fmla="*/ 6716911 w 8429537"/>
              <a:gd name="connsiteY4" fmla="*/ 6865492 h 6880484"/>
              <a:gd name="connsiteX5" fmla="*/ 1697637 w 8429537"/>
              <a:gd name="connsiteY5" fmla="*/ 6865492 h 6880484"/>
              <a:gd name="connsiteX6" fmla="*/ 0 w 8429537"/>
              <a:gd name="connsiteY6" fmla="*/ 6880484 h 6880484"/>
              <a:gd name="connsiteX0" fmla="*/ 0 w 7271547"/>
              <a:gd name="connsiteY0" fmla="*/ 6880484 h 6880484"/>
              <a:gd name="connsiteX1" fmla="*/ 3473971 w 7271547"/>
              <a:gd name="connsiteY1" fmla="*/ 0 h 6880484"/>
              <a:gd name="connsiteX2" fmla="*/ 7271547 w 7271547"/>
              <a:gd name="connsiteY2" fmla="*/ 7495 h 6880484"/>
              <a:gd name="connsiteX3" fmla="*/ 6353399 w 7271547"/>
              <a:gd name="connsiteY3" fmla="*/ 4272195 h 6880484"/>
              <a:gd name="connsiteX4" fmla="*/ 6716911 w 7271547"/>
              <a:gd name="connsiteY4" fmla="*/ 6865492 h 6880484"/>
              <a:gd name="connsiteX5" fmla="*/ 1697637 w 7271547"/>
              <a:gd name="connsiteY5" fmla="*/ 6865492 h 6880484"/>
              <a:gd name="connsiteX6" fmla="*/ 0 w 7271547"/>
              <a:gd name="connsiteY6" fmla="*/ 6880484 h 6880484"/>
              <a:gd name="connsiteX0" fmla="*/ 0 w 7275294"/>
              <a:gd name="connsiteY0" fmla="*/ 6880484 h 6880484"/>
              <a:gd name="connsiteX1" fmla="*/ 3473971 w 7275294"/>
              <a:gd name="connsiteY1" fmla="*/ 0 h 6880484"/>
              <a:gd name="connsiteX2" fmla="*/ 7271547 w 7275294"/>
              <a:gd name="connsiteY2" fmla="*/ 7495 h 6880484"/>
              <a:gd name="connsiteX3" fmla="*/ 7275294 w 7275294"/>
              <a:gd name="connsiteY3" fmla="*/ 4339650 h 6880484"/>
              <a:gd name="connsiteX4" fmla="*/ 6716911 w 7275294"/>
              <a:gd name="connsiteY4" fmla="*/ 6865492 h 6880484"/>
              <a:gd name="connsiteX5" fmla="*/ 1697637 w 7275294"/>
              <a:gd name="connsiteY5" fmla="*/ 6865492 h 6880484"/>
              <a:gd name="connsiteX6" fmla="*/ 0 w 7275294"/>
              <a:gd name="connsiteY6" fmla="*/ 6880484 h 6880484"/>
              <a:gd name="connsiteX0" fmla="*/ 0 w 7275294"/>
              <a:gd name="connsiteY0" fmla="*/ 6880484 h 6880484"/>
              <a:gd name="connsiteX1" fmla="*/ 3473971 w 7275294"/>
              <a:gd name="connsiteY1" fmla="*/ 0 h 6880484"/>
              <a:gd name="connsiteX2" fmla="*/ 7271547 w 7275294"/>
              <a:gd name="connsiteY2" fmla="*/ 7495 h 6880484"/>
              <a:gd name="connsiteX3" fmla="*/ 7275294 w 7275294"/>
              <a:gd name="connsiteY3" fmla="*/ 4339650 h 6880484"/>
              <a:gd name="connsiteX4" fmla="*/ 7271547 w 7275294"/>
              <a:gd name="connsiteY4" fmla="*/ 6857997 h 6880484"/>
              <a:gd name="connsiteX5" fmla="*/ 1697637 w 7275294"/>
              <a:gd name="connsiteY5" fmla="*/ 6865492 h 6880484"/>
              <a:gd name="connsiteX6" fmla="*/ 0 w 7275294"/>
              <a:gd name="connsiteY6" fmla="*/ 6880484 h 6880484"/>
              <a:gd name="connsiteX0" fmla="*/ 0 w 7335254"/>
              <a:gd name="connsiteY0" fmla="*/ 6865494 h 6865494"/>
              <a:gd name="connsiteX1" fmla="*/ 3533931 w 7335254"/>
              <a:gd name="connsiteY1" fmla="*/ 0 h 6865494"/>
              <a:gd name="connsiteX2" fmla="*/ 7331507 w 7335254"/>
              <a:gd name="connsiteY2" fmla="*/ 7495 h 6865494"/>
              <a:gd name="connsiteX3" fmla="*/ 7335254 w 7335254"/>
              <a:gd name="connsiteY3" fmla="*/ 4339650 h 6865494"/>
              <a:gd name="connsiteX4" fmla="*/ 7331507 w 7335254"/>
              <a:gd name="connsiteY4" fmla="*/ 6857997 h 6865494"/>
              <a:gd name="connsiteX5" fmla="*/ 1757597 w 7335254"/>
              <a:gd name="connsiteY5" fmla="*/ 6865492 h 6865494"/>
              <a:gd name="connsiteX6" fmla="*/ 0 w 7335254"/>
              <a:gd name="connsiteY6" fmla="*/ 6865494 h 6865494"/>
              <a:gd name="connsiteX0" fmla="*/ 0 w 7335254"/>
              <a:gd name="connsiteY0" fmla="*/ 6857999 h 6857999"/>
              <a:gd name="connsiteX1" fmla="*/ 3436495 w 7335254"/>
              <a:gd name="connsiteY1" fmla="*/ 0 h 6857999"/>
              <a:gd name="connsiteX2" fmla="*/ 7331507 w 7335254"/>
              <a:gd name="connsiteY2" fmla="*/ 0 h 6857999"/>
              <a:gd name="connsiteX3" fmla="*/ 7335254 w 7335254"/>
              <a:gd name="connsiteY3" fmla="*/ 4332155 h 6857999"/>
              <a:gd name="connsiteX4" fmla="*/ 7331507 w 7335254"/>
              <a:gd name="connsiteY4" fmla="*/ 6850502 h 6857999"/>
              <a:gd name="connsiteX5" fmla="*/ 1757597 w 7335254"/>
              <a:gd name="connsiteY5" fmla="*/ 6857997 h 6857999"/>
              <a:gd name="connsiteX6" fmla="*/ 0 w 7335254"/>
              <a:gd name="connsiteY6" fmla="*/ 6857999 h 6857999"/>
              <a:gd name="connsiteX0" fmla="*/ 0 w 7335254"/>
              <a:gd name="connsiteY0" fmla="*/ 6857999 h 6857999"/>
              <a:gd name="connsiteX1" fmla="*/ 3766279 w 7335254"/>
              <a:gd name="connsiteY1" fmla="*/ 52466 h 6857999"/>
              <a:gd name="connsiteX2" fmla="*/ 7331507 w 7335254"/>
              <a:gd name="connsiteY2" fmla="*/ 0 h 6857999"/>
              <a:gd name="connsiteX3" fmla="*/ 7335254 w 7335254"/>
              <a:gd name="connsiteY3" fmla="*/ 4332155 h 6857999"/>
              <a:gd name="connsiteX4" fmla="*/ 7331507 w 7335254"/>
              <a:gd name="connsiteY4" fmla="*/ 6850502 h 6857999"/>
              <a:gd name="connsiteX5" fmla="*/ 1757597 w 7335254"/>
              <a:gd name="connsiteY5" fmla="*/ 6857997 h 6857999"/>
              <a:gd name="connsiteX6" fmla="*/ 0 w 7335254"/>
              <a:gd name="connsiteY6" fmla="*/ 6857999 h 6857999"/>
              <a:gd name="connsiteX0" fmla="*/ 0 w 7335254"/>
              <a:gd name="connsiteY0" fmla="*/ 6857999 h 6857999"/>
              <a:gd name="connsiteX1" fmla="*/ 3788764 w 7335254"/>
              <a:gd name="connsiteY1" fmla="*/ 0 h 6857999"/>
              <a:gd name="connsiteX2" fmla="*/ 7331507 w 7335254"/>
              <a:gd name="connsiteY2" fmla="*/ 0 h 6857999"/>
              <a:gd name="connsiteX3" fmla="*/ 7335254 w 7335254"/>
              <a:gd name="connsiteY3" fmla="*/ 4332155 h 6857999"/>
              <a:gd name="connsiteX4" fmla="*/ 7331507 w 7335254"/>
              <a:gd name="connsiteY4" fmla="*/ 6850502 h 6857999"/>
              <a:gd name="connsiteX5" fmla="*/ 1757597 w 7335254"/>
              <a:gd name="connsiteY5" fmla="*/ 6857997 h 6857999"/>
              <a:gd name="connsiteX6" fmla="*/ 0 w 7335254"/>
              <a:gd name="connsiteY6" fmla="*/ 6857999 h 6857999"/>
              <a:gd name="connsiteX0" fmla="*/ 1421641 w 8756895"/>
              <a:gd name="connsiteY0" fmla="*/ 6857999 h 6857999"/>
              <a:gd name="connsiteX1" fmla="*/ 5210405 w 8756895"/>
              <a:gd name="connsiteY1" fmla="*/ 0 h 6857999"/>
              <a:gd name="connsiteX2" fmla="*/ 0 w 8756895"/>
              <a:gd name="connsiteY2" fmla="*/ 119921 h 6857999"/>
              <a:gd name="connsiteX3" fmla="*/ 8756895 w 8756895"/>
              <a:gd name="connsiteY3" fmla="*/ 4332155 h 6857999"/>
              <a:gd name="connsiteX4" fmla="*/ 8753148 w 8756895"/>
              <a:gd name="connsiteY4" fmla="*/ 6850502 h 6857999"/>
              <a:gd name="connsiteX5" fmla="*/ 3179238 w 8756895"/>
              <a:gd name="connsiteY5" fmla="*/ 6857997 h 6857999"/>
              <a:gd name="connsiteX6" fmla="*/ 1421641 w 8756895"/>
              <a:gd name="connsiteY6" fmla="*/ 6857999 h 6857999"/>
              <a:gd name="connsiteX0" fmla="*/ 1825978 w 9161232"/>
              <a:gd name="connsiteY0" fmla="*/ 6865494 h 6865494"/>
              <a:gd name="connsiteX1" fmla="*/ 5614742 w 9161232"/>
              <a:gd name="connsiteY1" fmla="*/ 7495 h 6865494"/>
              <a:gd name="connsiteX2" fmla="*/ 0 w 9161232"/>
              <a:gd name="connsiteY2" fmla="*/ 0 h 6865494"/>
              <a:gd name="connsiteX3" fmla="*/ 9161232 w 9161232"/>
              <a:gd name="connsiteY3" fmla="*/ 4339650 h 6865494"/>
              <a:gd name="connsiteX4" fmla="*/ 9157485 w 9161232"/>
              <a:gd name="connsiteY4" fmla="*/ 6857997 h 6865494"/>
              <a:gd name="connsiteX5" fmla="*/ 3583575 w 9161232"/>
              <a:gd name="connsiteY5" fmla="*/ 6865492 h 6865494"/>
              <a:gd name="connsiteX6" fmla="*/ 1825978 w 9161232"/>
              <a:gd name="connsiteY6" fmla="*/ 6865494 h 6865494"/>
              <a:gd name="connsiteX0" fmla="*/ 1825978 w 9157485"/>
              <a:gd name="connsiteY0" fmla="*/ 6865494 h 6880483"/>
              <a:gd name="connsiteX1" fmla="*/ 5614742 w 9157485"/>
              <a:gd name="connsiteY1" fmla="*/ 7495 h 6880483"/>
              <a:gd name="connsiteX2" fmla="*/ 0 w 9157485"/>
              <a:gd name="connsiteY2" fmla="*/ 0 h 6880483"/>
              <a:gd name="connsiteX3" fmla="*/ 18723 w 9157485"/>
              <a:gd name="connsiteY3" fmla="*/ 6880483 h 6880483"/>
              <a:gd name="connsiteX4" fmla="*/ 9157485 w 9157485"/>
              <a:gd name="connsiteY4" fmla="*/ 6857997 h 6880483"/>
              <a:gd name="connsiteX5" fmla="*/ 3583575 w 9157485"/>
              <a:gd name="connsiteY5" fmla="*/ 6865492 h 6880483"/>
              <a:gd name="connsiteX6" fmla="*/ 1825978 w 9157485"/>
              <a:gd name="connsiteY6" fmla="*/ 6865494 h 6880483"/>
              <a:gd name="connsiteX0" fmla="*/ 1825978 w 5614742"/>
              <a:gd name="connsiteY0" fmla="*/ 6865494 h 6880483"/>
              <a:gd name="connsiteX1" fmla="*/ 5614742 w 5614742"/>
              <a:gd name="connsiteY1" fmla="*/ 7495 h 6880483"/>
              <a:gd name="connsiteX2" fmla="*/ 0 w 5614742"/>
              <a:gd name="connsiteY2" fmla="*/ 0 h 6880483"/>
              <a:gd name="connsiteX3" fmla="*/ 18723 w 5614742"/>
              <a:gd name="connsiteY3" fmla="*/ 6880483 h 6880483"/>
              <a:gd name="connsiteX4" fmla="*/ 1797054 w 5614742"/>
              <a:gd name="connsiteY4" fmla="*/ 6865492 h 6880483"/>
              <a:gd name="connsiteX5" fmla="*/ 3583575 w 5614742"/>
              <a:gd name="connsiteY5" fmla="*/ 6865492 h 6880483"/>
              <a:gd name="connsiteX6" fmla="*/ 1825978 w 5614742"/>
              <a:gd name="connsiteY6" fmla="*/ 6865494 h 6880483"/>
              <a:gd name="connsiteX0" fmla="*/ 1825978 w 5614742"/>
              <a:gd name="connsiteY0" fmla="*/ 6865494 h 6880483"/>
              <a:gd name="connsiteX1" fmla="*/ 5614742 w 5614742"/>
              <a:gd name="connsiteY1" fmla="*/ 7495 h 6880483"/>
              <a:gd name="connsiteX2" fmla="*/ 0 w 5614742"/>
              <a:gd name="connsiteY2" fmla="*/ 0 h 6880483"/>
              <a:gd name="connsiteX3" fmla="*/ 18723 w 5614742"/>
              <a:gd name="connsiteY3" fmla="*/ 6880483 h 6880483"/>
              <a:gd name="connsiteX4" fmla="*/ 1797054 w 5614742"/>
              <a:gd name="connsiteY4" fmla="*/ 6865492 h 6880483"/>
              <a:gd name="connsiteX5" fmla="*/ 1838936 w 5614742"/>
              <a:gd name="connsiteY5" fmla="*/ 6872987 h 6880483"/>
              <a:gd name="connsiteX6" fmla="*/ 1825978 w 5614742"/>
              <a:gd name="connsiteY6" fmla="*/ 6865494 h 6880483"/>
              <a:gd name="connsiteX0" fmla="*/ 1825978 w 5614742"/>
              <a:gd name="connsiteY0" fmla="*/ 6865494 h 6880483"/>
              <a:gd name="connsiteX1" fmla="*/ 5614742 w 5614742"/>
              <a:gd name="connsiteY1" fmla="*/ 7495 h 6880483"/>
              <a:gd name="connsiteX2" fmla="*/ 0 w 5614742"/>
              <a:gd name="connsiteY2" fmla="*/ 0 h 6880483"/>
              <a:gd name="connsiteX3" fmla="*/ 18723 w 5614742"/>
              <a:gd name="connsiteY3" fmla="*/ 6880483 h 6880483"/>
              <a:gd name="connsiteX4" fmla="*/ 1797054 w 5614742"/>
              <a:gd name="connsiteY4" fmla="*/ 6865492 h 6880483"/>
              <a:gd name="connsiteX5" fmla="*/ 1951251 w 5614742"/>
              <a:gd name="connsiteY5" fmla="*/ 6880482 h 6880483"/>
              <a:gd name="connsiteX6" fmla="*/ 1825978 w 5614742"/>
              <a:gd name="connsiteY6" fmla="*/ 6865494 h 6880483"/>
              <a:gd name="connsiteX0" fmla="*/ 1825978 w 5614742"/>
              <a:gd name="connsiteY0" fmla="*/ 6865494 h 6880483"/>
              <a:gd name="connsiteX1" fmla="*/ 5614742 w 5614742"/>
              <a:gd name="connsiteY1" fmla="*/ 7495 h 6880483"/>
              <a:gd name="connsiteX2" fmla="*/ 0 w 5614742"/>
              <a:gd name="connsiteY2" fmla="*/ 0 h 6880483"/>
              <a:gd name="connsiteX3" fmla="*/ 18723 w 5614742"/>
              <a:gd name="connsiteY3" fmla="*/ 6880483 h 6880483"/>
              <a:gd name="connsiteX4" fmla="*/ 1797054 w 5614742"/>
              <a:gd name="connsiteY4" fmla="*/ 6865492 h 6880483"/>
              <a:gd name="connsiteX5" fmla="*/ 1951251 w 5614742"/>
              <a:gd name="connsiteY5" fmla="*/ 6880482 h 6880483"/>
              <a:gd name="connsiteX6" fmla="*/ 2007929 w 5614742"/>
              <a:gd name="connsiteY6" fmla="*/ 6872989 h 6880483"/>
              <a:gd name="connsiteX7" fmla="*/ 1825978 w 5614742"/>
              <a:gd name="connsiteY7" fmla="*/ 6865494 h 6880483"/>
              <a:gd name="connsiteX0" fmla="*/ 1878392 w 5614742"/>
              <a:gd name="connsiteY0" fmla="*/ 6887979 h 6887979"/>
              <a:gd name="connsiteX1" fmla="*/ 5614742 w 5614742"/>
              <a:gd name="connsiteY1" fmla="*/ 7495 h 6887979"/>
              <a:gd name="connsiteX2" fmla="*/ 0 w 5614742"/>
              <a:gd name="connsiteY2" fmla="*/ 0 h 6887979"/>
              <a:gd name="connsiteX3" fmla="*/ 18723 w 5614742"/>
              <a:gd name="connsiteY3" fmla="*/ 6880483 h 6887979"/>
              <a:gd name="connsiteX4" fmla="*/ 1797054 w 5614742"/>
              <a:gd name="connsiteY4" fmla="*/ 6865492 h 6887979"/>
              <a:gd name="connsiteX5" fmla="*/ 1951251 w 5614742"/>
              <a:gd name="connsiteY5" fmla="*/ 6880482 h 6887979"/>
              <a:gd name="connsiteX6" fmla="*/ 2007929 w 5614742"/>
              <a:gd name="connsiteY6" fmla="*/ 6872989 h 6887979"/>
              <a:gd name="connsiteX7" fmla="*/ 1878392 w 5614742"/>
              <a:gd name="connsiteY7" fmla="*/ 6887979 h 6887979"/>
              <a:gd name="connsiteX0" fmla="*/ 1878392 w 5614742"/>
              <a:gd name="connsiteY0" fmla="*/ 6887979 h 7395981"/>
              <a:gd name="connsiteX1" fmla="*/ 5614742 w 5614742"/>
              <a:gd name="connsiteY1" fmla="*/ 7495 h 7395981"/>
              <a:gd name="connsiteX2" fmla="*/ 0 w 5614742"/>
              <a:gd name="connsiteY2" fmla="*/ 0 h 7395981"/>
              <a:gd name="connsiteX3" fmla="*/ 18723 w 5614742"/>
              <a:gd name="connsiteY3" fmla="*/ 6880483 h 7395981"/>
              <a:gd name="connsiteX4" fmla="*/ 1797054 w 5614742"/>
              <a:gd name="connsiteY4" fmla="*/ 6865492 h 7395981"/>
              <a:gd name="connsiteX5" fmla="*/ 1951251 w 5614742"/>
              <a:gd name="connsiteY5" fmla="*/ 6880482 h 7395981"/>
              <a:gd name="connsiteX6" fmla="*/ 1878392 w 5614742"/>
              <a:gd name="connsiteY6" fmla="*/ 6887979 h 7395981"/>
              <a:gd name="connsiteX0" fmla="*/ 1878392 w 5614742"/>
              <a:gd name="connsiteY0" fmla="*/ 6887979 h 6887979"/>
              <a:gd name="connsiteX1" fmla="*/ 5614742 w 5614742"/>
              <a:gd name="connsiteY1" fmla="*/ 7495 h 6887979"/>
              <a:gd name="connsiteX2" fmla="*/ 0 w 5614742"/>
              <a:gd name="connsiteY2" fmla="*/ 0 h 6887979"/>
              <a:gd name="connsiteX3" fmla="*/ 18723 w 5614742"/>
              <a:gd name="connsiteY3" fmla="*/ 6880483 h 6887979"/>
              <a:gd name="connsiteX4" fmla="*/ 1797054 w 5614742"/>
              <a:gd name="connsiteY4" fmla="*/ 6865492 h 6887979"/>
              <a:gd name="connsiteX5" fmla="*/ 1878392 w 5614742"/>
              <a:gd name="connsiteY5" fmla="*/ 6887979 h 6887979"/>
              <a:gd name="connsiteX0" fmla="*/ 1893367 w 5614742"/>
              <a:gd name="connsiteY0" fmla="*/ 6865494 h 6880483"/>
              <a:gd name="connsiteX1" fmla="*/ 5614742 w 5614742"/>
              <a:gd name="connsiteY1" fmla="*/ 7495 h 6880483"/>
              <a:gd name="connsiteX2" fmla="*/ 0 w 5614742"/>
              <a:gd name="connsiteY2" fmla="*/ 0 h 6880483"/>
              <a:gd name="connsiteX3" fmla="*/ 18723 w 5614742"/>
              <a:gd name="connsiteY3" fmla="*/ 6880483 h 6880483"/>
              <a:gd name="connsiteX4" fmla="*/ 1797054 w 5614742"/>
              <a:gd name="connsiteY4" fmla="*/ 6865492 h 6880483"/>
              <a:gd name="connsiteX5" fmla="*/ 1893367 w 5614742"/>
              <a:gd name="connsiteY5" fmla="*/ 6865494 h 6880483"/>
              <a:gd name="connsiteX0" fmla="*/ 1797054 w 5614742"/>
              <a:gd name="connsiteY0" fmla="*/ 6865492 h 6880483"/>
              <a:gd name="connsiteX1" fmla="*/ 5614742 w 5614742"/>
              <a:gd name="connsiteY1" fmla="*/ 7495 h 6880483"/>
              <a:gd name="connsiteX2" fmla="*/ 0 w 5614742"/>
              <a:gd name="connsiteY2" fmla="*/ 0 h 6880483"/>
              <a:gd name="connsiteX3" fmla="*/ 18723 w 5614742"/>
              <a:gd name="connsiteY3" fmla="*/ 6880483 h 6880483"/>
              <a:gd name="connsiteX4" fmla="*/ 1797054 w 5614742"/>
              <a:gd name="connsiteY4" fmla="*/ 6865492 h 6880483"/>
              <a:gd name="connsiteX0" fmla="*/ 1879419 w 5614742"/>
              <a:gd name="connsiteY0" fmla="*/ 6865492 h 6880483"/>
              <a:gd name="connsiteX1" fmla="*/ 5614742 w 5614742"/>
              <a:gd name="connsiteY1" fmla="*/ 7495 h 6880483"/>
              <a:gd name="connsiteX2" fmla="*/ 0 w 5614742"/>
              <a:gd name="connsiteY2" fmla="*/ 0 h 6880483"/>
              <a:gd name="connsiteX3" fmla="*/ 18723 w 5614742"/>
              <a:gd name="connsiteY3" fmla="*/ 6880483 h 6880483"/>
              <a:gd name="connsiteX4" fmla="*/ 1879419 w 5614742"/>
              <a:gd name="connsiteY4" fmla="*/ 6865492 h 6880483"/>
              <a:gd name="connsiteX0" fmla="*/ 1889980 w 5614742"/>
              <a:gd name="connsiteY0" fmla="*/ 6860207 h 6880483"/>
              <a:gd name="connsiteX1" fmla="*/ 5614742 w 5614742"/>
              <a:gd name="connsiteY1" fmla="*/ 7495 h 6880483"/>
              <a:gd name="connsiteX2" fmla="*/ 0 w 5614742"/>
              <a:gd name="connsiteY2" fmla="*/ 0 h 6880483"/>
              <a:gd name="connsiteX3" fmla="*/ 18723 w 5614742"/>
              <a:gd name="connsiteY3" fmla="*/ 6880483 h 6880483"/>
              <a:gd name="connsiteX4" fmla="*/ 1889980 w 5614742"/>
              <a:gd name="connsiteY4" fmla="*/ 6860207 h 6880483"/>
              <a:gd name="connsiteX0" fmla="*/ 1889980 w 7509136"/>
              <a:gd name="connsiteY0" fmla="*/ 6860207 h 6880483"/>
              <a:gd name="connsiteX1" fmla="*/ 7509136 w 7509136"/>
              <a:gd name="connsiteY1" fmla="*/ 7495 h 6880483"/>
              <a:gd name="connsiteX2" fmla="*/ 0 w 7509136"/>
              <a:gd name="connsiteY2" fmla="*/ 0 h 6880483"/>
              <a:gd name="connsiteX3" fmla="*/ 18723 w 7509136"/>
              <a:gd name="connsiteY3" fmla="*/ 6880483 h 6880483"/>
              <a:gd name="connsiteX4" fmla="*/ 1889980 w 7509136"/>
              <a:gd name="connsiteY4" fmla="*/ 6860207 h 6880483"/>
              <a:gd name="connsiteX0" fmla="*/ 3851763 w 7509136"/>
              <a:gd name="connsiteY0" fmla="*/ 6845217 h 6880483"/>
              <a:gd name="connsiteX1" fmla="*/ 7509136 w 7509136"/>
              <a:gd name="connsiteY1" fmla="*/ 7495 h 6880483"/>
              <a:gd name="connsiteX2" fmla="*/ 0 w 7509136"/>
              <a:gd name="connsiteY2" fmla="*/ 0 h 6880483"/>
              <a:gd name="connsiteX3" fmla="*/ 18723 w 7509136"/>
              <a:gd name="connsiteY3" fmla="*/ 6880483 h 6880483"/>
              <a:gd name="connsiteX4" fmla="*/ 3851763 w 7509136"/>
              <a:gd name="connsiteY4" fmla="*/ 6845217 h 6880483"/>
              <a:gd name="connsiteX0" fmla="*/ 3851763 w 7441746"/>
              <a:gd name="connsiteY0" fmla="*/ 6845217 h 6880483"/>
              <a:gd name="connsiteX1" fmla="*/ 7441746 w 7441746"/>
              <a:gd name="connsiteY1" fmla="*/ 7495 h 6880483"/>
              <a:gd name="connsiteX2" fmla="*/ 0 w 7441746"/>
              <a:gd name="connsiteY2" fmla="*/ 0 h 6880483"/>
              <a:gd name="connsiteX3" fmla="*/ 18723 w 7441746"/>
              <a:gd name="connsiteY3" fmla="*/ 6880483 h 6880483"/>
              <a:gd name="connsiteX4" fmla="*/ 3851763 w 7441746"/>
              <a:gd name="connsiteY4" fmla="*/ 6845217 h 6880483"/>
              <a:gd name="connsiteX0" fmla="*/ 3836788 w 7441746"/>
              <a:gd name="connsiteY0" fmla="*/ 6845217 h 6880483"/>
              <a:gd name="connsiteX1" fmla="*/ 7441746 w 7441746"/>
              <a:gd name="connsiteY1" fmla="*/ 7495 h 6880483"/>
              <a:gd name="connsiteX2" fmla="*/ 0 w 7441746"/>
              <a:gd name="connsiteY2" fmla="*/ 0 h 6880483"/>
              <a:gd name="connsiteX3" fmla="*/ 18723 w 7441746"/>
              <a:gd name="connsiteY3" fmla="*/ 6880483 h 6880483"/>
              <a:gd name="connsiteX4" fmla="*/ 3836788 w 7441746"/>
              <a:gd name="connsiteY4" fmla="*/ 6845217 h 6880483"/>
              <a:gd name="connsiteX0" fmla="*/ 3836788 w 7441746"/>
              <a:gd name="connsiteY0" fmla="*/ 6845217 h 6880483"/>
              <a:gd name="connsiteX1" fmla="*/ 7441746 w 7441746"/>
              <a:gd name="connsiteY1" fmla="*/ 7495 h 6880483"/>
              <a:gd name="connsiteX2" fmla="*/ 0 w 7441746"/>
              <a:gd name="connsiteY2" fmla="*/ 0 h 6880483"/>
              <a:gd name="connsiteX3" fmla="*/ 18723 w 7441746"/>
              <a:gd name="connsiteY3" fmla="*/ 6880483 h 6880483"/>
              <a:gd name="connsiteX4" fmla="*/ 3702461 w 7441746"/>
              <a:gd name="connsiteY4" fmla="*/ 6843822 h 6880483"/>
              <a:gd name="connsiteX5" fmla="*/ 3836788 w 7441746"/>
              <a:gd name="connsiteY5" fmla="*/ 6845217 h 6880483"/>
              <a:gd name="connsiteX0" fmla="*/ 3836788 w 7441746"/>
              <a:gd name="connsiteY0" fmla="*/ 6845217 h 6880483"/>
              <a:gd name="connsiteX1" fmla="*/ 7441746 w 7441746"/>
              <a:gd name="connsiteY1" fmla="*/ 7495 h 6880483"/>
              <a:gd name="connsiteX2" fmla="*/ 0 w 7441746"/>
              <a:gd name="connsiteY2" fmla="*/ 0 h 6880483"/>
              <a:gd name="connsiteX3" fmla="*/ 18723 w 7441746"/>
              <a:gd name="connsiteY3" fmla="*/ 6880483 h 6880483"/>
              <a:gd name="connsiteX4" fmla="*/ 3553348 w 7441746"/>
              <a:gd name="connsiteY4" fmla="*/ 6846963 h 6880483"/>
              <a:gd name="connsiteX5" fmla="*/ 3702461 w 7441746"/>
              <a:gd name="connsiteY5" fmla="*/ 6843822 h 6880483"/>
              <a:gd name="connsiteX6" fmla="*/ 3836788 w 7441746"/>
              <a:gd name="connsiteY6" fmla="*/ 6845217 h 6880483"/>
              <a:gd name="connsiteX0" fmla="*/ 3836788 w 7441746"/>
              <a:gd name="connsiteY0" fmla="*/ 6845217 h 6880483"/>
              <a:gd name="connsiteX1" fmla="*/ 7441746 w 7441746"/>
              <a:gd name="connsiteY1" fmla="*/ 7495 h 6880483"/>
              <a:gd name="connsiteX2" fmla="*/ 0 w 7441746"/>
              <a:gd name="connsiteY2" fmla="*/ 0 h 6880483"/>
              <a:gd name="connsiteX3" fmla="*/ 18723 w 7441746"/>
              <a:gd name="connsiteY3" fmla="*/ 6880483 h 6880483"/>
              <a:gd name="connsiteX4" fmla="*/ 3553348 w 7441746"/>
              <a:gd name="connsiteY4" fmla="*/ 6846963 h 6880483"/>
              <a:gd name="connsiteX5" fmla="*/ 3814297 w 7441746"/>
              <a:gd name="connsiteY5" fmla="*/ 6843823 h 6880483"/>
              <a:gd name="connsiteX6" fmla="*/ 3836788 w 7441746"/>
              <a:gd name="connsiteY6" fmla="*/ 6845217 h 6880483"/>
              <a:gd name="connsiteX0" fmla="*/ 3836788 w 7441746"/>
              <a:gd name="connsiteY0" fmla="*/ 6845217 h 6880483"/>
              <a:gd name="connsiteX1" fmla="*/ 7441746 w 7441746"/>
              <a:gd name="connsiteY1" fmla="*/ 7495 h 6880483"/>
              <a:gd name="connsiteX2" fmla="*/ 0 w 7441746"/>
              <a:gd name="connsiteY2" fmla="*/ 0 h 6880483"/>
              <a:gd name="connsiteX3" fmla="*/ 18723 w 7441746"/>
              <a:gd name="connsiteY3" fmla="*/ 6880483 h 6880483"/>
              <a:gd name="connsiteX4" fmla="*/ 3472578 w 7441746"/>
              <a:gd name="connsiteY4" fmla="*/ 6846963 h 6880483"/>
              <a:gd name="connsiteX5" fmla="*/ 3553348 w 7441746"/>
              <a:gd name="connsiteY5" fmla="*/ 6846963 h 6880483"/>
              <a:gd name="connsiteX6" fmla="*/ 3814297 w 7441746"/>
              <a:gd name="connsiteY6" fmla="*/ 6843823 h 6880483"/>
              <a:gd name="connsiteX7" fmla="*/ 3836788 w 7441746"/>
              <a:gd name="connsiteY7" fmla="*/ 6845217 h 6880483"/>
              <a:gd name="connsiteX0" fmla="*/ 3836788 w 7441746"/>
              <a:gd name="connsiteY0" fmla="*/ 6845217 h 6880483"/>
              <a:gd name="connsiteX1" fmla="*/ 7441746 w 7441746"/>
              <a:gd name="connsiteY1" fmla="*/ 7495 h 6880483"/>
              <a:gd name="connsiteX2" fmla="*/ 0 w 7441746"/>
              <a:gd name="connsiteY2" fmla="*/ 0 h 6880483"/>
              <a:gd name="connsiteX3" fmla="*/ 18723 w 7441746"/>
              <a:gd name="connsiteY3" fmla="*/ 6880483 h 6880483"/>
              <a:gd name="connsiteX4" fmla="*/ 3472578 w 7441746"/>
              <a:gd name="connsiteY4" fmla="*/ 6846963 h 6880483"/>
              <a:gd name="connsiteX5" fmla="*/ 4037968 w 7441746"/>
              <a:gd name="connsiteY5" fmla="*/ 6403906 h 6880483"/>
              <a:gd name="connsiteX6" fmla="*/ 3814297 w 7441746"/>
              <a:gd name="connsiteY6" fmla="*/ 6843823 h 6880483"/>
              <a:gd name="connsiteX7" fmla="*/ 3836788 w 7441746"/>
              <a:gd name="connsiteY7" fmla="*/ 6845217 h 6880483"/>
              <a:gd name="connsiteX0" fmla="*/ 3836788 w 7441746"/>
              <a:gd name="connsiteY0" fmla="*/ 6845217 h 6880483"/>
              <a:gd name="connsiteX1" fmla="*/ 7441746 w 7441746"/>
              <a:gd name="connsiteY1" fmla="*/ 7495 h 6880483"/>
              <a:gd name="connsiteX2" fmla="*/ 0 w 7441746"/>
              <a:gd name="connsiteY2" fmla="*/ 0 h 6880483"/>
              <a:gd name="connsiteX3" fmla="*/ 18723 w 7441746"/>
              <a:gd name="connsiteY3" fmla="*/ 6880483 h 6880483"/>
              <a:gd name="connsiteX4" fmla="*/ 3469471 w 7441746"/>
              <a:gd name="connsiteY4" fmla="*/ 6846963 h 6880483"/>
              <a:gd name="connsiteX5" fmla="*/ 4037968 w 7441746"/>
              <a:gd name="connsiteY5" fmla="*/ 6403906 h 6880483"/>
              <a:gd name="connsiteX6" fmla="*/ 3814297 w 7441746"/>
              <a:gd name="connsiteY6" fmla="*/ 6843823 h 6880483"/>
              <a:gd name="connsiteX7" fmla="*/ 3836788 w 7441746"/>
              <a:gd name="connsiteY7" fmla="*/ 6845217 h 6880483"/>
              <a:gd name="connsiteX0" fmla="*/ 3836788 w 7441746"/>
              <a:gd name="connsiteY0" fmla="*/ 6845217 h 6880483"/>
              <a:gd name="connsiteX1" fmla="*/ 7441746 w 7441746"/>
              <a:gd name="connsiteY1" fmla="*/ 7495 h 6880483"/>
              <a:gd name="connsiteX2" fmla="*/ 0 w 7441746"/>
              <a:gd name="connsiteY2" fmla="*/ 0 h 6880483"/>
              <a:gd name="connsiteX3" fmla="*/ 18723 w 7441746"/>
              <a:gd name="connsiteY3" fmla="*/ 6880483 h 6880483"/>
              <a:gd name="connsiteX4" fmla="*/ 3469471 w 7441746"/>
              <a:gd name="connsiteY4" fmla="*/ 6846963 h 6880483"/>
              <a:gd name="connsiteX5" fmla="*/ 4013116 w 7441746"/>
              <a:gd name="connsiteY5" fmla="*/ 6457325 h 6880483"/>
              <a:gd name="connsiteX6" fmla="*/ 3814297 w 7441746"/>
              <a:gd name="connsiteY6" fmla="*/ 6843823 h 6880483"/>
              <a:gd name="connsiteX7" fmla="*/ 3836788 w 7441746"/>
              <a:gd name="connsiteY7" fmla="*/ 6845217 h 6880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441746" h="6880483">
                <a:moveTo>
                  <a:pt x="3836788" y="6845217"/>
                </a:moveTo>
                <a:lnTo>
                  <a:pt x="7441746" y="7495"/>
                </a:lnTo>
                <a:lnTo>
                  <a:pt x="0" y="0"/>
                </a:lnTo>
                <a:lnTo>
                  <a:pt x="18723" y="6880483"/>
                </a:lnTo>
                <a:lnTo>
                  <a:pt x="3469471" y="6846963"/>
                </a:lnTo>
                <a:lnTo>
                  <a:pt x="4013116" y="6457325"/>
                </a:lnTo>
                <a:lnTo>
                  <a:pt x="3814297" y="6843823"/>
                </a:lnTo>
                <a:lnTo>
                  <a:pt x="3836788" y="684521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14"/>
          <p:cNvSpPr/>
          <p:nvPr userDrawn="1"/>
        </p:nvSpPr>
        <p:spPr>
          <a:xfrm>
            <a:off x="8388424" y="6469036"/>
            <a:ext cx="755576" cy="388964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1" name="Picture 6"/>
          <p:cNvPicPr>
            <a:picLocks noChangeAspect="1" noChangeArrowheads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478434" y="6534534"/>
            <a:ext cx="486054" cy="2538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Right Triangle 21"/>
          <p:cNvSpPr/>
          <p:nvPr userDrawn="1"/>
        </p:nvSpPr>
        <p:spPr>
          <a:xfrm rot="16200000">
            <a:off x="8085929" y="6555505"/>
            <a:ext cx="388965" cy="216024"/>
          </a:xfrm>
          <a:prstGeom prst="rt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Rectangle 22"/>
          <p:cNvSpPr/>
          <p:nvPr userDrawn="1"/>
        </p:nvSpPr>
        <p:spPr>
          <a:xfrm>
            <a:off x="4067945" y="6469035"/>
            <a:ext cx="4041479" cy="391056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Right Triangle 23"/>
          <p:cNvSpPr/>
          <p:nvPr userDrawn="1"/>
        </p:nvSpPr>
        <p:spPr>
          <a:xfrm rot="5400000">
            <a:off x="8022955" y="6555506"/>
            <a:ext cx="388964" cy="216024"/>
          </a:xfrm>
          <a:prstGeom prst="rt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ight Triangle 24"/>
          <p:cNvSpPr/>
          <p:nvPr userDrawn="1"/>
        </p:nvSpPr>
        <p:spPr>
          <a:xfrm rot="5400000">
            <a:off x="3720910" y="6556554"/>
            <a:ext cx="388963" cy="216024"/>
          </a:xfrm>
          <a:prstGeom prst="rtTriangle">
            <a:avLst/>
          </a:prstGeom>
          <a:solidFill>
            <a:srgbClr val="007C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TextBox 25"/>
          <p:cNvSpPr txBox="1"/>
          <p:nvPr userDrawn="1"/>
        </p:nvSpPr>
        <p:spPr>
          <a:xfrm>
            <a:off x="15552" y="6470084"/>
            <a:ext cx="3791828" cy="386874"/>
          </a:xfrm>
          <a:prstGeom prst="rect">
            <a:avLst/>
          </a:prstGeom>
          <a:solidFill>
            <a:srgbClr val="007C92"/>
          </a:solidFill>
        </p:spPr>
        <p:txBody>
          <a:bodyPr wrap="square" rIns="90000" rtlCol="0" anchor="ctr" anchorCtr="0">
            <a:noAutofit/>
          </a:bodyPr>
          <a:lstStyle/>
          <a:p>
            <a:pPr algn="ctr"/>
            <a:endParaRPr lang="en-GB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Right Triangle 26"/>
          <p:cNvSpPr/>
          <p:nvPr userDrawn="1"/>
        </p:nvSpPr>
        <p:spPr>
          <a:xfrm rot="16200000">
            <a:off x="3764409" y="6556554"/>
            <a:ext cx="391049" cy="216024"/>
          </a:xfrm>
          <a:prstGeom prst="rt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Text Placeholder 15"/>
          <p:cNvSpPr>
            <a:spLocks noGrp="1"/>
          </p:cNvSpPr>
          <p:nvPr>
            <p:ph type="body" sz="quarter" idx="10" hasCustomPrompt="1"/>
          </p:nvPr>
        </p:nvSpPr>
        <p:spPr>
          <a:xfrm>
            <a:off x="505792" y="471493"/>
            <a:ext cx="3033486" cy="569154"/>
          </a:xfrm>
          <a:prstGeom prst="rect">
            <a:avLst/>
          </a:prstGeom>
        </p:spPr>
        <p:txBody>
          <a:bodyPr wrap="square" lIns="0" rIns="0" spcCol="288000">
            <a:normAutofit/>
          </a:bodyPr>
          <a:lstStyle>
            <a:lvl1pPr marL="0" indent="0">
              <a:spcBef>
                <a:spcPts val="0"/>
              </a:spcBef>
              <a:buNone/>
              <a:defRPr sz="2800" b="1" i="0" spc="0" baseline="0">
                <a:solidFill>
                  <a:srgbClr val="007C9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Click to add title</a:t>
            </a:r>
          </a:p>
        </p:txBody>
      </p:sp>
      <p:sp>
        <p:nvSpPr>
          <p:cNvPr id="31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510173" y="937653"/>
            <a:ext cx="4798571" cy="2764972"/>
          </a:xfrm>
          <a:prstGeom prst="rect">
            <a:avLst/>
          </a:prstGeom>
        </p:spPr>
        <p:txBody>
          <a:bodyPr wrap="square" lIns="0" rIns="0" spcCol="288000">
            <a:normAutofit/>
          </a:bodyPr>
          <a:lstStyle>
            <a:lvl1pPr marL="0" indent="0" algn="l">
              <a:spcBef>
                <a:spcPts val="0"/>
              </a:spcBef>
              <a:buNone/>
              <a:defRPr sz="2400" b="1" i="0" spc="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Click to add text</a:t>
            </a:r>
          </a:p>
        </p:txBody>
      </p:sp>
      <p:sp>
        <p:nvSpPr>
          <p:cNvPr id="17" name="Text Placeholder 15"/>
          <p:cNvSpPr>
            <a:spLocks noGrp="1"/>
          </p:cNvSpPr>
          <p:nvPr>
            <p:ph type="body" sz="quarter" idx="16" hasCustomPrompt="1"/>
          </p:nvPr>
        </p:nvSpPr>
        <p:spPr>
          <a:xfrm>
            <a:off x="5966868" y="6531853"/>
            <a:ext cx="2142557" cy="368514"/>
          </a:xfrm>
          <a:prstGeom prst="rect">
            <a:avLst/>
          </a:prstGeom>
        </p:spPr>
        <p:txBody>
          <a:bodyPr wrap="square" lIns="0" rIns="0" spcCol="288000">
            <a:noAutofit/>
          </a:bodyPr>
          <a:lstStyle>
            <a:lvl1pPr marL="0" indent="0">
              <a:spcBef>
                <a:spcPts val="0"/>
              </a:spcBef>
              <a:buNone/>
              <a:defRPr sz="1200" b="1" i="0" spc="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Institution of Civil Engineers</a:t>
            </a:r>
          </a:p>
        </p:txBody>
      </p:sp>
      <p:sp>
        <p:nvSpPr>
          <p:cNvPr id="18" name="Text Placeholder 15"/>
          <p:cNvSpPr>
            <a:spLocks noGrp="1"/>
          </p:cNvSpPr>
          <p:nvPr>
            <p:ph type="body" sz="quarter" idx="15" hasCustomPrompt="1"/>
          </p:nvPr>
        </p:nvSpPr>
        <p:spPr>
          <a:xfrm>
            <a:off x="500063" y="6525206"/>
            <a:ext cx="2717006" cy="368514"/>
          </a:xfrm>
          <a:prstGeom prst="rect">
            <a:avLst/>
          </a:prstGeom>
        </p:spPr>
        <p:txBody>
          <a:bodyPr wrap="square" lIns="0" rIns="0" spcCol="288000">
            <a:noAutofit/>
          </a:bodyPr>
          <a:lstStyle>
            <a:lvl1pPr marL="0" indent="0">
              <a:spcBef>
                <a:spcPts val="0"/>
              </a:spcBef>
              <a:buNone/>
              <a:defRPr sz="1200" b="1" i="0" spc="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ICE Thought Leadership</a:t>
            </a:r>
          </a:p>
        </p:txBody>
      </p:sp>
    </p:spTree>
    <p:extLst>
      <p:ext uri="{BB962C8B-B14F-4D97-AF65-F5344CB8AC3E}">
        <p14:creationId xmlns:p14="http://schemas.microsoft.com/office/powerpoint/2010/main" val="8757546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slideLayout" Target="../slideLayouts/slideLayout20.xml"/><Relationship Id="rId21" Type="http://schemas.openxmlformats.org/officeDocument/2006/relationships/theme" Target="../theme/theme1.xml"/><Relationship Id="rId22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1.xml"/><Relationship Id="rId12" Type="http://schemas.openxmlformats.org/officeDocument/2006/relationships/theme" Target="../theme/theme2.xml"/><Relationship Id="rId13" Type="http://schemas.openxmlformats.org/officeDocument/2006/relationships/image" Target="../media/image17.png"/><Relationship Id="rId1" Type="http://schemas.openxmlformats.org/officeDocument/2006/relationships/slideLayout" Target="../slideLayouts/slideLayout21.xml"/><Relationship Id="rId2" Type="http://schemas.openxmlformats.org/officeDocument/2006/relationships/slideLayout" Target="../slideLayouts/slideLayout22.xml"/><Relationship Id="rId3" Type="http://schemas.openxmlformats.org/officeDocument/2006/relationships/slideLayout" Target="../slideLayouts/slideLayout23.xml"/><Relationship Id="rId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25.xml"/><Relationship Id="rId6" Type="http://schemas.openxmlformats.org/officeDocument/2006/relationships/slideLayout" Target="../slideLayouts/slideLayout26.xml"/><Relationship Id="rId7" Type="http://schemas.openxmlformats.org/officeDocument/2006/relationships/slideLayout" Target="../slideLayouts/slideLayout27.xml"/><Relationship Id="rId8" Type="http://schemas.openxmlformats.org/officeDocument/2006/relationships/slideLayout" Target="../slideLayouts/slideLayout28.xml"/><Relationship Id="rId9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>
            <a:spLocks noChangeAspect="1"/>
          </p:cNvSpPr>
          <p:nvPr userDrawn="1"/>
        </p:nvSpPr>
        <p:spPr>
          <a:xfrm>
            <a:off x="0" y="6470084"/>
            <a:ext cx="4023404" cy="391487"/>
          </a:xfrm>
          <a:custGeom>
            <a:avLst/>
            <a:gdLst>
              <a:gd name="connsiteX0" fmla="*/ 0 w 7614760"/>
              <a:gd name="connsiteY0" fmla="*/ 0 h 780014"/>
              <a:gd name="connsiteX1" fmla="*/ 7614760 w 7614760"/>
              <a:gd name="connsiteY1" fmla="*/ 0 h 780014"/>
              <a:gd name="connsiteX2" fmla="*/ 7614760 w 7614760"/>
              <a:gd name="connsiteY2" fmla="*/ 780014 h 780014"/>
              <a:gd name="connsiteX3" fmla="*/ 0 w 7614760"/>
              <a:gd name="connsiteY3" fmla="*/ 780014 h 780014"/>
              <a:gd name="connsiteX4" fmla="*/ 0 w 7614760"/>
              <a:gd name="connsiteY4" fmla="*/ 0 h 780014"/>
              <a:gd name="connsiteX0" fmla="*/ 0 w 8046807"/>
              <a:gd name="connsiteY0" fmla="*/ 2959 h 782973"/>
              <a:gd name="connsiteX1" fmla="*/ 8046807 w 8046807"/>
              <a:gd name="connsiteY1" fmla="*/ 0 h 782973"/>
              <a:gd name="connsiteX2" fmla="*/ 7614760 w 8046807"/>
              <a:gd name="connsiteY2" fmla="*/ 782973 h 782973"/>
              <a:gd name="connsiteX3" fmla="*/ 0 w 8046807"/>
              <a:gd name="connsiteY3" fmla="*/ 782973 h 782973"/>
              <a:gd name="connsiteX4" fmla="*/ 0 w 8046807"/>
              <a:gd name="connsiteY4" fmla="*/ 2959 h 782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46807" h="782973">
                <a:moveTo>
                  <a:pt x="0" y="2959"/>
                </a:moveTo>
                <a:lnTo>
                  <a:pt x="8046807" y="0"/>
                </a:lnTo>
                <a:lnTo>
                  <a:pt x="7614760" y="782973"/>
                </a:lnTo>
                <a:lnTo>
                  <a:pt x="0" y="782973"/>
                </a:lnTo>
                <a:lnTo>
                  <a:pt x="0" y="2959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Ins="90000" rtlCol="0" anchor="ctr" anchorCtr="0">
            <a:noAutofit/>
          </a:bodyPr>
          <a:lstStyle/>
          <a:p>
            <a:pPr algn="ctr"/>
            <a:endParaRPr lang="en-GB" sz="1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Box 17"/>
          <p:cNvSpPr txBox="1">
            <a:spLocks noChangeAspect="1"/>
          </p:cNvSpPr>
          <p:nvPr userDrawn="1"/>
        </p:nvSpPr>
        <p:spPr>
          <a:xfrm>
            <a:off x="3854503" y="6468539"/>
            <a:ext cx="4482985" cy="391487"/>
          </a:xfrm>
          <a:custGeom>
            <a:avLst/>
            <a:gdLst>
              <a:gd name="connsiteX0" fmla="*/ 0 w 7614760"/>
              <a:gd name="connsiteY0" fmla="*/ 0 h 780014"/>
              <a:gd name="connsiteX1" fmla="*/ 7614760 w 7614760"/>
              <a:gd name="connsiteY1" fmla="*/ 0 h 780014"/>
              <a:gd name="connsiteX2" fmla="*/ 7614760 w 7614760"/>
              <a:gd name="connsiteY2" fmla="*/ 780014 h 780014"/>
              <a:gd name="connsiteX3" fmla="*/ 0 w 7614760"/>
              <a:gd name="connsiteY3" fmla="*/ 780014 h 780014"/>
              <a:gd name="connsiteX4" fmla="*/ 0 w 7614760"/>
              <a:gd name="connsiteY4" fmla="*/ 0 h 780014"/>
              <a:gd name="connsiteX0" fmla="*/ 0 w 8046807"/>
              <a:gd name="connsiteY0" fmla="*/ 2959 h 782973"/>
              <a:gd name="connsiteX1" fmla="*/ 8046807 w 8046807"/>
              <a:gd name="connsiteY1" fmla="*/ 0 h 782973"/>
              <a:gd name="connsiteX2" fmla="*/ 7614760 w 8046807"/>
              <a:gd name="connsiteY2" fmla="*/ 782973 h 782973"/>
              <a:gd name="connsiteX3" fmla="*/ 0 w 8046807"/>
              <a:gd name="connsiteY3" fmla="*/ 782973 h 782973"/>
              <a:gd name="connsiteX4" fmla="*/ 0 w 8046807"/>
              <a:gd name="connsiteY4" fmla="*/ 2959 h 782973"/>
              <a:gd name="connsiteX0" fmla="*/ 0 w 8530200"/>
              <a:gd name="connsiteY0" fmla="*/ 578 h 782973"/>
              <a:gd name="connsiteX1" fmla="*/ 8530200 w 8530200"/>
              <a:gd name="connsiteY1" fmla="*/ 0 h 782973"/>
              <a:gd name="connsiteX2" fmla="*/ 8098153 w 8530200"/>
              <a:gd name="connsiteY2" fmla="*/ 782973 h 782973"/>
              <a:gd name="connsiteX3" fmla="*/ 483393 w 8530200"/>
              <a:gd name="connsiteY3" fmla="*/ 782973 h 782973"/>
              <a:gd name="connsiteX4" fmla="*/ 0 w 8530200"/>
              <a:gd name="connsiteY4" fmla="*/ 578 h 782973"/>
              <a:gd name="connsiteX0" fmla="*/ 435770 w 8965970"/>
              <a:gd name="connsiteY0" fmla="*/ 578 h 782973"/>
              <a:gd name="connsiteX1" fmla="*/ 8965970 w 8965970"/>
              <a:gd name="connsiteY1" fmla="*/ 0 h 782973"/>
              <a:gd name="connsiteX2" fmla="*/ 8533923 w 8965970"/>
              <a:gd name="connsiteY2" fmla="*/ 782973 h 782973"/>
              <a:gd name="connsiteX3" fmla="*/ 0 w 8965970"/>
              <a:gd name="connsiteY3" fmla="*/ 782973 h 782973"/>
              <a:gd name="connsiteX4" fmla="*/ 435770 w 8965970"/>
              <a:gd name="connsiteY4" fmla="*/ 578 h 782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65970" h="782973">
                <a:moveTo>
                  <a:pt x="435770" y="578"/>
                </a:moveTo>
                <a:lnTo>
                  <a:pt x="8965970" y="0"/>
                </a:lnTo>
                <a:lnTo>
                  <a:pt x="8533923" y="782973"/>
                </a:lnTo>
                <a:lnTo>
                  <a:pt x="0" y="782973"/>
                </a:lnTo>
                <a:lnTo>
                  <a:pt x="435770" y="578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Ins="90000" rtlCol="0" anchor="ctr" anchorCtr="0">
            <a:noAutofit/>
          </a:bodyPr>
          <a:lstStyle/>
          <a:p>
            <a:pPr algn="ctr"/>
            <a:endParaRPr lang="en-GB" sz="1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9" name="Group 18"/>
          <p:cNvGrpSpPr/>
          <p:nvPr userDrawn="1"/>
        </p:nvGrpSpPr>
        <p:grpSpPr>
          <a:xfrm>
            <a:off x="8171532" y="6470084"/>
            <a:ext cx="972468" cy="391487"/>
            <a:chOff x="8171532" y="6470084"/>
            <a:chExt cx="972468" cy="391487"/>
          </a:xfrm>
        </p:grpSpPr>
        <p:sp>
          <p:nvSpPr>
            <p:cNvPr id="20" name="TextBox 19"/>
            <p:cNvSpPr txBox="1">
              <a:spLocks noChangeAspect="1"/>
            </p:cNvSpPr>
            <p:nvPr userDrawn="1"/>
          </p:nvSpPr>
          <p:spPr>
            <a:xfrm>
              <a:off x="8171532" y="6470084"/>
              <a:ext cx="972468" cy="391487"/>
            </a:xfrm>
            <a:custGeom>
              <a:avLst/>
              <a:gdLst>
                <a:gd name="connsiteX0" fmla="*/ 0 w 7614760"/>
                <a:gd name="connsiteY0" fmla="*/ 0 h 780014"/>
                <a:gd name="connsiteX1" fmla="*/ 7614760 w 7614760"/>
                <a:gd name="connsiteY1" fmla="*/ 0 h 780014"/>
                <a:gd name="connsiteX2" fmla="*/ 7614760 w 7614760"/>
                <a:gd name="connsiteY2" fmla="*/ 780014 h 780014"/>
                <a:gd name="connsiteX3" fmla="*/ 0 w 7614760"/>
                <a:gd name="connsiteY3" fmla="*/ 780014 h 780014"/>
                <a:gd name="connsiteX4" fmla="*/ 0 w 7614760"/>
                <a:gd name="connsiteY4" fmla="*/ 0 h 780014"/>
                <a:gd name="connsiteX0" fmla="*/ 0 w 8046807"/>
                <a:gd name="connsiteY0" fmla="*/ 2959 h 782973"/>
                <a:gd name="connsiteX1" fmla="*/ 8046807 w 8046807"/>
                <a:gd name="connsiteY1" fmla="*/ 0 h 782973"/>
                <a:gd name="connsiteX2" fmla="*/ 7614760 w 8046807"/>
                <a:gd name="connsiteY2" fmla="*/ 782973 h 782973"/>
                <a:gd name="connsiteX3" fmla="*/ 0 w 8046807"/>
                <a:gd name="connsiteY3" fmla="*/ 782973 h 782973"/>
                <a:gd name="connsiteX4" fmla="*/ 0 w 8046807"/>
                <a:gd name="connsiteY4" fmla="*/ 2959 h 782973"/>
                <a:gd name="connsiteX0" fmla="*/ 0 w 8530200"/>
                <a:gd name="connsiteY0" fmla="*/ 578 h 782973"/>
                <a:gd name="connsiteX1" fmla="*/ 8530200 w 8530200"/>
                <a:gd name="connsiteY1" fmla="*/ 0 h 782973"/>
                <a:gd name="connsiteX2" fmla="*/ 8098153 w 8530200"/>
                <a:gd name="connsiteY2" fmla="*/ 782973 h 782973"/>
                <a:gd name="connsiteX3" fmla="*/ 483393 w 8530200"/>
                <a:gd name="connsiteY3" fmla="*/ 782973 h 782973"/>
                <a:gd name="connsiteX4" fmla="*/ 0 w 8530200"/>
                <a:gd name="connsiteY4" fmla="*/ 578 h 782973"/>
                <a:gd name="connsiteX0" fmla="*/ 435770 w 8965970"/>
                <a:gd name="connsiteY0" fmla="*/ 578 h 782973"/>
                <a:gd name="connsiteX1" fmla="*/ 8965970 w 8965970"/>
                <a:gd name="connsiteY1" fmla="*/ 0 h 782973"/>
                <a:gd name="connsiteX2" fmla="*/ 8533923 w 8965970"/>
                <a:gd name="connsiteY2" fmla="*/ 782973 h 782973"/>
                <a:gd name="connsiteX3" fmla="*/ 0 w 8965970"/>
                <a:gd name="connsiteY3" fmla="*/ 782973 h 782973"/>
                <a:gd name="connsiteX4" fmla="*/ 435770 w 8965970"/>
                <a:gd name="connsiteY4" fmla="*/ 578 h 782973"/>
                <a:gd name="connsiteX0" fmla="*/ 435770 w 8533924"/>
                <a:gd name="connsiteY0" fmla="*/ 578 h 782973"/>
                <a:gd name="connsiteX1" fmla="*/ 4684020 w 8533924"/>
                <a:gd name="connsiteY1" fmla="*/ 0 h 782973"/>
                <a:gd name="connsiteX2" fmla="*/ 8533923 w 8533924"/>
                <a:gd name="connsiteY2" fmla="*/ 782973 h 782973"/>
                <a:gd name="connsiteX3" fmla="*/ 0 w 8533924"/>
                <a:gd name="connsiteY3" fmla="*/ 782973 h 782973"/>
                <a:gd name="connsiteX4" fmla="*/ 435770 w 8533924"/>
                <a:gd name="connsiteY4" fmla="*/ 578 h 782973"/>
                <a:gd name="connsiteX0" fmla="*/ 435770 w 5497762"/>
                <a:gd name="connsiteY0" fmla="*/ 578 h 782973"/>
                <a:gd name="connsiteX1" fmla="*/ 4684020 w 5497762"/>
                <a:gd name="connsiteY1" fmla="*/ 0 h 782973"/>
                <a:gd name="connsiteX2" fmla="*/ 5497762 w 5497762"/>
                <a:gd name="connsiteY2" fmla="*/ 782973 h 782973"/>
                <a:gd name="connsiteX3" fmla="*/ 0 w 5497762"/>
                <a:gd name="connsiteY3" fmla="*/ 782973 h 782973"/>
                <a:gd name="connsiteX4" fmla="*/ 435770 w 5497762"/>
                <a:gd name="connsiteY4" fmla="*/ 578 h 782973"/>
                <a:gd name="connsiteX0" fmla="*/ 435770 w 5497762"/>
                <a:gd name="connsiteY0" fmla="*/ 578 h 782973"/>
                <a:gd name="connsiteX1" fmla="*/ 3212408 w 5497762"/>
                <a:gd name="connsiteY1" fmla="*/ 0 h 782973"/>
                <a:gd name="connsiteX2" fmla="*/ 5497762 w 5497762"/>
                <a:gd name="connsiteY2" fmla="*/ 782973 h 782973"/>
                <a:gd name="connsiteX3" fmla="*/ 0 w 5497762"/>
                <a:gd name="connsiteY3" fmla="*/ 782973 h 782973"/>
                <a:gd name="connsiteX4" fmla="*/ 435770 w 5497762"/>
                <a:gd name="connsiteY4" fmla="*/ 578 h 782973"/>
                <a:gd name="connsiteX0" fmla="*/ 435770 w 3526087"/>
                <a:gd name="connsiteY0" fmla="*/ 578 h 782973"/>
                <a:gd name="connsiteX1" fmla="*/ 3212408 w 3526087"/>
                <a:gd name="connsiteY1" fmla="*/ 0 h 782973"/>
                <a:gd name="connsiteX2" fmla="*/ 3526087 w 3526087"/>
                <a:gd name="connsiteY2" fmla="*/ 782972 h 782973"/>
                <a:gd name="connsiteX3" fmla="*/ 0 w 3526087"/>
                <a:gd name="connsiteY3" fmla="*/ 782973 h 782973"/>
                <a:gd name="connsiteX4" fmla="*/ 435770 w 3526087"/>
                <a:gd name="connsiteY4" fmla="*/ 578 h 782973"/>
                <a:gd name="connsiteX0" fmla="*/ 435770 w 3212408"/>
                <a:gd name="connsiteY0" fmla="*/ 578 h 782973"/>
                <a:gd name="connsiteX1" fmla="*/ 3212408 w 3212408"/>
                <a:gd name="connsiteY1" fmla="*/ 0 h 782973"/>
                <a:gd name="connsiteX2" fmla="*/ 1947318 w 3212408"/>
                <a:gd name="connsiteY2" fmla="*/ 782971 h 782973"/>
                <a:gd name="connsiteX3" fmla="*/ 0 w 3212408"/>
                <a:gd name="connsiteY3" fmla="*/ 782973 h 782973"/>
                <a:gd name="connsiteX4" fmla="*/ 435770 w 3212408"/>
                <a:gd name="connsiteY4" fmla="*/ 578 h 782973"/>
                <a:gd name="connsiteX0" fmla="*/ 435770 w 1947318"/>
                <a:gd name="connsiteY0" fmla="*/ 578 h 782973"/>
                <a:gd name="connsiteX1" fmla="*/ 1943202 w 1947318"/>
                <a:gd name="connsiteY1" fmla="*/ 0 h 782973"/>
                <a:gd name="connsiteX2" fmla="*/ 1947318 w 1947318"/>
                <a:gd name="connsiteY2" fmla="*/ 782971 h 782973"/>
                <a:gd name="connsiteX3" fmla="*/ 0 w 1947318"/>
                <a:gd name="connsiteY3" fmla="*/ 782973 h 782973"/>
                <a:gd name="connsiteX4" fmla="*/ 435770 w 1947318"/>
                <a:gd name="connsiteY4" fmla="*/ 578 h 782973"/>
                <a:gd name="connsiteX0" fmla="*/ 435770 w 1944936"/>
                <a:gd name="connsiteY0" fmla="*/ 578 h 782973"/>
                <a:gd name="connsiteX1" fmla="*/ 1943202 w 1944936"/>
                <a:gd name="connsiteY1" fmla="*/ 0 h 782973"/>
                <a:gd name="connsiteX2" fmla="*/ 1944936 w 1944936"/>
                <a:gd name="connsiteY2" fmla="*/ 780589 h 782973"/>
                <a:gd name="connsiteX3" fmla="*/ 0 w 1944936"/>
                <a:gd name="connsiteY3" fmla="*/ 782973 h 782973"/>
                <a:gd name="connsiteX4" fmla="*/ 435770 w 1944936"/>
                <a:gd name="connsiteY4" fmla="*/ 578 h 782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4936" h="782973">
                  <a:moveTo>
                    <a:pt x="435770" y="578"/>
                  </a:moveTo>
                  <a:lnTo>
                    <a:pt x="1943202" y="0"/>
                  </a:lnTo>
                  <a:lnTo>
                    <a:pt x="1944936" y="780589"/>
                  </a:lnTo>
                  <a:lnTo>
                    <a:pt x="0" y="782973"/>
                  </a:lnTo>
                  <a:lnTo>
                    <a:pt x="435770" y="578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wrap="square" rIns="90000" rtlCol="0" anchor="ctr" anchorCtr="0">
              <a:noAutofit/>
            </a:bodyPr>
            <a:lstStyle/>
            <a:p>
              <a:pPr algn="ctr"/>
              <a:endParaRPr lang="en-GB" sz="12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21" name="Picture 6"/>
            <p:cNvPicPr>
              <a:picLocks noChangeAspect="1" noChangeArrowheads="1"/>
            </p:cNvPicPr>
            <p:nvPr userDrawn="1"/>
          </p:nvPicPr>
          <p:blipFill rotWithShape="1">
            <a:blip r:embed="rId2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8477570" y="6542269"/>
              <a:ext cx="486054" cy="253801"/>
            </a:xfrm>
            <a:prstGeom prst="rect">
              <a:avLst/>
            </a:prstGeom>
            <a:ln>
              <a:noFill/>
            </a:ln>
            <a:extLst/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</p:pic>
      </p:grpSp>
    </p:spTree>
    <p:extLst>
      <p:ext uri="{BB962C8B-B14F-4D97-AF65-F5344CB8AC3E}">
        <p14:creationId xmlns:p14="http://schemas.microsoft.com/office/powerpoint/2010/main" val="9432402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36" r:id="rId2"/>
    <p:sldLayoutId id="2147483723" r:id="rId3"/>
    <p:sldLayoutId id="2147483716" r:id="rId4"/>
    <p:sldLayoutId id="2147483725" r:id="rId5"/>
    <p:sldLayoutId id="2147483738" r:id="rId6"/>
    <p:sldLayoutId id="2147483737" r:id="rId7"/>
    <p:sldLayoutId id="2147483727" r:id="rId8"/>
    <p:sldLayoutId id="2147483728" r:id="rId9"/>
    <p:sldLayoutId id="2147483729" r:id="rId10"/>
    <p:sldLayoutId id="2147483730" r:id="rId11"/>
    <p:sldLayoutId id="2147483724" r:id="rId12"/>
    <p:sldLayoutId id="2147483700" r:id="rId13"/>
    <p:sldLayoutId id="2147483703" r:id="rId14"/>
    <p:sldLayoutId id="2147483698" r:id="rId15"/>
    <p:sldLayoutId id="2147483697" r:id="rId16"/>
    <p:sldLayoutId id="2147483699" r:id="rId17"/>
    <p:sldLayoutId id="2147483712" r:id="rId18"/>
    <p:sldLayoutId id="2147483713" r:id="rId19"/>
    <p:sldLayoutId id="2147483741" r:id="rId20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 userDrawn="1"/>
        </p:nvGrpSpPr>
        <p:grpSpPr>
          <a:xfrm>
            <a:off x="8171532" y="-412"/>
            <a:ext cx="972468" cy="391487"/>
            <a:chOff x="8171532" y="6470084"/>
            <a:chExt cx="972468" cy="391487"/>
          </a:xfrm>
        </p:grpSpPr>
        <p:sp>
          <p:nvSpPr>
            <p:cNvPr id="10" name="TextBox 9"/>
            <p:cNvSpPr txBox="1">
              <a:spLocks noChangeAspect="1"/>
            </p:cNvSpPr>
            <p:nvPr userDrawn="1"/>
          </p:nvSpPr>
          <p:spPr>
            <a:xfrm>
              <a:off x="8171532" y="6470084"/>
              <a:ext cx="972468" cy="391487"/>
            </a:xfrm>
            <a:custGeom>
              <a:avLst/>
              <a:gdLst>
                <a:gd name="connsiteX0" fmla="*/ 0 w 7614760"/>
                <a:gd name="connsiteY0" fmla="*/ 0 h 780014"/>
                <a:gd name="connsiteX1" fmla="*/ 7614760 w 7614760"/>
                <a:gd name="connsiteY1" fmla="*/ 0 h 780014"/>
                <a:gd name="connsiteX2" fmla="*/ 7614760 w 7614760"/>
                <a:gd name="connsiteY2" fmla="*/ 780014 h 780014"/>
                <a:gd name="connsiteX3" fmla="*/ 0 w 7614760"/>
                <a:gd name="connsiteY3" fmla="*/ 780014 h 780014"/>
                <a:gd name="connsiteX4" fmla="*/ 0 w 7614760"/>
                <a:gd name="connsiteY4" fmla="*/ 0 h 780014"/>
                <a:gd name="connsiteX0" fmla="*/ 0 w 8046807"/>
                <a:gd name="connsiteY0" fmla="*/ 2959 h 782973"/>
                <a:gd name="connsiteX1" fmla="*/ 8046807 w 8046807"/>
                <a:gd name="connsiteY1" fmla="*/ 0 h 782973"/>
                <a:gd name="connsiteX2" fmla="*/ 7614760 w 8046807"/>
                <a:gd name="connsiteY2" fmla="*/ 782973 h 782973"/>
                <a:gd name="connsiteX3" fmla="*/ 0 w 8046807"/>
                <a:gd name="connsiteY3" fmla="*/ 782973 h 782973"/>
                <a:gd name="connsiteX4" fmla="*/ 0 w 8046807"/>
                <a:gd name="connsiteY4" fmla="*/ 2959 h 782973"/>
                <a:gd name="connsiteX0" fmla="*/ 0 w 8530200"/>
                <a:gd name="connsiteY0" fmla="*/ 578 h 782973"/>
                <a:gd name="connsiteX1" fmla="*/ 8530200 w 8530200"/>
                <a:gd name="connsiteY1" fmla="*/ 0 h 782973"/>
                <a:gd name="connsiteX2" fmla="*/ 8098153 w 8530200"/>
                <a:gd name="connsiteY2" fmla="*/ 782973 h 782973"/>
                <a:gd name="connsiteX3" fmla="*/ 483393 w 8530200"/>
                <a:gd name="connsiteY3" fmla="*/ 782973 h 782973"/>
                <a:gd name="connsiteX4" fmla="*/ 0 w 8530200"/>
                <a:gd name="connsiteY4" fmla="*/ 578 h 782973"/>
                <a:gd name="connsiteX0" fmla="*/ 435770 w 8965970"/>
                <a:gd name="connsiteY0" fmla="*/ 578 h 782973"/>
                <a:gd name="connsiteX1" fmla="*/ 8965970 w 8965970"/>
                <a:gd name="connsiteY1" fmla="*/ 0 h 782973"/>
                <a:gd name="connsiteX2" fmla="*/ 8533923 w 8965970"/>
                <a:gd name="connsiteY2" fmla="*/ 782973 h 782973"/>
                <a:gd name="connsiteX3" fmla="*/ 0 w 8965970"/>
                <a:gd name="connsiteY3" fmla="*/ 782973 h 782973"/>
                <a:gd name="connsiteX4" fmla="*/ 435770 w 8965970"/>
                <a:gd name="connsiteY4" fmla="*/ 578 h 782973"/>
                <a:gd name="connsiteX0" fmla="*/ 435770 w 8533924"/>
                <a:gd name="connsiteY0" fmla="*/ 578 h 782973"/>
                <a:gd name="connsiteX1" fmla="*/ 4684020 w 8533924"/>
                <a:gd name="connsiteY1" fmla="*/ 0 h 782973"/>
                <a:gd name="connsiteX2" fmla="*/ 8533923 w 8533924"/>
                <a:gd name="connsiteY2" fmla="*/ 782973 h 782973"/>
                <a:gd name="connsiteX3" fmla="*/ 0 w 8533924"/>
                <a:gd name="connsiteY3" fmla="*/ 782973 h 782973"/>
                <a:gd name="connsiteX4" fmla="*/ 435770 w 8533924"/>
                <a:gd name="connsiteY4" fmla="*/ 578 h 782973"/>
                <a:gd name="connsiteX0" fmla="*/ 435770 w 5497762"/>
                <a:gd name="connsiteY0" fmla="*/ 578 h 782973"/>
                <a:gd name="connsiteX1" fmla="*/ 4684020 w 5497762"/>
                <a:gd name="connsiteY1" fmla="*/ 0 h 782973"/>
                <a:gd name="connsiteX2" fmla="*/ 5497762 w 5497762"/>
                <a:gd name="connsiteY2" fmla="*/ 782973 h 782973"/>
                <a:gd name="connsiteX3" fmla="*/ 0 w 5497762"/>
                <a:gd name="connsiteY3" fmla="*/ 782973 h 782973"/>
                <a:gd name="connsiteX4" fmla="*/ 435770 w 5497762"/>
                <a:gd name="connsiteY4" fmla="*/ 578 h 782973"/>
                <a:gd name="connsiteX0" fmla="*/ 435770 w 5497762"/>
                <a:gd name="connsiteY0" fmla="*/ 578 h 782973"/>
                <a:gd name="connsiteX1" fmla="*/ 3212408 w 5497762"/>
                <a:gd name="connsiteY1" fmla="*/ 0 h 782973"/>
                <a:gd name="connsiteX2" fmla="*/ 5497762 w 5497762"/>
                <a:gd name="connsiteY2" fmla="*/ 782973 h 782973"/>
                <a:gd name="connsiteX3" fmla="*/ 0 w 5497762"/>
                <a:gd name="connsiteY3" fmla="*/ 782973 h 782973"/>
                <a:gd name="connsiteX4" fmla="*/ 435770 w 5497762"/>
                <a:gd name="connsiteY4" fmla="*/ 578 h 782973"/>
                <a:gd name="connsiteX0" fmla="*/ 435770 w 3526087"/>
                <a:gd name="connsiteY0" fmla="*/ 578 h 782973"/>
                <a:gd name="connsiteX1" fmla="*/ 3212408 w 3526087"/>
                <a:gd name="connsiteY1" fmla="*/ 0 h 782973"/>
                <a:gd name="connsiteX2" fmla="*/ 3526087 w 3526087"/>
                <a:gd name="connsiteY2" fmla="*/ 782972 h 782973"/>
                <a:gd name="connsiteX3" fmla="*/ 0 w 3526087"/>
                <a:gd name="connsiteY3" fmla="*/ 782973 h 782973"/>
                <a:gd name="connsiteX4" fmla="*/ 435770 w 3526087"/>
                <a:gd name="connsiteY4" fmla="*/ 578 h 782973"/>
                <a:gd name="connsiteX0" fmla="*/ 435770 w 3212408"/>
                <a:gd name="connsiteY0" fmla="*/ 578 h 782973"/>
                <a:gd name="connsiteX1" fmla="*/ 3212408 w 3212408"/>
                <a:gd name="connsiteY1" fmla="*/ 0 h 782973"/>
                <a:gd name="connsiteX2" fmla="*/ 1947318 w 3212408"/>
                <a:gd name="connsiteY2" fmla="*/ 782971 h 782973"/>
                <a:gd name="connsiteX3" fmla="*/ 0 w 3212408"/>
                <a:gd name="connsiteY3" fmla="*/ 782973 h 782973"/>
                <a:gd name="connsiteX4" fmla="*/ 435770 w 3212408"/>
                <a:gd name="connsiteY4" fmla="*/ 578 h 782973"/>
                <a:gd name="connsiteX0" fmla="*/ 435770 w 1947318"/>
                <a:gd name="connsiteY0" fmla="*/ 578 h 782973"/>
                <a:gd name="connsiteX1" fmla="*/ 1943202 w 1947318"/>
                <a:gd name="connsiteY1" fmla="*/ 0 h 782973"/>
                <a:gd name="connsiteX2" fmla="*/ 1947318 w 1947318"/>
                <a:gd name="connsiteY2" fmla="*/ 782971 h 782973"/>
                <a:gd name="connsiteX3" fmla="*/ 0 w 1947318"/>
                <a:gd name="connsiteY3" fmla="*/ 782973 h 782973"/>
                <a:gd name="connsiteX4" fmla="*/ 435770 w 1947318"/>
                <a:gd name="connsiteY4" fmla="*/ 578 h 782973"/>
                <a:gd name="connsiteX0" fmla="*/ 435770 w 1944936"/>
                <a:gd name="connsiteY0" fmla="*/ 578 h 782973"/>
                <a:gd name="connsiteX1" fmla="*/ 1943202 w 1944936"/>
                <a:gd name="connsiteY1" fmla="*/ 0 h 782973"/>
                <a:gd name="connsiteX2" fmla="*/ 1944936 w 1944936"/>
                <a:gd name="connsiteY2" fmla="*/ 780589 h 782973"/>
                <a:gd name="connsiteX3" fmla="*/ 0 w 1944936"/>
                <a:gd name="connsiteY3" fmla="*/ 782973 h 782973"/>
                <a:gd name="connsiteX4" fmla="*/ 435770 w 1944936"/>
                <a:gd name="connsiteY4" fmla="*/ 578 h 782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4936" h="782973">
                  <a:moveTo>
                    <a:pt x="435770" y="578"/>
                  </a:moveTo>
                  <a:lnTo>
                    <a:pt x="1943202" y="0"/>
                  </a:lnTo>
                  <a:lnTo>
                    <a:pt x="1944936" y="780589"/>
                  </a:lnTo>
                  <a:lnTo>
                    <a:pt x="0" y="782973"/>
                  </a:lnTo>
                  <a:lnTo>
                    <a:pt x="435770" y="578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wrap="square" rIns="90000" rtlCol="0" anchor="ctr" anchorCtr="0">
              <a:noAutofit/>
            </a:bodyPr>
            <a:lstStyle/>
            <a:p>
              <a:pPr algn="ctr"/>
              <a:endParaRPr lang="en-GB" sz="12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11" name="Picture 6"/>
            <p:cNvPicPr>
              <a:picLocks noChangeAspect="1" noChangeArrowheads="1"/>
            </p:cNvPicPr>
            <p:nvPr userDrawn="1"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8065"/>
            <a:stretch/>
          </p:blipFill>
          <p:spPr bwMode="auto">
            <a:xfrm>
              <a:off x="8477570" y="6542269"/>
              <a:ext cx="486054" cy="253801"/>
            </a:xfrm>
            <a:prstGeom prst="rect">
              <a:avLst/>
            </a:prstGeom>
            <a:ln>
              <a:noFill/>
            </a:ln>
            <a:extLst/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</p:pic>
      </p:grpSp>
      <p:grpSp>
        <p:nvGrpSpPr>
          <p:cNvPr id="12" name="Group 11"/>
          <p:cNvGrpSpPr/>
          <p:nvPr userDrawn="1"/>
        </p:nvGrpSpPr>
        <p:grpSpPr>
          <a:xfrm>
            <a:off x="5472093" y="-962"/>
            <a:ext cx="2865186" cy="428926"/>
            <a:chOff x="5472093" y="-962"/>
            <a:chExt cx="2865186" cy="428926"/>
          </a:xfrm>
        </p:grpSpPr>
        <p:sp>
          <p:nvSpPr>
            <p:cNvPr id="13" name="TextBox 12"/>
            <p:cNvSpPr txBox="1">
              <a:spLocks noChangeAspect="1"/>
            </p:cNvSpPr>
            <p:nvPr userDrawn="1"/>
          </p:nvSpPr>
          <p:spPr>
            <a:xfrm>
              <a:off x="5472093" y="-962"/>
              <a:ext cx="2865186" cy="393984"/>
            </a:xfrm>
            <a:custGeom>
              <a:avLst/>
              <a:gdLst>
                <a:gd name="connsiteX0" fmla="*/ 0 w 7614760"/>
                <a:gd name="connsiteY0" fmla="*/ 0 h 780014"/>
                <a:gd name="connsiteX1" fmla="*/ 7614760 w 7614760"/>
                <a:gd name="connsiteY1" fmla="*/ 0 h 780014"/>
                <a:gd name="connsiteX2" fmla="*/ 7614760 w 7614760"/>
                <a:gd name="connsiteY2" fmla="*/ 780014 h 780014"/>
                <a:gd name="connsiteX3" fmla="*/ 0 w 7614760"/>
                <a:gd name="connsiteY3" fmla="*/ 780014 h 780014"/>
                <a:gd name="connsiteX4" fmla="*/ 0 w 7614760"/>
                <a:gd name="connsiteY4" fmla="*/ 0 h 780014"/>
                <a:gd name="connsiteX0" fmla="*/ 0 w 8046807"/>
                <a:gd name="connsiteY0" fmla="*/ 2959 h 782973"/>
                <a:gd name="connsiteX1" fmla="*/ 8046807 w 8046807"/>
                <a:gd name="connsiteY1" fmla="*/ 0 h 782973"/>
                <a:gd name="connsiteX2" fmla="*/ 7614760 w 8046807"/>
                <a:gd name="connsiteY2" fmla="*/ 782973 h 782973"/>
                <a:gd name="connsiteX3" fmla="*/ 0 w 8046807"/>
                <a:gd name="connsiteY3" fmla="*/ 782973 h 782973"/>
                <a:gd name="connsiteX4" fmla="*/ 0 w 8046807"/>
                <a:gd name="connsiteY4" fmla="*/ 2959 h 782973"/>
                <a:gd name="connsiteX0" fmla="*/ 0 w 8530200"/>
                <a:gd name="connsiteY0" fmla="*/ 578 h 782973"/>
                <a:gd name="connsiteX1" fmla="*/ 8530200 w 8530200"/>
                <a:gd name="connsiteY1" fmla="*/ 0 h 782973"/>
                <a:gd name="connsiteX2" fmla="*/ 8098153 w 8530200"/>
                <a:gd name="connsiteY2" fmla="*/ 782973 h 782973"/>
                <a:gd name="connsiteX3" fmla="*/ 483393 w 8530200"/>
                <a:gd name="connsiteY3" fmla="*/ 782973 h 782973"/>
                <a:gd name="connsiteX4" fmla="*/ 0 w 8530200"/>
                <a:gd name="connsiteY4" fmla="*/ 578 h 782973"/>
                <a:gd name="connsiteX0" fmla="*/ 435770 w 8965970"/>
                <a:gd name="connsiteY0" fmla="*/ 578 h 782973"/>
                <a:gd name="connsiteX1" fmla="*/ 8965970 w 8965970"/>
                <a:gd name="connsiteY1" fmla="*/ 0 h 782973"/>
                <a:gd name="connsiteX2" fmla="*/ 8533923 w 8965970"/>
                <a:gd name="connsiteY2" fmla="*/ 782973 h 782973"/>
                <a:gd name="connsiteX3" fmla="*/ 0 w 8965970"/>
                <a:gd name="connsiteY3" fmla="*/ 782973 h 782973"/>
                <a:gd name="connsiteX4" fmla="*/ 435770 w 8965970"/>
                <a:gd name="connsiteY4" fmla="*/ 578 h 782973"/>
                <a:gd name="connsiteX0" fmla="*/ 2023144 w 8965970"/>
                <a:gd name="connsiteY0" fmla="*/ 578 h 782973"/>
                <a:gd name="connsiteX1" fmla="*/ 8965970 w 8965970"/>
                <a:gd name="connsiteY1" fmla="*/ 0 h 782973"/>
                <a:gd name="connsiteX2" fmla="*/ 8533923 w 8965970"/>
                <a:gd name="connsiteY2" fmla="*/ 782973 h 782973"/>
                <a:gd name="connsiteX3" fmla="*/ 0 w 8965970"/>
                <a:gd name="connsiteY3" fmla="*/ 782973 h 782973"/>
                <a:gd name="connsiteX4" fmla="*/ 2023144 w 8965970"/>
                <a:gd name="connsiteY4" fmla="*/ 578 h 782973"/>
                <a:gd name="connsiteX0" fmla="*/ 399556 w 7342382"/>
                <a:gd name="connsiteY0" fmla="*/ 578 h 782973"/>
                <a:gd name="connsiteX1" fmla="*/ 7342382 w 7342382"/>
                <a:gd name="connsiteY1" fmla="*/ 0 h 782973"/>
                <a:gd name="connsiteX2" fmla="*/ 6910335 w 7342382"/>
                <a:gd name="connsiteY2" fmla="*/ 782973 h 782973"/>
                <a:gd name="connsiteX3" fmla="*/ 0 w 7342382"/>
                <a:gd name="connsiteY3" fmla="*/ 782973 h 782973"/>
                <a:gd name="connsiteX4" fmla="*/ 399556 w 7342382"/>
                <a:gd name="connsiteY4" fmla="*/ 578 h 782973"/>
                <a:gd name="connsiteX0" fmla="*/ 399556 w 6910336"/>
                <a:gd name="connsiteY0" fmla="*/ 578 h 782973"/>
                <a:gd name="connsiteX1" fmla="*/ 5088046 w 6910336"/>
                <a:gd name="connsiteY1" fmla="*/ 0 h 782973"/>
                <a:gd name="connsiteX2" fmla="*/ 6910335 w 6910336"/>
                <a:gd name="connsiteY2" fmla="*/ 782973 h 782973"/>
                <a:gd name="connsiteX3" fmla="*/ 0 w 6910336"/>
                <a:gd name="connsiteY3" fmla="*/ 782973 h 782973"/>
                <a:gd name="connsiteX4" fmla="*/ 399556 w 6910336"/>
                <a:gd name="connsiteY4" fmla="*/ 578 h 782973"/>
                <a:gd name="connsiteX0" fmla="*/ 399556 w 5512138"/>
                <a:gd name="connsiteY0" fmla="*/ 578 h 782973"/>
                <a:gd name="connsiteX1" fmla="*/ 5088046 w 5512138"/>
                <a:gd name="connsiteY1" fmla="*/ 0 h 782973"/>
                <a:gd name="connsiteX2" fmla="*/ 5512138 w 5512138"/>
                <a:gd name="connsiteY2" fmla="*/ 777907 h 782973"/>
                <a:gd name="connsiteX3" fmla="*/ 0 w 5512138"/>
                <a:gd name="connsiteY3" fmla="*/ 782973 h 782973"/>
                <a:gd name="connsiteX4" fmla="*/ 399556 w 5512138"/>
                <a:gd name="connsiteY4" fmla="*/ 578 h 782973"/>
                <a:gd name="connsiteX0" fmla="*/ 399556 w 5633720"/>
                <a:gd name="connsiteY0" fmla="*/ 578 h 782973"/>
                <a:gd name="connsiteX1" fmla="*/ 5088046 w 5633720"/>
                <a:gd name="connsiteY1" fmla="*/ 0 h 782973"/>
                <a:gd name="connsiteX2" fmla="*/ 5633720 w 5633720"/>
                <a:gd name="connsiteY2" fmla="*/ 777907 h 782973"/>
                <a:gd name="connsiteX3" fmla="*/ 0 w 5633720"/>
                <a:gd name="connsiteY3" fmla="*/ 782973 h 782973"/>
                <a:gd name="connsiteX4" fmla="*/ 399556 w 5633720"/>
                <a:gd name="connsiteY4" fmla="*/ 578 h 782973"/>
                <a:gd name="connsiteX0" fmla="*/ 399556 w 6020176"/>
                <a:gd name="connsiteY0" fmla="*/ 0 h 782395"/>
                <a:gd name="connsiteX1" fmla="*/ 6020176 w 6020176"/>
                <a:gd name="connsiteY1" fmla="*/ 4488 h 782395"/>
                <a:gd name="connsiteX2" fmla="*/ 5633720 w 6020176"/>
                <a:gd name="connsiteY2" fmla="*/ 777329 h 782395"/>
                <a:gd name="connsiteX3" fmla="*/ 0 w 6020176"/>
                <a:gd name="connsiteY3" fmla="*/ 782395 h 782395"/>
                <a:gd name="connsiteX4" fmla="*/ 399556 w 6020176"/>
                <a:gd name="connsiteY4" fmla="*/ 0 h 782395"/>
                <a:gd name="connsiteX0" fmla="*/ 399556 w 6070836"/>
                <a:gd name="connsiteY0" fmla="*/ 578 h 782973"/>
                <a:gd name="connsiteX1" fmla="*/ 6070836 w 6070836"/>
                <a:gd name="connsiteY1" fmla="*/ 0 h 782973"/>
                <a:gd name="connsiteX2" fmla="*/ 5633720 w 6070836"/>
                <a:gd name="connsiteY2" fmla="*/ 777907 h 782973"/>
                <a:gd name="connsiteX3" fmla="*/ 0 w 6070836"/>
                <a:gd name="connsiteY3" fmla="*/ 782973 h 782973"/>
                <a:gd name="connsiteX4" fmla="*/ 399556 w 6070836"/>
                <a:gd name="connsiteY4" fmla="*/ 578 h 782973"/>
                <a:gd name="connsiteX0" fmla="*/ 399556 w 5633720"/>
                <a:gd name="connsiteY0" fmla="*/ 0 h 782395"/>
                <a:gd name="connsiteX1" fmla="*/ 4690342 w 5633720"/>
                <a:gd name="connsiteY1" fmla="*/ 13654 h 782395"/>
                <a:gd name="connsiteX2" fmla="*/ 5633720 w 5633720"/>
                <a:gd name="connsiteY2" fmla="*/ 777329 h 782395"/>
                <a:gd name="connsiteX3" fmla="*/ 0 w 5633720"/>
                <a:gd name="connsiteY3" fmla="*/ 782395 h 782395"/>
                <a:gd name="connsiteX4" fmla="*/ 399556 w 5633720"/>
                <a:gd name="connsiteY4" fmla="*/ 0 h 782395"/>
                <a:gd name="connsiteX0" fmla="*/ 399556 w 5786198"/>
                <a:gd name="connsiteY0" fmla="*/ 0 h 782395"/>
                <a:gd name="connsiteX1" fmla="*/ 5786198 w 5786198"/>
                <a:gd name="connsiteY1" fmla="*/ 13654 h 782395"/>
                <a:gd name="connsiteX2" fmla="*/ 5633720 w 5786198"/>
                <a:gd name="connsiteY2" fmla="*/ 777329 h 782395"/>
                <a:gd name="connsiteX3" fmla="*/ 0 w 5786198"/>
                <a:gd name="connsiteY3" fmla="*/ 782395 h 782395"/>
                <a:gd name="connsiteX4" fmla="*/ 399556 w 5786198"/>
                <a:gd name="connsiteY4" fmla="*/ 0 h 782395"/>
                <a:gd name="connsiteX0" fmla="*/ 399556 w 5786198"/>
                <a:gd name="connsiteY0" fmla="*/ 0 h 782395"/>
                <a:gd name="connsiteX1" fmla="*/ 5786198 w 5786198"/>
                <a:gd name="connsiteY1" fmla="*/ 13654 h 782395"/>
                <a:gd name="connsiteX2" fmla="*/ 5370428 w 5786198"/>
                <a:gd name="connsiteY2" fmla="*/ 770213 h 782395"/>
                <a:gd name="connsiteX3" fmla="*/ 0 w 5786198"/>
                <a:gd name="connsiteY3" fmla="*/ 782395 h 782395"/>
                <a:gd name="connsiteX4" fmla="*/ 399556 w 5786198"/>
                <a:gd name="connsiteY4" fmla="*/ 0 h 782395"/>
                <a:gd name="connsiteX0" fmla="*/ 399556 w 5786198"/>
                <a:gd name="connsiteY0" fmla="*/ 0 h 782395"/>
                <a:gd name="connsiteX1" fmla="*/ 5786198 w 5786198"/>
                <a:gd name="connsiteY1" fmla="*/ 13654 h 782395"/>
                <a:gd name="connsiteX2" fmla="*/ 5313502 w 5786198"/>
                <a:gd name="connsiteY2" fmla="*/ 770213 h 782395"/>
                <a:gd name="connsiteX3" fmla="*/ 0 w 5786198"/>
                <a:gd name="connsiteY3" fmla="*/ 782395 h 782395"/>
                <a:gd name="connsiteX4" fmla="*/ 399556 w 5786198"/>
                <a:gd name="connsiteY4" fmla="*/ 0 h 782395"/>
                <a:gd name="connsiteX0" fmla="*/ 399556 w 5786198"/>
                <a:gd name="connsiteY0" fmla="*/ 0 h 782395"/>
                <a:gd name="connsiteX1" fmla="*/ 5786198 w 5786198"/>
                <a:gd name="connsiteY1" fmla="*/ 13654 h 782395"/>
                <a:gd name="connsiteX2" fmla="*/ 5349082 w 5786198"/>
                <a:gd name="connsiteY2" fmla="*/ 770213 h 782395"/>
                <a:gd name="connsiteX3" fmla="*/ 0 w 5786198"/>
                <a:gd name="connsiteY3" fmla="*/ 782395 h 782395"/>
                <a:gd name="connsiteX4" fmla="*/ 399556 w 5786198"/>
                <a:gd name="connsiteY4" fmla="*/ 0 h 782395"/>
                <a:gd name="connsiteX0" fmla="*/ 399556 w 5793314"/>
                <a:gd name="connsiteY0" fmla="*/ 0 h 782395"/>
                <a:gd name="connsiteX1" fmla="*/ 5793314 w 5793314"/>
                <a:gd name="connsiteY1" fmla="*/ 6538 h 782395"/>
                <a:gd name="connsiteX2" fmla="*/ 5349082 w 5793314"/>
                <a:gd name="connsiteY2" fmla="*/ 770213 h 782395"/>
                <a:gd name="connsiteX3" fmla="*/ 0 w 5793314"/>
                <a:gd name="connsiteY3" fmla="*/ 782395 h 782395"/>
                <a:gd name="connsiteX4" fmla="*/ 399556 w 5793314"/>
                <a:gd name="connsiteY4" fmla="*/ 0 h 782395"/>
                <a:gd name="connsiteX0" fmla="*/ 399556 w 5771966"/>
                <a:gd name="connsiteY0" fmla="*/ 0 h 782395"/>
                <a:gd name="connsiteX1" fmla="*/ 5771966 w 5771966"/>
                <a:gd name="connsiteY1" fmla="*/ 13654 h 782395"/>
                <a:gd name="connsiteX2" fmla="*/ 5349082 w 5771966"/>
                <a:gd name="connsiteY2" fmla="*/ 770213 h 782395"/>
                <a:gd name="connsiteX3" fmla="*/ 0 w 5771966"/>
                <a:gd name="connsiteY3" fmla="*/ 782395 h 782395"/>
                <a:gd name="connsiteX4" fmla="*/ 399556 w 5771966"/>
                <a:gd name="connsiteY4" fmla="*/ 0 h 782395"/>
                <a:gd name="connsiteX0" fmla="*/ 399556 w 5778360"/>
                <a:gd name="connsiteY0" fmla="*/ 0 h 782395"/>
                <a:gd name="connsiteX1" fmla="*/ 5778360 w 5778360"/>
                <a:gd name="connsiteY1" fmla="*/ 864 h 782395"/>
                <a:gd name="connsiteX2" fmla="*/ 5349082 w 5778360"/>
                <a:gd name="connsiteY2" fmla="*/ 770213 h 782395"/>
                <a:gd name="connsiteX3" fmla="*/ 0 w 5778360"/>
                <a:gd name="connsiteY3" fmla="*/ 782395 h 782395"/>
                <a:gd name="connsiteX4" fmla="*/ 399556 w 5778360"/>
                <a:gd name="connsiteY4" fmla="*/ 0 h 782395"/>
                <a:gd name="connsiteX0" fmla="*/ 439420 w 5818224"/>
                <a:gd name="connsiteY0" fmla="*/ 0 h 787379"/>
                <a:gd name="connsiteX1" fmla="*/ 5818224 w 5818224"/>
                <a:gd name="connsiteY1" fmla="*/ 864 h 787379"/>
                <a:gd name="connsiteX2" fmla="*/ 5388946 w 5818224"/>
                <a:gd name="connsiteY2" fmla="*/ 770213 h 787379"/>
                <a:gd name="connsiteX3" fmla="*/ 0 w 5818224"/>
                <a:gd name="connsiteY3" fmla="*/ 787379 h 787379"/>
                <a:gd name="connsiteX4" fmla="*/ 439420 w 5818224"/>
                <a:gd name="connsiteY4" fmla="*/ 0 h 787379"/>
                <a:gd name="connsiteX0" fmla="*/ 425132 w 5803936"/>
                <a:gd name="connsiteY0" fmla="*/ 0 h 782617"/>
                <a:gd name="connsiteX1" fmla="*/ 5803936 w 5803936"/>
                <a:gd name="connsiteY1" fmla="*/ 864 h 782617"/>
                <a:gd name="connsiteX2" fmla="*/ 5374658 w 5803936"/>
                <a:gd name="connsiteY2" fmla="*/ 770213 h 782617"/>
                <a:gd name="connsiteX3" fmla="*/ 0 w 5803936"/>
                <a:gd name="connsiteY3" fmla="*/ 782617 h 782617"/>
                <a:gd name="connsiteX4" fmla="*/ 425132 w 5803936"/>
                <a:gd name="connsiteY4" fmla="*/ 0 h 782617"/>
                <a:gd name="connsiteX0" fmla="*/ 425132 w 5803936"/>
                <a:gd name="connsiteY0" fmla="*/ 0 h 782617"/>
                <a:gd name="connsiteX1" fmla="*/ 5803936 w 5803936"/>
                <a:gd name="connsiteY1" fmla="*/ 864 h 782617"/>
                <a:gd name="connsiteX2" fmla="*/ 5238534 w 5803936"/>
                <a:gd name="connsiteY2" fmla="*/ 758375 h 782617"/>
                <a:gd name="connsiteX3" fmla="*/ 0 w 5803936"/>
                <a:gd name="connsiteY3" fmla="*/ 782617 h 782617"/>
                <a:gd name="connsiteX4" fmla="*/ 425132 w 5803936"/>
                <a:gd name="connsiteY4" fmla="*/ 0 h 782617"/>
                <a:gd name="connsiteX0" fmla="*/ 425132 w 5803936"/>
                <a:gd name="connsiteY0" fmla="*/ 0 h 782617"/>
                <a:gd name="connsiteX1" fmla="*/ 5803936 w 5803936"/>
                <a:gd name="connsiteY1" fmla="*/ 864 h 782617"/>
                <a:gd name="connsiteX2" fmla="*/ 5279962 w 5803936"/>
                <a:gd name="connsiteY2" fmla="*/ 764293 h 782617"/>
                <a:gd name="connsiteX3" fmla="*/ 0 w 5803936"/>
                <a:gd name="connsiteY3" fmla="*/ 782617 h 782617"/>
                <a:gd name="connsiteX4" fmla="*/ 425132 w 5803936"/>
                <a:gd name="connsiteY4" fmla="*/ 0 h 782617"/>
                <a:gd name="connsiteX0" fmla="*/ 425132 w 5732914"/>
                <a:gd name="connsiteY0" fmla="*/ 0 h 782617"/>
                <a:gd name="connsiteX1" fmla="*/ 5732914 w 5732914"/>
                <a:gd name="connsiteY1" fmla="*/ 6782 h 782617"/>
                <a:gd name="connsiteX2" fmla="*/ 5279962 w 5732914"/>
                <a:gd name="connsiteY2" fmla="*/ 764293 h 782617"/>
                <a:gd name="connsiteX3" fmla="*/ 0 w 5732914"/>
                <a:gd name="connsiteY3" fmla="*/ 782617 h 782617"/>
                <a:gd name="connsiteX4" fmla="*/ 425132 w 5732914"/>
                <a:gd name="connsiteY4" fmla="*/ 0 h 782617"/>
                <a:gd name="connsiteX0" fmla="*/ 425132 w 5709240"/>
                <a:gd name="connsiteY0" fmla="*/ 0 h 782617"/>
                <a:gd name="connsiteX1" fmla="*/ 5709240 w 5709240"/>
                <a:gd name="connsiteY1" fmla="*/ 6782 h 782617"/>
                <a:gd name="connsiteX2" fmla="*/ 5279962 w 5709240"/>
                <a:gd name="connsiteY2" fmla="*/ 764293 h 782617"/>
                <a:gd name="connsiteX3" fmla="*/ 0 w 5709240"/>
                <a:gd name="connsiteY3" fmla="*/ 782617 h 782617"/>
                <a:gd name="connsiteX4" fmla="*/ 425132 w 5709240"/>
                <a:gd name="connsiteY4" fmla="*/ 0 h 782617"/>
                <a:gd name="connsiteX0" fmla="*/ 425132 w 5620464"/>
                <a:gd name="connsiteY0" fmla="*/ 0 h 782617"/>
                <a:gd name="connsiteX1" fmla="*/ 5620464 w 5620464"/>
                <a:gd name="connsiteY1" fmla="*/ 6782 h 782617"/>
                <a:gd name="connsiteX2" fmla="*/ 5279962 w 5620464"/>
                <a:gd name="connsiteY2" fmla="*/ 764293 h 782617"/>
                <a:gd name="connsiteX3" fmla="*/ 0 w 5620464"/>
                <a:gd name="connsiteY3" fmla="*/ 782617 h 782617"/>
                <a:gd name="connsiteX4" fmla="*/ 425132 w 5620464"/>
                <a:gd name="connsiteY4" fmla="*/ 0 h 782617"/>
                <a:gd name="connsiteX0" fmla="*/ 425132 w 5709240"/>
                <a:gd name="connsiteY0" fmla="*/ 0 h 782617"/>
                <a:gd name="connsiteX1" fmla="*/ 5709240 w 5709240"/>
                <a:gd name="connsiteY1" fmla="*/ 6782 h 782617"/>
                <a:gd name="connsiteX2" fmla="*/ 5279962 w 5709240"/>
                <a:gd name="connsiteY2" fmla="*/ 764293 h 782617"/>
                <a:gd name="connsiteX3" fmla="*/ 0 w 5709240"/>
                <a:gd name="connsiteY3" fmla="*/ 782617 h 782617"/>
                <a:gd name="connsiteX4" fmla="*/ 425132 w 5709240"/>
                <a:gd name="connsiteY4" fmla="*/ 0 h 782617"/>
                <a:gd name="connsiteX0" fmla="*/ 425132 w 5709240"/>
                <a:gd name="connsiteY0" fmla="*/ 0 h 787967"/>
                <a:gd name="connsiteX1" fmla="*/ 5709240 w 5709240"/>
                <a:gd name="connsiteY1" fmla="*/ 6782 h 787967"/>
                <a:gd name="connsiteX2" fmla="*/ 5279962 w 5709240"/>
                <a:gd name="connsiteY2" fmla="*/ 787967 h 787967"/>
                <a:gd name="connsiteX3" fmla="*/ 0 w 5709240"/>
                <a:gd name="connsiteY3" fmla="*/ 782617 h 787967"/>
                <a:gd name="connsiteX4" fmla="*/ 425132 w 5709240"/>
                <a:gd name="connsiteY4" fmla="*/ 0 h 787967"/>
                <a:gd name="connsiteX0" fmla="*/ 425132 w 5703322"/>
                <a:gd name="connsiteY0" fmla="*/ 0 h 787967"/>
                <a:gd name="connsiteX1" fmla="*/ 5703322 w 5703322"/>
                <a:gd name="connsiteY1" fmla="*/ 6782 h 787967"/>
                <a:gd name="connsiteX2" fmla="*/ 5279962 w 5703322"/>
                <a:gd name="connsiteY2" fmla="*/ 787967 h 787967"/>
                <a:gd name="connsiteX3" fmla="*/ 0 w 5703322"/>
                <a:gd name="connsiteY3" fmla="*/ 782617 h 787967"/>
                <a:gd name="connsiteX4" fmla="*/ 425132 w 5703322"/>
                <a:gd name="connsiteY4" fmla="*/ 0 h 787967"/>
                <a:gd name="connsiteX0" fmla="*/ 425132 w 5708732"/>
                <a:gd name="connsiteY0" fmla="*/ 0 h 787967"/>
                <a:gd name="connsiteX1" fmla="*/ 5708732 w 5708732"/>
                <a:gd name="connsiteY1" fmla="*/ 1372 h 787967"/>
                <a:gd name="connsiteX2" fmla="*/ 5279962 w 5708732"/>
                <a:gd name="connsiteY2" fmla="*/ 787967 h 787967"/>
                <a:gd name="connsiteX3" fmla="*/ 0 w 5708732"/>
                <a:gd name="connsiteY3" fmla="*/ 782617 h 787967"/>
                <a:gd name="connsiteX4" fmla="*/ 425132 w 5708732"/>
                <a:gd name="connsiteY4" fmla="*/ 0 h 787967"/>
                <a:gd name="connsiteX0" fmla="*/ 425132 w 5708732"/>
                <a:gd name="connsiteY0" fmla="*/ 0 h 787967"/>
                <a:gd name="connsiteX1" fmla="*/ 5708732 w 5708732"/>
                <a:gd name="connsiteY1" fmla="*/ 1372 h 787967"/>
                <a:gd name="connsiteX2" fmla="*/ 5252910 w 5708732"/>
                <a:gd name="connsiteY2" fmla="*/ 787967 h 787967"/>
                <a:gd name="connsiteX3" fmla="*/ 0 w 5708732"/>
                <a:gd name="connsiteY3" fmla="*/ 782617 h 787967"/>
                <a:gd name="connsiteX4" fmla="*/ 425132 w 5708732"/>
                <a:gd name="connsiteY4" fmla="*/ 0 h 787967"/>
                <a:gd name="connsiteX0" fmla="*/ 425132 w 5708732"/>
                <a:gd name="connsiteY0" fmla="*/ 0 h 793379"/>
                <a:gd name="connsiteX1" fmla="*/ 5708732 w 5708732"/>
                <a:gd name="connsiteY1" fmla="*/ 1372 h 793379"/>
                <a:gd name="connsiteX2" fmla="*/ 5269142 w 5708732"/>
                <a:gd name="connsiteY2" fmla="*/ 793379 h 793379"/>
                <a:gd name="connsiteX3" fmla="*/ 0 w 5708732"/>
                <a:gd name="connsiteY3" fmla="*/ 782617 h 793379"/>
                <a:gd name="connsiteX4" fmla="*/ 425132 w 5708732"/>
                <a:gd name="connsiteY4" fmla="*/ 0 h 793379"/>
                <a:gd name="connsiteX0" fmla="*/ 425132 w 5714142"/>
                <a:gd name="connsiteY0" fmla="*/ 0 h 793379"/>
                <a:gd name="connsiteX1" fmla="*/ 5714142 w 5714142"/>
                <a:gd name="connsiteY1" fmla="*/ 1372 h 793379"/>
                <a:gd name="connsiteX2" fmla="*/ 5269142 w 5714142"/>
                <a:gd name="connsiteY2" fmla="*/ 793379 h 793379"/>
                <a:gd name="connsiteX3" fmla="*/ 0 w 5714142"/>
                <a:gd name="connsiteY3" fmla="*/ 782617 h 793379"/>
                <a:gd name="connsiteX4" fmla="*/ 425132 w 5714142"/>
                <a:gd name="connsiteY4" fmla="*/ 0 h 793379"/>
                <a:gd name="connsiteX0" fmla="*/ 425132 w 5714142"/>
                <a:gd name="connsiteY0" fmla="*/ 0 h 787967"/>
                <a:gd name="connsiteX1" fmla="*/ 5714142 w 5714142"/>
                <a:gd name="connsiteY1" fmla="*/ 1372 h 787967"/>
                <a:gd name="connsiteX2" fmla="*/ 5269142 w 5714142"/>
                <a:gd name="connsiteY2" fmla="*/ 787967 h 787967"/>
                <a:gd name="connsiteX3" fmla="*/ 0 w 5714142"/>
                <a:gd name="connsiteY3" fmla="*/ 782617 h 787967"/>
                <a:gd name="connsiteX4" fmla="*/ 425132 w 5714142"/>
                <a:gd name="connsiteY4" fmla="*/ 0 h 787967"/>
                <a:gd name="connsiteX0" fmla="*/ 425132 w 5714142"/>
                <a:gd name="connsiteY0" fmla="*/ 0 h 787967"/>
                <a:gd name="connsiteX1" fmla="*/ 5714142 w 5714142"/>
                <a:gd name="connsiteY1" fmla="*/ 1372 h 787967"/>
                <a:gd name="connsiteX2" fmla="*/ 5274554 w 5714142"/>
                <a:gd name="connsiteY2" fmla="*/ 787967 h 787967"/>
                <a:gd name="connsiteX3" fmla="*/ 0 w 5714142"/>
                <a:gd name="connsiteY3" fmla="*/ 782617 h 787967"/>
                <a:gd name="connsiteX4" fmla="*/ 425132 w 5714142"/>
                <a:gd name="connsiteY4" fmla="*/ 0 h 787967"/>
                <a:gd name="connsiteX0" fmla="*/ 425132 w 5714142"/>
                <a:gd name="connsiteY0" fmla="*/ 0 h 787967"/>
                <a:gd name="connsiteX1" fmla="*/ 5714142 w 5714142"/>
                <a:gd name="connsiteY1" fmla="*/ 1372 h 787967"/>
                <a:gd name="connsiteX2" fmla="*/ 5287768 w 5714142"/>
                <a:gd name="connsiteY2" fmla="*/ 770235 h 787967"/>
                <a:gd name="connsiteX3" fmla="*/ 5274554 w 5714142"/>
                <a:gd name="connsiteY3" fmla="*/ 787967 h 787967"/>
                <a:gd name="connsiteX4" fmla="*/ 0 w 5714142"/>
                <a:gd name="connsiteY4" fmla="*/ 782617 h 787967"/>
                <a:gd name="connsiteX5" fmla="*/ 425132 w 5714142"/>
                <a:gd name="connsiteY5" fmla="*/ 0 h 787967"/>
                <a:gd name="connsiteX0" fmla="*/ 425132 w 5724962"/>
                <a:gd name="connsiteY0" fmla="*/ 0 h 787967"/>
                <a:gd name="connsiteX1" fmla="*/ 5724962 w 5724962"/>
                <a:gd name="connsiteY1" fmla="*/ 1372 h 787967"/>
                <a:gd name="connsiteX2" fmla="*/ 5287768 w 5724962"/>
                <a:gd name="connsiteY2" fmla="*/ 770235 h 787967"/>
                <a:gd name="connsiteX3" fmla="*/ 5274554 w 5724962"/>
                <a:gd name="connsiteY3" fmla="*/ 787967 h 787967"/>
                <a:gd name="connsiteX4" fmla="*/ 0 w 5724962"/>
                <a:gd name="connsiteY4" fmla="*/ 782617 h 787967"/>
                <a:gd name="connsiteX5" fmla="*/ 425132 w 5724962"/>
                <a:gd name="connsiteY5" fmla="*/ 0 h 787967"/>
                <a:gd name="connsiteX0" fmla="*/ 425132 w 5724962"/>
                <a:gd name="connsiteY0" fmla="*/ 0 h 787967"/>
                <a:gd name="connsiteX1" fmla="*/ 5724962 w 5724962"/>
                <a:gd name="connsiteY1" fmla="*/ 1372 h 787967"/>
                <a:gd name="connsiteX2" fmla="*/ 5298590 w 5724962"/>
                <a:gd name="connsiteY2" fmla="*/ 786467 h 787967"/>
                <a:gd name="connsiteX3" fmla="*/ 5274554 w 5724962"/>
                <a:gd name="connsiteY3" fmla="*/ 787967 h 787967"/>
                <a:gd name="connsiteX4" fmla="*/ 0 w 5724962"/>
                <a:gd name="connsiteY4" fmla="*/ 782617 h 787967"/>
                <a:gd name="connsiteX5" fmla="*/ 425132 w 5724962"/>
                <a:gd name="connsiteY5" fmla="*/ 0 h 787967"/>
                <a:gd name="connsiteX0" fmla="*/ 425132 w 5730372"/>
                <a:gd name="connsiteY0" fmla="*/ 0 h 787967"/>
                <a:gd name="connsiteX1" fmla="*/ 5730372 w 5730372"/>
                <a:gd name="connsiteY1" fmla="*/ 1372 h 787967"/>
                <a:gd name="connsiteX2" fmla="*/ 5298590 w 5730372"/>
                <a:gd name="connsiteY2" fmla="*/ 786467 h 787967"/>
                <a:gd name="connsiteX3" fmla="*/ 5274554 w 5730372"/>
                <a:gd name="connsiteY3" fmla="*/ 787967 h 787967"/>
                <a:gd name="connsiteX4" fmla="*/ 0 w 5730372"/>
                <a:gd name="connsiteY4" fmla="*/ 782617 h 787967"/>
                <a:gd name="connsiteX5" fmla="*/ 425132 w 5730372"/>
                <a:gd name="connsiteY5" fmla="*/ 0 h 787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730372" h="787967">
                  <a:moveTo>
                    <a:pt x="425132" y="0"/>
                  </a:moveTo>
                  <a:lnTo>
                    <a:pt x="5730372" y="1372"/>
                  </a:lnTo>
                  <a:lnTo>
                    <a:pt x="5298590" y="786467"/>
                  </a:lnTo>
                  <a:lnTo>
                    <a:pt x="5274554" y="787967"/>
                  </a:lnTo>
                  <a:lnTo>
                    <a:pt x="0" y="782617"/>
                  </a:lnTo>
                  <a:lnTo>
                    <a:pt x="425132" y="0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wrap="square" rIns="90000" rtlCol="0" anchor="ctr" anchorCtr="0">
              <a:noAutofit/>
            </a:bodyPr>
            <a:lstStyle/>
            <a:p>
              <a:pPr algn="ctr"/>
              <a:endParaRPr lang="en-GB" sz="12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" name="Text Placeholder 15"/>
            <p:cNvSpPr txBox="1">
              <a:spLocks/>
            </p:cNvSpPr>
            <p:nvPr userDrawn="1"/>
          </p:nvSpPr>
          <p:spPr>
            <a:xfrm>
              <a:off x="5797077" y="59450"/>
              <a:ext cx="2207671" cy="368514"/>
            </a:xfrm>
            <a:prstGeom prst="rect">
              <a:avLst/>
            </a:prstGeom>
          </p:spPr>
          <p:txBody>
            <a:bodyPr wrap="square" lIns="0" rIns="0" spcCol="288000">
              <a:noAutofit/>
            </a:bodyPr>
            <a:lstStyle>
              <a:lvl1pPr marL="0" indent="0" algn="l" defTabSz="914400" rtl="0" eaLnBrk="1" latinLnBrk="0" hangingPunct="1">
                <a:spcBef>
                  <a:spcPts val="0"/>
                </a:spcBef>
                <a:buFont typeface="Arial" pitchFamily="34" charset="0"/>
                <a:buNone/>
                <a:defRPr sz="1200" b="1" i="0" kern="1200" spc="0" baseline="0">
                  <a:solidFill>
                    <a:schemeClr val="bg1"/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dirty="0" smtClean="0">
                  <a:solidFill>
                    <a:prstClr val="white"/>
                  </a:solidFill>
                </a:rPr>
                <a:t>Institution of Civil Engineers</a:t>
              </a:r>
            </a:p>
          </p:txBody>
        </p:sp>
      </p:grpSp>
      <p:grpSp>
        <p:nvGrpSpPr>
          <p:cNvPr id="15" name="Group 14"/>
          <p:cNvGrpSpPr/>
          <p:nvPr userDrawn="1"/>
        </p:nvGrpSpPr>
        <p:grpSpPr>
          <a:xfrm>
            <a:off x="-6555" y="-1855"/>
            <a:ext cx="5632061" cy="400331"/>
            <a:chOff x="-6555" y="-1855"/>
            <a:chExt cx="5632061" cy="400331"/>
          </a:xfrm>
        </p:grpSpPr>
        <p:sp>
          <p:nvSpPr>
            <p:cNvPr id="21" name="TextBox 20"/>
            <p:cNvSpPr txBox="1">
              <a:spLocks noChangeAspect="1"/>
            </p:cNvSpPr>
            <p:nvPr userDrawn="1"/>
          </p:nvSpPr>
          <p:spPr>
            <a:xfrm>
              <a:off x="-6555" y="-1855"/>
              <a:ext cx="5632061" cy="400331"/>
            </a:xfrm>
            <a:custGeom>
              <a:avLst/>
              <a:gdLst>
                <a:gd name="connsiteX0" fmla="*/ 0 w 7614760"/>
                <a:gd name="connsiteY0" fmla="*/ 0 h 780014"/>
                <a:gd name="connsiteX1" fmla="*/ 7614760 w 7614760"/>
                <a:gd name="connsiteY1" fmla="*/ 0 h 780014"/>
                <a:gd name="connsiteX2" fmla="*/ 7614760 w 7614760"/>
                <a:gd name="connsiteY2" fmla="*/ 780014 h 780014"/>
                <a:gd name="connsiteX3" fmla="*/ 0 w 7614760"/>
                <a:gd name="connsiteY3" fmla="*/ 780014 h 780014"/>
                <a:gd name="connsiteX4" fmla="*/ 0 w 7614760"/>
                <a:gd name="connsiteY4" fmla="*/ 0 h 780014"/>
                <a:gd name="connsiteX0" fmla="*/ 0 w 8046807"/>
                <a:gd name="connsiteY0" fmla="*/ 2959 h 782973"/>
                <a:gd name="connsiteX1" fmla="*/ 8046807 w 8046807"/>
                <a:gd name="connsiteY1" fmla="*/ 0 h 782973"/>
                <a:gd name="connsiteX2" fmla="*/ 7614760 w 8046807"/>
                <a:gd name="connsiteY2" fmla="*/ 782973 h 782973"/>
                <a:gd name="connsiteX3" fmla="*/ 0 w 8046807"/>
                <a:gd name="connsiteY3" fmla="*/ 782973 h 782973"/>
                <a:gd name="connsiteX4" fmla="*/ 0 w 8046807"/>
                <a:gd name="connsiteY4" fmla="*/ 2959 h 782973"/>
                <a:gd name="connsiteX0" fmla="*/ 0 w 11416541"/>
                <a:gd name="connsiteY0" fmla="*/ 19894 h 782973"/>
                <a:gd name="connsiteX1" fmla="*/ 11416541 w 11416541"/>
                <a:gd name="connsiteY1" fmla="*/ 0 h 782973"/>
                <a:gd name="connsiteX2" fmla="*/ 10984494 w 11416541"/>
                <a:gd name="connsiteY2" fmla="*/ 782973 h 782973"/>
                <a:gd name="connsiteX3" fmla="*/ 3369734 w 11416541"/>
                <a:gd name="connsiteY3" fmla="*/ 782973 h 782973"/>
                <a:gd name="connsiteX4" fmla="*/ 0 w 11416541"/>
                <a:gd name="connsiteY4" fmla="*/ 19894 h 782973"/>
                <a:gd name="connsiteX0" fmla="*/ 0 w 11162239"/>
                <a:gd name="connsiteY0" fmla="*/ 9074 h 782973"/>
                <a:gd name="connsiteX1" fmla="*/ 11162239 w 11162239"/>
                <a:gd name="connsiteY1" fmla="*/ 0 h 782973"/>
                <a:gd name="connsiteX2" fmla="*/ 10730192 w 11162239"/>
                <a:gd name="connsiteY2" fmla="*/ 782973 h 782973"/>
                <a:gd name="connsiteX3" fmla="*/ 3115432 w 11162239"/>
                <a:gd name="connsiteY3" fmla="*/ 782973 h 782973"/>
                <a:gd name="connsiteX4" fmla="*/ 0 w 11162239"/>
                <a:gd name="connsiteY4" fmla="*/ 9074 h 782973"/>
                <a:gd name="connsiteX0" fmla="*/ 6514 w 11168753"/>
                <a:gd name="connsiteY0" fmla="*/ 9074 h 793795"/>
                <a:gd name="connsiteX1" fmla="*/ 11168753 w 11168753"/>
                <a:gd name="connsiteY1" fmla="*/ 0 h 793795"/>
                <a:gd name="connsiteX2" fmla="*/ 10736706 w 11168753"/>
                <a:gd name="connsiteY2" fmla="*/ 782973 h 793795"/>
                <a:gd name="connsiteX3" fmla="*/ 0 w 11168753"/>
                <a:gd name="connsiteY3" fmla="*/ 793795 h 793795"/>
                <a:gd name="connsiteX4" fmla="*/ 6514 w 11168753"/>
                <a:gd name="connsiteY4" fmla="*/ 9074 h 793795"/>
                <a:gd name="connsiteX0" fmla="*/ 1102 w 11168753"/>
                <a:gd name="connsiteY0" fmla="*/ 14486 h 793795"/>
                <a:gd name="connsiteX1" fmla="*/ 11168753 w 11168753"/>
                <a:gd name="connsiteY1" fmla="*/ 0 h 793795"/>
                <a:gd name="connsiteX2" fmla="*/ 10736706 w 11168753"/>
                <a:gd name="connsiteY2" fmla="*/ 782973 h 793795"/>
                <a:gd name="connsiteX3" fmla="*/ 0 w 11168753"/>
                <a:gd name="connsiteY3" fmla="*/ 793795 h 793795"/>
                <a:gd name="connsiteX4" fmla="*/ 1102 w 11168753"/>
                <a:gd name="connsiteY4" fmla="*/ 14486 h 793795"/>
                <a:gd name="connsiteX0" fmla="*/ 11234 w 11168753"/>
                <a:gd name="connsiteY0" fmla="*/ 9420 h 793795"/>
                <a:gd name="connsiteX1" fmla="*/ 11168753 w 11168753"/>
                <a:gd name="connsiteY1" fmla="*/ 0 h 793795"/>
                <a:gd name="connsiteX2" fmla="*/ 10736706 w 11168753"/>
                <a:gd name="connsiteY2" fmla="*/ 782973 h 793795"/>
                <a:gd name="connsiteX3" fmla="*/ 0 w 11168753"/>
                <a:gd name="connsiteY3" fmla="*/ 793795 h 793795"/>
                <a:gd name="connsiteX4" fmla="*/ 11234 w 11168753"/>
                <a:gd name="connsiteY4" fmla="*/ 9420 h 793795"/>
                <a:gd name="connsiteX0" fmla="*/ 1102 w 11168753"/>
                <a:gd name="connsiteY0" fmla="*/ 4354 h 793795"/>
                <a:gd name="connsiteX1" fmla="*/ 11168753 w 11168753"/>
                <a:gd name="connsiteY1" fmla="*/ 0 h 793795"/>
                <a:gd name="connsiteX2" fmla="*/ 10736706 w 11168753"/>
                <a:gd name="connsiteY2" fmla="*/ 782973 h 793795"/>
                <a:gd name="connsiteX3" fmla="*/ 0 w 11168753"/>
                <a:gd name="connsiteY3" fmla="*/ 793795 h 793795"/>
                <a:gd name="connsiteX4" fmla="*/ 1102 w 11168753"/>
                <a:gd name="connsiteY4" fmla="*/ 4354 h 793795"/>
                <a:gd name="connsiteX0" fmla="*/ 40 w 11251839"/>
                <a:gd name="connsiteY0" fmla="*/ 0 h 795051"/>
                <a:gd name="connsiteX1" fmla="*/ 11251839 w 11251839"/>
                <a:gd name="connsiteY1" fmla="*/ 1256 h 795051"/>
                <a:gd name="connsiteX2" fmla="*/ 10819792 w 11251839"/>
                <a:gd name="connsiteY2" fmla="*/ 784229 h 795051"/>
                <a:gd name="connsiteX3" fmla="*/ 83086 w 11251839"/>
                <a:gd name="connsiteY3" fmla="*/ 795051 h 795051"/>
                <a:gd name="connsiteX4" fmla="*/ 40 w 11251839"/>
                <a:gd name="connsiteY4" fmla="*/ 0 h 795051"/>
                <a:gd name="connsiteX0" fmla="*/ 6712 w 11258511"/>
                <a:gd name="connsiteY0" fmla="*/ 0 h 800661"/>
                <a:gd name="connsiteX1" fmla="*/ 11258511 w 11258511"/>
                <a:gd name="connsiteY1" fmla="*/ 1256 h 800661"/>
                <a:gd name="connsiteX2" fmla="*/ 10826464 w 11258511"/>
                <a:gd name="connsiteY2" fmla="*/ 784229 h 800661"/>
                <a:gd name="connsiteX3" fmla="*/ 0 w 11258511"/>
                <a:gd name="connsiteY3" fmla="*/ 800661 h 800661"/>
                <a:gd name="connsiteX4" fmla="*/ 6712 w 11258511"/>
                <a:gd name="connsiteY4" fmla="*/ 0 h 800661"/>
                <a:gd name="connsiteX0" fmla="*/ 1102 w 11258511"/>
                <a:gd name="connsiteY0" fmla="*/ 0 h 800661"/>
                <a:gd name="connsiteX1" fmla="*/ 11258511 w 11258511"/>
                <a:gd name="connsiteY1" fmla="*/ 1256 h 800661"/>
                <a:gd name="connsiteX2" fmla="*/ 10826464 w 11258511"/>
                <a:gd name="connsiteY2" fmla="*/ 784229 h 800661"/>
                <a:gd name="connsiteX3" fmla="*/ 0 w 11258511"/>
                <a:gd name="connsiteY3" fmla="*/ 800661 h 800661"/>
                <a:gd name="connsiteX4" fmla="*/ 1102 w 11258511"/>
                <a:gd name="connsiteY4" fmla="*/ 0 h 800661"/>
                <a:gd name="connsiteX0" fmla="*/ 6712 w 11264121"/>
                <a:gd name="connsiteY0" fmla="*/ 0 h 800661"/>
                <a:gd name="connsiteX1" fmla="*/ 11264121 w 11264121"/>
                <a:gd name="connsiteY1" fmla="*/ 1256 h 800661"/>
                <a:gd name="connsiteX2" fmla="*/ 10832074 w 11264121"/>
                <a:gd name="connsiteY2" fmla="*/ 784229 h 800661"/>
                <a:gd name="connsiteX3" fmla="*/ 0 w 11264121"/>
                <a:gd name="connsiteY3" fmla="*/ 800661 h 800661"/>
                <a:gd name="connsiteX4" fmla="*/ 6712 w 11264121"/>
                <a:gd name="connsiteY4" fmla="*/ 0 h 800661"/>
                <a:gd name="connsiteX0" fmla="*/ 6712 w 11264121"/>
                <a:gd name="connsiteY0" fmla="*/ 0 h 800661"/>
                <a:gd name="connsiteX1" fmla="*/ 11264121 w 11264121"/>
                <a:gd name="connsiteY1" fmla="*/ 1256 h 800661"/>
                <a:gd name="connsiteX2" fmla="*/ 10832074 w 11264121"/>
                <a:gd name="connsiteY2" fmla="*/ 784229 h 800661"/>
                <a:gd name="connsiteX3" fmla="*/ 0 w 11264121"/>
                <a:gd name="connsiteY3" fmla="*/ 800661 h 800661"/>
                <a:gd name="connsiteX4" fmla="*/ 6712 w 11264121"/>
                <a:gd name="connsiteY4" fmla="*/ 0 h 800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64121" h="800661">
                  <a:moveTo>
                    <a:pt x="6712" y="0"/>
                  </a:moveTo>
                  <a:lnTo>
                    <a:pt x="11264121" y="1256"/>
                  </a:lnTo>
                  <a:lnTo>
                    <a:pt x="10832074" y="784229"/>
                  </a:lnTo>
                  <a:lnTo>
                    <a:pt x="0" y="800661"/>
                  </a:lnTo>
                  <a:cubicBezTo>
                    <a:pt x="2171" y="539087"/>
                    <a:pt x="4541" y="261574"/>
                    <a:pt x="6712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 rIns="90000" rtlCol="0" anchor="ctr" anchorCtr="0">
              <a:noAutofit/>
            </a:bodyPr>
            <a:lstStyle/>
            <a:p>
              <a:pPr algn="ctr"/>
              <a:endParaRPr lang="en-GB" sz="12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2" name="Text Placeholder 15"/>
            <p:cNvSpPr txBox="1">
              <a:spLocks/>
            </p:cNvSpPr>
            <p:nvPr userDrawn="1"/>
          </p:nvSpPr>
          <p:spPr>
            <a:xfrm>
              <a:off x="500063" y="71772"/>
              <a:ext cx="2717006" cy="307815"/>
            </a:xfrm>
            <a:prstGeom prst="rect">
              <a:avLst/>
            </a:prstGeom>
          </p:spPr>
          <p:txBody>
            <a:bodyPr wrap="square" lIns="0" rIns="0" spcCol="288000">
              <a:noAutofit/>
            </a:bodyPr>
            <a:lstStyle>
              <a:lvl1pPr marL="0" indent="0" algn="l" defTabSz="914400" rtl="0" eaLnBrk="1" latinLnBrk="0" hangingPunct="1">
                <a:spcBef>
                  <a:spcPts val="0"/>
                </a:spcBef>
                <a:buFont typeface="Arial" pitchFamily="34" charset="0"/>
                <a:buNone/>
                <a:defRPr sz="1200" b="1" i="0" kern="1200" spc="0" baseline="0">
                  <a:solidFill>
                    <a:schemeClr val="bg1"/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dirty="0" smtClean="0">
                  <a:solidFill>
                    <a:prstClr val="white"/>
                  </a:solidFill>
                </a:rPr>
                <a:t>Here to support your professionals</a:t>
              </a:r>
            </a:p>
          </p:txBody>
        </p:sp>
      </p:grpSp>
      <p:sp>
        <p:nvSpPr>
          <p:cNvPr id="3" name="AutoShape 2" descr="http://upload.wikimedia.org/wikipedia/commons/3/36/Severn_Trent_logo.svg"/>
          <p:cNvSpPr>
            <a:spLocks noChangeAspect="1" noChangeArrowheads="1"/>
          </p:cNvSpPr>
          <p:nvPr userDrawn="1"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>
              <a:solidFill>
                <a:prstClr val="black"/>
              </a:solidFill>
            </a:endParaRPr>
          </a:p>
        </p:txBody>
      </p:sp>
      <p:sp>
        <p:nvSpPr>
          <p:cNvPr id="2" name="AutoShape 2" descr="Image result for Watermans engineers logo"/>
          <p:cNvSpPr>
            <a:spLocks noChangeAspect="1" noChangeArrowheads="1"/>
          </p:cNvSpPr>
          <p:nvPr userDrawn="1"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60048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4" r:id="rId2"/>
    <p:sldLayoutId id="2147483745" r:id="rId3"/>
    <p:sldLayoutId id="2147483746" r:id="rId4"/>
    <p:sldLayoutId id="2147483747" r:id="rId5"/>
    <p:sldLayoutId id="2147483748" r:id="rId6"/>
    <p:sldLayoutId id="2147483749" r:id="rId7"/>
    <p:sldLayoutId id="2147483750" r:id="rId8"/>
    <p:sldLayoutId id="2147483751" r:id="rId9"/>
    <p:sldLayoutId id="2147483752" r:id="rId10"/>
    <p:sldLayoutId id="2147483753" r:id="rId11"/>
  </p:sldLayoutIdLst>
  <p:timing>
    <p:tnLst>
      <p:par>
        <p:cTn xmlns:p14="http://schemas.microsoft.com/office/powerpoint/2010/main"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4" Type="http://schemas.openxmlformats.org/officeDocument/2006/relationships/image" Target="../media/image34.jpeg"/><Relationship Id="rId5" Type="http://schemas.openxmlformats.org/officeDocument/2006/relationships/image" Target="../media/image35.jpeg"/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4" Type="http://schemas.openxmlformats.org/officeDocument/2006/relationships/image" Target="../media/image37.png"/><Relationship Id="rId5" Type="http://schemas.openxmlformats.org/officeDocument/2006/relationships/image" Target="../media/image38.jpeg"/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4" Type="http://schemas.openxmlformats.org/officeDocument/2006/relationships/image" Target="../media/image40.jpeg"/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image" Target="../media/image23.png"/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.uk/url?sa=i&amp;rct=j&amp;q=&amp;esrc=s&amp;frm=1&amp;source=images&amp;cd=&amp;cad=rja&amp;uact=8&amp;docid=DWIO9ggeFCkeoM&amp;tbnid=jQcHPEyKGV3e7M:&amp;ved=0CAcQjRw&amp;url=http://www.bbc.co.uk/news/uk-25618080&amp;ei=OSwYVNTjLsLhaIXFgrgM&amp;bvm=bv.75097201,d.d2s&amp;psig=AFQjCNE_zxrXalRd74y6VBZ8dzsiN60Gfg&amp;ust=1410956676348672" TargetMode="External"/><Relationship Id="rId4" Type="http://schemas.openxmlformats.org/officeDocument/2006/relationships/image" Target="../media/image26.jpeg"/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4" Type="http://schemas.openxmlformats.org/officeDocument/2006/relationships/image" Target="../media/image28.png"/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4" Type="http://schemas.openxmlformats.org/officeDocument/2006/relationships/image" Target="../media/image30.jpeg"/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4" Type="http://schemas.openxmlformats.org/officeDocument/2006/relationships/image" Target="../media/image32.jpeg"/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Institution of Civil Engineers</a:t>
            </a:r>
          </a:p>
          <a:p>
            <a:endParaRPr lang="en-GB" dirty="0"/>
          </a:p>
        </p:txBody>
      </p:sp>
      <p:sp>
        <p:nvSpPr>
          <p:cNvPr id="6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942068" y="4703273"/>
            <a:ext cx="7664903" cy="1438836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4000"/>
              </a:lnSpc>
              <a:buNone/>
            </a:pPr>
            <a:r>
              <a:rPr lang="en-GB" sz="4800" b="1" dirty="0" smtClean="0">
                <a:solidFill>
                  <a:schemeClr val="bg1"/>
                </a:solidFill>
              </a:rPr>
              <a:t>Our Approach to Flood Risk Management</a:t>
            </a:r>
            <a:endParaRPr lang="en-GB" sz="4800" b="1" dirty="0">
              <a:solidFill>
                <a:schemeClr val="bg1"/>
              </a:solidFill>
            </a:endParaRPr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4294967295"/>
          </p:nvPr>
        </p:nvSpPr>
        <p:spPr>
          <a:xfrm>
            <a:off x="899592" y="6232634"/>
            <a:ext cx="6326708" cy="507221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1600"/>
              </a:lnSpc>
              <a:buNone/>
            </a:pPr>
            <a:r>
              <a:rPr lang="en-GB" sz="3600" b="1" dirty="0" smtClean="0">
                <a:solidFill>
                  <a:schemeClr val="bg1"/>
                </a:solidFill>
              </a:rPr>
              <a:t>David Balmforth, ICE</a:t>
            </a:r>
            <a:endParaRPr lang="en-GB" sz="3600" b="1" dirty="0">
              <a:solidFill>
                <a:schemeClr val="bg1"/>
              </a:solidFill>
            </a:endParaRPr>
          </a:p>
        </p:txBody>
      </p:sp>
      <p:sp>
        <p:nvSpPr>
          <p:cNvPr id="8" name="Text Placeholder 1"/>
          <p:cNvSpPr txBox="1">
            <a:spLocks/>
          </p:cNvSpPr>
          <p:nvPr/>
        </p:nvSpPr>
        <p:spPr>
          <a:xfrm>
            <a:off x="4529445" y="6646689"/>
            <a:ext cx="1679254" cy="211311"/>
          </a:xfrm>
          <a:prstGeom prst="rect">
            <a:avLst/>
          </a:prstGeom>
        </p:spPr>
        <p:txBody>
          <a:bodyPr lIns="0" tIns="0" rIns="0" bIns="0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GB" sz="800" dirty="0" err="1">
                <a:solidFill>
                  <a:schemeClr val="bg1"/>
                </a:solidFill>
              </a:rPr>
              <a:t>Burj</a:t>
            </a:r>
            <a:r>
              <a:rPr lang="en-GB" sz="800" dirty="0">
                <a:solidFill>
                  <a:schemeClr val="bg1"/>
                </a:solidFill>
              </a:rPr>
              <a:t> Al </a:t>
            </a:r>
            <a:r>
              <a:rPr lang="en-GB" sz="800" dirty="0" smtClean="0">
                <a:solidFill>
                  <a:schemeClr val="bg1"/>
                </a:solidFill>
              </a:rPr>
              <a:t>Arab, Dubai</a:t>
            </a:r>
            <a:endParaRPr lang="en-GB" dirty="0" smtClean="0">
              <a:solidFill>
                <a:schemeClr val="bg1"/>
              </a:solidFill>
            </a:endParaRPr>
          </a:p>
          <a:p>
            <a:endParaRPr lang="en-GB" dirty="0"/>
          </a:p>
        </p:txBody>
      </p:sp>
      <p:sp>
        <p:nvSpPr>
          <p:cNvPr id="11" name="Text Placeholder 1"/>
          <p:cNvSpPr txBox="1">
            <a:spLocks/>
          </p:cNvSpPr>
          <p:nvPr/>
        </p:nvSpPr>
        <p:spPr>
          <a:xfrm>
            <a:off x="7224620" y="6646688"/>
            <a:ext cx="1679254" cy="211311"/>
          </a:xfrm>
          <a:prstGeom prst="rect">
            <a:avLst/>
          </a:prstGeom>
        </p:spPr>
        <p:txBody>
          <a:bodyPr lIns="0" tIns="0" rIns="0" bIns="0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GB" sz="800" dirty="0" smtClean="0">
                <a:solidFill>
                  <a:schemeClr val="bg1"/>
                </a:solidFill>
              </a:rPr>
              <a:t>Liverpool </a:t>
            </a:r>
            <a:r>
              <a:rPr lang="en-GB" sz="800" dirty="0">
                <a:solidFill>
                  <a:schemeClr val="bg1"/>
                </a:solidFill>
              </a:rPr>
              <a:t>street </a:t>
            </a:r>
            <a:r>
              <a:rPr lang="en-GB" sz="800" dirty="0" smtClean="0">
                <a:solidFill>
                  <a:schemeClr val="bg1"/>
                </a:solidFill>
              </a:rPr>
              <a:t>station, London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15533989"/>
      </p:ext>
    </p:extLst>
  </p:cSld>
  <p:clrMapOvr>
    <a:masterClrMapping/>
  </p:clrMapOvr>
  <p:transition xmlns:p14="http://schemas.microsoft.com/office/powerpoint/2010/main" spd="slow">
    <p:randomBar dir="vert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422641"/>
            <a:ext cx="9175329" cy="6881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 descr="http://www.caro.co.uk/imagelibrary/CFDS%20WaterDoor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4491" y="5532"/>
            <a:ext cx="3039509" cy="2554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ounded Rectangle 13"/>
          <p:cNvSpPr/>
          <p:nvPr/>
        </p:nvSpPr>
        <p:spPr>
          <a:xfrm>
            <a:off x="508000" y="1625599"/>
            <a:ext cx="3889828" cy="43688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667657" y="1712271"/>
            <a:ext cx="3686629" cy="397370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GB" sz="2800" dirty="0" smtClean="0"/>
              <a:t>Research the risk</a:t>
            </a:r>
          </a:p>
          <a:p>
            <a:pPr>
              <a:spcBef>
                <a:spcPts val="600"/>
              </a:spcBef>
            </a:pPr>
            <a:r>
              <a:rPr lang="en-GB" sz="2800" dirty="0" smtClean="0"/>
              <a:t>Sign up for warnings</a:t>
            </a:r>
          </a:p>
          <a:p>
            <a:pPr>
              <a:spcBef>
                <a:spcPts val="600"/>
              </a:spcBef>
            </a:pPr>
            <a:r>
              <a:rPr lang="en-GB" sz="2800" dirty="0" smtClean="0"/>
              <a:t>Make preparations</a:t>
            </a:r>
          </a:p>
          <a:p>
            <a:pPr>
              <a:spcBef>
                <a:spcPts val="600"/>
              </a:spcBef>
            </a:pPr>
            <a:r>
              <a:rPr lang="en-GB" sz="2800" dirty="0" smtClean="0"/>
              <a:t>Invest in resilience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GB" sz="2400" i="1" dirty="0" smtClean="0">
                <a:solidFill>
                  <a:srgbClr val="FF0000"/>
                </a:solidFill>
              </a:rPr>
              <a:t>All property in flood risk areas should be resistant and resilient to flooding – the Building Regulations should reflect this.</a:t>
            </a:r>
            <a:endParaRPr lang="en-GB" sz="2400" i="1" dirty="0">
              <a:solidFill>
                <a:srgbClr val="FF0000"/>
              </a:solidFill>
            </a:endParaRPr>
          </a:p>
          <a:p>
            <a:endParaRPr lang="en-GB" dirty="0"/>
          </a:p>
        </p:txBody>
      </p:sp>
      <p:sp>
        <p:nvSpPr>
          <p:cNvPr id="8" name="Rectangle 8"/>
          <p:cNvSpPr/>
          <p:nvPr/>
        </p:nvSpPr>
        <p:spPr>
          <a:xfrm>
            <a:off x="-10633" y="-6985"/>
            <a:ext cx="6255158" cy="1289774"/>
          </a:xfrm>
          <a:custGeom>
            <a:avLst/>
            <a:gdLst>
              <a:gd name="connsiteX0" fmla="*/ 0 w 8157882"/>
              <a:gd name="connsiteY0" fmla="*/ 0 h 392112"/>
              <a:gd name="connsiteX1" fmla="*/ 8157882 w 8157882"/>
              <a:gd name="connsiteY1" fmla="*/ 0 h 392112"/>
              <a:gd name="connsiteX2" fmla="*/ 8157882 w 8157882"/>
              <a:gd name="connsiteY2" fmla="*/ 392112 h 392112"/>
              <a:gd name="connsiteX3" fmla="*/ 0 w 8157882"/>
              <a:gd name="connsiteY3" fmla="*/ 392112 h 392112"/>
              <a:gd name="connsiteX4" fmla="*/ 0 w 8157882"/>
              <a:gd name="connsiteY4" fmla="*/ 0 h 392112"/>
              <a:gd name="connsiteX0" fmla="*/ 0 w 8157882"/>
              <a:gd name="connsiteY0" fmla="*/ 0 h 392112"/>
              <a:gd name="connsiteX1" fmla="*/ 8157882 w 8157882"/>
              <a:gd name="connsiteY1" fmla="*/ 0 h 392112"/>
              <a:gd name="connsiteX2" fmla="*/ 7938426 w 8157882"/>
              <a:gd name="connsiteY2" fmla="*/ 382968 h 392112"/>
              <a:gd name="connsiteX3" fmla="*/ 0 w 8157882"/>
              <a:gd name="connsiteY3" fmla="*/ 392112 h 392112"/>
              <a:gd name="connsiteX4" fmla="*/ 0 w 8157882"/>
              <a:gd name="connsiteY4" fmla="*/ 0 h 392112"/>
              <a:gd name="connsiteX0" fmla="*/ 0 w 8157882"/>
              <a:gd name="connsiteY0" fmla="*/ 0 h 392112"/>
              <a:gd name="connsiteX1" fmla="*/ 8157882 w 8157882"/>
              <a:gd name="connsiteY1" fmla="*/ 0 h 392112"/>
              <a:gd name="connsiteX2" fmla="*/ 7946242 w 8157882"/>
              <a:gd name="connsiteY2" fmla="*/ 386876 h 392112"/>
              <a:gd name="connsiteX3" fmla="*/ 0 w 8157882"/>
              <a:gd name="connsiteY3" fmla="*/ 392112 h 392112"/>
              <a:gd name="connsiteX4" fmla="*/ 0 w 8157882"/>
              <a:gd name="connsiteY4" fmla="*/ 0 h 392112"/>
              <a:gd name="connsiteX0" fmla="*/ 4052620 w 8157882"/>
              <a:gd name="connsiteY0" fmla="*/ 0 h 392112"/>
              <a:gd name="connsiteX1" fmla="*/ 8157882 w 8157882"/>
              <a:gd name="connsiteY1" fmla="*/ 0 h 392112"/>
              <a:gd name="connsiteX2" fmla="*/ 7946242 w 8157882"/>
              <a:gd name="connsiteY2" fmla="*/ 386876 h 392112"/>
              <a:gd name="connsiteX3" fmla="*/ 0 w 8157882"/>
              <a:gd name="connsiteY3" fmla="*/ 392112 h 392112"/>
              <a:gd name="connsiteX4" fmla="*/ 4052620 w 8157882"/>
              <a:gd name="connsiteY4" fmla="*/ 0 h 392112"/>
              <a:gd name="connsiteX0" fmla="*/ 0 w 4105262"/>
              <a:gd name="connsiteY0" fmla="*/ 0 h 392112"/>
              <a:gd name="connsiteX1" fmla="*/ 4105262 w 4105262"/>
              <a:gd name="connsiteY1" fmla="*/ 0 h 392112"/>
              <a:gd name="connsiteX2" fmla="*/ 3893622 w 4105262"/>
              <a:gd name="connsiteY2" fmla="*/ 386876 h 392112"/>
              <a:gd name="connsiteX3" fmla="*/ 14808 w 4105262"/>
              <a:gd name="connsiteY3" fmla="*/ 392112 h 392112"/>
              <a:gd name="connsiteX4" fmla="*/ 0 w 4105262"/>
              <a:gd name="connsiteY4" fmla="*/ 0 h 392112"/>
              <a:gd name="connsiteX0" fmla="*/ 174742 w 4090454"/>
              <a:gd name="connsiteY0" fmla="*/ 2311 h 392112"/>
              <a:gd name="connsiteX1" fmla="*/ 4090454 w 4090454"/>
              <a:gd name="connsiteY1" fmla="*/ 0 h 392112"/>
              <a:gd name="connsiteX2" fmla="*/ 3878814 w 4090454"/>
              <a:gd name="connsiteY2" fmla="*/ 386876 h 392112"/>
              <a:gd name="connsiteX3" fmla="*/ 0 w 4090454"/>
              <a:gd name="connsiteY3" fmla="*/ 392112 h 392112"/>
              <a:gd name="connsiteX4" fmla="*/ 174742 w 4090454"/>
              <a:gd name="connsiteY4" fmla="*/ 2311 h 392112"/>
              <a:gd name="connsiteX0" fmla="*/ 0 w 3915712"/>
              <a:gd name="connsiteY0" fmla="*/ 2311 h 392112"/>
              <a:gd name="connsiteX1" fmla="*/ 3915712 w 3915712"/>
              <a:gd name="connsiteY1" fmla="*/ 0 h 392112"/>
              <a:gd name="connsiteX2" fmla="*/ 3704072 w 3915712"/>
              <a:gd name="connsiteY2" fmla="*/ 386876 h 392112"/>
              <a:gd name="connsiteX3" fmla="*/ 939 w 3915712"/>
              <a:gd name="connsiteY3" fmla="*/ 392112 h 392112"/>
              <a:gd name="connsiteX4" fmla="*/ 0 w 3915712"/>
              <a:gd name="connsiteY4" fmla="*/ 2311 h 392112"/>
              <a:gd name="connsiteX0" fmla="*/ 376364 w 3914773"/>
              <a:gd name="connsiteY0" fmla="*/ 65 h 392112"/>
              <a:gd name="connsiteX1" fmla="*/ 3914773 w 3914773"/>
              <a:gd name="connsiteY1" fmla="*/ 0 h 392112"/>
              <a:gd name="connsiteX2" fmla="*/ 3703133 w 3914773"/>
              <a:gd name="connsiteY2" fmla="*/ 386876 h 392112"/>
              <a:gd name="connsiteX3" fmla="*/ 0 w 3914773"/>
              <a:gd name="connsiteY3" fmla="*/ 392112 h 392112"/>
              <a:gd name="connsiteX4" fmla="*/ 376364 w 3914773"/>
              <a:gd name="connsiteY4" fmla="*/ 65 h 392112"/>
              <a:gd name="connsiteX0" fmla="*/ 0 w 3538409"/>
              <a:gd name="connsiteY0" fmla="*/ 65 h 387620"/>
              <a:gd name="connsiteX1" fmla="*/ 3538409 w 3538409"/>
              <a:gd name="connsiteY1" fmla="*/ 0 h 387620"/>
              <a:gd name="connsiteX2" fmla="*/ 3326769 w 3538409"/>
              <a:gd name="connsiteY2" fmla="*/ 386876 h 387620"/>
              <a:gd name="connsiteX3" fmla="*/ 7677 w 3538409"/>
              <a:gd name="connsiteY3" fmla="*/ 387620 h 387620"/>
              <a:gd name="connsiteX4" fmla="*/ 0 w 3538409"/>
              <a:gd name="connsiteY4" fmla="*/ 65 h 387620"/>
              <a:gd name="connsiteX0" fmla="*/ 3552 w 3530732"/>
              <a:gd name="connsiteY0" fmla="*/ 65 h 387620"/>
              <a:gd name="connsiteX1" fmla="*/ 3530732 w 3530732"/>
              <a:gd name="connsiteY1" fmla="*/ 0 h 387620"/>
              <a:gd name="connsiteX2" fmla="*/ 3319092 w 3530732"/>
              <a:gd name="connsiteY2" fmla="*/ 386876 h 387620"/>
              <a:gd name="connsiteX3" fmla="*/ 0 w 3530732"/>
              <a:gd name="connsiteY3" fmla="*/ 387620 h 387620"/>
              <a:gd name="connsiteX4" fmla="*/ 3552 w 3530732"/>
              <a:gd name="connsiteY4" fmla="*/ 65 h 387620"/>
              <a:gd name="connsiteX0" fmla="*/ 1371277 w 3530732"/>
              <a:gd name="connsiteY0" fmla="*/ 0 h 389801"/>
              <a:gd name="connsiteX1" fmla="*/ 3530732 w 3530732"/>
              <a:gd name="connsiteY1" fmla="*/ 2181 h 389801"/>
              <a:gd name="connsiteX2" fmla="*/ 3319092 w 3530732"/>
              <a:gd name="connsiteY2" fmla="*/ 389057 h 389801"/>
              <a:gd name="connsiteX3" fmla="*/ 0 w 3530732"/>
              <a:gd name="connsiteY3" fmla="*/ 389801 h 389801"/>
              <a:gd name="connsiteX4" fmla="*/ 1371277 w 3530732"/>
              <a:gd name="connsiteY4" fmla="*/ 0 h 389801"/>
              <a:gd name="connsiteX0" fmla="*/ 0 w 2159455"/>
              <a:gd name="connsiteY0" fmla="*/ 0 h 389057"/>
              <a:gd name="connsiteX1" fmla="*/ 2159455 w 2159455"/>
              <a:gd name="connsiteY1" fmla="*/ 2181 h 389057"/>
              <a:gd name="connsiteX2" fmla="*/ 1947815 w 2159455"/>
              <a:gd name="connsiteY2" fmla="*/ 389057 h 389057"/>
              <a:gd name="connsiteX3" fmla="*/ 3185 w 2159455"/>
              <a:gd name="connsiteY3" fmla="*/ 387555 h 389057"/>
              <a:gd name="connsiteX4" fmla="*/ 0 w 2159455"/>
              <a:gd name="connsiteY4" fmla="*/ 0 h 389057"/>
              <a:gd name="connsiteX0" fmla="*/ 137577 w 2156277"/>
              <a:gd name="connsiteY0" fmla="*/ 0 h 389057"/>
              <a:gd name="connsiteX1" fmla="*/ 2156277 w 2156277"/>
              <a:gd name="connsiteY1" fmla="*/ 2181 h 389057"/>
              <a:gd name="connsiteX2" fmla="*/ 1944637 w 2156277"/>
              <a:gd name="connsiteY2" fmla="*/ 389057 h 389057"/>
              <a:gd name="connsiteX3" fmla="*/ 7 w 2156277"/>
              <a:gd name="connsiteY3" fmla="*/ 387555 h 389057"/>
              <a:gd name="connsiteX4" fmla="*/ 137577 w 2156277"/>
              <a:gd name="connsiteY4" fmla="*/ 0 h 389057"/>
              <a:gd name="connsiteX0" fmla="*/ 257 w 2018957"/>
              <a:gd name="connsiteY0" fmla="*/ 0 h 389057"/>
              <a:gd name="connsiteX1" fmla="*/ 2018957 w 2018957"/>
              <a:gd name="connsiteY1" fmla="*/ 2181 h 389057"/>
              <a:gd name="connsiteX2" fmla="*/ 1807317 w 2018957"/>
              <a:gd name="connsiteY2" fmla="*/ 389057 h 389057"/>
              <a:gd name="connsiteX3" fmla="*/ 314 w 2018957"/>
              <a:gd name="connsiteY3" fmla="*/ 384427 h 389057"/>
              <a:gd name="connsiteX4" fmla="*/ 257 w 2018957"/>
              <a:gd name="connsiteY4" fmla="*/ 0 h 389057"/>
              <a:gd name="connsiteX0" fmla="*/ 257 w 1921909"/>
              <a:gd name="connsiteY0" fmla="*/ 0 h 389057"/>
              <a:gd name="connsiteX1" fmla="*/ 1921909 w 1921909"/>
              <a:gd name="connsiteY1" fmla="*/ 3559 h 389057"/>
              <a:gd name="connsiteX2" fmla="*/ 1807317 w 1921909"/>
              <a:gd name="connsiteY2" fmla="*/ 389057 h 389057"/>
              <a:gd name="connsiteX3" fmla="*/ 314 w 1921909"/>
              <a:gd name="connsiteY3" fmla="*/ 384427 h 389057"/>
              <a:gd name="connsiteX4" fmla="*/ 257 w 1921909"/>
              <a:gd name="connsiteY4" fmla="*/ 0 h 389057"/>
              <a:gd name="connsiteX0" fmla="*/ 766659 w 1921597"/>
              <a:gd name="connsiteY0" fmla="*/ 0 h 389057"/>
              <a:gd name="connsiteX1" fmla="*/ 1921597 w 1921597"/>
              <a:gd name="connsiteY1" fmla="*/ 3559 h 389057"/>
              <a:gd name="connsiteX2" fmla="*/ 1807005 w 1921597"/>
              <a:gd name="connsiteY2" fmla="*/ 389057 h 389057"/>
              <a:gd name="connsiteX3" fmla="*/ 2 w 1921597"/>
              <a:gd name="connsiteY3" fmla="*/ 384427 h 389057"/>
              <a:gd name="connsiteX4" fmla="*/ 766659 w 1921597"/>
              <a:gd name="connsiteY4" fmla="*/ 0 h 389057"/>
              <a:gd name="connsiteX0" fmla="*/ 1563 w 1156501"/>
              <a:gd name="connsiteY0" fmla="*/ 0 h 389057"/>
              <a:gd name="connsiteX1" fmla="*/ 1156501 w 1156501"/>
              <a:gd name="connsiteY1" fmla="*/ 3559 h 389057"/>
              <a:gd name="connsiteX2" fmla="*/ 1041909 w 1156501"/>
              <a:gd name="connsiteY2" fmla="*/ 389057 h 389057"/>
              <a:gd name="connsiteX3" fmla="*/ 205 w 1156501"/>
              <a:gd name="connsiteY3" fmla="*/ 384427 h 389057"/>
              <a:gd name="connsiteX4" fmla="*/ 1563 w 1156501"/>
              <a:gd name="connsiteY4" fmla="*/ 0 h 389057"/>
              <a:gd name="connsiteX0" fmla="*/ 0 w 1828047"/>
              <a:gd name="connsiteY0" fmla="*/ 5424 h 385498"/>
              <a:gd name="connsiteX1" fmla="*/ 1828047 w 1828047"/>
              <a:gd name="connsiteY1" fmla="*/ 0 h 385498"/>
              <a:gd name="connsiteX2" fmla="*/ 1713455 w 1828047"/>
              <a:gd name="connsiteY2" fmla="*/ 385498 h 385498"/>
              <a:gd name="connsiteX3" fmla="*/ 671751 w 1828047"/>
              <a:gd name="connsiteY3" fmla="*/ 380868 h 385498"/>
              <a:gd name="connsiteX4" fmla="*/ 0 w 1828047"/>
              <a:gd name="connsiteY4" fmla="*/ 5424 h 385498"/>
              <a:gd name="connsiteX0" fmla="*/ 321 w 1828368"/>
              <a:gd name="connsiteY0" fmla="*/ 5424 h 385498"/>
              <a:gd name="connsiteX1" fmla="*/ 1828368 w 1828368"/>
              <a:gd name="connsiteY1" fmla="*/ 0 h 385498"/>
              <a:gd name="connsiteX2" fmla="*/ 1713776 w 1828368"/>
              <a:gd name="connsiteY2" fmla="*/ 385498 h 385498"/>
              <a:gd name="connsiteX3" fmla="*/ 304 w 1828368"/>
              <a:gd name="connsiteY3" fmla="*/ 383114 h 385498"/>
              <a:gd name="connsiteX4" fmla="*/ 321 w 1828368"/>
              <a:gd name="connsiteY4" fmla="*/ 5424 h 385498"/>
              <a:gd name="connsiteX0" fmla="*/ 440521 w 1828066"/>
              <a:gd name="connsiteY0" fmla="*/ 2307 h 385498"/>
              <a:gd name="connsiteX1" fmla="*/ 1828066 w 1828066"/>
              <a:gd name="connsiteY1" fmla="*/ 0 h 385498"/>
              <a:gd name="connsiteX2" fmla="*/ 1713474 w 1828066"/>
              <a:gd name="connsiteY2" fmla="*/ 385498 h 385498"/>
              <a:gd name="connsiteX3" fmla="*/ 2 w 1828066"/>
              <a:gd name="connsiteY3" fmla="*/ 383114 h 385498"/>
              <a:gd name="connsiteX4" fmla="*/ 440521 w 1828066"/>
              <a:gd name="connsiteY4" fmla="*/ 2307 h 385498"/>
              <a:gd name="connsiteX0" fmla="*/ 322 w 1387867"/>
              <a:gd name="connsiteY0" fmla="*/ 2307 h 385498"/>
              <a:gd name="connsiteX1" fmla="*/ 1387867 w 1387867"/>
              <a:gd name="connsiteY1" fmla="*/ 0 h 385498"/>
              <a:gd name="connsiteX2" fmla="*/ 1273275 w 1387867"/>
              <a:gd name="connsiteY2" fmla="*/ 385498 h 385498"/>
              <a:gd name="connsiteX3" fmla="*/ 305 w 1387867"/>
              <a:gd name="connsiteY3" fmla="*/ 383114 h 385498"/>
              <a:gd name="connsiteX4" fmla="*/ 322 w 1387867"/>
              <a:gd name="connsiteY4" fmla="*/ 2307 h 385498"/>
              <a:gd name="connsiteX0" fmla="*/ 0 w 1388166"/>
              <a:gd name="connsiteY0" fmla="*/ 1268 h 385498"/>
              <a:gd name="connsiteX1" fmla="*/ 1388166 w 1388166"/>
              <a:gd name="connsiteY1" fmla="*/ 0 h 385498"/>
              <a:gd name="connsiteX2" fmla="*/ 1273574 w 1388166"/>
              <a:gd name="connsiteY2" fmla="*/ 385498 h 385498"/>
              <a:gd name="connsiteX3" fmla="*/ 604 w 1388166"/>
              <a:gd name="connsiteY3" fmla="*/ 383114 h 385498"/>
              <a:gd name="connsiteX4" fmla="*/ 0 w 1388166"/>
              <a:gd name="connsiteY4" fmla="*/ 1268 h 385498"/>
              <a:gd name="connsiteX0" fmla="*/ 271353 w 1387566"/>
              <a:gd name="connsiteY0" fmla="*/ 1268 h 385498"/>
              <a:gd name="connsiteX1" fmla="*/ 1387566 w 1387566"/>
              <a:gd name="connsiteY1" fmla="*/ 0 h 385498"/>
              <a:gd name="connsiteX2" fmla="*/ 1272974 w 1387566"/>
              <a:gd name="connsiteY2" fmla="*/ 385498 h 385498"/>
              <a:gd name="connsiteX3" fmla="*/ 4 w 1387566"/>
              <a:gd name="connsiteY3" fmla="*/ 383114 h 385498"/>
              <a:gd name="connsiteX4" fmla="*/ 271353 w 1387566"/>
              <a:gd name="connsiteY4" fmla="*/ 1268 h 385498"/>
              <a:gd name="connsiteX0" fmla="*/ 0 w 1116213"/>
              <a:gd name="connsiteY0" fmla="*/ 1268 h 385498"/>
              <a:gd name="connsiteX1" fmla="*/ 1116213 w 1116213"/>
              <a:gd name="connsiteY1" fmla="*/ 0 h 385498"/>
              <a:gd name="connsiteX2" fmla="*/ 1001621 w 1116213"/>
              <a:gd name="connsiteY2" fmla="*/ 385498 h 385498"/>
              <a:gd name="connsiteX3" fmla="*/ 604 w 1116213"/>
              <a:gd name="connsiteY3" fmla="*/ 382402 h 385498"/>
              <a:gd name="connsiteX4" fmla="*/ 0 w 1116213"/>
              <a:gd name="connsiteY4" fmla="*/ 1268 h 385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6213" h="385498">
                <a:moveTo>
                  <a:pt x="0" y="1268"/>
                </a:moveTo>
                <a:lnTo>
                  <a:pt x="1116213" y="0"/>
                </a:lnTo>
                <a:lnTo>
                  <a:pt x="1001621" y="385498"/>
                </a:lnTo>
                <a:lnTo>
                  <a:pt x="604" y="382402"/>
                </a:lnTo>
                <a:cubicBezTo>
                  <a:pt x="-458" y="253217"/>
                  <a:pt x="1062" y="130453"/>
                  <a:pt x="0" y="1268"/>
                </a:cubicBezTo>
                <a:close/>
              </a:path>
            </a:pathLst>
          </a:custGeom>
          <a:solidFill>
            <a:srgbClr val="007C92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 Placeholder 3"/>
          <p:cNvSpPr txBox="1">
            <a:spLocks/>
          </p:cNvSpPr>
          <p:nvPr/>
        </p:nvSpPr>
        <p:spPr>
          <a:xfrm>
            <a:off x="420006" y="286174"/>
            <a:ext cx="5984176" cy="703456"/>
          </a:xfrm>
          <a:prstGeom prst="rect">
            <a:avLst/>
          </a:prstGeom>
          <a:noFill/>
          <a:effectLst>
            <a:glow rad="1905000">
              <a:srgbClr val="007C92">
                <a:alpha val="25000"/>
              </a:srgbClr>
            </a:glow>
          </a:effectLst>
        </p:spPr>
        <p:txBody>
          <a:bodyPr wrap="square" lIns="0" rIns="0" spcCol="288000">
            <a:noAutofit/>
          </a:bodyPr>
          <a:lstStyle>
            <a:lvl1pPr marL="0" indent="0" algn="l" defTabSz="914400" rtl="0" eaLnBrk="1" latinLnBrk="0" hangingPunct="1">
              <a:spcBef>
                <a:spcPts val="0"/>
              </a:spcBef>
              <a:buFont typeface="Arial" pitchFamily="34" charset="0"/>
              <a:buNone/>
              <a:defRPr sz="4400" b="1" i="0" kern="1200" spc="0" baseline="0">
                <a:solidFill>
                  <a:srgbClr val="007C9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4300"/>
              </a:lnSpc>
            </a:pPr>
            <a:r>
              <a:rPr lang="en-GB" sz="3600" dirty="0" smtClean="0">
                <a:solidFill>
                  <a:schemeClr val="bg1"/>
                </a:solidFill>
              </a:rPr>
              <a:t>What can I do about it?</a:t>
            </a:r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5" name="Picture 4" descr="http://www.environment-agency.gov.uk/static/documents/Leisure/floodbarrier21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9246" y="3470677"/>
            <a:ext cx="2988179" cy="2988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49838904"/>
      </p:ext>
    </p:extLst>
  </p:cSld>
  <p:clrMapOvr>
    <a:masterClrMapping/>
  </p:clrMapOvr>
  <p:transition xmlns:p14="http://schemas.microsoft.com/office/powerpoint/2010/main" spd="slow">
    <p:randomBar dir="vert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1055" y="-6987"/>
            <a:ext cx="9965055" cy="64948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89630"/>
            <a:ext cx="3137583" cy="4503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ounded Rectangle 13"/>
          <p:cNvSpPr/>
          <p:nvPr/>
        </p:nvSpPr>
        <p:spPr>
          <a:xfrm>
            <a:off x="4760685" y="1509485"/>
            <a:ext cx="3889828" cy="43688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862284" y="1509485"/>
            <a:ext cx="3686629" cy="397370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GB" dirty="0"/>
              <a:t>Answer “What if?”</a:t>
            </a:r>
          </a:p>
          <a:p>
            <a:pPr>
              <a:spcBef>
                <a:spcPts val="600"/>
              </a:spcBef>
            </a:pPr>
            <a:r>
              <a:rPr lang="en-GB" dirty="0" smtClean="0"/>
              <a:t>Assess the consequence</a:t>
            </a:r>
            <a:endParaRPr lang="en-GB" sz="2800" dirty="0" smtClean="0"/>
          </a:p>
          <a:p>
            <a:pPr>
              <a:spcBef>
                <a:spcPts val="600"/>
              </a:spcBef>
            </a:pPr>
            <a:r>
              <a:rPr lang="en-GB" dirty="0"/>
              <a:t>Invest in resilience</a:t>
            </a:r>
          </a:p>
          <a:p>
            <a:pPr>
              <a:spcBef>
                <a:spcPts val="600"/>
              </a:spcBef>
            </a:pPr>
            <a:r>
              <a:rPr lang="en-GB" sz="2800" dirty="0" smtClean="0"/>
              <a:t>Remove the domino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GB" sz="2400" i="1" dirty="0" smtClean="0">
                <a:solidFill>
                  <a:srgbClr val="FF0000"/>
                </a:solidFill>
              </a:rPr>
              <a:t>All critical infrastructure in flood risk areas should be resistant and resilient to flooding</a:t>
            </a:r>
            <a:endParaRPr lang="en-GB" sz="2400" i="1" dirty="0">
              <a:solidFill>
                <a:srgbClr val="FF0000"/>
              </a:solidFill>
            </a:endParaRPr>
          </a:p>
          <a:p>
            <a:endParaRPr lang="en-GB" dirty="0"/>
          </a:p>
        </p:txBody>
      </p:sp>
      <p:sp>
        <p:nvSpPr>
          <p:cNvPr id="8" name="Rectangle 8"/>
          <p:cNvSpPr/>
          <p:nvPr/>
        </p:nvSpPr>
        <p:spPr>
          <a:xfrm>
            <a:off x="-10633" y="-6985"/>
            <a:ext cx="6255158" cy="1289774"/>
          </a:xfrm>
          <a:custGeom>
            <a:avLst/>
            <a:gdLst>
              <a:gd name="connsiteX0" fmla="*/ 0 w 8157882"/>
              <a:gd name="connsiteY0" fmla="*/ 0 h 392112"/>
              <a:gd name="connsiteX1" fmla="*/ 8157882 w 8157882"/>
              <a:gd name="connsiteY1" fmla="*/ 0 h 392112"/>
              <a:gd name="connsiteX2" fmla="*/ 8157882 w 8157882"/>
              <a:gd name="connsiteY2" fmla="*/ 392112 h 392112"/>
              <a:gd name="connsiteX3" fmla="*/ 0 w 8157882"/>
              <a:gd name="connsiteY3" fmla="*/ 392112 h 392112"/>
              <a:gd name="connsiteX4" fmla="*/ 0 w 8157882"/>
              <a:gd name="connsiteY4" fmla="*/ 0 h 392112"/>
              <a:gd name="connsiteX0" fmla="*/ 0 w 8157882"/>
              <a:gd name="connsiteY0" fmla="*/ 0 h 392112"/>
              <a:gd name="connsiteX1" fmla="*/ 8157882 w 8157882"/>
              <a:gd name="connsiteY1" fmla="*/ 0 h 392112"/>
              <a:gd name="connsiteX2" fmla="*/ 7938426 w 8157882"/>
              <a:gd name="connsiteY2" fmla="*/ 382968 h 392112"/>
              <a:gd name="connsiteX3" fmla="*/ 0 w 8157882"/>
              <a:gd name="connsiteY3" fmla="*/ 392112 h 392112"/>
              <a:gd name="connsiteX4" fmla="*/ 0 w 8157882"/>
              <a:gd name="connsiteY4" fmla="*/ 0 h 392112"/>
              <a:gd name="connsiteX0" fmla="*/ 0 w 8157882"/>
              <a:gd name="connsiteY0" fmla="*/ 0 h 392112"/>
              <a:gd name="connsiteX1" fmla="*/ 8157882 w 8157882"/>
              <a:gd name="connsiteY1" fmla="*/ 0 h 392112"/>
              <a:gd name="connsiteX2" fmla="*/ 7946242 w 8157882"/>
              <a:gd name="connsiteY2" fmla="*/ 386876 h 392112"/>
              <a:gd name="connsiteX3" fmla="*/ 0 w 8157882"/>
              <a:gd name="connsiteY3" fmla="*/ 392112 h 392112"/>
              <a:gd name="connsiteX4" fmla="*/ 0 w 8157882"/>
              <a:gd name="connsiteY4" fmla="*/ 0 h 392112"/>
              <a:gd name="connsiteX0" fmla="*/ 4052620 w 8157882"/>
              <a:gd name="connsiteY0" fmla="*/ 0 h 392112"/>
              <a:gd name="connsiteX1" fmla="*/ 8157882 w 8157882"/>
              <a:gd name="connsiteY1" fmla="*/ 0 h 392112"/>
              <a:gd name="connsiteX2" fmla="*/ 7946242 w 8157882"/>
              <a:gd name="connsiteY2" fmla="*/ 386876 h 392112"/>
              <a:gd name="connsiteX3" fmla="*/ 0 w 8157882"/>
              <a:gd name="connsiteY3" fmla="*/ 392112 h 392112"/>
              <a:gd name="connsiteX4" fmla="*/ 4052620 w 8157882"/>
              <a:gd name="connsiteY4" fmla="*/ 0 h 392112"/>
              <a:gd name="connsiteX0" fmla="*/ 0 w 4105262"/>
              <a:gd name="connsiteY0" fmla="*/ 0 h 392112"/>
              <a:gd name="connsiteX1" fmla="*/ 4105262 w 4105262"/>
              <a:gd name="connsiteY1" fmla="*/ 0 h 392112"/>
              <a:gd name="connsiteX2" fmla="*/ 3893622 w 4105262"/>
              <a:gd name="connsiteY2" fmla="*/ 386876 h 392112"/>
              <a:gd name="connsiteX3" fmla="*/ 14808 w 4105262"/>
              <a:gd name="connsiteY3" fmla="*/ 392112 h 392112"/>
              <a:gd name="connsiteX4" fmla="*/ 0 w 4105262"/>
              <a:gd name="connsiteY4" fmla="*/ 0 h 392112"/>
              <a:gd name="connsiteX0" fmla="*/ 174742 w 4090454"/>
              <a:gd name="connsiteY0" fmla="*/ 2311 h 392112"/>
              <a:gd name="connsiteX1" fmla="*/ 4090454 w 4090454"/>
              <a:gd name="connsiteY1" fmla="*/ 0 h 392112"/>
              <a:gd name="connsiteX2" fmla="*/ 3878814 w 4090454"/>
              <a:gd name="connsiteY2" fmla="*/ 386876 h 392112"/>
              <a:gd name="connsiteX3" fmla="*/ 0 w 4090454"/>
              <a:gd name="connsiteY3" fmla="*/ 392112 h 392112"/>
              <a:gd name="connsiteX4" fmla="*/ 174742 w 4090454"/>
              <a:gd name="connsiteY4" fmla="*/ 2311 h 392112"/>
              <a:gd name="connsiteX0" fmla="*/ 0 w 3915712"/>
              <a:gd name="connsiteY0" fmla="*/ 2311 h 392112"/>
              <a:gd name="connsiteX1" fmla="*/ 3915712 w 3915712"/>
              <a:gd name="connsiteY1" fmla="*/ 0 h 392112"/>
              <a:gd name="connsiteX2" fmla="*/ 3704072 w 3915712"/>
              <a:gd name="connsiteY2" fmla="*/ 386876 h 392112"/>
              <a:gd name="connsiteX3" fmla="*/ 939 w 3915712"/>
              <a:gd name="connsiteY3" fmla="*/ 392112 h 392112"/>
              <a:gd name="connsiteX4" fmla="*/ 0 w 3915712"/>
              <a:gd name="connsiteY4" fmla="*/ 2311 h 392112"/>
              <a:gd name="connsiteX0" fmla="*/ 376364 w 3914773"/>
              <a:gd name="connsiteY0" fmla="*/ 65 h 392112"/>
              <a:gd name="connsiteX1" fmla="*/ 3914773 w 3914773"/>
              <a:gd name="connsiteY1" fmla="*/ 0 h 392112"/>
              <a:gd name="connsiteX2" fmla="*/ 3703133 w 3914773"/>
              <a:gd name="connsiteY2" fmla="*/ 386876 h 392112"/>
              <a:gd name="connsiteX3" fmla="*/ 0 w 3914773"/>
              <a:gd name="connsiteY3" fmla="*/ 392112 h 392112"/>
              <a:gd name="connsiteX4" fmla="*/ 376364 w 3914773"/>
              <a:gd name="connsiteY4" fmla="*/ 65 h 392112"/>
              <a:gd name="connsiteX0" fmla="*/ 0 w 3538409"/>
              <a:gd name="connsiteY0" fmla="*/ 65 h 387620"/>
              <a:gd name="connsiteX1" fmla="*/ 3538409 w 3538409"/>
              <a:gd name="connsiteY1" fmla="*/ 0 h 387620"/>
              <a:gd name="connsiteX2" fmla="*/ 3326769 w 3538409"/>
              <a:gd name="connsiteY2" fmla="*/ 386876 h 387620"/>
              <a:gd name="connsiteX3" fmla="*/ 7677 w 3538409"/>
              <a:gd name="connsiteY3" fmla="*/ 387620 h 387620"/>
              <a:gd name="connsiteX4" fmla="*/ 0 w 3538409"/>
              <a:gd name="connsiteY4" fmla="*/ 65 h 387620"/>
              <a:gd name="connsiteX0" fmla="*/ 3552 w 3530732"/>
              <a:gd name="connsiteY0" fmla="*/ 65 h 387620"/>
              <a:gd name="connsiteX1" fmla="*/ 3530732 w 3530732"/>
              <a:gd name="connsiteY1" fmla="*/ 0 h 387620"/>
              <a:gd name="connsiteX2" fmla="*/ 3319092 w 3530732"/>
              <a:gd name="connsiteY2" fmla="*/ 386876 h 387620"/>
              <a:gd name="connsiteX3" fmla="*/ 0 w 3530732"/>
              <a:gd name="connsiteY3" fmla="*/ 387620 h 387620"/>
              <a:gd name="connsiteX4" fmla="*/ 3552 w 3530732"/>
              <a:gd name="connsiteY4" fmla="*/ 65 h 387620"/>
              <a:gd name="connsiteX0" fmla="*/ 1371277 w 3530732"/>
              <a:gd name="connsiteY0" fmla="*/ 0 h 389801"/>
              <a:gd name="connsiteX1" fmla="*/ 3530732 w 3530732"/>
              <a:gd name="connsiteY1" fmla="*/ 2181 h 389801"/>
              <a:gd name="connsiteX2" fmla="*/ 3319092 w 3530732"/>
              <a:gd name="connsiteY2" fmla="*/ 389057 h 389801"/>
              <a:gd name="connsiteX3" fmla="*/ 0 w 3530732"/>
              <a:gd name="connsiteY3" fmla="*/ 389801 h 389801"/>
              <a:gd name="connsiteX4" fmla="*/ 1371277 w 3530732"/>
              <a:gd name="connsiteY4" fmla="*/ 0 h 389801"/>
              <a:gd name="connsiteX0" fmla="*/ 0 w 2159455"/>
              <a:gd name="connsiteY0" fmla="*/ 0 h 389057"/>
              <a:gd name="connsiteX1" fmla="*/ 2159455 w 2159455"/>
              <a:gd name="connsiteY1" fmla="*/ 2181 h 389057"/>
              <a:gd name="connsiteX2" fmla="*/ 1947815 w 2159455"/>
              <a:gd name="connsiteY2" fmla="*/ 389057 h 389057"/>
              <a:gd name="connsiteX3" fmla="*/ 3185 w 2159455"/>
              <a:gd name="connsiteY3" fmla="*/ 387555 h 389057"/>
              <a:gd name="connsiteX4" fmla="*/ 0 w 2159455"/>
              <a:gd name="connsiteY4" fmla="*/ 0 h 389057"/>
              <a:gd name="connsiteX0" fmla="*/ 137577 w 2156277"/>
              <a:gd name="connsiteY0" fmla="*/ 0 h 389057"/>
              <a:gd name="connsiteX1" fmla="*/ 2156277 w 2156277"/>
              <a:gd name="connsiteY1" fmla="*/ 2181 h 389057"/>
              <a:gd name="connsiteX2" fmla="*/ 1944637 w 2156277"/>
              <a:gd name="connsiteY2" fmla="*/ 389057 h 389057"/>
              <a:gd name="connsiteX3" fmla="*/ 7 w 2156277"/>
              <a:gd name="connsiteY3" fmla="*/ 387555 h 389057"/>
              <a:gd name="connsiteX4" fmla="*/ 137577 w 2156277"/>
              <a:gd name="connsiteY4" fmla="*/ 0 h 389057"/>
              <a:gd name="connsiteX0" fmla="*/ 257 w 2018957"/>
              <a:gd name="connsiteY0" fmla="*/ 0 h 389057"/>
              <a:gd name="connsiteX1" fmla="*/ 2018957 w 2018957"/>
              <a:gd name="connsiteY1" fmla="*/ 2181 h 389057"/>
              <a:gd name="connsiteX2" fmla="*/ 1807317 w 2018957"/>
              <a:gd name="connsiteY2" fmla="*/ 389057 h 389057"/>
              <a:gd name="connsiteX3" fmla="*/ 314 w 2018957"/>
              <a:gd name="connsiteY3" fmla="*/ 384427 h 389057"/>
              <a:gd name="connsiteX4" fmla="*/ 257 w 2018957"/>
              <a:gd name="connsiteY4" fmla="*/ 0 h 389057"/>
              <a:gd name="connsiteX0" fmla="*/ 257 w 1921909"/>
              <a:gd name="connsiteY0" fmla="*/ 0 h 389057"/>
              <a:gd name="connsiteX1" fmla="*/ 1921909 w 1921909"/>
              <a:gd name="connsiteY1" fmla="*/ 3559 h 389057"/>
              <a:gd name="connsiteX2" fmla="*/ 1807317 w 1921909"/>
              <a:gd name="connsiteY2" fmla="*/ 389057 h 389057"/>
              <a:gd name="connsiteX3" fmla="*/ 314 w 1921909"/>
              <a:gd name="connsiteY3" fmla="*/ 384427 h 389057"/>
              <a:gd name="connsiteX4" fmla="*/ 257 w 1921909"/>
              <a:gd name="connsiteY4" fmla="*/ 0 h 389057"/>
              <a:gd name="connsiteX0" fmla="*/ 766659 w 1921597"/>
              <a:gd name="connsiteY0" fmla="*/ 0 h 389057"/>
              <a:gd name="connsiteX1" fmla="*/ 1921597 w 1921597"/>
              <a:gd name="connsiteY1" fmla="*/ 3559 h 389057"/>
              <a:gd name="connsiteX2" fmla="*/ 1807005 w 1921597"/>
              <a:gd name="connsiteY2" fmla="*/ 389057 h 389057"/>
              <a:gd name="connsiteX3" fmla="*/ 2 w 1921597"/>
              <a:gd name="connsiteY3" fmla="*/ 384427 h 389057"/>
              <a:gd name="connsiteX4" fmla="*/ 766659 w 1921597"/>
              <a:gd name="connsiteY4" fmla="*/ 0 h 389057"/>
              <a:gd name="connsiteX0" fmla="*/ 1563 w 1156501"/>
              <a:gd name="connsiteY0" fmla="*/ 0 h 389057"/>
              <a:gd name="connsiteX1" fmla="*/ 1156501 w 1156501"/>
              <a:gd name="connsiteY1" fmla="*/ 3559 h 389057"/>
              <a:gd name="connsiteX2" fmla="*/ 1041909 w 1156501"/>
              <a:gd name="connsiteY2" fmla="*/ 389057 h 389057"/>
              <a:gd name="connsiteX3" fmla="*/ 205 w 1156501"/>
              <a:gd name="connsiteY3" fmla="*/ 384427 h 389057"/>
              <a:gd name="connsiteX4" fmla="*/ 1563 w 1156501"/>
              <a:gd name="connsiteY4" fmla="*/ 0 h 389057"/>
              <a:gd name="connsiteX0" fmla="*/ 0 w 1828047"/>
              <a:gd name="connsiteY0" fmla="*/ 5424 h 385498"/>
              <a:gd name="connsiteX1" fmla="*/ 1828047 w 1828047"/>
              <a:gd name="connsiteY1" fmla="*/ 0 h 385498"/>
              <a:gd name="connsiteX2" fmla="*/ 1713455 w 1828047"/>
              <a:gd name="connsiteY2" fmla="*/ 385498 h 385498"/>
              <a:gd name="connsiteX3" fmla="*/ 671751 w 1828047"/>
              <a:gd name="connsiteY3" fmla="*/ 380868 h 385498"/>
              <a:gd name="connsiteX4" fmla="*/ 0 w 1828047"/>
              <a:gd name="connsiteY4" fmla="*/ 5424 h 385498"/>
              <a:gd name="connsiteX0" fmla="*/ 321 w 1828368"/>
              <a:gd name="connsiteY0" fmla="*/ 5424 h 385498"/>
              <a:gd name="connsiteX1" fmla="*/ 1828368 w 1828368"/>
              <a:gd name="connsiteY1" fmla="*/ 0 h 385498"/>
              <a:gd name="connsiteX2" fmla="*/ 1713776 w 1828368"/>
              <a:gd name="connsiteY2" fmla="*/ 385498 h 385498"/>
              <a:gd name="connsiteX3" fmla="*/ 304 w 1828368"/>
              <a:gd name="connsiteY3" fmla="*/ 383114 h 385498"/>
              <a:gd name="connsiteX4" fmla="*/ 321 w 1828368"/>
              <a:gd name="connsiteY4" fmla="*/ 5424 h 385498"/>
              <a:gd name="connsiteX0" fmla="*/ 440521 w 1828066"/>
              <a:gd name="connsiteY0" fmla="*/ 2307 h 385498"/>
              <a:gd name="connsiteX1" fmla="*/ 1828066 w 1828066"/>
              <a:gd name="connsiteY1" fmla="*/ 0 h 385498"/>
              <a:gd name="connsiteX2" fmla="*/ 1713474 w 1828066"/>
              <a:gd name="connsiteY2" fmla="*/ 385498 h 385498"/>
              <a:gd name="connsiteX3" fmla="*/ 2 w 1828066"/>
              <a:gd name="connsiteY3" fmla="*/ 383114 h 385498"/>
              <a:gd name="connsiteX4" fmla="*/ 440521 w 1828066"/>
              <a:gd name="connsiteY4" fmla="*/ 2307 h 385498"/>
              <a:gd name="connsiteX0" fmla="*/ 322 w 1387867"/>
              <a:gd name="connsiteY0" fmla="*/ 2307 h 385498"/>
              <a:gd name="connsiteX1" fmla="*/ 1387867 w 1387867"/>
              <a:gd name="connsiteY1" fmla="*/ 0 h 385498"/>
              <a:gd name="connsiteX2" fmla="*/ 1273275 w 1387867"/>
              <a:gd name="connsiteY2" fmla="*/ 385498 h 385498"/>
              <a:gd name="connsiteX3" fmla="*/ 305 w 1387867"/>
              <a:gd name="connsiteY3" fmla="*/ 383114 h 385498"/>
              <a:gd name="connsiteX4" fmla="*/ 322 w 1387867"/>
              <a:gd name="connsiteY4" fmla="*/ 2307 h 385498"/>
              <a:gd name="connsiteX0" fmla="*/ 0 w 1388166"/>
              <a:gd name="connsiteY0" fmla="*/ 1268 h 385498"/>
              <a:gd name="connsiteX1" fmla="*/ 1388166 w 1388166"/>
              <a:gd name="connsiteY1" fmla="*/ 0 h 385498"/>
              <a:gd name="connsiteX2" fmla="*/ 1273574 w 1388166"/>
              <a:gd name="connsiteY2" fmla="*/ 385498 h 385498"/>
              <a:gd name="connsiteX3" fmla="*/ 604 w 1388166"/>
              <a:gd name="connsiteY3" fmla="*/ 383114 h 385498"/>
              <a:gd name="connsiteX4" fmla="*/ 0 w 1388166"/>
              <a:gd name="connsiteY4" fmla="*/ 1268 h 385498"/>
              <a:gd name="connsiteX0" fmla="*/ 271353 w 1387566"/>
              <a:gd name="connsiteY0" fmla="*/ 1268 h 385498"/>
              <a:gd name="connsiteX1" fmla="*/ 1387566 w 1387566"/>
              <a:gd name="connsiteY1" fmla="*/ 0 h 385498"/>
              <a:gd name="connsiteX2" fmla="*/ 1272974 w 1387566"/>
              <a:gd name="connsiteY2" fmla="*/ 385498 h 385498"/>
              <a:gd name="connsiteX3" fmla="*/ 4 w 1387566"/>
              <a:gd name="connsiteY3" fmla="*/ 383114 h 385498"/>
              <a:gd name="connsiteX4" fmla="*/ 271353 w 1387566"/>
              <a:gd name="connsiteY4" fmla="*/ 1268 h 385498"/>
              <a:gd name="connsiteX0" fmla="*/ 0 w 1116213"/>
              <a:gd name="connsiteY0" fmla="*/ 1268 h 385498"/>
              <a:gd name="connsiteX1" fmla="*/ 1116213 w 1116213"/>
              <a:gd name="connsiteY1" fmla="*/ 0 h 385498"/>
              <a:gd name="connsiteX2" fmla="*/ 1001621 w 1116213"/>
              <a:gd name="connsiteY2" fmla="*/ 385498 h 385498"/>
              <a:gd name="connsiteX3" fmla="*/ 604 w 1116213"/>
              <a:gd name="connsiteY3" fmla="*/ 382402 h 385498"/>
              <a:gd name="connsiteX4" fmla="*/ 0 w 1116213"/>
              <a:gd name="connsiteY4" fmla="*/ 1268 h 385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6213" h="385498">
                <a:moveTo>
                  <a:pt x="0" y="1268"/>
                </a:moveTo>
                <a:lnTo>
                  <a:pt x="1116213" y="0"/>
                </a:lnTo>
                <a:lnTo>
                  <a:pt x="1001621" y="385498"/>
                </a:lnTo>
                <a:lnTo>
                  <a:pt x="604" y="382402"/>
                </a:lnTo>
                <a:cubicBezTo>
                  <a:pt x="-458" y="253217"/>
                  <a:pt x="1062" y="130453"/>
                  <a:pt x="0" y="1268"/>
                </a:cubicBezTo>
                <a:close/>
              </a:path>
            </a:pathLst>
          </a:custGeom>
          <a:solidFill>
            <a:srgbClr val="007C92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 Placeholder 3"/>
          <p:cNvSpPr txBox="1">
            <a:spLocks/>
          </p:cNvSpPr>
          <p:nvPr/>
        </p:nvSpPr>
        <p:spPr>
          <a:xfrm>
            <a:off x="420006" y="286174"/>
            <a:ext cx="5984176" cy="703456"/>
          </a:xfrm>
          <a:prstGeom prst="rect">
            <a:avLst/>
          </a:prstGeom>
          <a:noFill/>
          <a:effectLst>
            <a:glow rad="1905000">
              <a:srgbClr val="007C92">
                <a:alpha val="25000"/>
              </a:srgbClr>
            </a:glow>
          </a:effectLst>
        </p:spPr>
        <p:txBody>
          <a:bodyPr wrap="square" lIns="0" rIns="0" spcCol="288000">
            <a:noAutofit/>
          </a:bodyPr>
          <a:lstStyle>
            <a:lvl1pPr marL="0" indent="0" algn="l" defTabSz="914400" rtl="0" eaLnBrk="1" latinLnBrk="0" hangingPunct="1">
              <a:spcBef>
                <a:spcPts val="0"/>
              </a:spcBef>
              <a:buFont typeface="Arial" pitchFamily="34" charset="0"/>
              <a:buNone/>
              <a:defRPr sz="4400" b="1" i="0" kern="1200" spc="0" baseline="0">
                <a:solidFill>
                  <a:srgbClr val="007C9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4300"/>
              </a:lnSpc>
            </a:pPr>
            <a:r>
              <a:rPr lang="en-GB" sz="3600" dirty="0" smtClean="0">
                <a:solidFill>
                  <a:schemeClr val="bg1"/>
                </a:solidFill>
              </a:rPr>
              <a:t>What can I do about it?</a:t>
            </a:r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1" name="Picture 7" descr="C:\Users\David J Balmforth\Pictures\2014-09-16\03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19046"/>
            <a:ext cx="3823928" cy="2868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66549929"/>
      </p:ext>
    </p:extLst>
  </p:cSld>
  <p:clrMapOvr>
    <a:masterClrMapping/>
  </p:clrMapOvr>
  <p:transition xmlns:p14="http://schemas.microsoft.com/office/powerpoint/2010/main" spd="slow">
    <p:randomBar dir="vert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David J Balmforth\Pictures\Transfer from Blackberry\IMG00084-20120705-185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ounded Rectangle 13"/>
          <p:cNvSpPr/>
          <p:nvPr/>
        </p:nvSpPr>
        <p:spPr>
          <a:xfrm>
            <a:off x="420006" y="1611085"/>
            <a:ext cx="3889828" cy="43688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21605" y="1808635"/>
            <a:ext cx="3686629" cy="397370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GB" dirty="0" smtClean="0"/>
              <a:t>Use storm water as a resource</a:t>
            </a:r>
          </a:p>
          <a:p>
            <a:pPr>
              <a:spcBef>
                <a:spcPts val="600"/>
              </a:spcBef>
            </a:pPr>
            <a:r>
              <a:rPr lang="en-GB" sz="2800" dirty="0" smtClean="0"/>
              <a:t>Improve local amenity</a:t>
            </a:r>
          </a:p>
          <a:p>
            <a:pPr>
              <a:spcBef>
                <a:spcPts val="600"/>
              </a:spcBef>
            </a:pPr>
            <a:r>
              <a:rPr lang="en-GB" dirty="0" smtClean="0"/>
              <a:t>Improve bio-diversity</a:t>
            </a:r>
            <a:endParaRPr lang="en-GB" sz="2800" dirty="0" smtClean="0"/>
          </a:p>
          <a:p>
            <a:pPr marL="0" indent="0">
              <a:spcBef>
                <a:spcPts val="600"/>
              </a:spcBef>
              <a:buNone/>
            </a:pPr>
            <a:r>
              <a:rPr lang="en-GB" sz="2400" i="1" dirty="0" smtClean="0">
                <a:solidFill>
                  <a:srgbClr val="FF0000"/>
                </a:solidFill>
              </a:rPr>
              <a:t>Flood risk management is part of the wider issue of water sensitive design</a:t>
            </a:r>
            <a:endParaRPr lang="en-GB" sz="2400" i="1" dirty="0">
              <a:solidFill>
                <a:srgbClr val="FF0000"/>
              </a:solidFill>
            </a:endParaRPr>
          </a:p>
          <a:p>
            <a:endParaRPr lang="en-GB" dirty="0"/>
          </a:p>
        </p:txBody>
      </p:sp>
      <p:sp>
        <p:nvSpPr>
          <p:cNvPr id="8" name="Rectangle 8"/>
          <p:cNvSpPr/>
          <p:nvPr/>
        </p:nvSpPr>
        <p:spPr>
          <a:xfrm>
            <a:off x="-10633" y="-6985"/>
            <a:ext cx="6255158" cy="1289774"/>
          </a:xfrm>
          <a:custGeom>
            <a:avLst/>
            <a:gdLst>
              <a:gd name="connsiteX0" fmla="*/ 0 w 8157882"/>
              <a:gd name="connsiteY0" fmla="*/ 0 h 392112"/>
              <a:gd name="connsiteX1" fmla="*/ 8157882 w 8157882"/>
              <a:gd name="connsiteY1" fmla="*/ 0 h 392112"/>
              <a:gd name="connsiteX2" fmla="*/ 8157882 w 8157882"/>
              <a:gd name="connsiteY2" fmla="*/ 392112 h 392112"/>
              <a:gd name="connsiteX3" fmla="*/ 0 w 8157882"/>
              <a:gd name="connsiteY3" fmla="*/ 392112 h 392112"/>
              <a:gd name="connsiteX4" fmla="*/ 0 w 8157882"/>
              <a:gd name="connsiteY4" fmla="*/ 0 h 392112"/>
              <a:gd name="connsiteX0" fmla="*/ 0 w 8157882"/>
              <a:gd name="connsiteY0" fmla="*/ 0 h 392112"/>
              <a:gd name="connsiteX1" fmla="*/ 8157882 w 8157882"/>
              <a:gd name="connsiteY1" fmla="*/ 0 h 392112"/>
              <a:gd name="connsiteX2" fmla="*/ 7938426 w 8157882"/>
              <a:gd name="connsiteY2" fmla="*/ 382968 h 392112"/>
              <a:gd name="connsiteX3" fmla="*/ 0 w 8157882"/>
              <a:gd name="connsiteY3" fmla="*/ 392112 h 392112"/>
              <a:gd name="connsiteX4" fmla="*/ 0 w 8157882"/>
              <a:gd name="connsiteY4" fmla="*/ 0 h 392112"/>
              <a:gd name="connsiteX0" fmla="*/ 0 w 8157882"/>
              <a:gd name="connsiteY0" fmla="*/ 0 h 392112"/>
              <a:gd name="connsiteX1" fmla="*/ 8157882 w 8157882"/>
              <a:gd name="connsiteY1" fmla="*/ 0 h 392112"/>
              <a:gd name="connsiteX2" fmla="*/ 7946242 w 8157882"/>
              <a:gd name="connsiteY2" fmla="*/ 386876 h 392112"/>
              <a:gd name="connsiteX3" fmla="*/ 0 w 8157882"/>
              <a:gd name="connsiteY3" fmla="*/ 392112 h 392112"/>
              <a:gd name="connsiteX4" fmla="*/ 0 w 8157882"/>
              <a:gd name="connsiteY4" fmla="*/ 0 h 392112"/>
              <a:gd name="connsiteX0" fmla="*/ 4052620 w 8157882"/>
              <a:gd name="connsiteY0" fmla="*/ 0 h 392112"/>
              <a:gd name="connsiteX1" fmla="*/ 8157882 w 8157882"/>
              <a:gd name="connsiteY1" fmla="*/ 0 h 392112"/>
              <a:gd name="connsiteX2" fmla="*/ 7946242 w 8157882"/>
              <a:gd name="connsiteY2" fmla="*/ 386876 h 392112"/>
              <a:gd name="connsiteX3" fmla="*/ 0 w 8157882"/>
              <a:gd name="connsiteY3" fmla="*/ 392112 h 392112"/>
              <a:gd name="connsiteX4" fmla="*/ 4052620 w 8157882"/>
              <a:gd name="connsiteY4" fmla="*/ 0 h 392112"/>
              <a:gd name="connsiteX0" fmla="*/ 0 w 4105262"/>
              <a:gd name="connsiteY0" fmla="*/ 0 h 392112"/>
              <a:gd name="connsiteX1" fmla="*/ 4105262 w 4105262"/>
              <a:gd name="connsiteY1" fmla="*/ 0 h 392112"/>
              <a:gd name="connsiteX2" fmla="*/ 3893622 w 4105262"/>
              <a:gd name="connsiteY2" fmla="*/ 386876 h 392112"/>
              <a:gd name="connsiteX3" fmla="*/ 14808 w 4105262"/>
              <a:gd name="connsiteY3" fmla="*/ 392112 h 392112"/>
              <a:gd name="connsiteX4" fmla="*/ 0 w 4105262"/>
              <a:gd name="connsiteY4" fmla="*/ 0 h 392112"/>
              <a:gd name="connsiteX0" fmla="*/ 174742 w 4090454"/>
              <a:gd name="connsiteY0" fmla="*/ 2311 h 392112"/>
              <a:gd name="connsiteX1" fmla="*/ 4090454 w 4090454"/>
              <a:gd name="connsiteY1" fmla="*/ 0 h 392112"/>
              <a:gd name="connsiteX2" fmla="*/ 3878814 w 4090454"/>
              <a:gd name="connsiteY2" fmla="*/ 386876 h 392112"/>
              <a:gd name="connsiteX3" fmla="*/ 0 w 4090454"/>
              <a:gd name="connsiteY3" fmla="*/ 392112 h 392112"/>
              <a:gd name="connsiteX4" fmla="*/ 174742 w 4090454"/>
              <a:gd name="connsiteY4" fmla="*/ 2311 h 392112"/>
              <a:gd name="connsiteX0" fmla="*/ 0 w 3915712"/>
              <a:gd name="connsiteY0" fmla="*/ 2311 h 392112"/>
              <a:gd name="connsiteX1" fmla="*/ 3915712 w 3915712"/>
              <a:gd name="connsiteY1" fmla="*/ 0 h 392112"/>
              <a:gd name="connsiteX2" fmla="*/ 3704072 w 3915712"/>
              <a:gd name="connsiteY2" fmla="*/ 386876 h 392112"/>
              <a:gd name="connsiteX3" fmla="*/ 939 w 3915712"/>
              <a:gd name="connsiteY3" fmla="*/ 392112 h 392112"/>
              <a:gd name="connsiteX4" fmla="*/ 0 w 3915712"/>
              <a:gd name="connsiteY4" fmla="*/ 2311 h 392112"/>
              <a:gd name="connsiteX0" fmla="*/ 376364 w 3914773"/>
              <a:gd name="connsiteY0" fmla="*/ 65 h 392112"/>
              <a:gd name="connsiteX1" fmla="*/ 3914773 w 3914773"/>
              <a:gd name="connsiteY1" fmla="*/ 0 h 392112"/>
              <a:gd name="connsiteX2" fmla="*/ 3703133 w 3914773"/>
              <a:gd name="connsiteY2" fmla="*/ 386876 h 392112"/>
              <a:gd name="connsiteX3" fmla="*/ 0 w 3914773"/>
              <a:gd name="connsiteY3" fmla="*/ 392112 h 392112"/>
              <a:gd name="connsiteX4" fmla="*/ 376364 w 3914773"/>
              <a:gd name="connsiteY4" fmla="*/ 65 h 392112"/>
              <a:gd name="connsiteX0" fmla="*/ 0 w 3538409"/>
              <a:gd name="connsiteY0" fmla="*/ 65 h 387620"/>
              <a:gd name="connsiteX1" fmla="*/ 3538409 w 3538409"/>
              <a:gd name="connsiteY1" fmla="*/ 0 h 387620"/>
              <a:gd name="connsiteX2" fmla="*/ 3326769 w 3538409"/>
              <a:gd name="connsiteY2" fmla="*/ 386876 h 387620"/>
              <a:gd name="connsiteX3" fmla="*/ 7677 w 3538409"/>
              <a:gd name="connsiteY3" fmla="*/ 387620 h 387620"/>
              <a:gd name="connsiteX4" fmla="*/ 0 w 3538409"/>
              <a:gd name="connsiteY4" fmla="*/ 65 h 387620"/>
              <a:gd name="connsiteX0" fmla="*/ 3552 w 3530732"/>
              <a:gd name="connsiteY0" fmla="*/ 65 h 387620"/>
              <a:gd name="connsiteX1" fmla="*/ 3530732 w 3530732"/>
              <a:gd name="connsiteY1" fmla="*/ 0 h 387620"/>
              <a:gd name="connsiteX2" fmla="*/ 3319092 w 3530732"/>
              <a:gd name="connsiteY2" fmla="*/ 386876 h 387620"/>
              <a:gd name="connsiteX3" fmla="*/ 0 w 3530732"/>
              <a:gd name="connsiteY3" fmla="*/ 387620 h 387620"/>
              <a:gd name="connsiteX4" fmla="*/ 3552 w 3530732"/>
              <a:gd name="connsiteY4" fmla="*/ 65 h 387620"/>
              <a:gd name="connsiteX0" fmla="*/ 1371277 w 3530732"/>
              <a:gd name="connsiteY0" fmla="*/ 0 h 389801"/>
              <a:gd name="connsiteX1" fmla="*/ 3530732 w 3530732"/>
              <a:gd name="connsiteY1" fmla="*/ 2181 h 389801"/>
              <a:gd name="connsiteX2" fmla="*/ 3319092 w 3530732"/>
              <a:gd name="connsiteY2" fmla="*/ 389057 h 389801"/>
              <a:gd name="connsiteX3" fmla="*/ 0 w 3530732"/>
              <a:gd name="connsiteY3" fmla="*/ 389801 h 389801"/>
              <a:gd name="connsiteX4" fmla="*/ 1371277 w 3530732"/>
              <a:gd name="connsiteY4" fmla="*/ 0 h 389801"/>
              <a:gd name="connsiteX0" fmla="*/ 0 w 2159455"/>
              <a:gd name="connsiteY0" fmla="*/ 0 h 389057"/>
              <a:gd name="connsiteX1" fmla="*/ 2159455 w 2159455"/>
              <a:gd name="connsiteY1" fmla="*/ 2181 h 389057"/>
              <a:gd name="connsiteX2" fmla="*/ 1947815 w 2159455"/>
              <a:gd name="connsiteY2" fmla="*/ 389057 h 389057"/>
              <a:gd name="connsiteX3" fmla="*/ 3185 w 2159455"/>
              <a:gd name="connsiteY3" fmla="*/ 387555 h 389057"/>
              <a:gd name="connsiteX4" fmla="*/ 0 w 2159455"/>
              <a:gd name="connsiteY4" fmla="*/ 0 h 389057"/>
              <a:gd name="connsiteX0" fmla="*/ 137577 w 2156277"/>
              <a:gd name="connsiteY0" fmla="*/ 0 h 389057"/>
              <a:gd name="connsiteX1" fmla="*/ 2156277 w 2156277"/>
              <a:gd name="connsiteY1" fmla="*/ 2181 h 389057"/>
              <a:gd name="connsiteX2" fmla="*/ 1944637 w 2156277"/>
              <a:gd name="connsiteY2" fmla="*/ 389057 h 389057"/>
              <a:gd name="connsiteX3" fmla="*/ 7 w 2156277"/>
              <a:gd name="connsiteY3" fmla="*/ 387555 h 389057"/>
              <a:gd name="connsiteX4" fmla="*/ 137577 w 2156277"/>
              <a:gd name="connsiteY4" fmla="*/ 0 h 389057"/>
              <a:gd name="connsiteX0" fmla="*/ 257 w 2018957"/>
              <a:gd name="connsiteY0" fmla="*/ 0 h 389057"/>
              <a:gd name="connsiteX1" fmla="*/ 2018957 w 2018957"/>
              <a:gd name="connsiteY1" fmla="*/ 2181 h 389057"/>
              <a:gd name="connsiteX2" fmla="*/ 1807317 w 2018957"/>
              <a:gd name="connsiteY2" fmla="*/ 389057 h 389057"/>
              <a:gd name="connsiteX3" fmla="*/ 314 w 2018957"/>
              <a:gd name="connsiteY3" fmla="*/ 384427 h 389057"/>
              <a:gd name="connsiteX4" fmla="*/ 257 w 2018957"/>
              <a:gd name="connsiteY4" fmla="*/ 0 h 389057"/>
              <a:gd name="connsiteX0" fmla="*/ 257 w 1921909"/>
              <a:gd name="connsiteY0" fmla="*/ 0 h 389057"/>
              <a:gd name="connsiteX1" fmla="*/ 1921909 w 1921909"/>
              <a:gd name="connsiteY1" fmla="*/ 3559 h 389057"/>
              <a:gd name="connsiteX2" fmla="*/ 1807317 w 1921909"/>
              <a:gd name="connsiteY2" fmla="*/ 389057 h 389057"/>
              <a:gd name="connsiteX3" fmla="*/ 314 w 1921909"/>
              <a:gd name="connsiteY3" fmla="*/ 384427 h 389057"/>
              <a:gd name="connsiteX4" fmla="*/ 257 w 1921909"/>
              <a:gd name="connsiteY4" fmla="*/ 0 h 389057"/>
              <a:gd name="connsiteX0" fmla="*/ 766659 w 1921597"/>
              <a:gd name="connsiteY0" fmla="*/ 0 h 389057"/>
              <a:gd name="connsiteX1" fmla="*/ 1921597 w 1921597"/>
              <a:gd name="connsiteY1" fmla="*/ 3559 h 389057"/>
              <a:gd name="connsiteX2" fmla="*/ 1807005 w 1921597"/>
              <a:gd name="connsiteY2" fmla="*/ 389057 h 389057"/>
              <a:gd name="connsiteX3" fmla="*/ 2 w 1921597"/>
              <a:gd name="connsiteY3" fmla="*/ 384427 h 389057"/>
              <a:gd name="connsiteX4" fmla="*/ 766659 w 1921597"/>
              <a:gd name="connsiteY4" fmla="*/ 0 h 389057"/>
              <a:gd name="connsiteX0" fmla="*/ 1563 w 1156501"/>
              <a:gd name="connsiteY0" fmla="*/ 0 h 389057"/>
              <a:gd name="connsiteX1" fmla="*/ 1156501 w 1156501"/>
              <a:gd name="connsiteY1" fmla="*/ 3559 h 389057"/>
              <a:gd name="connsiteX2" fmla="*/ 1041909 w 1156501"/>
              <a:gd name="connsiteY2" fmla="*/ 389057 h 389057"/>
              <a:gd name="connsiteX3" fmla="*/ 205 w 1156501"/>
              <a:gd name="connsiteY3" fmla="*/ 384427 h 389057"/>
              <a:gd name="connsiteX4" fmla="*/ 1563 w 1156501"/>
              <a:gd name="connsiteY4" fmla="*/ 0 h 389057"/>
              <a:gd name="connsiteX0" fmla="*/ 0 w 1828047"/>
              <a:gd name="connsiteY0" fmla="*/ 5424 h 385498"/>
              <a:gd name="connsiteX1" fmla="*/ 1828047 w 1828047"/>
              <a:gd name="connsiteY1" fmla="*/ 0 h 385498"/>
              <a:gd name="connsiteX2" fmla="*/ 1713455 w 1828047"/>
              <a:gd name="connsiteY2" fmla="*/ 385498 h 385498"/>
              <a:gd name="connsiteX3" fmla="*/ 671751 w 1828047"/>
              <a:gd name="connsiteY3" fmla="*/ 380868 h 385498"/>
              <a:gd name="connsiteX4" fmla="*/ 0 w 1828047"/>
              <a:gd name="connsiteY4" fmla="*/ 5424 h 385498"/>
              <a:gd name="connsiteX0" fmla="*/ 321 w 1828368"/>
              <a:gd name="connsiteY0" fmla="*/ 5424 h 385498"/>
              <a:gd name="connsiteX1" fmla="*/ 1828368 w 1828368"/>
              <a:gd name="connsiteY1" fmla="*/ 0 h 385498"/>
              <a:gd name="connsiteX2" fmla="*/ 1713776 w 1828368"/>
              <a:gd name="connsiteY2" fmla="*/ 385498 h 385498"/>
              <a:gd name="connsiteX3" fmla="*/ 304 w 1828368"/>
              <a:gd name="connsiteY3" fmla="*/ 383114 h 385498"/>
              <a:gd name="connsiteX4" fmla="*/ 321 w 1828368"/>
              <a:gd name="connsiteY4" fmla="*/ 5424 h 385498"/>
              <a:gd name="connsiteX0" fmla="*/ 440521 w 1828066"/>
              <a:gd name="connsiteY0" fmla="*/ 2307 h 385498"/>
              <a:gd name="connsiteX1" fmla="*/ 1828066 w 1828066"/>
              <a:gd name="connsiteY1" fmla="*/ 0 h 385498"/>
              <a:gd name="connsiteX2" fmla="*/ 1713474 w 1828066"/>
              <a:gd name="connsiteY2" fmla="*/ 385498 h 385498"/>
              <a:gd name="connsiteX3" fmla="*/ 2 w 1828066"/>
              <a:gd name="connsiteY3" fmla="*/ 383114 h 385498"/>
              <a:gd name="connsiteX4" fmla="*/ 440521 w 1828066"/>
              <a:gd name="connsiteY4" fmla="*/ 2307 h 385498"/>
              <a:gd name="connsiteX0" fmla="*/ 322 w 1387867"/>
              <a:gd name="connsiteY0" fmla="*/ 2307 h 385498"/>
              <a:gd name="connsiteX1" fmla="*/ 1387867 w 1387867"/>
              <a:gd name="connsiteY1" fmla="*/ 0 h 385498"/>
              <a:gd name="connsiteX2" fmla="*/ 1273275 w 1387867"/>
              <a:gd name="connsiteY2" fmla="*/ 385498 h 385498"/>
              <a:gd name="connsiteX3" fmla="*/ 305 w 1387867"/>
              <a:gd name="connsiteY3" fmla="*/ 383114 h 385498"/>
              <a:gd name="connsiteX4" fmla="*/ 322 w 1387867"/>
              <a:gd name="connsiteY4" fmla="*/ 2307 h 385498"/>
              <a:gd name="connsiteX0" fmla="*/ 0 w 1388166"/>
              <a:gd name="connsiteY0" fmla="*/ 1268 h 385498"/>
              <a:gd name="connsiteX1" fmla="*/ 1388166 w 1388166"/>
              <a:gd name="connsiteY1" fmla="*/ 0 h 385498"/>
              <a:gd name="connsiteX2" fmla="*/ 1273574 w 1388166"/>
              <a:gd name="connsiteY2" fmla="*/ 385498 h 385498"/>
              <a:gd name="connsiteX3" fmla="*/ 604 w 1388166"/>
              <a:gd name="connsiteY3" fmla="*/ 383114 h 385498"/>
              <a:gd name="connsiteX4" fmla="*/ 0 w 1388166"/>
              <a:gd name="connsiteY4" fmla="*/ 1268 h 385498"/>
              <a:gd name="connsiteX0" fmla="*/ 271353 w 1387566"/>
              <a:gd name="connsiteY0" fmla="*/ 1268 h 385498"/>
              <a:gd name="connsiteX1" fmla="*/ 1387566 w 1387566"/>
              <a:gd name="connsiteY1" fmla="*/ 0 h 385498"/>
              <a:gd name="connsiteX2" fmla="*/ 1272974 w 1387566"/>
              <a:gd name="connsiteY2" fmla="*/ 385498 h 385498"/>
              <a:gd name="connsiteX3" fmla="*/ 4 w 1387566"/>
              <a:gd name="connsiteY3" fmla="*/ 383114 h 385498"/>
              <a:gd name="connsiteX4" fmla="*/ 271353 w 1387566"/>
              <a:gd name="connsiteY4" fmla="*/ 1268 h 385498"/>
              <a:gd name="connsiteX0" fmla="*/ 0 w 1116213"/>
              <a:gd name="connsiteY0" fmla="*/ 1268 h 385498"/>
              <a:gd name="connsiteX1" fmla="*/ 1116213 w 1116213"/>
              <a:gd name="connsiteY1" fmla="*/ 0 h 385498"/>
              <a:gd name="connsiteX2" fmla="*/ 1001621 w 1116213"/>
              <a:gd name="connsiteY2" fmla="*/ 385498 h 385498"/>
              <a:gd name="connsiteX3" fmla="*/ 604 w 1116213"/>
              <a:gd name="connsiteY3" fmla="*/ 382402 h 385498"/>
              <a:gd name="connsiteX4" fmla="*/ 0 w 1116213"/>
              <a:gd name="connsiteY4" fmla="*/ 1268 h 385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6213" h="385498">
                <a:moveTo>
                  <a:pt x="0" y="1268"/>
                </a:moveTo>
                <a:lnTo>
                  <a:pt x="1116213" y="0"/>
                </a:lnTo>
                <a:lnTo>
                  <a:pt x="1001621" y="385498"/>
                </a:lnTo>
                <a:lnTo>
                  <a:pt x="604" y="382402"/>
                </a:lnTo>
                <a:cubicBezTo>
                  <a:pt x="-458" y="253217"/>
                  <a:pt x="1062" y="130453"/>
                  <a:pt x="0" y="1268"/>
                </a:cubicBezTo>
                <a:close/>
              </a:path>
            </a:pathLst>
          </a:custGeom>
          <a:solidFill>
            <a:srgbClr val="007C92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 Placeholder 3"/>
          <p:cNvSpPr txBox="1">
            <a:spLocks/>
          </p:cNvSpPr>
          <p:nvPr/>
        </p:nvSpPr>
        <p:spPr>
          <a:xfrm>
            <a:off x="420006" y="286174"/>
            <a:ext cx="5984176" cy="703456"/>
          </a:xfrm>
          <a:prstGeom prst="rect">
            <a:avLst/>
          </a:prstGeom>
          <a:noFill/>
          <a:effectLst>
            <a:glow rad="1905000">
              <a:srgbClr val="007C92">
                <a:alpha val="25000"/>
              </a:srgbClr>
            </a:glow>
          </a:effectLst>
        </p:spPr>
        <p:txBody>
          <a:bodyPr wrap="square" lIns="0" rIns="0" spcCol="288000">
            <a:noAutofit/>
          </a:bodyPr>
          <a:lstStyle>
            <a:lvl1pPr marL="0" indent="0" algn="l" defTabSz="914400" rtl="0" eaLnBrk="1" latinLnBrk="0" hangingPunct="1">
              <a:spcBef>
                <a:spcPts val="0"/>
              </a:spcBef>
              <a:buFont typeface="Arial" pitchFamily="34" charset="0"/>
              <a:buNone/>
              <a:defRPr sz="4400" b="1" i="0" kern="1200" spc="0" baseline="0">
                <a:solidFill>
                  <a:srgbClr val="007C9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4300"/>
              </a:lnSpc>
            </a:pPr>
            <a:r>
              <a:rPr lang="en-GB" sz="3600" dirty="0" smtClean="0">
                <a:solidFill>
                  <a:schemeClr val="bg1"/>
                </a:solidFill>
              </a:rPr>
              <a:t>Deliver wider benefits</a:t>
            </a:r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0" name="Picture 2" descr="D:\Backup Files\Publications\Presentations\Flood Resilient Cities\Photos\East Belfast\Slide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86" t="36067" r="30664" b="-35918"/>
          <a:stretch>
            <a:fillRect/>
          </a:stretch>
        </p:blipFill>
        <p:spPr bwMode="auto">
          <a:xfrm>
            <a:off x="6443663" y="3103563"/>
            <a:ext cx="2268537" cy="507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98785070"/>
      </p:ext>
    </p:extLst>
  </p:cSld>
  <p:clrMapOvr>
    <a:masterClrMapping/>
  </p:clrMapOvr>
  <p:transition xmlns:p14="http://schemas.microsoft.com/office/powerpoint/2010/main" spd="slow">
    <p:randomBar dir="vert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Institution of Civil Engineers</a:t>
            </a:r>
          </a:p>
          <a:p>
            <a:endParaRPr lang="en-GB" dirty="0"/>
          </a:p>
        </p:txBody>
      </p:sp>
      <p:sp>
        <p:nvSpPr>
          <p:cNvPr id="6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942068" y="4703273"/>
            <a:ext cx="7664903" cy="1438836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4000"/>
              </a:lnSpc>
              <a:buNone/>
            </a:pPr>
            <a:r>
              <a:rPr lang="en-GB" sz="4800" b="1" dirty="0" smtClean="0">
                <a:solidFill>
                  <a:schemeClr val="bg1"/>
                </a:solidFill>
              </a:rPr>
              <a:t>Our Approach to Flood Risk Management</a:t>
            </a:r>
            <a:endParaRPr lang="en-GB" sz="4800" b="1" dirty="0">
              <a:solidFill>
                <a:schemeClr val="bg1"/>
              </a:solidFill>
            </a:endParaRPr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4294967295"/>
          </p:nvPr>
        </p:nvSpPr>
        <p:spPr>
          <a:xfrm>
            <a:off x="899592" y="6232634"/>
            <a:ext cx="6326708" cy="507221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1600"/>
              </a:lnSpc>
              <a:buNone/>
            </a:pPr>
            <a:r>
              <a:rPr lang="en-GB" sz="3600" b="1" dirty="0" smtClean="0">
                <a:solidFill>
                  <a:schemeClr val="bg1"/>
                </a:solidFill>
              </a:rPr>
              <a:t>David Balmforth</a:t>
            </a:r>
            <a:r>
              <a:rPr lang="en-GB" sz="3600" b="1" dirty="0">
                <a:solidFill>
                  <a:schemeClr val="bg1"/>
                </a:solidFill>
              </a:rPr>
              <a:t>,</a:t>
            </a:r>
            <a:r>
              <a:rPr lang="en-GB" sz="3600" b="1" dirty="0" smtClean="0">
                <a:solidFill>
                  <a:schemeClr val="bg1"/>
                </a:solidFill>
              </a:rPr>
              <a:t> ICE</a:t>
            </a:r>
            <a:endParaRPr lang="en-GB" sz="3600" b="1" dirty="0">
              <a:solidFill>
                <a:schemeClr val="bg1"/>
              </a:solidFill>
            </a:endParaRPr>
          </a:p>
        </p:txBody>
      </p:sp>
      <p:sp>
        <p:nvSpPr>
          <p:cNvPr id="8" name="Text Placeholder 1"/>
          <p:cNvSpPr txBox="1">
            <a:spLocks/>
          </p:cNvSpPr>
          <p:nvPr/>
        </p:nvSpPr>
        <p:spPr>
          <a:xfrm>
            <a:off x="4529445" y="6646689"/>
            <a:ext cx="1679254" cy="211311"/>
          </a:xfrm>
          <a:prstGeom prst="rect">
            <a:avLst/>
          </a:prstGeom>
        </p:spPr>
        <p:txBody>
          <a:bodyPr lIns="0" tIns="0" rIns="0" bIns="0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GB" sz="800" dirty="0" err="1">
                <a:solidFill>
                  <a:schemeClr val="bg1"/>
                </a:solidFill>
              </a:rPr>
              <a:t>Burj</a:t>
            </a:r>
            <a:r>
              <a:rPr lang="en-GB" sz="800" dirty="0">
                <a:solidFill>
                  <a:schemeClr val="bg1"/>
                </a:solidFill>
              </a:rPr>
              <a:t> Al </a:t>
            </a:r>
            <a:r>
              <a:rPr lang="en-GB" sz="800" dirty="0" smtClean="0">
                <a:solidFill>
                  <a:schemeClr val="bg1"/>
                </a:solidFill>
              </a:rPr>
              <a:t>Arab, Dubai</a:t>
            </a:r>
            <a:endParaRPr lang="en-GB" dirty="0" smtClean="0">
              <a:solidFill>
                <a:schemeClr val="bg1"/>
              </a:solidFill>
            </a:endParaRPr>
          </a:p>
          <a:p>
            <a:endParaRPr lang="en-GB" dirty="0"/>
          </a:p>
        </p:txBody>
      </p:sp>
      <p:sp>
        <p:nvSpPr>
          <p:cNvPr id="11" name="Text Placeholder 1"/>
          <p:cNvSpPr txBox="1">
            <a:spLocks/>
          </p:cNvSpPr>
          <p:nvPr/>
        </p:nvSpPr>
        <p:spPr>
          <a:xfrm>
            <a:off x="7224620" y="6646688"/>
            <a:ext cx="1679254" cy="211311"/>
          </a:xfrm>
          <a:prstGeom prst="rect">
            <a:avLst/>
          </a:prstGeom>
        </p:spPr>
        <p:txBody>
          <a:bodyPr lIns="0" tIns="0" rIns="0" bIns="0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GB" sz="800" dirty="0" smtClean="0">
                <a:solidFill>
                  <a:schemeClr val="bg1"/>
                </a:solidFill>
              </a:rPr>
              <a:t>Liverpool </a:t>
            </a:r>
            <a:r>
              <a:rPr lang="en-GB" sz="800" dirty="0">
                <a:solidFill>
                  <a:schemeClr val="bg1"/>
                </a:solidFill>
              </a:rPr>
              <a:t>street </a:t>
            </a:r>
            <a:r>
              <a:rPr lang="en-GB" sz="800" dirty="0" smtClean="0">
                <a:solidFill>
                  <a:schemeClr val="bg1"/>
                </a:solidFill>
              </a:rPr>
              <a:t>station, London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25654971"/>
      </p:ext>
    </p:extLst>
  </p:cSld>
  <p:clrMapOvr>
    <a:masterClrMapping/>
  </p:clrMapOvr>
  <p:transition xmlns:p14="http://schemas.microsoft.com/office/powerpoint/2010/main" spd="slow">
    <p:randomBar dir="vert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Kenmore Flood 20th July 2007 12 02 GMT Edite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218" y="-39914"/>
            <a:ext cx="9197218" cy="6897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ounded Rectangle 10"/>
          <p:cNvSpPr/>
          <p:nvPr/>
        </p:nvSpPr>
        <p:spPr>
          <a:xfrm>
            <a:off x="508000" y="1625599"/>
            <a:ext cx="3889828" cy="43688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711200" y="1741300"/>
            <a:ext cx="3599543" cy="397370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GB" sz="2800" dirty="0" smtClean="0"/>
              <a:t>How much am I at risk of flooding?</a:t>
            </a:r>
          </a:p>
          <a:p>
            <a:pPr>
              <a:spcBef>
                <a:spcPts val="600"/>
              </a:spcBef>
            </a:pPr>
            <a:r>
              <a:rPr lang="en-GB" sz="2800" dirty="0" smtClean="0"/>
              <a:t>What are you going to do about it?</a:t>
            </a:r>
          </a:p>
          <a:p>
            <a:pPr>
              <a:spcBef>
                <a:spcPts val="600"/>
              </a:spcBef>
            </a:pPr>
            <a:r>
              <a:rPr lang="en-GB" sz="2800" dirty="0" smtClean="0"/>
              <a:t>What can I do about it?</a:t>
            </a:r>
            <a:endParaRPr lang="en-GB" sz="2800" dirty="0"/>
          </a:p>
          <a:p>
            <a:endParaRPr lang="en-GB" dirty="0"/>
          </a:p>
        </p:txBody>
      </p:sp>
      <p:sp>
        <p:nvSpPr>
          <p:cNvPr id="8" name="Rectangle 8"/>
          <p:cNvSpPr/>
          <p:nvPr/>
        </p:nvSpPr>
        <p:spPr>
          <a:xfrm>
            <a:off x="-10633" y="-6985"/>
            <a:ext cx="6255158" cy="1289774"/>
          </a:xfrm>
          <a:custGeom>
            <a:avLst/>
            <a:gdLst>
              <a:gd name="connsiteX0" fmla="*/ 0 w 8157882"/>
              <a:gd name="connsiteY0" fmla="*/ 0 h 392112"/>
              <a:gd name="connsiteX1" fmla="*/ 8157882 w 8157882"/>
              <a:gd name="connsiteY1" fmla="*/ 0 h 392112"/>
              <a:gd name="connsiteX2" fmla="*/ 8157882 w 8157882"/>
              <a:gd name="connsiteY2" fmla="*/ 392112 h 392112"/>
              <a:gd name="connsiteX3" fmla="*/ 0 w 8157882"/>
              <a:gd name="connsiteY3" fmla="*/ 392112 h 392112"/>
              <a:gd name="connsiteX4" fmla="*/ 0 w 8157882"/>
              <a:gd name="connsiteY4" fmla="*/ 0 h 392112"/>
              <a:gd name="connsiteX0" fmla="*/ 0 w 8157882"/>
              <a:gd name="connsiteY0" fmla="*/ 0 h 392112"/>
              <a:gd name="connsiteX1" fmla="*/ 8157882 w 8157882"/>
              <a:gd name="connsiteY1" fmla="*/ 0 h 392112"/>
              <a:gd name="connsiteX2" fmla="*/ 7938426 w 8157882"/>
              <a:gd name="connsiteY2" fmla="*/ 382968 h 392112"/>
              <a:gd name="connsiteX3" fmla="*/ 0 w 8157882"/>
              <a:gd name="connsiteY3" fmla="*/ 392112 h 392112"/>
              <a:gd name="connsiteX4" fmla="*/ 0 w 8157882"/>
              <a:gd name="connsiteY4" fmla="*/ 0 h 392112"/>
              <a:gd name="connsiteX0" fmla="*/ 0 w 8157882"/>
              <a:gd name="connsiteY0" fmla="*/ 0 h 392112"/>
              <a:gd name="connsiteX1" fmla="*/ 8157882 w 8157882"/>
              <a:gd name="connsiteY1" fmla="*/ 0 h 392112"/>
              <a:gd name="connsiteX2" fmla="*/ 7946242 w 8157882"/>
              <a:gd name="connsiteY2" fmla="*/ 386876 h 392112"/>
              <a:gd name="connsiteX3" fmla="*/ 0 w 8157882"/>
              <a:gd name="connsiteY3" fmla="*/ 392112 h 392112"/>
              <a:gd name="connsiteX4" fmla="*/ 0 w 8157882"/>
              <a:gd name="connsiteY4" fmla="*/ 0 h 392112"/>
              <a:gd name="connsiteX0" fmla="*/ 4052620 w 8157882"/>
              <a:gd name="connsiteY0" fmla="*/ 0 h 392112"/>
              <a:gd name="connsiteX1" fmla="*/ 8157882 w 8157882"/>
              <a:gd name="connsiteY1" fmla="*/ 0 h 392112"/>
              <a:gd name="connsiteX2" fmla="*/ 7946242 w 8157882"/>
              <a:gd name="connsiteY2" fmla="*/ 386876 h 392112"/>
              <a:gd name="connsiteX3" fmla="*/ 0 w 8157882"/>
              <a:gd name="connsiteY3" fmla="*/ 392112 h 392112"/>
              <a:gd name="connsiteX4" fmla="*/ 4052620 w 8157882"/>
              <a:gd name="connsiteY4" fmla="*/ 0 h 392112"/>
              <a:gd name="connsiteX0" fmla="*/ 0 w 4105262"/>
              <a:gd name="connsiteY0" fmla="*/ 0 h 392112"/>
              <a:gd name="connsiteX1" fmla="*/ 4105262 w 4105262"/>
              <a:gd name="connsiteY1" fmla="*/ 0 h 392112"/>
              <a:gd name="connsiteX2" fmla="*/ 3893622 w 4105262"/>
              <a:gd name="connsiteY2" fmla="*/ 386876 h 392112"/>
              <a:gd name="connsiteX3" fmla="*/ 14808 w 4105262"/>
              <a:gd name="connsiteY3" fmla="*/ 392112 h 392112"/>
              <a:gd name="connsiteX4" fmla="*/ 0 w 4105262"/>
              <a:gd name="connsiteY4" fmla="*/ 0 h 392112"/>
              <a:gd name="connsiteX0" fmla="*/ 174742 w 4090454"/>
              <a:gd name="connsiteY0" fmla="*/ 2311 h 392112"/>
              <a:gd name="connsiteX1" fmla="*/ 4090454 w 4090454"/>
              <a:gd name="connsiteY1" fmla="*/ 0 h 392112"/>
              <a:gd name="connsiteX2" fmla="*/ 3878814 w 4090454"/>
              <a:gd name="connsiteY2" fmla="*/ 386876 h 392112"/>
              <a:gd name="connsiteX3" fmla="*/ 0 w 4090454"/>
              <a:gd name="connsiteY3" fmla="*/ 392112 h 392112"/>
              <a:gd name="connsiteX4" fmla="*/ 174742 w 4090454"/>
              <a:gd name="connsiteY4" fmla="*/ 2311 h 392112"/>
              <a:gd name="connsiteX0" fmla="*/ 0 w 3915712"/>
              <a:gd name="connsiteY0" fmla="*/ 2311 h 392112"/>
              <a:gd name="connsiteX1" fmla="*/ 3915712 w 3915712"/>
              <a:gd name="connsiteY1" fmla="*/ 0 h 392112"/>
              <a:gd name="connsiteX2" fmla="*/ 3704072 w 3915712"/>
              <a:gd name="connsiteY2" fmla="*/ 386876 h 392112"/>
              <a:gd name="connsiteX3" fmla="*/ 939 w 3915712"/>
              <a:gd name="connsiteY3" fmla="*/ 392112 h 392112"/>
              <a:gd name="connsiteX4" fmla="*/ 0 w 3915712"/>
              <a:gd name="connsiteY4" fmla="*/ 2311 h 392112"/>
              <a:gd name="connsiteX0" fmla="*/ 376364 w 3914773"/>
              <a:gd name="connsiteY0" fmla="*/ 65 h 392112"/>
              <a:gd name="connsiteX1" fmla="*/ 3914773 w 3914773"/>
              <a:gd name="connsiteY1" fmla="*/ 0 h 392112"/>
              <a:gd name="connsiteX2" fmla="*/ 3703133 w 3914773"/>
              <a:gd name="connsiteY2" fmla="*/ 386876 h 392112"/>
              <a:gd name="connsiteX3" fmla="*/ 0 w 3914773"/>
              <a:gd name="connsiteY3" fmla="*/ 392112 h 392112"/>
              <a:gd name="connsiteX4" fmla="*/ 376364 w 3914773"/>
              <a:gd name="connsiteY4" fmla="*/ 65 h 392112"/>
              <a:gd name="connsiteX0" fmla="*/ 0 w 3538409"/>
              <a:gd name="connsiteY0" fmla="*/ 65 h 387620"/>
              <a:gd name="connsiteX1" fmla="*/ 3538409 w 3538409"/>
              <a:gd name="connsiteY1" fmla="*/ 0 h 387620"/>
              <a:gd name="connsiteX2" fmla="*/ 3326769 w 3538409"/>
              <a:gd name="connsiteY2" fmla="*/ 386876 h 387620"/>
              <a:gd name="connsiteX3" fmla="*/ 7677 w 3538409"/>
              <a:gd name="connsiteY3" fmla="*/ 387620 h 387620"/>
              <a:gd name="connsiteX4" fmla="*/ 0 w 3538409"/>
              <a:gd name="connsiteY4" fmla="*/ 65 h 387620"/>
              <a:gd name="connsiteX0" fmla="*/ 3552 w 3530732"/>
              <a:gd name="connsiteY0" fmla="*/ 65 h 387620"/>
              <a:gd name="connsiteX1" fmla="*/ 3530732 w 3530732"/>
              <a:gd name="connsiteY1" fmla="*/ 0 h 387620"/>
              <a:gd name="connsiteX2" fmla="*/ 3319092 w 3530732"/>
              <a:gd name="connsiteY2" fmla="*/ 386876 h 387620"/>
              <a:gd name="connsiteX3" fmla="*/ 0 w 3530732"/>
              <a:gd name="connsiteY3" fmla="*/ 387620 h 387620"/>
              <a:gd name="connsiteX4" fmla="*/ 3552 w 3530732"/>
              <a:gd name="connsiteY4" fmla="*/ 65 h 387620"/>
              <a:gd name="connsiteX0" fmla="*/ 1371277 w 3530732"/>
              <a:gd name="connsiteY0" fmla="*/ 0 h 389801"/>
              <a:gd name="connsiteX1" fmla="*/ 3530732 w 3530732"/>
              <a:gd name="connsiteY1" fmla="*/ 2181 h 389801"/>
              <a:gd name="connsiteX2" fmla="*/ 3319092 w 3530732"/>
              <a:gd name="connsiteY2" fmla="*/ 389057 h 389801"/>
              <a:gd name="connsiteX3" fmla="*/ 0 w 3530732"/>
              <a:gd name="connsiteY3" fmla="*/ 389801 h 389801"/>
              <a:gd name="connsiteX4" fmla="*/ 1371277 w 3530732"/>
              <a:gd name="connsiteY4" fmla="*/ 0 h 389801"/>
              <a:gd name="connsiteX0" fmla="*/ 0 w 2159455"/>
              <a:gd name="connsiteY0" fmla="*/ 0 h 389057"/>
              <a:gd name="connsiteX1" fmla="*/ 2159455 w 2159455"/>
              <a:gd name="connsiteY1" fmla="*/ 2181 h 389057"/>
              <a:gd name="connsiteX2" fmla="*/ 1947815 w 2159455"/>
              <a:gd name="connsiteY2" fmla="*/ 389057 h 389057"/>
              <a:gd name="connsiteX3" fmla="*/ 3185 w 2159455"/>
              <a:gd name="connsiteY3" fmla="*/ 387555 h 389057"/>
              <a:gd name="connsiteX4" fmla="*/ 0 w 2159455"/>
              <a:gd name="connsiteY4" fmla="*/ 0 h 389057"/>
              <a:gd name="connsiteX0" fmla="*/ 137577 w 2156277"/>
              <a:gd name="connsiteY0" fmla="*/ 0 h 389057"/>
              <a:gd name="connsiteX1" fmla="*/ 2156277 w 2156277"/>
              <a:gd name="connsiteY1" fmla="*/ 2181 h 389057"/>
              <a:gd name="connsiteX2" fmla="*/ 1944637 w 2156277"/>
              <a:gd name="connsiteY2" fmla="*/ 389057 h 389057"/>
              <a:gd name="connsiteX3" fmla="*/ 7 w 2156277"/>
              <a:gd name="connsiteY3" fmla="*/ 387555 h 389057"/>
              <a:gd name="connsiteX4" fmla="*/ 137577 w 2156277"/>
              <a:gd name="connsiteY4" fmla="*/ 0 h 389057"/>
              <a:gd name="connsiteX0" fmla="*/ 257 w 2018957"/>
              <a:gd name="connsiteY0" fmla="*/ 0 h 389057"/>
              <a:gd name="connsiteX1" fmla="*/ 2018957 w 2018957"/>
              <a:gd name="connsiteY1" fmla="*/ 2181 h 389057"/>
              <a:gd name="connsiteX2" fmla="*/ 1807317 w 2018957"/>
              <a:gd name="connsiteY2" fmla="*/ 389057 h 389057"/>
              <a:gd name="connsiteX3" fmla="*/ 314 w 2018957"/>
              <a:gd name="connsiteY3" fmla="*/ 384427 h 389057"/>
              <a:gd name="connsiteX4" fmla="*/ 257 w 2018957"/>
              <a:gd name="connsiteY4" fmla="*/ 0 h 389057"/>
              <a:gd name="connsiteX0" fmla="*/ 257 w 1921909"/>
              <a:gd name="connsiteY0" fmla="*/ 0 h 389057"/>
              <a:gd name="connsiteX1" fmla="*/ 1921909 w 1921909"/>
              <a:gd name="connsiteY1" fmla="*/ 3559 h 389057"/>
              <a:gd name="connsiteX2" fmla="*/ 1807317 w 1921909"/>
              <a:gd name="connsiteY2" fmla="*/ 389057 h 389057"/>
              <a:gd name="connsiteX3" fmla="*/ 314 w 1921909"/>
              <a:gd name="connsiteY3" fmla="*/ 384427 h 389057"/>
              <a:gd name="connsiteX4" fmla="*/ 257 w 1921909"/>
              <a:gd name="connsiteY4" fmla="*/ 0 h 389057"/>
              <a:gd name="connsiteX0" fmla="*/ 766659 w 1921597"/>
              <a:gd name="connsiteY0" fmla="*/ 0 h 389057"/>
              <a:gd name="connsiteX1" fmla="*/ 1921597 w 1921597"/>
              <a:gd name="connsiteY1" fmla="*/ 3559 h 389057"/>
              <a:gd name="connsiteX2" fmla="*/ 1807005 w 1921597"/>
              <a:gd name="connsiteY2" fmla="*/ 389057 h 389057"/>
              <a:gd name="connsiteX3" fmla="*/ 2 w 1921597"/>
              <a:gd name="connsiteY3" fmla="*/ 384427 h 389057"/>
              <a:gd name="connsiteX4" fmla="*/ 766659 w 1921597"/>
              <a:gd name="connsiteY4" fmla="*/ 0 h 389057"/>
              <a:gd name="connsiteX0" fmla="*/ 1563 w 1156501"/>
              <a:gd name="connsiteY0" fmla="*/ 0 h 389057"/>
              <a:gd name="connsiteX1" fmla="*/ 1156501 w 1156501"/>
              <a:gd name="connsiteY1" fmla="*/ 3559 h 389057"/>
              <a:gd name="connsiteX2" fmla="*/ 1041909 w 1156501"/>
              <a:gd name="connsiteY2" fmla="*/ 389057 h 389057"/>
              <a:gd name="connsiteX3" fmla="*/ 205 w 1156501"/>
              <a:gd name="connsiteY3" fmla="*/ 384427 h 389057"/>
              <a:gd name="connsiteX4" fmla="*/ 1563 w 1156501"/>
              <a:gd name="connsiteY4" fmla="*/ 0 h 389057"/>
              <a:gd name="connsiteX0" fmla="*/ 0 w 1828047"/>
              <a:gd name="connsiteY0" fmla="*/ 5424 h 385498"/>
              <a:gd name="connsiteX1" fmla="*/ 1828047 w 1828047"/>
              <a:gd name="connsiteY1" fmla="*/ 0 h 385498"/>
              <a:gd name="connsiteX2" fmla="*/ 1713455 w 1828047"/>
              <a:gd name="connsiteY2" fmla="*/ 385498 h 385498"/>
              <a:gd name="connsiteX3" fmla="*/ 671751 w 1828047"/>
              <a:gd name="connsiteY3" fmla="*/ 380868 h 385498"/>
              <a:gd name="connsiteX4" fmla="*/ 0 w 1828047"/>
              <a:gd name="connsiteY4" fmla="*/ 5424 h 385498"/>
              <a:gd name="connsiteX0" fmla="*/ 321 w 1828368"/>
              <a:gd name="connsiteY0" fmla="*/ 5424 h 385498"/>
              <a:gd name="connsiteX1" fmla="*/ 1828368 w 1828368"/>
              <a:gd name="connsiteY1" fmla="*/ 0 h 385498"/>
              <a:gd name="connsiteX2" fmla="*/ 1713776 w 1828368"/>
              <a:gd name="connsiteY2" fmla="*/ 385498 h 385498"/>
              <a:gd name="connsiteX3" fmla="*/ 304 w 1828368"/>
              <a:gd name="connsiteY3" fmla="*/ 383114 h 385498"/>
              <a:gd name="connsiteX4" fmla="*/ 321 w 1828368"/>
              <a:gd name="connsiteY4" fmla="*/ 5424 h 385498"/>
              <a:gd name="connsiteX0" fmla="*/ 440521 w 1828066"/>
              <a:gd name="connsiteY0" fmla="*/ 2307 h 385498"/>
              <a:gd name="connsiteX1" fmla="*/ 1828066 w 1828066"/>
              <a:gd name="connsiteY1" fmla="*/ 0 h 385498"/>
              <a:gd name="connsiteX2" fmla="*/ 1713474 w 1828066"/>
              <a:gd name="connsiteY2" fmla="*/ 385498 h 385498"/>
              <a:gd name="connsiteX3" fmla="*/ 2 w 1828066"/>
              <a:gd name="connsiteY3" fmla="*/ 383114 h 385498"/>
              <a:gd name="connsiteX4" fmla="*/ 440521 w 1828066"/>
              <a:gd name="connsiteY4" fmla="*/ 2307 h 385498"/>
              <a:gd name="connsiteX0" fmla="*/ 322 w 1387867"/>
              <a:gd name="connsiteY0" fmla="*/ 2307 h 385498"/>
              <a:gd name="connsiteX1" fmla="*/ 1387867 w 1387867"/>
              <a:gd name="connsiteY1" fmla="*/ 0 h 385498"/>
              <a:gd name="connsiteX2" fmla="*/ 1273275 w 1387867"/>
              <a:gd name="connsiteY2" fmla="*/ 385498 h 385498"/>
              <a:gd name="connsiteX3" fmla="*/ 305 w 1387867"/>
              <a:gd name="connsiteY3" fmla="*/ 383114 h 385498"/>
              <a:gd name="connsiteX4" fmla="*/ 322 w 1387867"/>
              <a:gd name="connsiteY4" fmla="*/ 2307 h 385498"/>
              <a:gd name="connsiteX0" fmla="*/ 0 w 1388166"/>
              <a:gd name="connsiteY0" fmla="*/ 1268 h 385498"/>
              <a:gd name="connsiteX1" fmla="*/ 1388166 w 1388166"/>
              <a:gd name="connsiteY1" fmla="*/ 0 h 385498"/>
              <a:gd name="connsiteX2" fmla="*/ 1273574 w 1388166"/>
              <a:gd name="connsiteY2" fmla="*/ 385498 h 385498"/>
              <a:gd name="connsiteX3" fmla="*/ 604 w 1388166"/>
              <a:gd name="connsiteY3" fmla="*/ 383114 h 385498"/>
              <a:gd name="connsiteX4" fmla="*/ 0 w 1388166"/>
              <a:gd name="connsiteY4" fmla="*/ 1268 h 385498"/>
              <a:gd name="connsiteX0" fmla="*/ 271353 w 1387566"/>
              <a:gd name="connsiteY0" fmla="*/ 1268 h 385498"/>
              <a:gd name="connsiteX1" fmla="*/ 1387566 w 1387566"/>
              <a:gd name="connsiteY1" fmla="*/ 0 h 385498"/>
              <a:gd name="connsiteX2" fmla="*/ 1272974 w 1387566"/>
              <a:gd name="connsiteY2" fmla="*/ 385498 h 385498"/>
              <a:gd name="connsiteX3" fmla="*/ 4 w 1387566"/>
              <a:gd name="connsiteY3" fmla="*/ 383114 h 385498"/>
              <a:gd name="connsiteX4" fmla="*/ 271353 w 1387566"/>
              <a:gd name="connsiteY4" fmla="*/ 1268 h 385498"/>
              <a:gd name="connsiteX0" fmla="*/ 0 w 1116213"/>
              <a:gd name="connsiteY0" fmla="*/ 1268 h 385498"/>
              <a:gd name="connsiteX1" fmla="*/ 1116213 w 1116213"/>
              <a:gd name="connsiteY1" fmla="*/ 0 h 385498"/>
              <a:gd name="connsiteX2" fmla="*/ 1001621 w 1116213"/>
              <a:gd name="connsiteY2" fmla="*/ 385498 h 385498"/>
              <a:gd name="connsiteX3" fmla="*/ 604 w 1116213"/>
              <a:gd name="connsiteY3" fmla="*/ 382402 h 385498"/>
              <a:gd name="connsiteX4" fmla="*/ 0 w 1116213"/>
              <a:gd name="connsiteY4" fmla="*/ 1268 h 385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6213" h="385498">
                <a:moveTo>
                  <a:pt x="0" y="1268"/>
                </a:moveTo>
                <a:lnTo>
                  <a:pt x="1116213" y="0"/>
                </a:lnTo>
                <a:lnTo>
                  <a:pt x="1001621" y="385498"/>
                </a:lnTo>
                <a:lnTo>
                  <a:pt x="604" y="382402"/>
                </a:lnTo>
                <a:cubicBezTo>
                  <a:pt x="-458" y="253217"/>
                  <a:pt x="1062" y="130453"/>
                  <a:pt x="0" y="1268"/>
                </a:cubicBezTo>
                <a:close/>
              </a:path>
            </a:pathLst>
          </a:custGeom>
          <a:solidFill>
            <a:srgbClr val="007C92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9" name="Text Placeholder 3"/>
          <p:cNvSpPr txBox="1">
            <a:spLocks/>
          </p:cNvSpPr>
          <p:nvPr/>
        </p:nvSpPr>
        <p:spPr>
          <a:xfrm>
            <a:off x="460167" y="333511"/>
            <a:ext cx="5984176" cy="703456"/>
          </a:xfrm>
          <a:prstGeom prst="rect">
            <a:avLst/>
          </a:prstGeom>
          <a:noFill/>
          <a:effectLst>
            <a:glow rad="1905000">
              <a:srgbClr val="007C92">
                <a:alpha val="25000"/>
              </a:srgbClr>
            </a:glow>
          </a:effectLst>
        </p:spPr>
        <p:txBody>
          <a:bodyPr wrap="square" lIns="0" rIns="0" spcCol="288000">
            <a:noAutofit/>
          </a:bodyPr>
          <a:lstStyle>
            <a:lvl1pPr marL="0" indent="0" algn="l" defTabSz="914400" rtl="0" eaLnBrk="1" latinLnBrk="0" hangingPunct="1">
              <a:spcBef>
                <a:spcPts val="0"/>
              </a:spcBef>
              <a:buFont typeface="Arial" pitchFamily="34" charset="0"/>
              <a:buNone/>
              <a:defRPr sz="4400" b="1" i="0" kern="1200" spc="0" baseline="0">
                <a:solidFill>
                  <a:srgbClr val="007C9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4300"/>
              </a:lnSpc>
            </a:pPr>
            <a:r>
              <a:rPr lang="en-GB" sz="3600" dirty="0" smtClean="0">
                <a:solidFill>
                  <a:prstClr val="white"/>
                </a:solidFill>
              </a:rPr>
              <a:t>The Three Questions</a:t>
            </a:r>
            <a:endParaRPr lang="en-GB" sz="3600" dirty="0">
              <a:solidFill>
                <a:prstClr val="white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5885031"/>
      </p:ext>
    </p:extLst>
  </p:cSld>
  <p:clrMapOvr>
    <a:masterClrMapping/>
  </p:clrMapOvr>
  <p:transition xmlns:p14="http://schemas.microsoft.com/office/powerpoint/2010/main" spd="slow">
    <p:randomBar dir="vert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25" y="2887132"/>
            <a:ext cx="4384675" cy="2923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ounded Rectangle 12"/>
          <p:cNvSpPr/>
          <p:nvPr/>
        </p:nvSpPr>
        <p:spPr>
          <a:xfrm>
            <a:off x="4920343" y="1539742"/>
            <a:ext cx="3889828" cy="43688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138056" y="1666057"/>
            <a:ext cx="3483429" cy="397370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GB" sz="2800" dirty="0" smtClean="0"/>
              <a:t>Where do I go?</a:t>
            </a:r>
          </a:p>
          <a:p>
            <a:pPr>
              <a:spcBef>
                <a:spcPts val="600"/>
              </a:spcBef>
            </a:pPr>
            <a:r>
              <a:rPr lang="en-GB" dirty="0" smtClean="0"/>
              <a:t>Strategic flood risk assessment?</a:t>
            </a:r>
            <a:endParaRPr lang="en-GB" sz="2800" dirty="0" smtClean="0"/>
          </a:p>
          <a:p>
            <a:pPr>
              <a:spcBef>
                <a:spcPts val="600"/>
              </a:spcBef>
            </a:pPr>
            <a:r>
              <a:rPr lang="en-GB" sz="2800" dirty="0" smtClean="0"/>
              <a:t>Coastal and river flooding?</a:t>
            </a:r>
          </a:p>
          <a:p>
            <a:pPr>
              <a:spcBef>
                <a:spcPts val="600"/>
              </a:spcBef>
            </a:pPr>
            <a:r>
              <a:rPr lang="en-GB" sz="2800" dirty="0" smtClean="0"/>
              <a:t>Surface water flooding?</a:t>
            </a:r>
            <a:endParaRPr lang="en-GB" dirty="0" smtClean="0"/>
          </a:p>
        </p:txBody>
      </p:sp>
      <p:sp>
        <p:nvSpPr>
          <p:cNvPr id="8" name="Rectangle 8"/>
          <p:cNvSpPr/>
          <p:nvPr/>
        </p:nvSpPr>
        <p:spPr>
          <a:xfrm>
            <a:off x="-10633" y="-6985"/>
            <a:ext cx="6255158" cy="1289774"/>
          </a:xfrm>
          <a:custGeom>
            <a:avLst/>
            <a:gdLst>
              <a:gd name="connsiteX0" fmla="*/ 0 w 8157882"/>
              <a:gd name="connsiteY0" fmla="*/ 0 h 392112"/>
              <a:gd name="connsiteX1" fmla="*/ 8157882 w 8157882"/>
              <a:gd name="connsiteY1" fmla="*/ 0 h 392112"/>
              <a:gd name="connsiteX2" fmla="*/ 8157882 w 8157882"/>
              <a:gd name="connsiteY2" fmla="*/ 392112 h 392112"/>
              <a:gd name="connsiteX3" fmla="*/ 0 w 8157882"/>
              <a:gd name="connsiteY3" fmla="*/ 392112 h 392112"/>
              <a:gd name="connsiteX4" fmla="*/ 0 w 8157882"/>
              <a:gd name="connsiteY4" fmla="*/ 0 h 392112"/>
              <a:gd name="connsiteX0" fmla="*/ 0 w 8157882"/>
              <a:gd name="connsiteY0" fmla="*/ 0 h 392112"/>
              <a:gd name="connsiteX1" fmla="*/ 8157882 w 8157882"/>
              <a:gd name="connsiteY1" fmla="*/ 0 h 392112"/>
              <a:gd name="connsiteX2" fmla="*/ 7938426 w 8157882"/>
              <a:gd name="connsiteY2" fmla="*/ 382968 h 392112"/>
              <a:gd name="connsiteX3" fmla="*/ 0 w 8157882"/>
              <a:gd name="connsiteY3" fmla="*/ 392112 h 392112"/>
              <a:gd name="connsiteX4" fmla="*/ 0 w 8157882"/>
              <a:gd name="connsiteY4" fmla="*/ 0 h 392112"/>
              <a:gd name="connsiteX0" fmla="*/ 0 w 8157882"/>
              <a:gd name="connsiteY0" fmla="*/ 0 h 392112"/>
              <a:gd name="connsiteX1" fmla="*/ 8157882 w 8157882"/>
              <a:gd name="connsiteY1" fmla="*/ 0 h 392112"/>
              <a:gd name="connsiteX2" fmla="*/ 7946242 w 8157882"/>
              <a:gd name="connsiteY2" fmla="*/ 386876 h 392112"/>
              <a:gd name="connsiteX3" fmla="*/ 0 w 8157882"/>
              <a:gd name="connsiteY3" fmla="*/ 392112 h 392112"/>
              <a:gd name="connsiteX4" fmla="*/ 0 w 8157882"/>
              <a:gd name="connsiteY4" fmla="*/ 0 h 392112"/>
              <a:gd name="connsiteX0" fmla="*/ 4052620 w 8157882"/>
              <a:gd name="connsiteY0" fmla="*/ 0 h 392112"/>
              <a:gd name="connsiteX1" fmla="*/ 8157882 w 8157882"/>
              <a:gd name="connsiteY1" fmla="*/ 0 h 392112"/>
              <a:gd name="connsiteX2" fmla="*/ 7946242 w 8157882"/>
              <a:gd name="connsiteY2" fmla="*/ 386876 h 392112"/>
              <a:gd name="connsiteX3" fmla="*/ 0 w 8157882"/>
              <a:gd name="connsiteY3" fmla="*/ 392112 h 392112"/>
              <a:gd name="connsiteX4" fmla="*/ 4052620 w 8157882"/>
              <a:gd name="connsiteY4" fmla="*/ 0 h 392112"/>
              <a:gd name="connsiteX0" fmla="*/ 0 w 4105262"/>
              <a:gd name="connsiteY0" fmla="*/ 0 h 392112"/>
              <a:gd name="connsiteX1" fmla="*/ 4105262 w 4105262"/>
              <a:gd name="connsiteY1" fmla="*/ 0 h 392112"/>
              <a:gd name="connsiteX2" fmla="*/ 3893622 w 4105262"/>
              <a:gd name="connsiteY2" fmla="*/ 386876 h 392112"/>
              <a:gd name="connsiteX3" fmla="*/ 14808 w 4105262"/>
              <a:gd name="connsiteY3" fmla="*/ 392112 h 392112"/>
              <a:gd name="connsiteX4" fmla="*/ 0 w 4105262"/>
              <a:gd name="connsiteY4" fmla="*/ 0 h 392112"/>
              <a:gd name="connsiteX0" fmla="*/ 174742 w 4090454"/>
              <a:gd name="connsiteY0" fmla="*/ 2311 h 392112"/>
              <a:gd name="connsiteX1" fmla="*/ 4090454 w 4090454"/>
              <a:gd name="connsiteY1" fmla="*/ 0 h 392112"/>
              <a:gd name="connsiteX2" fmla="*/ 3878814 w 4090454"/>
              <a:gd name="connsiteY2" fmla="*/ 386876 h 392112"/>
              <a:gd name="connsiteX3" fmla="*/ 0 w 4090454"/>
              <a:gd name="connsiteY3" fmla="*/ 392112 h 392112"/>
              <a:gd name="connsiteX4" fmla="*/ 174742 w 4090454"/>
              <a:gd name="connsiteY4" fmla="*/ 2311 h 392112"/>
              <a:gd name="connsiteX0" fmla="*/ 0 w 3915712"/>
              <a:gd name="connsiteY0" fmla="*/ 2311 h 392112"/>
              <a:gd name="connsiteX1" fmla="*/ 3915712 w 3915712"/>
              <a:gd name="connsiteY1" fmla="*/ 0 h 392112"/>
              <a:gd name="connsiteX2" fmla="*/ 3704072 w 3915712"/>
              <a:gd name="connsiteY2" fmla="*/ 386876 h 392112"/>
              <a:gd name="connsiteX3" fmla="*/ 939 w 3915712"/>
              <a:gd name="connsiteY3" fmla="*/ 392112 h 392112"/>
              <a:gd name="connsiteX4" fmla="*/ 0 w 3915712"/>
              <a:gd name="connsiteY4" fmla="*/ 2311 h 392112"/>
              <a:gd name="connsiteX0" fmla="*/ 376364 w 3914773"/>
              <a:gd name="connsiteY0" fmla="*/ 65 h 392112"/>
              <a:gd name="connsiteX1" fmla="*/ 3914773 w 3914773"/>
              <a:gd name="connsiteY1" fmla="*/ 0 h 392112"/>
              <a:gd name="connsiteX2" fmla="*/ 3703133 w 3914773"/>
              <a:gd name="connsiteY2" fmla="*/ 386876 h 392112"/>
              <a:gd name="connsiteX3" fmla="*/ 0 w 3914773"/>
              <a:gd name="connsiteY3" fmla="*/ 392112 h 392112"/>
              <a:gd name="connsiteX4" fmla="*/ 376364 w 3914773"/>
              <a:gd name="connsiteY4" fmla="*/ 65 h 392112"/>
              <a:gd name="connsiteX0" fmla="*/ 0 w 3538409"/>
              <a:gd name="connsiteY0" fmla="*/ 65 h 387620"/>
              <a:gd name="connsiteX1" fmla="*/ 3538409 w 3538409"/>
              <a:gd name="connsiteY1" fmla="*/ 0 h 387620"/>
              <a:gd name="connsiteX2" fmla="*/ 3326769 w 3538409"/>
              <a:gd name="connsiteY2" fmla="*/ 386876 h 387620"/>
              <a:gd name="connsiteX3" fmla="*/ 7677 w 3538409"/>
              <a:gd name="connsiteY3" fmla="*/ 387620 h 387620"/>
              <a:gd name="connsiteX4" fmla="*/ 0 w 3538409"/>
              <a:gd name="connsiteY4" fmla="*/ 65 h 387620"/>
              <a:gd name="connsiteX0" fmla="*/ 3552 w 3530732"/>
              <a:gd name="connsiteY0" fmla="*/ 65 h 387620"/>
              <a:gd name="connsiteX1" fmla="*/ 3530732 w 3530732"/>
              <a:gd name="connsiteY1" fmla="*/ 0 h 387620"/>
              <a:gd name="connsiteX2" fmla="*/ 3319092 w 3530732"/>
              <a:gd name="connsiteY2" fmla="*/ 386876 h 387620"/>
              <a:gd name="connsiteX3" fmla="*/ 0 w 3530732"/>
              <a:gd name="connsiteY3" fmla="*/ 387620 h 387620"/>
              <a:gd name="connsiteX4" fmla="*/ 3552 w 3530732"/>
              <a:gd name="connsiteY4" fmla="*/ 65 h 387620"/>
              <a:gd name="connsiteX0" fmla="*/ 1371277 w 3530732"/>
              <a:gd name="connsiteY0" fmla="*/ 0 h 389801"/>
              <a:gd name="connsiteX1" fmla="*/ 3530732 w 3530732"/>
              <a:gd name="connsiteY1" fmla="*/ 2181 h 389801"/>
              <a:gd name="connsiteX2" fmla="*/ 3319092 w 3530732"/>
              <a:gd name="connsiteY2" fmla="*/ 389057 h 389801"/>
              <a:gd name="connsiteX3" fmla="*/ 0 w 3530732"/>
              <a:gd name="connsiteY3" fmla="*/ 389801 h 389801"/>
              <a:gd name="connsiteX4" fmla="*/ 1371277 w 3530732"/>
              <a:gd name="connsiteY4" fmla="*/ 0 h 389801"/>
              <a:gd name="connsiteX0" fmla="*/ 0 w 2159455"/>
              <a:gd name="connsiteY0" fmla="*/ 0 h 389057"/>
              <a:gd name="connsiteX1" fmla="*/ 2159455 w 2159455"/>
              <a:gd name="connsiteY1" fmla="*/ 2181 h 389057"/>
              <a:gd name="connsiteX2" fmla="*/ 1947815 w 2159455"/>
              <a:gd name="connsiteY2" fmla="*/ 389057 h 389057"/>
              <a:gd name="connsiteX3" fmla="*/ 3185 w 2159455"/>
              <a:gd name="connsiteY3" fmla="*/ 387555 h 389057"/>
              <a:gd name="connsiteX4" fmla="*/ 0 w 2159455"/>
              <a:gd name="connsiteY4" fmla="*/ 0 h 389057"/>
              <a:gd name="connsiteX0" fmla="*/ 137577 w 2156277"/>
              <a:gd name="connsiteY0" fmla="*/ 0 h 389057"/>
              <a:gd name="connsiteX1" fmla="*/ 2156277 w 2156277"/>
              <a:gd name="connsiteY1" fmla="*/ 2181 h 389057"/>
              <a:gd name="connsiteX2" fmla="*/ 1944637 w 2156277"/>
              <a:gd name="connsiteY2" fmla="*/ 389057 h 389057"/>
              <a:gd name="connsiteX3" fmla="*/ 7 w 2156277"/>
              <a:gd name="connsiteY3" fmla="*/ 387555 h 389057"/>
              <a:gd name="connsiteX4" fmla="*/ 137577 w 2156277"/>
              <a:gd name="connsiteY4" fmla="*/ 0 h 389057"/>
              <a:gd name="connsiteX0" fmla="*/ 257 w 2018957"/>
              <a:gd name="connsiteY0" fmla="*/ 0 h 389057"/>
              <a:gd name="connsiteX1" fmla="*/ 2018957 w 2018957"/>
              <a:gd name="connsiteY1" fmla="*/ 2181 h 389057"/>
              <a:gd name="connsiteX2" fmla="*/ 1807317 w 2018957"/>
              <a:gd name="connsiteY2" fmla="*/ 389057 h 389057"/>
              <a:gd name="connsiteX3" fmla="*/ 314 w 2018957"/>
              <a:gd name="connsiteY3" fmla="*/ 384427 h 389057"/>
              <a:gd name="connsiteX4" fmla="*/ 257 w 2018957"/>
              <a:gd name="connsiteY4" fmla="*/ 0 h 389057"/>
              <a:gd name="connsiteX0" fmla="*/ 257 w 1921909"/>
              <a:gd name="connsiteY0" fmla="*/ 0 h 389057"/>
              <a:gd name="connsiteX1" fmla="*/ 1921909 w 1921909"/>
              <a:gd name="connsiteY1" fmla="*/ 3559 h 389057"/>
              <a:gd name="connsiteX2" fmla="*/ 1807317 w 1921909"/>
              <a:gd name="connsiteY2" fmla="*/ 389057 h 389057"/>
              <a:gd name="connsiteX3" fmla="*/ 314 w 1921909"/>
              <a:gd name="connsiteY3" fmla="*/ 384427 h 389057"/>
              <a:gd name="connsiteX4" fmla="*/ 257 w 1921909"/>
              <a:gd name="connsiteY4" fmla="*/ 0 h 389057"/>
              <a:gd name="connsiteX0" fmla="*/ 766659 w 1921597"/>
              <a:gd name="connsiteY0" fmla="*/ 0 h 389057"/>
              <a:gd name="connsiteX1" fmla="*/ 1921597 w 1921597"/>
              <a:gd name="connsiteY1" fmla="*/ 3559 h 389057"/>
              <a:gd name="connsiteX2" fmla="*/ 1807005 w 1921597"/>
              <a:gd name="connsiteY2" fmla="*/ 389057 h 389057"/>
              <a:gd name="connsiteX3" fmla="*/ 2 w 1921597"/>
              <a:gd name="connsiteY3" fmla="*/ 384427 h 389057"/>
              <a:gd name="connsiteX4" fmla="*/ 766659 w 1921597"/>
              <a:gd name="connsiteY4" fmla="*/ 0 h 389057"/>
              <a:gd name="connsiteX0" fmla="*/ 1563 w 1156501"/>
              <a:gd name="connsiteY0" fmla="*/ 0 h 389057"/>
              <a:gd name="connsiteX1" fmla="*/ 1156501 w 1156501"/>
              <a:gd name="connsiteY1" fmla="*/ 3559 h 389057"/>
              <a:gd name="connsiteX2" fmla="*/ 1041909 w 1156501"/>
              <a:gd name="connsiteY2" fmla="*/ 389057 h 389057"/>
              <a:gd name="connsiteX3" fmla="*/ 205 w 1156501"/>
              <a:gd name="connsiteY3" fmla="*/ 384427 h 389057"/>
              <a:gd name="connsiteX4" fmla="*/ 1563 w 1156501"/>
              <a:gd name="connsiteY4" fmla="*/ 0 h 389057"/>
              <a:gd name="connsiteX0" fmla="*/ 0 w 1828047"/>
              <a:gd name="connsiteY0" fmla="*/ 5424 h 385498"/>
              <a:gd name="connsiteX1" fmla="*/ 1828047 w 1828047"/>
              <a:gd name="connsiteY1" fmla="*/ 0 h 385498"/>
              <a:gd name="connsiteX2" fmla="*/ 1713455 w 1828047"/>
              <a:gd name="connsiteY2" fmla="*/ 385498 h 385498"/>
              <a:gd name="connsiteX3" fmla="*/ 671751 w 1828047"/>
              <a:gd name="connsiteY3" fmla="*/ 380868 h 385498"/>
              <a:gd name="connsiteX4" fmla="*/ 0 w 1828047"/>
              <a:gd name="connsiteY4" fmla="*/ 5424 h 385498"/>
              <a:gd name="connsiteX0" fmla="*/ 321 w 1828368"/>
              <a:gd name="connsiteY0" fmla="*/ 5424 h 385498"/>
              <a:gd name="connsiteX1" fmla="*/ 1828368 w 1828368"/>
              <a:gd name="connsiteY1" fmla="*/ 0 h 385498"/>
              <a:gd name="connsiteX2" fmla="*/ 1713776 w 1828368"/>
              <a:gd name="connsiteY2" fmla="*/ 385498 h 385498"/>
              <a:gd name="connsiteX3" fmla="*/ 304 w 1828368"/>
              <a:gd name="connsiteY3" fmla="*/ 383114 h 385498"/>
              <a:gd name="connsiteX4" fmla="*/ 321 w 1828368"/>
              <a:gd name="connsiteY4" fmla="*/ 5424 h 385498"/>
              <a:gd name="connsiteX0" fmla="*/ 440521 w 1828066"/>
              <a:gd name="connsiteY0" fmla="*/ 2307 h 385498"/>
              <a:gd name="connsiteX1" fmla="*/ 1828066 w 1828066"/>
              <a:gd name="connsiteY1" fmla="*/ 0 h 385498"/>
              <a:gd name="connsiteX2" fmla="*/ 1713474 w 1828066"/>
              <a:gd name="connsiteY2" fmla="*/ 385498 h 385498"/>
              <a:gd name="connsiteX3" fmla="*/ 2 w 1828066"/>
              <a:gd name="connsiteY3" fmla="*/ 383114 h 385498"/>
              <a:gd name="connsiteX4" fmla="*/ 440521 w 1828066"/>
              <a:gd name="connsiteY4" fmla="*/ 2307 h 385498"/>
              <a:gd name="connsiteX0" fmla="*/ 322 w 1387867"/>
              <a:gd name="connsiteY0" fmla="*/ 2307 h 385498"/>
              <a:gd name="connsiteX1" fmla="*/ 1387867 w 1387867"/>
              <a:gd name="connsiteY1" fmla="*/ 0 h 385498"/>
              <a:gd name="connsiteX2" fmla="*/ 1273275 w 1387867"/>
              <a:gd name="connsiteY2" fmla="*/ 385498 h 385498"/>
              <a:gd name="connsiteX3" fmla="*/ 305 w 1387867"/>
              <a:gd name="connsiteY3" fmla="*/ 383114 h 385498"/>
              <a:gd name="connsiteX4" fmla="*/ 322 w 1387867"/>
              <a:gd name="connsiteY4" fmla="*/ 2307 h 385498"/>
              <a:gd name="connsiteX0" fmla="*/ 0 w 1388166"/>
              <a:gd name="connsiteY0" fmla="*/ 1268 h 385498"/>
              <a:gd name="connsiteX1" fmla="*/ 1388166 w 1388166"/>
              <a:gd name="connsiteY1" fmla="*/ 0 h 385498"/>
              <a:gd name="connsiteX2" fmla="*/ 1273574 w 1388166"/>
              <a:gd name="connsiteY2" fmla="*/ 385498 h 385498"/>
              <a:gd name="connsiteX3" fmla="*/ 604 w 1388166"/>
              <a:gd name="connsiteY3" fmla="*/ 383114 h 385498"/>
              <a:gd name="connsiteX4" fmla="*/ 0 w 1388166"/>
              <a:gd name="connsiteY4" fmla="*/ 1268 h 385498"/>
              <a:gd name="connsiteX0" fmla="*/ 271353 w 1387566"/>
              <a:gd name="connsiteY0" fmla="*/ 1268 h 385498"/>
              <a:gd name="connsiteX1" fmla="*/ 1387566 w 1387566"/>
              <a:gd name="connsiteY1" fmla="*/ 0 h 385498"/>
              <a:gd name="connsiteX2" fmla="*/ 1272974 w 1387566"/>
              <a:gd name="connsiteY2" fmla="*/ 385498 h 385498"/>
              <a:gd name="connsiteX3" fmla="*/ 4 w 1387566"/>
              <a:gd name="connsiteY3" fmla="*/ 383114 h 385498"/>
              <a:gd name="connsiteX4" fmla="*/ 271353 w 1387566"/>
              <a:gd name="connsiteY4" fmla="*/ 1268 h 385498"/>
              <a:gd name="connsiteX0" fmla="*/ 0 w 1116213"/>
              <a:gd name="connsiteY0" fmla="*/ 1268 h 385498"/>
              <a:gd name="connsiteX1" fmla="*/ 1116213 w 1116213"/>
              <a:gd name="connsiteY1" fmla="*/ 0 h 385498"/>
              <a:gd name="connsiteX2" fmla="*/ 1001621 w 1116213"/>
              <a:gd name="connsiteY2" fmla="*/ 385498 h 385498"/>
              <a:gd name="connsiteX3" fmla="*/ 604 w 1116213"/>
              <a:gd name="connsiteY3" fmla="*/ 382402 h 385498"/>
              <a:gd name="connsiteX4" fmla="*/ 0 w 1116213"/>
              <a:gd name="connsiteY4" fmla="*/ 1268 h 385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6213" h="385498">
                <a:moveTo>
                  <a:pt x="0" y="1268"/>
                </a:moveTo>
                <a:lnTo>
                  <a:pt x="1116213" y="0"/>
                </a:lnTo>
                <a:lnTo>
                  <a:pt x="1001621" y="385498"/>
                </a:lnTo>
                <a:lnTo>
                  <a:pt x="604" y="382402"/>
                </a:lnTo>
                <a:cubicBezTo>
                  <a:pt x="-458" y="253217"/>
                  <a:pt x="1062" y="130453"/>
                  <a:pt x="0" y="1268"/>
                </a:cubicBezTo>
                <a:close/>
              </a:path>
            </a:pathLst>
          </a:custGeom>
          <a:solidFill>
            <a:srgbClr val="007C92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 Placeholder 3"/>
          <p:cNvSpPr txBox="1">
            <a:spLocks/>
          </p:cNvSpPr>
          <p:nvPr/>
        </p:nvSpPr>
        <p:spPr>
          <a:xfrm>
            <a:off x="420006" y="129994"/>
            <a:ext cx="5371194" cy="703456"/>
          </a:xfrm>
          <a:prstGeom prst="rect">
            <a:avLst/>
          </a:prstGeom>
          <a:noFill/>
          <a:effectLst>
            <a:glow rad="1905000">
              <a:srgbClr val="007C92">
                <a:alpha val="25000"/>
              </a:srgbClr>
            </a:glow>
          </a:effectLst>
        </p:spPr>
        <p:txBody>
          <a:bodyPr wrap="square" lIns="0" rIns="0" spcCol="288000">
            <a:noAutofit/>
          </a:bodyPr>
          <a:lstStyle>
            <a:lvl1pPr marL="0" indent="0" algn="l" defTabSz="914400" rtl="0" eaLnBrk="1" latinLnBrk="0" hangingPunct="1">
              <a:spcBef>
                <a:spcPts val="0"/>
              </a:spcBef>
              <a:buFont typeface="Arial" pitchFamily="34" charset="0"/>
              <a:buNone/>
              <a:defRPr sz="4400" b="1" i="0" kern="1200" spc="0" baseline="0">
                <a:solidFill>
                  <a:srgbClr val="007C9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4300"/>
              </a:lnSpc>
            </a:pPr>
            <a:r>
              <a:rPr lang="en-GB" sz="3600" dirty="0" smtClean="0">
                <a:solidFill>
                  <a:schemeClr val="bg1"/>
                </a:solidFill>
              </a:rPr>
              <a:t>How much am I at risk from flooding?</a:t>
            </a:r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006" y="1539742"/>
            <a:ext cx="1945925" cy="28717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AutoShape 5" descr="http://maps01.jbahosting.com/wmts?LAYERS=nrw_sepa&amp;TRANSPARENT=TRUE&amp;SERVICE=WMS&amp;VERSION=1.1.1&amp;REQUEST=GetMap&amp;STYLES=&amp;FORMAT=image%2Fpng&amp;SRS=EPSG%3A27700&amp;BBOX=482627.0213,198713.4696,486595.7963,201359.3196&amp;WIDTH=1125&amp;HEIGHT=750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2482039"/>
      </p:ext>
    </p:extLst>
  </p:cSld>
  <p:clrMapOvr>
    <a:masterClrMapping/>
  </p:clrMapOvr>
  <p:transition xmlns:p14="http://schemas.microsoft.com/office/powerpoint/2010/main" spd="slow">
    <p:randomBar dir="vert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4" descr="Toll Ba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14" b="12921"/>
          <a:stretch>
            <a:fillRect/>
          </a:stretch>
        </p:blipFill>
        <p:spPr bwMode="auto">
          <a:xfrm>
            <a:off x="-58150" y="-6985"/>
            <a:ext cx="10741502" cy="6573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ounded Rectangle 12"/>
          <p:cNvSpPr/>
          <p:nvPr/>
        </p:nvSpPr>
        <p:spPr>
          <a:xfrm>
            <a:off x="508000" y="1625599"/>
            <a:ext cx="3889828" cy="43688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624114" y="1741300"/>
            <a:ext cx="3686629" cy="397370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GB" sz="2800" dirty="0" smtClean="0"/>
              <a:t>Sewer flooding?</a:t>
            </a:r>
          </a:p>
          <a:p>
            <a:pPr>
              <a:spcBef>
                <a:spcPts val="600"/>
              </a:spcBef>
            </a:pPr>
            <a:r>
              <a:rPr lang="en-GB" sz="2800" dirty="0" smtClean="0"/>
              <a:t>Groundwater flooding?</a:t>
            </a:r>
          </a:p>
          <a:p>
            <a:pPr>
              <a:spcBef>
                <a:spcPts val="600"/>
              </a:spcBef>
            </a:pPr>
            <a:r>
              <a:rPr lang="en-GB" sz="2800" dirty="0" smtClean="0"/>
              <a:t>Reservoir flooding?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GB" sz="2400" i="1" dirty="0" smtClean="0">
                <a:solidFill>
                  <a:srgbClr val="FF0000"/>
                </a:solidFill>
              </a:rPr>
              <a:t>Many people are unaware of the risk and are therefore unprepared and surprised when it occurs. Could we do more to better inform and engage the public?</a:t>
            </a:r>
            <a:endParaRPr lang="en-GB" sz="2400" i="1" dirty="0">
              <a:solidFill>
                <a:srgbClr val="FF0000"/>
              </a:solidFill>
            </a:endParaRPr>
          </a:p>
        </p:txBody>
      </p:sp>
      <p:sp>
        <p:nvSpPr>
          <p:cNvPr id="8" name="Rectangle 8"/>
          <p:cNvSpPr/>
          <p:nvPr/>
        </p:nvSpPr>
        <p:spPr>
          <a:xfrm>
            <a:off x="-10633" y="-6985"/>
            <a:ext cx="6255158" cy="1289774"/>
          </a:xfrm>
          <a:custGeom>
            <a:avLst/>
            <a:gdLst>
              <a:gd name="connsiteX0" fmla="*/ 0 w 8157882"/>
              <a:gd name="connsiteY0" fmla="*/ 0 h 392112"/>
              <a:gd name="connsiteX1" fmla="*/ 8157882 w 8157882"/>
              <a:gd name="connsiteY1" fmla="*/ 0 h 392112"/>
              <a:gd name="connsiteX2" fmla="*/ 8157882 w 8157882"/>
              <a:gd name="connsiteY2" fmla="*/ 392112 h 392112"/>
              <a:gd name="connsiteX3" fmla="*/ 0 w 8157882"/>
              <a:gd name="connsiteY3" fmla="*/ 392112 h 392112"/>
              <a:gd name="connsiteX4" fmla="*/ 0 w 8157882"/>
              <a:gd name="connsiteY4" fmla="*/ 0 h 392112"/>
              <a:gd name="connsiteX0" fmla="*/ 0 w 8157882"/>
              <a:gd name="connsiteY0" fmla="*/ 0 h 392112"/>
              <a:gd name="connsiteX1" fmla="*/ 8157882 w 8157882"/>
              <a:gd name="connsiteY1" fmla="*/ 0 h 392112"/>
              <a:gd name="connsiteX2" fmla="*/ 7938426 w 8157882"/>
              <a:gd name="connsiteY2" fmla="*/ 382968 h 392112"/>
              <a:gd name="connsiteX3" fmla="*/ 0 w 8157882"/>
              <a:gd name="connsiteY3" fmla="*/ 392112 h 392112"/>
              <a:gd name="connsiteX4" fmla="*/ 0 w 8157882"/>
              <a:gd name="connsiteY4" fmla="*/ 0 h 392112"/>
              <a:gd name="connsiteX0" fmla="*/ 0 w 8157882"/>
              <a:gd name="connsiteY0" fmla="*/ 0 h 392112"/>
              <a:gd name="connsiteX1" fmla="*/ 8157882 w 8157882"/>
              <a:gd name="connsiteY1" fmla="*/ 0 h 392112"/>
              <a:gd name="connsiteX2" fmla="*/ 7946242 w 8157882"/>
              <a:gd name="connsiteY2" fmla="*/ 386876 h 392112"/>
              <a:gd name="connsiteX3" fmla="*/ 0 w 8157882"/>
              <a:gd name="connsiteY3" fmla="*/ 392112 h 392112"/>
              <a:gd name="connsiteX4" fmla="*/ 0 w 8157882"/>
              <a:gd name="connsiteY4" fmla="*/ 0 h 392112"/>
              <a:gd name="connsiteX0" fmla="*/ 4052620 w 8157882"/>
              <a:gd name="connsiteY0" fmla="*/ 0 h 392112"/>
              <a:gd name="connsiteX1" fmla="*/ 8157882 w 8157882"/>
              <a:gd name="connsiteY1" fmla="*/ 0 h 392112"/>
              <a:gd name="connsiteX2" fmla="*/ 7946242 w 8157882"/>
              <a:gd name="connsiteY2" fmla="*/ 386876 h 392112"/>
              <a:gd name="connsiteX3" fmla="*/ 0 w 8157882"/>
              <a:gd name="connsiteY3" fmla="*/ 392112 h 392112"/>
              <a:gd name="connsiteX4" fmla="*/ 4052620 w 8157882"/>
              <a:gd name="connsiteY4" fmla="*/ 0 h 392112"/>
              <a:gd name="connsiteX0" fmla="*/ 0 w 4105262"/>
              <a:gd name="connsiteY0" fmla="*/ 0 h 392112"/>
              <a:gd name="connsiteX1" fmla="*/ 4105262 w 4105262"/>
              <a:gd name="connsiteY1" fmla="*/ 0 h 392112"/>
              <a:gd name="connsiteX2" fmla="*/ 3893622 w 4105262"/>
              <a:gd name="connsiteY2" fmla="*/ 386876 h 392112"/>
              <a:gd name="connsiteX3" fmla="*/ 14808 w 4105262"/>
              <a:gd name="connsiteY3" fmla="*/ 392112 h 392112"/>
              <a:gd name="connsiteX4" fmla="*/ 0 w 4105262"/>
              <a:gd name="connsiteY4" fmla="*/ 0 h 392112"/>
              <a:gd name="connsiteX0" fmla="*/ 174742 w 4090454"/>
              <a:gd name="connsiteY0" fmla="*/ 2311 h 392112"/>
              <a:gd name="connsiteX1" fmla="*/ 4090454 w 4090454"/>
              <a:gd name="connsiteY1" fmla="*/ 0 h 392112"/>
              <a:gd name="connsiteX2" fmla="*/ 3878814 w 4090454"/>
              <a:gd name="connsiteY2" fmla="*/ 386876 h 392112"/>
              <a:gd name="connsiteX3" fmla="*/ 0 w 4090454"/>
              <a:gd name="connsiteY3" fmla="*/ 392112 h 392112"/>
              <a:gd name="connsiteX4" fmla="*/ 174742 w 4090454"/>
              <a:gd name="connsiteY4" fmla="*/ 2311 h 392112"/>
              <a:gd name="connsiteX0" fmla="*/ 0 w 3915712"/>
              <a:gd name="connsiteY0" fmla="*/ 2311 h 392112"/>
              <a:gd name="connsiteX1" fmla="*/ 3915712 w 3915712"/>
              <a:gd name="connsiteY1" fmla="*/ 0 h 392112"/>
              <a:gd name="connsiteX2" fmla="*/ 3704072 w 3915712"/>
              <a:gd name="connsiteY2" fmla="*/ 386876 h 392112"/>
              <a:gd name="connsiteX3" fmla="*/ 939 w 3915712"/>
              <a:gd name="connsiteY3" fmla="*/ 392112 h 392112"/>
              <a:gd name="connsiteX4" fmla="*/ 0 w 3915712"/>
              <a:gd name="connsiteY4" fmla="*/ 2311 h 392112"/>
              <a:gd name="connsiteX0" fmla="*/ 376364 w 3914773"/>
              <a:gd name="connsiteY0" fmla="*/ 65 h 392112"/>
              <a:gd name="connsiteX1" fmla="*/ 3914773 w 3914773"/>
              <a:gd name="connsiteY1" fmla="*/ 0 h 392112"/>
              <a:gd name="connsiteX2" fmla="*/ 3703133 w 3914773"/>
              <a:gd name="connsiteY2" fmla="*/ 386876 h 392112"/>
              <a:gd name="connsiteX3" fmla="*/ 0 w 3914773"/>
              <a:gd name="connsiteY3" fmla="*/ 392112 h 392112"/>
              <a:gd name="connsiteX4" fmla="*/ 376364 w 3914773"/>
              <a:gd name="connsiteY4" fmla="*/ 65 h 392112"/>
              <a:gd name="connsiteX0" fmla="*/ 0 w 3538409"/>
              <a:gd name="connsiteY0" fmla="*/ 65 h 387620"/>
              <a:gd name="connsiteX1" fmla="*/ 3538409 w 3538409"/>
              <a:gd name="connsiteY1" fmla="*/ 0 h 387620"/>
              <a:gd name="connsiteX2" fmla="*/ 3326769 w 3538409"/>
              <a:gd name="connsiteY2" fmla="*/ 386876 h 387620"/>
              <a:gd name="connsiteX3" fmla="*/ 7677 w 3538409"/>
              <a:gd name="connsiteY3" fmla="*/ 387620 h 387620"/>
              <a:gd name="connsiteX4" fmla="*/ 0 w 3538409"/>
              <a:gd name="connsiteY4" fmla="*/ 65 h 387620"/>
              <a:gd name="connsiteX0" fmla="*/ 3552 w 3530732"/>
              <a:gd name="connsiteY0" fmla="*/ 65 h 387620"/>
              <a:gd name="connsiteX1" fmla="*/ 3530732 w 3530732"/>
              <a:gd name="connsiteY1" fmla="*/ 0 h 387620"/>
              <a:gd name="connsiteX2" fmla="*/ 3319092 w 3530732"/>
              <a:gd name="connsiteY2" fmla="*/ 386876 h 387620"/>
              <a:gd name="connsiteX3" fmla="*/ 0 w 3530732"/>
              <a:gd name="connsiteY3" fmla="*/ 387620 h 387620"/>
              <a:gd name="connsiteX4" fmla="*/ 3552 w 3530732"/>
              <a:gd name="connsiteY4" fmla="*/ 65 h 387620"/>
              <a:gd name="connsiteX0" fmla="*/ 1371277 w 3530732"/>
              <a:gd name="connsiteY0" fmla="*/ 0 h 389801"/>
              <a:gd name="connsiteX1" fmla="*/ 3530732 w 3530732"/>
              <a:gd name="connsiteY1" fmla="*/ 2181 h 389801"/>
              <a:gd name="connsiteX2" fmla="*/ 3319092 w 3530732"/>
              <a:gd name="connsiteY2" fmla="*/ 389057 h 389801"/>
              <a:gd name="connsiteX3" fmla="*/ 0 w 3530732"/>
              <a:gd name="connsiteY3" fmla="*/ 389801 h 389801"/>
              <a:gd name="connsiteX4" fmla="*/ 1371277 w 3530732"/>
              <a:gd name="connsiteY4" fmla="*/ 0 h 389801"/>
              <a:gd name="connsiteX0" fmla="*/ 0 w 2159455"/>
              <a:gd name="connsiteY0" fmla="*/ 0 h 389057"/>
              <a:gd name="connsiteX1" fmla="*/ 2159455 w 2159455"/>
              <a:gd name="connsiteY1" fmla="*/ 2181 h 389057"/>
              <a:gd name="connsiteX2" fmla="*/ 1947815 w 2159455"/>
              <a:gd name="connsiteY2" fmla="*/ 389057 h 389057"/>
              <a:gd name="connsiteX3" fmla="*/ 3185 w 2159455"/>
              <a:gd name="connsiteY3" fmla="*/ 387555 h 389057"/>
              <a:gd name="connsiteX4" fmla="*/ 0 w 2159455"/>
              <a:gd name="connsiteY4" fmla="*/ 0 h 389057"/>
              <a:gd name="connsiteX0" fmla="*/ 137577 w 2156277"/>
              <a:gd name="connsiteY0" fmla="*/ 0 h 389057"/>
              <a:gd name="connsiteX1" fmla="*/ 2156277 w 2156277"/>
              <a:gd name="connsiteY1" fmla="*/ 2181 h 389057"/>
              <a:gd name="connsiteX2" fmla="*/ 1944637 w 2156277"/>
              <a:gd name="connsiteY2" fmla="*/ 389057 h 389057"/>
              <a:gd name="connsiteX3" fmla="*/ 7 w 2156277"/>
              <a:gd name="connsiteY3" fmla="*/ 387555 h 389057"/>
              <a:gd name="connsiteX4" fmla="*/ 137577 w 2156277"/>
              <a:gd name="connsiteY4" fmla="*/ 0 h 389057"/>
              <a:gd name="connsiteX0" fmla="*/ 257 w 2018957"/>
              <a:gd name="connsiteY0" fmla="*/ 0 h 389057"/>
              <a:gd name="connsiteX1" fmla="*/ 2018957 w 2018957"/>
              <a:gd name="connsiteY1" fmla="*/ 2181 h 389057"/>
              <a:gd name="connsiteX2" fmla="*/ 1807317 w 2018957"/>
              <a:gd name="connsiteY2" fmla="*/ 389057 h 389057"/>
              <a:gd name="connsiteX3" fmla="*/ 314 w 2018957"/>
              <a:gd name="connsiteY3" fmla="*/ 384427 h 389057"/>
              <a:gd name="connsiteX4" fmla="*/ 257 w 2018957"/>
              <a:gd name="connsiteY4" fmla="*/ 0 h 389057"/>
              <a:gd name="connsiteX0" fmla="*/ 257 w 1921909"/>
              <a:gd name="connsiteY0" fmla="*/ 0 h 389057"/>
              <a:gd name="connsiteX1" fmla="*/ 1921909 w 1921909"/>
              <a:gd name="connsiteY1" fmla="*/ 3559 h 389057"/>
              <a:gd name="connsiteX2" fmla="*/ 1807317 w 1921909"/>
              <a:gd name="connsiteY2" fmla="*/ 389057 h 389057"/>
              <a:gd name="connsiteX3" fmla="*/ 314 w 1921909"/>
              <a:gd name="connsiteY3" fmla="*/ 384427 h 389057"/>
              <a:gd name="connsiteX4" fmla="*/ 257 w 1921909"/>
              <a:gd name="connsiteY4" fmla="*/ 0 h 389057"/>
              <a:gd name="connsiteX0" fmla="*/ 766659 w 1921597"/>
              <a:gd name="connsiteY0" fmla="*/ 0 h 389057"/>
              <a:gd name="connsiteX1" fmla="*/ 1921597 w 1921597"/>
              <a:gd name="connsiteY1" fmla="*/ 3559 h 389057"/>
              <a:gd name="connsiteX2" fmla="*/ 1807005 w 1921597"/>
              <a:gd name="connsiteY2" fmla="*/ 389057 h 389057"/>
              <a:gd name="connsiteX3" fmla="*/ 2 w 1921597"/>
              <a:gd name="connsiteY3" fmla="*/ 384427 h 389057"/>
              <a:gd name="connsiteX4" fmla="*/ 766659 w 1921597"/>
              <a:gd name="connsiteY4" fmla="*/ 0 h 389057"/>
              <a:gd name="connsiteX0" fmla="*/ 1563 w 1156501"/>
              <a:gd name="connsiteY0" fmla="*/ 0 h 389057"/>
              <a:gd name="connsiteX1" fmla="*/ 1156501 w 1156501"/>
              <a:gd name="connsiteY1" fmla="*/ 3559 h 389057"/>
              <a:gd name="connsiteX2" fmla="*/ 1041909 w 1156501"/>
              <a:gd name="connsiteY2" fmla="*/ 389057 h 389057"/>
              <a:gd name="connsiteX3" fmla="*/ 205 w 1156501"/>
              <a:gd name="connsiteY3" fmla="*/ 384427 h 389057"/>
              <a:gd name="connsiteX4" fmla="*/ 1563 w 1156501"/>
              <a:gd name="connsiteY4" fmla="*/ 0 h 389057"/>
              <a:gd name="connsiteX0" fmla="*/ 0 w 1828047"/>
              <a:gd name="connsiteY0" fmla="*/ 5424 h 385498"/>
              <a:gd name="connsiteX1" fmla="*/ 1828047 w 1828047"/>
              <a:gd name="connsiteY1" fmla="*/ 0 h 385498"/>
              <a:gd name="connsiteX2" fmla="*/ 1713455 w 1828047"/>
              <a:gd name="connsiteY2" fmla="*/ 385498 h 385498"/>
              <a:gd name="connsiteX3" fmla="*/ 671751 w 1828047"/>
              <a:gd name="connsiteY3" fmla="*/ 380868 h 385498"/>
              <a:gd name="connsiteX4" fmla="*/ 0 w 1828047"/>
              <a:gd name="connsiteY4" fmla="*/ 5424 h 385498"/>
              <a:gd name="connsiteX0" fmla="*/ 321 w 1828368"/>
              <a:gd name="connsiteY0" fmla="*/ 5424 h 385498"/>
              <a:gd name="connsiteX1" fmla="*/ 1828368 w 1828368"/>
              <a:gd name="connsiteY1" fmla="*/ 0 h 385498"/>
              <a:gd name="connsiteX2" fmla="*/ 1713776 w 1828368"/>
              <a:gd name="connsiteY2" fmla="*/ 385498 h 385498"/>
              <a:gd name="connsiteX3" fmla="*/ 304 w 1828368"/>
              <a:gd name="connsiteY3" fmla="*/ 383114 h 385498"/>
              <a:gd name="connsiteX4" fmla="*/ 321 w 1828368"/>
              <a:gd name="connsiteY4" fmla="*/ 5424 h 385498"/>
              <a:gd name="connsiteX0" fmla="*/ 440521 w 1828066"/>
              <a:gd name="connsiteY0" fmla="*/ 2307 h 385498"/>
              <a:gd name="connsiteX1" fmla="*/ 1828066 w 1828066"/>
              <a:gd name="connsiteY1" fmla="*/ 0 h 385498"/>
              <a:gd name="connsiteX2" fmla="*/ 1713474 w 1828066"/>
              <a:gd name="connsiteY2" fmla="*/ 385498 h 385498"/>
              <a:gd name="connsiteX3" fmla="*/ 2 w 1828066"/>
              <a:gd name="connsiteY3" fmla="*/ 383114 h 385498"/>
              <a:gd name="connsiteX4" fmla="*/ 440521 w 1828066"/>
              <a:gd name="connsiteY4" fmla="*/ 2307 h 385498"/>
              <a:gd name="connsiteX0" fmla="*/ 322 w 1387867"/>
              <a:gd name="connsiteY0" fmla="*/ 2307 h 385498"/>
              <a:gd name="connsiteX1" fmla="*/ 1387867 w 1387867"/>
              <a:gd name="connsiteY1" fmla="*/ 0 h 385498"/>
              <a:gd name="connsiteX2" fmla="*/ 1273275 w 1387867"/>
              <a:gd name="connsiteY2" fmla="*/ 385498 h 385498"/>
              <a:gd name="connsiteX3" fmla="*/ 305 w 1387867"/>
              <a:gd name="connsiteY3" fmla="*/ 383114 h 385498"/>
              <a:gd name="connsiteX4" fmla="*/ 322 w 1387867"/>
              <a:gd name="connsiteY4" fmla="*/ 2307 h 385498"/>
              <a:gd name="connsiteX0" fmla="*/ 0 w 1388166"/>
              <a:gd name="connsiteY0" fmla="*/ 1268 h 385498"/>
              <a:gd name="connsiteX1" fmla="*/ 1388166 w 1388166"/>
              <a:gd name="connsiteY1" fmla="*/ 0 h 385498"/>
              <a:gd name="connsiteX2" fmla="*/ 1273574 w 1388166"/>
              <a:gd name="connsiteY2" fmla="*/ 385498 h 385498"/>
              <a:gd name="connsiteX3" fmla="*/ 604 w 1388166"/>
              <a:gd name="connsiteY3" fmla="*/ 383114 h 385498"/>
              <a:gd name="connsiteX4" fmla="*/ 0 w 1388166"/>
              <a:gd name="connsiteY4" fmla="*/ 1268 h 385498"/>
              <a:gd name="connsiteX0" fmla="*/ 271353 w 1387566"/>
              <a:gd name="connsiteY0" fmla="*/ 1268 h 385498"/>
              <a:gd name="connsiteX1" fmla="*/ 1387566 w 1387566"/>
              <a:gd name="connsiteY1" fmla="*/ 0 h 385498"/>
              <a:gd name="connsiteX2" fmla="*/ 1272974 w 1387566"/>
              <a:gd name="connsiteY2" fmla="*/ 385498 h 385498"/>
              <a:gd name="connsiteX3" fmla="*/ 4 w 1387566"/>
              <a:gd name="connsiteY3" fmla="*/ 383114 h 385498"/>
              <a:gd name="connsiteX4" fmla="*/ 271353 w 1387566"/>
              <a:gd name="connsiteY4" fmla="*/ 1268 h 385498"/>
              <a:gd name="connsiteX0" fmla="*/ 0 w 1116213"/>
              <a:gd name="connsiteY0" fmla="*/ 1268 h 385498"/>
              <a:gd name="connsiteX1" fmla="*/ 1116213 w 1116213"/>
              <a:gd name="connsiteY1" fmla="*/ 0 h 385498"/>
              <a:gd name="connsiteX2" fmla="*/ 1001621 w 1116213"/>
              <a:gd name="connsiteY2" fmla="*/ 385498 h 385498"/>
              <a:gd name="connsiteX3" fmla="*/ 604 w 1116213"/>
              <a:gd name="connsiteY3" fmla="*/ 382402 h 385498"/>
              <a:gd name="connsiteX4" fmla="*/ 0 w 1116213"/>
              <a:gd name="connsiteY4" fmla="*/ 1268 h 385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6213" h="385498">
                <a:moveTo>
                  <a:pt x="0" y="1268"/>
                </a:moveTo>
                <a:lnTo>
                  <a:pt x="1116213" y="0"/>
                </a:lnTo>
                <a:lnTo>
                  <a:pt x="1001621" y="385498"/>
                </a:lnTo>
                <a:lnTo>
                  <a:pt x="604" y="382402"/>
                </a:lnTo>
                <a:cubicBezTo>
                  <a:pt x="-458" y="253217"/>
                  <a:pt x="1062" y="130453"/>
                  <a:pt x="0" y="1268"/>
                </a:cubicBezTo>
                <a:close/>
              </a:path>
            </a:pathLst>
          </a:custGeom>
          <a:solidFill>
            <a:srgbClr val="007C92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9" name="Text Placeholder 3"/>
          <p:cNvSpPr txBox="1">
            <a:spLocks/>
          </p:cNvSpPr>
          <p:nvPr/>
        </p:nvSpPr>
        <p:spPr>
          <a:xfrm>
            <a:off x="420006" y="129994"/>
            <a:ext cx="5371194" cy="703456"/>
          </a:xfrm>
          <a:prstGeom prst="rect">
            <a:avLst/>
          </a:prstGeom>
          <a:noFill/>
          <a:effectLst>
            <a:glow rad="1905000">
              <a:srgbClr val="007C92">
                <a:alpha val="25000"/>
              </a:srgbClr>
            </a:glow>
          </a:effectLst>
        </p:spPr>
        <p:txBody>
          <a:bodyPr wrap="square" lIns="0" rIns="0" spcCol="288000">
            <a:noAutofit/>
          </a:bodyPr>
          <a:lstStyle>
            <a:lvl1pPr marL="0" indent="0" algn="l" defTabSz="914400" rtl="0" eaLnBrk="1" latinLnBrk="0" hangingPunct="1">
              <a:spcBef>
                <a:spcPts val="0"/>
              </a:spcBef>
              <a:buFont typeface="Arial" pitchFamily="34" charset="0"/>
              <a:buNone/>
              <a:defRPr sz="4400" b="1" i="0" kern="1200" spc="0" baseline="0">
                <a:solidFill>
                  <a:srgbClr val="007C9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4300"/>
              </a:lnSpc>
            </a:pPr>
            <a:r>
              <a:rPr lang="en-GB" sz="3600" dirty="0" smtClean="0">
                <a:solidFill>
                  <a:prstClr val="white"/>
                </a:solidFill>
              </a:rPr>
              <a:t>How much am I at risk from flooding?</a:t>
            </a:r>
            <a:endParaRPr lang="en-GB" sz="3600" dirty="0">
              <a:solidFill>
                <a:prstClr val="white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1523001"/>
      </p:ext>
    </p:extLst>
  </p:cSld>
  <p:clrMapOvr>
    <a:masterClrMapping/>
  </p:clrMapOvr>
  <p:transition xmlns:p14="http://schemas.microsoft.com/office/powerpoint/2010/main" spd="slow">
    <p:randomBar dir="vert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://www.tradearabia.com/source/2012/10/30/sandyflood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961835" cy="6473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ounded Rectangle 12"/>
          <p:cNvSpPr/>
          <p:nvPr/>
        </p:nvSpPr>
        <p:spPr>
          <a:xfrm>
            <a:off x="4862286" y="1625599"/>
            <a:ext cx="3889828" cy="43688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065485" y="1625599"/>
            <a:ext cx="3686629" cy="397370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GB" sz="2800" dirty="0" smtClean="0"/>
              <a:t>Other infrastructure operators</a:t>
            </a:r>
          </a:p>
          <a:p>
            <a:pPr>
              <a:spcBef>
                <a:spcPts val="600"/>
              </a:spcBef>
            </a:pPr>
            <a:r>
              <a:rPr lang="en-GB" sz="2800" dirty="0" smtClean="0"/>
              <a:t>Municipalities</a:t>
            </a:r>
          </a:p>
          <a:p>
            <a:pPr>
              <a:spcBef>
                <a:spcPts val="600"/>
              </a:spcBef>
            </a:pPr>
            <a:r>
              <a:rPr lang="en-GB" sz="2800" dirty="0" smtClean="0"/>
              <a:t>Emergency services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GB" sz="2400" i="1" dirty="0" smtClean="0">
                <a:solidFill>
                  <a:srgbClr val="FF0000"/>
                </a:solidFill>
              </a:rPr>
              <a:t>Evidence from extreme flood events shows an inability to answer the question “what – if?”</a:t>
            </a:r>
            <a:endParaRPr lang="en-GB" sz="2400" i="1" dirty="0">
              <a:solidFill>
                <a:srgbClr val="FF0000"/>
              </a:solidFill>
            </a:endParaRPr>
          </a:p>
        </p:txBody>
      </p:sp>
      <p:sp>
        <p:nvSpPr>
          <p:cNvPr id="8" name="Rectangle 8"/>
          <p:cNvSpPr/>
          <p:nvPr/>
        </p:nvSpPr>
        <p:spPr>
          <a:xfrm>
            <a:off x="-10633" y="-6985"/>
            <a:ext cx="6255158" cy="1289774"/>
          </a:xfrm>
          <a:custGeom>
            <a:avLst/>
            <a:gdLst>
              <a:gd name="connsiteX0" fmla="*/ 0 w 8157882"/>
              <a:gd name="connsiteY0" fmla="*/ 0 h 392112"/>
              <a:gd name="connsiteX1" fmla="*/ 8157882 w 8157882"/>
              <a:gd name="connsiteY1" fmla="*/ 0 h 392112"/>
              <a:gd name="connsiteX2" fmla="*/ 8157882 w 8157882"/>
              <a:gd name="connsiteY2" fmla="*/ 392112 h 392112"/>
              <a:gd name="connsiteX3" fmla="*/ 0 w 8157882"/>
              <a:gd name="connsiteY3" fmla="*/ 392112 h 392112"/>
              <a:gd name="connsiteX4" fmla="*/ 0 w 8157882"/>
              <a:gd name="connsiteY4" fmla="*/ 0 h 392112"/>
              <a:gd name="connsiteX0" fmla="*/ 0 w 8157882"/>
              <a:gd name="connsiteY0" fmla="*/ 0 h 392112"/>
              <a:gd name="connsiteX1" fmla="*/ 8157882 w 8157882"/>
              <a:gd name="connsiteY1" fmla="*/ 0 h 392112"/>
              <a:gd name="connsiteX2" fmla="*/ 7938426 w 8157882"/>
              <a:gd name="connsiteY2" fmla="*/ 382968 h 392112"/>
              <a:gd name="connsiteX3" fmla="*/ 0 w 8157882"/>
              <a:gd name="connsiteY3" fmla="*/ 392112 h 392112"/>
              <a:gd name="connsiteX4" fmla="*/ 0 w 8157882"/>
              <a:gd name="connsiteY4" fmla="*/ 0 h 392112"/>
              <a:gd name="connsiteX0" fmla="*/ 0 w 8157882"/>
              <a:gd name="connsiteY0" fmla="*/ 0 h 392112"/>
              <a:gd name="connsiteX1" fmla="*/ 8157882 w 8157882"/>
              <a:gd name="connsiteY1" fmla="*/ 0 h 392112"/>
              <a:gd name="connsiteX2" fmla="*/ 7946242 w 8157882"/>
              <a:gd name="connsiteY2" fmla="*/ 386876 h 392112"/>
              <a:gd name="connsiteX3" fmla="*/ 0 w 8157882"/>
              <a:gd name="connsiteY3" fmla="*/ 392112 h 392112"/>
              <a:gd name="connsiteX4" fmla="*/ 0 w 8157882"/>
              <a:gd name="connsiteY4" fmla="*/ 0 h 392112"/>
              <a:gd name="connsiteX0" fmla="*/ 4052620 w 8157882"/>
              <a:gd name="connsiteY0" fmla="*/ 0 h 392112"/>
              <a:gd name="connsiteX1" fmla="*/ 8157882 w 8157882"/>
              <a:gd name="connsiteY1" fmla="*/ 0 h 392112"/>
              <a:gd name="connsiteX2" fmla="*/ 7946242 w 8157882"/>
              <a:gd name="connsiteY2" fmla="*/ 386876 h 392112"/>
              <a:gd name="connsiteX3" fmla="*/ 0 w 8157882"/>
              <a:gd name="connsiteY3" fmla="*/ 392112 h 392112"/>
              <a:gd name="connsiteX4" fmla="*/ 4052620 w 8157882"/>
              <a:gd name="connsiteY4" fmla="*/ 0 h 392112"/>
              <a:gd name="connsiteX0" fmla="*/ 0 w 4105262"/>
              <a:gd name="connsiteY0" fmla="*/ 0 h 392112"/>
              <a:gd name="connsiteX1" fmla="*/ 4105262 w 4105262"/>
              <a:gd name="connsiteY1" fmla="*/ 0 h 392112"/>
              <a:gd name="connsiteX2" fmla="*/ 3893622 w 4105262"/>
              <a:gd name="connsiteY2" fmla="*/ 386876 h 392112"/>
              <a:gd name="connsiteX3" fmla="*/ 14808 w 4105262"/>
              <a:gd name="connsiteY3" fmla="*/ 392112 h 392112"/>
              <a:gd name="connsiteX4" fmla="*/ 0 w 4105262"/>
              <a:gd name="connsiteY4" fmla="*/ 0 h 392112"/>
              <a:gd name="connsiteX0" fmla="*/ 174742 w 4090454"/>
              <a:gd name="connsiteY0" fmla="*/ 2311 h 392112"/>
              <a:gd name="connsiteX1" fmla="*/ 4090454 w 4090454"/>
              <a:gd name="connsiteY1" fmla="*/ 0 h 392112"/>
              <a:gd name="connsiteX2" fmla="*/ 3878814 w 4090454"/>
              <a:gd name="connsiteY2" fmla="*/ 386876 h 392112"/>
              <a:gd name="connsiteX3" fmla="*/ 0 w 4090454"/>
              <a:gd name="connsiteY3" fmla="*/ 392112 h 392112"/>
              <a:gd name="connsiteX4" fmla="*/ 174742 w 4090454"/>
              <a:gd name="connsiteY4" fmla="*/ 2311 h 392112"/>
              <a:gd name="connsiteX0" fmla="*/ 0 w 3915712"/>
              <a:gd name="connsiteY0" fmla="*/ 2311 h 392112"/>
              <a:gd name="connsiteX1" fmla="*/ 3915712 w 3915712"/>
              <a:gd name="connsiteY1" fmla="*/ 0 h 392112"/>
              <a:gd name="connsiteX2" fmla="*/ 3704072 w 3915712"/>
              <a:gd name="connsiteY2" fmla="*/ 386876 h 392112"/>
              <a:gd name="connsiteX3" fmla="*/ 939 w 3915712"/>
              <a:gd name="connsiteY3" fmla="*/ 392112 h 392112"/>
              <a:gd name="connsiteX4" fmla="*/ 0 w 3915712"/>
              <a:gd name="connsiteY4" fmla="*/ 2311 h 392112"/>
              <a:gd name="connsiteX0" fmla="*/ 376364 w 3914773"/>
              <a:gd name="connsiteY0" fmla="*/ 65 h 392112"/>
              <a:gd name="connsiteX1" fmla="*/ 3914773 w 3914773"/>
              <a:gd name="connsiteY1" fmla="*/ 0 h 392112"/>
              <a:gd name="connsiteX2" fmla="*/ 3703133 w 3914773"/>
              <a:gd name="connsiteY2" fmla="*/ 386876 h 392112"/>
              <a:gd name="connsiteX3" fmla="*/ 0 w 3914773"/>
              <a:gd name="connsiteY3" fmla="*/ 392112 h 392112"/>
              <a:gd name="connsiteX4" fmla="*/ 376364 w 3914773"/>
              <a:gd name="connsiteY4" fmla="*/ 65 h 392112"/>
              <a:gd name="connsiteX0" fmla="*/ 0 w 3538409"/>
              <a:gd name="connsiteY0" fmla="*/ 65 h 387620"/>
              <a:gd name="connsiteX1" fmla="*/ 3538409 w 3538409"/>
              <a:gd name="connsiteY1" fmla="*/ 0 h 387620"/>
              <a:gd name="connsiteX2" fmla="*/ 3326769 w 3538409"/>
              <a:gd name="connsiteY2" fmla="*/ 386876 h 387620"/>
              <a:gd name="connsiteX3" fmla="*/ 7677 w 3538409"/>
              <a:gd name="connsiteY3" fmla="*/ 387620 h 387620"/>
              <a:gd name="connsiteX4" fmla="*/ 0 w 3538409"/>
              <a:gd name="connsiteY4" fmla="*/ 65 h 387620"/>
              <a:gd name="connsiteX0" fmla="*/ 3552 w 3530732"/>
              <a:gd name="connsiteY0" fmla="*/ 65 h 387620"/>
              <a:gd name="connsiteX1" fmla="*/ 3530732 w 3530732"/>
              <a:gd name="connsiteY1" fmla="*/ 0 h 387620"/>
              <a:gd name="connsiteX2" fmla="*/ 3319092 w 3530732"/>
              <a:gd name="connsiteY2" fmla="*/ 386876 h 387620"/>
              <a:gd name="connsiteX3" fmla="*/ 0 w 3530732"/>
              <a:gd name="connsiteY3" fmla="*/ 387620 h 387620"/>
              <a:gd name="connsiteX4" fmla="*/ 3552 w 3530732"/>
              <a:gd name="connsiteY4" fmla="*/ 65 h 387620"/>
              <a:gd name="connsiteX0" fmla="*/ 1371277 w 3530732"/>
              <a:gd name="connsiteY0" fmla="*/ 0 h 389801"/>
              <a:gd name="connsiteX1" fmla="*/ 3530732 w 3530732"/>
              <a:gd name="connsiteY1" fmla="*/ 2181 h 389801"/>
              <a:gd name="connsiteX2" fmla="*/ 3319092 w 3530732"/>
              <a:gd name="connsiteY2" fmla="*/ 389057 h 389801"/>
              <a:gd name="connsiteX3" fmla="*/ 0 w 3530732"/>
              <a:gd name="connsiteY3" fmla="*/ 389801 h 389801"/>
              <a:gd name="connsiteX4" fmla="*/ 1371277 w 3530732"/>
              <a:gd name="connsiteY4" fmla="*/ 0 h 389801"/>
              <a:gd name="connsiteX0" fmla="*/ 0 w 2159455"/>
              <a:gd name="connsiteY0" fmla="*/ 0 h 389057"/>
              <a:gd name="connsiteX1" fmla="*/ 2159455 w 2159455"/>
              <a:gd name="connsiteY1" fmla="*/ 2181 h 389057"/>
              <a:gd name="connsiteX2" fmla="*/ 1947815 w 2159455"/>
              <a:gd name="connsiteY2" fmla="*/ 389057 h 389057"/>
              <a:gd name="connsiteX3" fmla="*/ 3185 w 2159455"/>
              <a:gd name="connsiteY3" fmla="*/ 387555 h 389057"/>
              <a:gd name="connsiteX4" fmla="*/ 0 w 2159455"/>
              <a:gd name="connsiteY4" fmla="*/ 0 h 389057"/>
              <a:gd name="connsiteX0" fmla="*/ 137577 w 2156277"/>
              <a:gd name="connsiteY0" fmla="*/ 0 h 389057"/>
              <a:gd name="connsiteX1" fmla="*/ 2156277 w 2156277"/>
              <a:gd name="connsiteY1" fmla="*/ 2181 h 389057"/>
              <a:gd name="connsiteX2" fmla="*/ 1944637 w 2156277"/>
              <a:gd name="connsiteY2" fmla="*/ 389057 h 389057"/>
              <a:gd name="connsiteX3" fmla="*/ 7 w 2156277"/>
              <a:gd name="connsiteY3" fmla="*/ 387555 h 389057"/>
              <a:gd name="connsiteX4" fmla="*/ 137577 w 2156277"/>
              <a:gd name="connsiteY4" fmla="*/ 0 h 389057"/>
              <a:gd name="connsiteX0" fmla="*/ 257 w 2018957"/>
              <a:gd name="connsiteY0" fmla="*/ 0 h 389057"/>
              <a:gd name="connsiteX1" fmla="*/ 2018957 w 2018957"/>
              <a:gd name="connsiteY1" fmla="*/ 2181 h 389057"/>
              <a:gd name="connsiteX2" fmla="*/ 1807317 w 2018957"/>
              <a:gd name="connsiteY2" fmla="*/ 389057 h 389057"/>
              <a:gd name="connsiteX3" fmla="*/ 314 w 2018957"/>
              <a:gd name="connsiteY3" fmla="*/ 384427 h 389057"/>
              <a:gd name="connsiteX4" fmla="*/ 257 w 2018957"/>
              <a:gd name="connsiteY4" fmla="*/ 0 h 389057"/>
              <a:gd name="connsiteX0" fmla="*/ 257 w 1921909"/>
              <a:gd name="connsiteY0" fmla="*/ 0 h 389057"/>
              <a:gd name="connsiteX1" fmla="*/ 1921909 w 1921909"/>
              <a:gd name="connsiteY1" fmla="*/ 3559 h 389057"/>
              <a:gd name="connsiteX2" fmla="*/ 1807317 w 1921909"/>
              <a:gd name="connsiteY2" fmla="*/ 389057 h 389057"/>
              <a:gd name="connsiteX3" fmla="*/ 314 w 1921909"/>
              <a:gd name="connsiteY3" fmla="*/ 384427 h 389057"/>
              <a:gd name="connsiteX4" fmla="*/ 257 w 1921909"/>
              <a:gd name="connsiteY4" fmla="*/ 0 h 389057"/>
              <a:gd name="connsiteX0" fmla="*/ 766659 w 1921597"/>
              <a:gd name="connsiteY0" fmla="*/ 0 h 389057"/>
              <a:gd name="connsiteX1" fmla="*/ 1921597 w 1921597"/>
              <a:gd name="connsiteY1" fmla="*/ 3559 h 389057"/>
              <a:gd name="connsiteX2" fmla="*/ 1807005 w 1921597"/>
              <a:gd name="connsiteY2" fmla="*/ 389057 h 389057"/>
              <a:gd name="connsiteX3" fmla="*/ 2 w 1921597"/>
              <a:gd name="connsiteY3" fmla="*/ 384427 h 389057"/>
              <a:gd name="connsiteX4" fmla="*/ 766659 w 1921597"/>
              <a:gd name="connsiteY4" fmla="*/ 0 h 389057"/>
              <a:gd name="connsiteX0" fmla="*/ 1563 w 1156501"/>
              <a:gd name="connsiteY0" fmla="*/ 0 h 389057"/>
              <a:gd name="connsiteX1" fmla="*/ 1156501 w 1156501"/>
              <a:gd name="connsiteY1" fmla="*/ 3559 h 389057"/>
              <a:gd name="connsiteX2" fmla="*/ 1041909 w 1156501"/>
              <a:gd name="connsiteY2" fmla="*/ 389057 h 389057"/>
              <a:gd name="connsiteX3" fmla="*/ 205 w 1156501"/>
              <a:gd name="connsiteY3" fmla="*/ 384427 h 389057"/>
              <a:gd name="connsiteX4" fmla="*/ 1563 w 1156501"/>
              <a:gd name="connsiteY4" fmla="*/ 0 h 389057"/>
              <a:gd name="connsiteX0" fmla="*/ 0 w 1828047"/>
              <a:gd name="connsiteY0" fmla="*/ 5424 h 385498"/>
              <a:gd name="connsiteX1" fmla="*/ 1828047 w 1828047"/>
              <a:gd name="connsiteY1" fmla="*/ 0 h 385498"/>
              <a:gd name="connsiteX2" fmla="*/ 1713455 w 1828047"/>
              <a:gd name="connsiteY2" fmla="*/ 385498 h 385498"/>
              <a:gd name="connsiteX3" fmla="*/ 671751 w 1828047"/>
              <a:gd name="connsiteY3" fmla="*/ 380868 h 385498"/>
              <a:gd name="connsiteX4" fmla="*/ 0 w 1828047"/>
              <a:gd name="connsiteY4" fmla="*/ 5424 h 385498"/>
              <a:gd name="connsiteX0" fmla="*/ 321 w 1828368"/>
              <a:gd name="connsiteY0" fmla="*/ 5424 h 385498"/>
              <a:gd name="connsiteX1" fmla="*/ 1828368 w 1828368"/>
              <a:gd name="connsiteY1" fmla="*/ 0 h 385498"/>
              <a:gd name="connsiteX2" fmla="*/ 1713776 w 1828368"/>
              <a:gd name="connsiteY2" fmla="*/ 385498 h 385498"/>
              <a:gd name="connsiteX3" fmla="*/ 304 w 1828368"/>
              <a:gd name="connsiteY3" fmla="*/ 383114 h 385498"/>
              <a:gd name="connsiteX4" fmla="*/ 321 w 1828368"/>
              <a:gd name="connsiteY4" fmla="*/ 5424 h 385498"/>
              <a:gd name="connsiteX0" fmla="*/ 440521 w 1828066"/>
              <a:gd name="connsiteY0" fmla="*/ 2307 h 385498"/>
              <a:gd name="connsiteX1" fmla="*/ 1828066 w 1828066"/>
              <a:gd name="connsiteY1" fmla="*/ 0 h 385498"/>
              <a:gd name="connsiteX2" fmla="*/ 1713474 w 1828066"/>
              <a:gd name="connsiteY2" fmla="*/ 385498 h 385498"/>
              <a:gd name="connsiteX3" fmla="*/ 2 w 1828066"/>
              <a:gd name="connsiteY3" fmla="*/ 383114 h 385498"/>
              <a:gd name="connsiteX4" fmla="*/ 440521 w 1828066"/>
              <a:gd name="connsiteY4" fmla="*/ 2307 h 385498"/>
              <a:gd name="connsiteX0" fmla="*/ 322 w 1387867"/>
              <a:gd name="connsiteY0" fmla="*/ 2307 h 385498"/>
              <a:gd name="connsiteX1" fmla="*/ 1387867 w 1387867"/>
              <a:gd name="connsiteY1" fmla="*/ 0 h 385498"/>
              <a:gd name="connsiteX2" fmla="*/ 1273275 w 1387867"/>
              <a:gd name="connsiteY2" fmla="*/ 385498 h 385498"/>
              <a:gd name="connsiteX3" fmla="*/ 305 w 1387867"/>
              <a:gd name="connsiteY3" fmla="*/ 383114 h 385498"/>
              <a:gd name="connsiteX4" fmla="*/ 322 w 1387867"/>
              <a:gd name="connsiteY4" fmla="*/ 2307 h 385498"/>
              <a:gd name="connsiteX0" fmla="*/ 0 w 1388166"/>
              <a:gd name="connsiteY0" fmla="*/ 1268 h 385498"/>
              <a:gd name="connsiteX1" fmla="*/ 1388166 w 1388166"/>
              <a:gd name="connsiteY1" fmla="*/ 0 h 385498"/>
              <a:gd name="connsiteX2" fmla="*/ 1273574 w 1388166"/>
              <a:gd name="connsiteY2" fmla="*/ 385498 h 385498"/>
              <a:gd name="connsiteX3" fmla="*/ 604 w 1388166"/>
              <a:gd name="connsiteY3" fmla="*/ 383114 h 385498"/>
              <a:gd name="connsiteX4" fmla="*/ 0 w 1388166"/>
              <a:gd name="connsiteY4" fmla="*/ 1268 h 385498"/>
              <a:gd name="connsiteX0" fmla="*/ 271353 w 1387566"/>
              <a:gd name="connsiteY0" fmla="*/ 1268 h 385498"/>
              <a:gd name="connsiteX1" fmla="*/ 1387566 w 1387566"/>
              <a:gd name="connsiteY1" fmla="*/ 0 h 385498"/>
              <a:gd name="connsiteX2" fmla="*/ 1272974 w 1387566"/>
              <a:gd name="connsiteY2" fmla="*/ 385498 h 385498"/>
              <a:gd name="connsiteX3" fmla="*/ 4 w 1387566"/>
              <a:gd name="connsiteY3" fmla="*/ 383114 h 385498"/>
              <a:gd name="connsiteX4" fmla="*/ 271353 w 1387566"/>
              <a:gd name="connsiteY4" fmla="*/ 1268 h 385498"/>
              <a:gd name="connsiteX0" fmla="*/ 0 w 1116213"/>
              <a:gd name="connsiteY0" fmla="*/ 1268 h 385498"/>
              <a:gd name="connsiteX1" fmla="*/ 1116213 w 1116213"/>
              <a:gd name="connsiteY1" fmla="*/ 0 h 385498"/>
              <a:gd name="connsiteX2" fmla="*/ 1001621 w 1116213"/>
              <a:gd name="connsiteY2" fmla="*/ 385498 h 385498"/>
              <a:gd name="connsiteX3" fmla="*/ 604 w 1116213"/>
              <a:gd name="connsiteY3" fmla="*/ 382402 h 385498"/>
              <a:gd name="connsiteX4" fmla="*/ 0 w 1116213"/>
              <a:gd name="connsiteY4" fmla="*/ 1268 h 385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6213" h="385498">
                <a:moveTo>
                  <a:pt x="0" y="1268"/>
                </a:moveTo>
                <a:lnTo>
                  <a:pt x="1116213" y="0"/>
                </a:lnTo>
                <a:lnTo>
                  <a:pt x="1001621" y="385498"/>
                </a:lnTo>
                <a:lnTo>
                  <a:pt x="604" y="382402"/>
                </a:lnTo>
                <a:cubicBezTo>
                  <a:pt x="-458" y="253217"/>
                  <a:pt x="1062" y="130453"/>
                  <a:pt x="0" y="1268"/>
                </a:cubicBezTo>
                <a:close/>
              </a:path>
            </a:pathLst>
          </a:custGeom>
          <a:solidFill>
            <a:srgbClr val="007C92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9" name="Text Placeholder 3"/>
          <p:cNvSpPr txBox="1">
            <a:spLocks/>
          </p:cNvSpPr>
          <p:nvPr/>
        </p:nvSpPr>
        <p:spPr>
          <a:xfrm>
            <a:off x="420006" y="129994"/>
            <a:ext cx="5371194" cy="703456"/>
          </a:xfrm>
          <a:prstGeom prst="rect">
            <a:avLst/>
          </a:prstGeom>
          <a:noFill/>
          <a:effectLst>
            <a:glow rad="1905000">
              <a:srgbClr val="007C92">
                <a:alpha val="25000"/>
              </a:srgbClr>
            </a:glow>
          </a:effectLst>
        </p:spPr>
        <p:txBody>
          <a:bodyPr wrap="square" lIns="0" rIns="0" spcCol="288000">
            <a:noAutofit/>
          </a:bodyPr>
          <a:lstStyle>
            <a:lvl1pPr marL="0" indent="0" algn="l" defTabSz="914400" rtl="0" eaLnBrk="1" latinLnBrk="0" hangingPunct="1">
              <a:spcBef>
                <a:spcPts val="0"/>
              </a:spcBef>
              <a:buFont typeface="Arial" pitchFamily="34" charset="0"/>
              <a:buNone/>
              <a:defRPr sz="4400" b="1" i="0" kern="1200" spc="0" baseline="0">
                <a:solidFill>
                  <a:srgbClr val="007C9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4300"/>
              </a:lnSpc>
            </a:pPr>
            <a:r>
              <a:rPr lang="en-GB" sz="3600" dirty="0" smtClean="0">
                <a:solidFill>
                  <a:prstClr val="white"/>
                </a:solidFill>
              </a:rPr>
              <a:t>How much am I at risk from flooding?</a:t>
            </a:r>
            <a:endParaRPr lang="en-GB" sz="3600" dirty="0">
              <a:solidFill>
                <a:prstClr val="white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8375015"/>
      </p:ext>
    </p:extLst>
  </p:cSld>
  <p:clrMapOvr>
    <a:masterClrMapping/>
  </p:clrMapOvr>
  <p:transition xmlns:p14="http://schemas.microsoft.com/office/powerpoint/2010/main" spd="slow">
    <p:randomBar dir="vert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7" descr="https://encrypted-tbn3.gstatic.com/images?q=tbn:ANd9GcTc6IQeQF9ICnQzwxz-NewX0GSqDR_KNT5r3NCM8mtillGCLpQRY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634" y="0"/>
            <a:ext cx="11702605" cy="6582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ounded Rectangle 14"/>
          <p:cNvSpPr/>
          <p:nvPr/>
        </p:nvSpPr>
        <p:spPr>
          <a:xfrm>
            <a:off x="508000" y="1625599"/>
            <a:ext cx="3889828" cy="43688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22514" y="1741300"/>
            <a:ext cx="3933599" cy="3973700"/>
          </a:xfrm>
        </p:spPr>
        <p:txBody>
          <a:bodyPr/>
          <a:lstStyle/>
          <a:p>
            <a:pPr marL="0" indent="0">
              <a:spcBef>
                <a:spcPts val="600"/>
              </a:spcBef>
              <a:buNone/>
            </a:pPr>
            <a:r>
              <a:rPr lang="en-GB" dirty="0" smtClean="0">
                <a:solidFill>
                  <a:srgbClr val="FF0000"/>
                </a:solidFill>
              </a:rPr>
              <a:t>  EA’s </a:t>
            </a:r>
            <a:r>
              <a:rPr lang="en-GB" dirty="0">
                <a:solidFill>
                  <a:srgbClr val="FF0000"/>
                </a:solidFill>
              </a:rPr>
              <a:t>strategic role</a:t>
            </a:r>
          </a:p>
          <a:p>
            <a:pPr>
              <a:spcBef>
                <a:spcPts val="600"/>
              </a:spcBef>
            </a:pPr>
            <a:r>
              <a:rPr lang="en-GB" dirty="0"/>
              <a:t>Good progress on forecasting</a:t>
            </a:r>
          </a:p>
          <a:p>
            <a:pPr>
              <a:spcBef>
                <a:spcPts val="600"/>
              </a:spcBef>
            </a:pPr>
            <a:r>
              <a:rPr lang="en-GB" dirty="0" smtClean="0"/>
              <a:t>Good progress on the assessment </a:t>
            </a:r>
            <a:r>
              <a:rPr lang="en-GB" dirty="0"/>
              <a:t>of asset condition</a:t>
            </a:r>
          </a:p>
          <a:p>
            <a:pPr>
              <a:spcBef>
                <a:spcPts val="600"/>
              </a:spcBef>
            </a:pPr>
            <a:r>
              <a:rPr lang="en-GB" dirty="0"/>
              <a:t>Long term investment plan welcome</a:t>
            </a:r>
          </a:p>
          <a:p>
            <a:pPr>
              <a:spcBef>
                <a:spcPts val="600"/>
              </a:spcBef>
            </a:pPr>
            <a:r>
              <a:rPr lang="en-GB" dirty="0" smtClean="0"/>
              <a:t>Maintenance </a:t>
            </a:r>
            <a:r>
              <a:rPr lang="en-GB" dirty="0"/>
              <a:t>an issue</a:t>
            </a:r>
          </a:p>
          <a:p>
            <a:pPr>
              <a:spcBef>
                <a:spcPts val="600"/>
              </a:spcBef>
            </a:pPr>
            <a:endParaRPr lang="en-GB" dirty="0" smtClean="0">
              <a:solidFill>
                <a:srgbClr val="FF0000"/>
              </a:solidFill>
            </a:endParaRPr>
          </a:p>
        </p:txBody>
      </p:sp>
      <p:sp>
        <p:nvSpPr>
          <p:cNvPr id="8" name="Rectangle 8"/>
          <p:cNvSpPr/>
          <p:nvPr/>
        </p:nvSpPr>
        <p:spPr>
          <a:xfrm>
            <a:off x="-10633" y="-6985"/>
            <a:ext cx="6255158" cy="1289774"/>
          </a:xfrm>
          <a:custGeom>
            <a:avLst/>
            <a:gdLst>
              <a:gd name="connsiteX0" fmla="*/ 0 w 8157882"/>
              <a:gd name="connsiteY0" fmla="*/ 0 h 392112"/>
              <a:gd name="connsiteX1" fmla="*/ 8157882 w 8157882"/>
              <a:gd name="connsiteY1" fmla="*/ 0 h 392112"/>
              <a:gd name="connsiteX2" fmla="*/ 8157882 w 8157882"/>
              <a:gd name="connsiteY2" fmla="*/ 392112 h 392112"/>
              <a:gd name="connsiteX3" fmla="*/ 0 w 8157882"/>
              <a:gd name="connsiteY3" fmla="*/ 392112 h 392112"/>
              <a:gd name="connsiteX4" fmla="*/ 0 w 8157882"/>
              <a:gd name="connsiteY4" fmla="*/ 0 h 392112"/>
              <a:gd name="connsiteX0" fmla="*/ 0 w 8157882"/>
              <a:gd name="connsiteY0" fmla="*/ 0 h 392112"/>
              <a:gd name="connsiteX1" fmla="*/ 8157882 w 8157882"/>
              <a:gd name="connsiteY1" fmla="*/ 0 h 392112"/>
              <a:gd name="connsiteX2" fmla="*/ 7938426 w 8157882"/>
              <a:gd name="connsiteY2" fmla="*/ 382968 h 392112"/>
              <a:gd name="connsiteX3" fmla="*/ 0 w 8157882"/>
              <a:gd name="connsiteY3" fmla="*/ 392112 h 392112"/>
              <a:gd name="connsiteX4" fmla="*/ 0 w 8157882"/>
              <a:gd name="connsiteY4" fmla="*/ 0 h 392112"/>
              <a:gd name="connsiteX0" fmla="*/ 0 w 8157882"/>
              <a:gd name="connsiteY0" fmla="*/ 0 h 392112"/>
              <a:gd name="connsiteX1" fmla="*/ 8157882 w 8157882"/>
              <a:gd name="connsiteY1" fmla="*/ 0 h 392112"/>
              <a:gd name="connsiteX2" fmla="*/ 7946242 w 8157882"/>
              <a:gd name="connsiteY2" fmla="*/ 386876 h 392112"/>
              <a:gd name="connsiteX3" fmla="*/ 0 w 8157882"/>
              <a:gd name="connsiteY3" fmla="*/ 392112 h 392112"/>
              <a:gd name="connsiteX4" fmla="*/ 0 w 8157882"/>
              <a:gd name="connsiteY4" fmla="*/ 0 h 392112"/>
              <a:gd name="connsiteX0" fmla="*/ 4052620 w 8157882"/>
              <a:gd name="connsiteY0" fmla="*/ 0 h 392112"/>
              <a:gd name="connsiteX1" fmla="*/ 8157882 w 8157882"/>
              <a:gd name="connsiteY1" fmla="*/ 0 h 392112"/>
              <a:gd name="connsiteX2" fmla="*/ 7946242 w 8157882"/>
              <a:gd name="connsiteY2" fmla="*/ 386876 h 392112"/>
              <a:gd name="connsiteX3" fmla="*/ 0 w 8157882"/>
              <a:gd name="connsiteY3" fmla="*/ 392112 h 392112"/>
              <a:gd name="connsiteX4" fmla="*/ 4052620 w 8157882"/>
              <a:gd name="connsiteY4" fmla="*/ 0 h 392112"/>
              <a:gd name="connsiteX0" fmla="*/ 0 w 4105262"/>
              <a:gd name="connsiteY0" fmla="*/ 0 h 392112"/>
              <a:gd name="connsiteX1" fmla="*/ 4105262 w 4105262"/>
              <a:gd name="connsiteY1" fmla="*/ 0 h 392112"/>
              <a:gd name="connsiteX2" fmla="*/ 3893622 w 4105262"/>
              <a:gd name="connsiteY2" fmla="*/ 386876 h 392112"/>
              <a:gd name="connsiteX3" fmla="*/ 14808 w 4105262"/>
              <a:gd name="connsiteY3" fmla="*/ 392112 h 392112"/>
              <a:gd name="connsiteX4" fmla="*/ 0 w 4105262"/>
              <a:gd name="connsiteY4" fmla="*/ 0 h 392112"/>
              <a:gd name="connsiteX0" fmla="*/ 174742 w 4090454"/>
              <a:gd name="connsiteY0" fmla="*/ 2311 h 392112"/>
              <a:gd name="connsiteX1" fmla="*/ 4090454 w 4090454"/>
              <a:gd name="connsiteY1" fmla="*/ 0 h 392112"/>
              <a:gd name="connsiteX2" fmla="*/ 3878814 w 4090454"/>
              <a:gd name="connsiteY2" fmla="*/ 386876 h 392112"/>
              <a:gd name="connsiteX3" fmla="*/ 0 w 4090454"/>
              <a:gd name="connsiteY3" fmla="*/ 392112 h 392112"/>
              <a:gd name="connsiteX4" fmla="*/ 174742 w 4090454"/>
              <a:gd name="connsiteY4" fmla="*/ 2311 h 392112"/>
              <a:gd name="connsiteX0" fmla="*/ 0 w 3915712"/>
              <a:gd name="connsiteY0" fmla="*/ 2311 h 392112"/>
              <a:gd name="connsiteX1" fmla="*/ 3915712 w 3915712"/>
              <a:gd name="connsiteY1" fmla="*/ 0 h 392112"/>
              <a:gd name="connsiteX2" fmla="*/ 3704072 w 3915712"/>
              <a:gd name="connsiteY2" fmla="*/ 386876 h 392112"/>
              <a:gd name="connsiteX3" fmla="*/ 939 w 3915712"/>
              <a:gd name="connsiteY3" fmla="*/ 392112 h 392112"/>
              <a:gd name="connsiteX4" fmla="*/ 0 w 3915712"/>
              <a:gd name="connsiteY4" fmla="*/ 2311 h 392112"/>
              <a:gd name="connsiteX0" fmla="*/ 376364 w 3914773"/>
              <a:gd name="connsiteY0" fmla="*/ 65 h 392112"/>
              <a:gd name="connsiteX1" fmla="*/ 3914773 w 3914773"/>
              <a:gd name="connsiteY1" fmla="*/ 0 h 392112"/>
              <a:gd name="connsiteX2" fmla="*/ 3703133 w 3914773"/>
              <a:gd name="connsiteY2" fmla="*/ 386876 h 392112"/>
              <a:gd name="connsiteX3" fmla="*/ 0 w 3914773"/>
              <a:gd name="connsiteY3" fmla="*/ 392112 h 392112"/>
              <a:gd name="connsiteX4" fmla="*/ 376364 w 3914773"/>
              <a:gd name="connsiteY4" fmla="*/ 65 h 392112"/>
              <a:gd name="connsiteX0" fmla="*/ 0 w 3538409"/>
              <a:gd name="connsiteY0" fmla="*/ 65 h 387620"/>
              <a:gd name="connsiteX1" fmla="*/ 3538409 w 3538409"/>
              <a:gd name="connsiteY1" fmla="*/ 0 h 387620"/>
              <a:gd name="connsiteX2" fmla="*/ 3326769 w 3538409"/>
              <a:gd name="connsiteY2" fmla="*/ 386876 h 387620"/>
              <a:gd name="connsiteX3" fmla="*/ 7677 w 3538409"/>
              <a:gd name="connsiteY3" fmla="*/ 387620 h 387620"/>
              <a:gd name="connsiteX4" fmla="*/ 0 w 3538409"/>
              <a:gd name="connsiteY4" fmla="*/ 65 h 387620"/>
              <a:gd name="connsiteX0" fmla="*/ 3552 w 3530732"/>
              <a:gd name="connsiteY0" fmla="*/ 65 h 387620"/>
              <a:gd name="connsiteX1" fmla="*/ 3530732 w 3530732"/>
              <a:gd name="connsiteY1" fmla="*/ 0 h 387620"/>
              <a:gd name="connsiteX2" fmla="*/ 3319092 w 3530732"/>
              <a:gd name="connsiteY2" fmla="*/ 386876 h 387620"/>
              <a:gd name="connsiteX3" fmla="*/ 0 w 3530732"/>
              <a:gd name="connsiteY3" fmla="*/ 387620 h 387620"/>
              <a:gd name="connsiteX4" fmla="*/ 3552 w 3530732"/>
              <a:gd name="connsiteY4" fmla="*/ 65 h 387620"/>
              <a:gd name="connsiteX0" fmla="*/ 1371277 w 3530732"/>
              <a:gd name="connsiteY0" fmla="*/ 0 h 389801"/>
              <a:gd name="connsiteX1" fmla="*/ 3530732 w 3530732"/>
              <a:gd name="connsiteY1" fmla="*/ 2181 h 389801"/>
              <a:gd name="connsiteX2" fmla="*/ 3319092 w 3530732"/>
              <a:gd name="connsiteY2" fmla="*/ 389057 h 389801"/>
              <a:gd name="connsiteX3" fmla="*/ 0 w 3530732"/>
              <a:gd name="connsiteY3" fmla="*/ 389801 h 389801"/>
              <a:gd name="connsiteX4" fmla="*/ 1371277 w 3530732"/>
              <a:gd name="connsiteY4" fmla="*/ 0 h 389801"/>
              <a:gd name="connsiteX0" fmla="*/ 0 w 2159455"/>
              <a:gd name="connsiteY0" fmla="*/ 0 h 389057"/>
              <a:gd name="connsiteX1" fmla="*/ 2159455 w 2159455"/>
              <a:gd name="connsiteY1" fmla="*/ 2181 h 389057"/>
              <a:gd name="connsiteX2" fmla="*/ 1947815 w 2159455"/>
              <a:gd name="connsiteY2" fmla="*/ 389057 h 389057"/>
              <a:gd name="connsiteX3" fmla="*/ 3185 w 2159455"/>
              <a:gd name="connsiteY3" fmla="*/ 387555 h 389057"/>
              <a:gd name="connsiteX4" fmla="*/ 0 w 2159455"/>
              <a:gd name="connsiteY4" fmla="*/ 0 h 389057"/>
              <a:gd name="connsiteX0" fmla="*/ 137577 w 2156277"/>
              <a:gd name="connsiteY0" fmla="*/ 0 h 389057"/>
              <a:gd name="connsiteX1" fmla="*/ 2156277 w 2156277"/>
              <a:gd name="connsiteY1" fmla="*/ 2181 h 389057"/>
              <a:gd name="connsiteX2" fmla="*/ 1944637 w 2156277"/>
              <a:gd name="connsiteY2" fmla="*/ 389057 h 389057"/>
              <a:gd name="connsiteX3" fmla="*/ 7 w 2156277"/>
              <a:gd name="connsiteY3" fmla="*/ 387555 h 389057"/>
              <a:gd name="connsiteX4" fmla="*/ 137577 w 2156277"/>
              <a:gd name="connsiteY4" fmla="*/ 0 h 389057"/>
              <a:gd name="connsiteX0" fmla="*/ 257 w 2018957"/>
              <a:gd name="connsiteY0" fmla="*/ 0 h 389057"/>
              <a:gd name="connsiteX1" fmla="*/ 2018957 w 2018957"/>
              <a:gd name="connsiteY1" fmla="*/ 2181 h 389057"/>
              <a:gd name="connsiteX2" fmla="*/ 1807317 w 2018957"/>
              <a:gd name="connsiteY2" fmla="*/ 389057 h 389057"/>
              <a:gd name="connsiteX3" fmla="*/ 314 w 2018957"/>
              <a:gd name="connsiteY3" fmla="*/ 384427 h 389057"/>
              <a:gd name="connsiteX4" fmla="*/ 257 w 2018957"/>
              <a:gd name="connsiteY4" fmla="*/ 0 h 389057"/>
              <a:gd name="connsiteX0" fmla="*/ 257 w 1921909"/>
              <a:gd name="connsiteY0" fmla="*/ 0 h 389057"/>
              <a:gd name="connsiteX1" fmla="*/ 1921909 w 1921909"/>
              <a:gd name="connsiteY1" fmla="*/ 3559 h 389057"/>
              <a:gd name="connsiteX2" fmla="*/ 1807317 w 1921909"/>
              <a:gd name="connsiteY2" fmla="*/ 389057 h 389057"/>
              <a:gd name="connsiteX3" fmla="*/ 314 w 1921909"/>
              <a:gd name="connsiteY3" fmla="*/ 384427 h 389057"/>
              <a:gd name="connsiteX4" fmla="*/ 257 w 1921909"/>
              <a:gd name="connsiteY4" fmla="*/ 0 h 389057"/>
              <a:gd name="connsiteX0" fmla="*/ 766659 w 1921597"/>
              <a:gd name="connsiteY0" fmla="*/ 0 h 389057"/>
              <a:gd name="connsiteX1" fmla="*/ 1921597 w 1921597"/>
              <a:gd name="connsiteY1" fmla="*/ 3559 h 389057"/>
              <a:gd name="connsiteX2" fmla="*/ 1807005 w 1921597"/>
              <a:gd name="connsiteY2" fmla="*/ 389057 h 389057"/>
              <a:gd name="connsiteX3" fmla="*/ 2 w 1921597"/>
              <a:gd name="connsiteY3" fmla="*/ 384427 h 389057"/>
              <a:gd name="connsiteX4" fmla="*/ 766659 w 1921597"/>
              <a:gd name="connsiteY4" fmla="*/ 0 h 389057"/>
              <a:gd name="connsiteX0" fmla="*/ 1563 w 1156501"/>
              <a:gd name="connsiteY0" fmla="*/ 0 h 389057"/>
              <a:gd name="connsiteX1" fmla="*/ 1156501 w 1156501"/>
              <a:gd name="connsiteY1" fmla="*/ 3559 h 389057"/>
              <a:gd name="connsiteX2" fmla="*/ 1041909 w 1156501"/>
              <a:gd name="connsiteY2" fmla="*/ 389057 h 389057"/>
              <a:gd name="connsiteX3" fmla="*/ 205 w 1156501"/>
              <a:gd name="connsiteY3" fmla="*/ 384427 h 389057"/>
              <a:gd name="connsiteX4" fmla="*/ 1563 w 1156501"/>
              <a:gd name="connsiteY4" fmla="*/ 0 h 389057"/>
              <a:gd name="connsiteX0" fmla="*/ 0 w 1828047"/>
              <a:gd name="connsiteY0" fmla="*/ 5424 h 385498"/>
              <a:gd name="connsiteX1" fmla="*/ 1828047 w 1828047"/>
              <a:gd name="connsiteY1" fmla="*/ 0 h 385498"/>
              <a:gd name="connsiteX2" fmla="*/ 1713455 w 1828047"/>
              <a:gd name="connsiteY2" fmla="*/ 385498 h 385498"/>
              <a:gd name="connsiteX3" fmla="*/ 671751 w 1828047"/>
              <a:gd name="connsiteY3" fmla="*/ 380868 h 385498"/>
              <a:gd name="connsiteX4" fmla="*/ 0 w 1828047"/>
              <a:gd name="connsiteY4" fmla="*/ 5424 h 385498"/>
              <a:gd name="connsiteX0" fmla="*/ 321 w 1828368"/>
              <a:gd name="connsiteY0" fmla="*/ 5424 h 385498"/>
              <a:gd name="connsiteX1" fmla="*/ 1828368 w 1828368"/>
              <a:gd name="connsiteY1" fmla="*/ 0 h 385498"/>
              <a:gd name="connsiteX2" fmla="*/ 1713776 w 1828368"/>
              <a:gd name="connsiteY2" fmla="*/ 385498 h 385498"/>
              <a:gd name="connsiteX3" fmla="*/ 304 w 1828368"/>
              <a:gd name="connsiteY3" fmla="*/ 383114 h 385498"/>
              <a:gd name="connsiteX4" fmla="*/ 321 w 1828368"/>
              <a:gd name="connsiteY4" fmla="*/ 5424 h 385498"/>
              <a:gd name="connsiteX0" fmla="*/ 440521 w 1828066"/>
              <a:gd name="connsiteY0" fmla="*/ 2307 h 385498"/>
              <a:gd name="connsiteX1" fmla="*/ 1828066 w 1828066"/>
              <a:gd name="connsiteY1" fmla="*/ 0 h 385498"/>
              <a:gd name="connsiteX2" fmla="*/ 1713474 w 1828066"/>
              <a:gd name="connsiteY2" fmla="*/ 385498 h 385498"/>
              <a:gd name="connsiteX3" fmla="*/ 2 w 1828066"/>
              <a:gd name="connsiteY3" fmla="*/ 383114 h 385498"/>
              <a:gd name="connsiteX4" fmla="*/ 440521 w 1828066"/>
              <a:gd name="connsiteY4" fmla="*/ 2307 h 385498"/>
              <a:gd name="connsiteX0" fmla="*/ 322 w 1387867"/>
              <a:gd name="connsiteY0" fmla="*/ 2307 h 385498"/>
              <a:gd name="connsiteX1" fmla="*/ 1387867 w 1387867"/>
              <a:gd name="connsiteY1" fmla="*/ 0 h 385498"/>
              <a:gd name="connsiteX2" fmla="*/ 1273275 w 1387867"/>
              <a:gd name="connsiteY2" fmla="*/ 385498 h 385498"/>
              <a:gd name="connsiteX3" fmla="*/ 305 w 1387867"/>
              <a:gd name="connsiteY3" fmla="*/ 383114 h 385498"/>
              <a:gd name="connsiteX4" fmla="*/ 322 w 1387867"/>
              <a:gd name="connsiteY4" fmla="*/ 2307 h 385498"/>
              <a:gd name="connsiteX0" fmla="*/ 0 w 1388166"/>
              <a:gd name="connsiteY0" fmla="*/ 1268 h 385498"/>
              <a:gd name="connsiteX1" fmla="*/ 1388166 w 1388166"/>
              <a:gd name="connsiteY1" fmla="*/ 0 h 385498"/>
              <a:gd name="connsiteX2" fmla="*/ 1273574 w 1388166"/>
              <a:gd name="connsiteY2" fmla="*/ 385498 h 385498"/>
              <a:gd name="connsiteX3" fmla="*/ 604 w 1388166"/>
              <a:gd name="connsiteY3" fmla="*/ 383114 h 385498"/>
              <a:gd name="connsiteX4" fmla="*/ 0 w 1388166"/>
              <a:gd name="connsiteY4" fmla="*/ 1268 h 385498"/>
              <a:gd name="connsiteX0" fmla="*/ 271353 w 1387566"/>
              <a:gd name="connsiteY0" fmla="*/ 1268 h 385498"/>
              <a:gd name="connsiteX1" fmla="*/ 1387566 w 1387566"/>
              <a:gd name="connsiteY1" fmla="*/ 0 h 385498"/>
              <a:gd name="connsiteX2" fmla="*/ 1272974 w 1387566"/>
              <a:gd name="connsiteY2" fmla="*/ 385498 h 385498"/>
              <a:gd name="connsiteX3" fmla="*/ 4 w 1387566"/>
              <a:gd name="connsiteY3" fmla="*/ 383114 h 385498"/>
              <a:gd name="connsiteX4" fmla="*/ 271353 w 1387566"/>
              <a:gd name="connsiteY4" fmla="*/ 1268 h 385498"/>
              <a:gd name="connsiteX0" fmla="*/ 0 w 1116213"/>
              <a:gd name="connsiteY0" fmla="*/ 1268 h 385498"/>
              <a:gd name="connsiteX1" fmla="*/ 1116213 w 1116213"/>
              <a:gd name="connsiteY1" fmla="*/ 0 h 385498"/>
              <a:gd name="connsiteX2" fmla="*/ 1001621 w 1116213"/>
              <a:gd name="connsiteY2" fmla="*/ 385498 h 385498"/>
              <a:gd name="connsiteX3" fmla="*/ 604 w 1116213"/>
              <a:gd name="connsiteY3" fmla="*/ 382402 h 385498"/>
              <a:gd name="connsiteX4" fmla="*/ 0 w 1116213"/>
              <a:gd name="connsiteY4" fmla="*/ 1268 h 385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6213" h="385498">
                <a:moveTo>
                  <a:pt x="0" y="1268"/>
                </a:moveTo>
                <a:lnTo>
                  <a:pt x="1116213" y="0"/>
                </a:lnTo>
                <a:lnTo>
                  <a:pt x="1001621" y="385498"/>
                </a:lnTo>
                <a:lnTo>
                  <a:pt x="604" y="382402"/>
                </a:lnTo>
                <a:cubicBezTo>
                  <a:pt x="-458" y="253217"/>
                  <a:pt x="1062" y="130453"/>
                  <a:pt x="0" y="1268"/>
                </a:cubicBezTo>
                <a:close/>
              </a:path>
            </a:pathLst>
          </a:custGeom>
          <a:solidFill>
            <a:srgbClr val="007C92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9" name="Text Placeholder 3"/>
          <p:cNvSpPr txBox="1">
            <a:spLocks/>
          </p:cNvSpPr>
          <p:nvPr/>
        </p:nvSpPr>
        <p:spPr>
          <a:xfrm>
            <a:off x="420006" y="129994"/>
            <a:ext cx="5371194" cy="703456"/>
          </a:xfrm>
          <a:prstGeom prst="rect">
            <a:avLst/>
          </a:prstGeom>
          <a:noFill/>
          <a:effectLst>
            <a:glow rad="1905000">
              <a:srgbClr val="007C92">
                <a:alpha val="25000"/>
              </a:srgbClr>
            </a:glow>
          </a:effectLst>
        </p:spPr>
        <p:txBody>
          <a:bodyPr wrap="square" lIns="0" rIns="0" spcCol="288000">
            <a:noAutofit/>
          </a:bodyPr>
          <a:lstStyle>
            <a:lvl1pPr marL="0" indent="0" algn="l" defTabSz="914400" rtl="0" eaLnBrk="1" latinLnBrk="0" hangingPunct="1">
              <a:spcBef>
                <a:spcPts val="0"/>
              </a:spcBef>
              <a:buFont typeface="Arial" pitchFamily="34" charset="0"/>
              <a:buNone/>
              <a:defRPr sz="4400" b="1" i="0" kern="1200" spc="0" baseline="0">
                <a:solidFill>
                  <a:srgbClr val="007C9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4300"/>
              </a:lnSpc>
            </a:pPr>
            <a:r>
              <a:rPr lang="en-GB" sz="3600" dirty="0" smtClean="0">
                <a:solidFill>
                  <a:prstClr val="white"/>
                </a:solidFill>
              </a:rPr>
              <a:t>What are you going to do about it?</a:t>
            </a:r>
            <a:endParaRPr lang="en-GB" sz="3600" dirty="0">
              <a:solidFill>
                <a:prstClr val="white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6543593"/>
      </p:ext>
    </p:extLst>
  </p:cSld>
  <p:clrMapOvr>
    <a:masterClrMapping/>
  </p:clrMapOvr>
  <p:transition xmlns:p14="http://schemas.microsoft.com/office/powerpoint/2010/main" spd="slow">
    <p:randomBar dir="vert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8859" y="129994"/>
            <a:ext cx="9232859" cy="10344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4320" y="3177677"/>
            <a:ext cx="6286500" cy="353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ounded Rectangle 10"/>
          <p:cNvSpPr/>
          <p:nvPr/>
        </p:nvSpPr>
        <p:spPr>
          <a:xfrm>
            <a:off x="3985078" y="1522097"/>
            <a:ext cx="3889828" cy="4211046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137477" y="1719647"/>
            <a:ext cx="3585029" cy="3973700"/>
          </a:xfrm>
        </p:spPr>
        <p:txBody>
          <a:bodyPr/>
          <a:lstStyle/>
          <a:p>
            <a:pPr marL="0" indent="0">
              <a:spcBef>
                <a:spcPts val="600"/>
              </a:spcBef>
              <a:buNone/>
            </a:pPr>
            <a:r>
              <a:rPr lang="en-GB" dirty="0">
                <a:solidFill>
                  <a:srgbClr val="FF0000"/>
                </a:solidFill>
              </a:rPr>
              <a:t>Local </a:t>
            </a:r>
            <a:r>
              <a:rPr lang="en-GB" dirty="0" smtClean="0">
                <a:solidFill>
                  <a:srgbClr val="FF0000"/>
                </a:solidFill>
              </a:rPr>
              <a:t>Authorities’ local role</a:t>
            </a:r>
          </a:p>
          <a:p>
            <a:pPr>
              <a:spcBef>
                <a:spcPts val="600"/>
              </a:spcBef>
            </a:pPr>
            <a:r>
              <a:rPr lang="en-GB" dirty="0" smtClean="0"/>
              <a:t>Issues over levels of funding</a:t>
            </a:r>
          </a:p>
          <a:p>
            <a:pPr>
              <a:spcBef>
                <a:spcPts val="600"/>
              </a:spcBef>
            </a:pPr>
            <a:r>
              <a:rPr lang="en-GB" dirty="0" smtClean="0"/>
              <a:t>Disconnect between FRM and planning</a:t>
            </a:r>
          </a:p>
          <a:p>
            <a:pPr>
              <a:spcBef>
                <a:spcPts val="600"/>
              </a:spcBef>
            </a:pPr>
            <a:r>
              <a:rPr lang="en-GB" dirty="0" smtClean="0"/>
              <a:t>Little progress on adoption of SUDs</a:t>
            </a:r>
            <a:endParaRPr lang="en-GB" dirty="0"/>
          </a:p>
          <a:p>
            <a:pPr>
              <a:spcBef>
                <a:spcPts val="600"/>
              </a:spcBef>
            </a:pPr>
            <a:endParaRPr lang="en-GB" dirty="0">
              <a:solidFill>
                <a:srgbClr val="FF0000"/>
              </a:solidFill>
            </a:endParaRPr>
          </a:p>
          <a:p>
            <a:pPr>
              <a:spcBef>
                <a:spcPts val="600"/>
              </a:spcBef>
            </a:pPr>
            <a:endParaRPr lang="en-GB" dirty="0" smtClean="0">
              <a:solidFill>
                <a:srgbClr val="FF0000"/>
              </a:solidFill>
            </a:endParaRPr>
          </a:p>
        </p:txBody>
      </p:sp>
      <p:sp>
        <p:nvSpPr>
          <p:cNvPr id="8" name="Rectangle 8"/>
          <p:cNvSpPr/>
          <p:nvPr/>
        </p:nvSpPr>
        <p:spPr>
          <a:xfrm>
            <a:off x="-10633" y="-6985"/>
            <a:ext cx="6255158" cy="1289774"/>
          </a:xfrm>
          <a:custGeom>
            <a:avLst/>
            <a:gdLst>
              <a:gd name="connsiteX0" fmla="*/ 0 w 8157882"/>
              <a:gd name="connsiteY0" fmla="*/ 0 h 392112"/>
              <a:gd name="connsiteX1" fmla="*/ 8157882 w 8157882"/>
              <a:gd name="connsiteY1" fmla="*/ 0 h 392112"/>
              <a:gd name="connsiteX2" fmla="*/ 8157882 w 8157882"/>
              <a:gd name="connsiteY2" fmla="*/ 392112 h 392112"/>
              <a:gd name="connsiteX3" fmla="*/ 0 w 8157882"/>
              <a:gd name="connsiteY3" fmla="*/ 392112 h 392112"/>
              <a:gd name="connsiteX4" fmla="*/ 0 w 8157882"/>
              <a:gd name="connsiteY4" fmla="*/ 0 h 392112"/>
              <a:gd name="connsiteX0" fmla="*/ 0 w 8157882"/>
              <a:gd name="connsiteY0" fmla="*/ 0 h 392112"/>
              <a:gd name="connsiteX1" fmla="*/ 8157882 w 8157882"/>
              <a:gd name="connsiteY1" fmla="*/ 0 h 392112"/>
              <a:gd name="connsiteX2" fmla="*/ 7938426 w 8157882"/>
              <a:gd name="connsiteY2" fmla="*/ 382968 h 392112"/>
              <a:gd name="connsiteX3" fmla="*/ 0 w 8157882"/>
              <a:gd name="connsiteY3" fmla="*/ 392112 h 392112"/>
              <a:gd name="connsiteX4" fmla="*/ 0 w 8157882"/>
              <a:gd name="connsiteY4" fmla="*/ 0 h 392112"/>
              <a:gd name="connsiteX0" fmla="*/ 0 w 8157882"/>
              <a:gd name="connsiteY0" fmla="*/ 0 h 392112"/>
              <a:gd name="connsiteX1" fmla="*/ 8157882 w 8157882"/>
              <a:gd name="connsiteY1" fmla="*/ 0 h 392112"/>
              <a:gd name="connsiteX2" fmla="*/ 7946242 w 8157882"/>
              <a:gd name="connsiteY2" fmla="*/ 386876 h 392112"/>
              <a:gd name="connsiteX3" fmla="*/ 0 w 8157882"/>
              <a:gd name="connsiteY3" fmla="*/ 392112 h 392112"/>
              <a:gd name="connsiteX4" fmla="*/ 0 w 8157882"/>
              <a:gd name="connsiteY4" fmla="*/ 0 h 392112"/>
              <a:gd name="connsiteX0" fmla="*/ 4052620 w 8157882"/>
              <a:gd name="connsiteY0" fmla="*/ 0 h 392112"/>
              <a:gd name="connsiteX1" fmla="*/ 8157882 w 8157882"/>
              <a:gd name="connsiteY1" fmla="*/ 0 h 392112"/>
              <a:gd name="connsiteX2" fmla="*/ 7946242 w 8157882"/>
              <a:gd name="connsiteY2" fmla="*/ 386876 h 392112"/>
              <a:gd name="connsiteX3" fmla="*/ 0 w 8157882"/>
              <a:gd name="connsiteY3" fmla="*/ 392112 h 392112"/>
              <a:gd name="connsiteX4" fmla="*/ 4052620 w 8157882"/>
              <a:gd name="connsiteY4" fmla="*/ 0 h 392112"/>
              <a:gd name="connsiteX0" fmla="*/ 0 w 4105262"/>
              <a:gd name="connsiteY0" fmla="*/ 0 h 392112"/>
              <a:gd name="connsiteX1" fmla="*/ 4105262 w 4105262"/>
              <a:gd name="connsiteY1" fmla="*/ 0 h 392112"/>
              <a:gd name="connsiteX2" fmla="*/ 3893622 w 4105262"/>
              <a:gd name="connsiteY2" fmla="*/ 386876 h 392112"/>
              <a:gd name="connsiteX3" fmla="*/ 14808 w 4105262"/>
              <a:gd name="connsiteY3" fmla="*/ 392112 h 392112"/>
              <a:gd name="connsiteX4" fmla="*/ 0 w 4105262"/>
              <a:gd name="connsiteY4" fmla="*/ 0 h 392112"/>
              <a:gd name="connsiteX0" fmla="*/ 174742 w 4090454"/>
              <a:gd name="connsiteY0" fmla="*/ 2311 h 392112"/>
              <a:gd name="connsiteX1" fmla="*/ 4090454 w 4090454"/>
              <a:gd name="connsiteY1" fmla="*/ 0 h 392112"/>
              <a:gd name="connsiteX2" fmla="*/ 3878814 w 4090454"/>
              <a:gd name="connsiteY2" fmla="*/ 386876 h 392112"/>
              <a:gd name="connsiteX3" fmla="*/ 0 w 4090454"/>
              <a:gd name="connsiteY3" fmla="*/ 392112 h 392112"/>
              <a:gd name="connsiteX4" fmla="*/ 174742 w 4090454"/>
              <a:gd name="connsiteY4" fmla="*/ 2311 h 392112"/>
              <a:gd name="connsiteX0" fmla="*/ 0 w 3915712"/>
              <a:gd name="connsiteY0" fmla="*/ 2311 h 392112"/>
              <a:gd name="connsiteX1" fmla="*/ 3915712 w 3915712"/>
              <a:gd name="connsiteY1" fmla="*/ 0 h 392112"/>
              <a:gd name="connsiteX2" fmla="*/ 3704072 w 3915712"/>
              <a:gd name="connsiteY2" fmla="*/ 386876 h 392112"/>
              <a:gd name="connsiteX3" fmla="*/ 939 w 3915712"/>
              <a:gd name="connsiteY3" fmla="*/ 392112 h 392112"/>
              <a:gd name="connsiteX4" fmla="*/ 0 w 3915712"/>
              <a:gd name="connsiteY4" fmla="*/ 2311 h 392112"/>
              <a:gd name="connsiteX0" fmla="*/ 376364 w 3914773"/>
              <a:gd name="connsiteY0" fmla="*/ 65 h 392112"/>
              <a:gd name="connsiteX1" fmla="*/ 3914773 w 3914773"/>
              <a:gd name="connsiteY1" fmla="*/ 0 h 392112"/>
              <a:gd name="connsiteX2" fmla="*/ 3703133 w 3914773"/>
              <a:gd name="connsiteY2" fmla="*/ 386876 h 392112"/>
              <a:gd name="connsiteX3" fmla="*/ 0 w 3914773"/>
              <a:gd name="connsiteY3" fmla="*/ 392112 h 392112"/>
              <a:gd name="connsiteX4" fmla="*/ 376364 w 3914773"/>
              <a:gd name="connsiteY4" fmla="*/ 65 h 392112"/>
              <a:gd name="connsiteX0" fmla="*/ 0 w 3538409"/>
              <a:gd name="connsiteY0" fmla="*/ 65 h 387620"/>
              <a:gd name="connsiteX1" fmla="*/ 3538409 w 3538409"/>
              <a:gd name="connsiteY1" fmla="*/ 0 h 387620"/>
              <a:gd name="connsiteX2" fmla="*/ 3326769 w 3538409"/>
              <a:gd name="connsiteY2" fmla="*/ 386876 h 387620"/>
              <a:gd name="connsiteX3" fmla="*/ 7677 w 3538409"/>
              <a:gd name="connsiteY3" fmla="*/ 387620 h 387620"/>
              <a:gd name="connsiteX4" fmla="*/ 0 w 3538409"/>
              <a:gd name="connsiteY4" fmla="*/ 65 h 387620"/>
              <a:gd name="connsiteX0" fmla="*/ 3552 w 3530732"/>
              <a:gd name="connsiteY0" fmla="*/ 65 h 387620"/>
              <a:gd name="connsiteX1" fmla="*/ 3530732 w 3530732"/>
              <a:gd name="connsiteY1" fmla="*/ 0 h 387620"/>
              <a:gd name="connsiteX2" fmla="*/ 3319092 w 3530732"/>
              <a:gd name="connsiteY2" fmla="*/ 386876 h 387620"/>
              <a:gd name="connsiteX3" fmla="*/ 0 w 3530732"/>
              <a:gd name="connsiteY3" fmla="*/ 387620 h 387620"/>
              <a:gd name="connsiteX4" fmla="*/ 3552 w 3530732"/>
              <a:gd name="connsiteY4" fmla="*/ 65 h 387620"/>
              <a:gd name="connsiteX0" fmla="*/ 1371277 w 3530732"/>
              <a:gd name="connsiteY0" fmla="*/ 0 h 389801"/>
              <a:gd name="connsiteX1" fmla="*/ 3530732 w 3530732"/>
              <a:gd name="connsiteY1" fmla="*/ 2181 h 389801"/>
              <a:gd name="connsiteX2" fmla="*/ 3319092 w 3530732"/>
              <a:gd name="connsiteY2" fmla="*/ 389057 h 389801"/>
              <a:gd name="connsiteX3" fmla="*/ 0 w 3530732"/>
              <a:gd name="connsiteY3" fmla="*/ 389801 h 389801"/>
              <a:gd name="connsiteX4" fmla="*/ 1371277 w 3530732"/>
              <a:gd name="connsiteY4" fmla="*/ 0 h 389801"/>
              <a:gd name="connsiteX0" fmla="*/ 0 w 2159455"/>
              <a:gd name="connsiteY0" fmla="*/ 0 h 389057"/>
              <a:gd name="connsiteX1" fmla="*/ 2159455 w 2159455"/>
              <a:gd name="connsiteY1" fmla="*/ 2181 h 389057"/>
              <a:gd name="connsiteX2" fmla="*/ 1947815 w 2159455"/>
              <a:gd name="connsiteY2" fmla="*/ 389057 h 389057"/>
              <a:gd name="connsiteX3" fmla="*/ 3185 w 2159455"/>
              <a:gd name="connsiteY3" fmla="*/ 387555 h 389057"/>
              <a:gd name="connsiteX4" fmla="*/ 0 w 2159455"/>
              <a:gd name="connsiteY4" fmla="*/ 0 h 389057"/>
              <a:gd name="connsiteX0" fmla="*/ 137577 w 2156277"/>
              <a:gd name="connsiteY0" fmla="*/ 0 h 389057"/>
              <a:gd name="connsiteX1" fmla="*/ 2156277 w 2156277"/>
              <a:gd name="connsiteY1" fmla="*/ 2181 h 389057"/>
              <a:gd name="connsiteX2" fmla="*/ 1944637 w 2156277"/>
              <a:gd name="connsiteY2" fmla="*/ 389057 h 389057"/>
              <a:gd name="connsiteX3" fmla="*/ 7 w 2156277"/>
              <a:gd name="connsiteY3" fmla="*/ 387555 h 389057"/>
              <a:gd name="connsiteX4" fmla="*/ 137577 w 2156277"/>
              <a:gd name="connsiteY4" fmla="*/ 0 h 389057"/>
              <a:gd name="connsiteX0" fmla="*/ 257 w 2018957"/>
              <a:gd name="connsiteY0" fmla="*/ 0 h 389057"/>
              <a:gd name="connsiteX1" fmla="*/ 2018957 w 2018957"/>
              <a:gd name="connsiteY1" fmla="*/ 2181 h 389057"/>
              <a:gd name="connsiteX2" fmla="*/ 1807317 w 2018957"/>
              <a:gd name="connsiteY2" fmla="*/ 389057 h 389057"/>
              <a:gd name="connsiteX3" fmla="*/ 314 w 2018957"/>
              <a:gd name="connsiteY3" fmla="*/ 384427 h 389057"/>
              <a:gd name="connsiteX4" fmla="*/ 257 w 2018957"/>
              <a:gd name="connsiteY4" fmla="*/ 0 h 389057"/>
              <a:gd name="connsiteX0" fmla="*/ 257 w 1921909"/>
              <a:gd name="connsiteY0" fmla="*/ 0 h 389057"/>
              <a:gd name="connsiteX1" fmla="*/ 1921909 w 1921909"/>
              <a:gd name="connsiteY1" fmla="*/ 3559 h 389057"/>
              <a:gd name="connsiteX2" fmla="*/ 1807317 w 1921909"/>
              <a:gd name="connsiteY2" fmla="*/ 389057 h 389057"/>
              <a:gd name="connsiteX3" fmla="*/ 314 w 1921909"/>
              <a:gd name="connsiteY3" fmla="*/ 384427 h 389057"/>
              <a:gd name="connsiteX4" fmla="*/ 257 w 1921909"/>
              <a:gd name="connsiteY4" fmla="*/ 0 h 389057"/>
              <a:gd name="connsiteX0" fmla="*/ 766659 w 1921597"/>
              <a:gd name="connsiteY0" fmla="*/ 0 h 389057"/>
              <a:gd name="connsiteX1" fmla="*/ 1921597 w 1921597"/>
              <a:gd name="connsiteY1" fmla="*/ 3559 h 389057"/>
              <a:gd name="connsiteX2" fmla="*/ 1807005 w 1921597"/>
              <a:gd name="connsiteY2" fmla="*/ 389057 h 389057"/>
              <a:gd name="connsiteX3" fmla="*/ 2 w 1921597"/>
              <a:gd name="connsiteY3" fmla="*/ 384427 h 389057"/>
              <a:gd name="connsiteX4" fmla="*/ 766659 w 1921597"/>
              <a:gd name="connsiteY4" fmla="*/ 0 h 389057"/>
              <a:gd name="connsiteX0" fmla="*/ 1563 w 1156501"/>
              <a:gd name="connsiteY0" fmla="*/ 0 h 389057"/>
              <a:gd name="connsiteX1" fmla="*/ 1156501 w 1156501"/>
              <a:gd name="connsiteY1" fmla="*/ 3559 h 389057"/>
              <a:gd name="connsiteX2" fmla="*/ 1041909 w 1156501"/>
              <a:gd name="connsiteY2" fmla="*/ 389057 h 389057"/>
              <a:gd name="connsiteX3" fmla="*/ 205 w 1156501"/>
              <a:gd name="connsiteY3" fmla="*/ 384427 h 389057"/>
              <a:gd name="connsiteX4" fmla="*/ 1563 w 1156501"/>
              <a:gd name="connsiteY4" fmla="*/ 0 h 389057"/>
              <a:gd name="connsiteX0" fmla="*/ 0 w 1828047"/>
              <a:gd name="connsiteY0" fmla="*/ 5424 h 385498"/>
              <a:gd name="connsiteX1" fmla="*/ 1828047 w 1828047"/>
              <a:gd name="connsiteY1" fmla="*/ 0 h 385498"/>
              <a:gd name="connsiteX2" fmla="*/ 1713455 w 1828047"/>
              <a:gd name="connsiteY2" fmla="*/ 385498 h 385498"/>
              <a:gd name="connsiteX3" fmla="*/ 671751 w 1828047"/>
              <a:gd name="connsiteY3" fmla="*/ 380868 h 385498"/>
              <a:gd name="connsiteX4" fmla="*/ 0 w 1828047"/>
              <a:gd name="connsiteY4" fmla="*/ 5424 h 385498"/>
              <a:gd name="connsiteX0" fmla="*/ 321 w 1828368"/>
              <a:gd name="connsiteY0" fmla="*/ 5424 h 385498"/>
              <a:gd name="connsiteX1" fmla="*/ 1828368 w 1828368"/>
              <a:gd name="connsiteY1" fmla="*/ 0 h 385498"/>
              <a:gd name="connsiteX2" fmla="*/ 1713776 w 1828368"/>
              <a:gd name="connsiteY2" fmla="*/ 385498 h 385498"/>
              <a:gd name="connsiteX3" fmla="*/ 304 w 1828368"/>
              <a:gd name="connsiteY3" fmla="*/ 383114 h 385498"/>
              <a:gd name="connsiteX4" fmla="*/ 321 w 1828368"/>
              <a:gd name="connsiteY4" fmla="*/ 5424 h 385498"/>
              <a:gd name="connsiteX0" fmla="*/ 440521 w 1828066"/>
              <a:gd name="connsiteY0" fmla="*/ 2307 h 385498"/>
              <a:gd name="connsiteX1" fmla="*/ 1828066 w 1828066"/>
              <a:gd name="connsiteY1" fmla="*/ 0 h 385498"/>
              <a:gd name="connsiteX2" fmla="*/ 1713474 w 1828066"/>
              <a:gd name="connsiteY2" fmla="*/ 385498 h 385498"/>
              <a:gd name="connsiteX3" fmla="*/ 2 w 1828066"/>
              <a:gd name="connsiteY3" fmla="*/ 383114 h 385498"/>
              <a:gd name="connsiteX4" fmla="*/ 440521 w 1828066"/>
              <a:gd name="connsiteY4" fmla="*/ 2307 h 385498"/>
              <a:gd name="connsiteX0" fmla="*/ 322 w 1387867"/>
              <a:gd name="connsiteY0" fmla="*/ 2307 h 385498"/>
              <a:gd name="connsiteX1" fmla="*/ 1387867 w 1387867"/>
              <a:gd name="connsiteY1" fmla="*/ 0 h 385498"/>
              <a:gd name="connsiteX2" fmla="*/ 1273275 w 1387867"/>
              <a:gd name="connsiteY2" fmla="*/ 385498 h 385498"/>
              <a:gd name="connsiteX3" fmla="*/ 305 w 1387867"/>
              <a:gd name="connsiteY3" fmla="*/ 383114 h 385498"/>
              <a:gd name="connsiteX4" fmla="*/ 322 w 1387867"/>
              <a:gd name="connsiteY4" fmla="*/ 2307 h 385498"/>
              <a:gd name="connsiteX0" fmla="*/ 0 w 1388166"/>
              <a:gd name="connsiteY0" fmla="*/ 1268 h 385498"/>
              <a:gd name="connsiteX1" fmla="*/ 1388166 w 1388166"/>
              <a:gd name="connsiteY1" fmla="*/ 0 h 385498"/>
              <a:gd name="connsiteX2" fmla="*/ 1273574 w 1388166"/>
              <a:gd name="connsiteY2" fmla="*/ 385498 h 385498"/>
              <a:gd name="connsiteX3" fmla="*/ 604 w 1388166"/>
              <a:gd name="connsiteY3" fmla="*/ 383114 h 385498"/>
              <a:gd name="connsiteX4" fmla="*/ 0 w 1388166"/>
              <a:gd name="connsiteY4" fmla="*/ 1268 h 385498"/>
              <a:gd name="connsiteX0" fmla="*/ 271353 w 1387566"/>
              <a:gd name="connsiteY0" fmla="*/ 1268 h 385498"/>
              <a:gd name="connsiteX1" fmla="*/ 1387566 w 1387566"/>
              <a:gd name="connsiteY1" fmla="*/ 0 h 385498"/>
              <a:gd name="connsiteX2" fmla="*/ 1272974 w 1387566"/>
              <a:gd name="connsiteY2" fmla="*/ 385498 h 385498"/>
              <a:gd name="connsiteX3" fmla="*/ 4 w 1387566"/>
              <a:gd name="connsiteY3" fmla="*/ 383114 h 385498"/>
              <a:gd name="connsiteX4" fmla="*/ 271353 w 1387566"/>
              <a:gd name="connsiteY4" fmla="*/ 1268 h 385498"/>
              <a:gd name="connsiteX0" fmla="*/ 0 w 1116213"/>
              <a:gd name="connsiteY0" fmla="*/ 1268 h 385498"/>
              <a:gd name="connsiteX1" fmla="*/ 1116213 w 1116213"/>
              <a:gd name="connsiteY1" fmla="*/ 0 h 385498"/>
              <a:gd name="connsiteX2" fmla="*/ 1001621 w 1116213"/>
              <a:gd name="connsiteY2" fmla="*/ 385498 h 385498"/>
              <a:gd name="connsiteX3" fmla="*/ 604 w 1116213"/>
              <a:gd name="connsiteY3" fmla="*/ 382402 h 385498"/>
              <a:gd name="connsiteX4" fmla="*/ 0 w 1116213"/>
              <a:gd name="connsiteY4" fmla="*/ 1268 h 385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6213" h="385498">
                <a:moveTo>
                  <a:pt x="0" y="1268"/>
                </a:moveTo>
                <a:lnTo>
                  <a:pt x="1116213" y="0"/>
                </a:lnTo>
                <a:lnTo>
                  <a:pt x="1001621" y="385498"/>
                </a:lnTo>
                <a:lnTo>
                  <a:pt x="604" y="382402"/>
                </a:lnTo>
                <a:cubicBezTo>
                  <a:pt x="-458" y="253217"/>
                  <a:pt x="1062" y="130453"/>
                  <a:pt x="0" y="1268"/>
                </a:cubicBezTo>
                <a:close/>
              </a:path>
            </a:pathLst>
          </a:custGeom>
          <a:solidFill>
            <a:srgbClr val="007C92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9" name="Text Placeholder 3"/>
          <p:cNvSpPr txBox="1">
            <a:spLocks/>
          </p:cNvSpPr>
          <p:nvPr/>
        </p:nvSpPr>
        <p:spPr>
          <a:xfrm>
            <a:off x="420006" y="129994"/>
            <a:ext cx="5371194" cy="703456"/>
          </a:xfrm>
          <a:prstGeom prst="rect">
            <a:avLst/>
          </a:prstGeom>
          <a:noFill/>
          <a:effectLst>
            <a:glow rad="1905000">
              <a:srgbClr val="007C92">
                <a:alpha val="25000"/>
              </a:srgbClr>
            </a:glow>
          </a:effectLst>
        </p:spPr>
        <p:txBody>
          <a:bodyPr wrap="square" lIns="0" rIns="0" spcCol="288000">
            <a:noAutofit/>
          </a:bodyPr>
          <a:lstStyle>
            <a:lvl1pPr marL="0" indent="0" algn="l" defTabSz="914400" rtl="0" eaLnBrk="1" latinLnBrk="0" hangingPunct="1">
              <a:spcBef>
                <a:spcPts val="0"/>
              </a:spcBef>
              <a:buFont typeface="Arial" pitchFamily="34" charset="0"/>
              <a:buNone/>
              <a:defRPr sz="4400" b="1" i="0" kern="1200" spc="0" baseline="0">
                <a:solidFill>
                  <a:srgbClr val="007C9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4300"/>
              </a:lnSpc>
            </a:pPr>
            <a:r>
              <a:rPr lang="en-GB" sz="3600" dirty="0" smtClean="0">
                <a:solidFill>
                  <a:prstClr val="white"/>
                </a:solidFill>
              </a:rPr>
              <a:t>What are you going to do about it?</a:t>
            </a:r>
            <a:endParaRPr lang="en-GB" sz="3600" dirty="0">
              <a:solidFill>
                <a:prstClr val="white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431051"/>
      </p:ext>
    </p:extLst>
  </p:cSld>
  <p:clrMapOvr>
    <a:masterClrMapping/>
  </p:clrMapOvr>
  <p:transition xmlns:p14="http://schemas.microsoft.com/office/powerpoint/2010/main" spd="slow">
    <p:randomBar dir="vert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55" descr="~AUT003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93"/>
          <a:stretch>
            <a:fillRect/>
          </a:stretch>
        </p:blipFill>
        <p:spPr bwMode="auto">
          <a:xfrm>
            <a:off x="-1207816" y="-6985"/>
            <a:ext cx="10540502" cy="6492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3" name="Rounded Rectangle 12"/>
          <p:cNvSpPr/>
          <p:nvPr/>
        </p:nvSpPr>
        <p:spPr>
          <a:xfrm>
            <a:off x="5021649" y="1456552"/>
            <a:ext cx="3889828" cy="43688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062596" y="1654102"/>
            <a:ext cx="3848881" cy="3973700"/>
          </a:xfrm>
        </p:spPr>
        <p:txBody>
          <a:bodyPr/>
          <a:lstStyle/>
          <a:p>
            <a:pPr marL="0" indent="0">
              <a:spcBef>
                <a:spcPts val="600"/>
              </a:spcBef>
              <a:buNone/>
            </a:pPr>
            <a:r>
              <a:rPr lang="en-GB" dirty="0" smtClean="0">
                <a:solidFill>
                  <a:srgbClr val="FF0000"/>
                </a:solidFill>
              </a:rPr>
              <a:t>Water Companies’ role</a:t>
            </a:r>
          </a:p>
          <a:p>
            <a:pPr>
              <a:spcBef>
                <a:spcPts val="600"/>
              </a:spcBef>
            </a:pPr>
            <a:r>
              <a:rPr lang="en-GB" dirty="0" smtClean="0"/>
              <a:t>Good progress on sewerage flooding</a:t>
            </a:r>
          </a:p>
          <a:p>
            <a:pPr>
              <a:spcBef>
                <a:spcPts val="600"/>
              </a:spcBef>
            </a:pPr>
            <a:r>
              <a:rPr lang="en-GB" dirty="0" smtClean="0"/>
              <a:t>Issues over operational performance</a:t>
            </a:r>
          </a:p>
          <a:p>
            <a:pPr>
              <a:spcBef>
                <a:spcPts val="600"/>
              </a:spcBef>
            </a:pPr>
            <a:r>
              <a:rPr lang="en-GB" dirty="0" smtClean="0"/>
              <a:t>Responsibility in extreme events is unclear</a:t>
            </a:r>
          </a:p>
          <a:p>
            <a:pPr>
              <a:spcBef>
                <a:spcPts val="600"/>
              </a:spcBef>
            </a:pPr>
            <a:endParaRPr lang="en-GB" dirty="0">
              <a:solidFill>
                <a:srgbClr val="FF0000"/>
              </a:solidFill>
            </a:endParaRPr>
          </a:p>
          <a:p>
            <a:pPr>
              <a:spcBef>
                <a:spcPts val="600"/>
              </a:spcBef>
            </a:pPr>
            <a:endParaRPr lang="en-GB" dirty="0" smtClean="0">
              <a:solidFill>
                <a:srgbClr val="FF0000"/>
              </a:solidFill>
            </a:endParaRPr>
          </a:p>
        </p:txBody>
      </p:sp>
      <p:sp>
        <p:nvSpPr>
          <p:cNvPr id="8" name="Rectangle 8"/>
          <p:cNvSpPr/>
          <p:nvPr/>
        </p:nvSpPr>
        <p:spPr>
          <a:xfrm>
            <a:off x="-10633" y="-6985"/>
            <a:ext cx="6255158" cy="1289774"/>
          </a:xfrm>
          <a:custGeom>
            <a:avLst/>
            <a:gdLst>
              <a:gd name="connsiteX0" fmla="*/ 0 w 8157882"/>
              <a:gd name="connsiteY0" fmla="*/ 0 h 392112"/>
              <a:gd name="connsiteX1" fmla="*/ 8157882 w 8157882"/>
              <a:gd name="connsiteY1" fmla="*/ 0 h 392112"/>
              <a:gd name="connsiteX2" fmla="*/ 8157882 w 8157882"/>
              <a:gd name="connsiteY2" fmla="*/ 392112 h 392112"/>
              <a:gd name="connsiteX3" fmla="*/ 0 w 8157882"/>
              <a:gd name="connsiteY3" fmla="*/ 392112 h 392112"/>
              <a:gd name="connsiteX4" fmla="*/ 0 w 8157882"/>
              <a:gd name="connsiteY4" fmla="*/ 0 h 392112"/>
              <a:gd name="connsiteX0" fmla="*/ 0 w 8157882"/>
              <a:gd name="connsiteY0" fmla="*/ 0 h 392112"/>
              <a:gd name="connsiteX1" fmla="*/ 8157882 w 8157882"/>
              <a:gd name="connsiteY1" fmla="*/ 0 h 392112"/>
              <a:gd name="connsiteX2" fmla="*/ 7938426 w 8157882"/>
              <a:gd name="connsiteY2" fmla="*/ 382968 h 392112"/>
              <a:gd name="connsiteX3" fmla="*/ 0 w 8157882"/>
              <a:gd name="connsiteY3" fmla="*/ 392112 h 392112"/>
              <a:gd name="connsiteX4" fmla="*/ 0 w 8157882"/>
              <a:gd name="connsiteY4" fmla="*/ 0 h 392112"/>
              <a:gd name="connsiteX0" fmla="*/ 0 w 8157882"/>
              <a:gd name="connsiteY0" fmla="*/ 0 h 392112"/>
              <a:gd name="connsiteX1" fmla="*/ 8157882 w 8157882"/>
              <a:gd name="connsiteY1" fmla="*/ 0 h 392112"/>
              <a:gd name="connsiteX2" fmla="*/ 7946242 w 8157882"/>
              <a:gd name="connsiteY2" fmla="*/ 386876 h 392112"/>
              <a:gd name="connsiteX3" fmla="*/ 0 w 8157882"/>
              <a:gd name="connsiteY3" fmla="*/ 392112 h 392112"/>
              <a:gd name="connsiteX4" fmla="*/ 0 w 8157882"/>
              <a:gd name="connsiteY4" fmla="*/ 0 h 392112"/>
              <a:gd name="connsiteX0" fmla="*/ 4052620 w 8157882"/>
              <a:gd name="connsiteY0" fmla="*/ 0 h 392112"/>
              <a:gd name="connsiteX1" fmla="*/ 8157882 w 8157882"/>
              <a:gd name="connsiteY1" fmla="*/ 0 h 392112"/>
              <a:gd name="connsiteX2" fmla="*/ 7946242 w 8157882"/>
              <a:gd name="connsiteY2" fmla="*/ 386876 h 392112"/>
              <a:gd name="connsiteX3" fmla="*/ 0 w 8157882"/>
              <a:gd name="connsiteY3" fmla="*/ 392112 h 392112"/>
              <a:gd name="connsiteX4" fmla="*/ 4052620 w 8157882"/>
              <a:gd name="connsiteY4" fmla="*/ 0 h 392112"/>
              <a:gd name="connsiteX0" fmla="*/ 0 w 4105262"/>
              <a:gd name="connsiteY0" fmla="*/ 0 h 392112"/>
              <a:gd name="connsiteX1" fmla="*/ 4105262 w 4105262"/>
              <a:gd name="connsiteY1" fmla="*/ 0 h 392112"/>
              <a:gd name="connsiteX2" fmla="*/ 3893622 w 4105262"/>
              <a:gd name="connsiteY2" fmla="*/ 386876 h 392112"/>
              <a:gd name="connsiteX3" fmla="*/ 14808 w 4105262"/>
              <a:gd name="connsiteY3" fmla="*/ 392112 h 392112"/>
              <a:gd name="connsiteX4" fmla="*/ 0 w 4105262"/>
              <a:gd name="connsiteY4" fmla="*/ 0 h 392112"/>
              <a:gd name="connsiteX0" fmla="*/ 174742 w 4090454"/>
              <a:gd name="connsiteY0" fmla="*/ 2311 h 392112"/>
              <a:gd name="connsiteX1" fmla="*/ 4090454 w 4090454"/>
              <a:gd name="connsiteY1" fmla="*/ 0 h 392112"/>
              <a:gd name="connsiteX2" fmla="*/ 3878814 w 4090454"/>
              <a:gd name="connsiteY2" fmla="*/ 386876 h 392112"/>
              <a:gd name="connsiteX3" fmla="*/ 0 w 4090454"/>
              <a:gd name="connsiteY3" fmla="*/ 392112 h 392112"/>
              <a:gd name="connsiteX4" fmla="*/ 174742 w 4090454"/>
              <a:gd name="connsiteY4" fmla="*/ 2311 h 392112"/>
              <a:gd name="connsiteX0" fmla="*/ 0 w 3915712"/>
              <a:gd name="connsiteY0" fmla="*/ 2311 h 392112"/>
              <a:gd name="connsiteX1" fmla="*/ 3915712 w 3915712"/>
              <a:gd name="connsiteY1" fmla="*/ 0 h 392112"/>
              <a:gd name="connsiteX2" fmla="*/ 3704072 w 3915712"/>
              <a:gd name="connsiteY2" fmla="*/ 386876 h 392112"/>
              <a:gd name="connsiteX3" fmla="*/ 939 w 3915712"/>
              <a:gd name="connsiteY3" fmla="*/ 392112 h 392112"/>
              <a:gd name="connsiteX4" fmla="*/ 0 w 3915712"/>
              <a:gd name="connsiteY4" fmla="*/ 2311 h 392112"/>
              <a:gd name="connsiteX0" fmla="*/ 376364 w 3914773"/>
              <a:gd name="connsiteY0" fmla="*/ 65 h 392112"/>
              <a:gd name="connsiteX1" fmla="*/ 3914773 w 3914773"/>
              <a:gd name="connsiteY1" fmla="*/ 0 h 392112"/>
              <a:gd name="connsiteX2" fmla="*/ 3703133 w 3914773"/>
              <a:gd name="connsiteY2" fmla="*/ 386876 h 392112"/>
              <a:gd name="connsiteX3" fmla="*/ 0 w 3914773"/>
              <a:gd name="connsiteY3" fmla="*/ 392112 h 392112"/>
              <a:gd name="connsiteX4" fmla="*/ 376364 w 3914773"/>
              <a:gd name="connsiteY4" fmla="*/ 65 h 392112"/>
              <a:gd name="connsiteX0" fmla="*/ 0 w 3538409"/>
              <a:gd name="connsiteY0" fmla="*/ 65 h 387620"/>
              <a:gd name="connsiteX1" fmla="*/ 3538409 w 3538409"/>
              <a:gd name="connsiteY1" fmla="*/ 0 h 387620"/>
              <a:gd name="connsiteX2" fmla="*/ 3326769 w 3538409"/>
              <a:gd name="connsiteY2" fmla="*/ 386876 h 387620"/>
              <a:gd name="connsiteX3" fmla="*/ 7677 w 3538409"/>
              <a:gd name="connsiteY3" fmla="*/ 387620 h 387620"/>
              <a:gd name="connsiteX4" fmla="*/ 0 w 3538409"/>
              <a:gd name="connsiteY4" fmla="*/ 65 h 387620"/>
              <a:gd name="connsiteX0" fmla="*/ 3552 w 3530732"/>
              <a:gd name="connsiteY0" fmla="*/ 65 h 387620"/>
              <a:gd name="connsiteX1" fmla="*/ 3530732 w 3530732"/>
              <a:gd name="connsiteY1" fmla="*/ 0 h 387620"/>
              <a:gd name="connsiteX2" fmla="*/ 3319092 w 3530732"/>
              <a:gd name="connsiteY2" fmla="*/ 386876 h 387620"/>
              <a:gd name="connsiteX3" fmla="*/ 0 w 3530732"/>
              <a:gd name="connsiteY3" fmla="*/ 387620 h 387620"/>
              <a:gd name="connsiteX4" fmla="*/ 3552 w 3530732"/>
              <a:gd name="connsiteY4" fmla="*/ 65 h 387620"/>
              <a:gd name="connsiteX0" fmla="*/ 1371277 w 3530732"/>
              <a:gd name="connsiteY0" fmla="*/ 0 h 389801"/>
              <a:gd name="connsiteX1" fmla="*/ 3530732 w 3530732"/>
              <a:gd name="connsiteY1" fmla="*/ 2181 h 389801"/>
              <a:gd name="connsiteX2" fmla="*/ 3319092 w 3530732"/>
              <a:gd name="connsiteY2" fmla="*/ 389057 h 389801"/>
              <a:gd name="connsiteX3" fmla="*/ 0 w 3530732"/>
              <a:gd name="connsiteY3" fmla="*/ 389801 h 389801"/>
              <a:gd name="connsiteX4" fmla="*/ 1371277 w 3530732"/>
              <a:gd name="connsiteY4" fmla="*/ 0 h 389801"/>
              <a:gd name="connsiteX0" fmla="*/ 0 w 2159455"/>
              <a:gd name="connsiteY0" fmla="*/ 0 h 389057"/>
              <a:gd name="connsiteX1" fmla="*/ 2159455 w 2159455"/>
              <a:gd name="connsiteY1" fmla="*/ 2181 h 389057"/>
              <a:gd name="connsiteX2" fmla="*/ 1947815 w 2159455"/>
              <a:gd name="connsiteY2" fmla="*/ 389057 h 389057"/>
              <a:gd name="connsiteX3" fmla="*/ 3185 w 2159455"/>
              <a:gd name="connsiteY3" fmla="*/ 387555 h 389057"/>
              <a:gd name="connsiteX4" fmla="*/ 0 w 2159455"/>
              <a:gd name="connsiteY4" fmla="*/ 0 h 389057"/>
              <a:gd name="connsiteX0" fmla="*/ 137577 w 2156277"/>
              <a:gd name="connsiteY0" fmla="*/ 0 h 389057"/>
              <a:gd name="connsiteX1" fmla="*/ 2156277 w 2156277"/>
              <a:gd name="connsiteY1" fmla="*/ 2181 h 389057"/>
              <a:gd name="connsiteX2" fmla="*/ 1944637 w 2156277"/>
              <a:gd name="connsiteY2" fmla="*/ 389057 h 389057"/>
              <a:gd name="connsiteX3" fmla="*/ 7 w 2156277"/>
              <a:gd name="connsiteY3" fmla="*/ 387555 h 389057"/>
              <a:gd name="connsiteX4" fmla="*/ 137577 w 2156277"/>
              <a:gd name="connsiteY4" fmla="*/ 0 h 389057"/>
              <a:gd name="connsiteX0" fmla="*/ 257 w 2018957"/>
              <a:gd name="connsiteY0" fmla="*/ 0 h 389057"/>
              <a:gd name="connsiteX1" fmla="*/ 2018957 w 2018957"/>
              <a:gd name="connsiteY1" fmla="*/ 2181 h 389057"/>
              <a:gd name="connsiteX2" fmla="*/ 1807317 w 2018957"/>
              <a:gd name="connsiteY2" fmla="*/ 389057 h 389057"/>
              <a:gd name="connsiteX3" fmla="*/ 314 w 2018957"/>
              <a:gd name="connsiteY3" fmla="*/ 384427 h 389057"/>
              <a:gd name="connsiteX4" fmla="*/ 257 w 2018957"/>
              <a:gd name="connsiteY4" fmla="*/ 0 h 389057"/>
              <a:gd name="connsiteX0" fmla="*/ 257 w 1921909"/>
              <a:gd name="connsiteY0" fmla="*/ 0 h 389057"/>
              <a:gd name="connsiteX1" fmla="*/ 1921909 w 1921909"/>
              <a:gd name="connsiteY1" fmla="*/ 3559 h 389057"/>
              <a:gd name="connsiteX2" fmla="*/ 1807317 w 1921909"/>
              <a:gd name="connsiteY2" fmla="*/ 389057 h 389057"/>
              <a:gd name="connsiteX3" fmla="*/ 314 w 1921909"/>
              <a:gd name="connsiteY3" fmla="*/ 384427 h 389057"/>
              <a:gd name="connsiteX4" fmla="*/ 257 w 1921909"/>
              <a:gd name="connsiteY4" fmla="*/ 0 h 389057"/>
              <a:gd name="connsiteX0" fmla="*/ 766659 w 1921597"/>
              <a:gd name="connsiteY0" fmla="*/ 0 h 389057"/>
              <a:gd name="connsiteX1" fmla="*/ 1921597 w 1921597"/>
              <a:gd name="connsiteY1" fmla="*/ 3559 h 389057"/>
              <a:gd name="connsiteX2" fmla="*/ 1807005 w 1921597"/>
              <a:gd name="connsiteY2" fmla="*/ 389057 h 389057"/>
              <a:gd name="connsiteX3" fmla="*/ 2 w 1921597"/>
              <a:gd name="connsiteY3" fmla="*/ 384427 h 389057"/>
              <a:gd name="connsiteX4" fmla="*/ 766659 w 1921597"/>
              <a:gd name="connsiteY4" fmla="*/ 0 h 389057"/>
              <a:gd name="connsiteX0" fmla="*/ 1563 w 1156501"/>
              <a:gd name="connsiteY0" fmla="*/ 0 h 389057"/>
              <a:gd name="connsiteX1" fmla="*/ 1156501 w 1156501"/>
              <a:gd name="connsiteY1" fmla="*/ 3559 h 389057"/>
              <a:gd name="connsiteX2" fmla="*/ 1041909 w 1156501"/>
              <a:gd name="connsiteY2" fmla="*/ 389057 h 389057"/>
              <a:gd name="connsiteX3" fmla="*/ 205 w 1156501"/>
              <a:gd name="connsiteY3" fmla="*/ 384427 h 389057"/>
              <a:gd name="connsiteX4" fmla="*/ 1563 w 1156501"/>
              <a:gd name="connsiteY4" fmla="*/ 0 h 389057"/>
              <a:gd name="connsiteX0" fmla="*/ 0 w 1828047"/>
              <a:gd name="connsiteY0" fmla="*/ 5424 h 385498"/>
              <a:gd name="connsiteX1" fmla="*/ 1828047 w 1828047"/>
              <a:gd name="connsiteY1" fmla="*/ 0 h 385498"/>
              <a:gd name="connsiteX2" fmla="*/ 1713455 w 1828047"/>
              <a:gd name="connsiteY2" fmla="*/ 385498 h 385498"/>
              <a:gd name="connsiteX3" fmla="*/ 671751 w 1828047"/>
              <a:gd name="connsiteY3" fmla="*/ 380868 h 385498"/>
              <a:gd name="connsiteX4" fmla="*/ 0 w 1828047"/>
              <a:gd name="connsiteY4" fmla="*/ 5424 h 385498"/>
              <a:gd name="connsiteX0" fmla="*/ 321 w 1828368"/>
              <a:gd name="connsiteY0" fmla="*/ 5424 h 385498"/>
              <a:gd name="connsiteX1" fmla="*/ 1828368 w 1828368"/>
              <a:gd name="connsiteY1" fmla="*/ 0 h 385498"/>
              <a:gd name="connsiteX2" fmla="*/ 1713776 w 1828368"/>
              <a:gd name="connsiteY2" fmla="*/ 385498 h 385498"/>
              <a:gd name="connsiteX3" fmla="*/ 304 w 1828368"/>
              <a:gd name="connsiteY3" fmla="*/ 383114 h 385498"/>
              <a:gd name="connsiteX4" fmla="*/ 321 w 1828368"/>
              <a:gd name="connsiteY4" fmla="*/ 5424 h 385498"/>
              <a:gd name="connsiteX0" fmla="*/ 440521 w 1828066"/>
              <a:gd name="connsiteY0" fmla="*/ 2307 h 385498"/>
              <a:gd name="connsiteX1" fmla="*/ 1828066 w 1828066"/>
              <a:gd name="connsiteY1" fmla="*/ 0 h 385498"/>
              <a:gd name="connsiteX2" fmla="*/ 1713474 w 1828066"/>
              <a:gd name="connsiteY2" fmla="*/ 385498 h 385498"/>
              <a:gd name="connsiteX3" fmla="*/ 2 w 1828066"/>
              <a:gd name="connsiteY3" fmla="*/ 383114 h 385498"/>
              <a:gd name="connsiteX4" fmla="*/ 440521 w 1828066"/>
              <a:gd name="connsiteY4" fmla="*/ 2307 h 385498"/>
              <a:gd name="connsiteX0" fmla="*/ 322 w 1387867"/>
              <a:gd name="connsiteY0" fmla="*/ 2307 h 385498"/>
              <a:gd name="connsiteX1" fmla="*/ 1387867 w 1387867"/>
              <a:gd name="connsiteY1" fmla="*/ 0 h 385498"/>
              <a:gd name="connsiteX2" fmla="*/ 1273275 w 1387867"/>
              <a:gd name="connsiteY2" fmla="*/ 385498 h 385498"/>
              <a:gd name="connsiteX3" fmla="*/ 305 w 1387867"/>
              <a:gd name="connsiteY3" fmla="*/ 383114 h 385498"/>
              <a:gd name="connsiteX4" fmla="*/ 322 w 1387867"/>
              <a:gd name="connsiteY4" fmla="*/ 2307 h 385498"/>
              <a:gd name="connsiteX0" fmla="*/ 0 w 1388166"/>
              <a:gd name="connsiteY0" fmla="*/ 1268 h 385498"/>
              <a:gd name="connsiteX1" fmla="*/ 1388166 w 1388166"/>
              <a:gd name="connsiteY1" fmla="*/ 0 h 385498"/>
              <a:gd name="connsiteX2" fmla="*/ 1273574 w 1388166"/>
              <a:gd name="connsiteY2" fmla="*/ 385498 h 385498"/>
              <a:gd name="connsiteX3" fmla="*/ 604 w 1388166"/>
              <a:gd name="connsiteY3" fmla="*/ 383114 h 385498"/>
              <a:gd name="connsiteX4" fmla="*/ 0 w 1388166"/>
              <a:gd name="connsiteY4" fmla="*/ 1268 h 385498"/>
              <a:gd name="connsiteX0" fmla="*/ 271353 w 1387566"/>
              <a:gd name="connsiteY0" fmla="*/ 1268 h 385498"/>
              <a:gd name="connsiteX1" fmla="*/ 1387566 w 1387566"/>
              <a:gd name="connsiteY1" fmla="*/ 0 h 385498"/>
              <a:gd name="connsiteX2" fmla="*/ 1272974 w 1387566"/>
              <a:gd name="connsiteY2" fmla="*/ 385498 h 385498"/>
              <a:gd name="connsiteX3" fmla="*/ 4 w 1387566"/>
              <a:gd name="connsiteY3" fmla="*/ 383114 h 385498"/>
              <a:gd name="connsiteX4" fmla="*/ 271353 w 1387566"/>
              <a:gd name="connsiteY4" fmla="*/ 1268 h 385498"/>
              <a:gd name="connsiteX0" fmla="*/ 0 w 1116213"/>
              <a:gd name="connsiteY0" fmla="*/ 1268 h 385498"/>
              <a:gd name="connsiteX1" fmla="*/ 1116213 w 1116213"/>
              <a:gd name="connsiteY1" fmla="*/ 0 h 385498"/>
              <a:gd name="connsiteX2" fmla="*/ 1001621 w 1116213"/>
              <a:gd name="connsiteY2" fmla="*/ 385498 h 385498"/>
              <a:gd name="connsiteX3" fmla="*/ 604 w 1116213"/>
              <a:gd name="connsiteY3" fmla="*/ 382402 h 385498"/>
              <a:gd name="connsiteX4" fmla="*/ 0 w 1116213"/>
              <a:gd name="connsiteY4" fmla="*/ 1268 h 385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6213" h="385498">
                <a:moveTo>
                  <a:pt x="0" y="1268"/>
                </a:moveTo>
                <a:lnTo>
                  <a:pt x="1116213" y="0"/>
                </a:lnTo>
                <a:lnTo>
                  <a:pt x="1001621" y="385498"/>
                </a:lnTo>
                <a:lnTo>
                  <a:pt x="604" y="382402"/>
                </a:lnTo>
                <a:cubicBezTo>
                  <a:pt x="-458" y="253217"/>
                  <a:pt x="1062" y="130453"/>
                  <a:pt x="0" y="1268"/>
                </a:cubicBezTo>
                <a:close/>
              </a:path>
            </a:pathLst>
          </a:custGeom>
          <a:solidFill>
            <a:srgbClr val="007C92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9" name="Text Placeholder 3"/>
          <p:cNvSpPr txBox="1">
            <a:spLocks/>
          </p:cNvSpPr>
          <p:nvPr/>
        </p:nvSpPr>
        <p:spPr>
          <a:xfrm>
            <a:off x="420006" y="129994"/>
            <a:ext cx="5371194" cy="703456"/>
          </a:xfrm>
          <a:prstGeom prst="rect">
            <a:avLst/>
          </a:prstGeom>
          <a:noFill/>
          <a:effectLst>
            <a:glow rad="1905000">
              <a:srgbClr val="007C92">
                <a:alpha val="25000"/>
              </a:srgbClr>
            </a:glow>
          </a:effectLst>
        </p:spPr>
        <p:txBody>
          <a:bodyPr wrap="square" lIns="0" rIns="0" spcCol="288000">
            <a:noAutofit/>
          </a:bodyPr>
          <a:lstStyle>
            <a:lvl1pPr marL="0" indent="0" algn="l" defTabSz="914400" rtl="0" eaLnBrk="1" latinLnBrk="0" hangingPunct="1">
              <a:spcBef>
                <a:spcPts val="0"/>
              </a:spcBef>
              <a:buFont typeface="Arial" pitchFamily="34" charset="0"/>
              <a:buNone/>
              <a:defRPr sz="4400" b="1" i="0" kern="1200" spc="0" baseline="0">
                <a:solidFill>
                  <a:srgbClr val="007C9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4300"/>
              </a:lnSpc>
            </a:pPr>
            <a:r>
              <a:rPr lang="en-GB" sz="3600" dirty="0" smtClean="0">
                <a:solidFill>
                  <a:prstClr val="white"/>
                </a:solidFill>
              </a:rPr>
              <a:t>What are you going to do about it?</a:t>
            </a:r>
            <a:endParaRPr lang="en-GB" sz="3600" dirty="0">
              <a:solidFill>
                <a:prstClr val="white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0" name="Picture 9" descr="US 0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893383"/>
            <a:ext cx="4147661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0089112"/>
      </p:ext>
    </p:extLst>
  </p:cSld>
  <p:clrMapOvr>
    <a:masterClrMapping/>
  </p:clrMapOvr>
  <p:transition xmlns:p14="http://schemas.microsoft.com/office/powerpoint/2010/main" spd="slow">
    <p:randomBar dir="vert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199" y="779126"/>
            <a:ext cx="3396343" cy="25736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ounded Rectangle 12"/>
          <p:cNvSpPr/>
          <p:nvPr/>
        </p:nvSpPr>
        <p:spPr>
          <a:xfrm>
            <a:off x="508000" y="1625599"/>
            <a:ext cx="3889828" cy="43688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624114" y="1741300"/>
            <a:ext cx="3686629" cy="397370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GB" dirty="0" smtClean="0"/>
              <a:t>Groundwater flooding is the poor relation</a:t>
            </a:r>
          </a:p>
          <a:p>
            <a:pPr>
              <a:spcBef>
                <a:spcPts val="600"/>
              </a:spcBef>
            </a:pPr>
            <a:r>
              <a:rPr lang="en-GB" dirty="0" smtClean="0"/>
              <a:t>Reservoir inspection proposals not implemented</a:t>
            </a:r>
          </a:p>
          <a:p>
            <a:pPr>
              <a:spcBef>
                <a:spcPts val="600"/>
              </a:spcBef>
            </a:pPr>
            <a:endParaRPr lang="en-GB" dirty="0">
              <a:solidFill>
                <a:srgbClr val="FF0000"/>
              </a:solidFill>
            </a:endParaRPr>
          </a:p>
          <a:p>
            <a:pPr>
              <a:spcBef>
                <a:spcPts val="600"/>
              </a:spcBef>
            </a:pPr>
            <a:endParaRPr lang="en-GB" dirty="0" smtClean="0">
              <a:solidFill>
                <a:srgbClr val="FF0000"/>
              </a:solidFill>
            </a:endParaRPr>
          </a:p>
        </p:txBody>
      </p:sp>
      <p:sp>
        <p:nvSpPr>
          <p:cNvPr id="8" name="Rectangle 8"/>
          <p:cNvSpPr/>
          <p:nvPr/>
        </p:nvSpPr>
        <p:spPr>
          <a:xfrm>
            <a:off x="-10633" y="-6985"/>
            <a:ext cx="6255158" cy="1289774"/>
          </a:xfrm>
          <a:custGeom>
            <a:avLst/>
            <a:gdLst>
              <a:gd name="connsiteX0" fmla="*/ 0 w 8157882"/>
              <a:gd name="connsiteY0" fmla="*/ 0 h 392112"/>
              <a:gd name="connsiteX1" fmla="*/ 8157882 w 8157882"/>
              <a:gd name="connsiteY1" fmla="*/ 0 h 392112"/>
              <a:gd name="connsiteX2" fmla="*/ 8157882 w 8157882"/>
              <a:gd name="connsiteY2" fmla="*/ 392112 h 392112"/>
              <a:gd name="connsiteX3" fmla="*/ 0 w 8157882"/>
              <a:gd name="connsiteY3" fmla="*/ 392112 h 392112"/>
              <a:gd name="connsiteX4" fmla="*/ 0 w 8157882"/>
              <a:gd name="connsiteY4" fmla="*/ 0 h 392112"/>
              <a:gd name="connsiteX0" fmla="*/ 0 w 8157882"/>
              <a:gd name="connsiteY0" fmla="*/ 0 h 392112"/>
              <a:gd name="connsiteX1" fmla="*/ 8157882 w 8157882"/>
              <a:gd name="connsiteY1" fmla="*/ 0 h 392112"/>
              <a:gd name="connsiteX2" fmla="*/ 7938426 w 8157882"/>
              <a:gd name="connsiteY2" fmla="*/ 382968 h 392112"/>
              <a:gd name="connsiteX3" fmla="*/ 0 w 8157882"/>
              <a:gd name="connsiteY3" fmla="*/ 392112 h 392112"/>
              <a:gd name="connsiteX4" fmla="*/ 0 w 8157882"/>
              <a:gd name="connsiteY4" fmla="*/ 0 h 392112"/>
              <a:gd name="connsiteX0" fmla="*/ 0 w 8157882"/>
              <a:gd name="connsiteY0" fmla="*/ 0 h 392112"/>
              <a:gd name="connsiteX1" fmla="*/ 8157882 w 8157882"/>
              <a:gd name="connsiteY1" fmla="*/ 0 h 392112"/>
              <a:gd name="connsiteX2" fmla="*/ 7946242 w 8157882"/>
              <a:gd name="connsiteY2" fmla="*/ 386876 h 392112"/>
              <a:gd name="connsiteX3" fmla="*/ 0 w 8157882"/>
              <a:gd name="connsiteY3" fmla="*/ 392112 h 392112"/>
              <a:gd name="connsiteX4" fmla="*/ 0 w 8157882"/>
              <a:gd name="connsiteY4" fmla="*/ 0 h 392112"/>
              <a:gd name="connsiteX0" fmla="*/ 4052620 w 8157882"/>
              <a:gd name="connsiteY0" fmla="*/ 0 h 392112"/>
              <a:gd name="connsiteX1" fmla="*/ 8157882 w 8157882"/>
              <a:gd name="connsiteY1" fmla="*/ 0 h 392112"/>
              <a:gd name="connsiteX2" fmla="*/ 7946242 w 8157882"/>
              <a:gd name="connsiteY2" fmla="*/ 386876 h 392112"/>
              <a:gd name="connsiteX3" fmla="*/ 0 w 8157882"/>
              <a:gd name="connsiteY3" fmla="*/ 392112 h 392112"/>
              <a:gd name="connsiteX4" fmla="*/ 4052620 w 8157882"/>
              <a:gd name="connsiteY4" fmla="*/ 0 h 392112"/>
              <a:gd name="connsiteX0" fmla="*/ 0 w 4105262"/>
              <a:gd name="connsiteY0" fmla="*/ 0 h 392112"/>
              <a:gd name="connsiteX1" fmla="*/ 4105262 w 4105262"/>
              <a:gd name="connsiteY1" fmla="*/ 0 h 392112"/>
              <a:gd name="connsiteX2" fmla="*/ 3893622 w 4105262"/>
              <a:gd name="connsiteY2" fmla="*/ 386876 h 392112"/>
              <a:gd name="connsiteX3" fmla="*/ 14808 w 4105262"/>
              <a:gd name="connsiteY3" fmla="*/ 392112 h 392112"/>
              <a:gd name="connsiteX4" fmla="*/ 0 w 4105262"/>
              <a:gd name="connsiteY4" fmla="*/ 0 h 392112"/>
              <a:gd name="connsiteX0" fmla="*/ 174742 w 4090454"/>
              <a:gd name="connsiteY0" fmla="*/ 2311 h 392112"/>
              <a:gd name="connsiteX1" fmla="*/ 4090454 w 4090454"/>
              <a:gd name="connsiteY1" fmla="*/ 0 h 392112"/>
              <a:gd name="connsiteX2" fmla="*/ 3878814 w 4090454"/>
              <a:gd name="connsiteY2" fmla="*/ 386876 h 392112"/>
              <a:gd name="connsiteX3" fmla="*/ 0 w 4090454"/>
              <a:gd name="connsiteY3" fmla="*/ 392112 h 392112"/>
              <a:gd name="connsiteX4" fmla="*/ 174742 w 4090454"/>
              <a:gd name="connsiteY4" fmla="*/ 2311 h 392112"/>
              <a:gd name="connsiteX0" fmla="*/ 0 w 3915712"/>
              <a:gd name="connsiteY0" fmla="*/ 2311 h 392112"/>
              <a:gd name="connsiteX1" fmla="*/ 3915712 w 3915712"/>
              <a:gd name="connsiteY1" fmla="*/ 0 h 392112"/>
              <a:gd name="connsiteX2" fmla="*/ 3704072 w 3915712"/>
              <a:gd name="connsiteY2" fmla="*/ 386876 h 392112"/>
              <a:gd name="connsiteX3" fmla="*/ 939 w 3915712"/>
              <a:gd name="connsiteY3" fmla="*/ 392112 h 392112"/>
              <a:gd name="connsiteX4" fmla="*/ 0 w 3915712"/>
              <a:gd name="connsiteY4" fmla="*/ 2311 h 392112"/>
              <a:gd name="connsiteX0" fmla="*/ 376364 w 3914773"/>
              <a:gd name="connsiteY0" fmla="*/ 65 h 392112"/>
              <a:gd name="connsiteX1" fmla="*/ 3914773 w 3914773"/>
              <a:gd name="connsiteY1" fmla="*/ 0 h 392112"/>
              <a:gd name="connsiteX2" fmla="*/ 3703133 w 3914773"/>
              <a:gd name="connsiteY2" fmla="*/ 386876 h 392112"/>
              <a:gd name="connsiteX3" fmla="*/ 0 w 3914773"/>
              <a:gd name="connsiteY3" fmla="*/ 392112 h 392112"/>
              <a:gd name="connsiteX4" fmla="*/ 376364 w 3914773"/>
              <a:gd name="connsiteY4" fmla="*/ 65 h 392112"/>
              <a:gd name="connsiteX0" fmla="*/ 0 w 3538409"/>
              <a:gd name="connsiteY0" fmla="*/ 65 h 387620"/>
              <a:gd name="connsiteX1" fmla="*/ 3538409 w 3538409"/>
              <a:gd name="connsiteY1" fmla="*/ 0 h 387620"/>
              <a:gd name="connsiteX2" fmla="*/ 3326769 w 3538409"/>
              <a:gd name="connsiteY2" fmla="*/ 386876 h 387620"/>
              <a:gd name="connsiteX3" fmla="*/ 7677 w 3538409"/>
              <a:gd name="connsiteY3" fmla="*/ 387620 h 387620"/>
              <a:gd name="connsiteX4" fmla="*/ 0 w 3538409"/>
              <a:gd name="connsiteY4" fmla="*/ 65 h 387620"/>
              <a:gd name="connsiteX0" fmla="*/ 3552 w 3530732"/>
              <a:gd name="connsiteY0" fmla="*/ 65 h 387620"/>
              <a:gd name="connsiteX1" fmla="*/ 3530732 w 3530732"/>
              <a:gd name="connsiteY1" fmla="*/ 0 h 387620"/>
              <a:gd name="connsiteX2" fmla="*/ 3319092 w 3530732"/>
              <a:gd name="connsiteY2" fmla="*/ 386876 h 387620"/>
              <a:gd name="connsiteX3" fmla="*/ 0 w 3530732"/>
              <a:gd name="connsiteY3" fmla="*/ 387620 h 387620"/>
              <a:gd name="connsiteX4" fmla="*/ 3552 w 3530732"/>
              <a:gd name="connsiteY4" fmla="*/ 65 h 387620"/>
              <a:gd name="connsiteX0" fmla="*/ 1371277 w 3530732"/>
              <a:gd name="connsiteY0" fmla="*/ 0 h 389801"/>
              <a:gd name="connsiteX1" fmla="*/ 3530732 w 3530732"/>
              <a:gd name="connsiteY1" fmla="*/ 2181 h 389801"/>
              <a:gd name="connsiteX2" fmla="*/ 3319092 w 3530732"/>
              <a:gd name="connsiteY2" fmla="*/ 389057 h 389801"/>
              <a:gd name="connsiteX3" fmla="*/ 0 w 3530732"/>
              <a:gd name="connsiteY3" fmla="*/ 389801 h 389801"/>
              <a:gd name="connsiteX4" fmla="*/ 1371277 w 3530732"/>
              <a:gd name="connsiteY4" fmla="*/ 0 h 389801"/>
              <a:gd name="connsiteX0" fmla="*/ 0 w 2159455"/>
              <a:gd name="connsiteY0" fmla="*/ 0 h 389057"/>
              <a:gd name="connsiteX1" fmla="*/ 2159455 w 2159455"/>
              <a:gd name="connsiteY1" fmla="*/ 2181 h 389057"/>
              <a:gd name="connsiteX2" fmla="*/ 1947815 w 2159455"/>
              <a:gd name="connsiteY2" fmla="*/ 389057 h 389057"/>
              <a:gd name="connsiteX3" fmla="*/ 3185 w 2159455"/>
              <a:gd name="connsiteY3" fmla="*/ 387555 h 389057"/>
              <a:gd name="connsiteX4" fmla="*/ 0 w 2159455"/>
              <a:gd name="connsiteY4" fmla="*/ 0 h 389057"/>
              <a:gd name="connsiteX0" fmla="*/ 137577 w 2156277"/>
              <a:gd name="connsiteY0" fmla="*/ 0 h 389057"/>
              <a:gd name="connsiteX1" fmla="*/ 2156277 w 2156277"/>
              <a:gd name="connsiteY1" fmla="*/ 2181 h 389057"/>
              <a:gd name="connsiteX2" fmla="*/ 1944637 w 2156277"/>
              <a:gd name="connsiteY2" fmla="*/ 389057 h 389057"/>
              <a:gd name="connsiteX3" fmla="*/ 7 w 2156277"/>
              <a:gd name="connsiteY3" fmla="*/ 387555 h 389057"/>
              <a:gd name="connsiteX4" fmla="*/ 137577 w 2156277"/>
              <a:gd name="connsiteY4" fmla="*/ 0 h 389057"/>
              <a:gd name="connsiteX0" fmla="*/ 257 w 2018957"/>
              <a:gd name="connsiteY0" fmla="*/ 0 h 389057"/>
              <a:gd name="connsiteX1" fmla="*/ 2018957 w 2018957"/>
              <a:gd name="connsiteY1" fmla="*/ 2181 h 389057"/>
              <a:gd name="connsiteX2" fmla="*/ 1807317 w 2018957"/>
              <a:gd name="connsiteY2" fmla="*/ 389057 h 389057"/>
              <a:gd name="connsiteX3" fmla="*/ 314 w 2018957"/>
              <a:gd name="connsiteY3" fmla="*/ 384427 h 389057"/>
              <a:gd name="connsiteX4" fmla="*/ 257 w 2018957"/>
              <a:gd name="connsiteY4" fmla="*/ 0 h 389057"/>
              <a:gd name="connsiteX0" fmla="*/ 257 w 1921909"/>
              <a:gd name="connsiteY0" fmla="*/ 0 h 389057"/>
              <a:gd name="connsiteX1" fmla="*/ 1921909 w 1921909"/>
              <a:gd name="connsiteY1" fmla="*/ 3559 h 389057"/>
              <a:gd name="connsiteX2" fmla="*/ 1807317 w 1921909"/>
              <a:gd name="connsiteY2" fmla="*/ 389057 h 389057"/>
              <a:gd name="connsiteX3" fmla="*/ 314 w 1921909"/>
              <a:gd name="connsiteY3" fmla="*/ 384427 h 389057"/>
              <a:gd name="connsiteX4" fmla="*/ 257 w 1921909"/>
              <a:gd name="connsiteY4" fmla="*/ 0 h 389057"/>
              <a:gd name="connsiteX0" fmla="*/ 766659 w 1921597"/>
              <a:gd name="connsiteY0" fmla="*/ 0 h 389057"/>
              <a:gd name="connsiteX1" fmla="*/ 1921597 w 1921597"/>
              <a:gd name="connsiteY1" fmla="*/ 3559 h 389057"/>
              <a:gd name="connsiteX2" fmla="*/ 1807005 w 1921597"/>
              <a:gd name="connsiteY2" fmla="*/ 389057 h 389057"/>
              <a:gd name="connsiteX3" fmla="*/ 2 w 1921597"/>
              <a:gd name="connsiteY3" fmla="*/ 384427 h 389057"/>
              <a:gd name="connsiteX4" fmla="*/ 766659 w 1921597"/>
              <a:gd name="connsiteY4" fmla="*/ 0 h 389057"/>
              <a:gd name="connsiteX0" fmla="*/ 1563 w 1156501"/>
              <a:gd name="connsiteY0" fmla="*/ 0 h 389057"/>
              <a:gd name="connsiteX1" fmla="*/ 1156501 w 1156501"/>
              <a:gd name="connsiteY1" fmla="*/ 3559 h 389057"/>
              <a:gd name="connsiteX2" fmla="*/ 1041909 w 1156501"/>
              <a:gd name="connsiteY2" fmla="*/ 389057 h 389057"/>
              <a:gd name="connsiteX3" fmla="*/ 205 w 1156501"/>
              <a:gd name="connsiteY3" fmla="*/ 384427 h 389057"/>
              <a:gd name="connsiteX4" fmla="*/ 1563 w 1156501"/>
              <a:gd name="connsiteY4" fmla="*/ 0 h 389057"/>
              <a:gd name="connsiteX0" fmla="*/ 0 w 1828047"/>
              <a:gd name="connsiteY0" fmla="*/ 5424 h 385498"/>
              <a:gd name="connsiteX1" fmla="*/ 1828047 w 1828047"/>
              <a:gd name="connsiteY1" fmla="*/ 0 h 385498"/>
              <a:gd name="connsiteX2" fmla="*/ 1713455 w 1828047"/>
              <a:gd name="connsiteY2" fmla="*/ 385498 h 385498"/>
              <a:gd name="connsiteX3" fmla="*/ 671751 w 1828047"/>
              <a:gd name="connsiteY3" fmla="*/ 380868 h 385498"/>
              <a:gd name="connsiteX4" fmla="*/ 0 w 1828047"/>
              <a:gd name="connsiteY4" fmla="*/ 5424 h 385498"/>
              <a:gd name="connsiteX0" fmla="*/ 321 w 1828368"/>
              <a:gd name="connsiteY0" fmla="*/ 5424 h 385498"/>
              <a:gd name="connsiteX1" fmla="*/ 1828368 w 1828368"/>
              <a:gd name="connsiteY1" fmla="*/ 0 h 385498"/>
              <a:gd name="connsiteX2" fmla="*/ 1713776 w 1828368"/>
              <a:gd name="connsiteY2" fmla="*/ 385498 h 385498"/>
              <a:gd name="connsiteX3" fmla="*/ 304 w 1828368"/>
              <a:gd name="connsiteY3" fmla="*/ 383114 h 385498"/>
              <a:gd name="connsiteX4" fmla="*/ 321 w 1828368"/>
              <a:gd name="connsiteY4" fmla="*/ 5424 h 385498"/>
              <a:gd name="connsiteX0" fmla="*/ 440521 w 1828066"/>
              <a:gd name="connsiteY0" fmla="*/ 2307 h 385498"/>
              <a:gd name="connsiteX1" fmla="*/ 1828066 w 1828066"/>
              <a:gd name="connsiteY1" fmla="*/ 0 h 385498"/>
              <a:gd name="connsiteX2" fmla="*/ 1713474 w 1828066"/>
              <a:gd name="connsiteY2" fmla="*/ 385498 h 385498"/>
              <a:gd name="connsiteX3" fmla="*/ 2 w 1828066"/>
              <a:gd name="connsiteY3" fmla="*/ 383114 h 385498"/>
              <a:gd name="connsiteX4" fmla="*/ 440521 w 1828066"/>
              <a:gd name="connsiteY4" fmla="*/ 2307 h 385498"/>
              <a:gd name="connsiteX0" fmla="*/ 322 w 1387867"/>
              <a:gd name="connsiteY0" fmla="*/ 2307 h 385498"/>
              <a:gd name="connsiteX1" fmla="*/ 1387867 w 1387867"/>
              <a:gd name="connsiteY1" fmla="*/ 0 h 385498"/>
              <a:gd name="connsiteX2" fmla="*/ 1273275 w 1387867"/>
              <a:gd name="connsiteY2" fmla="*/ 385498 h 385498"/>
              <a:gd name="connsiteX3" fmla="*/ 305 w 1387867"/>
              <a:gd name="connsiteY3" fmla="*/ 383114 h 385498"/>
              <a:gd name="connsiteX4" fmla="*/ 322 w 1387867"/>
              <a:gd name="connsiteY4" fmla="*/ 2307 h 385498"/>
              <a:gd name="connsiteX0" fmla="*/ 0 w 1388166"/>
              <a:gd name="connsiteY0" fmla="*/ 1268 h 385498"/>
              <a:gd name="connsiteX1" fmla="*/ 1388166 w 1388166"/>
              <a:gd name="connsiteY1" fmla="*/ 0 h 385498"/>
              <a:gd name="connsiteX2" fmla="*/ 1273574 w 1388166"/>
              <a:gd name="connsiteY2" fmla="*/ 385498 h 385498"/>
              <a:gd name="connsiteX3" fmla="*/ 604 w 1388166"/>
              <a:gd name="connsiteY3" fmla="*/ 383114 h 385498"/>
              <a:gd name="connsiteX4" fmla="*/ 0 w 1388166"/>
              <a:gd name="connsiteY4" fmla="*/ 1268 h 385498"/>
              <a:gd name="connsiteX0" fmla="*/ 271353 w 1387566"/>
              <a:gd name="connsiteY0" fmla="*/ 1268 h 385498"/>
              <a:gd name="connsiteX1" fmla="*/ 1387566 w 1387566"/>
              <a:gd name="connsiteY1" fmla="*/ 0 h 385498"/>
              <a:gd name="connsiteX2" fmla="*/ 1272974 w 1387566"/>
              <a:gd name="connsiteY2" fmla="*/ 385498 h 385498"/>
              <a:gd name="connsiteX3" fmla="*/ 4 w 1387566"/>
              <a:gd name="connsiteY3" fmla="*/ 383114 h 385498"/>
              <a:gd name="connsiteX4" fmla="*/ 271353 w 1387566"/>
              <a:gd name="connsiteY4" fmla="*/ 1268 h 385498"/>
              <a:gd name="connsiteX0" fmla="*/ 0 w 1116213"/>
              <a:gd name="connsiteY0" fmla="*/ 1268 h 385498"/>
              <a:gd name="connsiteX1" fmla="*/ 1116213 w 1116213"/>
              <a:gd name="connsiteY1" fmla="*/ 0 h 385498"/>
              <a:gd name="connsiteX2" fmla="*/ 1001621 w 1116213"/>
              <a:gd name="connsiteY2" fmla="*/ 385498 h 385498"/>
              <a:gd name="connsiteX3" fmla="*/ 604 w 1116213"/>
              <a:gd name="connsiteY3" fmla="*/ 382402 h 385498"/>
              <a:gd name="connsiteX4" fmla="*/ 0 w 1116213"/>
              <a:gd name="connsiteY4" fmla="*/ 1268 h 385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6213" h="385498">
                <a:moveTo>
                  <a:pt x="0" y="1268"/>
                </a:moveTo>
                <a:lnTo>
                  <a:pt x="1116213" y="0"/>
                </a:lnTo>
                <a:lnTo>
                  <a:pt x="1001621" y="385498"/>
                </a:lnTo>
                <a:lnTo>
                  <a:pt x="604" y="382402"/>
                </a:lnTo>
                <a:cubicBezTo>
                  <a:pt x="-458" y="253217"/>
                  <a:pt x="1062" y="130453"/>
                  <a:pt x="0" y="1268"/>
                </a:cubicBezTo>
                <a:close/>
              </a:path>
            </a:pathLst>
          </a:custGeom>
          <a:solidFill>
            <a:srgbClr val="007C92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9" name="Text Placeholder 3"/>
          <p:cNvSpPr txBox="1">
            <a:spLocks/>
          </p:cNvSpPr>
          <p:nvPr/>
        </p:nvSpPr>
        <p:spPr>
          <a:xfrm>
            <a:off x="420006" y="129994"/>
            <a:ext cx="5371194" cy="703456"/>
          </a:xfrm>
          <a:prstGeom prst="rect">
            <a:avLst/>
          </a:prstGeom>
          <a:noFill/>
          <a:effectLst>
            <a:glow rad="1905000">
              <a:srgbClr val="007C92">
                <a:alpha val="25000"/>
              </a:srgbClr>
            </a:glow>
          </a:effectLst>
        </p:spPr>
        <p:txBody>
          <a:bodyPr wrap="square" lIns="0" rIns="0" spcCol="288000">
            <a:noAutofit/>
          </a:bodyPr>
          <a:lstStyle>
            <a:lvl1pPr marL="0" indent="0" algn="l" defTabSz="914400" rtl="0" eaLnBrk="1" latinLnBrk="0" hangingPunct="1">
              <a:spcBef>
                <a:spcPts val="0"/>
              </a:spcBef>
              <a:buFont typeface="Arial" pitchFamily="34" charset="0"/>
              <a:buNone/>
              <a:defRPr sz="4400" b="1" i="0" kern="1200" spc="0" baseline="0">
                <a:solidFill>
                  <a:srgbClr val="007C9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4300"/>
              </a:lnSpc>
            </a:pPr>
            <a:r>
              <a:rPr lang="en-GB" sz="3600" dirty="0" smtClean="0">
                <a:solidFill>
                  <a:prstClr val="white"/>
                </a:solidFill>
              </a:rPr>
              <a:t>What are you going to do about it?</a:t>
            </a:r>
            <a:endParaRPr lang="en-GB" sz="3600" dirty="0">
              <a:solidFill>
                <a:prstClr val="white"/>
              </a:solidFill>
            </a:endParaRPr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6065381" y="6535719"/>
            <a:ext cx="2112849" cy="368514"/>
          </a:xfrm>
        </p:spPr>
        <p:txBody>
          <a:bodyPr/>
          <a:lstStyle/>
          <a:p>
            <a:r>
              <a:rPr lang="en-GB" dirty="0"/>
              <a:t>Institution of Civil Engineers </a:t>
            </a:r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500063" y="6525206"/>
            <a:ext cx="2717006" cy="368514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GB" sz="1400" dirty="0" smtClean="0">
                <a:solidFill>
                  <a:schemeClr val="bg1"/>
                </a:solidFill>
              </a:rPr>
              <a:t>Who are we?</a:t>
            </a:r>
            <a:endParaRPr lang="en-GB" sz="1400" dirty="0">
              <a:solidFill>
                <a:schemeClr val="bg1"/>
              </a:solidFill>
            </a:endParaRPr>
          </a:p>
        </p:txBody>
      </p:sp>
      <p:pic>
        <p:nvPicPr>
          <p:cNvPr id="11" name="Picture 3" descr="ulley reservoi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0" b="5040"/>
          <a:stretch>
            <a:fillRect/>
          </a:stretch>
        </p:blipFill>
        <p:spPr bwMode="auto">
          <a:xfrm>
            <a:off x="4714548" y="3672113"/>
            <a:ext cx="4429452" cy="2655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6" descr="Image result for images of groundwater flooding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2618122"/>
      </p:ext>
    </p:extLst>
  </p:cSld>
  <p:clrMapOvr>
    <a:masterClrMapping/>
  </p:clrMapOvr>
  <p:transition xmlns:p14="http://schemas.microsoft.com/office/powerpoint/2010/main" spd="slow">
    <p:randomBar dir="vert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Copy slides">
  <a:themeElements>
    <a:clrScheme name="PPT colours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7C92"/>
      </a:accent1>
      <a:accent2>
        <a:srgbClr val="774A39"/>
      </a:accent2>
      <a:accent3>
        <a:srgbClr val="9D5116"/>
      </a:accent3>
      <a:accent4>
        <a:srgbClr val="B19401"/>
      </a:accent4>
      <a:accent5>
        <a:srgbClr val="879637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>
            <a:lumMod val="40000"/>
            <a:lumOff val="60000"/>
          </a:schemeClr>
        </a:solidFill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Copy slides">
  <a:themeElements>
    <a:clrScheme name="Custom 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156570"/>
      </a:accent1>
      <a:accent2>
        <a:srgbClr val="007C92"/>
      </a:accent2>
      <a:accent3>
        <a:srgbClr val="5D3754"/>
      </a:accent3>
      <a:accent4>
        <a:srgbClr val="9E2A2B"/>
      </a:accent4>
      <a:accent5>
        <a:srgbClr val="B19401"/>
      </a:accent5>
      <a:accent6>
        <a:srgbClr val="69923A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12895</TotalTime>
  <Words>421</Words>
  <Application>Microsoft Macintosh PowerPoint</Application>
  <PresentationFormat>On-screen Show (4:3)</PresentationFormat>
  <Paragraphs>80</Paragraphs>
  <Slides>13</Slides>
  <Notes>13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Copy slides</vt:lpstr>
      <vt:lpstr>1_Copy slides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</dc:title>
  <dc:creator>Mustafa Mrimou</dc:creator>
  <cp:lastModifiedBy>Ylva Raden</cp:lastModifiedBy>
  <cp:revision>911</cp:revision>
  <cp:lastPrinted>2013-04-15T10:09:01Z</cp:lastPrinted>
  <dcterms:created xsi:type="dcterms:W3CDTF">2012-12-21T11:33:11Z</dcterms:created>
  <dcterms:modified xsi:type="dcterms:W3CDTF">2016-03-16T17:28:02Z</dcterms:modified>
</cp:coreProperties>
</file>