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7"/>
  </p:sldMasterIdLst>
  <p:notesMasterIdLst>
    <p:notesMasterId r:id="rId31"/>
  </p:notesMasterIdLst>
  <p:handoutMasterIdLst>
    <p:handoutMasterId r:id="rId32"/>
  </p:handoutMasterIdLst>
  <p:sldIdLst>
    <p:sldId id="256" r:id="rId8"/>
    <p:sldId id="268" r:id="rId9"/>
    <p:sldId id="269" r:id="rId10"/>
    <p:sldId id="257" r:id="rId11"/>
    <p:sldId id="271" r:id="rId12"/>
    <p:sldId id="272" r:id="rId13"/>
    <p:sldId id="273" r:id="rId14"/>
    <p:sldId id="260" r:id="rId15"/>
    <p:sldId id="274" r:id="rId16"/>
    <p:sldId id="278" r:id="rId17"/>
    <p:sldId id="275" r:id="rId18"/>
    <p:sldId id="279" r:id="rId19"/>
    <p:sldId id="286" r:id="rId20"/>
    <p:sldId id="282" r:id="rId21"/>
    <p:sldId id="287" r:id="rId22"/>
    <p:sldId id="280" r:id="rId23"/>
    <p:sldId id="261" r:id="rId24"/>
    <p:sldId id="281" r:id="rId25"/>
    <p:sldId id="283" r:id="rId26"/>
    <p:sldId id="265" r:id="rId27"/>
    <p:sldId id="284" r:id="rId28"/>
    <p:sldId id="285" r:id="rId29"/>
    <p:sldId id="267" r:id="rId30"/>
  </p:sldIdLst>
  <p:sldSz cx="9144000" cy="6858000" type="screen4x3"/>
  <p:notesSz cx="6724650" cy="9874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30071"/>
    <a:srgbClr val="F7C100"/>
    <a:srgbClr val="B4B6B9"/>
    <a:srgbClr val="006EBE"/>
    <a:srgbClr val="006E9F"/>
    <a:srgbClr val="43006D"/>
    <a:srgbClr val="B4B6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131" autoAdjust="0"/>
    <p:restoredTop sz="83422"/>
  </p:normalViewPr>
  <p:slideViewPr>
    <p:cSldViewPr snapToGrid="0" snapToObjects="1">
      <p:cViewPr varScale="1">
        <p:scale>
          <a:sx n="67" d="100"/>
          <a:sy n="67" d="100"/>
        </p:scale>
        <p:origin x="1086" y="48"/>
      </p:cViewPr>
      <p:guideLst>
        <p:guide orient="horz" pos="2160"/>
        <p:guide pos="5759"/>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1.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handoutMaster" Target="handoutMasters/handoutMaster1.xml"/><Relationship Id="rId5" Type="http://schemas.openxmlformats.org/officeDocument/2006/relationships/customXml" Target="../customXml/item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5092696455945504E-2"/>
          <c:y val="0.108003876637754"/>
          <c:w val="0.77805780038090899"/>
          <c:h val="0.82210055729676501"/>
        </c:manualLayout>
      </c:layout>
      <c:lineChart>
        <c:grouping val="standard"/>
        <c:varyColors val="0"/>
        <c:ser>
          <c:idx val="0"/>
          <c:order val="0"/>
          <c:tx>
            <c:strRef>
              <c:f>Data!$A$2</c:f>
              <c:strCache>
                <c:ptCount val="1"/>
                <c:pt idx="0">
                  <c:v>South Korea</c:v>
                </c:pt>
              </c:strCache>
            </c:strRef>
          </c:tx>
          <c:spPr>
            <a:ln w="50800"/>
          </c:spPr>
          <c:marker>
            <c:symbol val="none"/>
          </c:marker>
          <c:cat>
            <c:numRef>
              <c:f>Data!$B$1:$L$1</c:f>
              <c:numCache>
                <c:formatCode>General</c:formatCode>
                <c:ptCount val="11"/>
                <c:pt idx="0">
                  <c:v>2003</c:v>
                </c:pt>
                <c:pt idx="1">
                  <c:v>2004</c:v>
                </c:pt>
                <c:pt idx="2">
                  <c:v>2005</c:v>
                </c:pt>
                <c:pt idx="3">
                  <c:v>2006</c:v>
                </c:pt>
                <c:pt idx="4">
                  <c:v>2007</c:v>
                </c:pt>
                <c:pt idx="5">
                  <c:v>2008</c:v>
                </c:pt>
                <c:pt idx="6">
                  <c:v>2009</c:v>
                </c:pt>
                <c:pt idx="7">
                  <c:v>2010</c:v>
                </c:pt>
                <c:pt idx="8">
                  <c:v>2011</c:v>
                </c:pt>
                <c:pt idx="9">
                  <c:v>2012</c:v>
                </c:pt>
                <c:pt idx="10">
                  <c:v>2013</c:v>
                </c:pt>
              </c:numCache>
            </c:numRef>
          </c:cat>
          <c:val>
            <c:numRef>
              <c:f>Data!$B$2:$L$2</c:f>
              <c:numCache>
                <c:formatCode>General</c:formatCode>
                <c:ptCount val="11"/>
                <c:pt idx="0">
                  <c:v>2.4900000000000002</c:v>
                </c:pt>
                <c:pt idx="1">
                  <c:v>2.68</c:v>
                </c:pt>
                <c:pt idx="2">
                  <c:v>2.79</c:v>
                </c:pt>
                <c:pt idx="3">
                  <c:v>3.01</c:v>
                </c:pt>
                <c:pt idx="4">
                  <c:v>3.21</c:v>
                </c:pt>
                <c:pt idx="5">
                  <c:v>3.36</c:v>
                </c:pt>
                <c:pt idx="6">
                  <c:v>3.56</c:v>
                </c:pt>
                <c:pt idx="7">
                  <c:v>3.74</c:v>
                </c:pt>
                <c:pt idx="8">
                  <c:v>4.04</c:v>
                </c:pt>
              </c:numCache>
            </c:numRef>
          </c:val>
          <c:smooth val="0"/>
        </c:ser>
        <c:ser>
          <c:idx val="1"/>
          <c:order val="1"/>
          <c:tx>
            <c:strRef>
              <c:f>Data!$A$3</c:f>
              <c:strCache>
                <c:ptCount val="1"/>
                <c:pt idx="0">
                  <c:v>Japan</c:v>
                </c:pt>
              </c:strCache>
            </c:strRef>
          </c:tx>
          <c:spPr>
            <a:ln w="50800"/>
          </c:spPr>
          <c:marker>
            <c:symbol val="none"/>
          </c:marker>
          <c:cat>
            <c:numRef>
              <c:f>Data!$B$1:$L$1</c:f>
              <c:numCache>
                <c:formatCode>General</c:formatCode>
                <c:ptCount val="11"/>
                <c:pt idx="0">
                  <c:v>2003</c:v>
                </c:pt>
                <c:pt idx="1">
                  <c:v>2004</c:v>
                </c:pt>
                <c:pt idx="2">
                  <c:v>2005</c:v>
                </c:pt>
                <c:pt idx="3">
                  <c:v>2006</c:v>
                </c:pt>
                <c:pt idx="4">
                  <c:v>2007</c:v>
                </c:pt>
                <c:pt idx="5">
                  <c:v>2008</c:v>
                </c:pt>
                <c:pt idx="6">
                  <c:v>2009</c:v>
                </c:pt>
                <c:pt idx="7">
                  <c:v>2010</c:v>
                </c:pt>
                <c:pt idx="8">
                  <c:v>2011</c:v>
                </c:pt>
                <c:pt idx="9">
                  <c:v>2012</c:v>
                </c:pt>
                <c:pt idx="10">
                  <c:v>2013</c:v>
                </c:pt>
              </c:numCache>
            </c:numRef>
          </c:cat>
          <c:val>
            <c:numRef>
              <c:f>Data!$B$3:$L$3</c:f>
              <c:numCache>
                <c:formatCode>General</c:formatCode>
                <c:ptCount val="11"/>
                <c:pt idx="0">
                  <c:v>3.14</c:v>
                </c:pt>
                <c:pt idx="1">
                  <c:v>3.13</c:v>
                </c:pt>
                <c:pt idx="2">
                  <c:v>3.31</c:v>
                </c:pt>
                <c:pt idx="3">
                  <c:v>3.41</c:v>
                </c:pt>
                <c:pt idx="4">
                  <c:v>3.46</c:v>
                </c:pt>
                <c:pt idx="5">
                  <c:v>3.47</c:v>
                </c:pt>
                <c:pt idx="6">
                  <c:v>3.36</c:v>
                </c:pt>
                <c:pt idx="7">
                  <c:v>3.25</c:v>
                </c:pt>
                <c:pt idx="8">
                  <c:v>3.38</c:v>
                </c:pt>
              </c:numCache>
            </c:numRef>
          </c:val>
          <c:smooth val="0"/>
        </c:ser>
        <c:ser>
          <c:idx val="3"/>
          <c:order val="2"/>
          <c:tx>
            <c:strRef>
              <c:f>Data!$A$5</c:f>
              <c:strCache>
                <c:ptCount val="1"/>
                <c:pt idx="0">
                  <c:v>United States</c:v>
                </c:pt>
              </c:strCache>
            </c:strRef>
          </c:tx>
          <c:spPr>
            <a:ln w="50800"/>
          </c:spPr>
          <c:marker>
            <c:symbol val="none"/>
          </c:marker>
          <c:cat>
            <c:numRef>
              <c:f>Data!$B$1:$L$1</c:f>
              <c:numCache>
                <c:formatCode>General</c:formatCode>
                <c:ptCount val="11"/>
                <c:pt idx="0">
                  <c:v>2003</c:v>
                </c:pt>
                <c:pt idx="1">
                  <c:v>2004</c:v>
                </c:pt>
                <c:pt idx="2">
                  <c:v>2005</c:v>
                </c:pt>
                <c:pt idx="3">
                  <c:v>2006</c:v>
                </c:pt>
                <c:pt idx="4">
                  <c:v>2007</c:v>
                </c:pt>
                <c:pt idx="5">
                  <c:v>2008</c:v>
                </c:pt>
                <c:pt idx="6">
                  <c:v>2009</c:v>
                </c:pt>
                <c:pt idx="7">
                  <c:v>2010</c:v>
                </c:pt>
                <c:pt idx="8">
                  <c:v>2011</c:v>
                </c:pt>
                <c:pt idx="9">
                  <c:v>2012</c:v>
                </c:pt>
                <c:pt idx="10">
                  <c:v>2013</c:v>
                </c:pt>
              </c:numCache>
            </c:numRef>
          </c:cat>
          <c:val>
            <c:numRef>
              <c:f>Data!$B$5:$L$5</c:f>
              <c:numCache>
                <c:formatCode>General</c:formatCode>
                <c:ptCount val="11"/>
                <c:pt idx="0">
                  <c:v>2.5499999999999998</c:v>
                </c:pt>
                <c:pt idx="1">
                  <c:v>2.4900000000000002</c:v>
                </c:pt>
                <c:pt idx="2">
                  <c:v>2.5099999999999998</c:v>
                </c:pt>
                <c:pt idx="3">
                  <c:v>2.5499999999999998</c:v>
                </c:pt>
                <c:pt idx="4">
                  <c:v>2.63</c:v>
                </c:pt>
                <c:pt idx="5">
                  <c:v>2.77</c:v>
                </c:pt>
                <c:pt idx="6">
                  <c:v>2.82</c:v>
                </c:pt>
                <c:pt idx="7">
                  <c:v>2.74</c:v>
                </c:pt>
                <c:pt idx="8">
                  <c:v>2.77</c:v>
                </c:pt>
                <c:pt idx="9">
                  <c:v>2.81</c:v>
                </c:pt>
              </c:numCache>
            </c:numRef>
          </c:val>
          <c:smooth val="0"/>
        </c:ser>
        <c:ser>
          <c:idx val="4"/>
          <c:order val="3"/>
          <c:tx>
            <c:strRef>
              <c:f>Data!$A$6</c:f>
              <c:strCache>
                <c:ptCount val="1"/>
                <c:pt idx="0">
                  <c:v>France</c:v>
                </c:pt>
              </c:strCache>
            </c:strRef>
          </c:tx>
          <c:spPr>
            <a:ln w="50800"/>
          </c:spPr>
          <c:marker>
            <c:symbol val="none"/>
          </c:marker>
          <c:cat>
            <c:numRef>
              <c:f>Data!$B$1:$L$1</c:f>
              <c:numCache>
                <c:formatCode>General</c:formatCode>
                <c:ptCount val="11"/>
                <c:pt idx="0">
                  <c:v>2003</c:v>
                </c:pt>
                <c:pt idx="1">
                  <c:v>2004</c:v>
                </c:pt>
                <c:pt idx="2">
                  <c:v>2005</c:v>
                </c:pt>
                <c:pt idx="3">
                  <c:v>2006</c:v>
                </c:pt>
                <c:pt idx="4">
                  <c:v>2007</c:v>
                </c:pt>
                <c:pt idx="5">
                  <c:v>2008</c:v>
                </c:pt>
                <c:pt idx="6">
                  <c:v>2009</c:v>
                </c:pt>
                <c:pt idx="7">
                  <c:v>2010</c:v>
                </c:pt>
                <c:pt idx="8">
                  <c:v>2011</c:v>
                </c:pt>
                <c:pt idx="9">
                  <c:v>2012</c:v>
                </c:pt>
                <c:pt idx="10">
                  <c:v>2013</c:v>
                </c:pt>
              </c:numCache>
            </c:numRef>
          </c:cat>
          <c:val>
            <c:numRef>
              <c:f>Data!$B$6:$L$6</c:f>
              <c:numCache>
                <c:formatCode>General</c:formatCode>
                <c:ptCount val="11"/>
                <c:pt idx="0">
                  <c:v>2.11</c:v>
                </c:pt>
                <c:pt idx="1">
                  <c:v>2.09</c:v>
                </c:pt>
                <c:pt idx="2">
                  <c:v>2.04</c:v>
                </c:pt>
                <c:pt idx="3">
                  <c:v>2.0499999999999998</c:v>
                </c:pt>
                <c:pt idx="4">
                  <c:v>2.02</c:v>
                </c:pt>
                <c:pt idx="5">
                  <c:v>2.06</c:v>
                </c:pt>
                <c:pt idx="6">
                  <c:v>2.21</c:v>
                </c:pt>
                <c:pt idx="7">
                  <c:v>2.1800000000000002</c:v>
                </c:pt>
                <c:pt idx="8">
                  <c:v>2.19</c:v>
                </c:pt>
                <c:pt idx="9">
                  <c:v>2.23</c:v>
                </c:pt>
                <c:pt idx="10">
                  <c:v>2.23</c:v>
                </c:pt>
              </c:numCache>
            </c:numRef>
          </c:val>
          <c:smooth val="0"/>
        </c:ser>
        <c:ser>
          <c:idx val="6"/>
          <c:order val="4"/>
          <c:tx>
            <c:strRef>
              <c:f>Data!$A$8</c:f>
              <c:strCache>
                <c:ptCount val="1"/>
                <c:pt idx="0">
                  <c:v>China</c:v>
                </c:pt>
              </c:strCache>
            </c:strRef>
          </c:tx>
          <c:spPr>
            <a:ln w="50800">
              <a:solidFill>
                <a:srgbClr val="FF0000"/>
              </a:solidFill>
            </a:ln>
          </c:spPr>
          <c:marker>
            <c:symbol val="none"/>
          </c:marker>
          <c:cat>
            <c:numRef>
              <c:f>Data!$B$1:$L$1</c:f>
              <c:numCache>
                <c:formatCode>General</c:formatCode>
                <c:ptCount val="11"/>
                <c:pt idx="0">
                  <c:v>2003</c:v>
                </c:pt>
                <c:pt idx="1">
                  <c:v>2004</c:v>
                </c:pt>
                <c:pt idx="2">
                  <c:v>2005</c:v>
                </c:pt>
                <c:pt idx="3">
                  <c:v>2006</c:v>
                </c:pt>
                <c:pt idx="4">
                  <c:v>2007</c:v>
                </c:pt>
                <c:pt idx="5">
                  <c:v>2008</c:v>
                </c:pt>
                <c:pt idx="6">
                  <c:v>2009</c:v>
                </c:pt>
                <c:pt idx="7">
                  <c:v>2010</c:v>
                </c:pt>
                <c:pt idx="8">
                  <c:v>2011</c:v>
                </c:pt>
                <c:pt idx="9">
                  <c:v>2012</c:v>
                </c:pt>
                <c:pt idx="10">
                  <c:v>2013</c:v>
                </c:pt>
              </c:numCache>
            </c:numRef>
          </c:cat>
          <c:val>
            <c:numRef>
              <c:f>Data!$B$8:$L$8</c:f>
              <c:numCache>
                <c:formatCode>General</c:formatCode>
                <c:ptCount val="11"/>
                <c:pt idx="0">
                  <c:v>1.1299999999999999</c:v>
                </c:pt>
                <c:pt idx="1">
                  <c:v>1.23</c:v>
                </c:pt>
                <c:pt idx="2">
                  <c:v>1.32</c:v>
                </c:pt>
                <c:pt idx="3">
                  <c:v>1.39</c:v>
                </c:pt>
                <c:pt idx="4">
                  <c:v>1.4</c:v>
                </c:pt>
                <c:pt idx="5">
                  <c:v>1.47</c:v>
                </c:pt>
                <c:pt idx="6">
                  <c:v>1.7</c:v>
                </c:pt>
                <c:pt idx="7">
                  <c:v>1.76</c:v>
                </c:pt>
                <c:pt idx="8">
                  <c:v>1.84</c:v>
                </c:pt>
                <c:pt idx="9">
                  <c:v>1.98</c:v>
                </c:pt>
              </c:numCache>
            </c:numRef>
          </c:val>
          <c:smooth val="0"/>
        </c:ser>
        <c:ser>
          <c:idx val="7"/>
          <c:order val="5"/>
          <c:tx>
            <c:strRef>
              <c:f>Data!$A$9</c:f>
              <c:strCache>
                <c:ptCount val="1"/>
                <c:pt idx="0">
                  <c:v>United Kingdom</c:v>
                </c:pt>
              </c:strCache>
            </c:strRef>
          </c:tx>
          <c:spPr>
            <a:ln w="50800">
              <a:solidFill>
                <a:sysClr val="windowText" lastClr="000000"/>
              </a:solidFill>
            </a:ln>
          </c:spPr>
          <c:marker>
            <c:symbol val="none"/>
          </c:marker>
          <c:cat>
            <c:numRef>
              <c:f>Data!$B$1:$L$1</c:f>
              <c:numCache>
                <c:formatCode>General</c:formatCode>
                <c:ptCount val="11"/>
                <c:pt idx="0">
                  <c:v>2003</c:v>
                </c:pt>
                <c:pt idx="1">
                  <c:v>2004</c:v>
                </c:pt>
                <c:pt idx="2">
                  <c:v>2005</c:v>
                </c:pt>
                <c:pt idx="3">
                  <c:v>2006</c:v>
                </c:pt>
                <c:pt idx="4">
                  <c:v>2007</c:v>
                </c:pt>
                <c:pt idx="5">
                  <c:v>2008</c:v>
                </c:pt>
                <c:pt idx="6">
                  <c:v>2009</c:v>
                </c:pt>
                <c:pt idx="7">
                  <c:v>2010</c:v>
                </c:pt>
                <c:pt idx="8">
                  <c:v>2011</c:v>
                </c:pt>
                <c:pt idx="9">
                  <c:v>2012</c:v>
                </c:pt>
                <c:pt idx="10">
                  <c:v>2013</c:v>
                </c:pt>
              </c:numCache>
            </c:numRef>
          </c:cat>
          <c:val>
            <c:numRef>
              <c:f>Data!$B$9:$L$9</c:f>
              <c:numCache>
                <c:formatCode>General</c:formatCode>
                <c:ptCount val="11"/>
                <c:pt idx="0">
                  <c:v>1.67</c:v>
                </c:pt>
                <c:pt idx="1">
                  <c:v>1.61</c:v>
                </c:pt>
                <c:pt idx="2">
                  <c:v>1.63</c:v>
                </c:pt>
                <c:pt idx="3">
                  <c:v>1.65</c:v>
                </c:pt>
                <c:pt idx="4">
                  <c:v>1.69</c:v>
                </c:pt>
                <c:pt idx="5">
                  <c:v>1.69</c:v>
                </c:pt>
                <c:pt idx="6">
                  <c:v>1.75</c:v>
                </c:pt>
                <c:pt idx="7">
                  <c:v>1.69</c:v>
                </c:pt>
                <c:pt idx="8">
                  <c:v>1.69</c:v>
                </c:pt>
                <c:pt idx="9">
                  <c:v>1.63</c:v>
                </c:pt>
                <c:pt idx="10">
                  <c:v>1.63</c:v>
                </c:pt>
              </c:numCache>
            </c:numRef>
          </c:val>
          <c:smooth val="0"/>
        </c:ser>
        <c:dLbls>
          <c:showLegendKey val="0"/>
          <c:showVal val="0"/>
          <c:showCatName val="0"/>
          <c:showSerName val="0"/>
          <c:showPercent val="0"/>
          <c:showBubbleSize val="0"/>
        </c:dLbls>
        <c:smooth val="0"/>
        <c:axId val="258617264"/>
        <c:axId val="258617656"/>
      </c:lineChart>
      <c:catAx>
        <c:axId val="258617264"/>
        <c:scaling>
          <c:orientation val="minMax"/>
        </c:scaling>
        <c:delete val="0"/>
        <c:axPos val="b"/>
        <c:numFmt formatCode="General" sourceLinked="1"/>
        <c:majorTickMark val="out"/>
        <c:minorTickMark val="none"/>
        <c:tickLblPos val="nextTo"/>
        <c:crossAx val="258617656"/>
        <c:crosses val="autoZero"/>
        <c:auto val="1"/>
        <c:lblAlgn val="ctr"/>
        <c:lblOffset val="100"/>
        <c:noMultiLvlLbl val="0"/>
      </c:catAx>
      <c:valAx>
        <c:axId val="258617656"/>
        <c:scaling>
          <c:orientation val="minMax"/>
        </c:scaling>
        <c:delete val="0"/>
        <c:axPos val="l"/>
        <c:majorGridlines>
          <c:spPr>
            <a:ln>
              <a:noFill/>
            </a:ln>
          </c:spPr>
        </c:majorGridlines>
        <c:title>
          <c:tx>
            <c:rich>
              <a:bodyPr rot="-5400000" vert="horz"/>
              <a:lstStyle/>
              <a:p>
                <a:pPr>
                  <a:defRPr/>
                </a:pPr>
                <a:r>
                  <a:rPr lang="en-GB"/>
                  <a:t>R&amp;D intensity</a:t>
                </a:r>
              </a:p>
            </c:rich>
          </c:tx>
          <c:overlay val="0"/>
        </c:title>
        <c:numFmt formatCode="General" sourceLinked="1"/>
        <c:majorTickMark val="out"/>
        <c:minorTickMark val="none"/>
        <c:tickLblPos val="nextTo"/>
        <c:crossAx val="258617264"/>
        <c:crosses val="autoZero"/>
        <c:crossBetween val="between"/>
      </c:valAx>
    </c:plotArea>
    <c:plotVisOnly val="1"/>
    <c:dispBlanksAs val="gap"/>
    <c:showDLblsOverMax val="0"/>
  </c:chart>
  <c:externalData r:id="rId2">
    <c:autoUpdate val="0"/>
  </c:externalData>
  <c:userShapes r:id="rId3"/>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F4221C-1549-BB40-B4E6-6FEB3AF9BAC6}" type="doc">
      <dgm:prSet loTypeId="urn:microsoft.com/office/officeart/2005/8/layout/pyramid1" loCatId="" qsTypeId="urn:microsoft.com/office/officeart/2005/8/quickstyle/simple4" qsCatId="simple" csTypeId="urn:microsoft.com/office/officeart/2005/8/colors/accent1_2" csCatId="accent1" phldr="1"/>
      <dgm:spPr/>
    </dgm:pt>
    <dgm:pt modelId="{21951B31-CD98-1C4F-B3FD-B46288A8C7D7}">
      <dgm:prSet phldrT="[Text]"/>
      <dgm:spPr/>
      <dgm:t>
        <a:bodyPr/>
        <a:lstStyle/>
        <a:p>
          <a:r>
            <a:rPr lang="en-US" dirty="0" smtClean="0"/>
            <a:t>Strategic Advisory Networks</a:t>
          </a:r>
          <a:endParaRPr lang="en-US" dirty="0"/>
        </a:p>
      </dgm:t>
    </dgm:pt>
    <dgm:pt modelId="{CAA75823-2C60-9E4F-A7D7-A081D95FF08B}" type="parTrans" cxnId="{F7B062FF-4DAD-E947-8556-7F6D775B9477}">
      <dgm:prSet/>
      <dgm:spPr/>
      <dgm:t>
        <a:bodyPr/>
        <a:lstStyle/>
        <a:p>
          <a:endParaRPr lang="en-US"/>
        </a:p>
      </dgm:t>
    </dgm:pt>
    <dgm:pt modelId="{DA05C13F-BBB1-814D-B807-D5B99C744D94}" type="sibTrans" cxnId="{F7B062FF-4DAD-E947-8556-7F6D775B9477}">
      <dgm:prSet/>
      <dgm:spPr/>
      <dgm:t>
        <a:bodyPr/>
        <a:lstStyle/>
        <a:p>
          <a:endParaRPr lang="en-US"/>
        </a:p>
      </dgm:t>
    </dgm:pt>
    <dgm:pt modelId="{9066ABCD-CFEA-1E47-A665-77CCA7822DBD}">
      <dgm:prSet phldrT="[Text]"/>
      <dgm:spPr/>
      <dgm:t>
        <a:bodyPr/>
        <a:lstStyle/>
        <a:p>
          <a:r>
            <a:rPr lang="en-US" smtClean="0"/>
            <a:t>Strategic Advisory Teams </a:t>
          </a:r>
          <a:endParaRPr lang="en-US" dirty="0"/>
        </a:p>
      </dgm:t>
    </dgm:pt>
    <dgm:pt modelId="{B49D57E8-E78E-334F-A5A0-965362872438}" type="parTrans" cxnId="{A184F720-4C3D-414E-8074-89FDF09BAD5E}">
      <dgm:prSet/>
      <dgm:spPr/>
      <dgm:t>
        <a:bodyPr/>
        <a:lstStyle/>
        <a:p>
          <a:endParaRPr lang="en-US"/>
        </a:p>
      </dgm:t>
    </dgm:pt>
    <dgm:pt modelId="{4BF02098-5801-B64D-940C-66CC4B9361E4}" type="sibTrans" cxnId="{A184F720-4C3D-414E-8074-89FDF09BAD5E}">
      <dgm:prSet/>
      <dgm:spPr/>
      <dgm:t>
        <a:bodyPr/>
        <a:lstStyle/>
        <a:p>
          <a:endParaRPr lang="en-US"/>
        </a:p>
      </dgm:t>
    </dgm:pt>
    <dgm:pt modelId="{69679C69-FE6E-4D48-B324-3DC9773F0038}">
      <dgm:prSet phldrT="[Text]"/>
      <dgm:spPr/>
      <dgm:t>
        <a:bodyPr/>
        <a:lstStyle/>
        <a:p>
          <a:r>
            <a:rPr lang="en-US" dirty="0" smtClean="0"/>
            <a:t>EPSRC College </a:t>
          </a:r>
          <a:endParaRPr lang="en-US" dirty="0"/>
        </a:p>
      </dgm:t>
    </dgm:pt>
    <dgm:pt modelId="{186A7EE8-F574-084B-9BA3-E101A4A5DC28}" type="parTrans" cxnId="{68C6775D-1F55-AA4C-9790-F37709B1C483}">
      <dgm:prSet/>
      <dgm:spPr/>
      <dgm:t>
        <a:bodyPr/>
        <a:lstStyle/>
        <a:p>
          <a:endParaRPr lang="en-US"/>
        </a:p>
      </dgm:t>
    </dgm:pt>
    <dgm:pt modelId="{CAC1E70D-4529-6444-9F50-BA584A7B770F}" type="sibTrans" cxnId="{68C6775D-1F55-AA4C-9790-F37709B1C483}">
      <dgm:prSet/>
      <dgm:spPr/>
      <dgm:t>
        <a:bodyPr/>
        <a:lstStyle/>
        <a:p>
          <a:endParaRPr lang="en-US"/>
        </a:p>
      </dgm:t>
    </dgm:pt>
    <dgm:pt modelId="{5C7E3D2C-2278-0646-9D27-5F693B0E8465}">
      <dgm:prSet phldrT="[Text]"/>
      <dgm:spPr/>
      <dgm:t>
        <a:bodyPr/>
        <a:lstStyle/>
        <a:p>
          <a:r>
            <a:rPr lang="en-US" smtClean="0"/>
            <a:t>Council</a:t>
          </a:r>
          <a:endParaRPr lang="en-US" dirty="0"/>
        </a:p>
      </dgm:t>
    </dgm:pt>
    <dgm:pt modelId="{DF15B8A7-694B-B243-B552-7C921F370CD0}" type="sibTrans" cxnId="{72EDB904-E9C5-A747-8CBF-E0394997E8DE}">
      <dgm:prSet/>
      <dgm:spPr/>
      <dgm:t>
        <a:bodyPr/>
        <a:lstStyle/>
        <a:p>
          <a:endParaRPr lang="en-US"/>
        </a:p>
      </dgm:t>
    </dgm:pt>
    <dgm:pt modelId="{58ABCAE0-5302-194C-A2D8-5093D90A13E8}" type="parTrans" cxnId="{72EDB904-E9C5-A747-8CBF-E0394997E8DE}">
      <dgm:prSet/>
      <dgm:spPr/>
      <dgm:t>
        <a:bodyPr/>
        <a:lstStyle/>
        <a:p>
          <a:endParaRPr lang="en-US"/>
        </a:p>
      </dgm:t>
    </dgm:pt>
    <dgm:pt modelId="{4C6ACE54-F080-9140-A54F-D5BD1A204520}" type="pres">
      <dgm:prSet presAssocID="{72F4221C-1549-BB40-B4E6-6FEB3AF9BAC6}" presName="Name0" presStyleCnt="0">
        <dgm:presLayoutVars>
          <dgm:dir/>
          <dgm:animLvl val="lvl"/>
          <dgm:resizeHandles val="exact"/>
        </dgm:presLayoutVars>
      </dgm:prSet>
      <dgm:spPr/>
    </dgm:pt>
    <dgm:pt modelId="{D692B9BD-38FE-E243-B166-978625AE51D0}" type="pres">
      <dgm:prSet presAssocID="{5C7E3D2C-2278-0646-9D27-5F693B0E8465}" presName="Name8" presStyleCnt="0"/>
      <dgm:spPr/>
    </dgm:pt>
    <dgm:pt modelId="{A19DB1E3-C076-AA4F-81A9-73D019D95EA5}" type="pres">
      <dgm:prSet presAssocID="{5C7E3D2C-2278-0646-9D27-5F693B0E8465}" presName="level" presStyleLbl="node1" presStyleIdx="0" presStyleCnt="4">
        <dgm:presLayoutVars>
          <dgm:chMax val="1"/>
          <dgm:bulletEnabled val="1"/>
        </dgm:presLayoutVars>
      </dgm:prSet>
      <dgm:spPr/>
      <dgm:t>
        <a:bodyPr/>
        <a:lstStyle/>
        <a:p>
          <a:endParaRPr lang="en-US"/>
        </a:p>
      </dgm:t>
    </dgm:pt>
    <dgm:pt modelId="{19A2649F-38F5-6E48-AE65-CC25ABAFF837}" type="pres">
      <dgm:prSet presAssocID="{5C7E3D2C-2278-0646-9D27-5F693B0E8465}" presName="levelTx" presStyleLbl="revTx" presStyleIdx="0" presStyleCnt="0">
        <dgm:presLayoutVars>
          <dgm:chMax val="1"/>
          <dgm:bulletEnabled val="1"/>
        </dgm:presLayoutVars>
      </dgm:prSet>
      <dgm:spPr/>
      <dgm:t>
        <a:bodyPr/>
        <a:lstStyle/>
        <a:p>
          <a:endParaRPr lang="en-US"/>
        </a:p>
      </dgm:t>
    </dgm:pt>
    <dgm:pt modelId="{07570CB0-BCE8-9746-8997-2B6972333B04}" type="pres">
      <dgm:prSet presAssocID="{21951B31-CD98-1C4F-B3FD-B46288A8C7D7}" presName="Name8" presStyleCnt="0"/>
      <dgm:spPr/>
    </dgm:pt>
    <dgm:pt modelId="{8321F565-A7AD-E946-8650-B00FBDA60E9A}" type="pres">
      <dgm:prSet presAssocID="{21951B31-CD98-1C4F-B3FD-B46288A8C7D7}" presName="level" presStyleLbl="node1" presStyleIdx="1" presStyleCnt="4">
        <dgm:presLayoutVars>
          <dgm:chMax val="1"/>
          <dgm:bulletEnabled val="1"/>
        </dgm:presLayoutVars>
      </dgm:prSet>
      <dgm:spPr/>
      <dgm:t>
        <a:bodyPr/>
        <a:lstStyle/>
        <a:p>
          <a:endParaRPr lang="en-GB"/>
        </a:p>
      </dgm:t>
    </dgm:pt>
    <dgm:pt modelId="{155DA91A-EB19-8A40-B976-152AA067AD2A}" type="pres">
      <dgm:prSet presAssocID="{21951B31-CD98-1C4F-B3FD-B46288A8C7D7}" presName="levelTx" presStyleLbl="revTx" presStyleIdx="0" presStyleCnt="0">
        <dgm:presLayoutVars>
          <dgm:chMax val="1"/>
          <dgm:bulletEnabled val="1"/>
        </dgm:presLayoutVars>
      </dgm:prSet>
      <dgm:spPr/>
      <dgm:t>
        <a:bodyPr/>
        <a:lstStyle/>
        <a:p>
          <a:endParaRPr lang="en-GB"/>
        </a:p>
      </dgm:t>
    </dgm:pt>
    <dgm:pt modelId="{88AF080D-F73B-424D-A7C6-19FFB8F62577}" type="pres">
      <dgm:prSet presAssocID="{9066ABCD-CFEA-1E47-A665-77CCA7822DBD}" presName="Name8" presStyleCnt="0"/>
      <dgm:spPr/>
    </dgm:pt>
    <dgm:pt modelId="{642D58F1-1E31-ED45-93AA-20F184603358}" type="pres">
      <dgm:prSet presAssocID="{9066ABCD-CFEA-1E47-A665-77CCA7822DBD}" presName="level" presStyleLbl="node1" presStyleIdx="2" presStyleCnt="4">
        <dgm:presLayoutVars>
          <dgm:chMax val="1"/>
          <dgm:bulletEnabled val="1"/>
        </dgm:presLayoutVars>
      </dgm:prSet>
      <dgm:spPr/>
      <dgm:t>
        <a:bodyPr/>
        <a:lstStyle/>
        <a:p>
          <a:endParaRPr lang="en-GB"/>
        </a:p>
      </dgm:t>
    </dgm:pt>
    <dgm:pt modelId="{399EE694-49C2-0E48-A2A9-D006734D8C87}" type="pres">
      <dgm:prSet presAssocID="{9066ABCD-CFEA-1E47-A665-77CCA7822DBD}" presName="levelTx" presStyleLbl="revTx" presStyleIdx="0" presStyleCnt="0">
        <dgm:presLayoutVars>
          <dgm:chMax val="1"/>
          <dgm:bulletEnabled val="1"/>
        </dgm:presLayoutVars>
      </dgm:prSet>
      <dgm:spPr/>
      <dgm:t>
        <a:bodyPr/>
        <a:lstStyle/>
        <a:p>
          <a:endParaRPr lang="en-GB"/>
        </a:p>
      </dgm:t>
    </dgm:pt>
    <dgm:pt modelId="{3B4E0848-D67E-764B-B071-248F90ADA1B5}" type="pres">
      <dgm:prSet presAssocID="{69679C69-FE6E-4D48-B324-3DC9773F0038}" presName="Name8" presStyleCnt="0"/>
      <dgm:spPr/>
    </dgm:pt>
    <dgm:pt modelId="{B48728BA-0BFA-4946-A7B4-4E92F2F9DEA0}" type="pres">
      <dgm:prSet presAssocID="{69679C69-FE6E-4D48-B324-3DC9773F0038}" presName="level" presStyleLbl="node1" presStyleIdx="3" presStyleCnt="4" custLinFactNeighborX="-2083" custLinFactNeighborY="17500">
        <dgm:presLayoutVars>
          <dgm:chMax val="1"/>
          <dgm:bulletEnabled val="1"/>
        </dgm:presLayoutVars>
      </dgm:prSet>
      <dgm:spPr/>
      <dgm:t>
        <a:bodyPr/>
        <a:lstStyle/>
        <a:p>
          <a:endParaRPr lang="en-US"/>
        </a:p>
      </dgm:t>
    </dgm:pt>
    <dgm:pt modelId="{E09C2D4F-61F3-284A-94A3-1FD505E4F143}" type="pres">
      <dgm:prSet presAssocID="{69679C69-FE6E-4D48-B324-3DC9773F0038}" presName="levelTx" presStyleLbl="revTx" presStyleIdx="0" presStyleCnt="0">
        <dgm:presLayoutVars>
          <dgm:chMax val="1"/>
          <dgm:bulletEnabled val="1"/>
        </dgm:presLayoutVars>
      </dgm:prSet>
      <dgm:spPr/>
      <dgm:t>
        <a:bodyPr/>
        <a:lstStyle/>
        <a:p>
          <a:endParaRPr lang="en-US"/>
        </a:p>
      </dgm:t>
    </dgm:pt>
  </dgm:ptLst>
  <dgm:cxnLst>
    <dgm:cxn modelId="{B13B1035-96DF-D146-AC5B-98A0F5DA8900}" type="presOf" srcId="{5C7E3D2C-2278-0646-9D27-5F693B0E8465}" destId="{A19DB1E3-C076-AA4F-81A9-73D019D95EA5}" srcOrd="0" destOrd="0" presId="urn:microsoft.com/office/officeart/2005/8/layout/pyramid1"/>
    <dgm:cxn modelId="{1B9379AF-9EB7-3A41-A2F9-C8D425DB0A4D}" type="presOf" srcId="{21951B31-CD98-1C4F-B3FD-B46288A8C7D7}" destId="{8321F565-A7AD-E946-8650-B00FBDA60E9A}" srcOrd="0" destOrd="0" presId="urn:microsoft.com/office/officeart/2005/8/layout/pyramid1"/>
    <dgm:cxn modelId="{98AE3CDB-0230-314A-B840-C8A6AD124D41}" type="presOf" srcId="{9066ABCD-CFEA-1E47-A665-77CCA7822DBD}" destId="{399EE694-49C2-0E48-A2A9-D006734D8C87}" srcOrd="1" destOrd="0" presId="urn:microsoft.com/office/officeart/2005/8/layout/pyramid1"/>
    <dgm:cxn modelId="{72EDB904-E9C5-A747-8CBF-E0394997E8DE}" srcId="{72F4221C-1549-BB40-B4E6-6FEB3AF9BAC6}" destId="{5C7E3D2C-2278-0646-9D27-5F693B0E8465}" srcOrd="0" destOrd="0" parTransId="{58ABCAE0-5302-194C-A2D8-5093D90A13E8}" sibTransId="{DF15B8A7-694B-B243-B552-7C921F370CD0}"/>
    <dgm:cxn modelId="{237900A3-8CD9-6744-AC4F-05410C0ADB02}" type="presOf" srcId="{9066ABCD-CFEA-1E47-A665-77CCA7822DBD}" destId="{642D58F1-1E31-ED45-93AA-20F184603358}" srcOrd="0" destOrd="0" presId="urn:microsoft.com/office/officeart/2005/8/layout/pyramid1"/>
    <dgm:cxn modelId="{A184F720-4C3D-414E-8074-89FDF09BAD5E}" srcId="{72F4221C-1549-BB40-B4E6-6FEB3AF9BAC6}" destId="{9066ABCD-CFEA-1E47-A665-77CCA7822DBD}" srcOrd="2" destOrd="0" parTransId="{B49D57E8-E78E-334F-A5A0-965362872438}" sibTransId="{4BF02098-5801-B64D-940C-66CC4B9361E4}"/>
    <dgm:cxn modelId="{68C6775D-1F55-AA4C-9790-F37709B1C483}" srcId="{72F4221C-1549-BB40-B4E6-6FEB3AF9BAC6}" destId="{69679C69-FE6E-4D48-B324-3DC9773F0038}" srcOrd="3" destOrd="0" parTransId="{186A7EE8-F574-084B-9BA3-E101A4A5DC28}" sibTransId="{CAC1E70D-4529-6444-9F50-BA584A7B770F}"/>
    <dgm:cxn modelId="{3E6971A1-D663-AC49-BD58-80D605554531}" type="presOf" srcId="{5C7E3D2C-2278-0646-9D27-5F693B0E8465}" destId="{19A2649F-38F5-6E48-AE65-CC25ABAFF837}" srcOrd="1" destOrd="0" presId="urn:microsoft.com/office/officeart/2005/8/layout/pyramid1"/>
    <dgm:cxn modelId="{37FEEC90-71EB-1D48-A4D8-0B7364A5C609}" type="presOf" srcId="{72F4221C-1549-BB40-B4E6-6FEB3AF9BAC6}" destId="{4C6ACE54-F080-9140-A54F-D5BD1A204520}" srcOrd="0" destOrd="0" presId="urn:microsoft.com/office/officeart/2005/8/layout/pyramid1"/>
    <dgm:cxn modelId="{F7B062FF-4DAD-E947-8556-7F6D775B9477}" srcId="{72F4221C-1549-BB40-B4E6-6FEB3AF9BAC6}" destId="{21951B31-CD98-1C4F-B3FD-B46288A8C7D7}" srcOrd="1" destOrd="0" parTransId="{CAA75823-2C60-9E4F-A7D7-A081D95FF08B}" sibTransId="{DA05C13F-BBB1-814D-B807-D5B99C744D94}"/>
    <dgm:cxn modelId="{08FD8F6A-F2D5-C24A-9780-54A36DDE9A39}" type="presOf" srcId="{21951B31-CD98-1C4F-B3FD-B46288A8C7D7}" destId="{155DA91A-EB19-8A40-B976-152AA067AD2A}" srcOrd="1" destOrd="0" presId="urn:microsoft.com/office/officeart/2005/8/layout/pyramid1"/>
    <dgm:cxn modelId="{E41B3EA0-01EA-F64E-AA01-C01695F20E70}" type="presOf" srcId="{69679C69-FE6E-4D48-B324-3DC9773F0038}" destId="{E09C2D4F-61F3-284A-94A3-1FD505E4F143}" srcOrd="1" destOrd="0" presId="urn:microsoft.com/office/officeart/2005/8/layout/pyramid1"/>
    <dgm:cxn modelId="{DBF4D5FF-1CD7-3447-8291-C13FB367EB9D}" type="presOf" srcId="{69679C69-FE6E-4D48-B324-3DC9773F0038}" destId="{B48728BA-0BFA-4946-A7B4-4E92F2F9DEA0}" srcOrd="0" destOrd="0" presId="urn:microsoft.com/office/officeart/2005/8/layout/pyramid1"/>
    <dgm:cxn modelId="{0AA7A6F4-62A1-9E45-BA66-25F5B624B12A}" type="presParOf" srcId="{4C6ACE54-F080-9140-A54F-D5BD1A204520}" destId="{D692B9BD-38FE-E243-B166-978625AE51D0}" srcOrd="0" destOrd="0" presId="urn:microsoft.com/office/officeart/2005/8/layout/pyramid1"/>
    <dgm:cxn modelId="{B1B571D7-5759-B947-B49A-59651978F5A2}" type="presParOf" srcId="{D692B9BD-38FE-E243-B166-978625AE51D0}" destId="{A19DB1E3-C076-AA4F-81A9-73D019D95EA5}" srcOrd="0" destOrd="0" presId="urn:microsoft.com/office/officeart/2005/8/layout/pyramid1"/>
    <dgm:cxn modelId="{90B6E1E1-6896-6048-97EC-9BF1B9E77335}" type="presParOf" srcId="{D692B9BD-38FE-E243-B166-978625AE51D0}" destId="{19A2649F-38F5-6E48-AE65-CC25ABAFF837}" srcOrd="1" destOrd="0" presId="urn:microsoft.com/office/officeart/2005/8/layout/pyramid1"/>
    <dgm:cxn modelId="{54230FAB-348A-4240-B624-D02235B53811}" type="presParOf" srcId="{4C6ACE54-F080-9140-A54F-D5BD1A204520}" destId="{07570CB0-BCE8-9746-8997-2B6972333B04}" srcOrd="1" destOrd="0" presId="urn:microsoft.com/office/officeart/2005/8/layout/pyramid1"/>
    <dgm:cxn modelId="{3C7F0C29-BED4-334B-B658-3B5B5F5607B0}" type="presParOf" srcId="{07570CB0-BCE8-9746-8997-2B6972333B04}" destId="{8321F565-A7AD-E946-8650-B00FBDA60E9A}" srcOrd="0" destOrd="0" presId="urn:microsoft.com/office/officeart/2005/8/layout/pyramid1"/>
    <dgm:cxn modelId="{13ED98E1-4A8E-794B-9CCD-83FF66B57B89}" type="presParOf" srcId="{07570CB0-BCE8-9746-8997-2B6972333B04}" destId="{155DA91A-EB19-8A40-B976-152AA067AD2A}" srcOrd="1" destOrd="0" presId="urn:microsoft.com/office/officeart/2005/8/layout/pyramid1"/>
    <dgm:cxn modelId="{90216CAD-1C5C-6741-B242-28B5653942EC}" type="presParOf" srcId="{4C6ACE54-F080-9140-A54F-D5BD1A204520}" destId="{88AF080D-F73B-424D-A7C6-19FFB8F62577}" srcOrd="2" destOrd="0" presId="urn:microsoft.com/office/officeart/2005/8/layout/pyramid1"/>
    <dgm:cxn modelId="{BB9C6E81-FF77-9843-B9B4-9E9BEE15E42C}" type="presParOf" srcId="{88AF080D-F73B-424D-A7C6-19FFB8F62577}" destId="{642D58F1-1E31-ED45-93AA-20F184603358}" srcOrd="0" destOrd="0" presId="urn:microsoft.com/office/officeart/2005/8/layout/pyramid1"/>
    <dgm:cxn modelId="{96007D16-0A3C-F847-BE6E-532D42B53723}" type="presParOf" srcId="{88AF080D-F73B-424D-A7C6-19FFB8F62577}" destId="{399EE694-49C2-0E48-A2A9-D006734D8C87}" srcOrd="1" destOrd="0" presId="urn:microsoft.com/office/officeart/2005/8/layout/pyramid1"/>
    <dgm:cxn modelId="{5BD7F411-5277-AE4A-B5F9-0165C7C3D842}" type="presParOf" srcId="{4C6ACE54-F080-9140-A54F-D5BD1A204520}" destId="{3B4E0848-D67E-764B-B071-248F90ADA1B5}" srcOrd="3" destOrd="0" presId="urn:microsoft.com/office/officeart/2005/8/layout/pyramid1"/>
    <dgm:cxn modelId="{2E3B62AE-EFCF-7843-AA80-2E2FE643893A}" type="presParOf" srcId="{3B4E0848-D67E-764B-B071-248F90ADA1B5}" destId="{B48728BA-0BFA-4946-A7B4-4E92F2F9DEA0}" srcOrd="0" destOrd="0" presId="urn:microsoft.com/office/officeart/2005/8/layout/pyramid1"/>
    <dgm:cxn modelId="{AA9FEC2F-EC34-304F-AD47-B5F331335027}" type="presParOf" srcId="{3B4E0848-D67E-764B-B071-248F90ADA1B5}" destId="{E09C2D4F-61F3-284A-94A3-1FD505E4F143}"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2F4221C-1549-BB40-B4E6-6FEB3AF9BAC6}" type="doc">
      <dgm:prSet loTypeId="urn:microsoft.com/office/officeart/2005/8/layout/pyramid1" loCatId="" qsTypeId="urn:microsoft.com/office/officeart/2005/8/quickstyle/simple4" qsCatId="simple" csTypeId="urn:microsoft.com/office/officeart/2005/8/colors/accent1_2" csCatId="accent1" phldr="1"/>
      <dgm:spPr/>
    </dgm:pt>
    <dgm:pt modelId="{21951B31-CD98-1C4F-B3FD-B46288A8C7D7}">
      <dgm:prSet phldrT="[Text]"/>
      <dgm:spPr/>
      <dgm:t>
        <a:bodyPr/>
        <a:lstStyle/>
        <a:p>
          <a:r>
            <a:rPr lang="en-US" dirty="0" smtClean="0"/>
            <a:t>Strategic Advisory Networks</a:t>
          </a:r>
          <a:endParaRPr lang="en-US" dirty="0"/>
        </a:p>
      </dgm:t>
    </dgm:pt>
    <dgm:pt modelId="{CAA75823-2C60-9E4F-A7D7-A081D95FF08B}" type="parTrans" cxnId="{F7B062FF-4DAD-E947-8556-7F6D775B9477}">
      <dgm:prSet/>
      <dgm:spPr/>
      <dgm:t>
        <a:bodyPr/>
        <a:lstStyle/>
        <a:p>
          <a:endParaRPr lang="en-US"/>
        </a:p>
      </dgm:t>
    </dgm:pt>
    <dgm:pt modelId="{DA05C13F-BBB1-814D-B807-D5B99C744D94}" type="sibTrans" cxnId="{F7B062FF-4DAD-E947-8556-7F6D775B9477}">
      <dgm:prSet/>
      <dgm:spPr/>
      <dgm:t>
        <a:bodyPr/>
        <a:lstStyle/>
        <a:p>
          <a:endParaRPr lang="en-US"/>
        </a:p>
      </dgm:t>
    </dgm:pt>
    <dgm:pt modelId="{9066ABCD-CFEA-1E47-A665-77CCA7822DBD}">
      <dgm:prSet phldrT="[Text]"/>
      <dgm:spPr/>
      <dgm:t>
        <a:bodyPr/>
        <a:lstStyle/>
        <a:p>
          <a:r>
            <a:rPr lang="en-US" smtClean="0"/>
            <a:t>Strategic Advisory Teams </a:t>
          </a:r>
          <a:endParaRPr lang="en-US" dirty="0"/>
        </a:p>
      </dgm:t>
    </dgm:pt>
    <dgm:pt modelId="{B49D57E8-E78E-334F-A5A0-965362872438}" type="parTrans" cxnId="{A184F720-4C3D-414E-8074-89FDF09BAD5E}">
      <dgm:prSet/>
      <dgm:spPr/>
      <dgm:t>
        <a:bodyPr/>
        <a:lstStyle/>
        <a:p>
          <a:endParaRPr lang="en-US"/>
        </a:p>
      </dgm:t>
    </dgm:pt>
    <dgm:pt modelId="{4BF02098-5801-B64D-940C-66CC4B9361E4}" type="sibTrans" cxnId="{A184F720-4C3D-414E-8074-89FDF09BAD5E}">
      <dgm:prSet/>
      <dgm:spPr/>
      <dgm:t>
        <a:bodyPr/>
        <a:lstStyle/>
        <a:p>
          <a:endParaRPr lang="en-US"/>
        </a:p>
      </dgm:t>
    </dgm:pt>
    <dgm:pt modelId="{69679C69-FE6E-4D48-B324-3DC9773F0038}">
      <dgm:prSet phldrT="[Text]"/>
      <dgm:spPr/>
      <dgm:t>
        <a:bodyPr/>
        <a:lstStyle/>
        <a:p>
          <a:r>
            <a:rPr lang="en-US" dirty="0" smtClean="0">
              <a:solidFill>
                <a:schemeClr val="bg1"/>
              </a:solidFill>
            </a:rPr>
            <a:t>EPSRC College </a:t>
          </a:r>
          <a:endParaRPr lang="en-US" dirty="0">
            <a:solidFill>
              <a:schemeClr val="bg1"/>
            </a:solidFill>
          </a:endParaRPr>
        </a:p>
      </dgm:t>
    </dgm:pt>
    <dgm:pt modelId="{186A7EE8-F574-084B-9BA3-E101A4A5DC28}" type="parTrans" cxnId="{68C6775D-1F55-AA4C-9790-F37709B1C483}">
      <dgm:prSet/>
      <dgm:spPr/>
      <dgm:t>
        <a:bodyPr/>
        <a:lstStyle/>
        <a:p>
          <a:endParaRPr lang="en-US"/>
        </a:p>
      </dgm:t>
    </dgm:pt>
    <dgm:pt modelId="{CAC1E70D-4529-6444-9F50-BA584A7B770F}" type="sibTrans" cxnId="{68C6775D-1F55-AA4C-9790-F37709B1C483}">
      <dgm:prSet/>
      <dgm:spPr/>
      <dgm:t>
        <a:bodyPr/>
        <a:lstStyle/>
        <a:p>
          <a:endParaRPr lang="en-US"/>
        </a:p>
      </dgm:t>
    </dgm:pt>
    <dgm:pt modelId="{5C7E3D2C-2278-0646-9D27-5F693B0E8465}">
      <dgm:prSet phldrT="[Text]"/>
      <dgm:spPr/>
      <dgm:t>
        <a:bodyPr/>
        <a:lstStyle/>
        <a:p>
          <a:r>
            <a:rPr lang="en-US" smtClean="0"/>
            <a:t>Council</a:t>
          </a:r>
          <a:endParaRPr lang="en-US" dirty="0"/>
        </a:p>
      </dgm:t>
    </dgm:pt>
    <dgm:pt modelId="{DF15B8A7-694B-B243-B552-7C921F370CD0}" type="sibTrans" cxnId="{72EDB904-E9C5-A747-8CBF-E0394997E8DE}">
      <dgm:prSet/>
      <dgm:spPr/>
      <dgm:t>
        <a:bodyPr/>
        <a:lstStyle/>
        <a:p>
          <a:endParaRPr lang="en-US"/>
        </a:p>
      </dgm:t>
    </dgm:pt>
    <dgm:pt modelId="{58ABCAE0-5302-194C-A2D8-5093D90A13E8}" type="parTrans" cxnId="{72EDB904-E9C5-A747-8CBF-E0394997E8DE}">
      <dgm:prSet/>
      <dgm:spPr/>
      <dgm:t>
        <a:bodyPr/>
        <a:lstStyle/>
        <a:p>
          <a:endParaRPr lang="en-US"/>
        </a:p>
      </dgm:t>
    </dgm:pt>
    <dgm:pt modelId="{4C6ACE54-F080-9140-A54F-D5BD1A204520}" type="pres">
      <dgm:prSet presAssocID="{72F4221C-1549-BB40-B4E6-6FEB3AF9BAC6}" presName="Name0" presStyleCnt="0">
        <dgm:presLayoutVars>
          <dgm:dir/>
          <dgm:animLvl val="lvl"/>
          <dgm:resizeHandles val="exact"/>
        </dgm:presLayoutVars>
      </dgm:prSet>
      <dgm:spPr/>
    </dgm:pt>
    <dgm:pt modelId="{D692B9BD-38FE-E243-B166-978625AE51D0}" type="pres">
      <dgm:prSet presAssocID="{5C7E3D2C-2278-0646-9D27-5F693B0E8465}" presName="Name8" presStyleCnt="0"/>
      <dgm:spPr/>
    </dgm:pt>
    <dgm:pt modelId="{A19DB1E3-C076-AA4F-81A9-73D019D95EA5}" type="pres">
      <dgm:prSet presAssocID="{5C7E3D2C-2278-0646-9D27-5F693B0E8465}" presName="level" presStyleLbl="node1" presStyleIdx="0" presStyleCnt="4">
        <dgm:presLayoutVars>
          <dgm:chMax val="1"/>
          <dgm:bulletEnabled val="1"/>
        </dgm:presLayoutVars>
      </dgm:prSet>
      <dgm:spPr/>
      <dgm:t>
        <a:bodyPr/>
        <a:lstStyle/>
        <a:p>
          <a:endParaRPr lang="en-US"/>
        </a:p>
      </dgm:t>
    </dgm:pt>
    <dgm:pt modelId="{19A2649F-38F5-6E48-AE65-CC25ABAFF837}" type="pres">
      <dgm:prSet presAssocID="{5C7E3D2C-2278-0646-9D27-5F693B0E8465}" presName="levelTx" presStyleLbl="revTx" presStyleIdx="0" presStyleCnt="0">
        <dgm:presLayoutVars>
          <dgm:chMax val="1"/>
          <dgm:bulletEnabled val="1"/>
        </dgm:presLayoutVars>
      </dgm:prSet>
      <dgm:spPr/>
      <dgm:t>
        <a:bodyPr/>
        <a:lstStyle/>
        <a:p>
          <a:endParaRPr lang="en-US"/>
        </a:p>
      </dgm:t>
    </dgm:pt>
    <dgm:pt modelId="{07570CB0-BCE8-9746-8997-2B6972333B04}" type="pres">
      <dgm:prSet presAssocID="{21951B31-CD98-1C4F-B3FD-B46288A8C7D7}" presName="Name8" presStyleCnt="0"/>
      <dgm:spPr/>
    </dgm:pt>
    <dgm:pt modelId="{8321F565-A7AD-E946-8650-B00FBDA60E9A}" type="pres">
      <dgm:prSet presAssocID="{21951B31-CD98-1C4F-B3FD-B46288A8C7D7}" presName="level" presStyleLbl="node1" presStyleIdx="1" presStyleCnt="4">
        <dgm:presLayoutVars>
          <dgm:chMax val="1"/>
          <dgm:bulletEnabled val="1"/>
        </dgm:presLayoutVars>
      </dgm:prSet>
      <dgm:spPr/>
      <dgm:t>
        <a:bodyPr/>
        <a:lstStyle/>
        <a:p>
          <a:endParaRPr lang="en-GB"/>
        </a:p>
      </dgm:t>
    </dgm:pt>
    <dgm:pt modelId="{155DA91A-EB19-8A40-B976-152AA067AD2A}" type="pres">
      <dgm:prSet presAssocID="{21951B31-CD98-1C4F-B3FD-B46288A8C7D7}" presName="levelTx" presStyleLbl="revTx" presStyleIdx="0" presStyleCnt="0">
        <dgm:presLayoutVars>
          <dgm:chMax val="1"/>
          <dgm:bulletEnabled val="1"/>
        </dgm:presLayoutVars>
      </dgm:prSet>
      <dgm:spPr/>
      <dgm:t>
        <a:bodyPr/>
        <a:lstStyle/>
        <a:p>
          <a:endParaRPr lang="en-GB"/>
        </a:p>
      </dgm:t>
    </dgm:pt>
    <dgm:pt modelId="{88AF080D-F73B-424D-A7C6-19FFB8F62577}" type="pres">
      <dgm:prSet presAssocID="{9066ABCD-CFEA-1E47-A665-77CCA7822DBD}" presName="Name8" presStyleCnt="0"/>
      <dgm:spPr/>
    </dgm:pt>
    <dgm:pt modelId="{642D58F1-1E31-ED45-93AA-20F184603358}" type="pres">
      <dgm:prSet presAssocID="{9066ABCD-CFEA-1E47-A665-77CCA7822DBD}" presName="level" presStyleLbl="node1" presStyleIdx="2" presStyleCnt="4">
        <dgm:presLayoutVars>
          <dgm:chMax val="1"/>
          <dgm:bulletEnabled val="1"/>
        </dgm:presLayoutVars>
      </dgm:prSet>
      <dgm:spPr/>
      <dgm:t>
        <a:bodyPr/>
        <a:lstStyle/>
        <a:p>
          <a:endParaRPr lang="en-GB"/>
        </a:p>
      </dgm:t>
    </dgm:pt>
    <dgm:pt modelId="{399EE694-49C2-0E48-A2A9-D006734D8C87}" type="pres">
      <dgm:prSet presAssocID="{9066ABCD-CFEA-1E47-A665-77CCA7822DBD}" presName="levelTx" presStyleLbl="revTx" presStyleIdx="0" presStyleCnt="0">
        <dgm:presLayoutVars>
          <dgm:chMax val="1"/>
          <dgm:bulletEnabled val="1"/>
        </dgm:presLayoutVars>
      </dgm:prSet>
      <dgm:spPr/>
      <dgm:t>
        <a:bodyPr/>
        <a:lstStyle/>
        <a:p>
          <a:endParaRPr lang="en-GB"/>
        </a:p>
      </dgm:t>
    </dgm:pt>
    <dgm:pt modelId="{3B4E0848-D67E-764B-B071-248F90ADA1B5}" type="pres">
      <dgm:prSet presAssocID="{69679C69-FE6E-4D48-B324-3DC9773F0038}" presName="Name8" presStyleCnt="0"/>
      <dgm:spPr/>
    </dgm:pt>
    <dgm:pt modelId="{B48728BA-0BFA-4946-A7B4-4E92F2F9DEA0}" type="pres">
      <dgm:prSet presAssocID="{69679C69-FE6E-4D48-B324-3DC9773F0038}" presName="level" presStyleLbl="node1" presStyleIdx="3" presStyleCnt="4" custLinFactNeighborX="-2083" custLinFactNeighborY="17500">
        <dgm:presLayoutVars>
          <dgm:chMax val="1"/>
          <dgm:bulletEnabled val="1"/>
        </dgm:presLayoutVars>
      </dgm:prSet>
      <dgm:spPr/>
      <dgm:t>
        <a:bodyPr/>
        <a:lstStyle/>
        <a:p>
          <a:endParaRPr lang="en-US"/>
        </a:p>
      </dgm:t>
    </dgm:pt>
    <dgm:pt modelId="{E09C2D4F-61F3-284A-94A3-1FD505E4F143}" type="pres">
      <dgm:prSet presAssocID="{69679C69-FE6E-4D48-B324-3DC9773F0038}" presName="levelTx" presStyleLbl="revTx" presStyleIdx="0" presStyleCnt="0">
        <dgm:presLayoutVars>
          <dgm:chMax val="1"/>
          <dgm:bulletEnabled val="1"/>
        </dgm:presLayoutVars>
      </dgm:prSet>
      <dgm:spPr/>
      <dgm:t>
        <a:bodyPr/>
        <a:lstStyle/>
        <a:p>
          <a:endParaRPr lang="en-US"/>
        </a:p>
      </dgm:t>
    </dgm:pt>
  </dgm:ptLst>
  <dgm:cxnLst>
    <dgm:cxn modelId="{71CD8A15-EEF8-E845-9D46-58543C9F3EF8}" type="presOf" srcId="{9066ABCD-CFEA-1E47-A665-77CCA7822DBD}" destId="{642D58F1-1E31-ED45-93AA-20F184603358}" srcOrd="0" destOrd="0" presId="urn:microsoft.com/office/officeart/2005/8/layout/pyramid1"/>
    <dgm:cxn modelId="{D80781C8-B038-624E-971F-3A96DDCBDFBF}" type="presOf" srcId="{72F4221C-1549-BB40-B4E6-6FEB3AF9BAC6}" destId="{4C6ACE54-F080-9140-A54F-D5BD1A204520}" srcOrd="0" destOrd="0" presId="urn:microsoft.com/office/officeart/2005/8/layout/pyramid1"/>
    <dgm:cxn modelId="{6564EA17-A36B-9948-A3AC-1605A9A15B95}" type="presOf" srcId="{9066ABCD-CFEA-1E47-A665-77CCA7822DBD}" destId="{399EE694-49C2-0E48-A2A9-D006734D8C87}" srcOrd="1" destOrd="0" presId="urn:microsoft.com/office/officeart/2005/8/layout/pyramid1"/>
    <dgm:cxn modelId="{72EDB904-E9C5-A747-8CBF-E0394997E8DE}" srcId="{72F4221C-1549-BB40-B4E6-6FEB3AF9BAC6}" destId="{5C7E3D2C-2278-0646-9D27-5F693B0E8465}" srcOrd="0" destOrd="0" parTransId="{58ABCAE0-5302-194C-A2D8-5093D90A13E8}" sibTransId="{DF15B8A7-694B-B243-B552-7C921F370CD0}"/>
    <dgm:cxn modelId="{FF02121C-BAEF-B74C-A47C-DCD8A6061E15}" type="presOf" srcId="{69679C69-FE6E-4D48-B324-3DC9773F0038}" destId="{B48728BA-0BFA-4946-A7B4-4E92F2F9DEA0}" srcOrd="0" destOrd="0" presId="urn:microsoft.com/office/officeart/2005/8/layout/pyramid1"/>
    <dgm:cxn modelId="{D9EB3F81-3E20-874C-94AB-F4355EE5D8E2}" type="presOf" srcId="{69679C69-FE6E-4D48-B324-3DC9773F0038}" destId="{E09C2D4F-61F3-284A-94A3-1FD505E4F143}" srcOrd="1" destOrd="0" presId="urn:microsoft.com/office/officeart/2005/8/layout/pyramid1"/>
    <dgm:cxn modelId="{A184F720-4C3D-414E-8074-89FDF09BAD5E}" srcId="{72F4221C-1549-BB40-B4E6-6FEB3AF9BAC6}" destId="{9066ABCD-CFEA-1E47-A665-77CCA7822DBD}" srcOrd="2" destOrd="0" parTransId="{B49D57E8-E78E-334F-A5A0-965362872438}" sibTransId="{4BF02098-5801-B64D-940C-66CC4B9361E4}"/>
    <dgm:cxn modelId="{C930F3D1-7D09-8A46-967A-3C29F24D543B}" type="presOf" srcId="{5C7E3D2C-2278-0646-9D27-5F693B0E8465}" destId="{19A2649F-38F5-6E48-AE65-CC25ABAFF837}" srcOrd="1" destOrd="0" presId="urn:microsoft.com/office/officeart/2005/8/layout/pyramid1"/>
    <dgm:cxn modelId="{3700325E-128A-EA4C-B7DD-1B4F282D7F45}" type="presOf" srcId="{5C7E3D2C-2278-0646-9D27-5F693B0E8465}" destId="{A19DB1E3-C076-AA4F-81A9-73D019D95EA5}" srcOrd="0" destOrd="0" presId="urn:microsoft.com/office/officeart/2005/8/layout/pyramid1"/>
    <dgm:cxn modelId="{68C6775D-1F55-AA4C-9790-F37709B1C483}" srcId="{72F4221C-1549-BB40-B4E6-6FEB3AF9BAC6}" destId="{69679C69-FE6E-4D48-B324-3DC9773F0038}" srcOrd="3" destOrd="0" parTransId="{186A7EE8-F574-084B-9BA3-E101A4A5DC28}" sibTransId="{CAC1E70D-4529-6444-9F50-BA584A7B770F}"/>
    <dgm:cxn modelId="{F669F3B0-F352-C44A-9EA6-F83808B1559C}" type="presOf" srcId="{21951B31-CD98-1C4F-B3FD-B46288A8C7D7}" destId="{8321F565-A7AD-E946-8650-B00FBDA60E9A}" srcOrd="0" destOrd="0" presId="urn:microsoft.com/office/officeart/2005/8/layout/pyramid1"/>
    <dgm:cxn modelId="{F7B062FF-4DAD-E947-8556-7F6D775B9477}" srcId="{72F4221C-1549-BB40-B4E6-6FEB3AF9BAC6}" destId="{21951B31-CD98-1C4F-B3FD-B46288A8C7D7}" srcOrd="1" destOrd="0" parTransId="{CAA75823-2C60-9E4F-A7D7-A081D95FF08B}" sibTransId="{DA05C13F-BBB1-814D-B807-D5B99C744D94}"/>
    <dgm:cxn modelId="{10E418D1-DC8E-4F4F-AA94-0DF727FAFF8F}" type="presOf" srcId="{21951B31-CD98-1C4F-B3FD-B46288A8C7D7}" destId="{155DA91A-EB19-8A40-B976-152AA067AD2A}" srcOrd="1" destOrd="0" presId="urn:microsoft.com/office/officeart/2005/8/layout/pyramid1"/>
    <dgm:cxn modelId="{394A5C1F-264D-C644-9FD9-5820530973DC}" type="presParOf" srcId="{4C6ACE54-F080-9140-A54F-D5BD1A204520}" destId="{D692B9BD-38FE-E243-B166-978625AE51D0}" srcOrd="0" destOrd="0" presId="urn:microsoft.com/office/officeart/2005/8/layout/pyramid1"/>
    <dgm:cxn modelId="{4A2D0FEF-5750-3F47-82A4-CEDA1D809952}" type="presParOf" srcId="{D692B9BD-38FE-E243-B166-978625AE51D0}" destId="{A19DB1E3-C076-AA4F-81A9-73D019D95EA5}" srcOrd="0" destOrd="0" presId="urn:microsoft.com/office/officeart/2005/8/layout/pyramid1"/>
    <dgm:cxn modelId="{2DFDE4C7-49F5-F147-8141-A1580B7672E4}" type="presParOf" srcId="{D692B9BD-38FE-E243-B166-978625AE51D0}" destId="{19A2649F-38F5-6E48-AE65-CC25ABAFF837}" srcOrd="1" destOrd="0" presId="urn:microsoft.com/office/officeart/2005/8/layout/pyramid1"/>
    <dgm:cxn modelId="{D62D77D6-0755-E347-A732-3E679C9690E3}" type="presParOf" srcId="{4C6ACE54-F080-9140-A54F-D5BD1A204520}" destId="{07570CB0-BCE8-9746-8997-2B6972333B04}" srcOrd="1" destOrd="0" presId="urn:microsoft.com/office/officeart/2005/8/layout/pyramid1"/>
    <dgm:cxn modelId="{1E2BA4E7-8004-CC41-A675-52DC7A690DAA}" type="presParOf" srcId="{07570CB0-BCE8-9746-8997-2B6972333B04}" destId="{8321F565-A7AD-E946-8650-B00FBDA60E9A}" srcOrd="0" destOrd="0" presId="urn:microsoft.com/office/officeart/2005/8/layout/pyramid1"/>
    <dgm:cxn modelId="{AC3433DC-36B1-8B41-92F9-1D44E5EDCAE8}" type="presParOf" srcId="{07570CB0-BCE8-9746-8997-2B6972333B04}" destId="{155DA91A-EB19-8A40-B976-152AA067AD2A}" srcOrd="1" destOrd="0" presId="urn:microsoft.com/office/officeart/2005/8/layout/pyramid1"/>
    <dgm:cxn modelId="{F527E3A0-3A21-BE4D-8EBA-6C6911EBF879}" type="presParOf" srcId="{4C6ACE54-F080-9140-A54F-D5BD1A204520}" destId="{88AF080D-F73B-424D-A7C6-19FFB8F62577}" srcOrd="2" destOrd="0" presId="urn:microsoft.com/office/officeart/2005/8/layout/pyramid1"/>
    <dgm:cxn modelId="{CB019B12-68F1-904F-8D5D-6856DB043AA2}" type="presParOf" srcId="{88AF080D-F73B-424D-A7C6-19FFB8F62577}" destId="{642D58F1-1E31-ED45-93AA-20F184603358}" srcOrd="0" destOrd="0" presId="urn:microsoft.com/office/officeart/2005/8/layout/pyramid1"/>
    <dgm:cxn modelId="{61DA9C2D-EC38-D94A-B83C-62B67E5CF9DC}" type="presParOf" srcId="{88AF080D-F73B-424D-A7C6-19FFB8F62577}" destId="{399EE694-49C2-0E48-A2A9-D006734D8C87}" srcOrd="1" destOrd="0" presId="urn:microsoft.com/office/officeart/2005/8/layout/pyramid1"/>
    <dgm:cxn modelId="{1E648055-2B10-CA46-848A-74ED2689016A}" type="presParOf" srcId="{4C6ACE54-F080-9140-A54F-D5BD1A204520}" destId="{3B4E0848-D67E-764B-B071-248F90ADA1B5}" srcOrd="3" destOrd="0" presId="urn:microsoft.com/office/officeart/2005/8/layout/pyramid1"/>
    <dgm:cxn modelId="{6BCBE3DD-FF4F-D54C-A00E-5B95CE6316F2}" type="presParOf" srcId="{3B4E0848-D67E-764B-B071-248F90ADA1B5}" destId="{B48728BA-0BFA-4946-A7B4-4E92F2F9DEA0}" srcOrd="0" destOrd="0" presId="urn:microsoft.com/office/officeart/2005/8/layout/pyramid1"/>
    <dgm:cxn modelId="{0417286F-900A-F74A-9839-B0F4B031DA41}" type="presParOf" srcId="{3B4E0848-D67E-764B-B071-248F90ADA1B5}" destId="{E09C2D4F-61F3-284A-94A3-1FD505E4F143}"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2F4221C-1549-BB40-B4E6-6FEB3AF9BAC6}" type="doc">
      <dgm:prSet loTypeId="urn:microsoft.com/office/officeart/2005/8/layout/pyramid1" loCatId="" qsTypeId="urn:microsoft.com/office/officeart/2005/8/quickstyle/simple4" qsCatId="simple" csTypeId="urn:microsoft.com/office/officeart/2005/8/colors/accent1_2" csCatId="accent1" phldr="1"/>
      <dgm:spPr/>
    </dgm:pt>
    <dgm:pt modelId="{21951B31-CD98-1C4F-B3FD-B46288A8C7D7}">
      <dgm:prSet phldrT="[Text]"/>
      <dgm:spPr/>
      <dgm:t>
        <a:bodyPr/>
        <a:lstStyle/>
        <a:p>
          <a:r>
            <a:rPr lang="en-US" dirty="0" smtClean="0"/>
            <a:t>Strategic Advisory Networks</a:t>
          </a:r>
          <a:endParaRPr lang="en-US" dirty="0"/>
        </a:p>
      </dgm:t>
    </dgm:pt>
    <dgm:pt modelId="{CAA75823-2C60-9E4F-A7D7-A081D95FF08B}" type="parTrans" cxnId="{F7B062FF-4DAD-E947-8556-7F6D775B9477}">
      <dgm:prSet/>
      <dgm:spPr/>
      <dgm:t>
        <a:bodyPr/>
        <a:lstStyle/>
        <a:p>
          <a:endParaRPr lang="en-US"/>
        </a:p>
      </dgm:t>
    </dgm:pt>
    <dgm:pt modelId="{DA05C13F-BBB1-814D-B807-D5B99C744D94}" type="sibTrans" cxnId="{F7B062FF-4DAD-E947-8556-7F6D775B9477}">
      <dgm:prSet/>
      <dgm:spPr/>
      <dgm:t>
        <a:bodyPr/>
        <a:lstStyle/>
        <a:p>
          <a:endParaRPr lang="en-US"/>
        </a:p>
      </dgm:t>
    </dgm:pt>
    <dgm:pt modelId="{9066ABCD-CFEA-1E47-A665-77CCA7822DBD}">
      <dgm:prSet phldrT="[Text]"/>
      <dgm:spPr/>
      <dgm:t>
        <a:bodyPr/>
        <a:lstStyle/>
        <a:p>
          <a:r>
            <a:rPr lang="en-US" dirty="0" smtClean="0">
              <a:solidFill>
                <a:schemeClr val="bg1"/>
              </a:solidFill>
            </a:rPr>
            <a:t>Strategic Advisory Teams </a:t>
          </a:r>
          <a:endParaRPr lang="en-US" dirty="0">
            <a:solidFill>
              <a:schemeClr val="bg1"/>
            </a:solidFill>
          </a:endParaRPr>
        </a:p>
      </dgm:t>
    </dgm:pt>
    <dgm:pt modelId="{B49D57E8-E78E-334F-A5A0-965362872438}" type="parTrans" cxnId="{A184F720-4C3D-414E-8074-89FDF09BAD5E}">
      <dgm:prSet/>
      <dgm:spPr/>
      <dgm:t>
        <a:bodyPr/>
        <a:lstStyle/>
        <a:p>
          <a:endParaRPr lang="en-US"/>
        </a:p>
      </dgm:t>
    </dgm:pt>
    <dgm:pt modelId="{4BF02098-5801-B64D-940C-66CC4B9361E4}" type="sibTrans" cxnId="{A184F720-4C3D-414E-8074-89FDF09BAD5E}">
      <dgm:prSet/>
      <dgm:spPr/>
      <dgm:t>
        <a:bodyPr/>
        <a:lstStyle/>
        <a:p>
          <a:endParaRPr lang="en-US"/>
        </a:p>
      </dgm:t>
    </dgm:pt>
    <dgm:pt modelId="{69679C69-FE6E-4D48-B324-3DC9773F0038}">
      <dgm:prSet phldrT="[Text]"/>
      <dgm:spPr/>
      <dgm:t>
        <a:bodyPr/>
        <a:lstStyle/>
        <a:p>
          <a:r>
            <a:rPr lang="en-US" dirty="0" smtClean="0">
              <a:solidFill>
                <a:schemeClr val="bg1"/>
              </a:solidFill>
            </a:rPr>
            <a:t>EPSRC College </a:t>
          </a:r>
          <a:endParaRPr lang="en-US" dirty="0">
            <a:solidFill>
              <a:schemeClr val="bg1"/>
            </a:solidFill>
          </a:endParaRPr>
        </a:p>
      </dgm:t>
    </dgm:pt>
    <dgm:pt modelId="{186A7EE8-F574-084B-9BA3-E101A4A5DC28}" type="parTrans" cxnId="{68C6775D-1F55-AA4C-9790-F37709B1C483}">
      <dgm:prSet/>
      <dgm:spPr/>
      <dgm:t>
        <a:bodyPr/>
        <a:lstStyle/>
        <a:p>
          <a:endParaRPr lang="en-US"/>
        </a:p>
      </dgm:t>
    </dgm:pt>
    <dgm:pt modelId="{CAC1E70D-4529-6444-9F50-BA584A7B770F}" type="sibTrans" cxnId="{68C6775D-1F55-AA4C-9790-F37709B1C483}">
      <dgm:prSet/>
      <dgm:spPr/>
      <dgm:t>
        <a:bodyPr/>
        <a:lstStyle/>
        <a:p>
          <a:endParaRPr lang="en-US"/>
        </a:p>
      </dgm:t>
    </dgm:pt>
    <dgm:pt modelId="{5C7E3D2C-2278-0646-9D27-5F693B0E8465}">
      <dgm:prSet phldrT="[Text]"/>
      <dgm:spPr/>
      <dgm:t>
        <a:bodyPr/>
        <a:lstStyle/>
        <a:p>
          <a:r>
            <a:rPr lang="en-US" smtClean="0"/>
            <a:t>Council</a:t>
          </a:r>
          <a:endParaRPr lang="en-US" dirty="0"/>
        </a:p>
      </dgm:t>
    </dgm:pt>
    <dgm:pt modelId="{DF15B8A7-694B-B243-B552-7C921F370CD0}" type="sibTrans" cxnId="{72EDB904-E9C5-A747-8CBF-E0394997E8DE}">
      <dgm:prSet/>
      <dgm:spPr/>
      <dgm:t>
        <a:bodyPr/>
        <a:lstStyle/>
        <a:p>
          <a:endParaRPr lang="en-US"/>
        </a:p>
      </dgm:t>
    </dgm:pt>
    <dgm:pt modelId="{58ABCAE0-5302-194C-A2D8-5093D90A13E8}" type="parTrans" cxnId="{72EDB904-E9C5-A747-8CBF-E0394997E8DE}">
      <dgm:prSet/>
      <dgm:spPr/>
      <dgm:t>
        <a:bodyPr/>
        <a:lstStyle/>
        <a:p>
          <a:endParaRPr lang="en-US"/>
        </a:p>
      </dgm:t>
    </dgm:pt>
    <dgm:pt modelId="{4C6ACE54-F080-9140-A54F-D5BD1A204520}" type="pres">
      <dgm:prSet presAssocID="{72F4221C-1549-BB40-B4E6-6FEB3AF9BAC6}" presName="Name0" presStyleCnt="0">
        <dgm:presLayoutVars>
          <dgm:dir/>
          <dgm:animLvl val="lvl"/>
          <dgm:resizeHandles val="exact"/>
        </dgm:presLayoutVars>
      </dgm:prSet>
      <dgm:spPr/>
    </dgm:pt>
    <dgm:pt modelId="{D692B9BD-38FE-E243-B166-978625AE51D0}" type="pres">
      <dgm:prSet presAssocID="{5C7E3D2C-2278-0646-9D27-5F693B0E8465}" presName="Name8" presStyleCnt="0"/>
      <dgm:spPr/>
    </dgm:pt>
    <dgm:pt modelId="{A19DB1E3-C076-AA4F-81A9-73D019D95EA5}" type="pres">
      <dgm:prSet presAssocID="{5C7E3D2C-2278-0646-9D27-5F693B0E8465}" presName="level" presStyleLbl="node1" presStyleIdx="0" presStyleCnt="4">
        <dgm:presLayoutVars>
          <dgm:chMax val="1"/>
          <dgm:bulletEnabled val="1"/>
        </dgm:presLayoutVars>
      </dgm:prSet>
      <dgm:spPr/>
      <dgm:t>
        <a:bodyPr/>
        <a:lstStyle/>
        <a:p>
          <a:endParaRPr lang="en-US"/>
        </a:p>
      </dgm:t>
    </dgm:pt>
    <dgm:pt modelId="{19A2649F-38F5-6E48-AE65-CC25ABAFF837}" type="pres">
      <dgm:prSet presAssocID="{5C7E3D2C-2278-0646-9D27-5F693B0E8465}" presName="levelTx" presStyleLbl="revTx" presStyleIdx="0" presStyleCnt="0">
        <dgm:presLayoutVars>
          <dgm:chMax val="1"/>
          <dgm:bulletEnabled val="1"/>
        </dgm:presLayoutVars>
      </dgm:prSet>
      <dgm:spPr/>
      <dgm:t>
        <a:bodyPr/>
        <a:lstStyle/>
        <a:p>
          <a:endParaRPr lang="en-US"/>
        </a:p>
      </dgm:t>
    </dgm:pt>
    <dgm:pt modelId="{07570CB0-BCE8-9746-8997-2B6972333B04}" type="pres">
      <dgm:prSet presAssocID="{21951B31-CD98-1C4F-B3FD-B46288A8C7D7}" presName="Name8" presStyleCnt="0"/>
      <dgm:spPr/>
    </dgm:pt>
    <dgm:pt modelId="{8321F565-A7AD-E946-8650-B00FBDA60E9A}" type="pres">
      <dgm:prSet presAssocID="{21951B31-CD98-1C4F-B3FD-B46288A8C7D7}" presName="level" presStyleLbl="node1" presStyleIdx="1" presStyleCnt="4">
        <dgm:presLayoutVars>
          <dgm:chMax val="1"/>
          <dgm:bulletEnabled val="1"/>
        </dgm:presLayoutVars>
      </dgm:prSet>
      <dgm:spPr/>
      <dgm:t>
        <a:bodyPr/>
        <a:lstStyle/>
        <a:p>
          <a:endParaRPr lang="en-GB"/>
        </a:p>
      </dgm:t>
    </dgm:pt>
    <dgm:pt modelId="{155DA91A-EB19-8A40-B976-152AA067AD2A}" type="pres">
      <dgm:prSet presAssocID="{21951B31-CD98-1C4F-B3FD-B46288A8C7D7}" presName="levelTx" presStyleLbl="revTx" presStyleIdx="0" presStyleCnt="0">
        <dgm:presLayoutVars>
          <dgm:chMax val="1"/>
          <dgm:bulletEnabled val="1"/>
        </dgm:presLayoutVars>
      </dgm:prSet>
      <dgm:spPr/>
      <dgm:t>
        <a:bodyPr/>
        <a:lstStyle/>
        <a:p>
          <a:endParaRPr lang="en-GB"/>
        </a:p>
      </dgm:t>
    </dgm:pt>
    <dgm:pt modelId="{88AF080D-F73B-424D-A7C6-19FFB8F62577}" type="pres">
      <dgm:prSet presAssocID="{9066ABCD-CFEA-1E47-A665-77CCA7822DBD}" presName="Name8" presStyleCnt="0"/>
      <dgm:spPr/>
    </dgm:pt>
    <dgm:pt modelId="{642D58F1-1E31-ED45-93AA-20F184603358}" type="pres">
      <dgm:prSet presAssocID="{9066ABCD-CFEA-1E47-A665-77CCA7822DBD}" presName="level" presStyleLbl="node1" presStyleIdx="2" presStyleCnt="4">
        <dgm:presLayoutVars>
          <dgm:chMax val="1"/>
          <dgm:bulletEnabled val="1"/>
        </dgm:presLayoutVars>
      </dgm:prSet>
      <dgm:spPr/>
      <dgm:t>
        <a:bodyPr/>
        <a:lstStyle/>
        <a:p>
          <a:endParaRPr lang="en-GB"/>
        </a:p>
      </dgm:t>
    </dgm:pt>
    <dgm:pt modelId="{399EE694-49C2-0E48-A2A9-D006734D8C87}" type="pres">
      <dgm:prSet presAssocID="{9066ABCD-CFEA-1E47-A665-77CCA7822DBD}" presName="levelTx" presStyleLbl="revTx" presStyleIdx="0" presStyleCnt="0">
        <dgm:presLayoutVars>
          <dgm:chMax val="1"/>
          <dgm:bulletEnabled val="1"/>
        </dgm:presLayoutVars>
      </dgm:prSet>
      <dgm:spPr/>
      <dgm:t>
        <a:bodyPr/>
        <a:lstStyle/>
        <a:p>
          <a:endParaRPr lang="en-GB"/>
        </a:p>
      </dgm:t>
    </dgm:pt>
    <dgm:pt modelId="{3B4E0848-D67E-764B-B071-248F90ADA1B5}" type="pres">
      <dgm:prSet presAssocID="{69679C69-FE6E-4D48-B324-3DC9773F0038}" presName="Name8" presStyleCnt="0"/>
      <dgm:spPr/>
    </dgm:pt>
    <dgm:pt modelId="{B48728BA-0BFA-4946-A7B4-4E92F2F9DEA0}" type="pres">
      <dgm:prSet presAssocID="{69679C69-FE6E-4D48-B324-3DC9773F0038}" presName="level" presStyleLbl="node1" presStyleIdx="3" presStyleCnt="4" custLinFactNeighborX="-2083" custLinFactNeighborY="17500">
        <dgm:presLayoutVars>
          <dgm:chMax val="1"/>
          <dgm:bulletEnabled val="1"/>
        </dgm:presLayoutVars>
      </dgm:prSet>
      <dgm:spPr/>
      <dgm:t>
        <a:bodyPr/>
        <a:lstStyle/>
        <a:p>
          <a:endParaRPr lang="en-US"/>
        </a:p>
      </dgm:t>
    </dgm:pt>
    <dgm:pt modelId="{E09C2D4F-61F3-284A-94A3-1FD505E4F143}" type="pres">
      <dgm:prSet presAssocID="{69679C69-FE6E-4D48-B324-3DC9773F0038}" presName="levelTx" presStyleLbl="revTx" presStyleIdx="0" presStyleCnt="0">
        <dgm:presLayoutVars>
          <dgm:chMax val="1"/>
          <dgm:bulletEnabled val="1"/>
        </dgm:presLayoutVars>
      </dgm:prSet>
      <dgm:spPr/>
      <dgm:t>
        <a:bodyPr/>
        <a:lstStyle/>
        <a:p>
          <a:endParaRPr lang="en-US"/>
        </a:p>
      </dgm:t>
    </dgm:pt>
  </dgm:ptLst>
  <dgm:cxnLst>
    <dgm:cxn modelId="{604F4E88-C34D-7E43-957C-30D33F3A5964}" type="presOf" srcId="{21951B31-CD98-1C4F-B3FD-B46288A8C7D7}" destId="{155DA91A-EB19-8A40-B976-152AA067AD2A}" srcOrd="1" destOrd="0" presId="urn:microsoft.com/office/officeart/2005/8/layout/pyramid1"/>
    <dgm:cxn modelId="{60845772-ACC3-6643-A0B5-5D2EBD94E49A}" type="presOf" srcId="{21951B31-CD98-1C4F-B3FD-B46288A8C7D7}" destId="{8321F565-A7AD-E946-8650-B00FBDA60E9A}" srcOrd="0" destOrd="0" presId="urn:microsoft.com/office/officeart/2005/8/layout/pyramid1"/>
    <dgm:cxn modelId="{4F8E79E2-1738-9743-9474-8648184FF2E5}" type="presOf" srcId="{69679C69-FE6E-4D48-B324-3DC9773F0038}" destId="{E09C2D4F-61F3-284A-94A3-1FD505E4F143}" srcOrd="1" destOrd="0" presId="urn:microsoft.com/office/officeart/2005/8/layout/pyramid1"/>
    <dgm:cxn modelId="{56EF582C-EF9A-AF4A-85EE-57586561270D}" type="presOf" srcId="{5C7E3D2C-2278-0646-9D27-5F693B0E8465}" destId="{A19DB1E3-C076-AA4F-81A9-73D019D95EA5}" srcOrd="0" destOrd="0" presId="urn:microsoft.com/office/officeart/2005/8/layout/pyramid1"/>
    <dgm:cxn modelId="{547674B5-D334-754F-ADBA-3A083DCC130C}" type="presOf" srcId="{9066ABCD-CFEA-1E47-A665-77CCA7822DBD}" destId="{399EE694-49C2-0E48-A2A9-D006734D8C87}" srcOrd="1" destOrd="0" presId="urn:microsoft.com/office/officeart/2005/8/layout/pyramid1"/>
    <dgm:cxn modelId="{FAEA8459-560A-D441-91D1-5496341B902E}" type="presOf" srcId="{9066ABCD-CFEA-1E47-A665-77CCA7822DBD}" destId="{642D58F1-1E31-ED45-93AA-20F184603358}" srcOrd="0" destOrd="0" presId="urn:microsoft.com/office/officeart/2005/8/layout/pyramid1"/>
    <dgm:cxn modelId="{72EDB904-E9C5-A747-8CBF-E0394997E8DE}" srcId="{72F4221C-1549-BB40-B4E6-6FEB3AF9BAC6}" destId="{5C7E3D2C-2278-0646-9D27-5F693B0E8465}" srcOrd="0" destOrd="0" parTransId="{58ABCAE0-5302-194C-A2D8-5093D90A13E8}" sibTransId="{DF15B8A7-694B-B243-B552-7C921F370CD0}"/>
    <dgm:cxn modelId="{FC787F83-CD38-324C-9915-92D19909651F}" type="presOf" srcId="{72F4221C-1549-BB40-B4E6-6FEB3AF9BAC6}" destId="{4C6ACE54-F080-9140-A54F-D5BD1A204520}" srcOrd="0" destOrd="0" presId="urn:microsoft.com/office/officeart/2005/8/layout/pyramid1"/>
    <dgm:cxn modelId="{8D22113D-BD1A-B144-A54B-7BB3D028D37E}" type="presOf" srcId="{69679C69-FE6E-4D48-B324-3DC9773F0038}" destId="{B48728BA-0BFA-4946-A7B4-4E92F2F9DEA0}" srcOrd="0" destOrd="0" presId="urn:microsoft.com/office/officeart/2005/8/layout/pyramid1"/>
    <dgm:cxn modelId="{97B5954C-1F8D-824F-8700-FD256DC44538}" type="presOf" srcId="{5C7E3D2C-2278-0646-9D27-5F693B0E8465}" destId="{19A2649F-38F5-6E48-AE65-CC25ABAFF837}" srcOrd="1" destOrd="0" presId="urn:microsoft.com/office/officeart/2005/8/layout/pyramid1"/>
    <dgm:cxn modelId="{A184F720-4C3D-414E-8074-89FDF09BAD5E}" srcId="{72F4221C-1549-BB40-B4E6-6FEB3AF9BAC6}" destId="{9066ABCD-CFEA-1E47-A665-77CCA7822DBD}" srcOrd="2" destOrd="0" parTransId="{B49D57E8-E78E-334F-A5A0-965362872438}" sibTransId="{4BF02098-5801-B64D-940C-66CC4B9361E4}"/>
    <dgm:cxn modelId="{68C6775D-1F55-AA4C-9790-F37709B1C483}" srcId="{72F4221C-1549-BB40-B4E6-6FEB3AF9BAC6}" destId="{69679C69-FE6E-4D48-B324-3DC9773F0038}" srcOrd="3" destOrd="0" parTransId="{186A7EE8-F574-084B-9BA3-E101A4A5DC28}" sibTransId="{CAC1E70D-4529-6444-9F50-BA584A7B770F}"/>
    <dgm:cxn modelId="{F7B062FF-4DAD-E947-8556-7F6D775B9477}" srcId="{72F4221C-1549-BB40-B4E6-6FEB3AF9BAC6}" destId="{21951B31-CD98-1C4F-B3FD-B46288A8C7D7}" srcOrd="1" destOrd="0" parTransId="{CAA75823-2C60-9E4F-A7D7-A081D95FF08B}" sibTransId="{DA05C13F-BBB1-814D-B807-D5B99C744D94}"/>
    <dgm:cxn modelId="{206AC79F-8CAD-AC4A-9A6B-9062304E8C8E}" type="presParOf" srcId="{4C6ACE54-F080-9140-A54F-D5BD1A204520}" destId="{D692B9BD-38FE-E243-B166-978625AE51D0}" srcOrd="0" destOrd="0" presId="urn:microsoft.com/office/officeart/2005/8/layout/pyramid1"/>
    <dgm:cxn modelId="{4C330819-FB2D-5B48-9065-0410F49A9AD6}" type="presParOf" srcId="{D692B9BD-38FE-E243-B166-978625AE51D0}" destId="{A19DB1E3-C076-AA4F-81A9-73D019D95EA5}" srcOrd="0" destOrd="0" presId="urn:microsoft.com/office/officeart/2005/8/layout/pyramid1"/>
    <dgm:cxn modelId="{E7199DC1-8E49-2242-9139-C462A72921D7}" type="presParOf" srcId="{D692B9BD-38FE-E243-B166-978625AE51D0}" destId="{19A2649F-38F5-6E48-AE65-CC25ABAFF837}" srcOrd="1" destOrd="0" presId="urn:microsoft.com/office/officeart/2005/8/layout/pyramid1"/>
    <dgm:cxn modelId="{6A54B65D-4B34-F54A-BD6A-6A5F74AEA69F}" type="presParOf" srcId="{4C6ACE54-F080-9140-A54F-D5BD1A204520}" destId="{07570CB0-BCE8-9746-8997-2B6972333B04}" srcOrd="1" destOrd="0" presId="urn:microsoft.com/office/officeart/2005/8/layout/pyramid1"/>
    <dgm:cxn modelId="{C72D0849-99A9-E544-921F-4C3FAEBC4E1E}" type="presParOf" srcId="{07570CB0-BCE8-9746-8997-2B6972333B04}" destId="{8321F565-A7AD-E946-8650-B00FBDA60E9A}" srcOrd="0" destOrd="0" presId="urn:microsoft.com/office/officeart/2005/8/layout/pyramid1"/>
    <dgm:cxn modelId="{06671196-EAE2-2145-B0D3-C2366630ACE3}" type="presParOf" srcId="{07570CB0-BCE8-9746-8997-2B6972333B04}" destId="{155DA91A-EB19-8A40-B976-152AA067AD2A}" srcOrd="1" destOrd="0" presId="urn:microsoft.com/office/officeart/2005/8/layout/pyramid1"/>
    <dgm:cxn modelId="{AA57A41E-F990-F944-A0BC-5A5E0C518648}" type="presParOf" srcId="{4C6ACE54-F080-9140-A54F-D5BD1A204520}" destId="{88AF080D-F73B-424D-A7C6-19FFB8F62577}" srcOrd="2" destOrd="0" presId="urn:microsoft.com/office/officeart/2005/8/layout/pyramid1"/>
    <dgm:cxn modelId="{B7093C34-9D43-EC41-A5A1-F29105F272B2}" type="presParOf" srcId="{88AF080D-F73B-424D-A7C6-19FFB8F62577}" destId="{642D58F1-1E31-ED45-93AA-20F184603358}" srcOrd="0" destOrd="0" presId="urn:microsoft.com/office/officeart/2005/8/layout/pyramid1"/>
    <dgm:cxn modelId="{DC1993E7-533B-9540-A4DD-B1DE6860D924}" type="presParOf" srcId="{88AF080D-F73B-424D-A7C6-19FFB8F62577}" destId="{399EE694-49C2-0E48-A2A9-D006734D8C87}" srcOrd="1" destOrd="0" presId="urn:microsoft.com/office/officeart/2005/8/layout/pyramid1"/>
    <dgm:cxn modelId="{C0031AD3-3C47-ED4B-A249-E689600DFA5B}" type="presParOf" srcId="{4C6ACE54-F080-9140-A54F-D5BD1A204520}" destId="{3B4E0848-D67E-764B-B071-248F90ADA1B5}" srcOrd="3" destOrd="0" presId="urn:microsoft.com/office/officeart/2005/8/layout/pyramid1"/>
    <dgm:cxn modelId="{416D53CB-56E0-8C4C-8F4A-A614A284AEBA}" type="presParOf" srcId="{3B4E0848-D67E-764B-B071-248F90ADA1B5}" destId="{B48728BA-0BFA-4946-A7B4-4E92F2F9DEA0}" srcOrd="0" destOrd="0" presId="urn:microsoft.com/office/officeart/2005/8/layout/pyramid1"/>
    <dgm:cxn modelId="{8E09C27D-90A7-074E-8EF0-39B6E6D6801D}" type="presParOf" srcId="{3B4E0848-D67E-764B-B071-248F90ADA1B5}" destId="{E09C2D4F-61F3-284A-94A3-1FD505E4F143}"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2F4221C-1549-BB40-B4E6-6FEB3AF9BAC6}" type="doc">
      <dgm:prSet loTypeId="urn:microsoft.com/office/officeart/2005/8/layout/pyramid1" loCatId="" qsTypeId="urn:microsoft.com/office/officeart/2005/8/quickstyle/simple4" qsCatId="simple" csTypeId="urn:microsoft.com/office/officeart/2005/8/colors/accent1_2" csCatId="accent1" phldr="1"/>
      <dgm:spPr/>
    </dgm:pt>
    <dgm:pt modelId="{21951B31-CD98-1C4F-B3FD-B46288A8C7D7}">
      <dgm:prSet phldrT="[Text]"/>
      <dgm:spPr/>
      <dgm:t>
        <a:bodyPr/>
        <a:lstStyle/>
        <a:p>
          <a:r>
            <a:rPr lang="en-US" dirty="0" smtClean="0">
              <a:solidFill>
                <a:schemeClr val="bg1"/>
              </a:solidFill>
            </a:rPr>
            <a:t>Strategic Advisory Networks</a:t>
          </a:r>
          <a:endParaRPr lang="en-US" dirty="0">
            <a:solidFill>
              <a:schemeClr val="bg1"/>
            </a:solidFill>
          </a:endParaRPr>
        </a:p>
      </dgm:t>
    </dgm:pt>
    <dgm:pt modelId="{CAA75823-2C60-9E4F-A7D7-A081D95FF08B}" type="parTrans" cxnId="{F7B062FF-4DAD-E947-8556-7F6D775B9477}">
      <dgm:prSet/>
      <dgm:spPr/>
      <dgm:t>
        <a:bodyPr/>
        <a:lstStyle/>
        <a:p>
          <a:endParaRPr lang="en-US"/>
        </a:p>
      </dgm:t>
    </dgm:pt>
    <dgm:pt modelId="{DA05C13F-BBB1-814D-B807-D5B99C744D94}" type="sibTrans" cxnId="{F7B062FF-4DAD-E947-8556-7F6D775B9477}">
      <dgm:prSet/>
      <dgm:spPr/>
      <dgm:t>
        <a:bodyPr/>
        <a:lstStyle/>
        <a:p>
          <a:endParaRPr lang="en-US"/>
        </a:p>
      </dgm:t>
    </dgm:pt>
    <dgm:pt modelId="{9066ABCD-CFEA-1E47-A665-77CCA7822DBD}">
      <dgm:prSet phldrT="[Text]"/>
      <dgm:spPr/>
      <dgm:t>
        <a:bodyPr/>
        <a:lstStyle/>
        <a:p>
          <a:r>
            <a:rPr lang="en-US" dirty="0" smtClean="0">
              <a:solidFill>
                <a:schemeClr val="bg1"/>
              </a:solidFill>
            </a:rPr>
            <a:t>Strategic Advisory Teams </a:t>
          </a:r>
          <a:endParaRPr lang="en-US" dirty="0">
            <a:solidFill>
              <a:schemeClr val="bg1"/>
            </a:solidFill>
          </a:endParaRPr>
        </a:p>
      </dgm:t>
    </dgm:pt>
    <dgm:pt modelId="{B49D57E8-E78E-334F-A5A0-965362872438}" type="parTrans" cxnId="{A184F720-4C3D-414E-8074-89FDF09BAD5E}">
      <dgm:prSet/>
      <dgm:spPr/>
      <dgm:t>
        <a:bodyPr/>
        <a:lstStyle/>
        <a:p>
          <a:endParaRPr lang="en-US"/>
        </a:p>
      </dgm:t>
    </dgm:pt>
    <dgm:pt modelId="{4BF02098-5801-B64D-940C-66CC4B9361E4}" type="sibTrans" cxnId="{A184F720-4C3D-414E-8074-89FDF09BAD5E}">
      <dgm:prSet/>
      <dgm:spPr/>
      <dgm:t>
        <a:bodyPr/>
        <a:lstStyle/>
        <a:p>
          <a:endParaRPr lang="en-US"/>
        </a:p>
      </dgm:t>
    </dgm:pt>
    <dgm:pt modelId="{69679C69-FE6E-4D48-B324-3DC9773F0038}">
      <dgm:prSet phldrT="[Text]"/>
      <dgm:spPr/>
      <dgm:t>
        <a:bodyPr/>
        <a:lstStyle/>
        <a:p>
          <a:r>
            <a:rPr lang="en-US" dirty="0" smtClean="0">
              <a:solidFill>
                <a:schemeClr val="bg1"/>
              </a:solidFill>
            </a:rPr>
            <a:t>EPSRC College </a:t>
          </a:r>
          <a:endParaRPr lang="en-US" dirty="0">
            <a:solidFill>
              <a:schemeClr val="bg1"/>
            </a:solidFill>
          </a:endParaRPr>
        </a:p>
      </dgm:t>
    </dgm:pt>
    <dgm:pt modelId="{186A7EE8-F574-084B-9BA3-E101A4A5DC28}" type="parTrans" cxnId="{68C6775D-1F55-AA4C-9790-F37709B1C483}">
      <dgm:prSet/>
      <dgm:spPr/>
      <dgm:t>
        <a:bodyPr/>
        <a:lstStyle/>
        <a:p>
          <a:endParaRPr lang="en-US"/>
        </a:p>
      </dgm:t>
    </dgm:pt>
    <dgm:pt modelId="{CAC1E70D-4529-6444-9F50-BA584A7B770F}" type="sibTrans" cxnId="{68C6775D-1F55-AA4C-9790-F37709B1C483}">
      <dgm:prSet/>
      <dgm:spPr/>
      <dgm:t>
        <a:bodyPr/>
        <a:lstStyle/>
        <a:p>
          <a:endParaRPr lang="en-US"/>
        </a:p>
      </dgm:t>
    </dgm:pt>
    <dgm:pt modelId="{5C7E3D2C-2278-0646-9D27-5F693B0E8465}">
      <dgm:prSet phldrT="[Text]"/>
      <dgm:spPr/>
      <dgm:t>
        <a:bodyPr/>
        <a:lstStyle/>
        <a:p>
          <a:r>
            <a:rPr lang="en-US" smtClean="0"/>
            <a:t>Council</a:t>
          </a:r>
          <a:endParaRPr lang="en-US" dirty="0"/>
        </a:p>
      </dgm:t>
    </dgm:pt>
    <dgm:pt modelId="{DF15B8A7-694B-B243-B552-7C921F370CD0}" type="sibTrans" cxnId="{72EDB904-E9C5-A747-8CBF-E0394997E8DE}">
      <dgm:prSet/>
      <dgm:spPr/>
      <dgm:t>
        <a:bodyPr/>
        <a:lstStyle/>
        <a:p>
          <a:endParaRPr lang="en-US"/>
        </a:p>
      </dgm:t>
    </dgm:pt>
    <dgm:pt modelId="{58ABCAE0-5302-194C-A2D8-5093D90A13E8}" type="parTrans" cxnId="{72EDB904-E9C5-A747-8CBF-E0394997E8DE}">
      <dgm:prSet/>
      <dgm:spPr/>
      <dgm:t>
        <a:bodyPr/>
        <a:lstStyle/>
        <a:p>
          <a:endParaRPr lang="en-US"/>
        </a:p>
      </dgm:t>
    </dgm:pt>
    <dgm:pt modelId="{4C6ACE54-F080-9140-A54F-D5BD1A204520}" type="pres">
      <dgm:prSet presAssocID="{72F4221C-1549-BB40-B4E6-6FEB3AF9BAC6}" presName="Name0" presStyleCnt="0">
        <dgm:presLayoutVars>
          <dgm:dir/>
          <dgm:animLvl val="lvl"/>
          <dgm:resizeHandles val="exact"/>
        </dgm:presLayoutVars>
      </dgm:prSet>
      <dgm:spPr/>
    </dgm:pt>
    <dgm:pt modelId="{D692B9BD-38FE-E243-B166-978625AE51D0}" type="pres">
      <dgm:prSet presAssocID="{5C7E3D2C-2278-0646-9D27-5F693B0E8465}" presName="Name8" presStyleCnt="0"/>
      <dgm:spPr/>
    </dgm:pt>
    <dgm:pt modelId="{A19DB1E3-C076-AA4F-81A9-73D019D95EA5}" type="pres">
      <dgm:prSet presAssocID="{5C7E3D2C-2278-0646-9D27-5F693B0E8465}" presName="level" presStyleLbl="node1" presStyleIdx="0" presStyleCnt="4">
        <dgm:presLayoutVars>
          <dgm:chMax val="1"/>
          <dgm:bulletEnabled val="1"/>
        </dgm:presLayoutVars>
      </dgm:prSet>
      <dgm:spPr/>
      <dgm:t>
        <a:bodyPr/>
        <a:lstStyle/>
        <a:p>
          <a:endParaRPr lang="en-US"/>
        </a:p>
      </dgm:t>
    </dgm:pt>
    <dgm:pt modelId="{19A2649F-38F5-6E48-AE65-CC25ABAFF837}" type="pres">
      <dgm:prSet presAssocID="{5C7E3D2C-2278-0646-9D27-5F693B0E8465}" presName="levelTx" presStyleLbl="revTx" presStyleIdx="0" presStyleCnt="0">
        <dgm:presLayoutVars>
          <dgm:chMax val="1"/>
          <dgm:bulletEnabled val="1"/>
        </dgm:presLayoutVars>
      </dgm:prSet>
      <dgm:spPr/>
      <dgm:t>
        <a:bodyPr/>
        <a:lstStyle/>
        <a:p>
          <a:endParaRPr lang="en-US"/>
        </a:p>
      </dgm:t>
    </dgm:pt>
    <dgm:pt modelId="{07570CB0-BCE8-9746-8997-2B6972333B04}" type="pres">
      <dgm:prSet presAssocID="{21951B31-CD98-1C4F-B3FD-B46288A8C7D7}" presName="Name8" presStyleCnt="0"/>
      <dgm:spPr/>
    </dgm:pt>
    <dgm:pt modelId="{8321F565-A7AD-E946-8650-B00FBDA60E9A}" type="pres">
      <dgm:prSet presAssocID="{21951B31-CD98-1C4F-B3FD-B46288A8C7D7}" presName="level" presStyleLbl="node1" presStyleIdx="1" presStyleCnt="4">
        <dgm:presLayoutVars>
          <dgm:chMax val="1"/>
          <dgm:bulletEnabled val="1"/>
        </dgm:presLayoutVars>
      </dgm:prSet>
      <dgm:spPr/>
      <dgm:t>
        <a:bodyPr/>
        <a:lstStyle/>
        <a:p>
          <a:endParaRPr lang="en-GB"/>
        </a:p>
      </dgm:t>
    </dgm:pt>
    <dgm:pt modelId="{155DA91A-EB19-8A40-B976-152AA067AD2A}" type="pres">
      <dgm:prSet presAssocID="{21951B31-CD98-1C4F-B3FD-B46288A8C7D7}" presName="levelTx" presStyleLbl="revTx" presStyleIdx="0" presStyleCnt="0">
        <dgm:presLayoutVars>
          <dgm:chMax val="1"/>
          <dgm:bulletEnabled val="1"/>
        </dgm:presLayoutVars>
      </dgm:prSet>
      <dgm:spPr/>
      <dgm:t>
        <a:bodyPr/>
        <a:lstStyle/>
        <a:p>
          <a:endParaRPr lang="en-GB"/>
        </a:p>
      </dgm:t>
    </dgm:pt>
    <dgm:pt modelId="{88AF080D-F73B-424D-A7C6-19FFB8F62577}" type="pres">
      <dgm:prSet presAssocID="{9066ABCD-CFEA-1E47-A665-77CCA7822DBD}" presName="Name8" presStyleCnt="0"/>
      <dgm:spPr/>
    </dgm:pt>
    <dgm:pt modelId="{642D58F1-1E31-ED45-93AA-20F184603358}" type="pres">
      <dgm:prSet presAssocID="{9066ABCD-CFEA-1E47-A665-77CCA7822DBD}" presName="level" presStyleLbl="node1" presStyleIdx="2" presStyleCnt="4">
        <dgm:presLayoutVars>
          <dgm:chMax val="1"/>
          <dgm:bulletEnabled val="1"/>
        </dgm:presLayoutVars>
      </dgm:prSet>
      <dgm:spPr/>
      <dgm:t>
        <a:bodyPr/>
        <a:lstStyle/>
        <a:p>
          <a:endParaRPr lang="en-GB"/>
        </a:p>
      </dgm:t>
    </dgm:pt>
    <dgm:pt modelId="{399EE694-49C2-0E48-A2A9-D006734D8C87}" type="pres">
      <dgm:prSet presAssocID="{9066ABCD-CFEA-1E47-A665-77CCA7822DBD}" presName="levelTx" presStyleLbl="revTx" presStyleIdx="0" presStyleCnt="0">
        <dgm:presLayoutVars>
          <dgm:chMax val="1"/>
          <dgm:bulletEnabled val="1"/>
        </dgm:presLayoutVars>
      </dgm:prSet>
      <dgm:spPr/>
      <dgm:t>
        <a:bodyPr/>
        <a:lstStyle/>
        <a:p>
          <a:endParaRPr lang="en-GB"/>
        </a:p>
      </dgm:t>
    </dgm:pt>
    <dgm:pt modelId="{3B4E0848-D67E-764B-B071-248F90ADA1B5}" type="pres">
      <dgm:prSet presAssocID="{69679C69-FE6E-4D48-B324-3DC9773F0038}" presName="Name8" presStyleCnt="0"/>
      <dgm:spPr/>
    </dgm:pt>
    <dgm:pt modelId="{B48728BA-0BFA-4946-A7B4-4E92F2F9DEA0}" type="pres">
      <dgm:prSet presAssocID="{69679C69-FE6E-4D48-B324-3DC9773F0038}" presName="level" presStyleLbl="node1" presStyleIdx="3" presStyleCnt="4" custLinFactNeighborX="-2083" custLinFactNeighborY="17500">
        <dgm:presLayoutVars>
          <dgm:chMax val="1"/>
          <dgm:bulletEnabled val="1"/>
        </dgm:presLayoutVars>
      </dgm:prSet>
      <dgm:spPr/>
      <dgm:t>
        <a:bodyPr/>
        <a:lstStyle/>
        <a:p>
          <a:endParaRPr lang="en-US"/>
        </a:p>
      </dgm:t>
    </dgm:pt>
    <dgm:pt modelId="{E09C2D4F-61F3-284A-94A3-1FD505E4F143}" type="pres">
      <dgm:prSet presAssocID="{69679C69-FE6E-4D48-B324-3DC9773F0038}" presName="levelTx" presStyleLbl="revTx" presStyleIdx="0" presStyleCnt="0">
        <dgm:presLayoutVars>
          <dgm:chMax val="1"/>
          <dgm:bulletEnabled val="1"/>
        </dgm:presLayoutVars>
      </dgm:prSet>
      <dgm:spPr/>
      <dgm:t>
        <a:bodyPr/>
        <a:lstStyle/>
        <a:p>
          <a:endParaRPr lang="en-US"/>
        </a:p>
      </dgm:t>
    </dgm:pt>
  </dgm:ptLst>
  <dgm:cxnLst>
    <dgm:cxn modelId="{DB370529-1018-1840-860B-80242E19B92C}" type="presOf" srcId="{5C7E3D2C-2278-0646-9D27-5F693B0E8465}" destId="{19A2649F-38F5-6E48-AE65-CC25ABAFF837}" srcOrd="1" destOrd="0" presId="urn:microsoft.com/office/officeart/2005/8/layout/pyramid1"/>
    <dgm:cxn modelId="{72EDB904-E9C5-A747-8CBF-E0394997E8DE}" srcId="{72F4221C-1549-BB40-B4E6-6FEB3AF9BAC6}" destId="{5C7E3D2C-2278-0646-9D27-5F693B0E8465}" srcOrd="0" destOrd="0" parTransId="{58ABCAE0-5302-194C-A2D8-5093D90A13E8}" sibTransId="{DF15B8A7-694B-B243-B552-7C921F370CD0}"/>
    <dgm:cxn modelId="{AC7EFA35-041B-6C45-8ACC-03469D513CAA}" type="presOf" srcId="{9066ABCD-CFEA-1E47-A665-77CCA7822DBD}" destId="{399EE694-49C2-0E48-A2A9-D006734D8C87}" srcOrd="1" destOrd="0" presId="urn:microsoft.com/office/officeart/2005/8/layout/pyramid1"/>
    <dgm:cxn modelId="{E51924B9-AFFA-6942-B69D-E20CD1A730AF}" type="presOf" srcId="{5C7E3D2C-2278-0646-9D27-5F693B0E8465}" destId="{A19DB1E3-C076-AA4F-81A9-73D019D95EA5}" srcOrd="0" destOrd="0" presId="urn:microsoft.com/office/officeart/2005/8/layout/pyramid1"/>
    <dgm:cxn modelId="{775C0CEF-602F-9149-99BE-41D39A8AAE26}" type="presOf" srcId="{69679C69-FE6E-4D48-B324-3DC9773F0038}" destId="{B48728BA-0BFA-4946-A7B4-4E92F2F9DEA0}" srcOrd="0" destOrd="0" presId="urn:microsoft.com/office/officeart/2005/8/layout/pyramid1"/>
    <dgm:cxn modelId="{A184F720-4C3D-414E-8074-89FDF09BAD5E}" srcId="{72F4221C-1549-BB40-B4E6-6FEB3AF9BAC6}" destId="{9066ABCD-CFEA-1E47-A665-77CCA7822DBD}" srcOrd="2" destOrd="0" parTransId="{B49D57E8-E78E-334F-A5A0-965362872438}" sibTransId="{4BF02098-5801-B64D-940C-66CC4B9361E4}"/>
    <dgm:cxn modelId="{DD93B23C-E831-C54F-84AC-060F49F4BA16}" type="presOf" srcId="{72F4221C-1549-BB40-B4E6-6FEB3AF9BAC6}" destId="{4C6ACE54-F080-9140-A54F-D5BD1A204520}" srcOrd="0" destOrd="0" presId="urn:microsoft.com/office/officeart/2005/8/layout/pyramid1"/>
    <dgm:cxn modelId="{68C6775D-1F55-AA4C-9790-F37709B1C483}" srcId="{72F4221C-1549-BB40-B4E6-6FEB3AF9BAC6}" destId="{69679C69-FE6E-4D48-B324-3DC9773F0038}" srcOrd="3" destOrd="0" parTransId="{186A7EE8-F574-084B-9BA3-E101A4A5DC28}" sibTransId="{CAC1E70D-4529-6444-9F50-BA584A7B770F}"/>
    <dgm:cxn modelId="{F7B062FF-4DAD-E947-8556-7F6D775B9477}" srcId="{72F4221C-1549-BB40-B4E6-6FEB3AF9BAC6}" destId="{21951B31-CD98-1C4F-B3FD-B46288A8C7D7}" srcOrd="1" destOrd="0" parTransId="{CAA75823-2C60-9E4F-A7D7-A081D95FF08B}" sibTransId="{DA05C13F-BBB1-814D-B807-D5B99C744D94}"/>
    <dgm:cxn modelId="{9B42191E-A9B7-B940-B671-9B24A4A9B5B4}" type="presOf" srcId="{69679C69-FE6E-4D48-B324-3DC9773F0038}" destId="{E09C2D4F-61F3-284A-94A3-1FD505E4F143}" srcOrd="1" destOrd="0" presId="urn:microsoft.com/office/officeart/2005/8/layout/pyramid1"/>
    <dgm:cxn modelId="{D10DE911-23AB-8544-9D98-F3072BD1EC9D}" type="presOf" srcId="{21951B31-CD98-1C4F-B3FD-B46288A8C7D7}" destId="{8321F565-A7AD-E946-8650-B00FBDA60E9A}" srcOrd="0" destOrd="0" presId="urn:microsoft.com/office/officeart/2005/8/layout/pyramid1"/>
    <dgm:cxn modelId="{33661177-E1D5-C748-9262-A269EA1B83DC}" type="presOf" srcId="{9066ABCD-CFEA-1E47-A665-77CCA7822DBD}" destId="{642D58F1-1E31-ED45-93AA-20F184603358}" srcOrd="0" destOrd="0" presId="urn:microsoft.com/office/officeart/2005/8/layout/pyramid1"/>
    <dgm:cxn modelId="{977CDD4E-6439-0F43-B2D9-8491042A6790}" type="presOf" srcId="{21951B31-CD98-1C4F-B3FD-B46288A8C7D7}" destId="{155DA91A-EB19-8A40-B976-152AA067AD2A}" srcOrd="1" destOrd="0" presId="urn:microsoft.com/office/officeart/2005/8/layout/pyramid1"/>
    <dgm:cxn modelId="{E2D96023-8839-864D-9EE0-510E454F7DD1}" type="presParOf" srcId="{4C6ACE54-F080-9140-A54F-D5BD1A204520}" destId="{D692B9BD-38FE-E243-B166-978625AE51D0}" srcOrd="0" destOrd="0" presId="urn:microsoft.com/office/officeart/2005/8/layout/pyramid1"/>
    <dgm:cxn modelId="{24933D89-AB5C-DC44-B068-DA7510B6EEB9}" type="presParOf" srcId="{D692B9BD-38FE-E243-B166-978625AE51D0}" destId="{A19DB1E3-C076-AA4F-81A9-73D019D95EA5}" srcOrd="0" destOrd="0" presId="urn:microsoft.com/office/officeart/2005/8/layout/pyramid1"/>
    <dgm:cxn modelId="{B80EFD1F-731D-B846-9AD6-78CDF9AD2615}" type="presParOf" srcId="{D692B9BD-38FE-E243-B166-978625AE51D0}" destId="{19A2649F-38F5-6E48-AE65-CC25ABAFF837}" srcOrd="1" destOrd="0" presId="urn:microsoft.com/office/officeart/2005/8/layout/pyramid1"/>
    <dgm:cxn modelId="{98FD5535-271D-4F49-BBAF-E8D5C4AA4A2E}" type="presParOf" srcId="{4C6ACE54-F080-9140-A54F-D5BD1A204520}" destId="{07570CB0-BCE8-9746-8997-2B6972333B04}" srcOrd="1" destOrd="0" presId="urn:microsoft.com/office/officeart/2005/8/layout/pyramid1"/>
    <dgm:cxn modelId="{967443DD-362F-794D-8BD9-EDB92D0FD525}" type="presParOf" srcId="{07570CB0-BCE8-9746-8997-2B6972333B04}" destId="{8321F565-A7AD-E946-8650-B00FBDA60E9A}" srcOrd="0" destOrd="0" presId="urn:microsoft.com/office/officeart/2005/8/layout/pyramid1"/>
    <dgm:cxn modelId="{8D25952D-5CA6-8A40-BF40-01427939575F}" type="presParOf" srcId="{07570CB0-BCE8-9746-8997-2B6972333B04}" destId="{155DA91A-EB19-8A40-B976-152AA067AD2A}" srcOrd="1" destOrd="0" presId="urn:microsoft.com/office/officeart/2005/8/layout/pyramid1"/>
    <dgm:cxn modelId="{9181B3C8-4240-DE48-8919-3B50598A7AE7}" type="presParOf" srcId="{4C6ACE54-F080-9140-A54F-D5BD1A204520}" destId="{88AF080D-F73B-424D-A7C6-19FFB8F62577}" srcOrd="2" destOrd="0" presId="urn:microsoft.com/office/officeart/2005/8/layout/pyramid1"/>
    <dgm:cxn modelId="{863FAD0F-EE4C-AE48-A9FA-040C3A8AE244}" type="presParOf" srcId="{88AF080D-F73B-424D-A7C6-19FFB8F62577}" destId="{642D58F1-1E31-ED45-93AA-20F184603358}" srcOrd="0" destOrd="0" presId="urn:microsoft.com/office/officeart/2005/8/layout/pyramid1"/>
    <dgm:cxn modelId="{D2324DAC-CA56-F448-9CCE-D7A92F7162EC}" type="presParOf" srcId="{88AF080D-F73B-424D-A7C6-19FFB8F62577}" destId="{399EE694-49C2-0E48-A2A9-D006734D8C87}" srcOrd="1" destOrd="0" presId="urn:microsoft.com/office/officeart/2005/8/layout/pyramid1"/>
    <dgm:cxn modelId="{58D99204-C838-0949-A749-D218EF034F78}" type="presParOf" srcId="{4C6ACE54-F080-9140-A54F-D5BD1A204520}" destId="{3B4E0848-D67E-764B-B071-248F90ADA1B5}" srcOrd="3" destOrd="0" presId="urn:microsoft.com/office/officeart/2005/8/layout/pyramid1"/>
    <dgm:cxn modelId="{916892CB-84CA-224F-900B-1B15AAAE1773}" type="presParOf" srcId="{3B4E0848-D67E-764B-B071-248F90ADA1B5}" destId="{B48728BA-0BFA-4946-A7B4-4E92F2F9DEA0}" srcOrd="0" destOrd="0" presId="urn:microsoft.com/office/officeart/2005/8/layout/pyramid1"/>
    <dgm:cxn modelId="{443C03B6-372C-2642-AB61-37A118FAB151}" type="presParOf" srcId="{3B4E0848-D67E-764B-B071-248F90ADA1B5}" destId="{E09C2D4F-61F3-284A-94A3-1FD505E4F143}"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F863905-94D1-4C70-B847-DEE7A0E112D5}" type="doc">
      <dgm:prSet loTypeId="urn:microsoft.com/office/officeart/2005/8/layout/hierarchy1" loCatId="hierarchy" qsTypeId="urn:microsoft.com/office/officeart/2005/8/quickstyle/simple1" qsCatId="simple" csTypeId="urn:microsoft.com/office/officeart/2005/8/colors/colorful1" csCatId="colorful" phldr="1"/>
      <dgm:spPr/>
      <dgm:t>
        <a:bodyPr/>
        <a:lstStyle/>
        <a:p>
          <a:endParaRPr lang="en-GB"/>
        </a:p>
      </dgm:t>
    </dgm:pt>
    <dgm:pt modelId="{D0018DFA-4DBF-464F-A7DB-E45AEBB063C1}">
      <dgm:prSet phldrT="[Text]" custT="1">
        <dgm:style>
          <a:lnRef idx="2">
            <a:schemeClr val="accent6"/>
          </a:lnRef>
          <a:fillRef idx="1">
            <a:schemeClr val="lt1"/>
          </a:fillRef>
          <a:effectRef idx="0">
            <a:schemeClr val="accent6"/>
          </a:effectRef>
          <a:fontRef idx="minor">
            <a:schemeClr val="dk1"/>
          </a:fontRef>
        </dgm:style>
      </dgm:prSet>
      <dgm:spPr>
        <a:solidFill>
          <a:schemeClr val="lt1">
            <a:alpha val="90000"/>
          </a:schemeClr>
        </a:solidFill>
      </dgm:spPr>
      <dgm:t>
        <a:bodyPr/>
        <a:lstStyle/>
        <a:p>
          <a:r>
            <a:rPr lang="en-GB" sz="1800" b="1" dirty="0" smtClean="0"/>
            <a:t>Our portfolio</a:t>
          </a:r>
          <a:endParaRPr lang="en-GB" sz="1800" b="1" dirty="0"/>
        </a:p>
      </dgm:t>
    </dgm:pt>
    <dgm:pt modelId="{745DD909-A2D5-4B2B-BABE-14D6676A2576}" type="parTrans" cxnId="{D787C018-6F49-4A21-8B6A-350A356DF275}">
      <dgm:prSet/>
      <dgm:spPr/>
      <dgm:t>
        <a:bodyPr/>
        <a:lstStyle/>
        <a:p>
          <a:endParaRPr lang="en-GB"/>
        </a:p>
      </dgm:t>
    </dgm:pt>
    <dgm:pt modelId="{1F3218FF-E9A4-4358-A604-3A89EF685A3F}" type="sibTrans" cxnId="{D787C018-6F49-4A21-8B6A-350A356DF275}">
      <dgm:prSet/>
      <dgm:spPr/>
      <dgm:t>
        <a:bodyPr/>
        <a:lstStyle/>
        <a:p>
          <a:endParaRPr lang="en-GB"/>
        </a:p>
      </dgm:t>
    </dgm:pt>
    <dgm:pt modelId="{4C19480D-653A-489E-B109-FBCD256D5630}">
      <dgm:prSet phldrT="[Text]" custT="1"/>
      <dgm:spPr>
        <a:ln>
          <a:solidFill>
            <a:schemeClr val="accent2"/>
          </a:solidFill>
        </a:ln>
      </dgm:spPr>
      <dgm:t>
        <a:bodyPr/>
        <a:lstStyle/>
        <a:p>
          <a:r>
            <a:rPr lang="en-GB" sz="1600" b="1" dirty="0" smtClean="0"/>
            <a:t>Research</a:t>
          </a:r>
          <a:endParaRPr lang="en-GB" sz="1600" b="1" dirty="0"/>
        </a:p>
      </dgm:t>
    </dgm:pt>
    <dgm:pt modelId="{33ED9421-11C2-488D-84B6-DC31D4A255FF}" type="parTrans" cxnId="{DA2FEDE5-C8D0-4FD7-8810-5763836F7FBE}">
      <dgm:prSet>
        <dgm:style>
          <a:lnRef idx="2">
            <a:schemeClr val="dk1"/>
          </a:lnRef>
          <a:fillRef idx="0">
            <a:schemeClr val="dk1"/>
          </a:fillRef>
          <a:effectRef idx="1">
            <a:schemeClr val="dk1"/>
          </a:effectRef>
          <a:fontRef idx="minor">
            <a:schemeClr val="tx1"/>
          </a:fontRef>
        </dgm:style>
      </dgm:prSet>
      <dgm:spPr>
        <a:ln/>
      </dgm:spPr>
      <dgm:t>
        <a:bodyPr/>
        <a:lstStyle/>
        <a:p>
          <a:endParaRPr lang="en-GB"/>
        </a:p>
      </dgm:t>
    </dgm:pt>
    <dgm:pt modelId="{515CAFC1-9128-417B-8C7D-C372446B0DD2}" type="sibTrans" cxnId="{DA2FEDE5-C8D0-4FD7-8810-5763836F7FBE}">
      <dgm:prSet/>
      <dgm:spPr/>
      <dgm:t>
        <a:bodyPr/>
        <a:lstStyle/>
        <a:p>
          <a:endParaRPr lang="en-GB"/>
        </a:p>
      </dgm:t>
    </dgm:pt>
    <dgm:pt modelId="{1BF13B18-3A74-4D26-B5EA-7B43B1EF349B}">
      <dgm:prSet phldrT="[Text]" custT="1">
        <dgm:style>
          <a:lnRef idx="2">
            <a:schemeClr val="accent5"/>
          </a:lnRef>
          <a:fillRef idx="1">
            <a:schemeClr val="lt1"/>
          </a:fillRef>
          <a:effectRef idx="0">
            <a:schemeClr val="accent5"/>
          </a:effectRef>
          <a:fontRef idx="minor">
            <a:schemeClr val="dk1"/>
          </a:fontRef>
        </dgm:style>
      </dgm:prSet>
      <dgm:spPr>
        <a:solidFill>
          <a:schemeClr val="lt1">
            <a:alpha val="90000"/>
          </a:schemeClr>
        </a:solidFill>
        <a:ln/>
      </dgm:spPr>
      <dgm:t>
        <a:bodyPr/>
        <a:lstStyle/>
        <a:p>
          <a:r>
            <a:rPr lang="en-GB" sz="1600" b="1" dirty="0" smtClean="0"/>
            <a:t>Skills</a:t>
          </a:r>
          <a:endParaRPr lang="en-GB" sz="1200" b="1" dirty="0"/>
        </a:p>
      </dgm:t>
    </dgm:pt>
    <dgm:pt modelId="{ABF9895F-4E04-4A79-959D-ED0015DB172A}" type="parTrans" cxnId="{E1B3E1C8-25D5-4B35-8833-92AF8BBBE500}">
      <dgm:prSet/>
      <dgm:spPr>
        <a:ln>
          <a:solidFill>
            <a:schemeClr val="tx1"/>
          </a:solidFill>
        </a:ln>
      </dgm:spPr>
      <dgm:t>
        <a:bodyPr/>
        <a:lstStyle/>
        <a:p>
          <a:endParaRPr lang="en-GB"/>
        </a:p>
      </dgm:t>
    </dgm:pt>
    <dgm:pt modelId="{0D82EC28-9B05-491D-B486-1F8C7B71E9F4}" type="sibTrans" cxnId="{E1B3E1C8-25D5-4B35-8833-92AF8BBBE500}">
      <dgm:prSet/>
      <dgm:spPr/>
      <dgm:t>
        <a:bodyPr/>
        <a:lstStyle/>
        <a:p>
          <a:endParaRPr lang="en-GB"/>
        </a:p>
      </dgm:t>
    </dgm:pt>
    <dgm:pt modelId="{76A02CAB-1229-4A4B-924C-3E112CA3B3D5}">
      <dgm:prSet phldrT="[Text]" custT="1"/>
      <dgm:spPr>
        <a:ln>
          <a:solidFill>
            <a:schemeClr val="accent3"/>
          </a:solidFill>
        </a:ln>
      </dgm:spPr>
      <dgm:t>
        <a:bodyPr/>
        <a:lstStyle/>
        <a:p>
          <a:r>
            <a:rPr lang="en-GB" sz="1600" b="1" dirty="0" smtClean="0"/>
            <a:t>Impact</a:t>
          </a:r>
          <a:endParaRPr lang="en-GB" sz="700" b="1" dirty="0"/>
        </a:p>
      </dgm:t>
    </dgm:pt>
    <dgm:pt modelId="{AF96EA5B-A1DB-4498-AD16-DEF04F8DAF99}" type="parTrans" cxnId="{257BC6AF-76F8-4FA1-8084-914E1109AECE}">
      <dgm:prSet>
        <dgm:style>
          <a:lnRef idx="2">
            <a:schemeClr val="dk1"/>
          </a:lnRef>
          <a:fillRef idx="0">
            <a:schemeClr val="dk1"/>
          </a:fillRef>
          <a:effectRef idx="1">
            <a:schemeClr val="dk1"/>
          </a:effectRef>
          <a:fontRef idx="minor">
            <a:schemeClr val="tx1"/>
          </a:fontRef>
        </dgm:style>
      </dgm:prSet>
      <dgm:spPr/>
      <dgm:t>
        <a:bodyPr/>
        <a:lstStyle/>
        <a:p>
          <a:endParaRPr lang="en-GB"/>
        </a:p>
      </dgm:t>
    </dgm:pt>
    <dgm:pt modelId="{AFB3BD5E-0003-4C45-B260-2BDB1FD737EB}" type="sibTrans" cxnId="{257BC6AF-76F8-4FA1-8084-914E1109AECE}">
      <dgm:prSet/>
      <dgm:spPr/>
      <dgm:t>
        <a:bodyPr/>
        <a:lstStyle/>
        <a:p>
          <a:endParaRPr lang="en-GB"/>
        </a:p>
      </dgm:t>
    </dgm:pt>
    <dgm:pt modelId="{4EBCFB6F-4EF2-4552-82B7-457F38CA8212}" type="pres">
      <dgm:prSet presAssocID="{3F863905-94D1-4C70-B847-DEE7A0E112D5}" presName="hierChild1" presStyleCnt="0">
        <dgm:presLayoutVars>
          <dgm:chPref val="1"/>
          <dgm:dir/>
          <dgm:animOne val="branch"/>
          <dgm:animLvl val="lvl"/>
          <dgm:resizeHandles/>
        </dgm:presLayoutVars>
      </dgm:prSet>
      <dgm:spPr/>
      <dgm:t>
        <a:bodyPr/>
        <a:lstStyle/>
        <a:p>
          <a:endParaRPr lang="en-GB"/>
        </a:p>
      </dgm:t>
    </dgm:pt>
    <dgm:pt modelId="{900C8013-16BB-453A-85A5-5AF127588B8D}" type="pres">
      <dgm:prSet presAssocID="{D0018DFA-4DBF-464F-A7DB-E45AEBB063C1}" presName="hierRoot1" presStyleCnt="0"/>
      <dgm:spPr/>
    </dgm:pt>
    <dgm:pt modelId="{AFCB19E1-F9AE-448A-B29E-C6B9260638FF}" type="pres">
      <dgm:prSet presAssocID="{D0018DFA-4DBF-464F-A7DB-E45AEBB063C1}" presName="composite" presStyleCnt="0"/>
      <dgm:spPr/>
    </dgm:pt>
    <dgm:pt modelId="{A2BBCD05-6E4B-4DB3-8886-ED3560994175}" type="pres">
      <dgm:prSet presAssocID="{D0018DFA-4DBF-464F-A7DB-E45AEBB063C1}" presName="background" presStyleLbl="node0" presStyleIdx="0" presStyleCnt="1"/>
      <dgm:spPr>
        <a:solidFill>
          <a:schemeClr val="accent6"/>
        </a:solidFill>
      </dgm:spPr>
      <dgm:t>
        <a:bodyPr/>
        <a:lstStyle/>
        <a:p>
          <a:endParaRPr lang="en-GB"/>
        </a:p>
      </dgm:t>
    </dgm:pt>
    <dgm:pt modelId="{9490E9B6-886A-44E3-8379-A13BE6A2181E}" type="pres">
      <dgm:prSet presAssocID="{D0018DFA-4DBF-464F-A7DB-E45AEBB063C1}" presName="text" presStyleLbl="fgAcc0" presStyleIdx="0" presStyleCnt="1" custScaleX="223646" custScaleY="65413" custLinFactNeighborY="0">
        <dgm:presLayoutVars>
          <dgm:chPref val="3"/>
        </dgm:presLayoutVars>
      </dgm:prSet>
      <dgm:spPr/>
      <dgm:t>
        <a:bodyPr/>
        <a:lstStyle/>
        <a:p>
          <a:endParaRPr lang="en-GB"/>
        </a:p>
      </dgm:t>
    </dgm:pt>
    <dgm:pt modelId="{A3D43A9D-8FDC-4995-A777-86A0C8A34DE4}" type="pres">
      <dgm:prSet presAssocID="{D0018DFA-4DBF-464F-A7DB-E45AEBB063C1}" presName="hierChild2" presStyleCnt="0"/>
      <dgm:spPr/>
    </dgm:pt>
    <dgm:pt modelId="{598B9FB0-9F6B-4F7B-A6EC-A4F0DD46D6EB}" type="pres">
      <dgm:prSet presAssocID="{33ED9421-11C2-488D-84B6-DC31D4A255FF}" presName="Name10" presStyleLbl="parChTrans1D2" presStyleIdx="0" presStyleCnt="3"/>
      <dgm:spPr/>
      <dgm:t>
        <a:bodyPr/>
        <a:lstStyle/>
        <a:p>
          <a:endParaRPr lang="en-GB"/>
        </a:p>
      </dgm:t>
    </dgm:pt>
    <dgm:pt modelId="{5FB3A8AF-0031-4B3F-9F81-B001C7689C03}" type="pres">
      <dgm:prSet presAssocID="{4C19480D-653A-489E-B109-FBCD256D5630}" presName="hierRoot2" presStyleCnt="0"/>
      <dgm:spPr/>
    </dgm:pt>
    <dgm:pt modelId="{18D2968F-8DF5-4067-8B16-08DE1D918C56}" type="pres">
      <dgm:prSet presAssocID="{4C19480D-653A-489E-B109-FBCD256D5630}" presName="composite2" presStyleCnt="0"/>
      <dgm:spPr/>
    </dgm:pt>
    <dgm:pt modelId="{1AA79171-E61F-47B6-8D56-B9501113F44C}" type="pres">
      <dgm:prSet presAssocID="{4C19480D-653A-489E-B109-FBCD256D5630}" presName="background2" presStyleLbl="node2" presStyleIdx="0" presStyleCnt="3"/>
      <dgm:spPr/>
    </dgm:pt>
    <dgm:pt modelId="{F69B10AA-36DE-4973-AA40-CB1AD0B427AE}" type="pres">
      <dgm:prSet presAssocID="{4C19480D-653A-489E-B109-FBCD256D5630}" presName="text2" presStyleLbl="fgAcc2" presStyleIdx="0" presStyleCnt="3" custScaleX="157966" custScaleY="73455">
        <dgm:presLayoutVars>
          <dgm:chPref val="3"/>
        </dgm:presLayoutVars>
      </dgm:prSet>
      <dgm:spPr/>
      <dgm:t>
        <a:bodyPr/>
        <a:lstStyle/>
        <a:p>
          <a:endParaRPr lang="en-GB"/>
        </a:p>
      </dgm:t>
    </dgm:pt>
    <dgm:pt modelId="{E0E98FB1-C079-4F8B-8B4E-7ACECDD7B4ED}" type="pres">
      <dgm:prSet presAssocID="{4C19480D-653A-489E-B109-FBCD256D5630}" presName="hierChild3" presStyleCnt="0"/>
      <dgm:spPr/>
    </dgm:pt>
    <dgm:pt modelId="{D8D4DF35-5F93-48FC-9444-A966155A771B}" type="pres">
      <dgm:prSet presAssocID="{ABF9895F-4E04-4A79-959D-ED0015DB172A}" presName="Name10" presStyleLbl="parChTrans1D2" presStyleIdx="1" presStyleCnt="3"/>
      <dgm:spPr/>
      <dgm:t>
        <a:bodyPr/>
        <a:lstStyle/>
        <a:p>
          <a:endParaRPr lang="en-GB"/>
        </a:p>
      </dgm:t>
    </dgm:pt>
    <dgm:pt modelId="{37988013-AB9F-40BE-A4D5-5FF9ADB60C0F}" type="pres">
      <dgm:prSet presAssocID="{1BF13B18-3A74-4D26-B5EA-7B43B1EF349B}" presName="hierRoot2" presStyleCnt="0"/>
      <dgm:spPr/>
    </dgm:pt>
    <dgm:pt modelId="{6B3630B5-7276-4ACA-A66C-5B2CFE02982D}" type="pres">
      <dgm:prSet presAssocID="{1BF13B18-3A74-4D26-B5EA-7B43B1EF349B}" presName="composite2" presStyleCnt="0"/>
      <dgm:spPr/>
    </dgm:pt>
    <dgm:pt modelId="{13AFE284-25D5-4664-B1F3-A682B39D5546}" type="pres">
      <dgm:prSet presAssocID="{1BF13B18-3A74-4D26-B5EA-7B43B1EF349B}" presName="background2" presStyleLbl="node2" presStyleIdx="1" presStyleCnt="3">
        <dgm:style>
          <a:lnRef idx="2">
            <a:schemeClr val="accent5"/>
          </a:lnRef>
          <a:fillRef idx="1">
            <a:schemeClr val="lt1"/>
          </a:fillRef>
          <a:effectRef idx="0">
            <a:schemeClr val="accent5"/>
          </a:effectRef>
          <a:fontRef idx="minor">
            <a:schemeClr val="dk1"/>
          </a:fontRef>
        </dgm:style>
      </dgm:prSet>
      <dgm:spPr>
        <a:solidFill>
          <a:schemeClr val="accent5"/>
        </a:solidFill>
        <a:ln/>
      </dgm:spPr>
      <dgm:t>
        <a:bodyPr/>
        <a:lstStyle/>
        <a:p>
          <a:endParaRPr lang="en-GB"/>
        </a:p>
      </dgm:t>
    </dgm:pt>
    <dgm:pt modelId="{2AF8AFCB-19C4-49E2-8B11-CF249E8AD3F9}" type="pres">
      <dgm:prSet presAssocID="{1BF13B18-3A74-4D26-B5EA-7B43B1EF349B}" presName="text2" presStyleLbl="fgAcc2" presStyleIdx="1" presStyleCnt="3" custScaleX="102562" custScaleY="71030">
        <dgm:presLayoutVars>
          <dgm:chPref val="3"/>
        </dgm:presLayoutVars>
      </dgm:prSet>
      <dgm:spPr/>
      <dgm:t>
        <a:bodyPr/>
        <a:lstStyle/>
        <a:p>
          <a:endParaRPr lang="en-GB"/>
        </a:p>
      </dgm:t>
    </dgm:pt>
    <dgm:pt modelId="{BF4135BF-7420-4260-BFC1-4E454FA62133}" type="pres">
      <dgm:prSet presAssocID="{1BF13B18-3A74-4D26-B5EA-7B43B1EF349B}" presName="hierChild3" presStyleCnt="0"/>
      <dgm:spPr/>
    </dgm:pt>
    <dgm:pt modelId="{E8824C39-C478-481A-A9A9-167CCDEE9EC7}" type="pres">
      <dgm:prSet presAssocID="{AF96EA5B-A1DB-4498-AD16-DEF04F8DAF99}" presName="Name10" presStyleLbl="parChTrans1D2" presStyleIdx="2" presStyleCnt="3"/>
      <dgm:spPr/>
      <dgm:t>
        <a:bodyPr/>
        <a:lstStyle/>
        <a:p>
          <a:endParaRPr lang="en-GB"/>
        </a:p>
      </dgm:t>
    </dgm:pt>
    <dgm:pt modelId="{CDBE070E-BCA7-474A-98E0-69C3ED4F65A7}" type="pres">
      <dgm:prSet presAssocID="{76A02CAB-1229-4A4B-924C-3E112CA3B3D5}" presName="hierRoot2" presStyleCnt="0"/>
      <dgm:spPr/>
    </dgm:pt>
    <dgm:pt modelId="{4BCC4D0B-9076-4698-B7EE-A3A1583C00D6}" type="pres">
      <dgm:prSet presAssocID="{76A02CAB-1229-4A4B-924C-3E112CA3B3D5}" presName="composite2" presStyleCnt="0"/>
      <dgm:spPr/>
    </dgm:pt>
    <dgm:pt modelId="{5706F081-FE13-4890-9397-AB85FD5A1914}" type="pres">
      <dgm:prSet presAssocID="{76A02CAB-1229-4A4B-924C-3E112CA3B3D5}" presName="background2" presStyleLbl="node2" presStyleIdx="2" presStyleCnt="3">
        <dgm:style>
          <a:lnRef idx="2">
            <a:schemeClr val="accent3">
              <a:shade val="50000"/>
            </a:schemeClr>
          </a:lnRef>
          <a:fillRef idx="1">
            <a:schemeClr val="accent3"/>
          </a:fillRef>
          <a:effectRef idx="0">
            <a:schemeClr val="accent3"/>
          </a:effectRef>
          <a:fontRef idx="minor">
            <a:schemeClr val="lt1"/>
          </a:fontRef>
        </dgm:style>
      </dgm:prSet>
      <dgm:spPr>
        <a:ln>
          <a:solidFill>
            <a:schemeClr val="accent3"/>
          </a:solidFill>
        </a:ln>
      </dgm:spPr>
    </dgm:pt>
    <dgm:pt modelId="{84093BD6-020D-4DBF-BC3E-9E48E7BE2F85}" type="pres">
      <dgm:prSet presAssocID="{76A02CAB-1229-4A4B-924C-3E112CA3B3D5}" presName="text2" presStyleLbl="fgAcc2" presStyleIdx="2" presStyleCnt="3" custScaleX="111213" custScaleY="63469">
        <dgm:presLayoutVars>
          <dgm:chPref val="3"/>
        </dgm:presLayoutVars>
      </dgm:prSet>
      <dgm:spPr/>
      <dgm:t>
        <a:bodyPr/>
        <a:lstStyle/>
        <a:p>
          <a:endParaRPr lang="en-GB"/>
        </a:p>
      </dgm:t>
    </dgm:pt>
    <dgm:pt modelId="{5D94D562-BF5F-4909-8AA9-A84C303E5089}" type="pres">
      <dgm:prSet presAssocID="{76A02CAB-1229-4A4B-924C-3E112CA3B3D5}" presName="hierChild3" presStyleCnt="0"/>
      <dgm:spPr/>
    </dgm:pt>
  </dgm:ptLst>
  <dgm:cxnLst>
    <dgm:cxn modelId="{DD92B886-EA16-8845-8DBC-5BD7B8FB4E3F}" type="presOf" srcId="{AF96EA5B-A1DB-4498-AD16-DEF04F8DAF99}" destId="{E8824C39-C478-481A-A9A9-167CCDEE9EC7}" srcOrd="0" destOrd="0" presId="urn:microsoft.com/office/officeart/2005/8/layout/hierarchy1"/>
    <dgm:cxn modelId="{F3866743-958E-9F45-9521-D7DC88C93BCE}" type="presOf" srcId="{76A02CAB-1229-4A4B-924C-3E112CA3B3D5}" destId="{84093BD6-020D-4DBF-BC3E-9E48E7BE2F85}" srcOrd="0" destOrd="0" presId="urn:microsoft.com/office/officeart/2005/8/layout/hierarchy1"/>
    <dgm:cxn modelId="{DA2FEDE5-C8D0-4FD7-8810-5763836F7FBE}" srcId="{D0018DFA-4DBF-464F-A7DB-E45AEBB063C1}" destId="{4C19480D-653A-489E-B109-FBCD256D5630}" srcOrd="0" destOrd="0" parTransId="{33ED9421-11C2-488D-84B6-DC31D4A255FF}" sibTransId="{515CAFC1-9128-417B-8C7D-C372446B0DD2}"/>
    <dgm:cxn modelId="{D787C018-6F49-4A21-8B6A-350A356DF275}" srcId="{3F863905-94D1-4C70-B847-DEE7A0E112D5}" destId="{D0018DFA-4DBF-464F-A7DB-E45AEBB063C1}" srcOrd="0" destOrd="0" parTransId="{745DD909-A2D5-4B2B-BABE-14D6676A2576}" sibTransId="{1F3218FF-E9A4-4358-A604-3A89EF685A3F}"/>
    <dgm:cxn modelId="{8C1E59F5-6A3B-6F42-9B16-0CC6C1C1185C}" type="presOf" srcId="{D0018DFA-4DBF-464F-A7DB-E45AEBB063C1}" destId="{9490E9B6-886A-44E3-8379-A13BE6A2181E}" srcOrd="0" destOrd="0" presId="urn:microsoft.com/office/officeart/2005/8/layout/hierarchy1"/>
    <dgm:cxn modelId="{257BC6AF-76F8-4FA1-8084-914E1109AECE}" srcId="{D0018DFA-4DBF-464F-A7DB-E45AEBB063C1}" destId="{76A02CAB-1229-4A4B-924C-3E112CA3B3D5}" srcOrd="2" destOrd="0" parTransId="{AF96EA5B-A1DB-4498-AD16-DEF04F8DAF99}" sibTransId="{AFB3BD5E-0003-4C45-B260-2BDB1FD737EB}"/>
    <dgm:cxn modelId="{03484012-DF5D-AF4A-8F21-415BE0C170B1}" type="presOf" srcId="{4C19480D-653A-489E-B109-FBCD256D5630}" destId="{F69B10AA-36DE-4973-AA40-CB1AD0B427AE}" srcOrd="0" destOrd="0" presId="urn:microsoft.com/office/officeart/2005/8/layout/hierarchy1"/>
    <dgm:cxn modelId="{11CE76DB-D207-4241-8097-5775E57B77AD}" type="presOf" srcId="{ABF9895F-4E04-4A79-959D-ED0015DB172A}" destId="{D8D4DF35-5F93-48FC-9444-A966155A771B}" srcOrd="0" destOrd="0" presId="urn:microsoft.com/office/officeart/2005/8/layout/hierarchy1"/>
    <dgm:cxn modelId="{DF175BE0-B002-9740-91D3-BE4AC1830995}" type="presOf" srcId="{1BF13B18-3A74-4D26-B5EA-7B43B1EF349B}" destId="{2AF8AFCB-19C4-49E2-8B11-CF249E8AD3F9}" srcOrd="0" destOrd="0" presId="urn:microsoft.com/office/officeart/2005/8/layout/hierarchy1"/>
    <dgm:cxn modelId="{8489F1F9-4462-EF4C-A663-250757BB3937}" type="presOf" srcId="{3F863905-94D1-4C70-B847-DEE7A0E112D5}" destId="{4EBCFB6F-4EF2-4552-82B7-457F38CA8212}" srcOrd="0" destOrd="0" presId="urn:microsoft.com/office/officeart/2005/8/layout/hierarchy1"/>
    <dgm:cxn modelId="{3A302E3B-D406-4547-AED9-123D43032C90}" type="presOf" srcId="{33ED9421-11C2-488D-84B6-DC31D4A255FF}" destId="{598B9FB0-9F6B-4F7B-A6EC-A4F0DD46D6EB}" srcOrd="0" destOrd="0" presId="urn:microsoft.com/office/officeart/2005/8/layout/hierarchy1"/>
    <dgm:cxn modelId="{E1B3E1C8-25D5-4B35-8833-92AF8BBBE500}" srcId="{D0018DFA-4DBF-464F-A7DB-E45AEBB063C1}" destId="{1BF13B18-3A74-4D26-B5EA-7B43B1EF349B}" srcOrd="1" destOrd="0" parTransId="{ABF9895F-4E04-4A79-959D-ED0015DB172A}" sibTransId="{0D82EC28-9B05-491D-B486-1F8C7B71E9F4}"/>
    <dgm:cxn modelId="{7527A63C-6C2C-894E-B8E4-D9C949F9F5AD}" type="presParOf" srcId="{4EBCFB6F-4EF2-4552-82B7-457F38CA8212}" destId="{900C8013-16BB-453A-85A5-5AF127588B8D}" srcOrd="0" destOrd="0" presId="urn:microsoft.com/office/officeart/2005/8/layout/hierarchy1"/>
    <dgm:cxn modelId="{81514148-4844-6843-8B03-4F2B379D9D1F}" type="presParOf" srcId="{900C8013-16BB-453A-85A5-5AF127588B8D}" destId="{AFCB19E1-F9AE-448A-B29E-C6B9260638FF}" srcOrd="0" destOrd="0" presId="urn:microsoft.com/office/officeart/2005/8/layout/hierarchy1"/>
    <dgm:cxn modelId="{4D78B4FF-AB57-8146-B02E-52EFB4249B40}" type="presParOf" srcId="{AFCB19E1-F9AE-448A-B29E-C6B9260638FF}" destId="{A2BBCD05-6E4B-4DB3-8886-ED3560994175}" srcOrd="0" destOrd="0" presId="urn:microsoft.com/office/officeart/2005/8/layout/hierarchy1"/>
    <dgm:cxn modelId="{2D7575A0-D9F0-BA42-A8A4-6979B68A00E4}" type="presParOf" srcId="{AFCB19E1-F9AE-448A-B29E-C6B9260638FF}" destId="{9490E9B6-886A-44E3-8379-A13BE6A2181E}" srcOrd="1" destOrd="0" presId="urn:microsoft.com/office/officeart/2005/8/layout/hierarchy1"/>
    <dgm:cxn modelId="{D77F4BA2-E439-9343-9598-5B3347AAE29B}" type="presParOf" srcId="{900C8013-16BB-453A-85A5-5AF127588B8D}" destId="{A3D43A9D-8FDC-4995-A777-86A0C8A34DE4}" srcOrd="1" destOrd="0" presId="urn:microsoft.com/office/officeart/2005/8/layout/hierarchy1"/>
    <dgm:cxn modelId="{61B9EC21-3980-7F48-93B1-36775B1DA084}" type="presParOf" srcId="{A3D43A9D-8FDC-4995-A777-86A0C8A34DE4}" destId="{598B9FB0-9F6B-4F7B-A6EC-A4F0DD46D6EB}" srcOrd="0" destOrd="0" presId="urn:microsoft.com/office/officeart/2005/8/layout/hierarchy1"/>
    <dgm:cxn modelId="{74E5E4A3-C992-284F-83FE-C0470F1AAA7A}" type="presParOf" srcId="{A3D43A9D-8FDC-4995-A777-86A0C8A34DE4}" destId="{5FB3A8AF-0031-4B3F-9F81-B001C7689C03}" srcOrd="1" destOrd="0" presId="urn:microsoft.com/office/officeart/2005/8/layout/hierarchy1"/>
    <dgm:cxn modelId="{FD5D567E-06AF-F544-AB79-312FC99C3A2D}" type="presParOf" srcId="{5FB3A8AF-0031-4B3F-9F81-B001C7689C03}" destId="{18D2968F-8DF5-4067-8B16-08DE1D918C56}" srcOrd="0" destOrd="0" presId="urn:microsoft.com/office/officeart/2005/8/layout/hierarchy1"/>
    <dgm:cxn modelId="{66F71A3F-5DB1-B04F-A61E-D9A71C301509}" type="presParOf" srcId="{18D2968F-8DF5-4067-8B16-08DE1D918C56}" destId="{1AA79171-E61F-47B6-8D56-B9501113F44C}" srcOrd="0" destOrd="0" presId="urn:microsoft.com/office/officeart/2005/8/layout/hierarchy1"/>
    <dgm:cxn modelId="{6BE9BA6B-6F16-D349-B8CB-0AC4D289E338}" type="presParOf" srcId="{18D2968F-8DF5-4067-8B16-08DE1D918C56}" destId="{F69B10AA-36DE-4973-AA40-CB1AD0B427AE}" srcOrd="1" destOrd="0" presId="urn:microsoft.com/office/officeart/2005/8/layout/hierarchy1"/>
    <dgm:cxn modelId="{28FD2B28-EA67-BA48-B94C-44C0CDF6947C}" type="presParOf" srcId="{5FB3A8AF-0031-4B3F-9F81-B001C7689C03}" destId="{E0E98FB1-C079-4F8B-8B4E-7ACECDD7B4ED}" srcOrd="1" destOrd="0" presId="urn:microsoft.com/office/officeart/2005/8/layout/hierarchy1"/>
    <dgm:cxn modelId="{0C31D8B3-5479-9B4B-81E7-521C762B330F}" type="presParOf" srcId="{A3D43A9D-8FDC-4995-A777-86A0C8A34DE4}" destId="{D8D4DF35-5F93-48FC-9444-A966155A771B}" srcOrd="2" destOrd="0" presId="urn:microsoft.com/office/officeart/2005/8/layout/hierarchy1"/>
    <dgm:cxn modelId="{397E5874-2415-AE48-B6C6-6246CD609F4D}" type="presParOf" srcId="{A3D43A9D-8FDC-4995-A777-86A0C8A34DE4}" destId="{37988013-AB9F-40BE-A4D5-5FF9ADB60C0F}" srcOrd="3" destOrd="0" presId="urn:microsoft.com/office/officeart/2005/8/layout/hierarchy1"/>
    <dgm:cxn modelId="{4FC50E1E-ECB6-424B-9E9A-B045155662E8}" type="presParOf" srcId="{37988013-AB9F-40BE-A4D5-5FF9ADB60C0F}" destId="{6B3630B5-7276-4ACA-A66C-5B2CFE02982D}" srcOrd="0" destOrd="0" presId="urn:microsoft.com/office/officeart/2005/8/layout/hierarchy1"/>
    <dgm:cxn modelId="{E2C6A875-5B1D-3445-A5C9-D8882E41D94C}" type="presParOf" srcId="{6B3630B5-7276-4ACA-A66C-5B2CFE02982D}" destId="{13AFE284-25D5-4664-B1F3-A682B39D5546}" srcOrd="0" destOrd="0" presId="urn:microsoft.com/office/officeart/2005/8/layout/hierarchy1"/>
    <dgm:cxn modelId="{450FFF80-31F8-154D-8772-EEDA9296EAE8}" type="presParOf" srcId="{6B3630B5-7276-4ACA-A66C-5B2CFE02982D}" destId="{2AF8AFCB-19C4-49E2-8B11-CF249E8AD3F9}" srcOrd="1" destOrd="0" presId="urn:microsoft.com/office/officeart/2005/8/layout/hierarchy1"/>
    <dgm:cxn modelId="{048CD676-77A9-5B44-A079-8770C8EB5B78}" type="presParOf" srcId="{37988013-AB9F-40BE-A4D5-5FF9ADB60C0F}" destId="{BF4135BF-7420-4260-BFC1-4E454FA62133}" srcOrd="1" destOrd="0" presId="urn:microsoft.com/office/officeart/2005/8/layout/hierarchy1"/>
    <dgm:cxn modelId="{CAD38774-AC90-354A-8B05-AAC6C9D61921}" type="presParOf" srcId="{A3D43A9D-8FDC-4995-A777-86A0C8A34DE4}" destId="{E8824C39-C478-481A-A9A9-167CCDEE9EC7}" srcOrd="4" destOrd="0" presId="urn:microsoft.com/office/officeart/2005/8/layout/hierarchy1"/>
    <dgm:cxn modelId="{83A10ED2-66A9-6448-B4BD-55B2BF2FEE23}" type="presParOf" srcId="{A3D43A9D-8FDC-4995-A777-86A0C8A34DE4}" destId="{CDBE070E-BCA7-474A-98E0-69C3ED4F65A7}" srcOrd="5" destOrd="0" presId="urn:microsoft.com/office/officeart/2005/8/layout/hierarchy1"/>
    <dgm:cxn modelId="{C57DF9BC-E3BD-3846-9DAD-4ED8EA3EF228}" type="presParOf" srcId="{CDBE070E-BCA7-474A-98E0-69C3ED4F65A7}" destId="{4BCC4D0B-9076-4698-B7EE-A3A1583C00D6}" srcOrd="0" destOrd="0" presId="urn:microsoft.com/office/officeart/2005/8/layout/hierarchy1"/>
    <dgm:cxn modelId="{43D5CAEA-AFE9-BA4A-86F4-654F3593F297}" type="presParOf" srcId="{4BCC4D0B-9076-4698-B7EE-A3A1583C00D6}" destId="{5706F081-FE13-4890-9397-AB85FD5A1914}" srcOrd="0" destOrd="0" presId="urn:microsoft.com/office/officeart/2005/8/layout/hierarchy1"/>
    <dgm:cxn modelId="{09006064-7AC2-CF42-9498-9FE67D386193}" type="presParOf" srcId="{4BCC4D0B-9076-4698-B7EE-A3A1583C00D6}" destId="{84093BD6-020D-4DBF-BC3E-9E48E7BE2F85}" srcOrd="1" destOrd="0" presId="urn:microsoft.com/office/officeart/2005/8/layout/hierarchy1"/>
    <dgm:cxn modelId="{FC7382C9-28CB-C74F-A724-A0C340C018C7}" type="presParOf" srcId="{CDBE070E-BCA7-474A-98E0-69C3ED4F65A7}" destId="{5D94D562-BF5F-4909-8AA9-A84C303E5089}"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3F863905-94D1-4C70-B847-DEE7A0E112D5}" type="doc">
      <dgm:prSet loTypeId="urn:microsoft.com/office/officeart/2005/8/layout/hierarchy1" loCatId="hierarchy" qsTypeId="urn:microsoft.com/office/officeart/2005/8/quickstyle/simple1" qsCatId="simple" csTypeId="urn:microsoft.com/office/officeart/2005/8/colors/colorful1" csCatId="colorful" phldr="1"/>
      <dgm:spPr/>
      <dgm:t>
        <a:bodyPr/>
        <a:lstStyle/>
        <a:p>
          <a:endParaRPr lang="en-GB"/>
        </a:p>
      </dgm:t>
    </dgm:pt>
    <dgm:pt modelId="{D0018DFA-4DBF-464F-A7DB-E45AEBB063C1}">
      <dgm:prSet phldrT="[Text]" custT="1">
        <dgm:style>
          <a:lnRef idx="2">
            <a:schemeClr val="accent6"/>
          </a:lnRef>
          <a:fillRef idx="1">
            <a:schemeClr val="lt1"/>
          </a:fillRef>
          <a:effectRef idx="0">
            <a:schemeClr val="accent6"/>
          </a:effectRef>
          <a:fontRef idx="minor">
            <a:schemeClr val="dk1"/>
          </a:fontRef>
        </dgm:style>
      </dgm:prSet>
      <dgm:spPr>
        <a:solidFill>
          <a:schemeClr val="lt1">
            <a:alpha val="90000"/>
          </a:schemeClr>
        </a:solidFill>
      </dgm:spPr>
      <dgm:t>
        <a:bodyPr/>
        <a:lstStyle/>
        <a:p>
          <a:r>
            <a:rPr lang="en-GB" sz="1800" b="1" dirty="0" smtClean="0"/>
            <a:t>Our portfolio</a:t>
          </a:r>
          <a:endParaRPr lang="en-GB" sz="1800" b="1" dirty="0"/>
        </a:p>
      </dgm:t>
    </dgm:pt>
    <dgm:pt modelId="{745DD909-A2D5-4B2B-BABE-14D6676A2576}" type="parTrans" cxnId="{D787C018-6F49-4A21-8B6A-350A356DF275}">
      <dgm:prSet/>
      <dgm:spPr/>
      <dgm:t>
        <a:bodyPr/>
        <a:lstStyle/>
        <a:p>
          <a:endParaRPr lang="en-GB"/>
        </a:p>
      </dgm:t>
    </dgm:pt>
    <dgm:pt modelId="{1F3218FF-E9A4-4358-A604-3A89EF685A3F}" type="sibTrans" cxnId="{D787C018-6F49-4A21-8B6A-350A356DF275}">
      <dgm:prSet/>
      <dgm:spPr/>
      <dgm:t>
        <a:bodyPr/>
        <a:lstStyle/>
        <a:p>
          <a:endParaRPr lang="en-GB"/>
        </a:p>
      </dgm:t>
    </dgm:pt>
    <dgm:pt modelId="{4C19480D-653A-489E-B109-FBCD256D5630}">
      <dgm:prSet phldrT="[Text]" custT="1"/>
      <dgm:spPr>
        <a:ln>
          <a:solidFill>
            <a:schemeClr val="accent2"/>
          </a:solidFill>
        </a:ln>
      </dgm:spPr>
      <dgm:t>
        <a:bodyPr/>
        <a:lstStyle/>
        <a:p>
          <a:r>
            <a:rPr lang="en-GB" sz="1600" b="1" dirty="0" smtClean="0"/>
            <a:t>Research</a:t>
          </a:r>
          <a:endParaRPr lang="en-GB" sz="1600" b="1" dirty="0"/>
        </a:p>
      </dgm:t>
    </dgm:pt>
    <dgm:pt modelId="{33ED9421-11C2-488D-84B6-DC31D4A255FF}" type="parTrans" cxnId="{DA2FEDE5-C8D0-4FD7-8810-5763836F7FBE}">
      <dgm:prSet>
        <dgm:style>
          <a:lnRef idx="2">
            <a:schemeClr val="dk1"/>
          </a:lnRef>
          <a:fillRef idx="0">
            <a:schemeClr val="dk1"/>
          </a:fillRef>
          <a:effectRef idx="1">
            <a:schemeClr val="dk1"/>
          </a:effectRef>
          <a:fontRef idx="minor">
            <a:schemeClr val="tx1"/>
          </a:fontRef>
        </dgm:style>
      </dgm:prSet>
      <dgm:spPr>
        <a:ln/>
      </dgm:spPr>
      <dgm:t>
        <a:bodyPr/>
        <a:lstStyle/>
        <a:p>
          <a:endParaRPr lang="en-GB"/>
        </a:p>
      </dgm:t>
    </dgm:pt>
    <dgm:pt modelId="{515CAFC1-9128-417B-8C7D-C372446B0DD2}" type="sibTrans" cxnId="{DA2FEDE5-C8D0-4FD7-8810-5763836F7FBE}">
      <dgm:prSet/>
      <dgm:spPr/>
      <dgm:t>
        <a:bodyPr/>
        <a:lstStyle/>
        <a:p>
          <a:endParaRPr lang="en-GB"/>
        </a:p>
      </dgm:t>
    </dgm:pt>
    <dgm:pt modelId="{1BF13B18-3A74-4D26-B5EA-7B43B1EF349B}">
      <dgm:prSet phldrT="[Text]" custT="1">
        <dgm:style>
          <a:lnRef idx="2">
            <a:schemeClr val="accent5"/>
          </a:lnRef>
          <a:fillRef idx="1">
            <a:schemeClr val="lt1"/>
          </a:fillRef>
          <a:effectRef idx="0">
            <a:schemeClr val="accent5"/>
          </a:effectRef>
          <a:fontRef idx="minor">
            <a:schemeClr val="dk1"/>
          </a:fontRef>
        </dgm:style>
      </dgm:prSet>
      <dgm:spPr>
        <a:solidFill>
          <a:schemeClr val="lt1">
            <a:alpha val="90000"/>
          </a:schemeClr>
        </a:solidFill>
        <a:ln/>
      </dgm:spPr>
      <dgm:t>
        <a:bodyPr/>
        <a:lstStyle/>
        <a:p>
          <a:r>
            <a:rPr lang="en-GB" sz="1600" b="1" dirty="0" smtClean="0"/>
            <a:t>Skills</a:t>
          </a:r>
          <a:endParaRPr lang="en-GB" sz="1200" b="1" dirty="0"/>
        </a:p>
      </dgm:t>
    </dgm:pt>
    <dgm:pt modelId="{ABF9895F-4E04-4A79-959D-ED0015DB172A}" type="parTrans" cxnId="{E1B3E1C8-25D5-4B35-8833-92AF8BBBE500}">
      <dgm:prSet/>
      <dgm:spPr>
        <a:ln>
          <a:solidFill>
            <a:schemeClr val="tx1"/>
          </a:solidFill>
        </a:ln>
      </dgm:spPr>
      <dgm:t>
        <a:bodyPr/>
        <a:lstStyle/>
        <a:p>
          <a:endParaRPr lang="en-GB"/>
        </a:p>
      </dgm:t>
    </dgm:pt>
    <dgm:pt modelId="{0D82EC28-9B05-491D-B486-1F8C7B71E9F4}" type="sibTrans" cxnId="{E1B3E1C8-25D5-4B35-8833-92AF8BBBE500}">
      <dgm:prSet/>
      <dgm:spPr/>
      <dgm:t>
        <a:bodyPr/>
        <a:lstStyle/>
        <a:p>
          <a:endParaRPr lang="en-GB"/>
        </a:p>
      </dgm:t>
    </dgm:pt>
    <dgm:pt modelId="{76A02CAB-1229-4A4B-924C-3E112CA3B3D5}">
      <dgm:prSet phldrT="[Text]" custT="1"/>
      <dgm:spPr>
        <a:ln>
          <a:solidFill>
            <a:schemeClr val="accent3"/>
          </a:solidFill>
        </a:ln>
      </dgm:spPr>
      <dgm:t>
        <a:bodyPr/>
        <a:lstStyle/>
        <a:p>
          <a:r>
            <a:rPr lang="en-GB" sz="1600" b="1" dirty="0" smtClean="0"/>
            <a:t>Impact</a:t>
          </a:r>
          <a:endParaRPr lang="en-GB" sz="700" b="1" dirty="0"/>
        </a:p>
      </dgm:t>
    </dgm:pt>
    <dgm:pt modelId="{AF96EA5B-A1DB-4498-AD16-DEF04F8DAF99}" type="parTrans" cxnId="{257BC6AF-76F8-4FA1-8084-914E1109AECE}">
      <dgm:prSet>
        <dgm:style>
          <a:lnRef idx="2">
            <a:schemeClr val="dk1"/>
          </a:lnRef>
          <a:fillRef idx="0">
            <a:schemeClr val="dk1"/>
          </a:fillRef>
          <a:effectRef idx="1">
            <a:schemeClr val="dk1"/>
          </a:effectRef>
          <a:fontRef idx="minor">
            <a:schemeClr val="tx1"/>
          </a:fontRef>
        </dgm:style>
      </dgm:prSet>
      <dgm:spPr/>
      <dgm:t>
        <a:bodyPr/>
        <a:lstStyle/>
        <a:p>
          <a:endParaRPr lang="en-GB"/>
        </a:p>
      </dgm:t>
    </dgm:pt>
    <dgm:pt modelId="{AFB3BD5E-0003-4C45-B260-2BDB1FD737EB}" type="sibTrans" cxnId="{257BC6AF-76F8-4FA1-8084-914E1109AECE}">
      <dgm:prSet/>
      <dgm:spPr/>
      <dgm:t>
        <a:bodyPr/>
        <a:lstStyle/>
        <a:p>
          <a:endParaRPr lang="en-GB"/>
        </a:p>
      </dgm:t>
    </dgm:pt>
    <dgm:pt modelId="{4EBCFB6F-4EF2-4552-82B7-457F38CA8212}" type="pres">
      <dgm:prSet presAssocID="{3F863905-94D1-4C70-B847-DEE7A0E112D5}" presName="hierChild1" presStyleCnt="0">
        <dgm:presLayoutVars>
          <dgm:chPref val="1"/>
          <dgm:dir/>
          <dgm:animOne val="branch"/>
          <dgm:animLvl val="lvl"/>
          <dgm:resizeHandles/>
        </dgm:presLayoutVars>
      </dgm:prSet>
      <dgm:spPr/>
      <dgm:t>
        <a:bodyPr/>
        <a:lstStyle/>
        <a:p>
          <a:endParaRPr lang="en-GB"/>
        </a:p>
      </dgm:t>
    </dgm:pt>
    <dgm:pt modelId="{900C8013-16BB-453A-85A5-5AF127588B8D}" type="pres">
      <dgm:prSet presAssocID="{D0018DFA-4DBF-464F-A7DB-E45AEBB063C1}" presName="hierRoot1" presStyleCnt="0"/>
      <dgm:spPr/>
    </dgm:pt>
    <dgm:pt modelId="{AFCB19E1-F9AE-448A-B29E-C6B9260638FF}" type="pres">
      <dgm:prSet presAssocID="{D0018DFA-4DBF-464F-A7DB-E45AEBB063C1}" presName="composite" presStyleCnt="0"/>
      <dgm:spPr/>
    </dgm:pt>
    <dgm:pt modelId="{A2BBCD05-6E4B-4DB3-8886-ED3560994175}" type="pres">
      <dgm:prSet presAssocID="{D0018DFA-4DBF-464F-A7DB-E45AEBB063C1}" presName="background" presStyleLbl="node0" presStyleIdx="0" presStyleCnt="1"/>
      <dgm:spPr>
        <a:solidFill>
          <a:schemeClr val="accent6"/>
        </a:solidFill>
      </dgm:spPr>
      <dgm:t>
        <a:bodyPr/>
        <a:lstStyle/>
        <a:p>
          <a:endParaRPr lang="en-GB"/>
        </a:p>
      </dgm:t>
    </dgm:pt>
    <dgm:pt modelId="{9490E9B6-886A-44E3-8379-A13BE6A2181E}" type="pres">
      <dgm:prSet presAssocID="{D0018DFA-4DBF-464F-A7DB-E45AEBB063C1}" presName="text" presStyleLbl="fgAcc0" presStyleIdx="0" presStyleCnt="1" custScaleX="223646" custScaleY="65413">
        <dgm:presLayoutVars>
          <dgm:chPref val="3"/>
        </dgm:presLayoutVars>
      </dgm:prSet>
      <dgm:spPr/>
      <dgm:t>
        <a:bodyPr/>
        <a:lstStyle/>
        <a:p>
          <a:endParaRPr lang="en-GB"/>
        </a:p>
      </dgm:t>
    </dgm:pt>
    <dgm:pt modelId="{A3D43A9D-8FDC-4995-A777-86A0C8A34DE4}" type="pres">
      <dgm:prSet presAssocID="{D0018DFA-4DBF-464F-A7DB-E45AEBB063C1}" presName="hierChild2" presStyleCnt="0"/>
      <dgm:spPr/>
    </dgm:pt>
    <dgm:pt modelId="{598B9FB0-9F6B-4F7B-A6EC-A4F0DD46D6EB}" type="pres">
      <dgm:prSet presAssocID="{33ED9421-11C2-488D-84B6-DC31D4A255FF}" presName="Name10" presStyleLbl="parChTrans1D2" presStyleIdx="0" presStyleCnt="3"/>
      <dgm:spPr/>
      <dgm:t>
        <a:bodyPr/>
        <a:lstStyle/>
        <a:p>
          <a:endParaRPr lang="en-GB"/>
        </a:p>
      </dgm:t>
    </dgm:pt>
    <dgm:pt modelId="{5FB3A8AF-0031-4B3F-9F81-B001C7689C03}" type="pres">
      <dgm:prSet presAssocID="{4C19480D-653A-489E-B109-FBCD256D5630}" presName="hierRoot2" presStyleCnt="0"/>
      <dgm:spPr/>
    </dgm:pt>
    <dgm:pt modelId="{18D2968F-8DF5-4067-8B16-08DE1D918C56}" type="pres">
      <dgm:prSet presAssocID="{4C19480D-653A-489E-B109-FBCD256D5630}" presName="composite2" presStyleCnt="0"/>
      <dgm:spPr/>
    </dgm:pt>
    <dgm:pt modelId="{1AA79171-E61F-47B6-8D56-B9501113F44C}" type="pres">
      <dgm:prSet presAssocID="{4C19480D-653A-489E-B109-FBCD256D5630}" presName="background2" presStyleLbl="node2" presStyleIdx="0" presStyleCnt="3"/>
      <dgm:spPr/>
    </dgm:pt>
    <dgm:pt modelId="{F69B10AA-36DE-4973-AA40-CB1AD0B427AE}" type="pres">
      <dgm:prSet presAssocID="{4C19480D-653A-489E-B109-FBCD256D5630}" presName="text2" presStyleLbl="fgAcc2" presStyleIdx="0" presStyleCnt="3" custScaleX="157966" custScaleY="73455">
        <dgm:presLayoutVars>
          <dgm:chPref val="3"/>
        </dgm:presLayoutVars>
      </dgm:prSet>
      <dgm:spPr/>
      <dgm:t>
        <a:bodyPr/>
        <a:lstStyle/>
        <a:p>
          <a:endParaRPr lang="en-GB"/>
        </a:p>
      </dgm:t>
    </dgm:pt>
    <dgm:pt modelId="{E0E98FB1-C079-4F8B-8B4E-7ACECDD7B4ED}" type="pres">
      <dgm:prSet presAssocID="{4C19480D-653A-489E-B109-FBCD256D5630}" presName="hierChild3" presStyleCnt="0"/>
      <dgm:spPr/>
    </dgm:pt>
    <dgm:pt modelId="{D8D4DF35-5F93-48FC-9444-A966155A771B}" type="pres">
      <dgm:prSet presAssocID="{ABF9895F-4E04-4A79-959D-ED0015DB172A}" presName="Name10" presStyleLbl="parChTrans1D2" presStyleIdx="1" presStyleCnt="3"/>
      <dgm:spPr/>
      <dgm:t>
        <a:bodyPr/>
        <a:lstStyle/>
        <a:p>
          <a:endParaRPr lang="en-GB"/>
        </a:p>
      </dgm:t>
    </dgm:pt>
    <dgm:pt modelId="{37988013-AB9F-40BE-A4D5-5FF9ADB60C0F}" type="pres">
      <dgm:prSet presAssocID="{1BF13B18-3A74-4D26-B5EA-7B43B1EF349B}" presName="hierRoot2" presStyleCnt="0"/>
      <dgm:spPr/>
    </dgm:pt>
    <dgm:pt modelId="{6B3630B5-7276-4ACA-A66C-5B2CFE02982D}" type="pres">
      <dgm:prSet presAssocID="{1BF13B18-3A74-4D26-B5EA-7B43B1EF349B}" presName="composite2" presStyleCnt="0"/>
      <dgm:spPr/>
    </dgm:pt>
    <dgm:pt modelId="{13AFE284-25D5-4664-B1F3-A682B39D5546}" type="pres">
      <dgm:prSet presAssocID="{1BF13B18-3A74-4D26-B5EA-7B43B1EF349B}" presName="background2" presStyleLbl="node2" presStyleIdx="1" presStyleCnt="3">
        <dgm:style>
          <a:lnRef idx="2">
            <a:schemeClr val="accent5"/>
          </a:lnRef>
          <a:fillRef idx="1">
            <a:schemeClr val="lt1"/>
          </a:fillRef>
          <a:effectRef idx="0">
            <a:schemeClr val="accent5"/>
          </a:effectRef>
          <a:fontRef idx="minor">
            <a:schemeClr val="dk1"/>
          </a:fontRef>
        </dgm:style>
      </dgm:prSet>
      <dgm:spPr>
        <a:solidFill>
          <a:schemeClr val="accent5"/>
        </a:solidFill>
        <a:ln/>
      </dgm:spPr>
      <dgm:t>
        <a:bodyPr/>
        <a:lstStyle/>
        <a:p>
          <a:endParaRPr lang="en-GB"/>
        </a:p>
      </dgm:t>
    </dgm:pt>
    <dgm:pt modelId="{2AF8AFCB-19C4-49E2-8B11-CF249E8AD3F9}" type="pres">
      <dgm:prSet presAssocID="{1BF13B18-3A74-4D26-B5EA-7B43B1EF349B}" presName="text2" presStyleLbl="fgAcc2" presStyleIdx="1" presStyleCnt="3" custScaleX="102562" custScaleY="71030">
        <dgm:presLayoutVars>
          <dgm:chPref val="3"/>
        </dgm:presLayoutVars>
      </dgm:prSet>
      <dgm:spPr/>
      <dgm:t>
        <a:bodyPr/>
        <a:lstStyle/>
        <a:p>
          <a:endParaRPr lang="en-GB"/>
        </a:p>
      </dgm:t>
    </dgm:pt>
    <dgm:pt modelId="{BF4135BF-7420-4260-BFC1-4E454FA62133}" type="pres">
      <dgm:prSet presAssocID="{1BF13B18-3A74-4D26-B5EA-7B43B1EF349B}" presName="hierChild3" presStyleCnt="0"/>
      <dgm:spPr/>
    </dgm:pt>
    <dgm:pt modelId="{E8824C39-C478-481A-A9A9-167CCDEE9EC7}" type="pres">
      <dgm:prSet presAssocID="{AF96EA5B-A1DB-4498-AD16-DEF04F8DAF99}" presName="Name10" presStyleLbl="parChTrans1D2" presStyleIdx="2" presStyleCnt="3"/>
      <dgm:spPr/>
      <dgm:t>
        <a:bodyPr/>
        <a:lstStyle/>
        <a:p>
          <a:endParaRPr lang="en-GB"/>
        </a:p>
      </dgm:t>
    </dgm:pt>
    <dgm:pt modelId="{CDBE070E-BCA7-474A-98E0-69C3ED4F65A7}" type="pres">
      <dgm:prSet presAssocID="{76A02CAB-1229-4A4B-924C-3E112CA3B3D5}" presName="hierRoot2" presStyleCnt="0"/>
      <dgm:spPr/>
    </dgm:pt>
    <dgm:pt modelId="{4BCC4D0B-9076-4698-B7EE-A3A1583C00D6}" type="pres">
      <dgm:prSet presAssocID="{76A02CAB-1229-4A4B-924C-3E112CA3B3D5}" presName="composite2" presStyleCnt="0"/>
      <dgm:spPr/>
    </dgm:pt>
    <dgm:pt modelId="{5706F081-FE13-4890-9397-AB85FD5A1914}" type="pres">
      <dgm:prSet presAssocID="{76A02CAB-1229-4A4B-924C-3E112CA3B3D5}" presName="background2" presStyleLbl="node2" presStyleIdx="2" presStyleCnt="3">
        <dgm:style>
          <a:lnRef idx="2">
            <a:schemeClr val="accent3">
              <a:shade val="50000"/>
            </a:schemeClr>
          </a:lnRef>
          <a:fillRef idx="1">
            <a:schemeClr val="accent3"/>
          </a:fillRef>
          <a:effectRef idx="0">
            <a:schemeClr val="accent3"/>
          </a:effectRef>
          <a:fontRef idx="minor">
            <a:schemeClr val="lt1"/>
          </a:fontRef>
        </dgm:style>
      </dgm:prSet>
      <dgm:spPr>
        <a:ln>
          <a:solidFill>
            <a:schemeClr val="accent3"/>
          </a:solidFill>
        </a:ln>
      </dgm:spPr>
    </dgm:pt>
    <dgm:pt modelId="{84093BD6-020D-4DBF-BC3E-9E48E7BE2F85}" type="pres">
      <dgm:prSet presAssocID="{76A02CAB-1229-4A4B-924C-3E112CA3B3D5}" presName="text2" presStyleLbl="fgAcc2" presStyleIdx="2" presStyleCnt="3" custScaleX="111213" custScaleY="63469">
        <dgm:presLayoutVars>
          <dgm:chPref val="3"/>
        </dgm:presLayoutVars>
      </dgm:prSet>
      <dgm:spPr/>
      <dgm:t>
        <a:bodyPr/>
        <a:lstStyle/>
        <a:p>
          <a:endParaRPr lang="en-GB"/>
        </a:p>
      </dgm:t>
    </dgm:pt>
    <dgm:pt modelId="{5D94D562-BF5F-4909-8AA9-A84C303E5089}" type="pres">
      <dgm:prSet presAssocID="{76A02CAB-1229-4A4B-924C-3E112CA3B3D5}" presName="hierChild3" presStyleCnt="0"/>
      <dgm:spPr/>
    </dgm:pt>
  </dgm:ptLst>
  <dgm:cxnLst>
    <dgm:cxn modelId="{DA2FEDE5-C8D0-4FD7-8810-5763836F7FBE}" srcId="{D0018DFA-4DBF-464F-A7DB-E45AEBB063C1}" destId="{4C19480D-653A-489E-B109-FBCD256D5630}" srcOrd="0" destOrd="0" parTransId="{33ED9421-11C2-488D-84B6-DC31D4A255FF}" sibTransId="{515CAFC1-9128-417B-8C7D-C372446B0DD2}"/>
    <dgm:cxn modelId="{E0C66606-9A5D-430C-9D91-FBBB1B3612B7}" type="presOf" srcId="{76A02CAB-1229-4A4B-924C-3E112CA3B3D5}" destId="{84093BD6-020D-4DBF-BC3E-9E48E7BE2F85}" srcOrd="0" destOrd="0" presId="urn:microsoft.com/office/officeart/2005/8/layout/hierarchy1"/>
    <dgm:cxn modelId="{D787C018-6F49-4A21-8B6A-350A356DF275}" srcId="{3F863905-94D1-4C70-B847-DEE7A0E112D5}" destId="{D0018DFA-4DBF-464F-A7DB-E45AEBB063C1}" srcOrd="0" destOrd="0" parTransId="{745DD909-A2D5-4B2B-BABE-14D6676A2576}" sibTransId="{1F3218FF-E9A4-4358-A604-3A89EF685A3F}"/>
    <dgm:cxn modelId="{7CCA559B-16AC-4E79-88AA-86162967E27F}" type="presOf" srcId="{3F863905-94D1-4C70-B847-DEE7A0E112D5}" destId="{4EBCFB6F-4EF2-4552-82B7-457F38CA8212}" srcOrd="0" destOrd="0" presId="urn:microsoft.com/office/officeart/2005/8/layout/hierarchy1"/>
    <dgm:cxn modelId="{257BC6AF-76F8-4FA1-8084-914E1109AECE}" srcId="{D0018DFA-4DBF-464F-A7DB-E45AEBB063C1}" destId="{76A02CAB-1229-4A4B-924C-3E112CA3B3D5}" srcOrd="2" destOrd="0" parTransId="{AF96EA5B-A1DB-4498-AD16-DEF04F8DAF99}" sibTransId="{AFB3BD5E-0003-4C45-B260-2BDB1FD737EB}"/>
    <dgm:cxn modelId="{1B3E3290-5420-4217-9780-CE85D82450F8}" type="presOf" srcId="{ABF9895F-4E04-4A79-959D-ED0015DB172A}" destId="{D8D4DF35-5F93-48FC-9444-A966155A771B}" srcOrd="0" destOrd="0" presId="urn:microsoft.com/office/officeart/2005/8/layout/hierarchy1"/>
    <dgm:cxn modelId="{C2A2BE9D-AA24-4E21-8A5F-3941519F4F54}" type="presOf" srcId="{1BF13B18-3A74-4D26-B5EA-7B43B1EF349B}" destId="{2AF8AFCB-19C4-49E2-8B11-CF249E8AD3F9}" srcOrd="0" destOrd="0" presId="urn:microsoft.com/office/officeart/2005/8/layout/hierarchy1"/>
    <dgm:cxn modelId="{D8F9FFCD-236F-497A-B6F7-945A9D234089}" type="presOf" srcId="{AF96EA5B-A1DB-4498-AD16-DEF04F8DAF99}" destId="{E8824C39-C478-481A-A9A9-167CCDEE9EC7}" srcOrd="0" destOrd="0" presId="urn:microsoft.com/office/officeart/2005/8/layout/hierarchy1"/>
    <dgm:cxn modelId="{DAE27F90-AF20-438A-915A-B916EA67FA44}" type="presOf" srcId="{D0018DFA-4DBF-464F-A7DB-E45AEBB063C1}" destId="{9490E9B6-886A-44E3-8379-A13BE6A2181E}" srcOrd="0" destOrd="0" presId="urn:microsoft.com/office/officeart/2005/8/layout/hierarchy1"/>
    <dgm:cxn modelId="{48E33D2E-EA46-4A24-A590-85748F3CC488}" type="presOf" srcId="{33ED9421-11C2-488D-84B6-DC31D4A255FF}" destId="{598B9FB0-9F6B-4F7B-A6EC-A4F0DD46D6EB}" srcOrd="0" destOrd="0" presId="urn:microsoft.com/office/officeart/2005/8/layout/hierarchy1"/>
    <dgm:cxn modelId="{3338AA07-F908-4FB1-93F6-2485DEE6EA47}" type="presOf" srcId="{4C19480D-653A-489E-B109-FBCD256D5630}" destId="{F69B10AA-36DE-4973-AA40-CB1AD0B427AE}" srcOrd="0" destOrd="0" presId="urn:microsoft.com/office/officeart/2005/8/layout/hierarchy1"/>
    <dgm:cxn modelId="{E1B3E1C8-25D5-4B35-8833-92AF8BBBE500}" srcId="{D0018DFA-4DBF-464F-A7DB-E45AEBB063C1}" destId="{1BF13B18-3A74-4D26-B5EA-7B43B1EF349B}" srcOrd="1" destOrd="0" parTransId="{ABF9895F-4E04-4A79-959D-ED0015DB172A}" sibTransId="{0D82EC28-9B05-491D-B486-1F8C7B71E9F4}"/>
    <dgm:cxn modelId="{DE0461E8-AD9C-4715-AE99-C567E2FC672C}" type="presParOf" srcId="{4EBCFB6F-4EF2-4552-82B7-457F38CA8212}" destId="{900C8013-16BB-453A-85A5-5AF127588B8D}" srcOrd="0" destOrd="0" presId="urn:microsoft.com/office/officeart/2005/8/layout/hierarchy1"/>
    <dgm:cxn modelId="{F67E4883-B8D2-46B9-B77F-77250309B1EF}" type="presParOf" srcId="{900C8013-16BB-453A-85A5-5AF127588B8D}" destId="{AFCB19E1-F9AE-448A-B29E-C6B9260638FF}" srcOrd="0" destOrd="0" presId="urn:microsoft.com/office/officeart/2005/8/layout/hierarchy1"/>
    <dgm:cxn modelId="{220C6803-708A-45EE-B0CF-F2700E602ECE}" type="presParOf" srcId="{AFCB19E1-F9AE-448A-B29E-C6B9260638FF}" destId="{A2BBCD05-6E4B-4DB3-8886-ED3560994175}" srcOrd="0" destOrd="0" presId="urn:microsoft.com/office/officeart/2005/8/layout/hierarchy1"/>
    <dgm:cxn modelId="{E6ED2ADB-E7CE-41DF-8828-43E1DDF17CDC}" type="presParOf" srcId="{AFCB19E1-F9AE-448A-B29E-C6B9260638FF}" destId="{9490E9B6-886A-44E3-8379-A13BE6A2181E}" srcOrd="1" destOrd="0" presId="urn:microsoft.com/office/officeart/2005/8/layout/hierarchy1"/>
    <dgm:cxn modelId="{BAE4A26D-A279-4A93-BAA9-F9903A12B743}" type="presParOf" srcId="{900C8013-16BB-453A-85A5-5AF127588B8D}" destId="{A3D43A9D-8FDC-4995-A777-86A0C8A34DE4}" srcOrd="1" destOrd="0" presId="urn:microsoft.com/office/officeart/2005/8/layout/hierarchy1"/>
    <dgm:cxn modelId="{DA5DE974-CF7F-4F9C-A4EF-95F9B586B4A5}" type="presParOf" srcId="{A3D43A9D-8FDC-4995-A777-86A0C8A34DE4}" destId="{598B9FB0-9F6B-4F7B-A6EC-A4F0DD46D6EB}" srcOrd="0" destOrd="0" presId="urn:microsoft.com/office/officeart/2005/8/layout/hierarchy1"/>
    <dgm:cxn modelId="{CD64202B-C8E9-49CF-85A9-B25A1985A455}" type="presParOf" srcId="{A3D43A9D-8FDC-4995-A777-86A0C8A34DE4}" destId="{5FB3A8AF-0031-4B3F-9F81-B001C7689C03}" srcOrd="1" destOrd="0" presId="urn:microsoft.com/office/officeart/2005/8/layout/hierarchy1"/>
    <dgm:cxn modelId="{88062891-7990-4AC5-92A9-3DD622D3B398}" type="presParOf" srcId="{5FB3A8AF-0031-4B3F-9F81-B001C7689C03}" destId="{18D2968F-8DF5-4067-8B16-08DE1D918C56}" srcOrd="0" destOrd="0" presId="urn:microsoft.com/office/officeart/2005/8/layout/hierarchy1"/>
    <dgm:cxn modelId="{F30D5F88-DEE2-4896-860C-71EA15780641}" type="presParOf" srcId="{18D2968F-8DF5-4067-8B16-08DE1D918C56}" destId="{1AA79171-E61F-47B6-8D56-B9501113F44C}" srcOrd="0" destOrd="0" presId="urn:microsoft.com/office/officeart/2005/8/layout/hierarchy1"/>
    <dgm:cxn modelId="{085186A5-9AED-40F7-899F-E4DF84A5FF4D}" type="presParOf" srcId="{18D2968F-8DF5-4067-8B16-08DE1D918C56}" destId="{F69B10AA-36DE-4973-AA40-CB1AD0B427AE}" srcOrd="1" destOrd="0" presId="urn:microsoft.com/office/officeart/2005/8/layout/hierarchy1"/>
    <dgm:cxn modelId="{96E71CA9-27A1-4E68-BDFB-98BB1103E5D6}" type="presParOf" srcId="{5FB3A8AF-0031-4B3F-9F81-B001C7689C03}" destId="{E0E98FB1-C079-4F8B-8B4E-7ACECDD7B4ED}" srcOrd="1" destOrd="0" presId="urn:microsoft.com/office/officeart/2005/8/layout/hierarchy1"/>
    <dgm:cxn modelId="{9575B087-2D1B-4E7C-AE23-BC4D4093AAF3}" type="presParOf" srcId="{A3D43A9D-8FDC-4995-A777-86A0C8A34DE4}" destId="{D8D4DF35-5F93-48FC-9444-A966155A771B}" srcOrd="2" destOrd="0" presId="urn:microsoft.com/office/officeart/2005/8/layout/hierarchy1"/>
    <dgm:cxn modelId="{A21CB636-9623-4233-9E3C-8C95F5E81CF5}" type="presParOf" srcId="{A3D43A9D-8FDC-4995-A777-86A0C8A34DE4}" destId="{37988013-AB9F-40BE-A4D5-5FF9ADB60C0F}" srcOrd="3" destOrd="0" presId="urn:microsoft.com/office/officeart/2005/8/layout/hierarchy1"/>
    <dgm:cxn modelId="{DE041352-2E62-4310-A4E4-898F496B7ED6}" type="presParOf" srcId="{37988013-AB9F-40BE-A4D5-5FF9ADB60C0F}" destId="{6B3630B5-7276-4ACA-A66C-5B2CFE02982D}" srcOrd="0" destOrd="0" presId="urn:microsoft.com/office/officeart/2005/8/layout/hierarchy1"/>
    <dgm:cxn modelId="{5CAFAE32-70AF-448A-9DA1-DFB16291456B}" type="presParOf" srcId="{6B3630B5-7276-4ACA-A66C-5B2CFE02982D}" destId="{13AFE284-25D5-4664-B1F3-A682B39D5546}" srcOrd="0" destOrd="0" presId="urn:microsoft.com/office/officeart/2005/8/layout/hierarchy1"/>
    <dgm:cxn modelId="{26C79A8A-A6D5-41B7-B5BC-7850BA01546E}" type="presParOf" srcId="{6B3630B5-7276-4ACA-A66C-5B2CFE02982D}" destId="{2AF8AFCB-19C4-49E2-8B11-CF249E8AD3F9}" srcOrd="1" destOrd="0" presId="urn:microsoft.com/office/officeart/2005/8/layout/hierarchy1"/>
    <dgm:cxn modelId="{1E6989EA-46DA-460F-B1C2-E95DCB7B0CE6}" type="presParOf" srcId="{37988013-AB9F-40BE-A4D5-5FF9ADB60C0F}" destId="{BF4135BF-7420-4260-BFC1-4E454FA62133}" srcOrd="1" destOrd="0" presId="urn:microsoft.com/office/officeart/2005/8/layout/hierarchy1"/>
    <dgm:cxn modelId="{D4DE0F7D-96CC-448E-9E2C-71F4886E6B73}" type="presParOf" srcId="{A3D43A9D-8FDC-4995-A777-86A0C8A34DE4}" destId="{E8824C39-C478-481A-A9A9-167CCDEE9EC7}" srcOrd="4" destOrd="0" presId="urn:microsoft.com/office/officeart/2005/8/layout/hierarchy1"/>
    <dgm:cxn modelId="{0188B501-4380-46CC-9A03-D5B188D592B3}" type="presParOf" srcId="{A3D43A9D-8FDC-4995-A777-86A0C8A34DE4}" destId="{CDBE070E-BCA7-474A-98E0-69C3ED4F65A7}" srcOrd="5" destOrd="0" presId="urn:microsoft.com/office/officeart/2005/8/layout/hierarchy1"/>
    <dgm:cxn modelId="{0269EE9D-FCA6-43B4-A608-623F8248CF33}" type="presParOf" srcId="{CDBE070E-BCA7-474A-98E0-69C3ED4F65A7}" destId="{4BCC4D0B-9076-4698-B7EE-A3A1583C00D6}" srcOrd="0" destOrd="0" presId="urn:microsoft.com/office/officeart/2005/8/layout/hierarchy1"/>
    <dgm:cxn modelId="{5F75946A-F929-4DA4-B9E9-7445F80BD97E}" type="presParOf" srcId="{4BCC4D0B-9076-4698-B7EE-A3A1583C00D6}" destId="{5706F081-FE13-4890-9397-AB85FD5A1914}" srcOrd="0" destOrd="0" presId="urn:microsoft.com/office/officeart/2005/8/layout/hierarchy1"/>
    <dgm:cxn modelId="{A09BE86A-05AA-4BD2-ADEE-6B2A3D26B88E}" type="presParOf" srcId="{4BCC4D0B-9076-4698-B7EE-A3A1583C00D6}" destId="{84093BD6-020D-4DBF-BC3E-9E48E7BE2F85}" srcOrd="1" destOrd="0" presId="urn:microsoft.com/office/officeart/2005/8/layout/hierarchy1"/>
    <dgm:cxn modelId="{708294FB-2398-41A6-9B9E-C6E63F9761C3}" type="presParOf" srcId="{CDBE070E-BCA7-474A-98E0-69C3ED4F65A7}" destId="{5D94D562-BF5F-4909-8AA9-A84C303E5089}"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0.01863</cdr:x>
      <cdr:y>0.95724</cdr:y>
    </cdr:from>
    <cdr:to>
      <cdr:x>0.11702</cdr:x>
      <cdr:y>1</cdr:y>
    </cdr:to>
    <cdr:sp macro="" textlink="">
      <cdr:nvSpPr>
        <cdr:cNvPr id="2" name="TextBox 1"/>
        <cdr:cNvSpPr txBox="1"/>
      </cdr:nvSpPr>
      <cdr:spPr>
        <a:xfrm xmlns:a="http://schemas.openxmlformats.org/drawingml/2006/main">
          <a:off x="173182" y="5816023"/>
          <a:ext cx="914400" cy="25977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a:p>
      </cdr:txBody>
    </cdr:sp>
  </cdr:relSizeAnchor>
  <cdr:relSizeAnchor xmlns:cdr="http://schemas.openxmlformats.org/drawingml/2006/chartDrawing">
    <cdr:from>
      <cdr:x>0.76418</cdr:x>
      <cdr:y>0.375</cdr:y>
    </cdr:from>
    <cdr:to>
      <cdr:x>0.89475</cdr:x>
      <cdr:y>0.58124</cdr:y>
    </cdr:to>
    <cdr:sp macro="" textlink="">
      <cdr:nvSpPr>
        <cdr:cNvPr id="5" name="TextBox 4"/>
        <cdr:cNvSpPr txBox="1"/>
      </cdr:nvSpPr>
      <cdr:spPr>
        <a:xfrm xmlns:a="http://schemas.openxmlformats.org/drawingml/2006/main">
          <a:off x="5461983" y="1728192"/>
          <a:ext cx="933251" cy="95046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GB" sz="1400" dirty="0" smtClean="0">
              <a:latin typeface="Arial" panose="020B0604020202020204" pitchFamily="34" charset="0"/>
              <a:cs typeface="Arial" panose="020B0604020202020204" pitchFamily="34" charset="0"/>
            </a:rPr>
            <a:t>United States</a:t>
          </a:r>
          <a:endParaRPr lang="en-GB" sz="1400" dirty="0">
            <a:latin typeface="Arial" panose="020B0604020202020204" pitchFamily="34" charset="0"/>
            <a:cs typeface="Arial" panose="020B0604020202020204" pitchFamily="34" charset="0"/>
          </a:endParaRPr>
        </a:p>
      </cdr:txBody>
    </cdr:sp>
  </cdr:relSizeAnchor>
  <cdr:relSizeAnchor xmlns:cdr="http://schemas.openxmlformats.org/drawingml/2006/chartDrawing">
    <cdr:from>
      <cdr:x>0.82611</cdr:x>
      <cdr:y>0.47043</cdr:y>
    </cdr:from>
    <cdr:to>
      <cdr:x>0.95668</cdr:x>
      <cdr:y>0.67667</cdr:y>
    </cdr:to>
    <cdr:sp macro="" textlink="">
      <cdr:nvSpPr>
        <cdr:cNvPr id="6" name="TextBox 5"/>
        <cdr:cNvSpPr txBox="1"/>
      </cdr:nvSpPr>
      <cdr:spPr>
        <a:xfrm xmlns:a="http://schemas.openxmlformats.org/drawingml/2006/main">
          <a:off x="5904656" y="2168002"/>
          <a:ext cx="933251" cy="95045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GB" sz="1400" dirty="0" smtClean="0">
              <a:latin typeface="Arial" panose="020B0604020202020204" pitchFamily="34" charset="0"/>
              <a:cs typeface="Arial" panose="020B0604020202020204" pitchFamily="34" charset="0"/>
            </a:rPr>
            <a:t>France</a:t>
          </a:r>
          <a:endParaRPr lang="en-GB" sz="1400" dirty="0">
            <a:latin typeface="Arial" panose="020B0604020202020204" pitchFamily="34" charset="0"/>
            <a:cs typeface="Arial" panose="020B0604020202020204" pitchFamily="34" charset="0"/>
          </a:endParaRPr>
        </a:p>
      </cdr:txBody>
    </cdr:sp>
  </cdr:relSizeAnchor>
  <cdr:relSizeAnchor xmlns:cdr="http://schemas.openxmlformats.org/drawingml/2006/chartDrawing">
    <cdr:from>
      <cdr:x>0.82611</cdr:x>
      <cdr:y>0.60231</cdr:y>
    </cdr:from>
    <cdr:to>
      <cdr:x>0.95668</cdr:x>
      <cdr:y>0.80855</cdr:y>
    </cdr:to>
    <cdr:sp macro="" textlink="">
      <cdr:nvSpPr>
        <cdr:cNvPr id="7" name="TextBox 6"/>
        <cdr:cNvSpPr txBox="1"/>
      </cdr:nvSpPr>
      <cdr:spPr>
        <a:xfrm xmlns:a="http://schemas.openxmlformats.org/drawingml/2006/main">
          <a:off x="5904656" y="2775775"/>
          <a:ext cx="933204" cy="95044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GB" sz="1400" dirty="0" smtClean="0">
              <a:latin typeface="Arial" panose="020B0604020202020204" pitchFamily="34" charset="0"/>
              <a:cs typeface="Arial" panose="020B0604020202020204" pitchFamily="34" charset="0"/>
            </a:rPr>
            <a:t>UK</a:t>
          </a:r>
          <a:endParaRPr lang="en-GB" sz="1400" dirty="0">
            <a:latin typeface="Arial" panose="020B0604020202020204" pitchFamily="34" charset="0"/>
            <a:cs typeface="Arial" panose="020B060402020202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4015" cy="4937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09079" y="0"/>
            <a:ext cx="2914015" cy="493713"/>
          </a:xfrm>
          <a:prstGeom prst="rect">
            <a:avLst/>
          </a:prstGeom>
        </p:spPr>
        <p:txBody>
          <a:bodyPr vert="horz" lIns="91440" tIns="45720" rIns="91440" bIns="45720" rtlCol="0"/>
          <a:lstStyle>
            <a:lvl1pPr algn="r">
              <a:defRPr sz="1200"/>
            </a:lvl1pPr>
          </a:lstStyle>
          <a:p>
            <a:fld id="{B5C2BB92-D68D-F74B-85EE-279907F0A5F3}" type="datetimeFigureOut">
              <a:rPr lang="en-US" smtClean="0"/>
              <a:t>7/5/2016</a:t>
            </a:fld>
            <a:endParaRPr lang="en-US"/>
          </a:p>
        </p:txBody>
      </p:sp>
      <p:sp>
        <p:nvSpPr>
          <p:cNvPr id="4" name="Footer Placeholder 3"/>
          <p:cNvSpPr>
            <a:spLocks noGrp="1"/>
          </p:cNvSpPr>
          <p:nvPr>
            <p:ph type="ftr" sz="quarter" idx="2"/>
          </p:nvPr>
        </p:nvSpPr>
        <p:spPr>
          <a:xfrm>
            <a:off x="0" y="9378824"/>
            <a:ext cx="2914015" cy="49371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09079" y="9378824"/>
            <a:ext cx="2914015" cy="493713"/>
          </a:xfrm>
          <a:prstGeom prst="rect">
            <a:avLst/>
          </a:prstGeom>
        </p:spPr>
        <p:txBody>
          <a:bodyPr vert="horz" lIns="91440" tIns="45720" rIns="91440" bIns="45720" rtlCol="0" anchor="b"/>
          <a:lstStyle>
            <a:lvl1pPr algn="r">
              <a:defRPr sz="1200"/>
            </a:lvl1pPr>
          </a:lstStyle>
          <a:p>
            <a:fld id="{E047FC6A-C034-754F-A093-916AE305FE50}" type="slidenum">
              <a:rPr lang="en-US" smtClean="0"/>
              <a:t>‹#›</a:t>
            </a:fld>
            <a:endParaRPr lang="en-US"/>
          </a:p>
        </p:txBody>
      </p:sp>
    </p:spTree>
    <p:extLst>
      <p:ext uri="{BB962C8B-B14F-4D97-AF65-F5344CB8AC3E}">
        <p14:creationId xmlns:p14="http://schemas.microsoft.com/office/powerpoint/2010/main" val="253366924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4015" cy="4937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09079" y="0"/>
            <a:ext cx="2914015" cy="493713"/>
          </a:xfrm>
          <a:prstGeom prst="rect">
            <a:avLst/>
          </a:prstGeom>
        </p:spPr>
        <p:txBody>
          <a:bodyPr vert="horz" lIns="91440" tIns="45720" rIns="91440" bIns="45720" rtlCol="0"/>
          <a:lstStyle>
            <a:lvl1pPr algn="r">
              <a:defRPr sz="1200"/>
            </a:lvl1pPr>
          </a:lstStyle>
          <a:p>
            <a:fld id="{EDE970E3-B04A-B549-9170-40832B2ECA5C}" type="datetimeFigureOut">
              <a:rPr lang="en-US" smtClean="0"/>
              <a:t>7/5/2016</a:t>
            </a:fld>
            <a:endParaRPr lang="en-US"/>
          </a:p>
        </p:txBody>
      </p:sp>
      <p:sp>
        <p:nvSpPr>
          <p:cNvPr id="4" name="Slide Image Placeholder 3"/>
          <p:cNvSpPr>
            <a:spLocks noGrp="1" noRot="1" noChangeAspect="1"/>
          </p:cNvSpPr>
          <p:nvPr>
            <p:ph type="sldImg" idx="2"/>
          </p:nvPr>
        </p:nvSpPr>
        <p:spPr>
          <a:xfrm>
            <a:off x="895350" y="741363"/>
            <a:ext cx="4933950" cy="37020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2465" y="4690269"/>
            <a:ext cx="5379720" cy="4443413"/>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9378824"/>
            <a:ext cx="2914015" cy="49371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09079" y="9378824"/>
            <a:ext cx="2914015" cy="493713"/>
          </a:xfrm>
          <a:prstGeom prst="rect">
            <a:avLst/>
          </a:prstGeom>
        </p:spPr>
        <p:txBody>
          <a:bodyPr vert="horz" lIns="91440" tIns="45720" rIns="91440" bIns="45720" rtlCol="0" anchor="b"/>
          <a:lstStyle>
            <a:lvl1pPr algn="r">
              <a:defRPr sz="1200"/>
            </a:lvl1pPr>
          </a:lstStyle>
          <a:p>
            <a:fld id="{59859C04-49A5-694A-9BC9-5B17010ED761}" type="slidenum">
              <a:rPr lang="en-US" smtClean="0"/>
              <a:t>‹#›</a:t>
            </a:fld>
            <a:endParaRPr lang="en-US"/>
          </a:p>
        </p:txBody>
      </p:sp>
    </p:spTree>
    <p:extLst>
      <p:ext uri="{BB962C8B-B14F-4D97-AF65-F5344CB8AC3E}">
        <p14:creationId xmlns:p14="http://schemas.microsoft.com/office/powerpoint/2010/main" val="76388515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9859C04-49A5-694A-9BC9-5B17010ED761}" type="slidenum">
              <a:rPr lang="en-US" smtClean="0"/>
              <a:t>1</a:t>
            </a:fld>
            <a:endParaRPr lang="en-US"/>
          </a:p>
        </p:txBody>
      </p:sp>
    </p:spTree>
    <p:extLst>
      <p:ext uri="{BB962C8B-B14F-4D97-AF65-F5344CB8AC3E}">
        <p14:creationId xmlns:p14="http://schemas.microsoft.com/office/powerpoint/2010/main" val="14869744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378049B-23D1-4DC7-89A6-F4C6AC25BD63}" type="slidenum">
              <a:rPr lang="en-GB" smtClean="0"/>
              <a:t>13</a:t>
            </a:fld>
            <a:endParaRPr lang="en-GB"/>
          </a:p>
        </p:txBody>
      </p:sp>
    </p:spTree>
    <p:extLst>
      <p:ext uri="{BB962C8B-B14F-4D97-AF65-F5344CB8AC3E}">
        <p14:creationId xmlns:p14="http://schemas.microsoft.com/office/powerpoint/2010/main" val="3536971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aseline="0" dirty="0" smtClean="0"/>
          </a:p>
        </p:txBody>
      </p:sp>
      <p:sp>
        <p:nvSpPr>
          <p:cNvPr id="4" name="Slide Number Placeholder 3"/>
          <p:cNvSpPr>
            <a:spLocks noGrp="1"/>
          </p:cNvSpPr>
          <p:nvPr>
            <p:ph type="sldNum" sz="quarter" idx="10"/>
          </p:nvPr>
        </p:nvSpPr>
        <p:spPr/>
        <p:txBody>
          <a:bodyPr/>
          <a:lstStyle/>
          <a:p>
            <a:fld id="{59859C04-49A5-694A-9BC9-5B17010ED761}"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129335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aseline="0" dirty="0" smtClean="0"/>
          </a:p>
        </p:txBody>
      </p:sp>
      <p:sp>
        <p:nvSpPr>
          <p:cNvPr id="4" name="Slide Number Placeholder 3"/>
          <p:cNvSpPr>
            <a:spLocks noGrp="1"/>
          </p:cNvSpPr>
          <p:nvPr>
            <p:ph type="sldNum" sz="quarter" idx="10"/>
          </p:nvPr>
        </p:nvSpPr>
        <p:spPr/>
        <p:txBody>
          <a:bodyPr/>
          <a:lstStyle/>
          <a:p>
            <a:fld id="{59859C04-49A5-694A-9BC9-5B17010ED761}"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1162029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9859C04-49A5-694A-9BC9-5B17010ED761}"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6882322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9859C04-49A5-694A-9BC9-5B17010ED761}"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089566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9859C04-49A5-694A-9BC9-5B17010ED761}"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1098559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Make the point that the principle has</a:t>
            </a:r>
            <a:r>
              <a:rPr lang="en-US" baseline="0" dirty="0" smtClean="0"/>
              <a:t> emerged as a guiding practice. It has being a broad intent which has been fluid and has moved with the times</a:t>
            </a:r>
            <a:endParaRPr lang="en-US" dirty="0"/>
          </a:p>
        </p:txBody>
      </p:sp>
      <p:sp>
        <p:nvSpPr>
          <p:cNvPr id="4" name="Slide Number Placeholder 3"/>
          <p:cNvSpPr>
            <a:spLocks noGrp="1"/>
          </p:cNvSpPr>
          <p:nvPr>
            <p:ph type="sldNum" sz="quarter" idx="10"/>
          </p:nvPr>
        </p:nvSpPr>
        <p:spPr/>
        <p:txBody>
          <a:bodyPr/>
          <a:lstStyle/>
          <a:p>
            <a:fld id="{59859C04-49A5-694A-9BC9-5B17010ED761}" type="slidenum">
              <a:rPr lang="en-US" smtClean="0"/>
              <a:t>2</a:t>
            </a:fld>
            <a:endParaRPr lang="en-US"/>
          </a:p>
        </p:txBody>
      </p:sp>
    </p:spTree>
    <p:extLst>
      <p:ext uri="{BB962C8B-B14F-4D97-AF65-F5344CB8AC3E}">
        <p14:creationId xmlns:p14="http://schemas.microsoft.com/office/powerpoint/2010/main" val="581944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GB" altLang="en-US" dirty="0" smtClean="0">
                <a:latin typeface="Arial" panose="020B0604020202020204" pitchFamily="34" charset="0"/>
                <a:ea typeface="ＭＳ Ｐゴシック" panose="020B0600070205080204" pitchFamily="34" charset="-128"/>
              </a:rPr>
              <a:t>The UK research base maximises the value of every £ invested - investment in the UK produces more research and at a higher quality than in the rest of the world. </a:t>
            </a:r>
          </a:p>
          <a:p>
            <a:endParaRPr lang="en-GB" altLang="en-US" dirty="0" smtClean="0">
              <a:latin typeface="Arial" panose="020B0604020202020204" pitchFamily="34" charset="0"/>
              <a:ea typeface="ＭＳ Ｐゴシック" panose="020B0600070205080204" pitchFamily="34" charset="-128"/>
            </a:endParaRPr>
          </a:p>
          <a:p>
            <a:r>
              <a:rPr lang="en-GB" altLang="en-US" dirty="0" smtClean="0">
                <a:latin typeface="Arial" panose="020B0604020202020204" pitchFamily="34" charset="0"/>
                <a:ea typeface="ＭＳ Ｐゴシック" panose="020B0600070205080204" pitchFamily="34" charset="-128"/>
              </a:rPr>
              <a:t>Research is a UK success story – and where we truly punch above our weight on the global stage.</a:t>
            </a:r>
          </a:p>
        </p:txBody>
      </p:sp>
      <p:sp>
        <p:nvSpPr>
          <p:cNvPr id="12292" name="Slide Number Placeholder 3"/>
          <p:cNvSpPr>
            <a:spLocks noGrp="1"/>
          </p:cNvSpPr>
          <p:nvPr>
            <p:ph type="sldNum" sz="quarter" idx="5"/>
          </p:nvPr>
        </p:nvSpPr>
        <p:spPr>
          <a:noFill/>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DC8CF12-D3D9-40F0-94A2-54332698794C}" type="slidenum">
              <a:rPr lang="en-US" altLang="en-US" sz="1200">
                <a:solidFill>
                  <a:srgbClr val="000000"/>
                </a:solidFill>
              </a:rPr>
              <a:pPr/>
              <a:t>6</a:t>
            </a:fld>
            <a:endParaRPr lang="en-US" altLang="en-US" sz="1200">
              <a:solidFill>
                <a:srgbClr val="000000"/>
              </a:solidFill>
            </a:endParaRPr>
          </a:p>
        </p:txBody>
      </p:sp>
    </p:spTree>
    <p:extLst>
      <p:ext uri="{BB962C8B-B14F-4D97-AF65-F5344CB8AC3E}">
        <p14:creationId xmlns:p14="http://schemas.microsoft.com/office/powerpoint/2010/main" val="1658403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sz="quarter" idx="10"/>
          </p:nvPr>
        </p:nvSpPr>
        <p:spPr/>
        <p:txBody>
          <a:bodyPr/>
          <a:lstStyle/>
          <a:p>
            <a:fld id="{59859C04-49A5-694A-9BC9-5B17010ED761}"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6386905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Haldane</a:t>
            </a:r>
            <a:r>
              <a:rPr lang="en-US" baseline="0" dirty="0" smtClean="0"/>
              <a:t> principle in practice </a:t>
            </a:r>
            <a:endParaRPr lang="en-US" dirty="0"/>
          </a:p>
        </p:txBody>
      </p:sp>
      <p:sp>
        <p:nvSpPr>
          <p:cNvPr id="4" name="Slide Number Placeholder 3"/>
          <p:cNvSpPr>
            <a:spLocks noGrp="1"/>
          </p:cNvSpPr>
          <p:nvPr>
            <p:ph type="sldNum" sz="quarter" idx="10"/>
          </p:nvPr>
        </p:nvSpPr>
        <p:spPr/>
        <p:txBody>
          <a:bodyPr/>
          <a:lstStyle/>
          <a:p>
            <a:fld id="{59859C04-49A5-694A-9BC9-5B17010ED761}" type="slidenum">
              <a:rPr lang="en-US" smtClean="0"/>
              <a:t>8</a:t>
            </a:fld>
            <a:endParaRPr lang="en-US"/>
          </a:p>
        </p:txBody>
      </p:sp>
    </p:spTree>
    <p:extLst>
      <p:ext uri="{BB962C8B-B14F-4D97-AF65-F5344CB8AC3E}">
        <p14:creationId xmlns:p14="http://schemas.microsoft.com/office/powerpoint/2010/main" val="369477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Haldane</a:t>
            </a:r>
            <a:r>
              <a:rPr lang="en-US" baseline="0" dirty="0" smtClean="0"/>
              <a:t> principle in practice </a:t>
            </a:r>
            <a:endParaRPr lang="en-US" dirty="0"/>
          </a:p>
        </p:txBody>
      </p:sp>
      <p:sp>
        <p:nvSpPr>
          <p:cNvPr id="4" name="Slide Number Placeholder 3"/>
          <p:cNvSpPr>
            <a:spLocks noGrp="1"/>
          </p:cNvSpPr>
          <p:nvPr>
            <p:ph type="sldNum" sz="quarter" idx="10"/>
          </p:nvPr>
        </p:nvSpPr>
        <p:spPr/>
        <p:txBody>
          <a:bodyPr/>
          <a:lstStyle/>
          <a:p>
            <a:fld id="{59859C04-49A5-694A-9BC9-5B17010ED761}" type="slidenum">
              <a:rPr lang="en-US" smtClean="0"/>
              <a:t>9</a:t>
            </a:fld>
            <a:endParaRPr lang="en-US"/>
          </a:p>
        </p:txBody>
      </p:sp>
    </p:spTree>
    <p:extLst>
      <p:ext uri="{BB962C8B-B14F-4D97-AF65-F5344CB8AC3E}">
        <p14:creationId xmlns:p14="http://schemas.microsoft.com/office/powerpoint/2010/main" val="4979434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Haldane</a:t>
            </a:r>
            <a:r>
              <a:rPr lang="en-US" baseline="0" dirty="0" smtClean="0"/>
              <a:t> principle in practice </a:t>
            </a:r>
            <a:endParaRPr lang="en-US" dirty="0"/>
          </a:p>
        </p:txBody>
      </p:sp>
      <p:sp>
        <p:nvSpPr>
          <p:cNvPr id="4" name="Slide Number Placeholder 3"/>
          <p:cNvSpPr>
            <a:spLocks noGrp="1"/>
          </p:cNvSpPr>
          <p:nvPr>
            <p:ph type="sldNum" sz="quarter" idx="10"/>
          </p:nvPr>
        </p:nvSpPr>
        <p:spPr/>
        <p:txBody>
          <a:bodyPr/>
          <a:lstStyle/>
          <a:p>
            <a:fld id="{59859C04-49A5-694A-9BC9-5B17010ED761}" type="slidenum">
              <a:rPr lang="en-US" smtClean="0"/>
              <a:t>10</a:t>
            </a:fld>
            <a:endParaRPr lang="en-US"/>
          </a:p>
        </p:txBody>
      </p:sp>
    </p:spTree>
    <p:extLst>
      <p:ext uri="{BB962C8B-B14F-4D97-AF65-F5344CB8AC3E}">
        <p14:creationId xmlns:p14="http://schemas.microsoft.com/office/powerpoint/2010/main" val="2035090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Haldane</a:t>
            </a:r>
            <a:r>
              <a:rPr lang="en-US" baseline="0" dirty="0" smtClean="0"/>
              <a:t> principle in practice </a:t>
            </a:r>
          </a:p>
          <a:p>
            <a:endParaRPr lang="en-US" baseline="0" dirty="0" smtClean="0"/>
          </a:p>
        </p:txBody>
      </p:sp>
      <p:sp>
        <p:nvSpPr>
          <p:cNvPr id="4" name="Slide Number Placeholder 3"/>
          <p:cNvSpPr>
            <a:spLocks noGrp="1"/>
          </p:cNvSpPr>
          <p:nvPr>
            <p:ph type="sldNum" sz="quarter" idx="10"/>
          </p:nvPr>
        </p:nvSpPr>
        <p:spPr/>
        <p:txBody>
          <a:bodyPr/>
          <a:lstStyle/>
          <a:p>
            <a:fld id="{59859C04-49A5-694A-9BC9-5B17010ED761}" type="slidenum">
              <a:rPr lang="en-US" smtClean="0"/>
              <a:t>11</a:t>
            </a:fld>
            <a:endParaRPr lang="en-US"/>
          </a:p>
        </p:txBody>
      </p:sp>
    </p:spTree>
    <p:extLst>
      <p:ext uri="{BB962C8B-B14F-4D97-AF65-F5344CB8AC3E}">
        <p14:creationId xmlns:p14="http://schemas.microsoft.com/office/powerpoint/2010/main" val="1816160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9859C04-49A5-694A-9BC9-5B17010ED761}"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17605977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emf"/><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emf"/><Relationship Id="rId5" Type="http://schemas.openxmlformats.org/officeDocument/2006/relationships/image" Target="../media/image6.jpeg"/><Relationship Id="rId4" Type="http://schemas.openxmlformats.org/officeDocument/2006/relationships/image" Target="../media/image5.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7" name="Rectangle 16"/>
          <p:cNvSpPr/>
          <p:nvPr userDrawn="1"/>
        </p:nvSpPr>
        <p:spPr>
          <a:xfrm>
            <a:off x="-13556" y="4809428"/>
            <a:ext cx="7544893" cy="2061978"/>
          </a:xfrm>
          <a:prstGeom prst="rect">
            <a:avLst/>
          </a:prstGeom>
          <a:solidFill>
            <a:srgbClr val="B4B6B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ectangle 14"/>
          <p:cNvSpPr/>
          <p:nvPr userDrawn="1"/>
        </p:nvSpPr>
        <p:spPr>
          <a:xfrm>
            <a:off x="7717368" y="4797152"/>
            <a:ext cx="556594" cy="2064848"/>
          </a:xfrm>
          <a:prstGeom prst="rect">
            <a:avLst/>
          </a:prstGeom>
          <a:solidFill>
            <a:srgbClr val="43007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p:cNvSpPr/>
          <p:nvPr userDrawn="1"/>
        </p:nvSpPr>
        <p:spPr>
          <a:xfrm>
            <a:off x="8398450" y="4797152"/>
            <a:ext cx="279297" cy="2064849"/>
          </a:xfrm>
          <a:prstGeom prst="rect">
            <a:avLst/>
          </a:prstGeom>
          <a:solidFill>
            <a:srgbClr val="006EB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US" dirty="0"/>
          </a:p>
        </p:txBody>
      </p:sp>
      <p:sp>
        <p:nvSpPr>
          <p:cNvPr id="18" name="Rectangle 17"/>
          <p:cNvSpPr/>
          <p:nvPr userDrawn="1"/>
        </p:nvSpPr>
        <p:spPr>
          <a:xfrm>
            <a:off x="8834152" y="4797152"/>
            <a:ext cx="117302" cy="2064849"/>
          </a:xfrm>
          <a:prstGeom prst="rect">
            <a:avLst/>
          </a:prstGeom>
          <a:solidFill>
            <a:srgbClr val="F7C1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US" dirty="0"/>
          </a:p>
        </p:txBody>
      </p:sp>
      <p:pic>
        <p:nvPicPr>
          <p:cNvPr id="19" name="Picture 18"/>
          <p:cNvPicPr>
            <a:picLocks noChangeAspect="1"/>
          </p:cNvPicPr>
          <p:nvPr userDrawn="1"/>
        </p:nvPicPr>
        <p:blipFill rotWithShape="1">
          <a:blip r:embed="rId2"/>
          <a:srcRect t="3098"/>
          <a:stretch/>
        </p:blipFill>
        <p:spPr>
          <a:xfrm>
            <a:off x="1" y="1210733"/>
            <a:ext cx="1887992" cy="3442402"/>
          </a:xfrm>
          <a:prstGeom prst="rect">
            <a:avLst/>
          </a:prstGeom>
        </p:spPr>
      </p:pic>
      <p:pic>
        <p:nvPicPr>
          <p:cNvPr id="20" name="Picture 19"/>
          <p:cNvPicPr>
            <a:picLocks noChangeAspect="1"/>
          </p:cNvPicPr>
          <p:nvPr userDrawn="1"/>
        </p:nvPicPr>
        <p:blipFill rotWithShape="1">
          <a:blip r:embed="rId3"/>
          <a:srcRect t="3098"/>
          <a:stretch/>
        </p:blipFill>
        <p:spPr>
          <a:xfrm>
            <a:off x="1875639" y="1210733"/>
            <a:ext cx="1887992" cy="3442402"/>
          </a:xfrm>
          <a:prstGeom prst="rect">
            <a:avLst/>
          </a:prstGeom>
        </p:spPr>
      </p:pic>
      <p:pic>
        <p:nvPicPr>
          <p:cNvPr id="21" name="Picture 20"/>
          <p:cNvPicPr>
            <a:picLocks noChangeAspect="1"/>
          </p:cNvPicPr>
          <p:nvPr userDrawn="1"/>
        </p:nvPicPr>
        <p:blipFill rotWithShape="1">
          <a:blip r:embed="rId4"/>
          <a:srcRect t="3098"/>
          <a:stretch/>
        </p:blipFill>
        <p:spPr>
          <a:xfrm>
            <a:off x="3757540" y="1210733"/>
            <a:ext cx="1887992" cy="3442402"/>
          </a:xfrm>
          <a:prstGeom prst="rect">
            <a:avLst/>
          </a:prstGeom>
        </p:spPr>
      </p:pic>
      <p:pic>
        <p:nvPicPr>
          <p:cNvPr id="22" name="Picture 21"/>
          <p:cNvPicPr>
            <a:picLocks noChangeAspect="1"/>
          </p:cNvPicPr>
          <p:nvPr userDrawn="1"/>
        </p:nvPicPr>
        <p:blipFill rotWithShape="1">
          <a:blip r:embed="rId5"/>
          <a:srcRect t="3098"/>
          <a:stretch/>
        </p:blipFill>
        <p:spPr>
          <a:xfrm>
            <a:off x="5643345" y="1210733"/>
            <a:ext cx="1887992" cy="3442402"/>
          </a:xfrm>
          <a:prstGeom prst="rect">
            <a:avLst/>
          </a:prstGeom>
        </p:spPr>
      </p:pic>
      <p:pic>
        <p:nvPicPr>
          <p:cNvPr id="24" name="Picture 23"/>
          <p:cNvPicPr>
            <a:picLocks noChangeAspect="1"/>
          </p:cNvPicPr>
          <p:nvPr userDrawn="1"/>
        </p:nvPicPr>
        <p:blipFill>
          <a:blip r:embed="rId6"/>
          <a:stretch>
            <a:fillRect/>
          </a:stretch>
        </p:blipFill>
        <p:spPr>
          <a:xfrm>
            <a:off x="253276" y="228926"/>
            <a:ext cx="2146300" cy="279400"/>
          </a:xfrm>
          <a:prstGeom prst="rect">
            <a:avLst/>
          </a:prstGeom>
        </p:spPr>
      </p:pic>
      <p:sp>
        <p:nvSpPr>
          <p:cNvPr id="2" name="Title 1"/>
          <p:cNvSpPr>
            <a:spLocks noGrp="1"/>
          </p:cNvSpPr>
          <p:nvPr userDrawn="1">
            <p:ph type="ctrTitle"/>
          </p:nvPr>
        </p:nvSpPr>
        <p:spPr>
          <a:xfrm>
            <a:off x="246145" y="4907877"/>
            <a:ext cx="6688056" cy="520127"/>
          </a:xfrm>
          <a:prstGeom prst="rect">
            <a:avLst/>
          </a:prstGeom>
        </p:spPr>
        <p:txBody>
          <a:bodyPr/>
          <a:lstStyle>
            <a:lvl1pPr algn="l">
              <a:defRPr>
                <a:solidFill>
                  <a:schemeClr val="tx1"/>
                </a:solidFill>
                <a:latin typeface="Arial"/>
              </a:defRPr>
            </a:lvl1pPr>
          </a:lstStyle>
          <a:p>
            <a:r>
              <a:rPr lang="en-GB" dirty="0" smtClean="0"/>
              <a:t>Click to edit Master title style</a:t>
            </a:r>
            <a:endParaRPr lang="en-US" dirty="0"/>
          </a:p>
        </p:txBody>
      </p:sp>
      <p:sp>
        <p:nvSpPr>
          <p:cNvPr id="3" name="Subtitle 2"/>
          <p:cNvSpPr>
            <a:spLocks noGrp="1"/>
          </p:cNvSpPr>
          <p:nvPr userDrawn="1">
            <p:ph type="subTitle" idx="1"/>
          </p:nvPr>
        </p:nvSpPr>
        <p:spPr>
          <a:xfrm>
            <a:off x="263078" y="5425779"/>
            <a:ext cx="6671122" cy="326443"/>
          </a:xfrm>
          <a:prstGeom prst="rect">
            <a:avLst/>
          </a:prstGeom>
        </p:spPr>
        <p:txBody>
          <a:bodyPr lIns="0" tIns="0" rIns="0" bIns="0"/>
          <a:lstStyle>
            <a:lvl1pPr marL="0" indent="0" algn="l">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Click to edit Master subtitle style</a:t>
            </a:r>
            <a:endParaRPr lang="en-US" dirty="0"/>
          </a:p>
        </p:txBody>
      </p:sp>
      <p:pic>
        <p:nvPicPr>
          <p:cNvPr id="26" name="Picture 25"/>
          <p:cNvPicPr>
            <a:picLocks noChangeAspect="1"/>
          </p:cNvPicPr>
          <p:nvPr userDrawn="1"/>
        </p:nvPicPr>
        <p:blipFill>
          <a:blip r:embed="rId7"/>
          <a:stretch>
            <a:fillRect/>
          </a:stretch>
        </p:blipFill>
        <p:spPr>
          <a:xfrm>
            <a:off x="7565224" y="243623"/>
            <a:ext cx="1451343" cy="814168"/>
          </a:xfrm>
          <a:prstGeom prst="rect">
            <a:avLst/>
          </a:prstGeom>
        </p:spPr>
      </p:pic>
      <p:sp>
        <p:nvSpPr>
          <p:cNvPr id="33" name="Date Placeholder 3"/>
          <p:cNvSpPr>
            <a:spLocks noGrp="1"/>
          </p:cNvSpPr>
          <p:nvPr>
            <p:ph type="dt" sz="half" idx="2"/>
          </p:nvPr>
        </p:nvSpPr>
        <p:spPr>
          <a:xfrm>
            <a:off x="1148040" y="6482077"/>
            <a:ext cx="1080649" cy="375923"/>
          </a:xfrm>
          <a:prstGeom prst="rect">
            <a:avLst/>
          </a:prstGeom>
        </p:spPr>
        <p:txBody>
          <a:bodyPr lIns="0" tIns="0" rIns="0" bIns="0" anchor="ctr" anchorCtr="0"/>
          <a:lstStyle>
            <a:lvl1pPr>
              <a:defRPr sz="1100">
                <a:solidFill>
                  <a:schemeClr val="tx1"/>
                </a:solidFill>
                <a:latin typeface="Arial"/>
              </a:defRPr>
            </a:lvl1pPr>
          </a:lstStyle>
          <a:p>
            <a:fld id="{5EA1B00B-4DFE-A543-B63E-0D13F0F2AF21}" type="datetime1">
              <a:rPr lang="en-GB" smtClean="0"/>
              <a:pPr/>
              <a:t>05/07/2016</a:t>
            </a:fld>
            <a:endParaRPr lang="en-US" dirty="0"/>
          </a:p>
        </p:txBody>
      </p:sp>
      <p:sp>
        <p:nvSpPr>
          <p:cNvPr id="34" name="Footer Placeholder 4"/>
          <p:cNvSpPr>
            <a:spLocks noGrp="1"/>
          </p:cNvSpPr>
          <p:nvPr>
            <p:ph type="ftr" sz="quarter" idx="3"/>
          </p:nvPr>
        </p:nvSpPr>
        <p:spPr>
          <a:xfrm>
            <a:off x="2427480" y="6482077"/>
            <a:ext cx="3651588" cy="375924"/>
          </a:xfrm>
          <a:prstGeom prst="rect">
            <a:avLst/>
          </a:prstGeom>
        </p:spPr>
        <p:txBody>
          <a:bodyPr lIns="0" tIns="0" rIns="0" bIns="0" anchor="ctr" anchorCtr="0"/>
          <a:lstStyle>
            <a:lvl1pPr>
              <a:defRPr sz="1100">
                <a:solidFill>
                  <a:schemeClr val="tx1"/>
                </a:solidFill>
                <a:latin typeface="Arial"/>
              </a:defRPr>
            </a:lvl1pPr>
          </a:lstStyle>
          <a:p>
            <a:endParaRPr lang="en-US" dirty="0"/>
          </a:p>
        </p:txBody>
      </p:sp>
      <p:sp>
        <p:nvSpPr>
          <p:cNvPr id="35" name="Slide Number Placeholder 5"/>
          <p:cNvSpPr>
            <a:spLocks noGrp="1"/>
          </p:cNvSpPr>
          <p:nvPr>
            <p:ph type="sldNum" sz="quarter" idx="4"/>
          </p:nvPr>
        </p:nvSpPr>
        <p:spPr>
          <a:xfrm>
            <a:off x="362546" y="6482077"/>
            <a:ext cx="684712" cy="375923"/>
          </a:xfrm>
          <a:prstGeom prst="rect">
            <a:avLst/>
          </a:prstGeom>
        </p:spPr>
        <p:txBody>
          <a:bodyPr wrap="none" lIns="0" tIns="0" rIns="0" bIns="0" anchor="ctr" anchorCtr="0">
            <a:noAutofit/>
          </a:bodyPr>
          <a:lstStyle>
            <a:lvl1pPr>
              <a:defRPr sz="1100" baseline="0">
                <a:solidFill>
                  <a:schemeClr val="tx1"/>
                </a:solidFill>
                <a:latin typeface="Arial"/>
              </a:defRPr>
            </a:lvl1pPr>
          </a:lstStyle>
          <a:p>
            <a:fld id="{D762954D-C8D2-544F-83E7-6B4E4AF726EB}" type="slidenum">
              <a:rPr lang="en-US" smtClean="0"/>
              <a:pPr/>
              <a:t>‹#›</a:t>
            </a:fld>
            <a:endParaRPr lang="en-US" dirty="0"/>
          </a:p>
        </p:txBody>
      </p:sp>
    </p:spTree>
    <p:extLst>
      <p:ext uri="{BB962C8B-B14F-4D97-AF65-F5344CB8AC3E}">
        <p14:creationId xmlns:p14="http://schemas.microsoft.com/office/powerpoint/2010/main" val="2975053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mtClean="0"/>
              <a:t>Click to edit Master title style</a:t>
            </a:r>
            <a:endParaRPr lang="en-US"/>
          </a:p>
        </p:txBody>
      </p:sp>
      <p:sp>
        <p:nvSpPr>
          <p:cNvPr id="16" name="Text Placeholder 15"/>
          <p:cNvSpPr>
            <a:spLocks noGrp="1"/>
          </p:cNvSpPr>
          <p:nvPr>
            <p:ph type="body" sz="quarter" idx="10"/>
          </p:nvPr>
        </p:nvSpPr>
        <p:spPr>
          <a:xfrm>
            <a:off x="361951" y="1566863"/>
            <a:ext cx="8324850" cy="4613275"/>
          </a:xfrm>
          <a:prstGeom prst="rect">
            <a:avLst/>
          </a:prstGeom>
        </p:spPr>
        <p:txBody>
          <a:bodyPr lIns="0" tIns="0" rIns="0" bIns="0"/>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20" name="Date Placeholder 3"/>
          <p:cNvSpPr>
            <a:spLocks noGrp="1"/>
          </p:cNvSpPr>
          <p:nvPr>
            <p:ph type="dt" sz="half" idx="2"/>
          </p:nvPr>
        </p:nvSpPr>
        <p:spPr>
          <a:xfrm>
            <a:off x="1148040" y="6482077"/>
            <a:ext cx="1080649" cy="375923"/>
          </a:xfrm>
          <a:prstGeom prst="rect">
            <a:avLst/>
          </a:prstGeom>
        </p:spPr>
        <p:txBody>
          <a:bodyPr lIns="0" tIns="0" rIns="0" bIns="0" anchor="ctr" anchorCtr="0"/>
          <a:lstStyle>
            <a:lvl1pPr>
              <a:defRPr sz="1100">
                <a:solidFill>
                  <a:schemeClr val="tx1"/>
                </a:solidFill>
                <a:latin typeface="Arial"/>
              </a:defRPr>
            </a:lvl1pPr>
          </a:lstStyle>
          <a:p>
            <a:fld id="{5EA1B00B-4DFE-A543-B63E-0D13F0F2AF21}" type="datetime1">
              <a:rPr lang="en-GB" smtClean="0"/>
              <a:pPr/>
              <a:t>05/07/2016</a:t>
            </a:fld>
            <a:endParaRPr lang="en-US" dirty="0"/>
          </a:p>
        </p:txBody>
      </p:sp>
      <p:sp>
        <p:nvSpPr>
          <p:cNvPr id="21" name="Footer Placeholder 4"/>
          <p:cNvSpPr>
            <a:spLocks noGrp="1"/>
          </p:cNvSpPr>
          <p:nvPr>
            <p:ph type="ftr" sz="quarter" idx="3"/>
          </p:nvPr>
        </p:nvSpPr>
        <p:spPr>
          <a:xfrm>
            <a:off x="2427480" y="6482077"/>
            <a:ext cx="3651588" cy="375924"/>
          </a:xfrm>
          <a:prstGeom prst="rect">
            <a:avLst/>
          </a:prstGeom>
        </p:spPr>
        <p:txBody>
          <a:bodyPr lIns="0" tIns="0" rIns="0" bIns="0" anchor="ctr" anchorCtr="0"/>
          <a:lstStyle>
            <a:lvl1pPr>
              <a:defRPr sz="1100">
                <a:solidFill>
                  <a:schemeClr val="tx1"/>
                </a:solidFill>
                <a:latin typeface="Arial"/>
              </a:defRPr>
            </a:lvl1pPr>
          </a:lstStyle>
          <a:p>
            <a:endParaRPr lang="en-US" dirty="0"/>
          </a:p>
        </p:txBody>
      </p:sp>
      <p:sp>
        <p:nvSpPr>
          <p:cNvPr id="22" name="Slide Number Placeholder 5"/>
          <p:cNvSpPr>
            <a:spLocks noGrp="1"/>
          </p:cNvSpPr>
          <p:nvPr>
            <p:ph type="sldNum" sz="quarter" idx="4"/>
          </p:nvPr>
        </p:nvSpPr>
        <p:spPr>
          <a:xfrm>
            <a:off x="362546" y="6482077"/>
            <a:ext cx="684712" cy="375923"/>
          </a:xfrm>
          <a:prstGeom prst="rect">
            <a:avLst/>
          </a:prstGeom>
        </p:spPr>
        <p:txBody>
          <a:bodyPr wrap="none" lIns="0" tIns="0" rIns="0" bIns="0" anchor="ctr" anchorCtr="0">
            <a:noAutofit/>
          </a:bodyPr>
          <a:lstStyle>
            <a:lvl1pPr>
              <a:defRPr sz="1100" baseline="0">
                <a:solidFill>
                  <a:schemeClr val="tx1"/>
                </a:solidFill>
                <a:latin typeface="Arial"/>
              </a:defRPr>
            </a:lvl1pPr>
          </a:lstStyle>
          <a:p>
            <a:fld id="{D762954D-C8D2-544F-83E7-6B4E4AF726EB}" type="slidenum">
              <a:rPr lang="en-US" smtClean="0"/>
              <a:pPr/>
              <a:t>‹#›</a:t>
            </a:fld>
            <a:endParaRPr lang="en-US" dirty="0"/>
          </a:p>
        </p:txBody>
      </p:sp>
    </p:spTree>
    <p:extLst>
      <p:ext uri="{BB962C8B-B14F-4D97-AF65-F5344CB8AC3E}">
        <p14:creationId xmlns:p14="http://schemas.microsoft.com/office/powerpoint/2010/main" val="7300051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2545" y="1535933"/>
            <a:ext cx="4038600" cy="4525963"/>
          </a:xfrm>
          <a:prstGeom prst="rect">
            <a:avLst/>
          </a:prstGeom>
        </p:spPr>
        <p:txBody>
          <a:bodyPr lIns="0" tIns="0" bIns="0">
            <a:normAutofit/>
          </a:bodyPr>
          <a:lstStyle>
            <a:lvl1pPr>
              <a:defRPr sz="1500">
                <a:latin typeface="Arial"/>
              </a:defRPr>
            </a:lvl1pPr>
            <a:lvl2pPr>
              <a:defRPr sz="1500">
                <a:latin typeface="Arial"/>
              </a:defRPr>
            </a:lvl2pPr>
            <a:lvl3pPr>
              <a:defRPr sz="1500">
                <a:latin typeface="Arial"/>
              </a:defRPr>
            </a:lvl3pPr>
            <a:lvl4pPr>
              <a:defRPr sz="1500">
                <a:latin typeface="Arial"/>
              </a:defRPr>
            </a:lvl4pPr>
            <a:lvl5pPr>
              <a:defRPr sz="1500">
                <a:latin typeface="Arial"/>
              </a:defRPr>
            </a:lvl5pPr>
            <a:lvl6pPr>
              <a:defRPr sz="1800"/>
            </a:lvl6pPr>
            <a:lvl7pPr>
              <a:defRPr sz="1800"/>
            </a:lvl7pPr>
            <a:lvl8pPr>
              <a:defRPr sz="1800"/>
            </a:lvl8pPr>
            <a:lvl9pPr>
              <a:defRPr sz="1800"/>
            </a:lvl9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Content Placeholder 3"/>
          <p:cNvSpPr>
            <a:spLocks noGrp="1"/>
          </p:cNvSpPr>
          <p:nvPr>
            <p:ph sz="half" idx="2"/>
          </p:nvPr>
        </p:nvSpPr>
        <p:spPr>
          <a:xfrm>
            <a:off x="4553545" y="1535933"/>
            <a:ext cx="4038600" cy="4525963"/>
          </a:xfrm>
          <a:prstGeom prst="rect">
            <a:avLst/>
          </a:prstGeom>
        </p:spPr>
        <p:txBody>
          <a:bodyPr tIns="0" rIns="0" bIns="0">
            <a:normAutofit/>
          </a:bodyPr>
          <a:lstStyle>
            <a:lvl1pPr>
              <a:defRPr sz="1500">
                <a:latin typeface="Arial"/>
              </a:defRPr>
            </a:lvl1pPr>
            <a:lvl2pPr>
              <a:defRPr sz="1500">
                <a:latin typeface="Arial"/>
              </a:defRPr>
            </a:lvl2pPr>
            <a:lvl3pPr>
              <a:defRPr sz="1500">
                <a:latin typeface="Arial"/>
              </a:defRPr>
            </a:lvl3pPr>
            <a:lvl4pPr>
              <a:defRPr sz="1500">
                <a:latin typeface="Arial"/>
              </a:defRPr>
            </a:lvl4pPr>
            <a:lvl5pPr>
              <a:defRPr sz="1500">
                <a:latin typeface="Arial"/>
              </a:defRPr>
            </a:lvl5pPr>
            <a:lvl6pPr>
              <a:defRPr sz="1800"/>
            </a:lvl6pPr>
            <a:lvl7pPr>
              <a:defRPr sz="1800"/>
            </a:lvl7pPr>
            <a:lvl8pPr>
              <a:defRPr sz="1800"/>
            </a:lvl8pPr>
            <a:lvl9pPr>
              <a:defRPr sz="1800"/>
            </a:lvl9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2" name="Title 1"/>
          <p:cNvSpPr>
            <a:spLocks noGrp="1"/>
          </p:cNvSpPr>
          <p:nvPr>
            <p:ph type="title"/>
          </p:nvPr>
        </p:nvSpPr>
        <p:spPr/>
        <p:txBody>
          <a:bodyPr/>
          <a:lstStyle/>
          <a:p>
            <a:r>
              <a:rPr lang="en-GB" smtClean="0"/>
              <a:t>Click to edit Master title style</a:t>
            </a:r>
            <a:endParaRPr lang="en-US"/>
          </a:p>
        </p:txBody>
      </p:sp>
      <p:sp>
        <p:nvSpPr>
          <p:cNvPr id="17" name="Date Placeholder 3"/>
          <p:cNvSpPr>
            <a:spLocks noGrp="1"/>
          </p:cNvSpPr>
          <p:nvPr>
            <p:ph type="dt" sz="half" idx="10"/>
          </p:nvPr>
        </p:nvSpPr>
        <p:spPr>
          <a:xfrm>
            <a:off x="1148040" y="6482077"/>
            <a:ext cx="1080649" cy="375923"/>
          </a:xfrm>
          <a:prstGeom prst="rect">
            <a:avLst/>
          </a:prstGeom>
        </p:spPr>
        <p:txBody>
          <a:bodyPr lIns="0" tIns="0" rIns="0" bIns="0" anchor="ctr" anchorCtr="0"/>
          <a:lstStyle>
            <a:lvl1pPr>
              <a:defRPr sz="1100">
                <a:solidFill>
                  <a:schemeClr val="tx1"/>
                </a:solidFill>
                <a:latin typeface="Arial"/>
              </a:defRPr>
            </a:lvl1pPr>
          </a:lstStyle>
          <a:p>
            <a:fld id="{5EA1B00B-4DFE-A543-B63E-0D13F0F2AF21}" type="datetime1">
              <a:rPr lang="en-GB" smtClean="0"/>
              <a:pPr/>
              <a:t>05/07/2016</a:t>
            </a:fld>
            <a:endParaRPr lang="en-US" dirty="0"/>
          </a:p>
        </p:txBody>
      </p:sp>
      <p:sp>
        <p:nvSpPr>
          <p:cNvPr id="18" name="Footer Placeholder 4"/>
          <p:cNvSpPr>
            <a:spLocks noGrp="1"/>
          </p:cNvSpPr>
          <p:nvPr>
            <p:ph type="ftr" sz="quarter" idx="3"/>
          </p:nvPr>
        </p:nvSpPr>
        <p:spPr>
          <a:xfrm>
            <a:off x="2427480" y="6482077"/>
            <a:ext cx="3651588" cy="375924"/>
          </a:xfrm>
          <a:prstGeom prst="rect">
            <a:avLst/>
          </a:prstGeom>
        </p:spPr>
        <p:txBody>
          <a:bodyPr lIns="0" tIns="0" rIns="0" bIns="0" anchor="ctr" anchorCtr="0"/>
          <a:lstStyle>
            <a:lvl1pPr>
              <a:defRPr sz="1100">
                <a:solidFill>
                  <a:schemeClr val="tx1"/>
                </a:solidFill>
                <a:latin typeface="Arial"/>
              </a:defRPr>
            </a:lvl1pPr>
          </a:lstStyle>
          <a:p>
            <a:endParaRPr lang="en-US" dirty="0"/>
          </a:p>
        </p:txBody>
      </p:sp>
      <p:sp>
        <p:nvSpPr>
          <p:cNvPr id="19" name="Slide Number Placeholder 5"/>
          <p:cNvSpPr>
            <a:spLocks noGrp="1"/>
          </p:cNvSpPr>
          <p:nvPr>
            <p:ph type="sldNum" sz="quarter" idx="4"/>
          </p:nvPr>
        </p:nvSpPr>
        <p:spPr>
          <a:xfrm>
            <a:off x="362546" y="6482077"/>
            <a:ext cx="684712" cy="375923"/>
          </a:xfrm>
          <a:prstGeom prst="rect">
            <a:avLst/>
          </a:prstGeom>
        </p:spPr>
        <p:txBody>
          <a:bodyPr wrap="none" lIns="0" tIns="0" rIns="0" bIns="0" anchor="ctr" anchorCtr="0">
            <a:noAutofit/>
          </a:bodyPr>
          <a:lstStyle>
            <a:lvl1pPr>
              <a:defRPr sz="1100" baseline="0">
                <a:solidFill>
                  <a:schemeClr val="tx1"/>
                </a:solidFill>
                <a:latin typeface="Arial"/>
              </a:defRPr>
            </a:lvl1pPr>
          </a:lstStyle>
          <a:p>
            <a:fld id="{D762954D-C8D2-544F-83E7-6B4E4AF726EB}" type="slidenum">
              <a:rPr lang="en-US" smtClean="0"/>
              <a:pPr/>
              <a:t>‹#›</a:t>
            </a:fld>
            <a:endParaRPr lang="en-US" dirty="0"/>
          </a:p>
        </p:txBody>
      </p:sp>
    </p:spTree>
    <p:extLst>
      <p:ext uri="{BB962C8B-B14F-4D97-AF65-F5344CB8AC3E}">
        <p14:creationId xmlns:p14="http://schemas.microsoft.com/office/powerpoint/2010/main" val="1588359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smtClean="0"/>
              <a:t>Click to edit Master title style</a:t>
            </a:r>
            <a:endParaRPr lang="en-US"/>
          </a:p>
        </p:txBody>
      </p:sp>
      <p:sp>
        <p:nvSpPr>
          <p:cNvPr id="14" name="Date Placeholder 3"/>
          <p:cNvSpPr>
            <a:spLocks noGrp="1"/>
          </p:cNvSpPr>
          <p:nvPr>
            <p:ph type="dt" sz="half" idx="2"/>
          </p:nvPr>
        </p:nvSpPr>
        <p:spPr>
          <a:xfrm>
            <a:off x="1148040" y="6482077"/>
            <a:ext cx="1080649" cy="375923"/>
          </a:xfrm>
          <a:prstGeom prst="rect">
            <a:avLst/>
          </a:prstGeom>
        </p:spPr>
        <p:txBody>
          <a:bodyPr lIns="0" tIns="0" rIns="0" bIns="0" anchor="ctr" anchorCtr="0"/>
          <a:lstStyle>
            <a:lvl1pPr>
              <a:defRPr sz="1100">
                <a:solidFill>
                  <a:schemeClr val="tx1"/>
                </a:solidFill>
                <a:latin typeface="Arial"/>
              </a:defRPr>
            </a:lvl1pPr>
          </a:lstStyle>
          <a:p>
            <a:fld id="{5EA1B00B-4DFE-A543-B63E-0D13F0F2AF21}" type="datetime1">
              <a:rPr lang="en-GB" smtClean="0"/>
              <a:pPr/>
              <a:t>05/07/2016</a:t>
            </a:fld>
            <a:endParaRPr lang="en-US" dirty="0"/>
          </a:p>
        </p:txBody>
      </p:sp>
      <p:sp>
        <p:nvSpPr>
          <p:cNvPr id="15" name="Footer Placeholder 4"/>
          <p:cNvSpPr>
            <a:spLocks noGrp="1"/>
          </p:cNvSpPr>
          <p:nvPr>
            <p:ph type="ftr" sz="quarter" idx="3"/>
          </p:nvPr>
        </p:nvSpPr>
        <p:spPr>
          <a:xfrm>
            <a:off x="2427480" y="6482077"/>
            <a:ext cx="3651588" cy="375924"/>
          </a:xfrm>
          <a:prstGeom prst="rect">
            <a:avLst/>
          </a:prstGeom>
        </p:spPr>
        <p:txBody>
          <a:bodyPr lIns="0" tIns="0" rIns="0" bIns="0" anchor="ctr" anchorCtr="0"/>
          <a:lstStyle>
            <a:lvl1pPr>
              <a:defRPr sz="1100">
                <a:solidFill>
                  <a:schemeClr val="tx1"/>
                </a:solidFill>
                <a:latin typeface="Arial"/>
              </a:defRPr>
            </a:lvl1pPr>
          </a:lstStyle>
          <a:p>
            <a:endParaRPr lang="en-US" dirty="0"/>
          </a:p>
        </p:txBody>
      </p:sp>
      <p:sp>
        <p:nvSpPr>
          <p:cNvPr id="16" name="Slide Number Placeholder 5"/>
          <p:cNvSpPr>
            <a:spLocks noGrp="1"/>
          </p:cNvSpPr>
          <p:nvPr>
            <p:ph type="sldNum" sz="quarter" idx="4"/>
          </p:nvPr>
        </p:nvSpPr>
        <p:spPr>
          <a:xfrm>
            <a:off x="362546" y="6482077"/>
            <a:ext cx="684712" cy="375923"/>
          </a:xfrm>
          <a:prstGeom prst="rect">
            <a:avLst/>
          </a:prstGeom>
        </p:spPr>
        <p:txBody>
          <a:bodyPr wrap="none" lIns="0" tIns="0" rIns="0" bIns="0" anchor="ctr" anchorCtr="0">
            <a:noAutofit/>
          </a:bodyPr>
          <a:lstStyle>
            <a:lvl1pPr>
              <a:defRPr sz="1100" baseline="0">
                <a:solidFill>
                  <a:schemeClr val="tx1"/>
                </a:solidFill>
                <a:latin typeface="Arial"/>
              </a:defRPr>
            </a:lvl1pPr>
          </a:lstStyle>
          <a:p>
            <a:fld id="{D762954D-C8D2-544F-83E7-6B4E4AF726EB}" type="slidenum">
              <a:rPr lang="en-US" smtClean="0"/>
              <a:pPr/>
              <a:t>‹#›</a:t>
            </a:fld>
            <a:endParaRPr lang="en-US" dirty="0"/>
          </a:p>
        </p:txBody>
      </p:sp>
    </p:spTree>
    <p:extLst>
      <p:ext uri="{BB962C8B-B14F-4D97-AF65-F5344CB8AC3E}">
        <p14:creationId xmlns:p14="http://schemas.microsoft.com/office/powerpoint/2010/main" val="42608291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01382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smtClean="0"/>
              <a:t>Click to edit Master title style</a:t>
            </a:r>
            <a:endParaRPr lang="en-US"/>
          </a:p>
        </p:txBody>
      </p:sp>
      <p:sp>
        <p:nvSpPr>
          <p:cNvPr id="14" name="Date Placeholder 3"/>
          <p:cNvSpPr>
            <a:spLocks noGrp="1"/>
          </p:cNvSpPr>
          <p:nvPr>
            <p:ph type="dt" sz="half" idx="2"/>
          </p:nvPr>
        </p:nvSpPr>
        <p:spPr>
          <a:xfrm>
            <a:off x="1148040" y="6482077"/>
            <a:ext cx="1080649" cy="375923"/>
          </a:xfrm>
          <a:prstGeom prst="rect">
            <a:avLst/>
          </a:prstGeom>
        </p:spPr>
        <p:txBody>
          <a:bodyPr lIns="0" tIns="0" rIns="0" bIns="0" anchor="ctr" anchorCtr="0"/>
          <a:lstStyle>
            <a:lvl1pPr>
              <a:defRPr sz="1100">
                <a:solidFill>
                  <a:schemeClr val="tx1"/>
                </a:solidFill>
                <a:latin typeface="Arial"/>
              </a:defRPr>
            </a:lvl1pPr>
          </a:lstStyle>
          <a:p>
            <a:fld id="{5EA1B00B-4DFE-A543-B63E-0D13F0F2AF21}" type="datetime1">
              <a:rPr lang="en-GB" smtClean="0">
                <a:solidFill>
                  <a:prstClr val="black"/>
                </a:solidFill>
              </a:rPr>
              <a:pPr/>
              <a:t>05/07/2016</a:t>
            </a:fld>
            <a:endParaRPr lang="en-US" dirty="0">
              <a:solidFill>
                <a:prstClr val="black"/>
              </a:solidFill>
            </a:endParaRPr>
          </a:p>
        </p:txBody>
      </p:sp>
      <p:sp>
        <p:nvSpPr>
          <p:cNvPr id="15" name="Footer Placeholder 4"/>
          <p:cNvSpPr>
            <a:spLocks noGrp="1"/>
          </p:cNvSpPr>
          <p:nvPr>
            <p:ph type="ftr" sz="quarter" idx="3"/>
          </p:nvPr>
        </p:nvSpPr>
        <p:spPr>
          <a:xfrm>
            <a:off x="2427480" y="6482077"/>
            <a:ext cx="3651588" cy="375924"/>
          </a:xfrm>
          <a:prstGeom prst="rect">
            <a:avLst/>
          </a:prstGeom>
        </p:spPr>
        <p:txBody>
          <a:bodyPr lIns="0" tIns="0" rIns="0" bIns="0" anchor="ctr" anchorCtr="0"/>
          <a:lstStyle>
            <a:lvl1pPr>
              <a:defRPr sz="1100">
                <a:solidFill>
                  <a:schemeClr val="tx1"/>
                </a:solidFill>
                <a:latin typeface="Arial"/>
              </a:defRPr>
            </a:lvl1pPr>
          </a:lstStyle>
          <a:p>
            <a:endParaRPr lang="en-US" dirty="0">
              <a:solidFill>
                <a:prstClr val="black"/>
              </a:solidFill>
            </a:endParaRPr>
          </a:p>
        </p:txBody>
      </p:sp>
      <p:sp>
        <p:nvSpPr>
          <p:cNvPr id="16" name="Slide Number Placeholder 5"/>
          <p:cNvSpPr>
            <a:spLocks noGrp="1"/>
          </p:cNvSpPr>
          <p:nvPr>
            <p:ph type="sldNum" sz="quarter" idx="4"/>
          </p:nvPr>
        </p:nvSpPr>
        <p:spPr>
          <a:xfrm>
            <a:off x="362546" y="6482077"/>
            <a:ext cx="684712" cy="375923"/>
          </a:xfrm>
          <a:prstGeom prst="rect">
            <a:avLst/>
          </a:prstGeom>
        </p:spPr>
        <p:txBody>
          <a:bodyPr wrap="none" lIns="0" tIns="0" rIns="0" bIns="0" anchor="ctr" anchorCtr="0">
            <a:noAutofit/>
          </a:bodyPr>
          <a:lstStyle>
            <a:lvl1pPr>
              <a:defRPr sz="1100" baseline="0">
                <a:solidFill>
                  <a:schemeClr val="tx1"/>
                </a:solidFill>
                <a:latin typeface="Arial"/>
              </a:defRPr>
            </a:lvl1pPr>
          </a:lstStyle>
          <a:p>
            <a:fld id="{D762954D-C8D2-544F-83E7-6B4E4AF726EB}"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940406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4" name="Rectangle 23"/>
          <p:cNvSpPr/>
          <p:nvPr userDrawn="1"/>
        </p:nvSpPr>
        <p:spPr>
          <a:xfrm>
            <a:off x="-13556" y="6492875"/>
            <a:ext cx="7544893" cy="378530"/>
          </a:xfrm>
          <a:prstGeom prst="rect">
            <a:avLst/>
          </a:prstGeom>
          <a:solidFill>
            <a:srgbClr val="B4B6B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5" name="Group 24"/>
          <p:cNvGrpSpPr/>
          <p:nvPr userDrawn="1"/>
        </p:nvGrpSpPr>
        <p:grpSpPr>
          <a:xfrm>
            <a:off x="7717368" y="6482076"/>
            <a:ext cx="1234086" cy="379057"/>
            <a:chOff x="8046357" y="4606065"/>
            <a:chExt cx="905096" cy="2255070"/>
          </a:xfrm>
        </p:grpSpPr>
        <p:sp>
          <p:nvSpPr>
            <p:cNvPr id="26" name="Rectangle 25"/>
            <p:cNvSpPr/>
            <p:nvPr userDrawn="1"/>
          </p:nvSpPr>
          <p:spPr>
            <a:xfrm>
              <a:off x="8046357" y="4606065"/>
              <a:ext cx="408214" cy="2255069"/>
            </a:xfrm>
            <a:prstGeom prst="rect">
              <a:avLst/>
            </a:prstGeom>
            <a:solidFill>
              <a:srgbClr val="43007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7" name="Rectangle 26"/>
            <p:cNvSpPr/>
            <p:nvPr userDrawn="1"/>
          </p:nvSpPr>
          <p:spPr>
            <a:xfrm>
              <a:off x="8545872" y="4606065"/>
              <a:ext cx="204840" cy="2255070"/>
            </a:xfrm>
            <a:prstGeom prst="rect">
              <a:avLst/>
            </a:prstGeom>
            <a:solidFill>
              <a:srgbClr val="006EB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US" dirty="0"/>
            </a:p>
          </p:txBody>
        </p:sp>
        <p:sp>
          <p:nvSpPr>
            <p:cNvPr id="28" name="Rectangle 27"/>
            <p:cNvSpPr/>
            <p:nvPr userDrawn="1"/>
          </p:nvSpPr>
          <p:spPr>
            <a:xfrm>
              <a:off x="8865422" y="4606065"/>
              <a:ext cx="86031" cy="2255070"/>
            </a:xfrm>
            <a:prstGeom prst="rect">
              <a:avLst/>
            </a:prstGeom>
            <a:solidFill>
              <a:srgbClr val="F7C1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US" dirty="0"/>
            </a:p>
          </p:txBody>
        </p:sp>
      </p:grpSp>
      <p:sp>
        <p:nvSpPr>
          <p:cNvPr id="7" name="Rectangle 6"/>
          <p:cNvSpPr/>
          <p:nvPr userDrawn="1"/>
        </p:nvSpPr>
        <p:spPr>
          <a:xfrm>
            <a:off x="0" y="127463"/>
            <a:ext cx="9144000" cy="1036360"/>
          </a:xfrm>
          <a:prstGeom prst="rect">
            <a:avLst/>
          </a:prstGeom>
          <a:solidFill>
            <a:srgbClr val="006EB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US" dirty="0"/>
          </a:p>
        </p:txBody>
      </p:sp>
      <p:sp>
        <p:nvSpPr>
          <p:cNvPr id="21" name="Date Placeholder 3"/>
          <p:cNvSpPr>
            <a:spLocks noGrp="1"/>
          </p:cNvSpPr>
          <p:nvPr>
            <p:ph type="dt" sz="half" idx="2"/>
          </p:nvPr>
        </p:nvSpPr>
        <p:spPr>
          <a:xfrm>
            <a:off x="1148040" y="6482077"/>
            <a:ext cx="1080649" cy="375923"/>
          </a:xfrm>
          <a:prstGeom prst="rect">
            <a:avLst/>
          </a:prstGeom>
        </p:spPr>
        <p:txBody>
          <a:bodyPr lIns="0" tIns="0" rIns="0" bIns="0" anchor="ctr" anchorCtr="0"/>
          <a:lstStyle>
            <a:lvl1pPr>
              <a:defRPr sz="1100">
                <a:solidFill>
                  <a:schemeClr val="tx1"/>
                </a:solidFill>
                <a:latin typeface="Arial"/>
              </a:defRPr>
            </a:lvl1pPr>
          </a:lstStyle>
          <a:p>
            <a:fld id="{5EA1B00B-4DFE-A543-B63E-0D13F0F2AF21}" type="datetime1">
              <a:rPr lang="en-GB" smtClean="0"/>
              <a:pPr/>
              <a:t>05/07/2016</a:t>
            </a:fld>
            <a:endParaRPr lang="en-US" dirty="0"/>
          </a:p>
        </p:txBody>
      </p:sp>
      <p:sp>
        <p:nvSpPr>
          <p:cNvPr id="22" name="Footer Placeholder 4"/>
          <p:cNvSpPr>
            <a:spLocks noGrp="1"/>
          </p:cNvSpPr>
          <p:nvPr>
            <p:ph type="ftr" sz="quarter" idx="3"/>
          </p:nvPr>
        </p:nvSpPr>
        <p:spPr>
          <a:xfrm>
            <a:off x="2427480" y="6482077"/>
            <a:ext cx="3651588" cy="375924"/>
          </a:xfrm>
          <a:prstGeom prst="rect">
            <a:avLst/>
          </a:prstGeom>
        </p:spPr>
        <p:txBody>
          <a:bodyPr lIns="0" tIns="0" rIns="0" bIns="0" anchor="ctr" anchorCtr="0"/>
          <a:lstStyle>
            <a:lvl1pPr>
              <a:defRPr sz="1100">
                <a:solidFill>
                  <a:schemeClr val="tx1"/>
                </a:solidFill>
                <a:latin typeface="Arial"/>
              </a:defRPr>
            </a:lvl1pPr>
          </a:lstStyle>
          <a:p>
            <a:endParaRPr lang="en-US" dirty="0"/>
          </a:p>
        </p:txBody>
      </p:sp>
      <p:sp>
        <p:nvSpPr>
          <p:cNvPr id="23" name="Slide Number Placeholder 5"/>
          <p:cNvSpPr>
            <a:spLocks noGrp="1"/>
          </p:cNvSpPr>
          <p:nvPr>
            <p:ph type="sldNum" sz="quarter" idx="4"/>
          </p:nvPr>
        </p:nvSpPr>
        <p:spPr>
          <a:xfrm>
            <a:off x="362546" y="6482077"/>
            <a:ext cx="684712" cy="375923"/>
          </a:xfrm>
          <a:prstGeom prst="rect">
            <a:avLst/>
          </a:prstGeom>
        </p:spPr>
        <p:txBody>
          <a:bodyPr wrap="none" lIns="0" tIns="0" rIns="0" bIns="0" anchor="ctr" anchorCtr="0">
            <a:noAutofit/>
          </a:bodyPr>
          <a:lstStyle>
            <a:lvl1pPr>
              <a:defRPr sz="1100" baseline="0">
                <a:solidFill>
                  <a:schemeClr val="tx1"/>
                </a:solidFill>
                <a:latin typeface="Arial"/>
              </a:defRPr>
            </a:lvl1pPr>
          </a:lstStyle>
          <a:p>
            <a:fld id="{D762954D-C8D2-544F-83E7-6B4E4AF726EB}" type="slidenum">
              <a:rPr lang="en-US" smtClean="0"/>
              <a:pPr/>
              <a:t>‹#›</a:t>
            </a:fld>
            <a:endParaRPr lang="en-US" dirty="0"/>
          </a:p>
        </p:txBody>
      </p:sp>
      <p:pic>
        <p:nvPicPr>
          <p:cNvPr id="30" name="Picture 29" descr="EPSRC_logo_white.ai"/>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522870" y="167965"/>
            <a:ext cx="1548954" cy="961098"/>
          </a:xfrm>
          <a:prstGeom prst="rect">
            <a:avLst/>
          </a:prstGeom>
        </p:spPr>
      </p:pic>
      <p:sp>
        <p:nvSpPr>
          <p:cNvPr id="2" name="Title Placeholder 1"/>
          <p:cNvSpPr>
            <a:spLocks noGrp="1"/>
          </p:cNvSpPr>
          <p:nvPr>
            <p:ph type="title"/>
          </p:nvPr>
        </p:nvSpPr>
        <p:spPr>
          <a:xfrm>
            <a:off x="362546" y="127464"/>
            <a:ext cx="6605522" cy="1001599"/>
          </a:xfrm>
          <a:prstGeom prst="rect">
            <a:avLst/>
          </a:prstGeom>
        </p:spPr>
        <p:txBody>
          <a:bodyPr vert="horz" lIns="0" tIns="0" rIns="0" bIns="0" rtlCol="0" anchor="ctr">
            <a:normAutofit/>
          </a:bodyPr>
          <a:lstStyle/>
          <a:p>
            <a:r>
              <a:rPr lang="en-GB" dirty="0" smtClean="0"/>
              <a:t>Click to edit Master title style</a:t>
            </a:r>
            <a:endParaRPr lang="en-US" dirty="0"/>
          </a:p>
        </p:txBody>
      </p:sp>
      <p:sp>
        <p:nvSpPr>
          <p:cNvPr id="4" name="Text Placeholder 3"/>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p14="http://schemas.microsoft.com/office/powerpoint/2010/main" val="39959118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5" r:id="rId4"/>
    <p:sldLayoutId id="2147483656" r:id="rId5"/>
    <p:sldLayoutId id="2147483657" r:id="rId6"/>
  </p:sldLayoutIdLst>
  <p:hf hdr="0"/>
  <p:txStyles>
    <p:titleStyle>
      <a:lvl1pPr algn="l" defTabSz="457200" rtl="0" eaLnBrk="1" latinLnBrk="0" hangingPunct="1">
        <a:spcBef>
          <a:spcPct val="0"/>
        </a:spcBef>
        <a:buNone/>
        <a:defRPr sz="2800" kern="1200">
          <a:solidFill>
            <a:schemeClr val="bg1"/>
          </a:solidFill>
          <a:latin typeface="+mj-lt"/>
          <a:ea typeface="+mj-ea"/>
          <a:cs typeface="+mj-cs"/>
        </a:defRPr>
      </a:lvl1pPr>
    </p:titleStyle>
    <p:bodyStyle>
      <a:lvl1pPr marL="271463" indent="-271463" algn="l" defTabSz="457200" rtl="0" eaLnBrk="1" latinLnBrk="0" hangingPunct="1">
        <a:spcBef>
          <a:spcPct val="20000"/>
        </a:spcBef>
        <a:buFontTx/>
        <a:buBlip>
          <a:blip r:embed="rId9"/>
        </a:buBlip>
        <a:defRPr sz="1500" kern="1200">
          <a:solidFill>
            <a:schemeClr val="tx1"/>
          </a:solidFill>
          <a:latin typeface="Arial"/>
          <a:ea typeface="+mn-ea"/>
          <a:cs typeface="+mn-cs"/>
        </a:defRPr>
      </a:lvl1pPr>
      <a:lvl2pPr marL="742950" indent="-285750" algn="l" defTabSz="457200" rtl="0" eaLnBrk="1" latinLnBrk="0" hangingPunct="1">
        <a:spcBef>
          <a:spcPct val="20000"/>
        </a:spcBef>
        <a:buFontTx/>
        <a:buBlip>
          <a:blip r:embed="rId9"/>
        </a:buBlip>
        <a:defRPr sz="1500" kern="1200">
          <a:solidFill>
            <a:schemeClr val="tx1"/>
          </a:solidFill>
          <a:latin typeface="+mn-lt"/>
          <a:ea typeface="+mn-ea"/>
          <a:cs typeface="+mn-cs"/>
        </a:defRPr>
      </a:lvl2pPr>
      <a:lvl3pPr marL="1143000" indent="-228600" algn="l" defTabSz="457200" rtl="0" eaLnBrk="1" latinLnBrk="0" hangingPunct="1">
        <a:spcBef>
          <a:spcPct val="20000"/>
        </a:spcBef>
        <a:buFontTx/>
        <a:buBlip>
          <a:blip r:embed="rId9"/>
        </a:buBlip>
        <a:defRPr sz="1500" kern="1200">
          <a:solidFill>
            <a:schemeClr val="tx1"/>
          </a:solidFill>
          <a:latin typeface="+mn-lt"/>
          <a:ea typeface="+mn-ea"/>
          <a:cs typeface="+mn-cs"/>
        </a:defRPr>
      </a:lvl3pPr>
      <a:lvl4pPr marL="1600200" indent="-228600" algn="l" defTabSz="457200" rtl="0" eaLnBrk="1" latinLnBrk="0" hangingPunct="1">
        <a:spcBef>
          <a:spcPct val="20000"/>
        </a:spcBef>
        <a:buFontTx/>
        <a:buBlip>
          <a:blip r:embed="rId9"/>
        </a:buBlip>
        <a:defRPr sz="1500" kern="1200">
          <a:solidFill>
            <a:schemeClr val="tx1"/>
          </a:solidFill>
          <a:latin typeface="+mn-lt"/>
          <a:ea typeface="+mn-ea"/>
          <a:cs typeface="+mn-cs"/>
        </a:defRPr>
      </a:lvl4pPr>
      <a:lvl5pPr marL="2057400" indent="-228600" algn="l" defTabSz="457200" rtl="0" eaLnBrk="1" latinLnBrk="0" hangingPunct="1">
        <a:spcBef>
          <a:spcPct val="20000"/>
        </a:spcBef>
        <a:buFontTx/>
        <a:buBlip>
          <a:blip r:embed="rId9"/>
        </a:buBlip>
        <a:defRPr sz="1500" kern="1200">
          <a:solidFill>
            <a:schemeClr val="tx1"/>
          </a:solidFill>
          <a:latin typeface="Arial"/>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gif"/><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jpg"/><Relationship Id="rId17" Type="http://schemas.openxmlformats.org/officeDocument/2006/relationships/image" Target="../media/image28.png"/><Relationship Id="rId2" Type="http://schemas.openxmlformats.org/officeDocument/2006/relationships/notesSlide" Target="../notesSlides/notesSlide9.xml"/><Relationship Id="rId16" Type="http://schemas.openxmlformats.org/officeDocument/2006/relationships/image" Target="../media/image27.jpg"/><Relationship Id="rId1" Type="http://schemas.openxmlformats.org/officeDocument/2006/relationships/slideLayout" Target="../slideLayouts/slideLayout6.xml"/><Relationship Id="rId6" Type="http://schemas.openxmlformats.org/officeDocument/2006/relationships/image" Target="../media/image17.png"/><Relationship Id="rId11" Type="http://schemas.openxmlformats.org/officeDocument/2006/relationships/image" Target="../media/image22.JPG"/><Relationship Id="rId5" Type="http://schemas.openxmlformats.org/officeDocument/2006/relationships/image" Target="../media/image16.png"/><Relationship Id="rId15" Type="http://schemas.openxmlformats.org/officeDocument/2006/relationships/image" Target="../media/image26.jpg"/><Relationship Id="rId10" Type="http://schemas.openxmlformats.org/officeDocument/2006/relationships/image" Target="../media/image21.jp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jp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5.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Is the </a:t>
            </a:r>
            <a:r>
              <a:rPr lang="en-US" dirty="0"/>
              <a:t>Haldane Principle </a:t>
            </a:r>
            <a:r>
              <a:rPr lang="en-US" dirty="0" smtClean="0"/>
              <a:t>still relevant? </a:t>
            </a:r>
            <a:endParaRPr lang="en-US" dirty="0"/>
          </a:p>
        </p:txBody>
      </p:sp>
      <p:sp>
        <p:nvSpPr>
          <p:cNvPr id="3" name="Subtitle 2"/>
          <p:cNvSpPr>
            <a:spLocks noGrp="1"/>
          </p:cNvSpPr>
          <p:nvPr>
            <p:ph type="subTitle" idx="1"/>
          </p:nvPr>
        </p:nvSpPr>
        <p:spPr>
          <a:xfrm>
            <a:off x="263078" y="5626195"/>
            <a:ext cx="6671122" cy="1075229"/>
          </a:xfrm>
        </p:spPr>
        <p:txBody>
          <a:bodyPr>
            <a:normAutofit/>
          </a:bodyPr>
          <a:lstStyle/>
          <a:p>
            <a:r>
              <a:rPr lang="en-US" dirty="0" smtClean="0"/>
              <a:t>Professor Tom Rodden</a:t>
            </a:r>
          </a:p>
          <a:p>
            <a:r>
              <a:rPr lang="en-US" dirty="0" smtClean="0"/>
              <a:t>Deputy Chief Executive</a:t>
            </a:r>
          </a:p>
          <a:p>
            <a:r>
              <a:rPr lang="en-US" dirty="0" smtClean="0"/>
              <a:t>Engineering and Physical Sciences Research Council</a:t>
            </a:r>
            <a:endParaRPr lang="en-US" dirty="0"/>
          </a:p>
        </p:txBody>
      </p:sp>
    </p:spTree>
    <p:extLst>
      <p:ext uri="{BB962C8B-B14F-4D97-AF65-F5344CB8AC3E}">
        <p14:creationId xmlns:p14="http://schemas.microsoft.com/office/powerpoint/2010/main" val="16183432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fld id="{5EA1B00B-4DFE-A543-B63E-0D13F0F2AF21}" type="datetime1">
              <a:rPr lang="en-GB" smtClean="0"/>
              <a:pPr/>
              <a:t>05/07/2016</a:t>
            </a:fld>
            <a:endParaRPr lang="en-US" dirty="0"/>
          </a:p>
        </p:txBody>
      </p:sp>
      <p:sp>
        <p:nvSpPr>
          <p:cNvPr id="5" name="Footer Placeholder 4"/>
          <p:cNvSpPr>
            <a:spLocks noGrp="1"/>
          </p:cNvSpPr>
          <p:nvPr>
            <p:ph type="ftr" sz="quarter" idx="3"/>
          </p:nvPr>
        </p:nvSpPr>
        <p:spPr/>
        <p:txBody>
          <a:bodyPr/>
          <a:lstStyle/>
          <a:p>
            <a:r>
              <a:rPr lang="en-US" dirty="0" smtClean="0"/>
              <a:t>The Haldane Principle</a:t>
            </a:r>
            <a:endParaRPr lang="en-US" dirty="0"/>
          </a:p>
        </p:txBody>
      </p:sp>
      <p:sp>
        <p:nvSpPr>
          <p:cNvPr id="6" name="Slide Number Placeholder 5"/>
          <p:cNvSpPr>
            <a:spLocks noGrp="1"/>
          </p:cNvSpPr>
          <p:nvPr>
            <p:ph type="sldNum" sz="quarter" idx="4"/>
          </p:nvPr>
        </p:nvSpPr>
        <p:spPr/>
        <p:txBody>
          <a:bodyPr/>
          <a:lstStyle/>
          <a:p>
            <a:fld id="{D762954D-C8D2-544F-83E7-6B4E4AF726EB}" type="slidenum">
              <a:rPr lang="en-US" smtClean="0"/>
              <a:pPr/>
              <a:t>10</a:t>
            </a:fld>
            <a:endParaRPr lang="en-US" dirty="0"/>
          </a:p>
        </p:txBody>
      </p:sp>
      <p:graphicFrame>
        <p:nvGraphicFramePr>
          <p:cNvPr id="7" name="Diagram 6"/>
          <p:cNvGraphicFramePr/>
          <p:nvPr>
            <p:extLst>
              <p:ext uri="{D42A27DB-BD31-4B8C-83A1-F6EECF244321}">
                <p14:modId xmlns:p14="http://schemas.microsoft.com/office/powerpoint/2010/main" val="3252688929"/>
              </p:ext>
            </p:extLst>
          </p:nvPr>
        </p:nvGraphicFramePr>
        <p:xfrm>
          <a:off x="1148040" y="1346200"/>
          <a:ext cx="6929160" cy="4902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itle 7"/>
          <p:cNvSpPr>
            <a:spLocks noGrp="1"/>
          </p:cNvSpPr>
          <p:nvPr>
            <p:ph type="title"/>
          </p:nvPr>
        </p:nvSpPr>
        <p:spPr/>
        <p:txBody>
          <a:bodyPr/>
          <a:lstStyle/>
          <a:p>
            <a:r>
              <a:rPr lang="en-US" dirty="0" smtClean="0"/>
              <a:t>Our strategic framework </a:t>
            </a:r>
            <a:endParaRPr lang="en-US" dirty="0"/>
          </a:p>
        </p:txBody>
      </p:sp>
      <p:sp>
        <p:nvSpPr>
          <p:cNvPr id="9" name="Rectangle 8"/>
          <p:cNvSpPr/>
          <p:nvPr/>
        </p:nvSpPr>
        <p:spPr>
          <a:xfrm>
            <a:off x="1047258" y="1346200"/>
            <a:ext cx="7487142" cy="12954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0" name="Text Placeholder 9"/>
          <p:cNvSpPr txBox="1">
            <a:spLocks/>
          </p:cNvSpPr>
          <p:nvPr/>
        </p:nvSpPr>
        <p:spPr>
          <a:xfrm>
            <a:off x="362546" y="1346200"/>
            <a:ext cx="8324850" cy="4613275"/>
          </a:xfrm>
          <a:prstGeom prst="rect">
            <a:avLst/>
          </a:prstGeom>
        </p:spPr>
        <p:txBody>
          <a:bodyPr>
            <a:normAutofit/>
          </a:bodyPr>
          <a:lstStyle>
            <a:lvl1pPr marL="271463" indent="-271463" algn="l" defTabSz="457200" rtl="0" eaLnBrk="1" latinLnBrk="0" hangingPunct="1">
              <a:spcBef>
                <a:spcPct val="20000"/>
              </a:spcBef>
              <a:buFontTx/>
              <a:buBlip>
                <a:blip r:embed="rId8"/>
              </a:buBlip>
              <a:defRPr sz="1500" kern="1200">
                <a:solidFill>
                  <a:schemeClr val="tx1"/>
                </a:solidFill>
                <a:latin typeface="Arial"/>
                <a:ea typeface="+mn-ea"/>
                <a:cs typeface="+mn-cs"/>
              </a:defRPr>
            </a:lvl1pPr>
            <a:lvl2pPr marL="742950" indent="-285750" algn="l" defTabSz="457200" rtl="0" eaLnBrk="1" latinLnBrk="0" hangingPunct="1">
              <a:spcBef>
                <a:spcPct val="20000"/>
              </a:spcBef>
              <a:buFontTx/>
              <a:buBlip>
                <a:blip r:embed="rId8"/>
              </a:buBlip>
              <a:defRPr sz="1500" kern="1200">
                <a:solidFill>
                  <a:schemeClr val="tx1"/>
                </a:solidFill>
                <a:latin typeface="+mn-lt"/>
                <a:ea typeface="+mn-ea"/>
                <a:cs typeface="+mn-cs"/>
              </a:defRPr>
            </a:lvl2pPr>
            <a:lvl3pPr marL="1143000" indent="-228600" algn="l" defTabSz="457200" rtl="0" eaLnBrk="1" latinLnBrk="0" hangingPunct="1">
              <a:spcBef>
                <a:spcPct val="20000"/>
              </a:spcBef>
              <a:buFontTx/>
              <a:buBlip>
                <a:blip r:embed="rId8"/>
              </a:buBlip>
              <a:defRPr sz="1500" kern="1200">
                <a:solidFill>
                  <a:schemeClr val="tx1"/>
                </a:solidFill>
                <a:latin typeface="+mn-lt"/>
                <a:ea typeface="+mn-ea"/>
                <a:cs typeface="+mn-cs"/>
              </a:defRPr>
            </a:lvl3pPr>
            <a:lvl4pPr marL="1600200" indent="-228600" algn="l" defTabSz="457200" rtl="0" eaLnBrk="1" latinLnBrk="0" hangingPunct="1">
              <a:spcBef>
                <a:spcPct val="20000"/>
              </a:spcBef>
              <a:buFontTx/>
              <a:buBlip>
                <a:blip r:embed="rId8"/>
              </a:buBlip>
              <a:defRPr sz="1500" kern="1200">
                <a:solidFill>
                  <a:schemeClr val="tx1"/>
                </a:solidFill>
                <a:latin typeface="+mn-lt"/>
                <a:ea typeface="+mn-ea"/>
                <a:cs typeface="+mn-cs"/>
              </a:defRPr>
            </a:lvl4pPr>
            <a:lvl5pPr marL="2057400" indent="-228600" algn="l" defTabSz="457200" rtl="0" eaLnBrk="1" latinLnBrk="0" hangingPunct="1">
              <a:spcBef>
                <a:spcPct val="20000"/>
              </a:spcBef>
              <a:buFontTx/>
              <a:buBlip>
                <a:blip r:embed="rId8"/>
              </a:buBlip>
              <a:defRPr sz="1500" kern="1200">
                <a:solidFill>
                  <a:schemeClr val="tx1"/>
                </a:solidFill>
                <a:latin typeface="Arial"/>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smtClean="0"/>
              <a:t>The EPSRC strategic advice networks provide advice that helps shape the overall strategy including its delivery against national objectives </a:t>
            </a:r>
            <a:endParaRPr lang="en-US" sz="1800" dirty="0"/>
          </a:p>
        </p:txBody>
      </p:sp>
    </p:spTree>
    <p:extLst>
      <p:ext uri="{BB962C8B-B14F-4D97-AF65-F5344CB8AC3E}">
        <p14:creationId xmlns:p14="http://schemas.microsoft.com/office/powerpoint/2010/main" val="10875985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92452" y="1408933"/>
            <a:ext cx="3472855" cy="1994667"/>
          </a:xfrm>
        </p:spPr>
        <p:txBody>
          <a:bodyPr>
            <a:normAutofit/>
          </a:bodyPr>
          <a:lstStyle/>
          <a:p>
            <a:r>
              <a:rPr lang="en-US" sz="1800" dirty="0"/>
              <a:t>EPSRC Council is responsible for determining </a:t>
            </a:r>
            <a:r>
              <a:rPr lang="en-US" sz="1800" dirty="0" smtClean="0"/>
              <a:t>policy</a:t>
            </a:r>
            <a:r>
              <a:rPr lang="en-US" sz="1800" dirty="0"/>
              <a:t>, priorities and </a:t>
            </a:r>
            <a:r>
              <a:rPr lang="en-US" sz="1800" dirty="0" smtClean="0"/>
              <a:t>strategy</a:t>
            </a:r>
            <a:endParaRPr lang="en-US" sz="1800" dirty="0"/>
          </a:p>
        </p:txBody>
      </p:sp>
      <p:sp>
        <p:nvSpPr>
          <p:cNvPr id="3" name="Content Placeholder 2"/>
          <p:cNvSpPr>
            <a:spLocks noGrp="1"/>
          </p:cNvSpPr>
          <p:nvPr>
            <p:ph sz="half" idx="2"/>
          </p:nvPr>
        </p:nvSpPr>
        <p:spPr>
          <a:xfrm>
            <a:off x="5898601" y="1408933"/>
            <a:ext cx="2964855" cy="4525963"/>
          </a:xfrm>
        </p:spPr>
        <p:txBody>
          <a:bodyPr>
            <a:normAutofit/>
          </a:bodyPr>
          <a:lstStyle/>
          <a:p>
            <a:r>
              <a:rPr lang="en-US" sz="1800" dirty="0" smtClean="0"/>
              <a:t>Council is accountable </a:t>
            </a:r>
            <a:r>
              <a:rPr lang="en-US" sz="1800" dirty="0"/>
              <a:t>for the stewardship of EPSRC's budget and the extent to which performance objectives and targets have been </a:t>
            </a:r>
            <a:r>
              <a:rPr lang="en-US" sz="1800" dirty="0" smtClean="0"/>
              <a:t>met</a:t>
            </a:r>
            <a:endParaRPr lang="en-US" sz="1800" dirty="0"/>
          </a:p>
          <a:p>
            <a:endParaRPr lang="en-US" sz="2000" dirty="0"/>
          </a:p>
        </p:txBody>
      </p:sp>
      <p:sp>
        <p:nvSpPr>
          <p:cNvPr id="8" name="Title 7"/>
          <p:cNvSpPr>
            <a:spLocks noGrp="1"/>
          </p:cNvSpPr>
          <p:nvPr>
            <p:ph type="title"/>
          </p:nvPr>
        </p:nvSpPr>
        <p:spPr/>
        <p:txBody>
          <a:bodyPr/>
          <a:lstStyle/>
          <a:p>
            <a:r>
              <a:rPr lang="en-US" dirty="0" smtClean="0"/>
              <a:t>Our strategic framework </a:t>
            </a:r>
            <a:endParaRPr lang="en-US" dirty="0"/>
          </a:p>
        </p:txBody>
      </p:sp>
      <p:sp>
        <p:nvSpPr>
          <p:cNvPr id="4" name="Date Placeholder 3"/>
          <p:cNvSpPr>
            <a:spLocks noGrp="1"/>
          </p:cNvSpPr>
          <p:nvPr>
            <p:ph type="dt" sz="half" idx="10"/>
          </p:nvPr>
        </p:nvSpPr>
        <p:spPr/>
        <p:txBody>
          <a:bodyPr/>
          <a:lstStyle/>
          <a:p>
            <a:fld id="{5EA1B00B-4DFE-A543-B63E-0D13F0F2AF21}" type="datetime1">
              <a:rPr lang="en-GB" smtClean="0"/>
              <a:pPr/>
              <a:t>05/07/2016</a:t>
            </a:fld>
            <a:endParaRPr lang="en-US" dirty="0"/>
          </a:p>
        </p:txBody>
      </p:sp>
      <p:sp>
        <p:nvSpPr>
          <p:cNvPr id="5" name="Footer Placeholder 4"/>
          <p:cNvSpPr>
            <a:spLocks noGrp="1"/>
          </p:cNvSpPr>
          <p:nvPr>
            <p:ph type="ftr" sz="quarter" idx="3"/>
          </p:nvPr>
        </p:nvSpPr>
        <p:spPr/>
        <p:txBody>
          <a:bodyPr/>
          <a:lstStyle/>
          <a:p>
            <a:r>
              <a:rPr lang="en-US" dirty="0" smtClean="0"/>
              <a:t>The Haldane Principle</a:t>
            </a:r>
            <a:endParaRPr lang="en-US" dirty="0"/>
          </a:p>
        </p:txBody>
      </p:sp>
      <p:sp>
        <p:nvSpPr>
          <p:cNvPr id="6" name="Slide Number Placeholder 5"/>
          <p:cNvSpPr>
            <a:spLocks noGrp="1"/>
          </p:cNvSpPr>
          <p:nvPr>
            <p:ph type="sldNum" sz="quarter" idx="4"/>
          </p:nvPr>
        </p:nvSpPr>
        <p:spPr/>
        <p:txBody>
          <a:bodyPr/>
          <a:lstStyle/>
          <a:p>
            <a:fld id="{D762954D-C8D2-544F-83E7-6B4E4AF726EB}" type="slidenum">
              <a:rPr lang="en-US" smtClean="0"/>
              <a:pPr/>
              <a:t>11</a:t>
            </a:fld>
            <a:endParaRPr lang="en-US" dirty="0"/>
          </a:p>
        </p:txBody>
      </p:sp>
      <p:graphicFrame>
        <p:nvGraphicFramePr>
          <p:cNvPr id="7" name="Diagram 6"/>
          <p:cNvGraphicFramePr/>
          <p:nvPr>
            <p:extLst>
              <p:ext uri="{D42A27DB-BD31-4B8C-83A1-F6EECF244321}">
                <p14:modId xmlns:p14="http://schemas.microsoft.com/office/powerpoint/2010/main" val="280156481"/>
              </p:ext>
            </p:extLst>
          </p:nvPr>
        </p:nvGraphicFramePr>
        <p:xfrm>
          <a:off x="1148040" y="1346200"/>
          <a:ext cx="6929160" cy="4902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09267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 broad UK research ecology</a:t>
            </a:r>
            <a:endParaRPr lang="en-GB" dirty="0"/>
          </a:p>
        </p:txBody>
      </p:sp>
      <p:sp>
        <p:nvSpPr>
          <p:cNvPr id="3" name="Date Placeholder 2"/>
          <p:cNvSpPr>
            <a:spLocks noGrp="1"/>
          </p:cNvSpPr>
          <p:nvPr>
            <p:ph type="dt" sz="half" idx="2"/>
          </p:nvPr>
        </p:nvSpPr>
        <p:spPr/>
        <p:txBody>
          <a:bodyPr/>
          <a:lstStyle/>
          <a:p>
            <a:fld id="{5EA1B00B-4DFE-A543-B63E-0D13F0F2AF21}" type="datetime1">
              <a:rPr lang="en-GB" smtClean="0">
                <a:solidFill>
                  <a:prstClr val="black"/>
                </a:solidFill>
              </a:rPr>
              <a:pPr/>
              <a:t>05/07/2016</a:t>
            </a:fld>
            <a:endParaRPr lang="en-US" dirty="0">
              <a:solidFill>
                <a:prstClr val="black"/>
              </a:solidFill>
            </a:endParaRPr>
          </a:p>
        </p:txBody>
      </p:sp>
      <p:sp>
        <p:nvSpPr>
          <p:cNvPr id="5" name="Slide Number Placeholder 4"/>
          <p:cNvSpPr>
            <a:spLocks noGrp="1"/>
          </p:cNvSpPr>
          <p:nvPr>
            <p:ph type="sldNum" sz="quarter" idx="4"/>
          </p:nvPr>
        </p:nvSpPr>
        <p:spPr/>
        <p:txBody>
          <a:bodyPr/>
          <a:lstStyle/>
          <a:p>
            <a:fld id="{D762954D-C8D2-544F-83E7-6B4E4AF726EB}" type="slidenum">
              <a:rPr lang="en-US" smtClean="0">
                <a:solidFill>
                  <a:prstClr val="black"/>
                </a:solidFill>
              </a:rPr>
              <a:pPr/>
              <a:t>12</a:t>
            </a:fld>
            <a:endParaRPr lang="en-US" dirty="0">
              <a:solidFill>
                <a:prstClr val="black"/>
              </a:solidFill>
            </a:endParaRPr>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8223" t="29474" r="61579" b="47134"/>
          <a:stretch/>
        </p:blipFill>
        <p:spPr bwMode="auto">
          <a:xfrm>
            <a:off x="1617121" y="2948012"/>
            <a:ext cx="5316609" cy="1731795"/>
          </a:xfrm>
          <a:prstGeom prst="rect">
            <a:avLst/>
          </a:prstGeom>
          <a:noFill/>
          <a:ln w="25400">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grpSp>
        <p:nvGrpSpPr>
          <p:cNvPr id="9" name="Group 8"/>
          <p:cNvGrpSpPr/>
          <p:nvPr/>
        </p:nvGrpSpPr>
        <p:grpSpPr>
          <a:xfrm>
            <a:off x="5141719" y="3640121"/>
            <a:ext cx="3834261" cy="2841956"/>
            <a:chOff x="5141719" y="3640121"/>
            <a:chExt cx="3834261" cy="2841956"/>
          </a:xfrm>
        </p:grpSpPr>
        <p:pic>
          <p:nvPicPr>
            <p:cNvPr id="10" name="Picture 9"/>
            <p:cNvPicPr/>
            <p:nvPr/>
          </p:nvPicPr>
          <p:blipFill rotWithShape="1">
            <a:blip r:embed="rId4"/>
            <a:srcRect l="2132" t="37879" r="71429" b="32934"/>
            <a:stretch/>
          </p:blipFill>
          <p:spPr bwMode="auto">
            <a:xfrm>
              <a:off x="7536118" y="3640121"/>
              <a:ext cx="1426596" cy="946263"/>
            </a:xfrm>
            <a:prstGeom prst="rect">
              <a:avLst/>
            </a:prstGeom>
            <a:ln>
              <a:noFill/>
            </a:ln>
            <a:extLst>
              <a:ext uri="{53640926-AAD7-44d8-BBD7-CCE9431645EC}">
                <a14:shadowObscured xmlns:a14="http://schemas.microsoft.com/office/drawing/2010/main" xmlns=""/>
              </a:ext>
            </a:extLst>
          </p:spPr>
        </p:pic>
        <p:pic>
          <p:nvPicPr>
            <p:cNvPr id="11" name="Picture 10"/>
            <p:cNvPicPr/>
            <p:nvPr/>
          </p:nvPicPr>
          <p:blipFill rotWithShape="1">
            <a:blip r:embed="rId5"/>
            <a:srcRect l="2132" t="36741" r="73561" b="32176"/>
            <a:stretch/>
          </p:blipFill>
          <p:spPr bwMode="auto">
            <a:xfrm>
              <a:off x="5141719" y="5659291"/>
              <a:ext cx="1138242" cy="822786"/>
            </a:xfrm>
            <a:prstGeom prst="rect">
              <a:avLst/>
            </a:prstGeom>
            <a:ln>
              <a:noFill/>
            </a:ln>
            <a:extLst>
              <a:ext uri="{53640926-AAD7-44d8-BBD7-CCE9431645EC}">
                <a14:shadowObscured xmlns:a14="http://schemas.microsoft.com/office/drawing/2010/main" xmlns=""/>
              </a:ext>
            </a:extLst>
          </p:spPr>
        </p:pic>
        <p:pic>
          <p:nvPicPr>
            <p:cNvPr id="12" name="Picture 11"/>
            <p:cNvPicPr/>
            <p:nvPr/>
          </p:nvPicPr>
          <p:blipFill rotWithShape="1">
            <a:blip r:embed="rId6"/>
            <a:srcRect l="1919" t="37500" r="80170" b="36724"/>
            <a:stretch/>
          </p:blipFill>
          <p:spPr bwMode="auto">
            <a:xfrm>
              <a:off x="6425448" y="5659291"/>
              <a:ext cx="1085240" cy="822786"/>
            </a:xfrm>
            <a:prstGeom prst="rect">
              <a:avLst/>
            </a:prstGeom>
            <a:ln>
              <a:noFill/>
            </a:ln>
            <a:extLst>
              <a:ext uri="{53640926-AAD7-44d8-BBD7-CCE9431645EC}">
                <a14:shadowObscured xmlns:a14="http://schemas.microsoft.com/office/drawing/2010/main" xmlns=""/>
              </a:ext>
            </a:extLst>
          </p:spPr>
        </p:pic>
        <p:pic>
          <p:nvPicPr>
            <p:cNvPr id="13" name="Picture 12"/>
            <p:cNvPicPr/>
            <p:nvPr/>
          </p:nvPicPr>
          <p:blipFill rotWithShape="1">
            <a:blip r:embed="rId7"/>
            <a:srcRect l="1919" t="36011" r="77399" b="39015"/>
            <a:stretch/>
          </p:blipFill>
          <p:spPr bwMode="auto">
            <a:xfrm>
              <a:off x="7804299" y="4796909"/>
              <a:ext cx="1061850" cy="758487"/>
            </a:xfrm>
            <a:prstGeom prst="rect">
              <a:avLst/>
            </a:prstGeom>
            <a:ln>
              <a:noFill/>
            </a:ln>
            <a:extLst>
              <a:ext uri="{53640926-AAD7-44d8-BBD7-CCE9431645EC}">
                <a14:shadowObscured xmlns:a14="http://schemas.microsoft.com/office/drawing/2010/main" xmlns=""/>
              </a:ext>
            </a:extLst>
          </p:spPr>
        </p:pic>
        <p:pic>
          <p:nvPicPr>
            <p:cNvPr id="14" name="Picture 13"/>
            <p:cNvPicPr/>
            <p:nvPr/>
          </p:nvPicPr>
          <p:blipFill rotWithShape="1">
            <a:blip r:embed="rId8"/>
            <a:srcRect l="1919" t="37148" r="79318" b="38258"/>
            <a:stretch/>
          </p:blipFill>
          <p:spPr bwMode="auto">
            <a:xfrm>
              <a:off x="6627826" y="4926842"/>
              <a:ext cx="1082793" cy="698386"/>
            </a:xfrm>
            <a:prstGeom prst="rect">
              <a:avLst/>
            </a:prstGeom>
            <a:ln>
              <a:noFill/>
            </a:ln>
            <a:extLst>
              <a:ext uri="{53640926-AAD7-44d8-BBD7-CCE9431645EC}">
                <a14:shadowObscured xmlns:a14="http://schemas.microsoft.com/office/drawing/2010/main" xmlns=""/>
              </a:ext>
            </a:extLst>
          </p:spPr>
        </p:pic>
        <p:pic>
          <p:nvPicPr>
            <p:cNvPr id="15" name="Picture 14"/>
            <p:cNvPicPr/>
            <p:nvPr/>
          </p:nvPicPr>
          <p:blipFill rotWithShape="1">
            <a:blip r:embed="rId9"/>
            <a:srcRect l="2772" t="36742" r="77399" b="41652"/>
            <a:stretch/>
          </p:blipFill>
          <p:spPr bwMode="auto">
            <a:xfrm>
              <a:off x="7717509" y="5680490"/>
              <a:ext cx="1258471" cy="801587"/>
            </a:xfrm>
            <a:prstGeom prst="rect">
              <a:avLst/>
            </a:prstGeom>
            <a:ln>
              <a:noFill/>
            </a:ln>
            <a:extLst>
              <a:ext uri="{53640926-AAD7-44d8-BBD7-CCE9431645EC}">
                <a14:shadowObscured xmlns:a14="http://schemas.microsoft.com/office/drawing/2010/main" xmlns=""/>
              </a:ext>
            </a:extLst>
          </p:spPr>
        </p:pic>
      </p:grpSp>
      <p:grpSp>
        <p:nvGrpSpPr>
          <p:cNvPr id="7" name="Group 6"/>
          <p:cNvGrpSpPr/>
          <p:nvPr/>
        </p:nvGrpSpPr>
        <p:grpSpPr>
          <a:xfrm>
            <a:off x="159931" y="1269589"/>
            <a:ext cx="3979459" cy="2994388"/>
            <a:chOff x="159931" y="1269589"/>
            <a:chExt cx="3979459" cy="2994388"/>
          </a:xfrm>
        </p:grpSpPr>
        <p:pic>
          <p:nvPicPr>
            <p:cNvPr id="22" name="Picture 2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53473" y="2036431"/>
              <a:ext cx="734121" cy="610655"/>
            </a:xfrm>
            <a:prstGeom prst="rect">
              <a:avLst/>
            </a:prstGeom>
          </p:spPr>
        </p:pic>
        <p:pic>
          <p:nvPicPr>
            <p:cNvPr id="23" name="Picture 2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77401" y="3538305"/>
              <a:ext cx="679404" cy="725672"/>
            </a:xfrm>
            <a:prstGeom prst="rect">
              <a:avLst/>
            </a:prstGeom>
          </p:spPr>
        </p:pic>
        <p:pic>
          <p:nvPicPr>
            <p:cNvPr id="24" name="Picture 2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553473" y="1269589"/>
              <a:ext cx="736044" cy="512618"/>
            </a:xfrm>
            <a:prstGeom prst="rect">
              <a:avLst/>
            </a:prstGeom>
          </p:spPr>
        </p:pic>
        <p:pic>
          <p:nvPicPr>
            <p:cNvPr id="25" name="Picture 2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652524" y="1872886"/>
              <a:ext cx="1059720" cy="294367"/>
            </a:xfrm>
            <a:prstGeom prst="rect">
              <a:avLst/>
            </a:prstGeom>
          </p:spPr>
        </p:pic>
        <p:pic>
          <p:nvPicPr>
            <p:cNvPr id="26" name="Picture 2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516489" y="1303950"/>
              <a:ext cx="1622901" cy="352028"/>
            </a:xfrm>
            <a:prstGeom prst="rect">
              <a:avLst/>
            </a:prstGeom>
          </p:spPr>
        </p:pic>
        <p:pic>
          <p:nvPicPr>
            <p:cNvPr id="27" name="Picture 26"/>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59931" y="2948012"/>
              <a:ext cx="988108" cy="432170"/>
            </a:xfrm>
            <a:prstGeom prst="rect">
              <a:avLst/>
            </a:prstGeom>
          </p:spPr>
        </p:pic>
        <p:pic>
          <p:nvPicPr>
            <p:cNvPr id="28" name="Picture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07238" y="1908627"/>
              <a:ext cx="965058" cy="965058"/>
            </a:xfrm>
            <a:prstGeom prst="rect">
              <a:avLst/>
            </a:prstGeom>
          </p:spPr>
        </p:pic>
      </p:grpSp>
      <p:cxnSp>
        <p:nvCxnSpPr>
          <p:cNvPr id="34" name="Straight Connector 33"/>
          <p:cNvCxnSpPr/>
          <p:nvPr/>
        </p:nvCxnSpPr>
        <p:spPr>
          <a:xfrm>
            <a:off x="8949448" y="3125972"/>
            <a:ext cx="26532" cy="3356105"/>
          </a:xfrm>
          <a:prstGeom prst="line">
            <a:avLst/>
          </a:prstGeom>
        </p:spPr>
        <p:style>
          <a:lnRef idx="2">
            <a:schemeClr val="accent1"/>
          </a:lnRef>
          <a:fillRef idx="0">
            <a:schemeClr val="accent1"/>
          </a:fillRef>
          <a:effectRef idx="1">
            <a:schemeClr val="accent1"/>
          </a:effectRef>
          <a:fontRef idx="minor">
            <a:schemeClr val="tx1"/>
          </a:fontRef>
        </p:style>
      </p:cxnSp>
      <p:grpSp>
        <p:nvGrpSpPr>
          <p:cNvPr id="16" name="Group 15"/>
          <p:cNvGrpSpPr/>
          <p:nvPr/>
        </p:nvGrpSpPr>
        <p:grpSpPr>
          <a:xfrm>
            <a:off x="207700" y="5077278"/>
            <a:ext cx="4029037" cy="1182451"/>
            <a:chOff x="207700" y="5077278"/>
            <a:chExt cx="4029037" cy="1182451"/>
          </a:xfrm>
        </p:grpSpPr>
        <p:sp>
          <p:nvSpPr>
            <p:cNvPr id="36" name="Rectangle 35"/>
            <p:cNvSpPr/>
            <p:nvPr/>
          </p:nvSpPr>
          <p:spPr>
            <a:xfrm>
              <a:off x="207700" y="5077278"/>
              <a:ext cx="1880679" cy="956235"/>
            </a:xfrm>
            <a:prstGeom prst="rect">
              <a:avLst/>
            </a:prstGeom>
            <a:solidFill>
              <a:schemeClr val="accent2">
                <a:lumMod val="75000"/>
              </a:schemeClr>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smtClean="0">
                  <a:solidFill>
                    <a:prstClr val="white"/>
                  </a:solidFill>
                </a:rPr>
                <a:t>FRAMEWORK UNIVERSITIES</a:t>
              </a:r>
              <a:endParaRPr lang="en-GB" b="1" dirty="0">
                <a:solidFill>
                  <a:prstClr val="white"/>
                </a:solidFill>
              </a:endParaRPr>
            </a:p>
          </p:txBody>
        </p:sp>
        <p:sp>
          <p:nvSpPr>
            <p:cNvPr id="37" name="Rectangle 36"/>
            <p:cNvSpPr/>
            <p:nvPr/>
          </p:nvSpPr>
          <p:spPr>
            <a:xfrm>
              <a:off x="2419144" y="5404513"/>
              <a:ext cx="1817593" cy="855216"/>
            </a:xfrm>
            <a:prstGeom prst="rect">
              <a:avLst/>
            </a:prstGeom>
            <a:solidFill>
              <a:schemeClr val="accent2">
                <a:lumMod val="75000"/>
              </a:schemeClr>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a:solidFill>
                    <a:prstClr val="white"/>
                  </a:solidFill>
                </a:rPr>
                <a:t>UK</a:t>
              </a:r>
            </a:p>
            <a:p>
              <a:pPr algn="ctr"/>
              <a:r>
                <a:rPr lang="en-GB" b="1" dirty="0" smtClean="0">
                  <a:solidFill>
                    <a:prstClr val="white"/>
                  </a:solidFill>
                </a:rPr>
                <a:t>UNIVERSITIES</a:t>
              </a:r>
              <a:endParaRPr lang="en-GB" b="1" dirty="0">
                <a:solidFill>
                  <a:prstClr val="white"/>
                </a:solidFill>
              </a:endParaRPr>
            </a:p>
          </p:txBody>
        </p:sp>
      </p:grpSp>
      <p:grpSp>
        <p:nvGrpSpPr>
          <p:cNvPr id="8" name="Group 7"/>
          <p:cNvGrpSpPr/>
          <p:nvPr/>
        </p:nvGrpSpPr>
        <p:grpSpPr>
          <a:xfrm>
            <a:off x="5141718" y="1242645"/>
            <a:ext cx="3834262" cy="1476671"/>
            <a:chOff x="5141718" y="1242645"/>
            <a:chExt cx="3834262" cy="1476671"/>
          </a:xfrm>
        </p:grpSpPr>
        <p:pic>
          <p:nvPicPr>
            <p:cNvPr id="29" name="Picture 28"/>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141718" y="2264736"/>
              <a:ext cx="1977031" cy="382350"/>
            </a:xfrm>
            <a:prstGeom prst="rect">
              <a:avLst/>
            </a:prstGeom>
          </p:spPr>
        </p:pic>
        <p:sp>
          <p:nvSpPr>
            <p:cNvPr id="35" name="Rectangle 34"/>
            <p:cNvSpPr/>
            <p:nvPr/>
          </p:nvSpPr>
          <p:spPr>
            <a:xfrm>
              <a:off x="5441172" y="1242645"/>
              <a:ext cx="1677578" cy="810689"/>
            </a:xfrm>
            <a:prstGeom prst="rect">
              <a:avLst/>
            </a:prstGeom>
            <a:solidFill>
              <a:schemeClr val="accent4">
                <a:lumMod val="75000"/>
              </a:schemeClr>
            </a:solidFill>
            <a:ln>
              <a:solidFill>
                <a:schemeClr val="accent4"/>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smtClean="0">
                  <a:solidFill>
                    <a:prstClr val="white"/>
                  </a:solidFill>
                </a:rPr>
                <a:t>STRATEGIC PARTNERS</a:t>
              </a:r>
              <a:endParaRPr lang="en-GB" b="1" dirty="0">
                <a:solidFill>
                  <a:prstClr val="white"/>
                </a:solidFill>
              </a:endParaRPr>
            </a:p>
          </p:txBody>
        </p:sp>
        <p:sp>
          <p:nvSpPr>
            <p:cNvPr id="38" name="Rectangle 37"/>
            <p:cNvSpPr/>
            <p:nvPr/>
          </p:nvSpPr>
          <p:spPr>
            <a:xfrm>
              <a:off x="7298402" y="1908627"/>
              <a:ext cx="1677578" cy="810689"/>
            </a:xfrm>
            <a:prstGeom prst="rect">
              <a:avLst/>
            </a:prstGeom>
            <a:solidFill>
              <a:schemeClr val="accent4">
                <a:lumMod val="75000"/>
              </a:schemeClr>
            </a:solid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smtClean="0">
                  <a:solidFill>
                    <a:prstClr val="white"/>
                  </a:solidFill>
                </a:rPr>
                <a:t>LEADERSHIP COUNCILS</a:t>
              </a:r>
              <a:endParaRPr lang="en-GB" b="1" dirty="0">
                <a:solidFill>
                  <a:prstClr val="white"/>
                </a:solidFill>
              </a:endParaRPr>
            </a:p>
          </p:txBody>
        </p:sp>
      </p:grpSp>
      <p:sp>
        <p:nvSpPr>
          <p:cNvPr id="33" name="Footer Placeholder 4"/>
          <p:cNvSpPr>
            <a:spLocks noGrp="1"/>
          </p:cNvSpPr>
          <p:nvPr>
            <p:ph type="ftr" sz="quarter" idx="3"/>
          </p:nvPr>
        </p:nvSpPr>
        <p:spPr>
          <a:xfrm>
            <a:off x="2427480" y="6482077"/>
            <a:ext cx="3651588" cy="375924"/>
          </a:xfrm>
        </p:spPr>
        <p:txBody>
          <a:bodyPr/>
          <a:lstStyle/>
          <a:p>
            <a:r>
              <a:rPr lang="en-US" dirty="0" smtClean="0"/>
              <a:t>The Haldane Principle</a:t>
            </a:r>
            <a:endParaRPr lang="en-US" dirty="0"/>
          </a:p>
        </p:txBody>
      </p:sp>
    </p:spTree>
    <p:extLst>
      <p:ext uri="{BB962C8B-B14F-4D97-AF65-F5344CB8AC3E}">
        <p14:creationId xmlns:p14="http://schemas.microsoft.com/office/powerpoint/2010/main" val="2085618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a:t>EPSRC central to UK prosperity</a:t>
            </a:r>
          </a:p>
        </p:txBody>
      </p:sp>
      <p:pic>
        <p:nvPicPr>
          <p:cNvPr id="9" name="Picture 8" descr="https://www.epsrc.ac.uk/epsrc/cache/file/A041C1CB-F52C-4AF1-8848EBDA637A29B1_featuretwocolumnwide.jpg"/>
          <p:cNvPicPr/>
          <p:nvPr/>
        </p:nvPicPr>
        <p:blipFill>
          <a:blip r:embed="rId3">
            <a:extLst>
              <a:ext uri="{28A0092B-C50C-407E-A947-70E740481C1C}">
                <a14:useLocalDpi xmlns:a14="http://schemas.microsoft.com/office/drawing/2010/main" val="0"/>
              </a:ext>
            </a:extLst>
          </a:blip>
          <a:srcRect/>
          <a:stretch>
            <a:fillRect/>
          </a:stretch>
        </p:blipFill>
        <p:spPr bwMode="auto">
          <a:xfrm>
            <a:off x="2816324" y="2515246"/>
            <a:ext cx="3627883" cy="2928343"/>
          </a:xfrm>
          <a:prstGeom prst="rect">
            <a:avLst/>
          </a:prstGeom>
          <a:noFill/>
          <a:ln>
            <a:noFill/>
          </a:ln>
        </p:spPr>
      </p:pic>
      <p:sp>
        <p:nvSpPr>
          <p:cNvPr id="10" name="TextBox 9"/>
          <p:cNvSpPr txBox="1"/>
          <p:nvPr/>
        </p:nvSpPr>
        <p:spPr>
          <a:xfrm>
            <a:off x="251520" y="1407251"/>
            <a:ext cx="2564805" cy="2215991"/>
          </a:xfrm>
          <a:prstGeom prst="rect">
            <a:avLst/>
          </a:prstGeom>
          <a:noFill/>
        </p:spPr>
        <p:txBody>
          <a:bodyPr wrap="none" lIns="0" tIns="0" rIns="0" bIns="0" rtlCol="0">
            <a:spAutoFit/>
          </a:bodyPr>
          <a:lstStyle/>
          <a:p>
            <a:r>
              <a:rPr lang="en-GB" b="1" dirty="0" smtClean="0"/>
              <a:t>RESEARCH COUNCILS</a:t>
            </a:r>
          </a:p>
          <a:p>
            <a:r>
              <a:rPr lang="en-GB" dirty="0" smtClean="0"/>
              <a:t>RCUK</a:t>
            </a:r>
          </a:p>
          <a:p>
            <a:r>
              <a:rPr lang="en-GB" dirty="0" smtClean="0"/>
              <a:t>AHRC</a:t>
            </a:r>
          </a:p>
          <a:p>
            <a:r>
              <a:rPr lang="en-GB" dirty="0" smtClean="0"/>
              <a:t>BBSRC</a:t>
            </a:r>
          </a:p>
          <a:p>
            <a:r>
              <a:rPr lang="en-GB" dirty="0" smtClean="0"/>
              <a:t>ESRC</a:t>
            </a:r>
          </a:p>
          <a:p>
            <a:r>
              <a:rPr lang="en-GB" dirty="0" smtClean="0"/>
              <a:t>MRC</a:t>
            </a:r>
          </a:p>
          <a:p>
            <a:r>
              <a:rPr lang="en-GB" dirty="0" smtClean="0"/>
              <a:t>NERC</a:t>
            </a:r>
          </a:p>
          <a:p>
            <a:r>
              <a:rPr lang="en-GB" dirty="0" smtClean="0"/>
              <a:t>STFC</a:t>
            </a:r>
          </a:p>
        </p:txBody>
      </p:sp>
      <p:sp>
        <p:nvSpPr>
          <p:cNvPr id="11" name="TextBox 10"/>
          <p:cNvSpPr txBox="1"/>
          <p:nvPr/>
        </p:nvSpPr>
        <p:spPr>
          <a:xfrm>
            <a:off x="219064" y="5078770"/>
            <a:ext cx="2013372" cy="1107996"/>
          </a:xfrm>
          <a:prstGeom prst="rect">
            <a:avLst/>
          </a:prstGeom>
          <a:noFill/>
        </p:spPr>
        <p:txBody>
          <a:bodyPr wrap="none" lIns="0" tIns="0" rIns="0" bIns="0" rtlCol="0">
            <a:spAutoFit/>
          </a:bodyPr>
          <a:lstStyle/>
          <a:p>
            <a:r>
              <a:rPr lang="en-GB" b="1" dirty="0" smtClean="0"/>
              <a:t>ACADEMIA</a:t>
            </a:r>
          </a:p>
          <a:p>
            <a:r>
              <a:rPr lang="en-GB" dirty="0" smtClean="0"/>
              <a:t>University partners</a:t>
            </a:r>
          </a:p>
          <a:p>
            <a:r>
              <a:rPr lang="en-GB" dirty="0" smtClean="0"/>
              <a:t>Learned societies</a:t>
            </a:r>
          </a:p>
          <a:p>
            <a:r>
              <a:rPr lang="en-GB" dirty="0" smtClean="0"/>
              <a:t>Professional bodies</a:t>
            </a:r>
          </a:p>
        </p:txBody>
      </p:sp>
      <p:sp>
        <p:nvSpPr>
          <p:cNvPr id="12" name="TextBox 11"/>
          <p:cNvSpPr txBox="1"/>
          <p:nvPr/>
        </p:nvSpPr>
        <p:spPr>
          <a:xfrm>
            <a:off x="5376335" y="1407251"/>
            <a:ext cx="3458191" cy="1938992"/>
          </a:xfrm>
          <a:prstGeom prst="rect">
            <a:avLst/>
          </a:prstGeom>
          <a:noFill/>
        </p:spPr>
        <p:txBody>
          <a:bodyPr wrap="none" lIns="0" tIns="0" rIns="0" bIns="0" rtlCol="0">
            <a:spAutoFit/>
          </a:bodyPr>
          <a:lstStyle/>
          <a:p>
            <a:pPr algn="r"/>
            <a:r>
              <a:rPr lang="en-GB" b="1" dirty="0" smtClean="0"/>
              <a:t>GOVERNMENT DEPARTMENTS</a:t>
            </a:r>
          </a:p>
          <a:p>
            <a:pPr algn="r"/>
            <a:r>
              <a:rPr lang="en-GB" dirty="0" smtClean="0"/>
              <a:t>BIS</a:t>
            </a:r>
          </a:p>
          <a:p>
            <a:pPr algn="r"/>
            <a:r>
              <a:rPr lang="en-GB" dirty="0" smtClean="0"/>
              <a:t>DECC</a:t>
            </a:r>
          </a:p>
          <a:p>
            <a:pPr algn="r"/>
            <a:r>
              <a:rPr lang="en-GB" dirty="0" smtClean="0"/>
              <a:t>HO</a:t>
            </a:r>
          </a:p>
          <a:p>
            <a:pPr algn="r"/>
            <a:r>
              <a:rPr lang="en-GB" dirty="0" err="1" smtClean="0"/>
              <a:t>DoH</a:t>
            </a:r>
            <a:endParaRPr lang="en-GB" dirty="0" smtClean="0"/>
          </a:p>
          <a:p>
            <a:pPr algn="r"/>
            <a:r>
              <a:rPr lang="en-GB" dirty="0" err="1" smtClean="0"/>
              <a:t>DfT</a:t>
            </a:r>
            <a:endParaRPr lang="en-GB" dirty="0" smtClean="0"/>
          </a:p>
          <a:p>
            <a:pPr algn="r"/>
            <a:r>
              <a:rPr lang="en-GB" dirty="0" smtClean="0"/>
              <a:t>MOD</a:t>
            </a:r>
          </a:p>
        </p:txBody>
      </p:sp>
      <p:sp>
        <p:nvSpPr>
          <p:cNvPr id="13" name="TextBox 12"/>
          <p:cNvSpPr txBox="1"/>
          <p:nvPr/>
        </p:nvSpPr>
        <p:spPr>
          <a:xfrm>
            <a:off x="6744210" y="5112598"/>
            <a:ext cx="2090316" cy="1107996"/>
          </a:xfrm>
          <a:prstGeom prst="rect">
            <a:avLst/>
          </a:prstGeom>
          <a:noFill/>
        </p:spPr>
        <p:txBody>
          <a:bodyPr wrap="none" lIns="0" tIns="0" rIns="0" bIns="0" rtlCol="0">
            <a:spAutoFit/>
          </a:bodyPr>
          <a:lstStyle/>
          <a:p>
            <a:pPr algn="r"/>
            <a:r>
              <a:rPr lang="en-GB" b="1" dirty="0" smtClean="0"/>
              <a:t>INDUSTRY</a:t>
            </a:r>
          </a:p>
          <a:p>
            <a:pPr algn="r"/>
            <a:r>
              <a:rPr lang="en-GB" dirty="0" smtClean="0"/>
              <a:t>Innovate UK</a:t>
            </a:r>
          </a:p>
          <a:p>
            <a:pPr algn="r"/>
            <a:r>
              <a:rPr lang="en-GB" dirty="0" smtClean="0"/>
              <a:t>Leadership Councils</a:t>
            </a:r>
          </a:p>
          <a:p>
            <a:pPr algn="r"/>
            <a:r>
              <a:rPr lang="en-GB" dirty="0" smtClean="0"/>
              <a:t>Strategic Partners</a:t>
            </a:r>
          </a:p>
        </p:txBody>
      </p:sp>
      <p:sp>
        <p:nvSpPr>
          <p:cNvPr id="33" name="TextBox 32"/>
          <p:cNvSpPr txBox="1"/>
          <p:nvPr/>
        </p:nvSpPr>
        <p:spPr>
          <a:xfrm>
            <a:off x="3153520" y="2129527"/>
            <a:ext cx="2930289" cy="430887"/>
          </a:xfrm>
          <a:prstGeom prst="rect">
            <a:avLst/>
          </a:prstGeom>
          <a:noFill/>
        </p:spPr>
        <p:txBody>
          <a:bodyPr wrap="none" lIns="0" tIns="0" rIns="0" bIns="0" rtlCol="0">
            <a:spAutoFit/>
          </a:bodyPr>
          <a:lstStyle/>
          <a:p>
            <a:r>
              <a:rPr lang="en-GB" sz="2800" b="1" dirty="0" smtClean="0"/>
              <a:t>UK PROSPERITY</a:t>
            </a:r>
          </a:p>
        </p:txBody>
      </p:sp>
      <p:sp>
        <p:nvSpPr>
          <p:cNvPr id="14" name="Slide Number Placeholder 4"/>
          <p:cNvSpPr>
            <a:spLocks noGrp="1"/>
          </p:cNvSpPr>
          <p:nvPr>
            <p:ph type="sldNum" sz="quarter" idx="4"/>
          </p:nvPr>
        </p:nvSpPr>
        <p:spPr>
          <a:xfrm>
            <a:off x="362546" y="6482077"/>
            <a:ext cx="684712" cy="375923"/>
          </a:xfrm>
        </p:spPr>
        <p:txBody>
          <a:bodyPr/>
          <a:lstStyle/>
          <a:p>
            <a:fld id="{D762954D-C8D2-544F-83E7-6B4E4AF726EB}" type="slidenum">
              <a:rPr lang="en-US" smtClean="0">
                <a:solidFill>
                  <a:prstClr val="black"/>
                </a:solidFill>
              </a:rPr>
              <a:pPr/>
              <a:t>13</a:t>
            </a:fld>
            <a:endParaRPr lang="en-US" dirty="0">
              <a:solidFill>
                <a:prstClr val="black"/>
              </a:solidFill>
            </a:endParaRPr>
          </a:p>
        </p:txBody>
      </p:sp>
      <p:sp>
        <p:nvSpPr>
          <p:cNvPr id="15" name="Date Placeholder 2"/>
          <p:cNvSpPr txBox="1">
            <a:spLocks/>
          </p:cNvSpPr>
          <p:nvPr/>
        </p:nvSpPr>
        <p:spPr>
          <a:xfrm>
            <a:off x="1148037" y="6483842"/>
            <a:ext cx="1080649" cy="37592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EA1B00B-4DFE-A543-B63E-0D13F0F2AF21}" type="datetime1">
              <a:rPr lang="en-GB" sz="1100" smtClean="0">
                <a:solidFill>
                  <a:prstClr val="black"/>
                </a:solidFill>
              </a:rPr>
              <a:pPr/>
              <a:t>05/07/2016</a:t>
            </a:fld>
            <a:endParaRPr lang="en-US" sz="1100" dirty="0">
              <a:solidFill>
                <a:prstClr val="black"/>
              </a:solidFill>
            </a:endParaRPr>
          </a:p>
        </p:txBody>
      </p:sp>
      <p:sp>
        <p:nvSpPr>
          <p:cNvPr id="16" name="Footer Placeholder 4"/>
          <p:cNvSpPr>
            <a:spLocks noGrp="1"/>
          </p:cNvSpPr>
          <p:nvPr>
            <p:ph type="ftr" sz="quarter" idx="3"/>
          </p:nvPr>
        </p:nvSpPr>
        <p:spPr>
          <a:xfrm>
            <a:off x="2427480" y="6482077"/>
            <a:ext cx="3651588" cy="375924"/>
          </a:xfrm>
        </p:spPr>
        <p:txBody>
          <a:bodyPr/>
          <a:lstStyle/>
          <a:p>
            <a:r>
              <a:rPr lang="en-US" dirty="0" smtClean="0"/>
              <a:t>The Haldane Principle</a:t>
            </a:r>
            <a:endParaRPr lang="en-US" dirty="0"/>
          </a:p>
        </p:txBody>
      </p:sp>
    </p:spTree>
    <p:extLst>
      <p:ext uri="{BB962C8B-B14F-4D97-AF65-F5344CB8AC3E}">
        <p14:creationId xmlns:p14="http://schemas.microsoft.com/office/powerpoint/2010/main" val="25105125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Delivery Plan Outcomes in the context of the research landscape</a:t>
            </a:r>
            <a:endParaRPr lang="en-GB" dirty="0"/>
          </a:p>
        </p:txBody>
      </p:sp>
      <p:sp>
        <p:nvSpPr>
          <p:cNvPr id="5" name="Slide Number Placeholder 4"/>
          <p:cNvSpPr>
            <a:spLocks noGrp="1"/>
          </p:cNvSpPr>
          <p:nvPr>
            <p:ph type="sldNum" sz="quarter" idx="4"/>
          </p:nvPr>
        </p:nvSpPr>
        <p:spPr/>
        <p:txBody>
          <a:bodyPr/>
          <a:lstStyle/>
          <a:p>
            <a:fld id="{D762954D-C8D2-544F-83E7-6B4E4AF726EB}" type="slidenum">
              <a:rPr lang="en-US" smtClean="0">
                <a:solidFill>
                  <a:prstClr val="black"/>
                </a:solidFill>
              </a:rPr>
              <a:pPr/>
              <a:t>14</a:t>
            </a:fld>
            <a:endParaRPr lang="en-US" dirty="0">
              <a:solidFill>
                <a:prstClr val="black"/>
              </a:solidFill>
            </a:endParaRPr>
          </a:p>
        </p:txBody>
      </p:sp>
      <p:graphicFrame>
        <p:nvGraphicFramePr>
          <p:cNvPr id="16" name="Diagram 15"/>
          <p:cNvGraphicFramePr/>
          <p:nvPr>
            <p:extLst/>
          </p:nvPr>
        </p:nvGraphicFramePr>
        <p:xfrm>
          <a:off x="2703884" y="3902130"/>
          <a:ext cx="3891037" cy="19750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Rounded Rectangle 16"/>
          <p:cNvSpPr/>
          <p:nvPr/>
        </p:nvSpPr>
        <p:spPr>
          <a:xfrm>
            <a:off x="3241840" y="5687827"/>
            <a:ext cx="2727309" cy="750932"/>
          </a:xfrm>
          <a:prstGeom prst="roundRect">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smtClean="0">
                <a:solidFill>
                  <a:prstClr val="white"/>
                </a:solidFill>
              </a:rPr>
              <a:t>Global Challenges Research Fund</a:t>
            </a:r>
            <a:endParaRPr lang="en-GB" b="1" dirty="0">
              <a:solidFill>
                <a:prstClr val="white"/>
              </a:solidFill>
            </a:endParaRPr>
          </a:p>
        </p:txBody>
      </p:sp>
      <p:sp>
        <p:nvSpPr>
          <p:cNvPr id="18" name="Rounded Rectangle 17"/>
          <p:cNvSpPr/>
          <p:nvPr/>
        </p:nvSpPr>
        <p:spPr>
          <a:xfrm>
            <a:off x="387171" y="5627454"/>
            <a:ext cx="2258275" cy="663895"/>
          </a:xfrm>
          <a:prstGeom prst="roundRect">
            <a:avLst/>
          </a:prstGeom>
          <a:solidFill>
            <a:schemeClr val="accent3">
              <a:lumMod val="75000"/>
            </a:schemeClr>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smtClean="0">
                <a:solidFill>
                  <a:prstClr val="white"/>
                </a:solidFill>
              </a:rPr>
              <a:t>World Class Laboratories</a:t>
            </a:r>
            <a:endParaRPr lang="en-GB" b="1" dirty="0">
              <a:solidFill>
                <a:prstClr val="white"/>
              </a:solidFill>
            </a:endParaRPr>
          </a:p>
        </p:txBody>
      </p:sp>
      <p:sp>
        <p:nvSpPr>
          <p:cNvPr id="19" name="Rounded Rectangle 18"/>
          <p:cNvSpPr/>
          <p:nvPr/>
        </p:nvSpPr>
        <p:spPr>
          <a:xfrm>
            <a:off x="6594921" y="5627453"/>
            <a:ext cx="2224348" cy="755335"/>
          </a:xfrm>
          <a:prstGeom prst="roundRect">
            <a:avLst/>
          </a:prstGeom>
          <a:solidFill>
            <a:schemeClr val="accent5">
              <a:lumMod val="75000"/>
            </a:schemeClr>
          </a:solidFill>
          <a:ln>
            <a:solidFill>
              <a:schemeClr val="accent5">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smtClean="0">
                <a:solidFill>
                  <a:prstClr val="white"/>
                </a:solidFill>
              </a:rPr>
              <a:t>UK Research and Innovation</a:t>
            </a:r>
            <a:endParaRPr lang="en-GB" b="1" dirty="0">
              <a:solidFill>
                <a:prstClr val="white"/>
              </a:solidFill>
            </a:endParaRPr>
          </a:p>
        </p:txBody>
      </p:sp>
      <p:sp>
        <p:nvSpPr>
          <p:cNvPr id="20" name="Rounded Rectangle 19"/>
          <p:cNvSpPr/>
          <p:nvPr/>
        </p:nvSpPr>
        <p:spPr>
          <a:xfrm>
            <a:off x="198128" y="3654515"/>
            <a:ext cx="2636363" cy="1361275"/>
          </a:xfrm>
          <a:prstGeom prst="roundRect">
            <a:avLst/>
          </a:prstGeom>
          <a:solidFill>
            <a:srgbClr val="006E9F"/>
          </a:solidFill>
        </p:spPr>
        <p:style>
          <a:lnRef idx="1">
            <a:schemeClr val="accent1"/>
          </a:lnRef>
          <a:fillRef idx="3">
            <a:schemeClr val="accent1"/>
          </a:fillRef>
          <a:effectRef idx="2">
            <a:schemeClr val="accent1"/>
          </a:effectRef>
          <a:fontRef idx="minor">
            <a:schemeClr val="lt1"/>
          </a:fontRef>
        </p:style>
        <p:txBody>
          <a:bodyPr rtlCol="0" anchor="ctr"/>
          <a:lstStyle/>
          <a:p>
            <a:r>
              <a:rPr lang="en-GB" sz="1600" b="1" u="sng" dirty="0" smtClean="0">
                <a:solidFill>
                  <a:prstClr val="white"/>
                </a:solidFill>
              </a:rPr>
              <a:t>INSTITUTES</a:t>
            </a:r>
          </a:p>
          <a:p>
            <a:pPr marL="285750" indent="-285750">
              <a:buFont typeface="Arial" panose="020B0604020202020204" pitchFamily="34" charset="0"/>
              <a:buChar char="•"/>
            </a:pPr>
            <a:r>
              <a:rPr lang="en-GB" sz="1600" b="1" dirty="0" smtClean="0">
                <a:solidFill>
                  <a:prstClr val="white"/>
                </a:solidFill>
              </a:rPr>
              <a:t>Alan Turing </a:t>
            </a:r>
          </a:p>
          <a:p>
            <a:pPr marL="285750" indent="-285750">
              <a:buFont typeface="Arial" panose="020B0604020202020204" pitchFamily="34" charset="0"/>
              <a:buChar char="•"/>
            </a:pPr>
            <a:r>
              <a:rPr lang="en-GB" sz="1600" b="1" dirty="0" smtClean="0">
                <a:solidFill>
                  <a:prstClr val="white"/>
                </a:solidFill>
              </a:rPr>
              <a:t>Physical </a:t>
            </a:r>
            <a:r>
              <a:rPr lang="en-GB" sz="1600" b="1" dirty="0">
                <a:solidFill>
                  <a:prstClr val="white"/>
                </a:solidFill>
              </a:rPr>
              <a:t>Sciences</a:t>
            </a:r>
          </a:p>
          <a:p>
            <a:pPr marL="285750" indent="-285750">
              <a:buFont typeface="Arial" panose="020B0604020202020204" pitchFamily="34" charset="0"/>
              <a:buChar char="•"/>
            </a:pPr>
            <a:r>
              <a:rPr lang="en-GB" sz="1600" b="1" dirty="0" smtClean="0">
                <a:solidFill>
                  <a:prstClr val="white"/>
                </a:solidFill>
              </a:rPr>
              <a:t>Royce</a:t>
            </a:r>
          </a:p>
          <a:p>
            <a:pPr marL="285750" indent="-285750">
              <a:buFont typeface="Arial" panose="020B0604020202020204" pitchFamily="34" charset="0"/>
              <a:buChar char="•"/>
            </a:pPr>
            <a:r>
              <a:rPr lang="en-GB" sz="1600" b="1" dirty="0" smtClean="0">
                <a:solidFill>
                  <a:prstClr val="white"/>
                </a:solidFill>
              </a:rPr>
              <a:t>UKCRIC</a:t>
            </a:r>
          </a:p>
        </p:txBody>
      </p:sp>
      <p:sp>
        <p:nvSpPr>
          <p:cNvPr id="21" name="Rounded Rectangle 20"/>
          <p:cNvSpPr/>
          <p:nvPr/>
        </p:nvSpPr>
        <p:spPr>
          <a:xfrm>
            <a:off x="6072324" y="3715986"/>
            <a:ext cx="2888563" cy="1238332"/>
          </a:xfrm>
          <a:prstGeom prst="round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r>
              <a:rPr lang="en-GB" sz="1600" b="1" u="sng" dirty="0" smtClean="0">
                <a:solidFill>
                  <a:prstClr val="white"/>
                </a:solidFill>
              </a:rPr>
              <a:t>STRATEGIES</a:t>
            </a:r>
          </a:p>
          <a:p>
            <a:pPr marL="285750" indent="-285750">
              <a:buFont typeface="Arial" panose="020B0604020202020204" pitchFamily="34" charset="0"/>
              <a:buChar char="•"/>
            </a:pPr>
            <a:r>
              <a:rPr lang="en-GB" sz="1600" b="1" dirty="0" smtClean="0">
                <a:solidFill>
                  <a:prstClr val="white"/>
                </a:solidFill>
              </a:rPr>
              <a:t>Balancing Capability</a:t>
            </a:r>
          </a:p>
          <a:p>
            <a:pPr marL="285750" indent="-285750">
              <a:buFont typeface="Arial" panose="020B0604020202020204" pitchFamily="34" charset="0"/>
              <a:buChar char="•"/>
            </a:pPr>
            <a:r>
              <a:rPr lang="en-GB" sz="1600" b="1" dirty="0" smtClean="0">
                <a:solidFill>
                  <a:prstClr val="white"/>
                </a:solidFill>
              </a:rPr>
              <a:t>Building Leadership</a:t>
            </a:r>
          </a:p>
          <a:p>
            <a:pPr marL="285750" indent="-285750">
              <a:buFont typeface="Arial" panose="020B0604020202020204" pitchFamily="34" charset="0"/>
              <a:buChar char="•"/>
            </a:pPr>
            <a:r>
              <a:rPr lang="en-GB" sz="1600" b="1" dirty="0" smtClean="0">
                <a:solidFill>
                  <a:prstClr val="white"/>
                </a:solidFill>
              </a:rPr>
              <a:t>Accelerating Impact</a:t>
            </a:r>
            <a:endParaRPr lang="en-GB" sz="1600" b="1" dirty="0">
              <a:solidFill>
                <a:prstClr val="white"/>
              </a:solidFill>
            </a:endParaRPr>
          </a:p>
        </p:txBody>
      </p:sp>
      <p:sp>
        <p:nvSpPr>
          <p:cNvPr id="15" name="Date Placeholder 2"/>
          <p:cNvSpPr txBox="1">
            <a:spLocks/>
          </p:cNvSpPr>
          <p:nvPr/>
        </p:nvSpPr>
        <p:spPr>
          <a:xfrm>
            <a:off x="1148037" y="6482077"/>
            <a:ext cx="1080649" cy="37592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EA1B00B-4DFE-A543-B63E-0D13F0F2AF21}" type="datetime1">
              <a:rPr lang="en-GB" sz="1100" smtClean="0">
                <a:solidFill>
                  <a:prstClr val="black"/>
                </a:solidFill>
              </a:rPr>
              <a:pPr/>
              <a:t>05/07/2016</a:t>
            </a:fld>
            <a:endParaRPr lang="en-US" sz="1100" dirty="0">
              <a:solidFill>
                <a:prstClr val="black"/>
              </a:solidFill>
            </a:endParaRPr>
          </a:p>
        </p:txBody>
      </p:sp>
      <p:grpSp>
        <p:nvGrpSpPr>
          <p:cNvPr id="3" name="Group 2"/>
          <p:cNvGrpSpPr/>
          <p:nvPr/>
        </p:nvGrpSpPr>
        <p:grpSpPr>
          <a:xfrm>
            <a:off x="128531" y="1270853"/>
            <a:ext cx="8832356" cy="5166764"/>
            <a:chOff x="128531" y="1270853"/>
            <a:chExt cx="8832356" cy="5166764"/>
          </a:xfrm>
        </p:grpSpPr>
        <p:sp>
          <p:nvSpPr>
            <p:cNvPr id="14" name="TextBox 13"/>
            <p:cNvSpPr txBox="1"/>
            <p:nvPr/>
          </p:nvSpPr>
          <p:spPr>
            <a:xfrm>
              <a:off x="840420" y="1270853"/>
              <a:ext cx="7212231" cy="537085"/>
            </a:xfrm>
            <a:prstGeom prst="rect">
              <a:avLst/>
            </a:prstGeom>
            <a:solidFill>
              <a:schemeClr val="accent6">
                <a:lumMod val="40000"/>
                <a:lumOff val="60000"/>
              </a:schemeClr>
            </a:solidFill>
            <a:ln w="28575">
              <a:solidFill>
                <a:schemeClr val="tx1"/>
              </a:solidFill>
            </a:ln>
          </p:spPr>
          <p:txBody>
            <a:bodyPr wrap="square" lIns="0" tIns="0" rIns="0" bIns="0" rtlCol="0" anchor="ctr">
              <a:spAutoFit/>
            </a:bodyPr>
            <a:lstStyle/>
            <a:p>
              <a:pPr algn="ctr">
                <a:lnSpc>
                  <a:spcPct val="150000"/>
                </a:lnSpc>
                <a:spcBef>
                  <a:spcPts val="600"/>
                </a:spcBef>
                <a:spcAft>
                  <a:spcPts val="600"/>
                </a:spcAft>
              </a:pPr>
              <a:r>
                <a:rPr lang="en-GB" sz="2800" b="1" dirty="0" smtClean="0">
                  <a:solidFill>
                    <a:prstClr val="black"/>
                  </a:solidFill>
                </a:rPr>
                <a:t>UK PROSPERITY</a:t>
              </a:r>
            </a:p>
          </p:txBody>
        </p:sp>
        <p:sp>
          <p:nvSpPr>
            <p:cNvPr id="23" name="TextBox 22"/>
            <p:cNvSpPr txBox="1"/>
            <p:nvPr/>
          </p:nvSpPr>
          <p:spPr>
            <a:xfrm>
              <a:off x="840420" y="2340641"/>
              <a:ext cx="1675163" cy="615553"/>
            </a:xfrm>
            <a:prstGeom prst="rect">
              <a:avLst/>
            </a:prstGeom>
            <a:solidFill>
              <a:srgbClr val="C00000"/>
            </a:solidFill>
          </p:spPr>
          <p:txBody>
            <a:bodyPr wrap="square" lIns="0" tIns="0" rIns="0" bIns="0" rtlCol="0">
              <a:spAutoFit/>
            </a:bodyPr>
            <a:lstStyle/>
            <a:p>
              <a:pPr algn="ctr"/>
              <a:r>
                <a:rPr lang="en-GB" sz="2000" b="1" dirty="0" smtClean="0">
                  <a:solidFill>
                    <a:prstClr val="white"/>
                  </a:solidFill>
                </a:rPr>
                <a:t>Productive Nation</a:t>
              </a:r>
            </a:p>
          </p:txBody>
        </p:sp>
        <p:sp>
          <p:nvSpPr>
            <p:cNvPr id="24" name="TextBox 23"/>
            <p:cNvSpPr txBox="1"/>
            <p:nvPr/>
          </p:nvSpPr>
          <p:spPr>
            <a:xfrm>
              <a:off x="2762633" y="2340641"/>
              <a:ext cx="1683902" cy="615553"/>
            </a:xfrm>
            <a:prstGeom prst="rect">
              <a:avLst/>
            </a:prstGeom>
            <a:solidFill>
              <a:srgbClr val="0070C0"/>
            </a:solidFill>
          </p:spPr>
          <p:txBody>
            <a:bodyPr wrap="square" lIns="0" tIns="0" rIns="0" bIns="0" rtlCol="0">
              <a:spAutoFit/>
            </a:bodyPr>
            <a:lstStyle/>
            <a:p>
              <a:pPr algn="ctr"/>
              <a:r>
                <a:rPr lang="en-GB" sz="2000" b="1" dirty="0" smtClean="0">
                  <a:solidFill>
                    <a:prstClr val="white"/>
                  </a:solidFill>
                </a:rPr>
                <a:t>Connected Nation</a:t>
              </a:r>
            </a:p>
          </p:txBody>
        </p:sp>
        <p:sp>
          <p:nvSpPr>
            <p:cNvPr id="25" name="TextBox 24"/>
            <p:cNvSpPr txBox="1"/>
            <p:nvPr/>
          </p:nvSpPr>
          <p:spPr>
            <a:xfrm>
              <a:off x="4661918" y="2340641"/>
              <a:ext cx="1541681" cy="615553"/>
            </a:xfrm>
            <a:prstGeom prst="rect">
              <a:avLst/>
            </a:prstGeom>
            <a:solidFill>
              <a:srgbClr val="7030A0"/>
            </a:solidFill>
          </p:spPr>
          <p:txBody>
            <a:bodyPr wrap="square" lIns="0" tIns="0" rIns="0" bIns="0" rtlCol="0">
              <a:spAutoFit/>
            </a:bodyPr>
            <a:lstStyle/>
            <a:p>
              <a:pPr algn="ctr"/>
              <a:r>
                <a:rPr lang="en-GB" sz="2000" b="1" dirty="0" smtClean="0">
                  <a:solidFill>
                    <a:prstClr val="white"/>
                  </a:solidFill>
                </a:rPr>
                <a:t>Resilient Nation</a:t>
              </a:r>
            </a:p>
          </p:txBody>
        </p:sp>
        <p:sp>
          <p:nvSpPr>
            <p:cNvPr id="26" name="TextBox 25"/>
            <p:cNvSpPr txBox="1"/>
            <p:nvPr/>
          </p:nvSpPr>
          <p:spPr>
            <a:xfrm>
              <a:off x="6510970" y="2340641"/>
              <a:ext cx="1541681" cy="615553"/>
            </a:xfrm>
            <a:prstGeom prst="rect">
              <a:avLst/>
            </a:prstGeom>
            <a:solidFill>
              <a:srgbClr val="00B050"/>
            </a:solidFill>
          </p:spPr>
          <p:txBody>
            <a:bodyPr wrap="square" lIns="0" tIns="0" rIns="0" bIns="0" rtlCol="0">
              <a:spAutoFit/>
            </a:bodyPr>
            <a:lstStyle/>
            <a:p>
              <a:pPr algn="ctr"/>
              <a:r>
                <a:rPr lang="en-GB" sz="2000" b="1" dirty="0" smtClean="0">
                  <a:solidFill>
                    <a:prstClr val="white"/>
                  </a:solidFill>
                </a:rPr>
                <a:t>Healthy Nation</a:t>
              </a:r>
            </a:p>
          </p:txBody>
        </p:sp>
        <p:sp>
          <p:nvSpPr>
            <p:cNvPr id="27" name="Up Arrow 26"/>
            <p:cNvSpPr/>
            <p:nvPr/>
          </p:nvSpPr>
          <p:spPr>
            <a:xfrm>
              <a:off x="1376464" y="2913949"/>
              <a:ext cx="469592" cy="547273"/>
            </a:xfrm>
            <a:prstGeom prst="up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endParaRPr>
            </a:p>
          </p:txBody>
        </p:sp>
        <p:sp>
          <p:nvSpPr>
            <p:cNvPr id="28" name="Up Arrow 27"/>
            <p:cNvSpPr/>
            <p:nvPr/>
          </p:nvSpPr>
          <p:spPr>
            <a:xfrm>
              <a:off x="3425677" y="2913950"/>
              <a:ext cx="469592" cy="574948"/>
            </a:xfrm>
            <a:prstGeom prst="up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endParaRPr>
            </a:p>
          </p:txBody>
        </p:sp>
        <p:sp>
          <p:nvSpPr>
            <p:cNvPr id="29" name="Up Arrow 28"/>
            <p:cNvSpPr/>
            <p:nvPr/>
          </p:nvSpPr>
          <p:spPr>
            <a:xfrm>
              <a:off x="5197962" y="2913949"/>
              <a:ext cx="469592" cy="547273"/>
            </a:xfrm>
            <a:prstGeom prst="up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endParaRPr>
            </a:p>
          </p:txBody>
        </p:sp>
        <p:sp>
          <p:nvSpPr>
            <p:cNvPr id="30" name="Up Arrow 29"/>
            <p:cNvSpPr/>
            <p:nvPr/>
          </p:nvSpPr>
          <p:spPr>
            <a:xfrm>
              <a:off x="7047014" y="2913950"/>
              <a:ext cx="469592" cy="574948"/>
            </a:xfrm>
            <a:prstGeom prst="up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endParaRPr>
            </a:p>
          </p:txBody>
        </p:sp>
        <p:sp>
          <p:nvSpPr>
            <p:cNvPr id="31" name="Up Arrow 30"/>
            <p:cNvSpPr/>
            <p:nvPr/>
          </p:nvSpPr>
          <p:spPr>
            <a:xfrm>
              <a:off x="1385323" y="1807938"/>
              <a:ext cx="469592" cy="532703"/>
            </a:xfrm>
            <a:prstGeom prst="up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endParaRPr>
            </a:p>
          </p:txBody>
        </p:sp>
        <p:sp>
          <p:nvSpPr>
            <p:cNvPr id="32" name="Up Arrow 31"/>
            <p:cNvSpPr/>
            <p:nvPr/>
          </p:nvSpPr>
          <p:spPr>
            <a:xfrm>
              <a:off x="3298676" y="1807938"/>
              <a:ext cx="469592" cy="532703"/>
            </a:xfrm>
            <a:prstGeom prst="up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endParaRPr>
            </a:p>
          </p:txBody>
        </p:sp>
        <p:sp>
          <p:nvSpPr>
            <p:cNvPr id="58" name="Up Arrow 57"/>
            <p:cNvSpPr/>
            <p:nvPr/>
          </p:nvSpPr>
          <p:spPr>
            <a:xfrm>
              <a:off x="5197962" y="1807938"/>
              <a:ext cx="469592" cy="532703"/>
            </a:xfrm>
            <a:prstGeom prst="up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endParaRPr>
            </a:p>
          </p:txBody>
        </p:sp>
        <p:sp>
          <p:nvSpPr>
            <p:cNvPr id="59" name="Up Arrow 58"/>
            <p:cNvSpPr/>
            <p:nvPr/>
          </p:nvSpPr>
          <p:spPr>
            <a:xfrm>
              <a:off x="7070226" y="1852442"/>
              <a:ext cx="469592" cy="532703"/>
            </a:xfrm>
            <a:prstGeom prst="up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endParaRPr>
            </a:p>
          </p:txBody>
        </p:sp>
        <p:sp>
          <p:nvSpPr>
            <p:cNvPr id="60" name="Rectangle 59"/>
            <p:cNvSpPr/>
            <p:nvPr/>
          </p:nvSpPr>
          <p:spPr>
            <a:xfrm>
              <a:off x="128531" y="3471019"/>
              <a:ext cx="8832356" cy="2966598"/>
            </a:xfrm>
            <a:prstGeom prst="rect">
              <a:avLst/>
            </a:prstGeom>
            <a:solidFill>
              <a:schemeClr val="accent6">
                <a:lumMod val="40000"/>
                <a:lumOff val="60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grpSp>
      <p:sp>
        <p:nvSpPr>
          <p:cNvPr id="33" name="Footer Placeholder 4"/>
          <p:cNvSpPr>
            <a:spLocks noGrp="1"/>
          </p:cNvSpPr>
          <p:nvPr>
            <p:ph type="ftr" sz="quarter" idx="3"/>
          </p:nvPr>
        </p:nvSpPr>
        <p:spPr>
          <a:xfrm>
            <a:off x="2427480" y="6482077"/>
            <a:ext cx="3651588" cy="375924"/>
          </a:xfrm>
        </p:spPr>
        <p:txBody>
          <a:bodyPr/>
          <a:lstStyle/>
          <a:p>
            <a:r>
              <a:rPr lang="en-US" dirty="0" smtClean="0"/>
              <a:t>The Haldane Principle</a:t>
            </a:r>
            <a:endParaRPr lang="en-US" dirty="0"/>
          </a:p>
        </p:txBody>
      </p:sp>
    </p:spTree>
    <p:extLst>
      <p:ext uri="{BB962C8B-B14F-4D97-AF65-F5344CB8AC3E}">
        <p14:creationId xmlns:p14="http://schemas.microsoft.com/office/powerpoint/2010/main" val="379229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4316197"/>
            <a:ext cx="9144000" cy="2165880"/>
          </a:xfrm>
          <a:prstGeom prst="rect">
            <a:avLst/>
          </a:prstGeom>
          <a:solidFill>
            <a:schemeClr val="accent1">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GB" dirty="0" smtClean="0"/>
              <a:t>Delivery Plan Outcomes in the context of the research landscape</a:t>
            </a:r>
            <a:endParaRPr lang="en-GB" dirty="0"/>
          </a:p>
        </p:txBody>
      </p:sp>
      <p:graphicFrame>
        <p:nvGraphicFramePr>
          <p:cNvPr id="16" name="Diagram 15"/>
          <p:cNvGraphicFramePr/>
          <p:nvPr>
            <p:extLst>
              <p:ext uri="{D42A27DB-BD31-4B8C-83A1-F6EECF244321}">
                <p14:modId xmlns:p14="http://schemas.microsoft.com/office/powerpoint/2010/main" val="2444931093"/>
              </p:ext>
            </p:extLst>
          </p:nvPr>
        </p:nvGraphicFramePr>
        <p:xfrm>
          <a:off x="2628124" y="4752831"/>
          <a:ext cx="3891037" cy="19750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Date Placeholder 2"/>
          <p:cNvSpPr txBox="1">
            <a:spLocks/>
          </p:cNvSpPr>
          <p:nvPr/>
        </p:nvSpPr>
        <p:spPr>
          <a:xfrm>
            <a:off x="1148037" y="6482077"/>
            <a:ext cx="1080649" cy="37592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100" dirty="0">
              <a:solidFill>
                <a:prstClr val="black"/>
              </a:solidFill>
            </a:endParaRPr>
          </a:p>
        </p:txBody>
      </p:sp>
      <p:sp>
        <p:nvSpPr>
          <p:cNvPr id="22" name="Footer Placeholder 3"/>
          <p:cNvSpPr txBox="1">
            <a:spLocks/>
          </p:cNvSpPr>
          <p:nvPr/>
        </p:nvSpPr>
        <p:spPr>
          <a:xfrm>
            <a:off x="2579880" y="6484642"/>
            <a:ext cx="3651588" cy="375924"/>
          </a:xfrm>
          <a:prstGeom prst="rect">
            <a:avLst/>
          </a:prstGeom>
        </p:spPr>
        <p:txBody>
          <a:bodyPr lIns="0" tIns="0" rIns="0" bIns="0" anchor="ctr" anchorCtr="0"/>
          <a:lstStyle>
            <a:defPPr>
              <a:defRPr lang="en-US"/>
            </a:defPPr>
            <a:lvl1pPr marL="0" algn="l" defTabSz="457200" rtl="0" eaLnBrk="1" latinLnBrk="0" hangingPunct="1">
              <a:defRPr sz="1100" kern="1200">
                <a:solidFill>
                  <a:schemeClr val="tx1"/>
                </a:solidFill>
                <a:latin typeface="Arial"/>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solidFill>
                <a:prstClr val="black"/>
              </a:solidFill>
            </a:endParaRPr>
          </a:p>
        </p:txBody>
      </p:sp>
      <p:pic>
        <p:nvPicPr>
          <p:cNvPr id="23" name="Picture 22" descr="https://www.epsrc.ac.uk/epsrc/cache/file/A041C1CB-F52C-4AF1-8848EBDA637A29B1_featuretwocolumnwide.jpg"/>
          <p:cNvPicPr/>
          <p:nvPr/>
        </p:nvPicPr>
        <p:blipFill>
          <a:blip r:embed="rId8">
            <a:extLst>
              <a:ext uri="{28A0092B-C50C-407E-A947-70E740481C1C}">
                <a14:useLocalDpi xmlns:a14="http://schemas.microsoft.com/office/drawing/2010/main" val="0"/>
              </a:ext>
            </a:extLst>
          </a:blip>
          <a:srcRect/>
          <a:stretch>
            <a:fillRect/>
          </a:stretch>
        </p:blipFill>
        <p:spPr bwMode="auto">
          <a:xfrm>
            <a:off x="2915817" y="1584884"/>
            <a:ext cx="3315652" cy="2461598"/>
          </a:xfrm>
          <a:prstGeom prst="rect">
            <a:avLst/>
          </a:prstGeom>
          <a:noFill/>
          <a:ln>
            <a:noFill/>
          </a:ln>
        </p:spPr>
      </p:pic>
      <p:sp>
        <p:nvSpPr>
          <p:cNvPr id="13" name="TextBox 12"/>
          <p:cNvSpPr txBox="1"/>
          <p:nvPr/>
        </p:nvSpPr>
        <p:spPr>
          <a:xfrm>
            <a:off x="375288" y="4867761"/>
            <a:ext cx="1859483" cy="1384995"/>
          </a:xfrm>
          <a:prstGeom prst="rect">
            <a:avLst/>
          </a:prstGeom>
          <a:noFill/>
        </p:spPr>
        <p:txBody>
          <a:bodyPr wrap="none" lIns="0" tIns="0" rIns="0" bIns="0" rtlCol="0">
            <a:spAutoFit/>
          </a:bodyPr>
          <a:lstStyle/>
          <a:p>
            <a:r>
              <a:rPr lang="en-GB" b="1" dirty="0" smtClean="0"/>
              <a:t>INSTITUTES</a:t>
            </a:r>
          </a:p>
          <a:p>
            <a:r>
              <a:rPr lang="en-GB" dirty="0" smtClean="0"/>
              <a:t>Alan Turing</a:t>
            </a:r>
          </a:p>
          <a:p>
            <a:r>
              <a:rPr lang="en-GB" dirty="0" smtClean="0"/>
              <a:t>Physical Sciences</a:t>
            </a:r>
          </a:p>
          <a:p>
            <a:r>
              <a:rPr lang="en-GB" dirty="0" smtClean="0"/>
              <a:t>Royce</a:t>
            </a:r>
          </a:p>
          <a:p>
            <a:r>
              <a:rPr lang="en-GB" dirty="0" smtClean="0"/>
              <a:t>UKCRIC</a:t>
            </a:r>
          </a:p>
        </p:txBody>
      </p:sp>
      <p:sp>
        <p:nvSpPr>
          <p:cNvPr id="14" name="TextBox 13"/>
          <p:cNvSpPr txBox="1"/>
          <p:nvPr/>
        </p:nvSpPr>
        <p:spPr>
          <a:xfrm>
            <a:off x="775924" y="4318631"/>
            <a:ext cx="3607911" cy="276999"/>
          </a:xfrm>
          <a:prstGeom prst="rect">
            <a:avLst/>
          </a:prstGeom>
          <a:noFill/>
        </p:spPr>
        <p:txBody>
          <a:bodyPr wrap="none" lIns="0" tIns="0" rIns="0" bIns="0" rtlCol="0">
            <a:spAutoFit/>
          </a:bodyPr>
          <a:lstStyle/>
          <a:p>
            <a:r>
              <a:rPr lang="en-GB" b="1" dirty="0" smtClean="0"/>
              <a:t>WORLD CLASS LABORATORIES</a:t>
            </a:r>
            <a:endParaRPr lang="en-GB" dirty="0" smtClean="0"/>
          </a:p>
        </p:txBody>
      </p:sp>
      <p:sp>
        <p:nvSpPr>
          <p:cNvPr id="24" name="TextBox 23"/>
          <p:cNvSpPr txBox="1"/>
          <p:nvPr/>
        </p:nvSpPr>
        <p:spPr>
          <a:xfrm>
            <a:off x="2186831" y="4773862"/>
            <a:ext cx="4689425" cy="276999"/>
          </a:xfrm>
          <a:prstGeom prst="rect">
            <a:avLst/>
          </a:prstGeom>
          <a:noFill/>
        </p:spPr>
        <p:txBody>
          <a:bodyPr wrap="none" lIns="0" tIns="0" rIns="0" bIns="0" rtlCol="0">
            <a:spAutoFit/>
          </a:bodyPr>
          <a:lstStyle/>
          <a:p>
            <a:r>
              <a:rPr lang="en-GB" b="1" dirty="0" smtClean="0"/>
              <a:t>GLOBAL CHALLENGES RESEARCH FUND</a:t>
            </a:r>
            <a:endParaRPr lang="en-GB" dirty="0" smtClean="0"/>
          </a:p>
        </p:txBody>
      </p:sp>
      <p:sp>
        <p:nvSpPr>
          <p:cNvPr id="26" name="TextBox 25"/>
          <p:cNvSpPr txBox="1"/>
          <p:nvPr/>
        </p:nvSpPr>
        <p:spPr>
          <a:xfrm>
            <a:off x="6876256" y="5029830"/>
            <a:ext cx="2026196" cy="1107996"/>
          </a:xfrm>
          <a:prstGeom prst="rect">
            <a:avLst/>
          </a:prstGeom>
          <a:noFill/>
        </p:spPr>
        <p:txBody>
          <a:bodyPr wrap="none" lIns="0" tIns="0" rIns="0" bIns="0" rtlCol="0">
            <a:spAutoFit/>
          </a:bodyPr>
          <a:lstStyle/>
          <a:p>
            <a:pPr algn="r"/>
            <a:r>
              <a:rPr lang="en-GB" b="1" dirty="0" smtClean="0"/>
              <a:t>STRATEGIES</a:t>
            </a:r>
          </a:p>
          <a:p>
            <a:pPr algn="r"/>
            <a:r>
              <a:rPr lang="en-GB" dirty="0" smtClean="0"/>
              <a:t>Balancing capability</a:t>
            </a:r>
          </a:p>
          <a:p>
            <a:pPr algn="r"/>
            <a:r>
              <a:rPr lang="en-GB" dirty="0" smtClean="0"/>
              <a:t>Building leadership</a:t>
            </a:r>
          </a:p>
          <a:p>
            <a:pPr algn="r"/>
            <a:r>
              <a:rPr lang="en-GB" dirty="0" smtClean="0"/>
              <a:t>Accelerating impact</a:t>
            </a:r>
          </a:p>
        </p:txBody>
      </p:sp>
      <p:sp>
        <p:nvSpPr>
          <p:cNvPr id="27" name="TextBox 26"/>
          <p:cNvSpPr txBox="1"/>
          <p:nvPr/>
        </p:nvSpPr>
        <p:spPr>
          <a:xfrm>
            <a:off x="5012540" y="4316197"/>
            <a:ext cx="3727431" cy="276999"/>
          </a:xfrm>
          <a:prstGeom prst="rect">
            <a:avLst/>
          </a:prstGeom>
          <a:noFill/>
        </p:spPr>
        <p:txBody>
          <a:bodyPr wrap="none" lIns="0" tIns="0" rIns="0" bIns="0" rtlCol="0">
            <a:spAutoFit/>
          </a:bodyPr>
          <a:lstStyle/>
          <a:p>
            <a:r>
              <a:rPr lang="en-GB" b="1" dirty="0" smtClean="0"/>
              <a:t>UK RESEARCH AND INNOVATION</a:t>
            </a:r>
            <a:endParaRPr lang="en-GB" dirty="0" smtClean="0"/>
          </a:p>
        </p:txBody>
      </p:sp>
      <p:sp>
        <p:nvSpPr>
          <p:cNvPr id="28" name="TextBox 27"/>
          <p:cNvSpPr txBox="1"/>
          <p:nvPr/>
        </p:nvSpPr>
        <p:spPr>
          <a:xfrm>
            <a:off x="3108497" y="1205387"/>
            <a:ext cx="2930289" cy="430887"/>
          </a:xfrm>
          <a:prstGeom prst="rect">
            <a:avLst/>
          </a:prstGeom>
          <a:noFill/>
        </p:spPr>
        <p:txBody>
          <a:bodyPr wrap="none" lIns="0" tIns="0" rIns="0" bIns="0" rtlCol="0">
            <a:spAutoFit/>
          </a:bodyPr>
          <a:lstStyle/>
          <a:p>
            <a:r>
              <a:rPr lang="en-GB" sz="2800" b="1" dirty="0" smtClean="0"/>
              <a:t>UK PROSPERITY</a:t>
            </a:r>
          </a:p>
        </p:txBody>
      </p:sp>
      <p:sp>
        <p:nvSpPr>
          <p:cNvPr id="29" name="Up Arrow 28"/>
          <p:cNvSpPr/>
          <p:nvPr/>
        </p:nvSpPr>
        <p:spPr>
          <a:xfrm>
            <a:off x="4338847" y="3774872"/>
            <a:ext cx="469592" cy="547273"/>
          </a:xfrm>
          <a:prstGeom prst="up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endParaRPr>
          </a:p>
        </p:txBody>
      </p:sp>
      <p:sp>
        <p:nvSpPr>
          <p:cNvPr id="17" name="Slide Number Placeholder 4"/>
          <p:cNvSpPr>
            <a:spLocks noGrp="1"/>
          </p:cNvSpPr>
          <p:nvPr>
            <p:ph type="sldNum" sz="quarter" idx="4"/>
          </p:nvPr>
        </p:nvSpPr>
        <p:spPr>
          <a:xfrm>
            <a:off x="362546" y="6482077"/>
            <a:ext cx="684712" cy="375923"/>
          </a:xfrm>
        </p:spPr>
        <p:txBody>
          <a:bodyPr/>
          <a:lstStyle/>
          <a:p>
            <a:fld id="{D762954D-C8D2-544F-83E7-6B4E4AF726EB}" type="slidenum">
              <a:rPr lang="en-US" smtClean="0">
                <a:solidFill>
                  <a:prstClr val="black"/>
                </a:solidFill>
              </a:rPr>
              <a:pPr/>
              <a:t>15</a:t>
            </a:fld>
            <a:endParaRPr lang="en-US" dirty="0">
              <a:solidFill>
                <a:prstClr val="black"/>
              </a:solidFill>
            </a:endParaRPr>
          </a:p>
        </p:txBody>
      </p:sp>
      <p:sp>
        <p:nvSpPr>
          <p:cNvPr id="18" name="Date Placeholder 2"/>
          <p:cNvSpPr txBox="1">
            <a:spLocks/>
          </p:cNvSpPr>
          <p:nvPr/>
        </p:nvSpPr>
        <p:spPr>
          <a:xfrm>
            <a:off x="1148037" y="6482077"/>
            <a:ext cx="1080649" cy="37592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EA1B00B-4DFE-A543-B63E-0D13F0F2AF21}" type="datetime1">
              <a:rPr lang="en-GB" sz="1100" smtClean="0">
                <a:solidFill>
                  <a:prstClr val="black"/>
                </a:solidFill>
              </a:rPr>
              <a:pPr/>
              <a:t>05/07/2016</a:t>
            </a:fld>
            <a:endParaRPr lang="en-US" sz="1100" dirty="0">
              <a:solidFill>
                <a:prstClr val="black"/>
              </a:solidFill>
            </a:endParaRPr>
          </a:p>
        </p:txBody>
      </p:sp>
      <p:sp>
        <p:nvSpPr>
          <p:cNvPr id="19" name="Footer Placeholder 4"/>
          <p:cNvSpPr>
            <a:spLocks noGrp="1"/>
          </p:cNvSpPr>
          <p:nvPr>
            <p:ph type="ftr" sz="quarter" idx="3"/>
          </p:nvPr>
        </p:nvSpPr>
        <p:spPr>
          <a:xfrm>
            <a:off x="2427480" y="6482077"/>
            <a:ext cx="3651588" cy="375924"/>
          </a:xfrm>
        </p:spPr>
        <p:txBody>
          <a:bodyPr/>
          <a:lstStyle/>
          <a:p>
            <a:r>
              <a:rPr lang="en-US" dirty="0" smtClean="0"/>
              <a:t>The Haldane Principle</a:t>
            </a:r>
            <a:endParaRPr lang="en-US" dirty="0"/>
          </a:p>
        </p:txBody>
      </p:sp>
    </p:spTree>
    <p:extLst>
      <p:ext uri="{BB962C8B-B14F-4D97-AF65-F5344CB8AC3E}">
        <p14:creationId xmlns:p14="http://schemas.microsoft.com/office/powerpoint/2010/main" val="34489899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Delivery Plan framework</a:t>
            </a:r>
            <a:endParaRPr lang="en-GB" dirty="0"/>
          </a:p>
        </p:txBody>
      </p:sp>
      <p:sp>
        <p:nvSpPr>
          <p:cNvPr id="6" name="Slide Number Placeholder 4"/>
          <p:cNvSpPr>
            <a:spLocks noGrp="1"/>
          </p:cNvSpPr>
          <p:nvPr>
            <p:ph type="sldNum" sz="quarter" idx="4"/>
          </p:nvPr>
        </p:nvSpPr>
        <p:spPr>
          <a:xfrm>
            <a:off x="362546" y="6482077"/>
            <a:ext cx="684712" cy="375923"/>
          </a:xfrm>
        </p:spPr>
        <p:txBody>
          <a:bodyPr/>
          <a:lstStyle/>
          <a:p>
            <a:fld id="{D762954D-C8D2-544F-83E7-6B4E4AF726EB}" type="slidenum">
              <a:rPr lang="en-US" smtClean="0">
                <a:solidFill>
                  <a:prstClr val="black"/>
                </a:solidFill>
              </a:rPr>
              <a:pPr/>
              <a:t>16</a:t>
            </a:fld>
            <a:endParaRPr lang="en-US" dirty="0">
              <a:solidFill>
                <a:prstClr val="black"/>
              </a:solidFill>
            </a:endParaRPr>
          </a:p>
        </p:txBody>
      </p:sp>
      <p:pic>
        <p:nvPicPr>
          <p:cNvPr id="104" name="Picture 103" descr="C:\Users\jen1\AppData\Local\Microsoft\Windows\Temporary Internet Files\Content.Outlook\UFWR0T1Q\Slide 2 Jo (2).jpg"/>
          <p:cNvPicPr/>
          <p:nvPr/>
        </p:nvPicPr>
        <p:blipFill rotWithShape="1">
          <a:blip r:embed="rId3">
            <a:extLst>
              <a:ext uri="{28A0092B-C50C-407E-A947-70E740481C1C}">
                <a14:useLocalDpi xmlns:a14="http://schemas.microsoft.com/office/drawing/2010/main" val="0"/>
              </a:ext>
            </a:extLst>
          </a:blip>
          <a:srcRect l="3644" t="2180" r="2240" b="3427"/>
          <a:stretch/>
        </p:blipFill>
        <p:spPr bwMode="auto">
          <a:xfrm>
            <a:off x="675249" y="1179986"/>
            <a:ext cx="8074856" cy="5175792"/>
          </a:xfrm>
          <a:prstGeom prst="rect">
            <a:avLst/>
          </a:prstGeom>
          <a:noFill/>
          <a:ln>
            <a:noFill/>
          </a:ln>
        </p:spPr>
      </p:pic>
      <p:sp>
        <p:nvSpPr>
          <p:cNvPr id="105" name="Date Placeholder 3"/>
          <p:cNvSpPr>
            <a:spLocks noGrp="1"/>
          </p:cNvSpPr>
          <p:nvPr>
            <p:ph type="dt" sz="half" idx="4294967295"/>
          </p:nvPr>
        </p:nvSpPr>
        <p:spPr>
          <a:xfrm>
            <a:off x="1148040" y="6493612"/>
            <a:ext cx="1080649" cy="375923"/>
          </a:xfrm>
          <a:prstGeom prst="rect">
            <a:avLst/>
          </a:prstGeom>
        </p:spPr>
        <p:txBody>
          <a:bodyPr/>
          <a:lstStyle/>
          <a:p>
            <a:fld id="{5EA1B00B-4DFE-A543-B63E-0D13F0F2AF21}" type="datetime1">
              <a:rPr lang="en-GB" sz="1100" smtClean="0"/>
              <a:pPr/>
              <a:t>05/07/2016</a:t>
            </a:fld>
            <a:endParaRPr lang="en-US" sz="1100" dirty="0"/>
          </a:p>
        </p:txBody>
      </p:sp>
      <p:sp>
        <p:nvSpPr>
          <p:cNvPr id="106" name="Footer Placeholder 4"/>
          <p:cNvSpPr>
            <a:spLocks noGrp="1"/>
          </p:cNvSpPr>
          <p:nvPr>
            <p:ph type="ftr" sz="quarter" idx="3"/>
          </p:nvPr>
        </p:nvSpPr>
        <p:spPr>
          <a:xfrm>
            <a:off x="2427480" y="6482077"/>
            <a:ext cx="3651588" cy="375924"/>
          </a:xfrm>
        </p:spPr>
        <p:txBody>
          <a:bodyPr/>
          <a:lstStyle/>
          <a:p>
            <a:r>
              <a:rPr lang="en-US" dirty="0" smtClean="0"/>
              <a:t>The Haldane Principle</a:t>
            </a:r>
            <a:endParaRPr lang="en-US" dirty="0"/>
          </a:p>
        </p:txBody>
      </p:sp>
    </p:spTree>
    <p:extLst>
      <p:ext uri="{BB962C8B-B14F-4D97-AF65-F5344CB8AC3E}">
        <p14:creationId xmlns:p14="http://schemas.microsoft.com/office/powerpoint/2010/main" val="4330642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Balancing the research portfolio </a:t>
            </a:r>
            <a:endParaRPr lang="en-GB" dirty="0"/>
          </a:p>
        </p:txBody>
      </p:sp>
      <p:sp>
        <p:nvSpPr>
          <p:cNvPr id="3" name="Text Placeholder 2"/>
          <p:cNvSpPr>
            <a:spLocks noGrp="1"/>
          </p:cNvSpPr>
          <p:nvPr>
            <p:ph type="body" sz="quarter" idx="10"/>
          </p:nvPr>
        </p:nvSpPr>
        <p:spPr/>
        <p:txBody>
          <a:bodyPr>
            <a:noAutofit/>
          </a:bodyPr>
          <a:lstStyle/>
          <a:p>
            <a:r>
              <a:rPr lang="en-GB" sz="1800" dirty="0" smtClean="0"/>
              <a:t>We collected evidence from a broad set of stakeholders across 112 research areas  to see if the research capabilities align with our Delivery </a:t>
            </a:r>
            <a:r>
              <a:rPr lang="en-GB" sz="1800" dirty="0"/>
              <a:t>P</a:t>
            </a:r>
            <a:r>
              <a:rPr lang="en-GB" sz="1800" dirty="0" smtClean="0"/>
              <a:t>lan and the UK’s national needs</a:t>
            </a:r>
          </a:p>
          <a:p>
            <a:endParaRPr lang="en-GB" sz="1800" dirty="0"/>
          </a:p>
          <a:p>
            <a:r>
              <a:rPr lang="en-GB" sz="1800" dirty="0" smtClean="0"/>
              <a:t>The evidence will be examined in partnership with our SAN, SAT and Council to balance resources across the portfolio </a:t>
            </a:r>
          </a:p>
          <a:p>
            <a:endParaRPr lang="en-GB" sz="1800" dirty="0" smtClean="0"/>
          </a:p>
          <a:p>
            <a:r>
              <a:rPr lang="en-GB" sz="1800" dirty="0"/>
              <a:t>Balancing Capability </a:t>
            </a:r>
            <a:r>
              <a:rPr lang="en-GB" sz="1800" b="1" i="1" dirty="0"/>
              <a:t>creates the space to respond to changes </a:t>
            </a:r>
            <a:r>
              <a:rPr lang="en-GB" sz="1800" dirty="0"/>
              <a:t>from both community–led “bottom up” and from strategic “top down” </a:t>
            </a:r>
            <a:r>
              <a:rPr lang="en-GB" sz="1800" dirty="0" smtClean="0"/>
              <a:t>activities</a:t>
            </a:r>
            <a:br>
              <a:rPr lang="en-GB" sz="1800" dirty="0" smtClean="0"/>
            </a:br>
            <a:r>
              <a:rPr lang="en-GB" sz="1800" dirty="0" smtClean="0"/>
              <a:t> </a:t>
            </a:r>
            <a:endParaRPr lang="en-GB" sz="1800" dirty="0"/>
          </a:p>
          <a:p>
            <a:pPr lvl="1"/>
            <a:r>
              <a:rPr lang="en-GB" sz="1800" dirty="0"/>
              <a:t>The impetus for “bottom up” change arises from the research </a:t>
            </a:r>
            <a:r>
              <a:rPr lang="en-GB" sz="1800" dirty="0" smtClean="0"/>
              <a:t>community</a:t>
            </a:r>
            <a:br>
              <a:rPr lang="en-GB" sz="1800" dirty="0" smtClean="0"/>
            </a:br>
            <a:endParaRPr lang="en-GB" sz="1800" dirty="0" smtClean="0"/>
          </a:p>
          <a:p>
            <a:pPr lvl="1"/>
            <a:r>
              <a:rPr lang="en-GB" sz="1800" dirty="0" smtClean="0"/>
              <a:t> </a:t>
            </a:r>
            <a:r>
              <a:rPr lang="en-GB" sz="1800" dirty="0"/>
              <a:t>The driver for “top down” </a:t>
            </a:r>
            <a:r>
              <a:rPr lang="en-GB" sz="1800" dirty="0" smtClean="0"/>
              <a:t>change tends </a:t>
            </a:r>
            <a:r>
              <a:rPr lang="en-GB" sz="1800" dirty="0"/>
              <a:t>to be </a:t>
            </a:r>
            <a:r>
              <a:rPr lang="en-GB" sz="1800" dirty="0" smtClean="0"/>
              <a:t>external, </a:t>
            </a:r>
            <a:r>
              <a:rPr lang="en-GB" sz="1800" dirty="0"/>
              <a:t>often focusing on rapidly creating or expanding a capability to secure a UK competitive </a:t>
            </a:r>
            <a:r>
              <a:rPr lang="en-GB" sz="1800" dirty="0" smtClean="0"/>
              <a:t>position</a:t>
            </a:r>
            <a:endParaRPr lang="en-GB" sz="1800" dirty="0"/>
          </a:p>
        </p:txBody>
      </p:sp>
      <p:sp>
        <p:nvSpPr>
          <p:cNvPr id="4" name="Date Placeholder 3"/>
          <p:cNvSpPr>
            <a:spLocks noGrp="1"/>
          </p:cNvSpPr>
          <p:nvPr>
            <p:ph type="dt" sz="half" idx="2"/>
          </p:nvPr>
        </p:nvSpPr>
        <p:spPr/>
        <p:txBody>
          <a:bodyPr/>
          <a:lstStyle/>
          <a:p>
            <a:fld id="{5EA1B00B-4DFE-A543-B63E-0D13F0F2AF21}" type="datetime1">
              <a:rPr lang="en-GB" smtClean="0"/>
              <a:pPr/>
              <a:t>05/07/2016</a:t>
            </a:fld>
            <a:endParaRPr lang="en-US" dirty="0"/>
          </a:p>
        </p:txBody>
      </p:sp>
      <p:sp>
        <p:nvSpPr>
          <p:cNvPr id="6" name="Slide Number Placeholder 5"/>
          <p:cNvSpPr>
            <a:spLocks noGrp="1"/>
          </p:cNvSpPr>
          <p:nvPr>
            <p:ph type="sldNum" sz="quarter" idx="4"/>
          </p:nvPr>
        </p:nvSpPr>
        <p:spPr/>
        <p:txBody>
          <a:bodyPr/>
          <a:lstStyle/>
          <a:p>
            <a:fld id="{D762954D-C8D2-544F-83E7-6B4E4AF726EB}" type="slidenum">
              <a:rPr lang="en-US" smtClean="0"/>
              <a:pPr/>
              <a:t>17</a:t>
            </a:fld>
            <a:endParaRPr lang="en-US" dirty="0"/>
          </a:p>
        </p:txBody>
      </p:sp>
      <p:sp>
        <p:nvSpPr>
          <p:cNvPr id="7" name="Footer Placeholder 4"/>
          <p:cNvSpPr>
            <a:spLocks noGrp="1"/>
          </p:cNvSpPr>
          <p:nvPr>
            <p:ph type="ftr" sz="quarter" idx="3"/>
          </p:nvPr>
        </p:nvSpPr>
        <p:spPr>
          <a:xfrm>
            <a:off x="2427480" y="6482077"/>
            <a:ext cx="3651588" cy="375924"/>
          </a:xfrm>
        </p:spPr>
        <p:txBody>
          <a:bodyPr/>
          <a:lstStyle/>
          <a:p>
            <a:r>
              <a:rPr lang="en-US" dirty="0" smtClean="0"/>
              <a:t>The Haldane Principle</a:t>
            </a:r>
            <a:endParaRPr lang="en-US" dirty="0"/>
          </a:p>
        </p:txBody>
      </p:sp>
    </p:spTree>
    <p:extLst>
      <p:ext uri="{BB962C8B-B14F-4D97-AF65-F5344CB8AC3E}">
        <p14:creationId xmlns:p14="http://schemas.microsoft.com/office/powerpoint/2010/main" val="8651242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 name="Picture 106" descr="C:\Users\jen1\AppData\Local\Microsoft\Windows\Temporary Internet Files\Content.Outlook\UFWR0T1Q\Slide 2 Jo (2).jpg"/>
          <p:cNvPicPr/>
          <p:nvPr/>
        </p:nvPicPr>
        <p:blipFill rotWithShape="1">
          <a:blip r:embed="rId3">
            <a:extLst>
              <a:ext uri="{28A0092B-C50C-407E-A947-70E740481C1C}">
                <a14:useLocalDpi xmlns:a14="http://schemas.microsoft.com/office/drawing/2010/main" val="0"/>
              </a:ext>
            </a:extLst>
          </a:blip>
          <a:srcRect l="3644" t="4200" r="2240" b="3428"/>
          <a:stretch/>
        </p:blipFill>
        <p:spPr bwMode="auto">
          <a:xfrm>
            <a:off x="675249" y="1239863"/>
            <a:ext cx="8074856" cy="5064991"/>
          </a:xfrm>
          <a:prstGeom prst="rect">
            <a:avLst/>
          </a:prstGeom>
          <a:noFill/>
          <a:ln>
            <a:noFill/>
          </a:ln>
        </p:spPr>
      </p:pic>
      <p:sp>
        <p:nvSpPr>
          <p:cNvPr id="2" name="Title 1"/>
          <p:cNvSpPr>
            <a:spLocks noGrp="1"/>
          </p:cNvSpPr>
          <p:nvPr>
            <p:ph type="title"/>
          </p:nvPr>
        </p:nvSpPr>
        <p:spPr/>
        <p:txBody>
          <a:bodyPr/>
          <a:lstStyle/>
          <a:p>
            <a:r>
              <a:rPr lang="en-GB" dirty="0" smtClean="0"/>
              <a:t>60% community driven ideas</a:t>
            </a:r>
            <a:endParaRPr lang="en-GB" dirty="0"/>
          </a:p>
        </p:txBody>
      </p:sp>
      <p:sp>
        <p:nvSpPr>
          <p:cNvPr id="4" name="Slide Number Placeholder 3"/>
          <p:cNvSpPr>
            <a:spLocks noGrp="1"/>
          </p:cNvSpPr>
          <p:nvPr>
            <p:ph type="sldNum" sz="quarter" idx="4"/>
          </p:nvPr>
        </p:nvSpPr>
        <p:spPr/>
        <p:txBody>
          <a:bodyPr/>
          <a:lstStyle/>
          <a:p>
            <a:fld id="{D762954D-C8D2-544F-83E7-6B4E4AF726EB}" type="slidenum">
              <a:rPr lang="en-US" smtClean="0">
                <a:solidFill>
                  <a:prstClr val="black"/>
                </a:solidFill>
              </a:rPr>
              <a:pPr/>
              <a:t>18</a:t>
            </a:fld>
            <a:endParaRPr lang="en-US" dirty="0">
              <a:solidFill>
                <a:prstClr val="black"/>
              </a:solidFill>
            </a:endParaRPr>
          </a:p>
        </p:txBody>
      </p:sp>
      <p:sp>
        <p:nvSpPr>
          <p:cNvPr id="8" name="Oval 7"/>
          <p:cNvSpPr/>
          <p:nvPr/>
        </p:nvSpPr>
        <p:spPr>
          <a:xfrm>
            <a:off x="362546" y="4521716"/>
            <a:ext cx="8167698" cy="1718351"/>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endParaRPr>
          </a:p>
        </p:txBody>
      </p:sp>
      <p:sp>
        <p:nvSpPr>
          <p:cNvPr id="9" name="TextBox 8"/>
          <p:cNvSpPr txBox="1"/>
          <p:nvPr/>
        </p:nvSpPr>
        <p:spPr>
          <a:xfrm>
            <a:off x="8039240" y="5103893"/>
            <a:ext cx="923330" cy="553998"/>
          </a:xfrm>
          <a:prstGeom prst="rect">
            <a:avLst/>
          </a:prstGeom>
          <a:solidFill>
            <a:schemeClr val="tx1"/>
          </a:solidFill>
        </p:spPr>
        <p:txBody>
          <a:bodyPr wrap="none" lIns="0" tIns="0" rIns="0" bIns="0" rtlCol="0">
            <a:spAutoFit/>
          </a:bodyPr>
          <a:lstStyle/>
          <a:p>
            <a:r>
              <a:rPr lang="en-GB" sz="3600" dirty="0" smtClean="0">
                <a:solidFill>
                  <a:prstClr val="white"/>
                </a:solidFill>
              </a:rPr>
              <a:t>60%</a:t>
            </a:r>
          </a:p>
        </p:txBody>
      </p:sp>
      <p:sp>
        <p:nvSpPr>
          <p:cNvPr id="10" name="Date Placeholder 2"/>
          <p:cNvSpPr txBox="1">
            <a:spLocks/>
          </p:cNvSpPr>
          <p:nvPr/>
        </p:nvSpPr>
        <p:spPr>
          <a:xfrm>
            <a:off x="1148037" y="6482078"/>
            <a:ext cx="1080649" cy="37592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EA1B00B-4DFE-A543-B63E-0D13F0F2AF21}" type="datetime1">
              <a:rPr lang="en-GB" sz="1100" smtClean="0">
                <a:solidFill>
                  <a:prstClr val="black"/>
                </a:solidFill>
              </a:rPr>
              <a:pPr/>
              <a:t>05/07/2016</a:t>
            </a:fld>
            <a:endParaRPr lang="en-US" sz="1100" dirty="0">
              <a:solidFill>
                <a:prstClr val="black"/>
              </a:solidFill>
            </a:endParaRPr>
          </a:p>
        </p:txBody>
      </p:sp>
      <p:sp>
        <p:nvSpPr>
          <p:cNvPr id="108" name="Footer Placeholder 4"/>
          <p:cNvSpPr>
            <a:spLocks noGrp="1"/>
          </p:cNvSpPr>
          <p:nvPr>
            <p:ph type="ftr" sz="quarter" idx="3"/>
          </p:nvPr>
        </p:nvSpPr>
        <p:spPr>
          <a:xfrm>
            <a:off x="2427480" y="6482077"/>
            <a:ext cx="3651588" cy="375924"/>
          </a:xfrm>
        </p:spPr>
        <p:txBody>
          <a:bodyPr/>
          <a:lstStyle/>
          <a:p>
            <a:r>
              <a:rPr lang="en-US" dirty="0" smtClean="0"/>
              <a:t>The Haldane Principle</a:t>
            </a:r>
            <a:endParaRPr lang="en-US" dirty="0"/>
          </a:p>
        </p:txBody>
      </p:sp>
    </p:spTree>
    <p:extLst>
      <p:ext uri="{BB962C8B-B14F-4D97-AF65-F5344CB8AC3E}">
        <p14:creationId xmlns:p14="http://schemas.microsoft.com/office/powerpoint/2010/main" val="7723853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Picture 107" descr="C:\Users\jen1\AppData\Local\Microsoft\Windows\Temporary Internet Files\Content.Outlook\UFWR0T1Q\Slide 2 Jo (2).jpg"/>
          <p:cNvPicPr/>
          <p:nvPr/>
        </p:nvPicPr>
        <p:blipFill rotWithShape="1">
          <a:blip r:embed="rId3">
            <a:extLst>
              <a:ext uri="{28A0092B-C50C-407E-A947-70E740481C1C}">
                <a14:useLocalDpi xmlns:a14="http://schemas.microsoft.com/office/drawing/2010/main" val="0"/>
              </a:ext>
            </a:extLst>
          </a:blip>
          <a:srcRect l="3644" t="2180" r="2240" b="3427"/>
          <a:stretch/>
        </p:blipFill>
        <p:spPr bwMode="auto">
          <a:xfrm>
            <a:off x="675249" y="1179986"/>
            <a:ext cx="8074856" cy="5175792"/>
          </a:xfrm>
          <a:prstGeom prst="rect">
            <a:avLst/>
          </a:prstGeom>
          <a:noFill/>
          <a:ln>
            <a:noFill/>
          </a:ln>
        </p:spPr>
      </p:pic>
      <p:sp>
        <p:nvSpPr>
          <p:cNvPr id="2" name="Title 1"/>
          <p:cNvSpPr>
            <a:spLocks noGrp="1"/>
          </p:cNvSpPr>
          <p:nvPr>
            <p:ph type="title"/>
          </p:nvPr>
        </p:nvSpPr>
        <p:spPr/>
        <p:txBody>
          <a:bodyPr/>
          <a:lstStyle/>
          <a:p>
            <a:r>
              <a:rPr lang="en-GB" dirty="0" smtClean="0"/>
              <a:t>40% strategic intervention</a:t>
            </a:r>
            <a:endParaRPr lang="en-GB" dirty="0"/>
          </a:p>
        </p:txBody>
      </p:sp>
      <p:sp>
        <p:nvSpPr>
          <p:cNvPr id="5" name="Slide Number Placeholder 4"/>
          <p:cNvSpPr>
            <a:spLocks noGrp="1"/>
          </p:cNvSpPr>
          <p:nvPr>
            <p:ph type="sldNum" sz="quarter" idx="4"/>
          </p:nvPr>
        </p:nvSpPr>
        <p:spPr/>
        <p:txBody>
          <a:bodyPr/>
          <a:lstStyle/>
          <a:p>
            <a:fld id="{D762954D-C8D2-544F-83E7-6B4E4AF726EB}" type="slidenum">
              <a:rPr lang="en-US" smtClean="0">
                <a:solidFill>
                  <a:prstClr val="black"/>
                </a:solidFill>
              </a:rPr>
              <a:pPr/>
              <a:t>19</a:t>
            </a:fld>
            <a:endParaRPr lang="en-US" dirty="0">
              <a:solidFill>
                <a:prstClr val="black"/>
              </a:solidFill>
            </a:endParaRPr>
          </a:p>
        </p:txBody>
      </p:sp>
      <p:sp>
        <p:nvSpPr>
          <p:cNvPr id="9" name="Oval 8"/>
          <p:cNvSpPr/>
          <p:nvPr/>
        </p:nvSpPr>
        <p:spPr>
          <a:xfrm>
            <a:off x="415847" y="3340418"/>
            <a:ext cx="8167698" cy="1478949"/>
          </a:xfrm>
          <a:prstGeom prst="ellipse">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prstClr val="white"/>
              </a:solidFill>
            </a:endParaRPr>
          </a:p>
        </p:txBody>
      </p:sp>
      <p:sp>
        <p:nvSpPr>
          <p:cNvPr id="10" name="TextBox 9"/>
          <p:cNvSpPr txBox="1"/>
          <p:nvPr/>
        </p:nvSpPr>
        <p:spPr>
          <a:xfrm>
            <a:off x="8076635" y="3580291"/>
            <a:ext cx="923330" cy="553998"/>
          </a:xfrm>
          <a:prstGeom prst="rect">
            <a:avLst/>
          </a:prstGeom>
          <a:solidFill>
            <a:schemeClr val="tx1"/>
          </a:solidFill>
        </p:spPr>
        <p:txBody>
          <a:bodyPr wrap="none" lIns="0" tIns="0" rIns="0" bIns="0" rtlCol="0">
            <a:spAutoFit/>
          </a:bodyPr>
          <a:lstStyle/>
          <a:p>
            <a:r>
              <a:rPr lang="en-GB" sz="3600" dirty="0">
                <a:solidFill>
                  <a:prstClr val="white"/>
                </a:solidFill>
              </a:rPr>
              <a:t>4</a:t>
            </a:r>
            <a:r>
              <a:rPr lang="en-GB" sz="3600" dirty="0" smtClean="0">
                <a:solidFill>
                  <a:prstClr val="white"/>
                </a:solidFill>
              </a:rPr>
              <a:t>0%</a:t>
            </a:r>
          </a:p>
        </p:txBody>
      </p:sp>
      <p:sp>
        <p:nvSpPr>
          <p:cNvPr id="11" name="Date Placeholder 2"/>
          <p:cNvSpPr txBox="1">
            <a:spLocks/>
          </p:cNvSpPr>
          <p:nvPr/>
        </p:nvSpPr>
        <p:spPr>
          <a:xfrm>
            <a:off x="1148037" y="6482077"/>
            <a:ext cx="1080649" cy="37592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EA1B00B-4DFE-A543-B63E-0D13F0F2AF21}" type="datetime1">
              <a:rPr lang="en-GB" sz="1100" smtClean="0">
                <a:solidFill>
                  <a:prstClr val="black"/>
                </a:solidFill>
              </a:rPr>
              <a:pPr/>
              <a:t>05/07/2016</a:t>
            </a:fld>
            <a:endParaRPr lang="en-US" sz="1100" dirty="0">
              <a:solidFill>
                <a:prstClr val="black"/>
              </a:solidFill>
            </a:endParaRPr>
          </a:p>
        </p:txBody>
      </p:sp>
      <p:sp>
        <p:nvSpPr>
          <p:cNvPr id="109" name="Footer Placeholder 4"/>
          <p:cNvSpPr>
            <a:spLocks noGrp="1"/>
          </p:cNvSpPr>
          <p:nvPr>
            <p:ph type="ftr" sz="quarter" idx="3"/>
          </p:nvPr>
        </p:nvSpPr>
        <p:spPr>
          <a:xfrm>
            <a:off x="2427480" y="6482077"/>
            <a:ext cx="3651588" cy="375924"/>
          </a:xfrm>
        </p:spPr>
        <p:txBody>
          <a:bodyPr/>
          <a:lstStyle/>
          <a:p>
            <a:r>
              <a:rPr lang="en-US" dirty="0" smtClean="0"/>
              <a:t>The Haldane Principle</a:t>
            </a:r>
            <a:endParaRPr lang="en-US" dirty="0"/>
          </a:p>
        </p:txBody>
      </p:sp>
    </p:spTree>
    <p:extLst>
      <p:ext uri="{BB962C8B-B14F-4D97-AF65-F5344CB8AC3E}">
        <p14:creationId xmlns:p14="http://schemas.microsoft.com/office/powerpoint/2010/main" val="9941406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Haldane principle?</a:t>
            </a:r>
            <a:endParaRPr lang="en-US" dirty="0"/>
          </a:p>
        </p:txBody>
      </p:sp>
      <p:sp>
        <p:nvSpPr>
          <p:cNvPr id="3" name="Text Placeholder 2"/>
          <p:cNvSpPr>
            <a:spLocks noGrp="1"/>
          </p:cNvSpPr>
          <p:nvPr>
            <p:ph type="body" sz="quarter" idx="10"/>
          </p:nvPr>
        </p:nvSpPr>
        <p:spPr>
          <a:xfrm>
            <a:off x="362546" y="1129063"/>
            <a:ext cx="8324850" cy="4613275"/>
          </a:xfrm>
        </p:spPr>
        <p:txBody>
          <a:bodyPr>
            <a:noAutofit/>
          </a:bodyPr>
          <a:lstStyle/>
          <a:p>
            <a:endParaRPr lang="en-US" sz="1800" dirty="0" smtClean="0"/>
          </a:p>
          <a:p>
            <a:r>
              <a:rPr lang="en-US" sz="1800" dirty="0"/>
              <a:t>David </a:t>
            </a:r>
            <a:r>
              <a:rPr lang="en-US" sz="1800" dirty="0" smtClean="0"/>
              <a:t>Edgerton - "There </a:t>
            </a:r>
            <a:r>
              <a:rPr lang="en-US" sz="1800" dirty="0"/>
              <a:t>is no Haldane </a:t>
            </a:r>
            <a:r>
              <a:rPr lang="en-US" sz="1800" dirty="0" smtClean="0"/>
              <a:t>principle </a:t>
            </a:r>
            <a:r>
              <a:rPr lang="en-US" sz="1800" dirty="0"/>
              <a:t>and never has been</a:t>
            </a:r>
            <a:r>
              <a:rPr lang="en-US" sz="1800" dirty="0" smtClean="0"/>
              <a:t>"</a:t>
            </a:r>
            <a:endParaRPr lang="en-US" sz="1800" dirty="0"/>
          </a:p>
          <a:p>
            <a:endParaRPr lang="en-US" sz="1800" dirty="0" smtClean="0"/>
          </a:p>
          <a:p>
            <a:r>
              <a:rPr lang="en-US" sz="1800" dirty="0" smtClean="0"/>
              <a:t>Our understanding has its roots in the early 1960s </a:t>
            </a:r>
          </a:p>
          <a:p>
            <a:pPr marL="471487" lvl="1" indent="0">
              <a:buNone/>
            </a:pPr>
            <a:r>
              <a:rPr lang="en-US" sz="1800" dirty="0" smtClean="0"/>
              <a:t>“</a:t>
            </a:r>
            <a:r>
              <a:rPr lang="en-US" sz="1800" dirty="0"/>
              <a:t>Ever since 1915 it has been considered axiomatic that responsibility for industrial research and development is better exercised in conjunction with research in the medical, agricultural and other fields on what I have called the Haldane principle through an independent council of industrialists, scientists and other eminent persons and not directly by a Government Department </a:t>
            </a:r>
            <a:r>
              <a:rPr lang="en-US" sz="1800" dirty="0" smtClean="0"/>
              <a:t>itself</a:t>
            </a:r>
            <a:r>
              <a:rPr lang="en-US" sz="1800" i="1" dirty="0" smtClean="0"/>
              <a:t>”</a:t>
            </a:r>
          </a:p>
          <a:p>
            <a:pPr marL="0" indent="0">
              <a:buNone/>
            </a:pPr>
            <a:endParaRPr lang="en-US" sz="1800" dirty="0"/>
          </a:p>
          <a:p>
            <a:r>
              <a:rPr lang="en-US" sz="1800" dirty="0" smtClean="0"/>
              <a:t>The principle has never been articulated as a prescriptive statement</a:t>
            </a:r>
          </a:p>
          <a:p>
            <a:pPr marL="0" indent="0">
              <a:buNone/>
            </a:pPr>
            <a:endParaRPr lang="en-US" sz="1800" dirty="0" smtClean="0"/>
          </a:p>
          <a:p>
            <a:r>
              <a:rPr lang="en-US" sz="1800" dirty="0" smtClean="0"/>
              <a:t>The Haldane principle broadly refers notion </a:t>
            </a:r>
            <a:r>
              <a:rPr lang="en-US" sz="1800" dirty="0"/>
              <a:t>that "decisions about what to spend research funds on should be made by researchers rather than politicians</a:t>
            </a:r>
            <a:r>
              <a:rPr lang="en-US" sz="1800" dirty="0" smtClean="0"/>
              <a:t>"</a:t>
            </a:r>
          </a:p>
          <a:p>
            <a:endParaRPr lang="en-US" sz="1800" dirty="0" smtClean="0"/>
          </a:p>
          <a:p>
            <a:r>
              <a:rPr lang="en-US" sz="1800" dirty="0" smtClean="0"/>
              <a:t>It has evolved and changed over time </a:t>
            </a:r>
          </a:p>
          <a:p>
            <a:endParaRPr lang="en-US" sz="1800" dirty="0"/>
          </a:p>
        </p:txBody>
      </p:sp>
      <p:sp>
        <p:nvSpPr>
          <p:cNvPr id="4" name="Date Placeholder 3"/>
          <p:cNvSpPr>
            <a:spLocks noGrp="1"/>
          </p:cNvSpPr>
          <p:nvPr>
            <p:ph type="dt" sz="half" idx="2"/>
          </p:nvPr>
        </p:nvSpPr>
        <p:spPr/>
        <p:txBody>
          <a:bodyPr/>
          <a:lstStyle/>
          <a:p>
            <a:fld id="{5EA1B00B-4DFE-A543-B63E-0D13F0F2AF21}" type="datetime1">
              <a:rPr lang="en-GB" smtClean="0"/>
              <a:pPr/>
              <a:t>05/07/2016</a:t>
            </a:fld>
            <a:endParaRPr lang="en-US" dirty="0"/>
          </a:p>
        </p:txBody>
      </p:sp>
      <p:sp>
        <p:nvSpPr>
          <p:cNvPr id="5" name="Footer Placeholder 4"/>
          <p:cNvSpPr>
            <a:spLocks noGrp="1"/>
          </p:cNvSpPr>
          <p:nvPr>
            <p:ph type="ftr" sz="quarter" idx="3"/>
          </p:nvPr>
        </p:nvSpPr>
        <p:spPr/>
        <p:txBody>
          <a:bodyPr/>
          <a:lstStyle/>
          <a:p>
            <a:r>
              <a:rPr lang="en-US" dirty="0" smtClean="0"/>
              <a:t>The Haldane Principle</a:t>
            </a:r>
            <a:endParaRPr lang="en-US" dirty="0"/>
          </a:p>
        </p:txBody>
      </p:sp>
      <p:sp>
        <p:nvSpPr>
          <p:cNvPr id="6" name="Slide Number Placeholder 5"/>
          <p:cNvSpPr>
            <a:spLocks noGrp="1"/>
          </p:cNvSpPr>
          <p:nvPr>
            <p:ph type="sldNum" sz="quarter" idx="4"/>
          </p:nvPr>
        </p:nvSpPr>
        <p:spPr/>
        <p:txBody>
          <a:bodyPr/>
          <a:lstStyle/>
          <a:p>
            <a:fld id="{D762954D-C8D2-544F-83E7-6B4E4AF726EB}" type="slidenum">
              <a:rPr lang="en-US" smtClean="0"/>
              <a:pPr/>
              <a:t>2</a:t>
            </a:fld>
            <a:endParaRPr lang="en-US" dirty="0"/>
          </a:p>
        </p:txBody>
      </p:sp>
    </p:spTree>
    <p:extLst>
      <p:ext uri="{BB962C8B-B14F-4D97-AF65-F5344CB8AC3E}">
        <p14:creationId xmlns:p14="http://schemas.microsoft.com/office/powerpoint/2010/main" val="19981399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Application of the Haldane principle</a:t>
            </a:r>
            <a:endParaRPr lang="en-GB" dirty="0"/>
          </a:p>
        </p:txBody>
      </p:sp>
      <p:sp>
        <p:nvSpPr>
          <p:cNvPr id="3" name="Text Placeholder 2"/>
          <p:cNvSpPr>
            <a:spLocks noGrp="1"/>
          </p:cNvSpPr>
          <p:nvPr>
            <p:ph type="body" sz="quarter" idx="10"/>
          </p:nvPr>
        </p:nvSpPr>
        <p:spPr>
          <a:xfrm>
            <a:off x="256073" y="1484489"/>
            <a:ext cx="8477110" cy="4613275"/>
          </a:xfrm>
        </p:spPr>
        <p:txBody>
          <a:bodyPr>
            <a:noAutofit/>
          </a:bodyPr>
          <a:lstStyle/>
          <a:p>
            <a:r>
              <a:rPr lang="en-US" sz="1800" b="1" dirty="0" smtClean="0"/>
              <a:t>The </a:t>
            </a:r>
            <a:r>
              <a:rPr lang="en-US" sz="1800" b="1" dirty="0"/>
              <a:t>Haldane principle means that decisions on individual research proposals are best taken by researchers themselves through peer review. This involves evaluating the quality, excellence and likely impact of science and research </a:t>
            </a:r>
            <a:r>
              <a:rPr lang="en-US" sz="1800" b="1" dirty="0" err="1"/>
              <a:t>programmes</a:t>
            </a:r>
            <a:r>
              <a:rPr lang="en-US" sz="1800" b="1" dirty="0"/>
              <a:t>. </a:t>
            </a:r>
            <a:r>
              <a:rPr lang="en-US" sz="1800" b="1" dirty="0" err="1"/>
              <a:t>Prioritisation</a:t>
            </a:r>
            <a:r>
              <a:rPr lang="en-US" sz="1800" b="1" dirty="0"/>
              <a:t> of an individual research council’s spending within its allocation is not a decision for Ministers. </a:t>
            </a:r>
            <a:r>
              <a:rPr lang="en-US" sz="1800" b="1" dirty="0" smtClean="0"/>
              <a:t/>
            </a:r>
            <a:br>
              <a:rPr lang="en-US" sz="1800" b="1" dirty="0" smtClean="0"/>
            </a:br>
            <a:endParaRPr lang="is-IS" sz="1800" dirty="0" smtClean="0"/>
          </a:p>
          <a:p>
            <a:r>
              <a:rPr lang="en-US" sz="1800" u="sng" dirty="0" smtClean="0"/>
              <a:t>Does apply</a:t>
            </a:r>
            <a:r>
              <a:rPr lang="en-US" sz="1800" dirty="0" smtClean="0"/>
              <a:t> </a:t>
            </a:r>
            <a:r>
              <a:rPr lang="en-US" sz="1800" dirty="0"/>
              <a:t>to science and research which the Government funds through the r</a:t>
            </a:r>
            <a:r>
              <a:rPr lang="en-US" sz="1800" dirty="0" smtClean="0"/>
              <a:t>esearch </a:t>
            </a:r>
            <a:r>
              <a:rPr lang="en-US" sz="1800" dirty="0"/>
              <a:t>c</a:t>
            </a:r>
            <a:r>
              <a:rPr lang="en-US" sz="1800" dirty="0" smtClean="0"/>
              <a:t>ouncils </a:t>
            </a:r>
            <a:r>
              <a:rPr lang="en-US" sz="1800" dirty="0"/>
              <a:t>and national academies - HEFCE has statutory </a:t>
            </a:r>
            <a:r>
              <a:rPr lang="en-US" sz="1800" dirty="0" smtClean="0"/>
              <a:t>independence</a:t>
            </a:r>
            <a:br>
              <a:rPr lang="en-US" sz="1800" dirty="0" smtClean="0"/>
            </a:br>
            <a:r>
              <a:rPr lang="en-US" sz="1800" dirty="0" smtClean="0"/>
              <a:t> </a:t>
            </a:r>
          </a:p>
          <a:p>
            <a:r>
              <a:rPr lang="en-US" sz="1800" u="sng" dirty="0" smtClean="0"/>
              <a:t>Does </a:t>
            </a:r>
            <a:r>
              <a:rPr lang="en-US" sz="1800" u="sng" dirty="0"/>
              <a:t>not apply</a:t>
            </a:r>
            <a:r>
              <a:rPr lang="en-US" sz="1800" dirty="0"/>
              <a:t> to the research budgets of Government Departments, which are used to fund research to support their departmental policies and </a:t>
            </a:r>
            <a:r>
              <a:rPr lang="en-US" sz="1800" dirty="0" smtClean="0"/>
              <a:t>objectives</a:t>
            </a:r>
            <a:br>
              <a:rPr lang="en-US" sz="1800" dirty="0" smtClean="0"/>
            </a:br>
            <a:endParaRPr lang="en-US" sz="1800" dirty="0" smtClean="0"/>
          </a:p>
        </p:txBody>
      </p:sp>
      <p:sp>
        <p:nvSpPr>
          <p:cNvPr id="4" name="Date Placeholder 3"/>
          <p:cNvSpPr>
            <a:spLocks noGrp="1"/>
          </p:cNvSpPr>
          <p:nvPr>
            <p:ph type="dt" sz="half" idx="2"/>
          </p:nvPr>
        </p:nvSpPr>
        <p:spPr/>
        <p:txBody>
          <a:bodyPr/>
          <a:lstStyle/>
          <a:p>
            <a:fld id="{5EA1B00B-4DFE-A543-B63E-0D13F0F2AF21}" type="datetime1">
              <a:rPr lang="en-GB" smtClean="0"/>
              <a:pPr/>
              <a:t>05/07/2016</a:t>
            </a:fld>
            <a:endParaRPr lang="en-US" dirty="0"/>
          </a:p>
        </p:txBody>
      </p:sp>
      <p:sp>
        <p:nvSpPr>
          <p:cNvPr id="5" name="Footer Placeholder 4"/>
          <p:cNvSpPr>
            <a:spLocks noGrp="1"/>
          </p:cNvSpPr>
          <p:nvPr>
            <p:ph type="ftr" sz="quarter" idx="3"/>
          </p:nvPr>
        </p:nvSpPr>
        <p:spPr/>
        <p:txBody>
          <a:bodyPr/>
          <a:lstStyle/>
          <a:p>
            <a:r>
              <a:rPr lang="en-US" dirty="0" smtClean="0"/>
              <a:t>The Haldane Principle</a:t>
            </a:r>
            <a:endParaRPr lang="en-US" dirty="0"/>
          </a:p>
        </p:txBody>
      </p:sp>
      <p:sp>
        <p:nvSpPr>
          <p:cNvPr id="6" name="Slide Number Placeholder 5"/>
          <p:cNvSpPr>
            <a:spLocks noGrp="1"/>
          </p:cNvSpPr>
          <p:nvPr>
            <p:ph type="sldNum" sz="quarter" idx="4"/>
          </p:nvPr>
        </p:nvSpPr>
        <p:spPr/>
        <p:txBody>
          <a:bodyPr/>
          <a:lstStyle/>
          <a:p>
            <a:fld id="{D762954D-C8D2-544F-83E7-6B4E4AF726EB}" type="slidenum">
              <a:rPr lang="en-US" smtClean="0"/>
              <a:pPr/>
              <a:t>20</a:t>
            </a:fld>
            <a:endParaRPr lang="en-US" dirty="0"/>
          </a:p>
        </p:txBody>
      </p:sp>
    </p:spTree>
    <p:extLst>
      <p:ext uri="{BB962C8B-B14F-4D97-AF65-F5344CB8AC3E}">
        <p14:creationId xmlns:p14="http://schemas.microsoft.com/office/powerpoint/2010/main" val="14861541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Application of the Haldane principle</a:t>
            </a:r>
          </a:p>
        </p:txBody>
      </p:sp>
      <p:sp>
        <p:nvSpPr>
          <p:cNvPr id="4" name="Date Placeholder 3"/>
          <p:cNvSpPr>
            <a:spLocks noGrp="1"/>
          </p:cNvSpPr>
          <p:nvPr>
            <p:ph type="dt" sz="half" idx="2"/>
          </p:nvPr>
        </p:nvSpPr>
        <p:spPr/>
        <p:txBody>
          <a:bodyPr/>
          <a:lstStyle/>
          <a:p>
            <a:fld id="{5EA1B00B-4DFE-A543-B63E-0D13F0F2AF21}" type="datetime1">
              <a:rPr lang="en-GB" smtClean="0"/>
              <a:pPr/>
              <a:t>05/07/2016</a:t>
            </a:fld>
            <a:endParaRPr lang="en-US" dirty="0"/>
          </a:p>
        </p:txBody>
      </p:sp>
      <p:sp>
        <p:nvSpPr>
          <p:cNvPr id="5" name="Footer Placeholder 4"/>
          <p:cNvSpPr>
            <a:spLocks noGrp="1"/>
          </p:cNvSpPr>
          <p:nvPr>
            <p:ph type="ftr" sz="quarter" idx="3"/>
          </p:nvPr>
        </p:nvSpPr>
        <p:spPr/>
        <p:txBody>
          <a:bodyPr/>
          <a:lstStyle/>
          <a:p>
            <a:r>
              <a:rPr lang="en-US" dirty="0" smtClean="0"/>
              <a:t>The Haldane Principle</a:t>
            </a:r>
            <a:endParaRPr lang="en-US" dirty="0"/>
          </a:p>
        </p:txBody>
      </p:sp>
      <p:sp>
        <p:nvSpPr>
          <p:cNvPr id="6" name="Slide Number Placeholder 5"/>
          <p:cNvSpPr>
            <a:spLocks noGrp="1"/>
          </p:cNvSpPr>
          <p:nvPr>
            <p:ph type="sldNum" sz="quarter" idx="4"/>
          </p:nvPr>
        </p:nvSpPr>
        <p:spPr/>
        <p:txBody>
          <a:bodyPr/>
          <a:lstStyle/>
          <a:p>
            <a:fld id="{D762954D-C8D2-544F-83E7-6B4E4AF726EB}" type="slidenum">
              <a:rPr lang="en-US" smtClean="0"/>
              <a:pPr/>
              <a:t>21</a:t>
            </a:fld>
            <a:endParaRPr lang="en-US" dirty="0"/>
          </a:p>
        </p:txBody>
      </p:sp>
      <p:sp>
        <p:nvSpPr>
          <p:cNvPr id="8" name="Text Placeholder 2"/>
          <p:cNvSpPr txBox="1">
            <a:spLocks/>
          </p:cNvSpPr>
          <p:nvPr/>
        </p:nvSpPr>
        <p:spPr>
          <a:xfrm>
            <a:off x="362546" y="1420611"/>
            <a:ext cx="8604894" cy="4613275"/>
          </a:xfrm>
          <a:prstGeom prst="rect">
            <a:avLst/>
          </a:prstGeom>
        </p:spPr>
        <p:txBody>
          <a:bodyPr vert="horz" lIns="0" tIns="0" rIns="0" bIns="0" rtlCol="0">
            <a:noAutofit/>
          </a:bodyPr>
          <a:lstStyle>
            <a:lvl1pPr marL="271463" indent="-271463" algn="l" defTabSz="457200" rtl="0" eaLnBrk="1" latinLnBrk="0" hangingPunct="1">
              <a:spcBef>
                <a:spcPct val="20000"/>
              </a:spcBef>
              <a:buFontTx/>
              <a:buBlip>
                <a:blip r:embed="rId2"/>
              </a:buBlip>
              <a:defRPr sz="1500" kern="1200">
                <a:solidFill>
                  <a:schemeClr val="tx1"/>
                </a:solidFill>
                <a:latin typeface="Arial"/>
                <a:ea typeface="+mn-ea"/>
                <a:cs typeface="+mn-cs"/>
              </a:defRPr>
            </a:lvl1pPr>
            <a:lvl2pPr marL="742950" indent="-285750" algn="l" defTabSz="457200" rtl="0" eaLnBrk="1" latinLnBrk="0" hangingPunct="1">
              <a:spcBef>
                <a:spcPct val="20000"/>
              </a:spcBef>
              <a:buFontTx/>
              <a:buBlip>
                <a:blip r:embed="rId2"/>
              </a:buBlip>
              <a:defRPr sz="1500" kern="1200">
                <a:solidFill>
                  <a:schemeClr val="tx1"/>
                </a:solidFill>
                <a:latin typeface="+mn-lt"/>
                <a:ea typeface="+mn-ea"/>
                <a:cs typeface="+mn-cs"/>
              </a:defRPr>
            </a:lvl2pPr>
            <a:lvl3pPr marL="1143000" indent="-228600" algn="l" defTabSz="457200" rtl="0" eaLnBrk="1" latinLnBrk="0" hangingPunct="1">
              <a:spcBef>
                <a:spcPct val="20000"/>
              </a:spcBef>
              <a:buFontTx/>
              <a:buBlip>
                <a:blip r:embed="rId2"/>
              </a:buBlip>
              <a:defRPr sz="1500" kern="1200">
                <a:solidFill>
                  <a:schemeClr val="tx1"/>
                </a:solidFill>
                <a:latin typeface="+mn-lt"/>
                <a:ea typeface="+mn-ea"/>
                <a:cs typeface="+mn-cs"/>
              </a:defRPr>
            </a:lvl3pPr>
            <a:lvl4pPr marL="1600200" indent="-228600" algn="l" defTabSz="457200" rtl="0" eaLnBrk="1" latinLnBrk="0" hangingPunct="1">
              <a:spcBef>
                <a:spcPct val="20000"/>
              </a:spcBef>
              <a:buFontTx/>
              <a:buBlip>
                <a:blip r:embed="rId2"/>
              </a:buBlip>
              <a:defRPr sz="1500" kern="1200">
                <a:solidFill>
                  <a:schemeClr val="tx1"/>
                </a:solidFill>
                <a:latin typeface="+mn-lt"/>
                <a:ea typeface="+mn-ea"/>
                <a:cs typeface="+mn-cs"/>
              </a:defRPr>
            </a:lvl4pPr>
            <a:lvl5pPr marL="2057400" indent="-228600" algn="l" defTabSz="457200" rtl="0" eaLnBrk="1" latinLnBrk="0" hangingPunct="1">
              <a:spcBef>
                <a:spcPct val="20000"/>
              </a:spcBef>
              <a:buFontTx/>
              <a:buBlip>
                <a:blip r:embed="rId2"/>
              </a:buBlip>
              <a:defRPr sz="1500" kern="1200">
                <a:solidFill>
                  <a:schemeClr val="tx1"/>
                </a:solidFill>
                <a:latin typeface="Arial"/>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smtClean="0"/>
              <a:t>The Haldane principle means that decisions on individual research proposals are best taken by researchers themselves through peer review. This involves evaluating the quality, excellence and likely impact of science and research </a:t>
            </a:r>
            <a:r>
              <a:rPr lang="en-US" sz="1800" dirty="0" err="1" smtClean="0"/>
              <a:t>programmes</a:t>
            </a:r>
            <a:r>
              <a:rPr lang="en-US" sz="1800" dirty="0" smtClean="0"/>
              <a:t>. </a:t>
            </a:r>
            <a:r>
              <a:rPr lang="en-US" sz="1800" dirty="0" err="1" smtClean="0"/>
              <a:t>Prioritisation</a:t>
            </a:r>
            <a:r>
              <a:rPr lang="en-US" sz="1800" dirty="0" smtClean="0"/>
              <a:t> of an individual research council’s spending within its allocation is not a decision for Ministers</a:t>
            </a:r>
            <a:r>
              <a:rPr lang="en-US" sz="1800" b="1" dirty="0" smtClean="0"/>
              <a:t>. </a:t>
            </a:r>
            <a:br>
              <a:rPr lang="en-US" sz="1800" b="1" dirty="0" smtClean="0"/>
            </a:br>
            <a:endParaRPr lang="is-IS" sz="1800" dirty="0" smtClean="0"/>
          </a:p>
          <a:p>
            <a:r>
              <a:rPr lang="en-US" sz="1800" u="sng" dirty="0" smtClean="0"/>
              <a:t>Does apply</a:t>
            </a:r>
            <a:r>
              <a:rPr lang="en-US" sz="1800" dirty="0" smtClean="0"/>
              <a:t> to science and research which the Government funds through the research councils and national academies - HEFCE has statutory independence </a:t>
            </a:r>
          </a:p>
          <a:p>
            <a:r>
              <a:rPr lang="en-US" sz="1800" b="1" i="1" dirty="0" smtClean="0"/>
              <a:t>But</a:t>
            </a:r>
            <a:r>
              <a:rPr lang="en-US" sz="1800" b="1" dirty="0" smtClean="0"/>
              <a:t> … need to ensure that the views of those with an interest in the potential outcomes of the research are sought when setting their overall priorities</a:t>
            </a:r>
            <a:br>
              <a:rPr lang="en-US" sz="1800" b="1" dirty="0" smtClean="0"/>
            </a:br>
            <a:endParaRPr lang="en-US" sz="1800" b="1" dirty="0" smtClean="0"/>
          </a:p>
          <a:p>
            <a:r>
              <a:rPr lang="en-US" sz="1800" u="sng" dirty="0" smtClean="0"/>
              <a:t>Does not apply</a:t>
            </a:r>
            <a:r>
              <a:rPr lang="en-US" sz="1800" dirty="0" smtClean="0"/>
              <a:t> to the research budgets of Government Departments, which are used to fund research to support their departmental policies and objectives</a:t>
            </a:r>
          </a:p>
          <a:p>
            <a:r>
              <a:rPr lang="en-US" sz="1800" b="1" i="1" dirty="0" smtClean="0"/>
              <a:t>But</a:t>
            </a:r>
            <a:r>
              <a:rPr lang="en-US" sz="1800" b="1" dirty="0" smtClean="0"/>
              <a:t> … need to work closely with the research councils to ensure that research is aligned and delivers maximum value to the taxpayer </a:t>
            </a:r>
          </a:p>
        </p:txBody>
      </p:sp>
    </p:spTree>
    <p:extLst>
      <p:ext uri="{BB962C8B-B14F-4D97-AF65-F5344CB8AC3E}">
        <p14:creationId xmlns:p14="http://schemas.microsoft.com/office/powerpoint/2010/main" val="19993796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Application of the Haldane principle</a:t>
            </a:r>
          </a:p>
        </p:txBody>
      </p:sp>
      <p:sp>
        <p:nvSpPr>
          <p:cNvPr id="4" name="Date Placeholder 3"/>
          <p:cNvSpPr>
            <a:spLocks noGrp="1"/>
          </p:cNvSpPr>
          <p:nvPr>
            <p:ph type="dt" sz="half" idx="2"/>
          </p:nvPr>
        </p:nvSpPr>
        <p:spPr/>
        <p:txBody>
          <a:bodyPr/>
          <a:lstStyle/>
          <a:p>
            <a:fld id="{5EA1B00B-4DFE-A543-B63E-0D13F0F2AF21}" type="datetime1">
              <a:rPr lang="en-GB" smtClean="0"/>
              <a:pPr/>
              <a:t>05/07/2016</a:t>
            </a:fld>
            <a:endParaRPr lang="en-US" dirty="0"/>
          </a:p>
        </p:txBody>
      </p:sp>
      <p:sp>
        <p:nvSpPr>
          <p:cNvPr id="5" name="Footer Placeholder 4"/>
          <p:cNvSpPr>
            <a:spLocks noGrp="1"/>
          </p:cNvSpPr>
          <p:nvPr>
            <p:ph type="ftr" sz="quarter" idx="3"/>
          </p:nvPr>
        </p:nvSpPr>
        <p:spPr/>
        <p:txBody>
          <a:bodyPr/>
          <a:lstStyle/>
          <a:p>
            <a:r>
              <a:rPr lang="en-US" dirty="0" smtClean="0"/>
              <a:t>The Haldane Principle</a:t>
            </a:r>
            <a:endParaRPr lang="en-US" dirty="0"/>
          </a:p>
        </p:txBody>
      </p:sp>
      <p:sp>
        <p:nvSpPr>
          <p:cNvPr id="6" name="Slide Number Placeholder 5"/>
          <p:cNvSpPr>
            <a:spLocks noGrp="1"/>
          </p:cNvSpPr>
          <p:nvPr>
            <p:ph type="sldNum" sz="quarter" idx="4"/>
          </p:nvPr>
        </p:nvSpPr>
        <p:spPr/>
        <p:txBody>
          <a:bodyPr/>
          <a:lstStyle/>
          <a:p>
            <a:fld id="{D762954D-C8D2-544F-83E7-6B4E4AF726EB}" type="slidenum">
              <a:rPr lang="en-US" smtClean="0"/>
              <a:pPr/>
              <a:t>22</a:t>
            </a:fld>
            <a:endParaRPr lang="en-US" dirty="0"/>
          </a:p>
        </p:txBody>
      </p:sp>
      <p:sp>
        <p:nvSpPr>
          <p:cNvPr id="8" name="Text Placeholder 2"/>
          <p:cNvSpPr txBox="1">
            <a:spLocks/>
          </p:cNvSpPr>
          <p:nvPr/>
        </p:nvSpPr>
        <p:spPr>
          <a:xfrm>
            <a:off x="362546" y="1500123"/>
            <a:ext cx="8604894" cy="4613275"/>
          </a:xfrm>
          <a:prstGeom prst="rect">
            <a:avLst/>
          </a:prstGeom>
        </p:spPr>
        <p:txBody>
          <a:bodyPr vert="horz" lIns="0" tIns="0" rIns="0" bIns="0" rtlCol="0">
            <a:noAutofit/>
          </a:bodyPr>
          <a:lstStyle>
            <a:lvl1pPr marL="271463" indent="-271463" algn="l" defTabSz="457200" rtl="0" eaLnBrk="1" latinLnBrk="0" hangingPunct="1">
              <a:spcBef>
                <a:spcPct val="20000"/>
              </a:spcBef>
              <a:buFontTx/>
              <a:buBlip>
                <a:blip r:embed="rId2"/>
              </a:buBlip>
              <a:defRPr sz="1500" kern="1200">
                <a:solidFill>
                  <a:schemeClr val="tx1"/>
                </a:solidFill>
                <a:latin typeface="Arial"/>
                <a:ea typeface="+mn-ea"/>
                <a:cs typeface="+mn-cs"/>
              </a:defRPr>
            </a:lvl1pPr>
            <a:lvl2pPr marL="742950" indent="-285750" algn="l" defTabSz="457200" rtl="0" eaLnBrk="1" latinLnBrk="0" hangingPunct="1">
              <a:spcBef>
                <a:spcPct val="20000"/>
              </a:spcBef>
              <a:buFontTx/>
              <a:buBlip>
                <a:blip r:embed="rId2"/>
              </a:buBlip>
              <a:defRPr sz="1500" kern="1200">
                <a:solidFill>
                  <a:schemeClr val="tx1"/>
                </a:solidFill>
                <a:latin typeface="+mn-lt"/>
                <a:ea typeface="+mn-ea"/>
                <a:cs typeface="+mn-cs"/>
              </a:defRPr>
            </a:lvl2pPr>
            <a:lvl3pPr marL="1143000" indent="-228600" algn="l" defTabSz="457200" rtl="0" eaLnBrk="1" latinLnBrk="0" hangingPunct="1">
              <a:spcBef>
                <a:spcPct val="20000"/>
              </a:spcBef>
              <a:buFontTx/>
              <a:buBlip>
                <a:blip r:embed="rId2"/>
              </a:buBlip>
              <a:defRPr sz="1500" kern="1200">
                <a:solidFill>
                  <a:schemeClr val="tx1"/>
                </a:solidFill>
                <a:latin typeface="+mn-lt"/>
                <a:ea typeface="+mn-ea"/>
                <a:cs typeface="+mn-cs"/>
              </a:defRPr>
            </a:lvl3pPr>
            <a:lvl4pPr marL="1600200" indent="-228600" algn="l" defTabSz="457200" rtl="0" eaLnBrk="1" latinLnBrk="0" hangingPunct="1">
              <a:spcBef>
                <a:spcPct val="20000"/>
              </a:spcBef>
              <a:buFontTx/>
              <a:buBlip>
                <a:blip r:embed="rId2"/>
              </a:buBlip>
              <a:defRPr sz="1500" kern="1200">
                <a:solidFill>
                  <a:schemeClr val="tx1"/>
                </a:solidFill>
                <a:latin typeface="+mn-lt"/>
                <a:ea typeface="+mn-ea"/>
                <a:cs typeface="+mn-cs"/>
              </a:defRPr>
            </a:lvl4pPr>
            <a:lvl5pPr marL="2057400" indent="-228600" algn="l" defTabSz="457200" rtl="0" eaLnBrk="1" latinLnBrk="0" hangingPunct="1">
              <a:spcBef>
                <a:spcPct val="20000"/>
              </a:spcBef>
              <a:buFontTx/>
              <a:buBlip>
                <a:blip r:embed="rId2"/>
              </a:buBlip>
              <a:defRPr sz="1500" kern="1200">
                <a:solidFill>
                  <a:schemeClr val="tx1"/>
                </a:solidFill>
                <a:latin typeface="Arial"/>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smtClean="0"/>
              <a:t>The Haldane principle means that decisions on individual research proposals are best taken by researchers themselves through peer review. This involves evaluating the quality, excellence and likely impact of science and research </a:t>
            </a:r>
            <a:r>
              <a:rPr lang="en-US" sz="1800" dirty="0" err="1" smtClean="0"/>
              <a:t>programmes</a:t>
            </a:r>
            <a:r>
              <a:rPr lang="en-US" sz="1800" dirty="0" smtClean="0"/>
              <a:t>. </a:t>
            </a:r>
            <a:r>
              <a:rPr lang="en-US" sz="1800" dirty="0" err="1" smtClean="0"/>
              <a:t>Prioritisation</a:t>
            </a:r>
            <a:r>
              <a:rPr lang="en-US" sz="1800" dirty="0" smtClean="0"/>
              <a:t> of an individual research council’s spending within its allocation is not a decision for Ministers</a:t>
            </a:r>
            <a:r>
              <a:rPr lang="en-US" sz="1800" b="1" dirty="0" smtClean="0"/>
              <a:t>. </a:t>
            </a:r>
            <a:br>
              <a:rPr lang="en-US" sz="1800" b="1" dirty="0" smtClean="0"/>
            </a:br>
            <a:endParaRPr lang="is-IS" sz="1800" dirty="0" smtClean="0"/>
          </a:p>
          <a:p>
            <a:r>
              <a:rPr lang="en-US" sz="1800" b="1" dirty="0" smtClean="0"/>
              <a:t>Ministers </a:t>
            </a:r>
            <a:r>
              <a:rPr lang="en-US" sz="1800" b="1" u="sng" dirty="0" smtClean="0"/>
              <a:t>should not decide</a:t>
            </a:r>
            <a:r>
              <a:rPr lang="en-US" sz="1800" b="1" dirty="0" smtClean="0"/>
              <a:t> which individual projects or researchers should be funded - crucial to the international success of British science</a:t>
            </a:r>
            <a:br>
              <a:rPr lang="en-US" sz="1800" b="1" dirty="0" smtClean="0"/>
            </a:br>
            <a:endParaRPr lang="en-US" sz="1800" b="1" dirty="0" smtClean="0"/>
          </a:p>
          <a:p>
            <a:r>
              <a:rPr lang="en-US" sz="1800" b="1" dirty="0" smtClean="0"/>
              <a:t>Ministers, informed by external advice, </a:t>
            </a:r>
            <a:r>
              <a:rPr lang="en-US" sz="1800" b="1" u="sng" dirty="0" smtClean="0"/>
              <a:t>should decide</a:t>
            </a:r>
            <a:r>
              <a:rPr lang="en-US" sz="1800" b="1" dirty="0" smtClean="0"/>
              <a:t> the overall size of the budget for science and research and its distribution between the funding bodies</a:t>
            </a:r>
            <a:endParaRPr lang="en-GB" sz="1800" b="1" dirty="0"/>
          </a:p>
        </p:txBody>
      </p:sp>
    </p:spTree>
    <p:extLst>
      <p:ext uri="{BB962C8B-B14F-4D97-AF65-F5344CB8AC3E}">
        <p14:creationId xmlns:p14="http://schemas.microsoft.com/office/powerpoint/2010/main" val="19273627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Final Observations</a:t>
            </a:r>
            <a:endParaRPr lang="en-GB" dirty="0"/>
          </a:p>
        </p:txBody>
      </p:sp>
      <p:sp>
        <p:nvSpPr>
          <p:cNvPr id="3" name="Text Placeholder 2"/>
          <p:cNvSpPr>
            <a:spLocks noGrp="1"/>
          </p:cNvSpPr>
          <p:nvPr>
            <p:ph type="body" sz="quarter" idx="10"/>
          </p:nvPr>
        </p:nvSpPr>
        <p:spPr>
          <a:xfrm>
            <a:off x="291386" y="1498932"/>
            <a:ext cx="8781454" cy="4613275"/>
          </a:xfrm>
        </p:spPr>
        <p:txBody>
          <a:bodyPr>
            <a:noAutofit/>
          </a:bodyPr>
          <a:lstStyle/>
          <a:p>
            <a:pPr>
              <a:spcAft>
                <a:spcPts val="300"/>
              </a:spcAft>
            </a:pPr>
            <a:r>
              <a:rPr lang="en-GB" sz="1800" dirty="0" smtClean="0"/>
              <a:t>The principle has helped make UK </a:t>
            </a:r>
            <a:r>
              <a:rPr lang="en-GB" sz="1800" dirty="0"/>
              <a:t>research </a:t>
            </a:r>
            <a:r>
              <a:rPr lang="en-GB" sz="1800" dirty="0" smtClean="0"/>
              <a:t>a </a:t>
            </a:r>
            <a:r>
              <a:rPr lang="en-GB" sz="1800" dirty="0"/>
              <a:t>success story </a:t>
            </a:r>
            <a:r>
              <a:rPr lang="en-GB" sz="1800" dirty="0" smtClean="0"/>
              <a:t/>
            </a:r>
            <a:br>
              <a:rPr lang="en-GB" sz="1800" dirty="0" smtClean="0"/>
            </a:br>
            <a:endParaRPr lang="en-GB" sz="1800" dirty="0"/>
          </a:p>
          <a:p>
            <a:pPr>
              <a:spcAft>
                <a:spcPts val="300"/>
              </a:spcAft>
            </a:pPr>
            <a:r>
              <a:rPr lang="en-GB" sz="1800" dirty="0"/>
              <a:t>The principle has </a:t>
            </a:r>
            <a:r>
              <a:rPr lang="en-GB" sz="1800" dirty="0" smtClean="0"/>
              <a:t>worked and has evolved in response to external forces</a:t>
            </a:r>
            <a:br>
              <a:rPr lang="en-GB" sz="1800" dirty="0" smtClean="0"/>
            </a:br>
            <a:endParaRPr lang="en-GB" sz="1800" dirty="0" smtClean="0"/>
          </a:p>
          <a:p>
            <a:pPr>
              <a:spcAft>
                <a:spcPts val="300"/>
              </a:spcAft>
            </a:pPr>
            <a:r>
              <a:rPr lang="en-GB" sz="1800" dirty="0" smtClean="0"/>
              <a:t>We combine top down strategic intervention with bottom up community-driven activity </a:t>
            </a:r>
            <a:br>
              <a:rPr lang="en-GB" sz="1800" dirty="0" smtClean="0"/>
            </a:br>
            <a:endParaRPr lang="en-GB" sz="1800" dirty="0" smtClean="0"/>
          </a:p>
          <a:p>
            <a:pPr>
              <a:spcAft>
                <a:spcPts val="300"/>
              </a:spcAft>
            </a:pPr>
            <a:r>
              <a:rPr lang="en-GB" sz="1800" dirty="0" smtClean="0"/>
              <a:t>Decisions close to the scientist are critical to delivering our vision </a:t>
            </a:r>
          </a:p>
          <a:p>
            <a:pPr lvl="1">
              <a:spcBef>
                <a:spcPts val="0"/>
              </a:spcBef>
            </a:pPr>
            <a:r>
              <a:rPr lang="en-GB" sz="1800" dirty="0" smtClean="0"/>
              <a:t>Peer review </a:t>
            </a:r>
          </a:p>
          <a:p>
            <a:pPr lvl="1">
              <a:spcBef>
                <a:spcPts val="0"/>
              </a:spcBef>
            </a:pPr>
            <a:r>
              <a:rPr lang="en-GB" sz="1800" dirty="0" smtClean="0"/>
              <a:t>Balancing the portfolio </a:t>
            </a:r>
          </a:p>
          <a:p>
            <a:pPr lvl="1">
              <a:spcBef>
                <a:spcPts val="0"/>
              </a:spcBef>
            </a:pPr>
            <a:r>
              <a:rPr lang="en-GB" sz="1800" dirty="0" smtClean="0"/>
              <a:t>Setting the agenda </a:t>
            </a:r>
            <a:br>
              <a:rPr lang="en-GB" sz="1800" dirty="0" smtClean="0"/>
            </a:br>
            <a:endParaRPr lang="en-GB" sz="1800" dirty="0" smtClean="0"/>
          </a:p>
          <a:p>
            <a:pPr>
              <a:spcAft>
                <a:spcPts val="300"/>
              </a:spcAft>
            </a:pPr>
            <a:r>
              <a:rPr lang="en-GB" sz="1800" dirty="0" smtClean="0"/>
              <a:t>Research strategy should be driven by, and legible to, researchers as their energy and buy in is key to delivery</a:t>
            </a:r>
          </a:p>
        </p:txBody>
      </p:sp>
      <p:sp>
        <p:nvSpPr>
          <p:cNvPr id="4" name="Date Placeholder 3"/>
          <p:cNvSpPr>
            <a:spLocks noGrp="1"/>
          </p:cNvSpPr>
          <p:nvPr>
            <p:ph type="dt" sz="half" idx="2"/>
          </p:nvPr>
        </p:nvSpPr>
        <p:spPr/>
        <p:txBody>
          <a:bodyPr/>
          <a:lstStyle/>
          <a:p>
            <a:fld id="{5EA1B00B-4DFE-A543-B63E-0D13F0F2AF21}" type="datetime1">
              <a:rPr lang="en-GB" smtClean="0"/>
              <a:pPr/>
              <a:t>05/07/2016</a:t>
            </a:fld>
            <a:endParaRPr lang="en-US" dirty="0"/>
          </a:p>
        </p:txBody>
      </p:sp>
      <p:sp>
        <p:nvSpPr>
          <p:cNvPr id="5" name="Footer Placeholder 4"/>
          <p:cNvSpPr>
            <a:spLocks noGrp="1"/>
          </p:cNvSpPr>
          <p:nvPr>
            <p:ph type="ftr" sz="quarter" idx="3"/>
          </p:nvPr>
        </p:nvSpPr>
        <p:spPr/>
        <p:txBody>
          <a:bodyPr/>
          <a:lstStyle/>
          <a:p>
            <a:r>
              <a:rPr lang="en-US" dirty="0" smtClean="0"/>
              <a:t>The Haldane Principle</a:t>
            </a:r>
            <a:endParaRPr lang="en-US" dirty="0"/>
          </a:p>
        </p:txBody>
      </p:sp>
      <p:sp>
        <p:nvSpPr>
          <p:cNvPr id="6" name="Slide Number Placeholder 5"/>
          <p:cNvSpPr>
            <a:spLocks noGrp="1"/>
          </p:cNvSpPr>
          <p:nvPr>
            <p:ph type="sldNum" sz="quarter" idx="4"/>
          </p:nvPr>
        </p:nvSpPr>
        <p:spPr/>
        <p:txBody>
          <a:bodyPr/>
          <a:lstStyle/>
          <a:p>
            <a:fld id="{D762954D-C8D2-544F-83E7-6B4E4AF726EB}" type="slidenum">
              <a:rPr lang="en-US" smtClean="0"/>
              <a:pPr/>
              <a:t>23</a:t>
            </a:fld>
            <a:endParaRPr lang="en-US" dirty="0"/>
          </a:p>
        </p:txBody>
      </p:sp>
    </p:spTree>
    <p:extLst>
      <p:ext uri="{BB962C8B-B14F-4D97-AF65-F5344CB8AC3E}">
        <p14:creationId xmlns:p14="http://schemas.microsoft.com/office/powerpoint/2010/main" val="24496882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2008 </a:t>
            </a:r>
            <a:r>
              <a:rPr lang="en-US" dirty="0"/>
              <a:t>v</a:t>
            </a:r>
            <a:r>
              <a:rPr lang="en-US" dirty="0" smtClean="0"/>
              <a:t>iew </a:t>
            </a:r>
            <a:endParaRPr lang="en-US" dirty="0"/>
          </a:p>
        </p:txBody>
      </p:sp>
      <p:sp>
        <p:nvSpPr>
          <p:cNvPr id="3" name="Text Placeholder 2"/>
          <p:cNvSpPr>
            <a:spLocks noGrp="1"/>
          </p:cNvSpPr>
          <p:nvPr>
            <p:ph type="body" sz="quarter" idx="10"/>
          </p:nvPr>
        </p:nvSpPr>
        <p:spPr>
          <a:xfrm>
            <a:off x="362546" y="1380883"/>
            <a:ext cx="8455990" cy="4613275"/>
          </a:xfrm>
        </p:spPr>
        <p:txBody>
          <a:bodyPr>
            <a:noAutofit/>
          </a:bodyPr>
          <a:lstStyle/>
          <a:p>
            <a:pPr marL="0" indent="0">
              <a:buNone/>
            </a:pPr>
            <a:r>
              <a:rPr lang="en-US" sz="1800" i="1" dirty="0" smtClean="0"/>
              <a:t>For </a:t>
            </a:r>
            <a:r>
              <a:rPr lang="en-US" sz="1800" i="1" dirty="0"/>
              <a:t>many years, the British government has been guided by the Haldane principle—that detailed decisions on how research money is spent are for the science community to make through the research </a:t>
            </a:r>
            <a:r>
              <a:rPr lang="en-US" sz="1800" i="1" dirty="0" smtClean="0"/>
              <a:t>councils</a:t>
            </a:r>
          </a:p>
          <a:p>
            <a:pPr marL="0" indent="0">
              <a:buNone/>
            </a:pPr>
            <a:endParaRPr lang="en-US" sz="1800" i="1" dirty="0"/>
          </a:p>
          <a:p>
            <a:pPr marL="0" indent="0">
              <a:buNone/>
            </a:pPr>
            <a:r>
              <a:rPr lang="en-US" sz="1800" i="1" dirty="0"/>
              <a:t>Our basis for funding research is also enshrined in the Science and Technology Act of 1965, which gives the Secretary of State power to direct the research councils—and, in practice, respects the spirit of the Haldane </a:t>
            </a:r>
            <a:r>
              <a:rPr lang="en-US" sz="1800" i="1" dirty="0" smtClean="0"/>
              <a:t>principle</a:t>
            </a:r>
          </a:p>
          <a:p>
            <a:pPr marL="0" indent="0">
              <a:buNone/>
            </a:pPr>
            <a:endParaRPr lang="en-US" sz="1800" i="1" dirty="0"/>
          </a:p>
          <a:p>
            <a:pPr marL="0" indent="0">
              <a:buNone/>
            </a:pPr>
            <a:r>
              <a:rPr lang="en-US" sz="1800" i="1" dirty="0"/>
              <a:t>In practice, of course, Haldane has been interpreted to a greater or lesser extent over the years, not least when Ted Heath transferred a quarter of research council funding to government departments—a move undone by Margaret </a:t>
            </a:r>
            <a:r>
              <a:rPr lang="en-US" sz="1800" i="1" dirty="0" smtClean="0"/>
              <a:t>Thatcher</a:t>
            </a:r>
            <a:endParaRPr lang="en-US" sz="1800" i="1" dirty="0"/>
          </a:p>
          <a:p>
            <a:pPr marL="0" indent="0">
              <a:buNone/>
            </a:pPr>
            <a:endParaRPr lang="en-US" sz="1800" dirty="0"/>
          </a:p>
          <a:p>
            <a:pPr marL="0" indent="0">
              <a:buNone/>
            </a:pPr>
            <a:r>
              <a:rPr lang="en-US" sz="1800" dirty="0"/>
              <a:t>But in the 21st century, I think three fundamental elements remain entirely </a:t>
            </a:r>
            <a:r>
              <a:rPr lang="en-US" sz="1800" dirty="0" smtClean="0"/>
              <a:t>valid</a:t>
            </a:r>
            <a:endParaRPr lang="en-US" sz="1800" dirty="0"/>
          </a:p>
          <a:p>
            <a:pPr marL="0" indent="0">
              <a:buNone/>
            </a:pPr>
            <a:r>
              <a:rPr lang="en-US" sz="1800" dirty="0"/>
              <a:t>—  That </a:t>
            </a:r>
            <a:r>
              <a:rPr lang="en-US" sz="1800" b="1" i="1" dirty="0"/>
              <a:t>researchers are best placed to determine detailed </a:t>
            </a:r>
            <a:r>
              <a:rPr lang="en-US" sz="1800" b="1" i="1" dirty="0" smtClean="0"/>
              <a:t>priorities</a:t>
            </a:r>
            <a:r>
              <a:rPr lang="en-US" sz="1800" i="1" dirty="0" smtClean="0"/>
              <a:t>;</a:t>
            </a:r>
            <a:endParaRPr lang="en-US" sz="1800" dirty="0"/>
          </a:p>
          <a:p>
            <a:pPr marL="0" indent="0">
              <a:buNone/>
            </a:pPr>
            <a:r>
              <a:rPr lang="en-US" sz="1800" dirty="0"/>
              <a:t>—  That the </a:t>
            </a:r>
            <a:r>
              <a:rPr lang="en-US" sz="1800" b="1" i="1" dirty="0"/>
              <a:t>government's role is to set the over-arching strategy</a:t>
            </a:r>
            <a:r>
              <a:rPr lang="en-US" sz="1800" dirty="0"/>
              <a:t>; and</a:t>
            </a:r>
          </a:p>
          <a:p>
            <a:pPr marL="0" indent="0">
              <a:buNone/>
            </a:pPr>
            <a:r>
              <a:rPr lang="en-US" sz="1800" dirty="0"/>
              <a:t>—  That the </a:t>
            </a:r>
            <a:r>
              <a:rPr lang="en-US" sz="1800" b="1" i="1" dirty="0"/>
              <a:t>research councils are 'guardians of the independence of science</a:t>
            </a:r>
            <a:r>
              <a:rPr lang="en-US" sz="1800" dirty="0" smtClean="0"/>
              <a:t>'.</a:t>
            </a:r>
            <a:endParaRPr lang="en-US" sz="1800" dirty="0"/>
          </a:p>
        </p:txBody>
      </p:sp>
      <p:sp>
        <p:nvSpPr>
          <p:cNvPr id="4" name="Date Placeholder 3"/>
          <p:cNvSpPr>
            <a:spLocks noGrp="1"/>
          </p:cNvSpPr>
          <p:nvPr>
            <p:ph type="dt" sz="half" idx="2"/>
          </p:nvPr>
        </p:nvSpPr>
        <p:spPr/>
        <p:txBody>
          <a:bodyPr/>
          <a:lstStyle/>
          <a:p>
            <a:fld id="{5EA1B00B-4DFE-A543-B63E-0D13F0F2AF21}" type="datetime1">
              <a:rPr lang="en-GB" smtClean="0"/>
              <a:pPr/>
              <a:t>05/07/2016</a:t>
            </a:fld>
            <a:endParaRPr lang="en-US" dirty="0"/>
          </a:p>
        </p:txBody>
      </p:sp>
      <p:sp>
        <p:nvSpPr>
          <p:cNvPr id="5" name="Footer Placeholder 4"/>
          <p:cNvSpPr>
            <a:spLocks noGrp="1"/>
          </p:cNvSpPr>
          <p:nvPr>
            <p:ph type="ftr" sz="quarter" idx="3"/>
          </p:nvPr>
        </p:nvSpPr>
        <p:spPr/>
        <p:txBody>
          <a:bodyPr/>
          <a:lstStyle/>
          <a:p>
            <a:r>
              <a:rPr lang="en-US" dirty="0" smtClean="0"/>
              <a:t>The Haldane Principle</a:t>
            </a:r>
            <a:endParaRPr lang="en-US" dirty="0"/>
          </a:p>
        </p:txBody>
      </p:sp>
      <p:sp>
        <p:nvSpPr>
          <p:cNvPr id="6" name="Slide Number Placeholder 5"/>
          <p:cNvSpPr>
            <a:spLocks noGrp="1"/>
          </p:cNvSpPr>
          <p:nvPr>
            <p:ph type="sldNum" sz="quarter" idx="4"/>
          </p:nvPr>
        </p:nvSpPr>
        <p:spPr/>
        <p:txBody>
          <a:bodyPr/>
          <a:lstStyle/>
          <a:p>
            <a:fld id="{D762954D-C8D2-544F-83E7-6B4E4AF726EB}" type="slidenum">
              <a:rPr lang="en-US" smtClean="0"/>
              <a:pPr/>
              <a:t>3</a:t>
            </a:fld>
            <a:endParaRPr lang="en-US" dirty="0"/>
          </a:p>
        </p:txBody>
      </p:sp>
    </p:spTree>
    <p:extLst>
      <p:ext uri="{BB962C8B-B14F-4D97-AF65-F5344CB8AC3E}">
        <p14:creationId xmlns:p14="http://schemas.microsoft.com/office/powerpoint/2010/main" val="7973791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Delivering the EPSRC vision</a:t>
            </a:r>
            <a:endParaRPr lang="en-GB" dirty="0"/>
          </a:p>
        </p:txBody>
      </p:sp>
      <p:sp>
        <p:nvSpPr>
          <p:cNvPr id="3" name="Text Placeholder 2"/>
          <p:cNvSpPr>
            <a:spLocks noGrp="1"/>
          </p:cNvSpPr>
          <p:nvPr>
            <p:ph type="body" sz="quarter" idx="10"/>
          </p:nvPr>
        </p:nvSpPr>
        <p:spPr/>
        <p:txBody>
          <a:bodyPr/>
          <a:lstStyle/>
          <a:p>
            <a:r>
              <a:rPr lang="en-GB" sz="1800" dirty="0" smtClean="0"/>
              <a:t>Our </a:t>
            </a:r>
            <a:r>
              <a:rPr lang="en-GB" sz="1800" dirty="0"/>
              <a:t>vision is for the UK to be the best place in the world to research, discover and </a:t>
            </a:r>
            <a:r>
              <a:rPr lang="en-GB" sz="1800" dirty="0" smtClean="0"/>
              <a:t>innovate </a:t>
            </a:r>
            <a:endParaRPr lang="en-GB" sz="1800" dirty="0"/>
          </a:p>
          <a:p>
            <a:endParaRPr lang="en-GB" sz="1800" dirty="0"/>
          </a:p>
          <a:p>
            <a:r>
              <a:rPr lang="en-GB" sz="1800" dirty="0"/>
              <a:t>Our vision is supported by two goals which emanate from our </a:t>
            </a:r>
            <a:r>
              <a:rPr lang="en-GB" sz="1800" dirty="0" smtClean="0"/>
              <a:t>Charter</a:t>
            </a:r>
            <a:endParaRPr lang="en-GB" sz="1800" dirty="0"/>
          </a:p>
          <a:p>
            <a:pPr lvl="1"/>
            <a:endParaRPr lang="en-GB" sz="1800" dirty="0" smtClean="0"/>
          </a:p>
          <a:p>
            <a:pPr lvl="1"/>
            <a:r>
              <a:rPr lang="en-GB" sz="1800" b="1" dirty="0"/>
              <a:t>Research and </a:t>
            </a:r>
            <a:r>
              <a:rPr lang="en-GB" sz="1800" b="1" dirty="0" smtClean="0"/>
              <a:t>Discover</a:t>
            </a:r>
            <a:r>
              <a:rPr lang="en-GB" sz="1800" dirty="0" smtClean="0"/>
              <a:t>: </a:t>
            </a:r>
            <a:r>
              <a:rPr lang="en-GB" sz="1800" dirty="0"/>
              <a:t>For the UK to be positioned as an international research leader, where discovery thrives and our support </a:t>
            </a:r>
            <a:r>
              <a:rPr lang="en-GB" sz="1800" b="1" dirty="0"/>
              <a:t>generates the highest quality research </a:t>
            </a:r>
            <a:r>
              <a:rPr lang="en-GB" sz="1800" dirty="0"/>
              <a:t>in engineering and the physical sciences. </a:t>
            </a:r>
            <a:endParaRPr lang="en-GB" sz="1800" dirty="0" smtClean="0"/>
          </a:p>
          <a:p>
            <a:pPr lvl="1"/>
            <a:endParaRPr lang="en-GB" sz="1800" dirty="0"/>
          </a:p>
          <a:p>
            <a:pPr lvl="1"/>
            <a:r>
              <a:rPr lang="en-GB" sz="1800" b="1" dirty="0"/>
              <a:t>Research and </a:t>
            </a:r>
            <a:r>
              <a:rPr lang="en-GB" sz="1800" b="1" dirty="0" smtClean="0"/>
              <a:t>Innovate</a:t>
            </a:r>
            <a:r>
              <a:rPr lang="en-GB" sz="1800" dirty="0" smtClean="0"/>
              <a:t>: For </a:t>
            </a:r>
            <a:r>
              <a:rPr lang="en-GB" sz="1800" dirty="0"/>
              <a:t>the UK’s </a:t>
            </a:r>
            <a:r>
              <a:rPr lang="en-GB" sz="1800" b="1" dirty="0"/>
              <a:t>excellent research </a:t>
            </a:r>
            <a:r>
              <a:rPr lang="en-GB" sz="1800" dirty="0"/>
              <a:t>base and talented researchers to work with us to accelerate innovation for the benefit of society and the economy</a:t>
            </a:r>
            <a:endParaRPr lang="en-GB" sz="1800" dirty="0" smtClean="0"/>
          </a:p>
          <a:p>
            <a:endParaRPr lang="en-GB" dirty="0"/>
          </a:p>
          <a:p>
            <a:r>
              <a:rPr lang="en-GB" sz="1800" dirty="0" smtClean="0"/>
              <a:t>Research </a:t>
            </a:r>
            <a:r>
              <a:rPr lang="en-GB" sz="1800" dirty="0"/>
              <a:t>e</a:t>
            </a:r>
            <a:r>
              <a:rPr lang="en-GB" sz="1800" dirty="0" smtClean="0"/>
              <a:t>xcellence is the central feature of this vision and the scientific community is  key to delivering this</a:t>
            </a:r>
            <a:endParaRPr lang="en-GB" sz="1800" dirty="0"/>
          </a:p>
          <a:p>
            <a:pPr lvl="1"/>
            <a:endParaRPr lang="en-GB" dirty="0"/>
          </a:p>
        </p:txBody>
      </p:sp>
      <p:sp>
        <p:nvSpPr>
          <p:cNvPr id="4" name="Date Placeholder 3"/>
          <p:cNvSpPr>
            <a:spLocks noGrp="1"/>
          </p:cNvSpPr>
          <p:nvPr>
            <p:ph type="dt" sz="half" idx="2"/>
          </p:nvPr>
        </p:nvSpPr>
        <p:spPr/>
        <p:txBody>
          <a:bodyPr/>
          <a:lstStyle/>
          <a:p>
            <a:fld id="{5EA1B00B-4DFE-A543-B63E-0D13F0F2AF21}" type="datetime1">
              <a:rPr lang="en-GB" smtClean="0"/>
              <a:pPr/>
              <a:t>05/07/2016</a:t>
            </a:fld>
            <a:endParaRPr lang="en-US" dirty="0"/>
          </a:p>
        </p:txBody>
      </p:sp>
      <p:sp>
        <p:nvSpPr>
          <p:cNvPr id="5" name="Footer Placeholder 4"/>
          <p:cNvSpPr>
            <a:spLocks noGrp="1"/>
          </p:cNvSpPr>
          <p:nvPr>
            <p:ph type="ftr" sz="quarter" idx="3"/>
          </p:nvPr>
        </p:nvSpPr>
        <p:spPr/>
        <p:txBody>
          <a:bodyPr/>
          <a:lstStyle/>
          <a:p>
            <a:r>
              <a:rPr lang="en-US" dirty="0" smtClean="0"/>
              <a:t>The Haldane Principle</a:t>
            </a:r>
            <a:endParaRPr lang="en-US" dirty="0"/>
          </a:p>
        </p:txBody>
      </p:sp>
      <p:sp>
        <p:nvSpPr>
          <p:cNvPr id="6" name="Slide Number Placeholder 5"/>
          <p:cNvSpPr>
            <a:spLocks noGrp="1"/>
          </p:cNvSpPr>
          <p:nvPr>
            <p:ph type="sldNum" sz="quarter" idx="4"/>
          </p:nvPr>
        </p:nvSpPr>
        <p:spPr/>
        <p:txBody>
          <a:bodyPr/>
          <a:lstStyle/>
          <a:p>
            <a:fld id="{D762954D-C8D2-544F-83E7-6B4E4AF726EB}" type="slidenum">
              <a:rPr lang="en-US" smtClean="0"/>
              <a:pPr/>
              <a:t>4</a:t>
            </a:fld>
            <a:endParaRPr lang="en-US" dirty="0"/>
          </a:p>
        </p:txBody>
      </p:sp>
    </p:spTree>
    <p:extLst>
      <p:ext uri="{BB962C8B-B14F-4D97-AF65-F5344CB8AC3E}">
        <p14:creationId xmlns:p14="http://schemas.microsoft.com/office/powerpoint/2010/main" val="40352967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smtClean="0"/>
              <a:t>International spending on R&amp;D</a:t>
            </a:r>
          </a:p>
        </p:txBody>
      </p:sp>
      <p:graphicFrame>
        <p:nvGraphicFramePr>
          <p:cNvPr id="6" name="Content Placeholder 4"/>
          <p:cNvGraphicFramePr>
            <a:graphicFrameLocks/>
          </p:cNvGraphicFramePr>
          <p:nvPr/>
        </p:nvGraphicFramePr>
        <p:xfrm>
          <a:off x="971600" y="1772816"/>
          <a:ext cx="7147520" cy="4608512"/>
        </p:xfrm>
        <a:graphic>
          <a:graphicData uri="http://schemas.openxmlformats.org/drawingml/2006/chart">
            <c:chart xmlns:c="http://schemas.openxmlformats.org/drawingml/2006/chart" xmlns:r="http://schemas.openxmlformats.org/officeDocument/2006/relationships" r:id="rId2"/>
          </a:graphicData>
        </a:graphic>
      </p:graphicFrame>
      <p:sp>
        <p:nvSpPr>
          <p:cNvPr id="10244" name="TextBox 1"/>
          <p:cNvSpPr txBox="1">
            <a:spLocks noChangeArrowheads="1"/>
          </p:cNvSpPr>
          <p:nvPr/>
        </p:nvSpPr>
        <p:spPr bwMode="auto">
          <a:xfrm>
            <a:off x="5878513" y="2430463"/>
            <a:ext cx="1177925"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2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buFontTx/>
              <a:buNone/>
            </a:pPr>
            <a:r>
              <a:rPr lang="en-GB" altLang="en-US" sz="1400" dirty="0" smtClean="0">
                <a:solidFill>
                  <a:srgbClr val="000000"/>
                </a:solidFill>
              </a:rPr>
              <a:t>South Korea</a:t>
            </a:r>
          </a:p>
        </p:txBody>
      </p:sp>
      <p:sp>
        <p:nvSpPr>
          <p:cNvPr id="10245" name="TextBox 2"/>
          <p:cNvSpPr txBox="1">
            <a:spLocks noChangeArrowheads="1"/>
          </p:cNvSpPr>
          <p:nvPr/>
        </p:nvSpPr>
        <p:spPr bwMode="auto">
          <a:xfrm>
            <a:off x="5878513" y="3078163"/>
            <a:ext cx="669925"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2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buFontTx/>
              <a:buNone/>
            </a:pPr>
            <a:r>
              <a:rPr lang="en-GB" altLang="en-US" sz="1400" smtClean="0">
                <a:solidFill>
                  <a:srgbClr val="000000"/>
                </a:solidFill>
              </a:rPr>
              <a:t>Japan</a:t>
            </a:r>
          </a:p>
        </p:txBody>
      </p:sp>
      <p:sp>
        <p:nvSpPr>
          <p:cNvPr id="7" name="TextBox 6"/>
          <p:cNvSpPr txBox="1"/>
          <p:nvPr/>
        </p:nvSpPr>
        <p:spPr>
          <a:xfrm>
            <a:off x="6300788" y="4262438"/>
            <a:ext cx="652462" cy="307975"/>
          </a:xfrm>
          <a:prstGeom prst="rect">
            <a:avLst/>
          </a:prstGeom>
          <a:noFill/>
        </p:spPr>
        <p:txBody>
          <a:bodyPr wrap="none">
            <a:spAutoFit/>
          </a:bodyPr>
          <a:lstStyle/>
          <a:p>
            <a:pPr defTabSz="914400" eaLnBrk="0" fontAlgn="base" hangingPunct="0">
              <a:spcBef>
                <a:spcPct val="0"/>
              </a:spcBef>
              <a:spcAft>
                <a:spcPct val="0"/>
              </a:spcAft>
              <a:defRPr/>
            </a:pPr>
            <a:r>
              <a:rPr lang="en-GB" sz="1400" dirty="0">
                <a:solidFill>
                  <a:srgbClr val="000000"/>
                </a:solidFill>
                <a:cs typeface="Calibri" panose="020F0502020204030204" pitchFamily="34" charset="0"/>
              </a:rPr>
              <a:t>China</a:t>
            </a:r>
          </a:p>
        </p:txBody>
      </p:sp>
      <p:sp>
        <p:nvSpPr>
          <p:cNvPr id="10247" name="TextBox 8"/>
          <p:cNvSpPr txBox="1">
            <a:spLocks noChangeArrowheads="1"/>
          </p:cNvSpPr>
          <p:nvPr/>
        </p:nvSpPr>
        <p:spPr bwMode="auto">
          <a:xfrm>
            <a:off x="539750" y="1392238"/>
            <a:ext cx="7993063"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2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buFontTx/>
              <a:buNone/>
            </a:pPr>
            <a:r>
              <a:rPr lang="en-GB" altLang="en-US" sz="1400" b="1" dirty="0" smtClean="0">
                <a:solidFill>
                  <a:srgbClr val="000000"/>
                </a:solidFill>
              </a:rPr>
              <a:t>Gross Domestic Expenditure on R&amp;D (GERD) as % of Gross Domestic Product (GDP)</a:t>
            </a:r>
          </a:p>
        </p:txBody>
      </p:sp>
      <p:sp>
        <p:nvSpPr>
          <p:cNvPr id="10248" name="TextBox 9"/>
          <p:cNvSpPr txBox="1">
            <a:spLocks noChangeArrowheads="1"/>
          </p:cNvSpPr>
          <p:nvPr/>
        </p:nvSpPr>
        <p:spPr bwMode="auto">
          <a:xfrm>
            <a:off x="575469" y="1700213"/>
            <a:ext cx="3960812"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2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buFontTx/>
              <a:buNone/>
            </a:pPr>
            <a:r>
              <a:rPr lang="en-GB" altLang="en-US" sz="1400" dirty="0" smtClean="0">
                <a:solidFill>
                  <a:srgbClr val="000000"/>
                </a:solidFill>
              </a:rPr>
              <a:t>Source: Eurostat 2015</a:t>
            </a:r>
          </a:p>
        </p:txBody>
      </p:sp>
      <p:sp>
        <p:nvSpPr>
          <p:cNvPr id="9" name="Date Placeholder 3"/>
          <p:cNvSpPr txBox="1">
            <a:spLocks/>
          </p:cNvSpPr>
          <p:nvPr/>
        </p:nvSpPr>
        <p:spPr>
          <a:xfrm>
            <a:off x="1148040" y="6555250"/>
            <a:ext cx="1080649" cy="37592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EA1B00B-4DFE-A543-B63E-0D13F0F2AF21}" type="datetime1">
              <a:rPr lang="en-GB" sz="1100" smtClean="0"/>
              <a:pPr/>
              <a:t>05/07/2016</a:t>
            </a:fld>
            <a:endParaRPr lang="en-US" sz="1100" dirty="0"/>
          </a:p>
        </p:txBody>
      </p:sp>
      <p:sp>
        <p:nvSpPr>
          <p:cNvPr id="10" name="Footer Placeholder 4"/>
          <p:cNvSpPr txBox="1">
            <a:spLocks/>
          </p:cNvSpPr>
          <p:nvPr/>
        </p:nvSpPr>
        <p:spPr>
          <a:xfrm>
            <a:off x="2427480" y="6535965"/>
            <a:ext cx="3651588" cy="375924"/>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100" dirty="0" smtClean="0"/>
              <a:t>The Haldane Principle</a:t>
            </a:r>
            <a:endParaRPr lang="en-US" sz="1100" dirty="0"/>
          </a:p>
        </p:txBody>
      </p:sp>
      <p:sp>
        <p:nvSpPr>
          <p:cNvPr id="11" name="Slide Number Placeholder 5"/>
          <p:cNvSpPr txBox="1">
            <a:spLocks/>
          </p:cNvSpPr>
          <p:nvPr/>
        </p:nvSpPr>
        <p:spPr>
          <a:xfrm>
            <a:off x="362546" y="6543004"/>
            <a:ext cx="684712" cy="37592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762954D-C8D2-544F-83E7-6B4E4AF726EB}" type="slidenum">
              <a:rPr lang="en-US" sz="1100" smtClean="0"/>
              <a:pPr/>
              <a:t>5</a:t>
            </a:fld>
            <a:endParaRPr lang="en-US" sz="1100" dirty="0"/>
          </a:p>
        </p:txBody>
      </p:sp>
    </p:spTree>
    <p:extLst>
      <p:ext uri="{BB962C8B-B14F-4D97-AF65-F5344CB8AC3E}">
        <p14:creationId xmlns:p14="http://schemas.microsoft.com/office/powerpoint/2010/main" val="2081222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3"/>
          <p:cNvGrpSpPr>
            <a:grpSpLocks/>
          </p:cNvGrpSpPr>
          <p:nvPr/>
        </p:nvGrpSpPr>
        <p:grpSpPr bwMode="auto">
          <a:xfrm>
            <a:off x="5510213" y="1887538"/>
            <a:ext cx="3340100" cy="4100512"/>
            <a:chOff x="5115510" y="3280726"/>
            <a:chExt cx="3341027" cy="4100589"/>
          </a:xfrm>
        </p:grpSpPr>
        <p:sp>
          <p:nvSpPr>
            <p:cNvPr id="11270" name="TextBox 8"/>
            <p:cNvSpPr txBox="1">
              <a:spLocks noChangeArrowheads="1"/>
            </p:cNvSpPr>
            <p:nvPr/>
          </p:nvSpPr>
          <p:spPr bwMode="auto">
            <a:xfrm>
              <a:off x="6317481" y="3356185"/>
              <a:ext cx="1262252" cy="4924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2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buFontTx/>
                <a:buNone/>
              </a:pPr>
              <a:r>
                <a:rPr lang="en-GB" altLang="en-US" sz="2400" baseline="30000" smtClean="0">
                  <a:solidFill>
                    <a:srgbClr val="000000"/>
                  </a:solidFill>
                  <a:latin typeface="Myriad Pro"/>
                  <a:ea typeface="Myriad Pro"/>
                  <a:cs typeface="Myriad Pro"/>
                </a:rPr>
                <a:t>1% of global population</a:t>
              </a:r>
            </a:p>
          </p:txBody>
        </p:sp>
        <p:sp>
          <p:nvSpPr>
            <p:cNvPr id="11271" name="TextBox 9"/>
            <p:cNvSpPr txBox="1">
              <a:spLocks noChangeArrowheads="1"/>
            </p:cNvSpPr>
            <p:nvPr/>
          </p:nvSpPr>
          <p:spPr bwMode="auto">
            <a:xfrm>
              <a:off x="6334225" y="4153440"/>
              <a:ext cx="1245509" cy="7386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2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buFontTx/>
                <a:buNone/>
              </a:pPr>
              <a:r>
                <a:rPr lang="en-GB" altLang="en-US" sz="2400" baseline="30000" smtClean="0">
                  <a:solidFill>
                    <a:srgbClr val="000000"/>
                  </a:solidFill>
                  <a:latin typeface="Myriad Pro"/>
                  <a:ea typeface="Myriad Pro"/>
                  <a:cs typeface="Myriad Pro"/>
                </a:rPr>
                <a:t>3% of global funding for research</a:t>
              </a:r>
            </a:p>
          </p:txBody>
        </p:sp>
        <p:sp>
          <p:nvSpPr>
            <p:cNvPr id="11272" name="TextBox 10"/>
            <p:cNvSpPr txBox="1">
              <a:spLocks noChangeArrowheads="1"/>
            </p:cNvSpPr>
            <p:nvPr/>
          </p:nvSpPr>
          <p:spPr bwMode="auto">
            <a:xfrm>
              <a:off x="6318200" y="5191599"/>
              <a:ext cx="1261534"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2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buFontTx/>
                <a:buNone/>
              </a:pPr>
              <a:r>
                <a:rPr lang="en-GB" altLang="en-US" sz="2400" baseline="30000" smtClean="0">
                  <a:solidFill>
                    <a:srgbClr val="000000"/>
                  </a:solidFill>
                  <a:latin typeface="Myriad Pro"/>
                  <a:ea typeface="Myriad Pro"/>
                  <a:cs typeface="Myriad Pro"/>
                </a:rPr>
                <a:t>8% of papers published (productivity)</a:t>
              </a:r>
            </a:p>
          </p:txBody>
        </p:sp>
        <p:sp>
          <p:nvSpPr>
            <p:cNvPr id="11273" name="TextBox 11"/>
            <p:cNvSpPr txBox="1">
              <a:spLocks noChangeArrowheads="1"/>
            </p:cNvSpPr>
            <p:nvPr/>
          </p:nvSpPr>
          <p:spPr bwMode="auto">
            <a:xfrm>
              <a:off x="6399136" y="6575516"/>
              <a:ext cx="2057401"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2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buFontTx/>
                <a:buNone/>
              </a:pPr>
              <a:r>
                <a:rPr lang="en-GB" altLang="en-US" sz="2400" baseline="30000" smtClean="0">
                  <a:solidFill>
                    <a:srgbClr val="000000"/>
                  </a:solidFill>
                  <a:latin typeface="Myriad Pro"/>
                  <a:ea typeface="Myriad Pro"/>
                  <a:cs typeface="Myriad Pro"/>
                </a:rPr>
                <a:t>16% of world’s most highly cited paper (quality)</a:t>
              </a:r>
            </a:p>
          </p:txBody>
        </p:sp>
        <p:pic>
          <p:nvPicPr>
            <p:cNvPr id="11274" name="Picture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86708" y="3280726"/>
              <a:ext cx="244778" cy="2447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75" name="Picture 1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423309" y="4036258"/>
              <a:ext cx="486514" cy="4865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76" name="Picture 1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99580" y="4952925"/>
              <a:ext cx="817162" cy="8171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77" name="Picture 1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115510" y="6196014"/>
              <a:ext cx="1185301" cy="11853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5" name="Title 1"/>
          <p:cNvSpPr txBox="1">
            <a:spLocks/>
          </p:cNvSpPr>
          <p:nvPr/>
        </p:nvSpPr>
        <p:spPr>
          <a:xfrm>
            <a:off x="379413" y="200854"/>
            <a:ext cx="5576887" cy="912813"/>
          </a:xfrm>
          <a:prstGeom prst="rect">
            <a:avLst/>
          </a:prstGeom>
        </p:spPr>
        <p:txBody>
          <a:bodyPr lIns="0" tIns="0" rIns="0" bIns="0" anchor="b"/>
          <a:lstStyle>
            <a:lvl1pPr algn="l" defTabSz="457200" rtl="0" eaLnBrk="1" latinLnBrk="0" hangingPunct="1">
              <a:lnSpc>
                <a:spcPts val="4000"/>
              </a:lnSpc>
              <a:spcBef>
                <a:spcPct val="0"/>
              </a:spcBef>
              <a:buNone/>
              <a:defRPr sz="2800" b="0" i="0" kern="1200">
                <a:solidFill>
                  <a:schemeClr val="tx2"/>
                </a:solidFill>
                <a:latin typeface="Myriad Pro"/>
                <a:ea typeface="+mj-ea"/>
                <a:cs typeface="Myriad Pro"/>
              </a:defRPr>
            </a:lvl1pPr>
          </a:lstStyle>
          <a:p>
            <a:pPr eaLnBrk="0" fontAlgn="base" hangingPunct="0">
              <a:spcAft>
                <a:spcPct val="0"/>
              </a:spcAft>
              <a:defRPr/>
            </a:pPr>
            <a:r>
              <a:rPr lang="en-US" dirty="0" smtClean="0">
                <a:solidFill>
                  <a:srgbClr val="FFFFFF"/>
                </a:solidFill>
                <a:latin typeface="Arial"/>
                <a:cs typeface="+mj-cs"/>
              </a:rPr>
              <a:t>Productivity and quality of the UK research base</a:t>
            </a:r>
            <a:endParaRPr lang="en-US" dirty="0">
              <a:solidFill>
                <a:srgbClr val="FFFFFF"/>
              </a:solidFill>
              <a:latin typeface="Arial"/>
              <a:cs typeface="+mj-cs"/>
            </a:endParaRPr>
          </a:p>
        </p:txBody>
      </p:sp>
      <p:pic>
        <p:nvPicPr>
          <p:cNvPr id="11268"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5263" y="1568450"/>
            <a:ext cx="4973637" cy="37941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1269" name="TextBox 2"/>
          <p:cNvSpPr txBox="1">
            <a:spLocks noChangeArrowheads="1"/>
          </p:cNvSpPr>
          <p:nvPr/>
        </p:nvSpPr>
        <p:spPr bwMode="auto">
          <a:xfrm>
            <a:off x="195263" y="5661025"/>
            <a:ext cx="5168900"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2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ＭＳ Ｐゴシック" panose="020B0600070205080204" pitchFamily="34" charset="-128"/>
              </a:defRPr>
            </a:lvl9pPr>
          </a:lstStyle>
          <a:p>
            <a:pPr defTabSz="914400" eaLnBrk="0" fontAlgn="base" hangingPunct="0">
              <a:spcBef>
                <a:spcPct val="0"/>
              </a:spcBef>
              <a:spcAft>
                <a:spcPct val="0"/>
              </a:spcAft>
              <a:buFontTx/>
              <a:buNone/>
            </a:pPr>
            <a:r>
              <a:rPr lang="en-GB" altLang="en-US" sz="1200" dirty="0" smtClean="0">
                <a:solidFill>
                  <a:srgbClr val="000000"/>
                </a:solidFill>
              </a:rPr>
              <a:t>Source: </a:t>
            </a:r>
          </a:p>
          <a:p>
            <a:pPr defTabSz="914400" eaLnBrk="0" fontAlgn="base" hangingPunct="0">
              <a:spcBef>
                <a:spcPct val="0"/>
              </a:spcBef>
              <a:spcAft>
                <a:spcPct val="0"/>
              </a:spcAft>
              <a:buFontTx/>
              <a:buNone/>
            </a:pPr>
            <a:r>
              <a:rPr lang="en-GB" altLang="en-US" sz="1200" dirty="0" smtClean="0">
                <a:solidFill>
                  <a:srgbClr val="000000"/>
                </a:solidFill>
              </a:rPr>
              <a:t>International Comparative Performance of the UK Research Base – 2013</a:t>
            </a:r>
          </a:p>
          <a:p>
            <a:pPr defTabSz="914400" eaLnBrk="0" fontAlgn="base" hangingPunct="0">
              <a:spcBef>
                <a:spcPct val="0"/>
              </a:spcBef>
              <a:spcAft>
                <a:spcPct val="0"/>
              </a:spcAft>
              <a:buFontTx/>
              <a:buNone/>
            </a:pPr>
            <a:r>
              <a:rPr lang="en-GB" altLang="en-US" sz="1200" dirty="0" smtClean="0">
                <a:solidFill>
                  <a:srgbClr val="000000"/>
                </a:solidFill>
              </a:rPr>
              <a:t>A report prepared by Elsevier for the UK’s Department of Business, Innovation and Skills (BIS)</a:t>
            </a:r>
          </a:p>
        </p:txBody>
      </p:sp>
      <p:sp>
        <p:nvSpPr>
          <p:cNvPr id="14" name="Date Placeholder 3"/>
          <p:cNvSpPr>
            <a:spLocks noGrp="1"/>
          </p:cNvSpPr>
          <p:nvPr>
            <p:ph type="dt" sz="half" idx="2"/>
          </p:nvPr>
        </p:nvSpPr>
        <p:spPr>
          <a:xfrm>
            <a:off x="1148040" y="6482077"/>
            <a:ext cx="1080649" cy="375923"/>
          </a:xfrm>
        </p:spPr>
        <p:txBody>
          <a:bodyPr/>
          <a:lstStyle/>
          <a:p>
            <a:fld id="{5EA1B00B-4DFE-A543-B63E-0D13F0F2AF21}" type="datetime1">
              <a:rPr lang="en-GB" smtClean="0"/>
              <a:pPr/>
              <a:t>05/07/2016</a:t>
            </a:fld>
            <a:endParaRPr lang="en-US" dirty="0"/>
          </a:p>
        </p:txBody>
      </p:sp>
      <p:sp>
        <p:nvSpPr>
          <p:cNvPr id="16" name="Footer Placeholder 4"/>
          <p:cNvSpPr>
            <a:spLocks noGrp="1"/>
          </p:cNvSpPr>
          <p:nvPr>
            <p:ph type="ftr" sz="quarter" idx="3"/>
          </p:nvPr>
        </p:nvSpPr>
        <p:spPr>
          <a:xfrm>
            <a:off x="2427480" y="6482077"/>
            <a:ext cx="3651588" cy="375924"/>
          </a:xfrm>
        </p:spPr>
        <p:txBody>
          <a:bodyPr/>
          <a:lstStyle/>
          <a:p>
            <a:r>
              <a:rPr lang="en-US" dirty="0" smtClean="0"/>
              <a:t>The Haldane Principle</a:t>
            </a:r>
            <a:endParaRPr lang="en-US" dirty="0"/>
          </a:p>
        </p:txBody>
      </p:sp>
      <p:sp>
        <p:nvSpPr>
          <p:cNvPr id="17" name="Slide Number Placeholder 5"/>
          <p:cNvSpPr>
            <a:spLocks noGrp="1"/>
          </p:cNvSpPr>
          <p:nvPr>
            <p:ph type="sldNum" sz="quarter" idx="4"/>
          </p:nvPr>
        </p:nvSpPr>
        <p:spPr>
          <a:xfrm>
            <a:off x="362546" y="6482077"/>
            <a:ext cx="684712" cy="375923"/>
          </a:xfrm>
        </p:spPr>
        <p:txBody>
          <a:bodyPr/>
          <a:lstStyle/>
          <a:p>
            <a:fld id="{D762954D-C8D2-544F-83E7-6B4E4AF726EB}" type="slidenum">
              <a:rPr lang="en-US" smtClean="0"/>
              <a:pPr/>
              <a:t>6</a:t>
            </a:fld>
            <a:endParaRPr lang="en-US" dirty="0"/>
          </a:p>
        </p:txBody>
      </p:sp>
    </p:spTree>
    <p:extLst>
      <p:ext uri="{BB962C8B-B14F-4D97-AF65-F5344CB8AC3E}">
        <p14:creationId xmlns:p14="http://schemas.microsoft.com/office/powerpoint/2010/main" val="18065557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301625" y="188913"/>
            <a:ext cx="5516563" cy="1235075"/>
          </a:xfrm>
        </p:spPr>
        <p:txBody>
          <a:bodyPr>
            <a:normAutofit/>
          </a:bodyPr>
          <a:lstStyle/>
          <a:p>
            <a:r>
              <a:rPr lang="en-GB" dirty="0" smtClean="0"/>
              <a:t>Delivering excellence with impact</a:t>
            </a:r>
            <a:br>
              <a:rPr lang="en-GB" dirty="0" smtClean="0"/>
            </a:br>
            <a:endParaRPr lang="en-GB" dirty="0" smtClean="0"/>
          </a:p>
        </p:txBody>
      </p:sp>
      <p:sp>
        <p:nvSpPr>
          <p:cNvPr id="58371" name="Content Placeholder 2"/>
          <p:cNvSpPr>
            <a:spLocks noGrp="1"/>
          </p:cNvSpPr>
          <p:nvPr>
            <p:ph idx="4294967295"/>
          </p:nvPr>
        </p:nvSpPr>
        <p:spPr>
          <a:xfrm>
            <a:off x="704995" y="1271646"/>
            <a:ext cx="5256212" cy="4762500"/>
          </a:xfrm>
          <a:prstGeom prst="rect">
            <a:avLst/>
          </a:prstGeom>
        </p:spPr>
        <p:txBody>
          <a:bodyPr/>
          <a:lstStyle/>
          <a:p>
            <a:pPr marL="0" indent="0">
              <a:buNone/>
            </a:pPr>
            <a:r>
              <a:rPr lang="en-GB" sz="5400" b="1" dirty="0" smtClean="0">
                <a:solidFill>
                  <a:srgbClr val="FF0000"/>
                </a:solidFill>
              </a:rPr>
              <a:t>85% </a:t>
            </a:r>
            <a:r>
              <a:rPr lang="en-GB" dirty="0" smtClean="0"/>
              <a:t>of case studies in EPS </a:t>
            </a:r>
            <a:br>
              <a:rPr lang="en-GB" dirty="0" smtClean="0"/>
            </a:br>
            <a:r>
              <a:rPr lang="en-GB" dirty="0" smtClean="0"/>
              <a:t>involved EPSRC funded </a:t>
            </a:r>
            <a:br>
              <a:rPr lang="en-GB" dirty="0" smtClean="0"/>
            </a:br>
            <a:r>
              <a:rPr lang="en-GB" dirty="0" smtClean="0"/>
              <a:t>research/researchers</a:t>
            </a:r>
          </a:p>
          <a:p>
            <a:pPr marL="0" indent="0">
              <a:buNone/>
            </a:pPr>
            <a:r>
              <a:rPr lang="en-GB" sz="5400" b="1" dirty="0" smtClean="0">
                <a:solidFill>
                  <a:srgbClr val="00B050"/>
                </a:solidFill>
              </a:rPr>
              <a:t>£1 billion </a:t>
            </a:r>
            <a:r>
              <a:rPr lang="en-GB" dirty="0" smtClean="0"/>
              <a:t>of EPSRC </a:t>
            </a:r>
            <a:br>
              <a:rPr lang="en-GB" dirty="0" smtClean="0"/>
            </a:br>
            <a:r>
              <a:rPr lang="en-GB" dirty="0" smtClean="0"/>
              <a:t>funding coupled with a similar level of </a:t>
            </a:r>
            <a:br>
              <a:rPr lang="en-GB" dirty="0" smtClean="0"/>
            </a:br>
            <a:r>
              <a:rPr lang="en-GB" dirty="0" smtClean="0"/>
              <a:t>funding from government, EU and industry</a:t>
            </a:r>
          </a:p>
        </p:txBody>
      </p:sp>
      <p:sp>
        <p:nvSpPr>
          <p:cNvPr id="58372" name="TextBox 3"/>
          <p:cNvSpPr txBox="1">
            <a:spLocks noChangeArrowheads="1"/>
          </p:cNvSpPr>
          <p:nvPr/>
        </p:nvSpPr>
        <p:spPr bwMode="auto">
          <a:xfrm>
            <a:off x="5589588" y="1706563"/>
            <a:ext cx="2862262" cy="1431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100" b="1">
                <a:solidFill>
                  <a:schemeClr val="tx1"/>
                </a:solidFill>
                <a:latin typeface="Arial" charset="0"/>
              </a:defRPr>
            </a:lvl1pPr>
            <a:lvl2pPr marL="742950" indent="-285750">
              <a:defRPr sz="1100" b="1">
                <a:solidFill>
                  <a:schemeClr val="tx1"/>
                </a:solidFill>
                <a:latin typeface="Arial" charset="0"/>
              </a:defRPr>
            </a:lvl2pPr>
            <a:lvl3pPr marL="1143000" indent="-228600">
              <a:defRPr sz="1100" b="1">
                <a:solidFill>
                  <a:schemeClr val="tx1"/>
                </a:solidFill>
                <a:latin typeface="Arial" charset="0"/>
              </a:defRPr>
            </a:lvl3pPr>
            <a:lvl4pPr marL="1600200" indent="-228600">
              <a:defRPr sz="1100" b="1">
                <a:solidFill>
                  <a:schemeClr val="tx1"/>
                </a:solidFill>
                <a:latin typeface="Arial" charset="0"/>
              </a:defRPr>
            </a:lvl4pPr>
            <a:lvl5pPr marL="2057400" indent="-228600">
              <a:defRPr sz="1100" b="1">
                <a:solidFill>
                  <a:schemeClr val="tx1"/>
                </a:solidFill>
                <a:latin typeface="Arial" charset="0"/>
              </a:defRPr>
            </a:lvl5pPr>
            <a:lvl6pPr marL="2514600" indent="-228600" eaLnBrk="0" fontAlgn="base" hangingPunct="0">
              <a:spcBef>
                <a:spcPct val="0"/>
              </a:spcBef>
              <a:spcAft>
                <a:spcPct val="0"/>
              </a:spcAft>
              <a:defRPr sz="1100" b="1">
                <a:solidFill>
                  <a:schemeClr val="tx1"/>
                </a:solidFill>
                <a:latin typeface="Arial" charset="0"/>
              </a:defRPr>
            </a:lvl6pPr>
            <a:lvl7pPr marL="2971800" indent="-228600" eaLnBrk="0" fontAlgn="base" hangingPunct="0">
              <a:spcBef>
                <a:spcPct val="0"/>
              </a:spcBef>
              <a:spcAft>
                <a:spcPct val="0"/>
              </a:spcAft>
              <a:defRPr sz="1100" b="1">
                <a:solidFill>
                  <a:schemeClr val="tx1"/>
                </a:solidFill>
                <a:latin typeface="Arial" charset="0"/>
              </a:defRPr>
            </a:lvl7pPr>
            <a:lvl8pPr marL="3429000" indent="-228600" eaLnBrk="0" fontAlgn="base" hangingPunct="0">
              <a:spcBef>
                <a:spcPct val="0"/>
              </a:spcBef>
              <a:spcAft>
                <a:spcPct val="0"/>
              </a:spcAft>
              <a:defRPr sz="1100" b="1">
                <a:solidFill>
                  <a:schemeClr val="tx1"/>
                </a:solidFill>
                <a:latin typeface="Arial" charset="0"/>
              </a:defRPr>
            </a:lvl8pPr>
            <a:lvl9pPr marL="3886200" indent="-228600" eaLnBrk="0" fontAlgn="base" hangingPunct="0">
              <a:spcBef>
                <a:spcPct val="0"/>
              </a:spcBef>
              <a:spcAft>
                <a:spcPct val="0"/>
              </a:spcAft>
              <a:defRPr sz="1100" b="1">
                <a:solidFill>
                  <a:schemeClr val="tx1"/>
                </a:solidFill>
                <a:latin typeface="Arial" charset="0"/>
              </a:defRPr>
            </a:lvl9pPr>
          </a:lstStyle>
          <a:p>
            <a:r>
              <a:rPr lang="en-GB" sz="4000" dirty="0">
                <a:solidFill>
                  <a:srgbClr val="FFC000"/>
                </a:solidFill>
              </a:rPr>
              <a:t>£16 billion </a:t>
            </a:r>
            <a:r>
              <a:rPr lang="en-GB" sz="1800" b="0" dirty="0">
                <a:solidFill>
                  <a:prstClr val="black"/>
                </a:solidFill>
              </a:rPr>
              <a:t>of cost savings in the public and private sectors</a:t>
            </a:r>
            <a:endParaRPr lang="en-GB" dirty="0">
              <a:solidFill>
                <a:prstClr val="black"/>
              </a:solidFill>
            </a:endParaRPr>
          </a:p>
          <a:p>
            <a:endParaRPr lang="en-GB" dirty="0">
              <a:solidFill>
                <a:prstClr val="black"/>
              </a:solidFill>
            </a:endParaRPr>
          </a:p>
        </p:txBody>
      </p:sp>
      <p:sp>
        <p:nvSpPr>
          <p:cNvPr id="58373" name="TextBox 4"/>
          <p:cNvSpPr txBox="1">
            <a:spLocks noChangeArrowheads="1"/>
          </p:cNvSpPr>
          <p:nvPr/>
        </p:nvSpPr>
        <p:spPr bwMode="auto">
          <a:xfrm>
            <a:off x="5003800" y="6524625"/>
            <a:ext cx="46038" cy="261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100" b="1">
                <a:solidFill>
                  <a:schemeClr val="tx1"/>
                </a:solidFill>
                <a:latin typeface="Arial" charset="0"/>
              </a:defRPr>
            </a:lvl1pPr>
            <a:lvl2pPr marL="742950" indent="-285750">
              <a:defRPr sz="1100" b="1">
                <a:solidFill>
                  <a:schemeClr val="tx1"/>
                </a:solidFill>
                <a:latin typeface="Arial" charset="0"/>
              </a:defRPr>
            </a:lvl2pPr>
            <a:lvl3pPr marL="1143000" indent="-228600">
              <a:defRPr sz="1100" b="1">
                <a:solidFill>
                  <a:schemeClr val="tx1"/>
                </a:solidFill>
                <a:latin typeface="Arial" charset="0"/>
              </a:defRPr>
            </a:lvl3pPr>
            <a:lvl4pPr marL="1600200" indent="-228600">
              <a:defRPr sz="1100" b="1">
                <a:solidFill>
                  <a:schemeClr val="tx1"/>
                </a:solidFill>
                <a:latin typeface="Arial" charset="0"/>
              </a:defRPr>
            </a:lvl4pPr>
            <a:lvl5pPr marL="2057400" indent="-228600">
              <a:defRPr sz="1100" b="1">
                <a:solidFill>
                  <a:schemeClr val="tx1"/>
                </a:solidFill>
                <a:latin typeface="Arial" charset="0"/>
              </a:defRPr>
            </a:lvl5pPr>
            <a:lvl6pPr marL="2514600" indent="-228600" eaLnBrk="0" fontAlgn="base" hangingPunct="0">
              <a:spcBef>
                <a:spcPct val="0"/>
              </a:spcBef>
              <a:spcAft>
                <a:spcPct val="0"/>
              </a:spcAft>
              <a:defRPr sz="1100" b="1">
                <a:solidFill>
                  <a:schemeClr val="tx1"/>
                </a:solidFill>
                <a:latin typeface="Arial" charset="0"/>
              </a:defRPr>
            </a:lvl6pPr>
            <a:lvl7pPr marL="2971800" indent="-228600" eaLnBrk="0" fontAlgn="base" hangingPunct="0">
              <a:spcBef>
                <a:spcPct val="0"/>
              </a:spcBef>
              <a:spcAft>
                <a:spcPct val="0"/>
              </a:spcAft>
              <a:defRPr sz="1100" b="1">
                <a:solidFill>
                  <a:schemeClr val="tx1"/>
                </a:solidFill>
                <a:latin typeface="Arial" charset="0"/>
              </a:defRPr>
            </a:lvl7pPr>
            <a:lvl8pPr marL="3429000" indent="-228600" eaLnBrk="0" fontAlgn="base" hangingPunct="0">
              <a:spcBef>
                <a:spcPct val="0"/>
              </a:spcBef>
              <a:spcAft>
                <a:spcPct val="0"/>
              </a:spcAft>
              <a:defRPr sz="1100" b="1">
                <a:solidFill>
                  <a:schemeClr val="tx1"/>
                </a:solidFill>
                <a:latin typeface="Arial" charset="0"/>
              </a:defRPr>
            </a:lvl8pPr>
            <a:lvl9pPr marL="3886200" indent="-228600" eaLnBrk="0" fontAlgn="base" hangingPunct="0">
              <a:spcBef>
                <a:spcPct val="0"/>
              </a:spcBef>
              <a:spcAft>
                <a:spcPct val="0"/>
              </a:spcAft>
              <a:defRPr sz="1100" b="1">
                <a:solidFill>
                  <a:schemeClr val="tx1"/>
                </a:solidFill>
                <a:latin typeface="Arial" charset="0"/>
              </a:defRPr>
            </a:lvl9pPr>
          </a:lstStyle>
          <a:p>
            <a:endParaRPr lang="en-GB">
              <a:solidFill>
                <a:prstClr val="black"/>
              </a:solidFill>
            </a:endParaRPr>
          </a:p>
        </p:txBody>
      </p:sp>
      <p:sp>
        <p:nvSpPr>
          <p:cNvPr id="58374" name="Rectangle 5"/>
          <p:cNvSpPr>
            <a:spLocks noChangeArrowheads="1"/>
          </p:cNvSpPr>
          <p:nvPr/>
        </p:nvSpPr>
        <p:spPr bwMode="auto">
          <a:xfrm>
            <a:off x="4864100" y="3890963"/>
            <a:ext cx="4159250" cy="2324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GB" sz="5400" dirty="0">
                <a:solidFill>
                  <a:srgbClr val="C00000"/>
                </a:solidFill>
              </a:rPr>
              <a:t>400</a:t>
            </a:r>
            <a:r>
              <a:rPr lang="en-GB" dirty="0">
                <a:solidFill>
                  <a:prstClr val="black"/>
                </a:solidFill>
              </a:rPr>
              <a:t> new businesses created, employing 50,000 people and contributing </a:t>
            </a:r>
            <a:r>
              <a:rPr lang="en-GB" sz="4400" dirty="0">
                <a:solidFill>
                  <a:srgbClr val="C00000"/>
                </a:solidFill>
              </a:rPr>
              <a:t>£4 billion </a:t>
            </a:r>
            <a:r>
              <a:rPr lang="en-GB" dirty="0">
                <a:solidFill>
                  <a:prstClr val="black"/>
                </a:solidFill>
              </a:rPr>
              <a:t>to the economy in revenue</a:t>
            </a:r>
          </a:p>
          <a:p>
            <a:endParaRPr lang="en-GB" dirty="0">
              <a:solidFill>
                <a:prstClr val="black"/>
              </a:solidFill>
            </a:endParaRPr>
          </a:p>
        </p:txBody>
      </p:sp>
      <p:sp>
        <p:nvSpPr>
          <p:cNvPr id="58375" name="TextBox 6"/>
          <p:cNvSpPr txBox="1">
            <a:spLocks noChangeArrowheads="1"/>
          </p:cNvSpPr>
          <p:nvPr/>
        </p:nvSpPr>
        <p:spPr bwMode="auto">
          <a:xfrm>
            <a:off x="1152525" y="4581524"/>
            <a:ext cx="3600450" cy="1154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100" b="1">
                <a:solidFill>
                  <a:schemeClr val="tx1"/>
                </a:solidFill>
                <a:latin typeface="Arial" charset="0"/>
              </a:defRPr>
            </a:lvl1pPr>
            <a:lvl2pPr marL="742950" indent="-285750">
              <a:defRPr sz="1100" b="1">
                <a:solidFill>
                  <a:schemeClr val="tx1"/>
                </a:solidFill>
                <a:latin typeface="Arial" charset="0"/>
              </a:defRPr>
            </a:lvl2pPr>
            <a:lvl3pPr marL="1143000" indent="-228600">
              <a:defRPr sz="1100" b="1">
                <a:solidFill>
                  <a:schemeClr val="tx1"/>
                </a:solidFill>
                <a:latin typeface="Arial" charset="0"/>
              </a:defRPr>
            </a:lvl3pPr>
            <a:lvl4pPr marL="1600200" indent="-228600">
              <a:defRPr sz="1100" b="1">
                <a:solidFill>
                  <a:schemeClr val="tx1"/>
                </a:solidFill>
                <a:latin typeface="Arial" charset="0"/>
              </a:defRPr>
            </a:lvl4pPr>
            <a:lvl5pPr marL="2057400" indent="-228600">
              <a:defRPr sz="1100" b="1">
                <a:solidFill>
                  <a:schemeClr val="tx1"/>
                </a:solidFill>
                <a:latin typeface="Arial" charset="0"/>
              </a:defRPr>
            </a:lvl5pPr>
            <a:lvl6pPr marL="2514600" indent="-228600" eaLnBrk="0" fontAlgn="base" hangingPunct="0">
              <a:spcBef>
                <a:spcPct val="0"/>
              </a:spcBef>
              <a:spcAft>
                <a:spcPct val="0"/>
              </a:spcAft>
              <a:defRPr sz="1100" b="1">
                <a:solidFill>
                  <a:schemeClr val="tx1"/>
                </a:solidFill>
                <a:latin typeface="Arial" charset="0"/>
              </a:defRPr>
            </a:lvl6pPr>
            <a:lvl7pPr marL="2971800" indent="-228600" eaLnBrk="0" fontAlgn="base" hangingPunct="0">
              <a:spcBef>
                <a:spcPct val="0"/>
              </a:spcBef>
              <a:spcAft>
                <a:spcPct val="0"/>
              </a:spcAft>
              <a:defRPr sz="1100" b="1">
                <a:solidFill>
                  <a:schemeClr val="tx1"/>
                </a:solidFill>
                <a:latin typeface="Arial" charset="0"/>
              </a:defRPr>
            </a:lvl7pPr>
            <a:lvl8pPr marL="3429000" indent="-228600" eaLnBrk="0" fontAlgn="base" hangingPunct="0">
              <a:spcBef>
                <a:spcPct val="0"/>
              </a:spcBef>
              <a:spcAft>
                <a:spcPct val="0"/>
              </a:spcAft>
              <a:defRPr sz="1100" b="1">
                <a:solidFill>
                  <a:schemeClr val="tx1"/>
                </a:solidFill>
                <a:latin typeface="Arial" charset="0"/>
              </a:defRPr>
            </a:lvl8pPr>
            <a:lvl9pPr marL="3886200" indent="-228600" eaLnBrk="0" fontAlgn="base" hangingPunct="0">
              <a:spcBef>
                <a:spcPct val="0"/>
              </a:spcBef>
              <a:spcAft>
                <a:spcPct val="0"/>
              </a:spcAft>
              <a:defRPr sz="1100" b="1">
                <a:solidFill>
                  <a:schemeClr val="tx1"/>
                </a:solidFill>
                <a:latin typeface="Arial" charset="0"/>
              </a:defRPr>
            </a:lvl9pPr>
          </a:lstStyle>
          <a:p>
            <a:r>
              <a:rPr lang="en-GB" sz="4000" dirty="0">
                <a:solidFill>
                  <a:srgbClr val="7030A0"/>
                </a:solidFill>
              </a:rPr>
              <a:t>£60 billion </a:t>
            </a:r>
            <a:r>
              <a:rPr lang="en-GB" sz="3600" dirty="0">
                <a:solidFill>
                  <a:srgbClr val="7030A0"/>
                </a:solidFill>
              </a:rPr>
              <a:t/>
            </a:r>
            <a:br>
              <a:rPr lang="en-GB" sz="3600" dirty="0">
                <a:solidFill>
                  <a:srgbClr val="7030A0"/>
                </a:solidFill>
              </a:rPr>
            </a:br>
            <a:r>
              <a:rPr lang="en-GB" sz="1800" b="0" dirty="0">
                <a:solidFill>
                  <a:prstClr val="black"/>
                </a:solidFill>
              </a:rPr>
              <a:t>of economic activity</a:t>
            </a:r>
          </a:p>
          <a:p>
            <a:endParaRPr lang="en-GB" dirty="0">
              <a:solidFill>
                <a:prstClr val="black"/>
              </a:solidFill>
            </a:endParaRPr>
          </a:p>
        </p:txBody>
      </p:sp>
      <p:sp>
        <p:nvSpPr>
          <p:cNvPr id="12" name="Date Placeholder 3"/>
          <p:cNvSpPr>
            <a:spLocks noGrp="1"/>
          </p:cNvSpPr>
          <p:nvPr>
            <p:ph type="dt" sz="half" idx="2"/>
          </p:nvPr>
        </p:nvSpPr>
        <p:spPr>
          <a:xfrm>
            <a:off x="1148040" y="6482077"/>
            <a:ext cx="1080649" cy="375923"/>
          </a:xfrm>
        </p:spPr>
        <p:txBody>
          <a:bodyPr/>
          <a:lstStyle/>
          <a:p>
            <a:fld id="{5EA1B00B-4DFE-A543-B63E-0D13F0F2AF21}" type="datetime1">
              <a:rPr lang="en-GB" smtClean="0"/>
              <a:pPr/>
              <a:t>05/07/2016</a:t>
            </a:fld>
            <a:endParaRPr lang="en-US" dirty="0"/>
          </a:p>
        </p:txBody>
      </p:sp>
      <p:sp>
        <p:nvSpPr>
          <p:cNvPr id="13" name="Footer Placeholder 4"/>
          <p:cNvSpPr>
            <a:spLocks noGrp="1"/>
          </p:cNvSpPr>
          <p:nvPr>
            <p:ph type="ftr" sz="quarter" idx="3"/>
          </p:nvPr>
        </p:nvSpPr>
        <p:spPr>
          <a:xfrm>
            <a:off x="2427480" y="6482077"/>
            <a:ext cx="3651588" cy="375924"/>
          </a:xfrm>
        </p:spPr>
        <p:txBody>
          <a:bodyPr/>
          <a:lstStyle/>
          <a:p>
            <a:r>
              <a:rPr lang="en-US" dirty="0" smtClean="0"/>
              <a:t>The Haldane Principle</a:t>
            </a:r>
            <a:endParaRPr lang="en-US" dirty="0"/>
          </a:p>
        </p:txBody>
      </p:sp>
      <p:sp>
        <p:nvSpPr>
          <p:cNvPr id="14" name="Slide Number Placeholder 5"/>
          <p:cNvSpPr>
            <a:spLocks noGrp="1"/>
          </p:cNvSpPr>
          <p:nvPr>
            <p:ph type="sldNum" sz="quarter" idx="4"/>
          </p:nvPr>
        </p:nvSpPr>
        <p:spPr>
          <a:xfrm>
            <a:off x="362546" y="6482077"/>
            <a:ext cx="684712" cy="375923"/>
          </a:xfrm>
        </p:spPr>
        <p:txBody>
          <a:bodyPr/>
          <a:lstStyle/>
          <a:p>
            <a:fld id="{D762954D-C8D2-544F-83E7-6B4E4AF726EB}" type="slidenum">
              <a:rPr lang="en-US" smtClean="0"/>
              <a:pPr/>
              <a:t>7</a:t>
            </a:fld>
            <a:endParaRPr lang="en-US" dirty="0"/>
          </a:p>
        </p:txBody>
      </p:sp>
    </p:spTree>
    <p:extLst>
      <p:ext uri="{BB962C8B-B14F-4D97-AF65-F5344CB8AC3E}">
        <p14:creationId xmlns:p14="http://schemas.microsoft.com/office/powerpoint/2010/main" val="8962390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Our strategic framework </a:t>
            </a:r>
            <a:endParaRPr lang="en-US" dirty="0"/>
          </a:p>
        </p:txBody>
      </p:sp>
      <p:sp>
        <p:nvSpPr>
          <p:cNvPr id="4" name="Date Placeholder 3"/>
          <p:cNvSpPr>
            <a:spLocks noGrp="1"/>
          </p:cNvSpPr>
          <p:nvPr>
            <p:ph type="dt" sz="half" idx="2"/>
          </p:nvPr>
        </p:nvSpPr>
        <p:spPr/>
        <p:txBody>
          <a:bodyPr/>
          <a:lstStyle/>
          <a:p>
            <a:fld id="{5EA1B00B-4DFE-A543-B63E-0D13F0F2AF21}" type="datetime1">
              <a:rPr lang="en-GB" smtClean="0"/>
              <a:pPr/>
              <a:t>05/07/2016</a:t>
            </a:fld>
            <a:endParaRPr lang="en-US" dirty="0"/>
          </a:p>
        </p:txBody>
      </p:sp>
      <p:sp>
        <p:nvSpPr>
          <p:cNvPr id="5" name="Footer Placeholder 4"/>
          <p:cNvSpPr>
            <a:spLocks noGrp="1"/>
          </p:cNvSpPr>
          <p:nvPr>
            <p:ph type="ftr" sz="quarter" idx="3"/>
          </p:nvPr>
        </p:nvSpPr>
        <p:spPr/>
        <p:txBody>
          <a:bodyPr/>
          <a:lstStyle/>
          <a:p>
            <a:r>
              <a:rPr lang="en-US" dirty="0" smtClean="0"/>
              <a:t>The Haldane Principle</a:t>
            </a:r>
            <a:endParaRPr lang="en-US" dirty="0"/>
          </a:p>
        </p:txBody>
      </p:sp>
      <p:sp>
        <p:nvSpPr>
          <p:cNvPr id="6" name="Slide Number Placeholder 5"/>
          <p:cNvSpPr>
            <a:spLocks noGrp="1"/>
          </p:cNvSpPr>
          <p:nvPr>
            <p:ph type="sldNum" sz="quarter" idx="4"/>
          </p:nvPr>
        </p:nvSpPr>
        <p:spPr/>
        <p:txBody>
          <a:bodyPr/>
          <a:lstStyle/>
          <a:p>
            <a:fld id="{D762954D-C8D2-544F-83E7-6B4E4AF726EB}" type="slidenum">
              <a:rPr lang="en-US" smtClean="0"/>
              <a:pPr/>
              <a:t>8</a:t>
            </a:fld>
            <a:endParaRPr lang="en-US" dirty="0"/>
          </a:p>
        </p:txBody>
      </p:sp>
      <p:graphicFrame>
        <p:nvGraphicFramePr>
          <p:cNvPr id="7" name="Diagram 6"/>
          <p:cNvGraphicFramePr/>
          <p:nvPr>
            <p:extLst>
              <p:ext uri="{D42A27DB-BD31-4B8C-83A1-F6EECF244321}">
                <p14:modId xmlns:p14="http://schemas.microsoft.com/office/powerpoint/2010/main" val="2102984652"/>
              </p:ext>
            </p:extLst>
          </p:nvPr>
        </p:nvGraphicFramePr>
        <p:xfrm>
          <a:off x="1148040" y="1346200"/>
          <a:ext cx="6929160" cy="4902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p:cNvSpPr/>
          <p:nvPr/>
        </p:nvSpPr>
        <p:spPr>
          <a:xfrm>
            <a:off x="1047258" y="1346200"/>
            <a:ext cx="7487142" cy="3683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0" name="Text Placeholder 9"/>
          <p:cNvSpPr>
            <a:spLocks noGrp="1"/>
          </p:cNvSpPr>
          <p:nvPr>
            <p:ph type="body" sz="quarter" idx="10"/>
          </p:nvPr>
        </p:nvSpPr>
        <p:spPr/>
        <p:txBody>
          <a:bodyPr>
            <a:normAutofit/>
          </a:bodyPr>
          <a:lstStyle/>
          <a:p>
            <a:r>
              <a:rPr lang="en-US" sz="1800" dirty="0" smtClean="0"/>
              <a:t>The EPSRC peer review college provides independent expert advice to ensure the excellence of science we support</a:t>
            </a:r>
            <a:br>
              <a:rPr lang="en-US" sz="1800" dirty="0" smtClean="0"/>
            </a:br>
            <a:endParaRPr lang="en-US" sz="1800" dirty="0" smtClean="0"/>
          </a:p>
          <a:p>
            <a:r>
              <a:rPr lang="en-US" sz="1800" dirty="0" smtClean="0"/>
              <a:t>Members of the college judge the proposed research on its ability to deliver against key criteria:</a:t>
            </a:r>
          </a:p>
          <a:p>
            <a:pPr lvl="1"/>
            <a:r>
              <a:rPr lang="en-US" sz="1800" dirty="0" smtClean="0"/>
              <a:t>Excellence of science</a:t>
            </a:r>
          </a:p>
          <a:p>
            <a:pPr lvl="1"/>
            <a:r>
              <a:rPr lang="en-US" sz="1800" dirty="0" smtClean="0"/>
              <a:t>National importance </a:t>
            </a:r>
          </a:p>
          <a:p>
            <a:pPr lvl="1"/>
            <a:r>
              <a:rPr lang="en-US" sz="1800" dirty="0" smtClean="0"/>
              <a:t>Pathways to impact </a:t>
            </a:r>
            <a:endParaRPr lang="en-US" sz="1800" dirty="0"/>
          </a:p>
        </p:txBody>
      </p:sp>
    </p:spTree>
    <p:extLst>
      <p:ext uri="{BB962C8B-B14F-4D97-AF65-F5344CB8AC3E}">
        <p14:creationId xmlns:p14="http://schemas.microsoft.com/office/powerpoint/2010/main" val="7808528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fld id="{5EA1B00B-4DFE-A543-B63E-0D13F0F2AF21}" type="datetime1">
              <a:rPr lang="en-GB" smtClean="0"/>
              <a:pPr/>
              <a:t>05/07/2016</a:t>
            </a:fld>
            <a:endParaRPr lang="en-US" dirty="0"/>
          </a:p>
        </p:txBody>
      </p:sp>
      <p:sp>
        <p:nvSpPr>
          <p:cNvPr id="5" name="Footer Placeholder 4"/>
          <p:cNvSpPr>
            <a:spLocks noGrp="1"/>
          </p:cNvSpPr>
          <p:nvPr>
            <p:ph type="ftr" sz="quarter" idx="3"/>
          </p:nvPr>
        </p:nvSpPr>
        <p:spPr/>
        <p:txBody>
          <a:bodyPr/>
          <a:lstStyle/>
          <a:p>
            <a:r>
              <a:rPr lang="en-US" dirty="0" smtClean="0"/>
              <a:t>The Haldane Principle</a:t>
            </a:r>
            <a:endParaRPr lang="en-US" dirty="0"/>
          </a:p>
        </p:txBody>
      </p:sp>
      <p:sp>
        <p:nvSpPr>
          <p:cNvPr id="6" name="Slide Number Placeholder 5"/>
          <p:cNvSpPr>
            <a:spLocks noGrp="1"/>
          </p:cNvSpPr>
          <p:nvPr>
            <p:ph type="sldNum" sz="quarter" idx="4"/>
          </p:nvPr>
        </p:nvSpPr>
        <p:spPr/>
        <p:txBody>
          <a:bodyPr/>
          <a:lstStyle/>
          <a:p>
            <a:fld id="{D762954D-C8D2-544F-83E7-6B4E4AF726EB}" type="slidenum">
              <a:rPr lang="en-US" smtClean="0"/>
              <a:pPr/>
              <a:t>9</a:t>
            </a:fld>
            <a:endParaRPr lang="en-US" dirty="0"/>
          </a:p>
        </p:txBody>
      </p:sp>
      <p:graphicFrame>
        <p:nvGraphicFramePr>
          <p:cNvPr id="7" name="Diagram 6"/>
          <p:cNvGraphicFramePr/>
          <p:nvPr>
            <p:extLst>
              <p:ext uri="{D42A27DB-BD31-4B8C-83A1-F6EECF244321}">
                <p14:modId xmlns:p14="http://schemas.microsoft.com/office/powerpoint/2010/main" val="21767448"/>
              </p:ext>
            </p:extLst>
          </p:nvPr>
        </p:nvGraphicFramePr>
        <p:xfrm>
          <a:off x="1148040" y="1346200"/>
          <a:ext cx="6929160" cy="4902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itle 7"/>
          <p:cNvSpPr>
            <a:spLocks noGrp="1"/>
          </p:cNvSpPr>
          <p:nvPr>
            <p:ph type="title"/>
          </p:nvPr>
        </p:nvSpPr>
        <p:spPr/>
        <p:txBody>
          <a:bodyPr/>
          <a:lstStyle/>
          <a:p>
            <a:r>
              <a:rPr lang="en-US" dirty="0" smtClean="0"/>
              <a:t>Our strategic framework </a:t>
            </a:r>
            <a:endParaRPr lang="en-US" dirty="0"/>
          </a:p>
        </p:txBody>
      </p:sp>
      <p:sp>
        <p:nvSpPr>
          <p:cNvPr id="9" name="Rectangle 8"/>
          <p:cNvSpPr/>
          <p:nvPr/>
        </p:nvSpPr>
        <p:spPr>
          <a:xfrm>
            <a:off x="1047258" y="1346200"/>
            <a:ext cx="7487142" cy="24638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0" name="Text Placeholder 9"/>
          <p:cNvSpPr txBox="1">
            <a:spLocks/>
          </p:cNvSpPr>
          <p:nvPr/>
        </p:nvSpPr>
        <p:spPr>
          <a:xfrm>
            <a:off x="362546" y="1635125"/>
            <a:ext cx="8324850" cy="4613275"/>
          </a:xfrm>
          <a:prstGeom prst="rect">
            <a:avLst/>
          </a:prstGeom>
        </p:spPr>
        <p:txBody>
          <a:bodyPr>
            <a:normAutofit/>
          </a:bodyPr>
          <a:lstStyle>
            <a:lvl1pPr marL="271463" indent="-271463" algn="l" defTabSz="457200" rtl="0" eaLnBrk="1" latinLnBrk="0" hangingPunct="1">
              <a:spcBef>
                <a:spcPct val="20000"/>
              </a:spcBef>
              <a:buFontTx/>
              <a:buBlip>
                <a:blip r:embed="rId8"/>
              </a:buBlip>
              <a:defRPr sz="1500" kern="1200">
                <a:solidFill>
                  <a:schemeClr val="tx1"/>
                </a:solidFill>
                <a:latin typeface="Arial"/>
                <a:ea typeface="+mn-ea"/>
                <a:cs typeface="+mn-cs"/>
              </a:defRPr>
            </a:lvl1pPr>
            <a:lvl2pPr marL="742950" indent="-285750" algn="l" defTabSz="457200" rtl="0" eaLnBrk="1" latinLnBrk="0" hangingPunct="1">
              <a:spcBef>
                <a:spcPct val="20000"/>
              </a:spcBef>
              <a:buFontTx/>
              <a:buBlip>
                <a:blip r:embed="rId8"/>
              </a:buBlip>
              <a:defRPr sz="1500" kern="1200">
                <a:solidFill>
                  <a:schemeClr val="tx1"/>
                </a:solidFill>
                <a:latin typeface="+mn-lt"/>
                <a:ea typeface="+mn-ea"/>
                <a:cs typeface="+mn-cs"/>
              </a:defRPr>
            </a:lvl2pPr>
            <a:lvl3pPr marL="1143000" indent="-228600" algn="l" defTabSz="457200" rtl="0" eaLnBrk="1" latinLnBrk="0" hangingPunct="1">
              <a:spcBef>
                <a:spcPct val="20000"/>
              </a:spcBef>
              <a:buFontTx/>
              <a:buBlip>
                <a:blip r:embed="rId8"/>
              </a:buBlip>
              <a:defRPr sz="1500" kern="1200">
                <a:solidFill>
                  <a:schemeClr val="tx1"/>
                </a:solidFill>
                <a:latin typeface="+mn-lt"/>
                <a:ea typeface="+mn-ea"/>
                <a:cs typeface="+mn-cs"/>
              </a:defRPr>
            </a:lvl3pPr>
            <a:lvl4pPr marL="1600200" indent="-228600" algn="l" defTabSz="457200" rtl="0" eaLnBrk="1" latinLnBrk="0" hangingPunct="1">
              <a:spcBef>
                <a:spcPct val="20000"/>
              </a:spcBef>
              <a:buFontTx/>
              <a:buBlip>
                <a:blip r:embed="rId8"/>
              </a:buBlip>
              <a:defRPr sz="1500" kern="1200">
                <a:solidFill>
                  <a:schemeClr val="tx1"/>
                </a:solidFill>
                <a:latin typeface="+mn-lt"/>
                <a:ea typeface="+mn-ea"/>
                <a:cs typeface="+mn-cs"/>
              </a:defRPr>
            </a:lvl4pPr>
            <a:lvl5pPr marL="2057400" indent="-228600" algn="l" defTabSz="457200" rtl="0" eaLnBrk="1" latinLnBrk="0" hangingPunct="1">
              <a:spcBef>
                <a:spcPct val="20000"/>
              </a:spcBef>
              <a:buFontTx/>
              <a:buBlip>
                <a:blip r:embed="rId8"/>
              </a:buBlip>
              <a:defRPr sz="1500" kern="1200">
                <a:solidFill>
                  <a:schemeClr val="tx1"/>
                </a:solidFill>
                <a:latin typeface="Arial"/>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smtClean="0"/>
              <a:t>The EPSRC strategic advisory teams provide strategic advice on the overall direction of the research in a thematic area</a:t>
            </a:r>
            <a:br>
              <a:rPr lang="en-US" sz="1800" dirty="0" smtClean="0"/>
            </a:br>
            <a:endParaRPr lang="en-US" sz="1800" dirty="0" smtClean="0"/>
          </a:p>
          <a:p>
            <a:r>
              <a:rPr lang="en-US" sz="1800" dirty="0" smtClean="0"/>
              <a:t>They meet regularly to reflect on the quality of the science and the ways in which it delivers against the strategic objectives </a:t>
            </a:r>
            <a:endParaRPr lang="en-US" sz="1800" dirty="0"/>
          </a:p>
        </p:txBody>
      </p:sp>
    </p:spTree>
    <p:extLst>
      <p:ext uri="{BB962C8B-B14F-4D97-AF65-F5344CB8AC3E}">
        <p14:creationId xmlns:p14="http://schemas.microsoft.com/office/powerpoint/2010/main" val="87450919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marL="285750" indent="-285750">
          <a:buFontTx/>
          <a:buBlip>
            <a:blip xmlns:r="http://schemas.openxmlformats.org/officeDocument/2006/relationships" r:embed="rId1"/>
          </a:buBlip>
          <a:defRPr sz="15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p:properties xmlns:p="http://schemas.microsoft.com/office/2006/metadata/properties" xmlns:xsi="http://www.w3.org/2001/XMLSchema-instance">
  <documentManagement>
    <Item_x0020_Status xmlns="http://schemas.microsoft.com/sharepoint/v3">Document</Item_x0020_Status>
    <CommunicationCategories xmlns="http://schemas.microsoft.com/sharepoint/v3">
      <Value>Internal Business Forums</Value>
      <Value>Publications</Value>
    </CommunicationCategories>
  </documentManagement>
</p:properties>
</file>

<file path=customXml/item2.xml><?xml version="1.0" encoding="utf-8"?>
<ct:contentTypeSchema xmlns:ct="http://schemas.microsoft.com/office/2006/metadata/contentType" xmlns:ma="http://schemas.microsoft.com/office/2006/metadata/properties/metaAttributes" ct:_="" ma:_="" ma:contentTypeName="Communication Activities" ma:contentTypeID="0x010100DD3673D5398E024C85E79D13491073B1001F4F2D4AD4A8438F88BAB071DEBC1B4802004C231B3087C67F46B9227533EEA8D15B" ma:contentTypeVersion="711" ma:contentTypeDescription="Activities to do with internal group meetings to formulate, discuss, or resolve issues relating to management and work of the group/team; plus other media as indicated." ma:contentTypeScope="" ma:versionID="59ca5b19f1fe33fdaf71343afa2c74eb">
  <xsd:schema xmlns:xsd="http://www.w3.org/2001/XMLSchema" xmlns:p="http://schemas.microsoft.com/office/2006/metadata/properties" xmlns:ns1="http://schemas.microsoft.com/sharepoint/v3" xmlns:ns2="cb811a96-2343-431c-b51f-c2703997acb7" targetNamespace="http://schemas.microsoft.com/office/2006/metadata/properties" ma:root="true" ma:fieldsID="011c1596d4042d2b3a17dfc1c4846ccb" ns1:_="" ns2:_="">
    <xsd:import namespace="http://schemas.microsoft.com/sharepoint/v3"/>
    <xsd:import namespace="cb811a96-2343-431c-b51f-c2703997acb7"/>
    <xsd:element name="properties">
      <xsd:complexType>
        <xsd:sequence>
          <xsd:element name="documentManagement">
            <xsd:complexType>
              <xsd:all>
                <xsd:element ref="ns1:Item_x0020_Status"/>
                <xsd:element ref="ns1:CommunicationCategories" minOccurs="0"/>
                <xsd:element ref="ns2:_dlc_ExpireDateSaved" minOccurs="0"/>
                <xsd:element ref="ns2:_dlc_ExpireDate" minOccurs="0"/>
                <xsd:element ref="ns2:_dlc_Exempt"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Item_x0020_Status" ma:index="8" ma:displayName="Item Status" ma:default="Document" ma:format="Dropdown" ma:internalName="Item_x0020_Status" ma:readOnly="false">
      <xsd:simpleType>
        <xsd:restriction base="dms:Choice">
          <xsd:enumeration value="Document"/>
          <xsd:enumeration value="Record"/>
        </xsd:restriction>
      </xsd:simpleType>
    </xsd:element>
    <xsd:element name="CommunicationCategories" ma:index="9" nillable="true" ma:displayName="Communication Categories" ma:format="Dropdown" ma:internalName="CommunicationCategories" ma:readOnly="false">
      <xsd:complexType>
        <xsd:complexContent>
          <xsd:extension base="dms:MultiChoice">
            <xsd:sequence>
              <xsd:element name="Value" maxOccurs="unbounded" minOccurs="0" nillable="true">
                <xsd:simpleType>
                  <xsd:restriction base="dms:Choice">
                    <xsd:enumeration value="Events"/>
                    <xsd:enumeration value="Images"/>
                    <xsd:enumeration value="Internal Business Forums"/>
                    <xsd:enumeration value="Online content"/>
                    <xsd:enumeration value="Press release"/>
                    <xsd:enumeration value="Publications"/>
                    <xsd:enumeration value="Videos"/>
                  </xsd:restriction>
                </xsd:simpleType>
              </xsd:element>
            </xsd:sequence>
          </xsd:extension>
        </xsd:complexContent>
      </xsd:complexType>
    </xsd:element>
  </xsd:schema>
  <xsd:schema xmlns:xsd="http://www.w3.org/2001/XMLSchema" xmlns:dms="http://schemas.microsoft.com/office/2006/documentManagement/types" targetNamespace="cb811a96-2343-431c-b51f-c2703997acb7" elementFormDefault="qualified">
    <xsd:import namespace="http://schemas.microsoft.com/office/2006/documentManagement/types"/>
    <xsd:element name="_dlc_ExpireDateSaved" ma:index="10" nillable="true" ma:displayName="Original Expiration Date" ma:hidden="true" ma:internalName="_dlc_ExpireDateSaved" ma:readOnly="true">
      <xsd:simpleType>
        <xsd:restriction base="dms:DateTime"/>
      </xsd:simpleType>
    </xsd:element>
    <xsd:element name="_dlc_ExpireDate" ma:index="11" nillable="true" ma:displayName="Expiration Date" ma:hidden="true" ma:internalName="_dlc_ExpireDate" ma:readOnly="true">
      <xsd:simpleType>
        <xsd:restriction base="dms:DateTime"/>
      </xsd:simpleType>
    </xsd:element>
    <xsd:element name="_dlc_Exempt" ma:index="13" nillable="true" ma:displayName="Exempt from Policy" ma:hidden="true" ma:internalName="_dlc_Exempt"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spe:Receivers xmlns:spe="http://schemas.microsoft.com/sharepoint/events">
  <Receiver>
    <Name>Microsoft.Office.RecordsManagement.PolicyFeatures.ExpirationEventReceiver</Name>
    <Type>10001</Type>
    <SequenceNumber>101</SequenceNumber>
    <Assembly>Microsoft.Office.Policy, Version=12.0.0.0, Culture=neutral, PublicKeyToken=71e9bce111e9429c</Assembly>
    <Class>Microsoft.Office.RecordsManagement.Internal.UpdateExpireDate</Class>
    <Data/>
    <Filter/>
  </Receiver>
  <Receiver>
    <Name>Microsoft.Office.RecordsManagement.PolicyFeatures.ExpirationEventReceiver</Name>
    <Type>10002</Type>
    <SequenceNumber>102</SequenceNumber>
    <Assembly>Microsoft.Office.Policy, Version=12.0.0.0, Culture=neutral, PublicKeyToken=71e9bce111e9429c</Assembly>
    <Class>Microsoft.Office.RecordsManagement.Internal.UpdateExpireDate</Class>
    <Data/>
    <Filter/>
  </Receiver>
  <Receiver>
    <Name>Microsoft.Office.RecordsManagement.PolicyFeatures.ExpirationEventReceiver</Name>
    <Type>10004</Type>
    <SequenceNumber>103</SequenceNumber>
    <Assembly>Microsoft.Office.Policy, Version=12.0.0.0, Culture=neutral, PublicKeyToken=71e9bce111e9429c</Assembly>
    <Class>Microsoft.Office.RecordsManagement.Internal.UpdateExpireDate</Class>
    <Data/>
    <Filter/>
  </Receiver>
  <Receiver>
    <Name>Microsoft.Office.RecordsManagement.PolicyFeatures.ExpirationEventReceiver</Name>
    <Type>10006</Type>
    <SequenceNumber>104</SequenceNumber>
    <Assembly>Microsoft.Office.Policy, Version=12.0.0.0, Culture=neutral, PublicKeyToken=71e9bce111e9429c</Assembly>
    <Class>Microsoft.Office.RecordsManagement.Internal.UpdateExpireDate</Class>
    <Data/>
    <Filter/>
  </Receiver>
</spe:Receivers>
</file>

<file path=customXml/item4.xml><?xml version="1.0" encoding="utf-8"?>
<?mso-contentType ?>
<p:Policy xmlns:p="office.server.policy" id="10EBBAA1-D49D-4450-9A98-206D72A9F9A9" local="false">
  <p:Name>xCouncil Policy</p:Name>
  <p:Description>Cross council expiration policy</p:Description>
  <p:Statement>Cross council records will be expired based upon a time set for the content type</p:Statement>
  <p:PolicyItems>
    <p:PolicyItem featureId="Microsoft.Office.RecordsManagement.PolicyFeatures.Expiration">
      <p:Name>Expiration</p:Name>
      <p:Description>Automatic scheduling of content for processing, and expiry of content that has reached its due date.</p:Description>
      <p:CustomData>
        <data>
          <formula id="CustomExpiration.CustomExpirationFormula"/>
          <action type="workflow" id="0f5d9698-8104-42fa-9f4d-a84ad8088e56"/>
        </data>
      </p:CustomData>
    </p:PolicyItem>
  </p:PolicyItems>
</p:Policy>
</file>

<file path=customXml/item5.xml><?xml version="1.0" encoding="utf-8"?>
<?mso-contentType ?>
<FormTemplates xmlns="http://schemas.microsoft.com/sharepoint/v3/contenttype/forms">
  <Display>DocumentLibraryForm</Display>
  <Edit>DocumentLibraryForm</Edit>
  <New>DocumentLibraryForm</New>
</FormTemplates>
</file>

<file path=customXml/item6.xml><?xml version="1.0" encoding="utf-8"?>
<?mso-contentType ?>
<customXsn xmlns="http://schemas.microsoft.com/office/2006/metadata/customXsn">
  <xsnLocation/>
  <cached>True</cached>
  <openByDefault>True</openByDefault>
  <xsnScope/>
</customXsn>
</file>

<file path=customXml/itemProps1.xml><?xml version="1.0" encoding="utf-8"?>
<ds:datastoreItem xmlns:ds="http://schemas.openxmlformats.org/officeDocument/2006/customXml" ds:itemID="{6480D3E4-4625-4B17-8408-4A8FEAB3CBB5}">
  <ds:schemaRefs>
    <ds:schemaRef ds:uri="http://schemas.microsoft.com/office/2006/metadata/properties"/>
    <ds:schemaRef ds:uri="http://schemas.microsoft.com/sharepoint/v3"/>
    <ds:schemaRef ds:uri="http://schemas.microsoft.com/office/2006/documentManagement/types"/>
    <ds:schemaRef ds:uri="http://purl.org/dc/dcmitype/"/>
    <ds:schemaRef ds:uri="http://www.w3.org/XML/1998/namespace"/>
    <ds:schemaRef ds:uri="http://purl.org/dc/elements/1.1/"/>
    <ds:schemaRef ds:uri="cb811a96-2343-431c-b51f-c2703997acb7"/>
    <ds:schemaRef ds:uri="http://purl.org/dc/terms/"/>
    <ds:schemaRef ds:uri="http://schemas.openxmlformats.org/package/2006/metadata/core-properties"/>
  </ds:schemaRefs>
</ds:datastoreItem>
</file>

<file path=customXml/itemProps2.xml><?xml version="1.0" encoding="utf-8"?>
<ds:datastoreItem xmlns:ds="http://schemas.openxmlformats.org/officeDocument/2006/customXml" ds:itemID="{D24FE046-CA87-4C11-8301-95FFEA4F1C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b811a96-2343-431c-b51f-c2703997acb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6B34568-531E-4A17-91E4-BD33354D8432}">
  <ds:schemaRefs>
    <ds:schemaRef ds:uri="http://schemas.microsoft.com/sharepoint/events"/>
  </ds:schemaRefs>
</ds:datastoreItem>
</file>

<file path=customXml/itemProps4.xml><?xml version="1.0" encoding="utf-8"?>
<ds:datastoreItem xmlns:ds="http://schemas.openxmlformats.org/officeDocument/2006/customXml" ds:itemID="{E1EE86A5-5138-4A25-B6E5-3521DE310018}">
  <ds:schemaRefs>
    <ds:schemaRef ds:uri="office.server.policy"/>
  </ds:schemaRefs>
</ds:datastoreItem>
</file>

<file path=customXml/itemProps5.xml><?xml version="1.0" encoding="utf-8"?>
<ds:datastoreItem xmlns:ds="http://schemas.openxmlformats.org/officeDocument/2006/customXml" ds:itemID="{267708E5-B607-4288-A2E0-0C669CFF3620}">
  <ds:schemaRefs>
    <ds:schemaRef ds:uri="http://schemas.microsoft.com/sharepoint/v3/contenttype/forms"/>
  </ds:schemaRefs>
</ds:datastoreItem>
</file>

<file path=customXml/itemProps6.xml><?xml version="1.0" encoding="utf-8"?>
<ds:datastoreItem xmlns:ds="http://schemas.openxmlformats.org/officeDocument/2006/customXml" ds:itemID="{091230FC-9A26-450E-BD10-4F9C6F8A9825}">
  <ds:schemaRefs>
    <ds:schemaRef ds:uri="http://schemas.microsoft.com/office/2006/metadata/customXsn"/>
  </ds:schemaRefs>
</ds:datastoreItem>
</file>

<file path=docProps/app.xml><?xml version="1.0" encoding="utf-8"?>
<Properties xmlns="http://schemas.openxmlformats.org/officeDocument/2006/extended-properties" xmlns:vt="http://schemas.openxmlformats.org/officeDocument/2006/docPropsVTypes">
  <TotalTime>1501</TotalTime>
  <Words>1326</Words>
  <Application>Microsoft Office PowerPoint</Application>
  <PresentationFormat>On-screen Show (4:3)</PresentationFormat>
  <Paragraphs>287</Paragraphs>
  <Slides>23</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ＭＳ Ｐゴシック</vt:lpstr>
      <vt:lpstr>Arial</vt:lpstr>
      <vt:lpstr>Calibri</vt:lpstr>
      <vt:lpstr>Myriad Pro</vt:lpstr>
      <vt:lpstr>Office Theme</vt:lpstr>
      <vt:lpstr>Is the Haldane Principle still relevant? </vt:lpstr>
      <vt:lpstr>The Haldane principle?</vt:lpstr>
      <vt:lpstr>The 2008 view </vt:lpstr>
      <vt:lpstr>Delivering the EPSRC vision</vt:lpstr>
      <vt:lpstr>International spending on R&amp;D</vt:lpstr>
      <vt:lpstr>PowerPoint Presentation</vt:lpstr>
      <vt:lpstr>Delivering excellence with impact </vt:lpstr>
      <vt:lpstr>Our strategic framework </vt:lpstr>
      <vt:lpstr>Our strategic framework </vt:lpstr>
      <vt:lpstr>Our strategic framework </vt:lpstr>
      <vt:lpstr>Our strategic framework </vt:lpstr>
      <vt:lpstr>A broad UK research ecology</vt:lpstr>
      <vt:lpstr>EPSRC central to UK prosperity</vt:lpstr>
      <vt:lpstr>Delivery Plan Outcomes in the context of the research landscape</vt:lpstr>
      <vt:lpstr>Delivery Plan Outcomes in the context of the research landscape</vt:lpstr>
      <vt:lpstr>Delivery Plan framework</vt:lpstr>
      <vt:lpstr>Balancing the research portfolio </vt:lpstr>
      <vt:lpstr>60% community driven ideas</vt:lpstr>
      <vt:lpstr>40% strategic intervention</vt:lpstr>
      <vt:lpstr>Application of the Haldane principle</vt:lpstr>
      <vt:lpstr>Application of the Haldane principle</vt:lpstr>
      <vt:lpstr>Application of the Haldane principle</vt:lpstr>
      <vt:lpstr>Final Observations</vt:lpstr>
    </vt:vector>
  </TitlesOfParts>
  <Company>Doggett Jones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Tom Rodden (EPSRC, Deputy CEO)</dc:creator>
  <cp:lastModifiedBy>LLOYD, Annabel C</cp:lastModifiedBy>
  <cp:revision>55</cp:revision>
  <cp:lastPrinted>2016-06-27T07:57:20Z</cp:lastPrinted>
  <dcterms:created xsi:type="dcterms:W3CDTF">2015-06-01T10:59:49Z</dcterms:created>
  <dcterms:modified xsi:type="dcterms:W3CDTF">2016-07-05T09:45:02Z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0x010100DD3673D5398E024C85E79D13491073B1001F4F2D4AD4A8438F88BAB071DEBC1B4802004C231B3087C67F46B9227533EEA8D15B</vt:lpwstr>
  </property>
</Properties>
</file>