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5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6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7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8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9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theme/theme10.xml" ContentType="application/vnd.openxmlformats-officedocument.theme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theme/theme11.xml" ContentType="application/vnd.openxmlformats-officedocument.theme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2.xml" ContentType="application/vnd.openxmlformats-officedocument.theme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theme/theme13.xml" ContentType="application/vnd.openxmlformats-officedocument.theme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theme/theme14.xml" ContentType="application/vnd.openxmlformats-officedocument.theme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theme/theme15.xml" ContentType="application/vnd.openxmlformats-officedocument.theme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theme/theme16.xml" ContentType="application/vnd.openxmlformats-officedocument.theme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theme/theme17.xml" ContentType="application/vnd.openxmlformats-officedocument.theme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theme/theme18.xml" ContentType="application/vnd.openxmlformats-officedocument.theme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theme/theme19.xml" ContentType="application/vnd.openxmlformats-officedocument.theme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theme/theme20.xml" ContentType="application/vnd.openxmlformats-officedocument.theme+xml"/>
  <Override PartName="/ppt/theme/theme21.xml" ContentType="application/vnd.openxmlformats-officedocument.theme+xml"/>
  <Override PartName="/ppt/theme/theme2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3" r:id="rId2"/>
    <p:sldMasterId id="2147483654" r:id="rId3"/>
    <p:sldMasterId id="2147483698" r:id="rId4"/>
    <p:sldMasterId id="2147483731" r:id="rId5"/>
    <p:sldMasterId id="2147483771" r:id="rId6"/>
    <p:sldMasterId id="2147483785" r:id="rId7"/>
    <p:sldMasterId id="2147483797" r:id="rId8"/>
    <p:sldMasterId id="2147483809" r:id="rId9"/>
    <p:sldMasterId id="2147483821" r:id="rId10"/>
    <p:sldMasterId id="2147483840" r:id="rId11"/>
    <p:sldMasterId id="2147483859" r:id="rId12"/>
    <p:sldMasterId id="2147483874" r:id="rId13"/>
    <p:sldMasterId id="2147483890" r:id="rId14"/>
    <p:sldMasterId id="2147483906" r:id="rId15"/>
    <p:sldMasterId id="2147483918" r:id="rId16"/>
    <p:sldMasterId id="2147483934" r:id="rId17"/>
    <p:sldMasterId id="2147483950" r:id="rId18"/>
    <p:sldMasterId id="2147483966" r:id="rId19"/>
    <p:sldMasterId id="2147483982" r:id="rId20"/>
  </p:sldMasterIdLst>
  <p:notesMasterIdLst>
    <p:notesMasterId r:id="rId34"/>
  </p:notesMasterIdLst>
  <p:handoutMasterIdLst>
    <p:handoutMasterId r:id="rId35"/>
  </p:handoutMasterIdLst>
  <p:sldIdLst>
    <p:sldId id="299" r:id="rId21"/>
    <p:sldId id="303" r:id="rId22"/>
    <p:sldId id="309" r:id="rId23"/>
    <p:sldId id="305" r:id="rId24"/>
    <p:sldId id="307" r:id="rId25"/>
    <p:sldId id="280" r:id="rId26"/>
    <p:sldId id="318" r:id="rId27"/>
    <p:sldId id="257" r:id="rId28"/>
    <p:sldId id="270" r:id="rId29"/>
    <p:sldId id="271" r:id="rId30"/>
    <p:sldId id="272" r:id="rId31"/>
    <p:sldId id="310" r:id="rId32"/>
    <p:sldId id="317" r:id="rId33"/>
  </p:sldIdLst>
  <p:sldSz cx="9144000" cy="6858000" type="screen4x3"/>
  <p:notesSz cx="6858000" cy="9945688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300"/>
    <a:srgbClr val="0072DA"/>
    <a:srgbClr val="007DEE"/>
    <a:srgbClr val="0186FF"/>
    <a:srgbClr val="CCFFCC"/>
    <a:srgbClr val="9C238A"/>
    <a:srgbClr val="81CF1C"/>
    <a:srgbClr val="C50700"/>
    <a:srgbClr val="C5B300"/>
    <a:srgbClr val="0065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72469" autoAdjust="0"/>
  </p:normalViewPr>
  <p:slideViewPr>
    <p:cSldViewPr>
      <p:cViewPr>
        <p:scale>
          <a:sx n="80" d="100"/>
          <a:sy n="80" d="100"/>
        </p:scale>
        <p:origin x="-1320" y="-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39" d="100"/>
          <a:sy n="39" d="100"/>
        </p:scale>
        <p:origin x="2400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Master" Target="slideMasters/slideMaster20.xml"/><Relationship Id="rId21" Type="http://schemas.openxmlformats.org/officeDocument/2006/relationships/slide" Target="slides/slide1.xml"/><Relationship Id="rId22" Type="http://schemas.openxmlformats.org/officeDocument/2006/relationships/slide" Target="slides/slide2.xml"/><Relationship Id="rId23" Type="http://schemas.openxmlformats.org/officeDocument/2006/relationships/slide" Target="slides/slide3.xml"/><Relationship Id="rId24" Type="http://schemas.openxmlformats.org/officeDocument/2006/relationships/slide" Target="slides/slide4.xml"/><Relationship Id="rId25" Type="http://schemas.openxmlformats.org/officeDocument/2006/relationships/slide" Target="slides/slide5.xml"/><Relationship Id="rId26" Type="http://schemas.openxmlformats.org/officeDocument/2006/relationships/slide" Target="slides/slide6.xml"/><Relationship Id="rId27" Type="http://schemas.openxmlformats.org/officeDocument/2006/relationships/slide" Target="slides/slide7.xml"/><Relationship Id="rId28" Type="http://schemas.openxmlformats.org/officeDocument/2006/relationships/slide" Target="slides/slide8.xml"/><Relationship Id="rId29" Type="http://schemas.openxmlformats.org/officeDocument/2006/relationships/slide" Target="slides/slide9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30" Type="http://schemas.openxmlformats.org/officeDocument/2006/relationships/slide" Target="slides/slide10.xml"/><Relationship Id="rId31" Type="http://schemas.openxmlformats.org/officeDocument/2006/relationships/slide" Target="slides/slide11.xml"/><Relationship Id="rId32" Type="http://schemas.openxmlformats.org/officeDocument/2006/relationships/slide" Target="slides/slide12.xml"/><Relationship Id="rId9" Type="http://schemas.openxmlformats.org/officeDocument/2006/relationships/slideMaster" Target="slideMasters/slideMaster9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Relationship Id="rId33" Type="http://schemas.openxmlformats.org/officeDocument/2006/relationships/slide" Target="slides/slide13.xml"/><Relationship Id="rId34" Type="http://schemas.openxmlformats.org/officeDocument/2006/relationships/notesMaster" Target="notesMasters/notesMaster1.xml"/><Relationship Id="rId35" Type="http://schemas.openxmlformats.org/officeDocument/2006/relationships/handoutMaster" Target="handoutMasters/handoutMaster1.xml"/><Relationship Id="rId36" Type="http://schemas.openxmlformats.org/officeDocument/2006/relationships/printerSettings" Target="printerSettings/printerSettings1.bin"/><Relationship Id="rId10" Type="http://schemas.openxmlformats.org/officeDocument/2006/relationships/slideMaster" Target="slideMasters/slideMaster10.xml"/><Relationship Id="rId11" Type="http://schemas.openxmlformats.org/officeDocument/2006/relationships/slideMaster" Target="slideMasters/slideMaster11.xml"/><Relationship Id="rId12" Type="http://schemas.openxmlformats.org/officeDocument/2006/relationships/slideMaster" Target="slideMasters/slideMaster12.xml"/><Relationship Id="rId13" Type="http://schemas.openxmlformats.org/officeDocument/2006/relationships/slideMaster" Target="slideMasters/slideMaster13.xml"/><Relationship Id="rId14" Type="http://schemas.openxmlformats.org/officeDocument/2006/relationships/slideMaster" Target="slideMasters/slideMaster14.xml"/><Relationship Id="rId15" Type="http://schemas.openxmlformats.org/officeDocument/2006/relationships/slideMaster" Target="slideMasters/slideMaster15.xml"/><Relationship Id="rId16" Type="http://schemas.openxmlformats.org/officeDocument/2006/relationships/slideMaster" Target="slideMasters/slideMaster16.xml"/><Relationship Id="rId17" Type="http://schemas.openxmlformats.org/officeDocument/2006/relationships/slideMaster" Target="slideMasters/slideMaster17.xml"/><Relationship Id="rId18" Type="http://schemas.openxmlformats.org/officeDocument/2006/relationships/slideMaster" Target="slideMasters/slideMaster18.xml"/><Relationship Id="rId19" Type="http://schemas.openxmlformats.org/officeDocument/2006/relationships/slideMaster" Target="slideMasters/slideMaster19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7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97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6678"/>
            <a:ext cx="2971800" cy="497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446678"/>
            <a:ext cx="2971800" cy="497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3E4B0BF-65DA-4C65-8C0A-7CF6C83B3C5F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5538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7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97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42975" y="746125"/>
            <a:ext cx="497205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724202"/>
            <a:ext cx="5486400" cy="4475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6678"/>
            <a:ext cx="2971800" cy="497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446678"/>
            <a:ext cx="2971800" cy="497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34F9CDE-4FD3-403B-975B-5CD510C4A464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6313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CB4B43-CAA9-4580-A500-80F6D5050C01}" type="slidenum">
              <a:rPr lang="en-GB">
                <a:solidFill>
                  <a:prstClr val="black"/>
                </a:solidFill>
              </a:rPr>
              <a:pPr/>
              <a:t>1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78724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4F9CDE-4FD3-403B-975B-5CD510C4A464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58443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4F9CDE-4FD3-403B-975B-5CD510C4A464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31321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4F9CDE-4FD3-403B-975B-5CD510C4A464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01764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4F9CDE-4FD3-403B-975B-5CD510C4A464}" type="slidenum">
              <a:rPr lang="en-GB" smtClean="0">
                <a:solidFill>
                  <a:prstClr val="black"/>
                </a:solidFill>
              </a:rPr>
              <a:pPr/>
              <a:t>13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4F9CDE-4FD3-403B-975B-5CD510C4A464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7343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altLang="nl-BE" dirty="0" smtClean="0">
              <a:ea typeface="ＭＳ Ｐゴシック" pitchFamily="34" charset="-128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5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4064" indent="-286179" defTabSz="9205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4715" indent="-228943" defTabSz="9205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2600" indent="-228943" defTabSz="9205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60486" indent="-228943" defTabSz="9205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8372" indent="-228943" defTabSz="9205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6258" indent="-228943" defTabSz="9205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34144" indent="-228943" defTabSz="9205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92029" indent="-228943" defTabSz="9205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D9947333-B08A-486D-A5FD-D579CFCA1341}" type="slidenum">
              <a:rPr lang="de-DE" altLang="nl-BE" smtClean="0">
                <a:solidFill>
                  <a:prstClr val="black"/>
                </a:solidFill>
              </a:rPr>
              <a:pPr eaLnBrk="1" hangingPunct="1"/>
              <a:t>3</a:t>
            </a:fld>
            <a:endParaRPr lang="de-DE" altLang="nl-BE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6813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altLang="nl-BE" dirty="0" smtClean="0"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CD41DE7-36C8-46B7-9530-F7A322D432FA}" type="slidenum">
              <a:rPr lang="en-GB" altLang="en-US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en-GB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1303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nl-BE" sz="1100" dirty="0" smtClean="0">
              <a:ea typeface="ＭＳ Ｐゴシック" pitchFamily="34" charset="-128"/>
            </a:endParaRPr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5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56783" indent="-290949" defTabSz="9205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65383" indent="-232123" defTabSz="9205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31218" indent="-232123" defTabSz="9205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97054" indent="-232123" defTabSz="9205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54940" indent="-232123" defTabSz="9205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3012825" indent="-232123" defTabSz="9205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70711" indent="-232123" defTabSz="9205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928597" indent="-232123" defTabSz="9205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275ECBEE-245D-4BD5-9DF9-89647082F2A8}" type="slidenum">
              <a:rPr lang="en-GB" altLang="nl-BE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5</a:t>
            </a:fld>
            <a:endParaRPr lang="en-GB" altLang="nl-B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6352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38" indent="-284163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6175" indent="-227013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6550" indent="-227013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5338" indent="-227013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22538" indent="-227013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9738" indent="-227013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6938" indent="-227013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94138" indent="-227013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D100C5A-CEF7-4AEB-BF66-499DBE628643}" type="slidenum">
              <a:rPr lang="en-GB" altLang="nl-BE" smtClean="0">
                <a:ea typeface="ＭＳ Ｐゴシック" panose="020B0600070205080204" pitchFamily="34" charset="-128"/>
              </a:rPr>
              <a:pPr>
                <a:spcBef>
                  <a:spcPct val="0"/>
                </a:spcBef>
              </a:pPr>
              <a:t>6</a:t>
            </a:fld>
            <a:endParaRPr lang="en-GB" altLang="nl-BE" smtClean="0">
              <a:ea typeface="ＭＳ Ｐゴシック" panose="020B0600070205080204" pitchFamily="34" charset="-128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27075" y="811213"/>
            <a:ext cx="5410200" cy="4057650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5138606"/>
            <a:ext cx="5486400" cy="4867517"/>
          </a:xfrm>
          <a:noFill/>
        </p:spPr>
        <p:txBody>
          <a:bodyPr/>
          <a:lstStyle/>
          <a:p>
            <a:endParaRPr lang="en-GB" altLang="nl-BE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017501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nl-BE" dirty="0" smtClean="0">
              <a:latin typeface="Arial" panose="020B0604020202020204" pitchFamily="34" charset="0"/>
            </a:endParaRP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7238" indent="-29051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17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17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0263" indent="-2317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7463" indent="-2317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4663" indent="-2317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1863" indent="-2317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29063" indent="-2317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855DB0F-B330-4C4D-8120-8BE4FED44F46}" type="slidenum">
              <a:rPr lang="en-GB" altLang="nl-BE" smtClean="0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7</a:t>
            </a:fld>
            <a:endParaRPr lang="en-GB" altLang="nl-BE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1937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81BC29-3237-4A4B-837C-49D7E6384944}" type="slidenum">
              <a:rPr lang="en-GB"/>
              <a:pPr/>
              <a:t>8</a:t>
            </a:fld>
            <a:endParaRPr lang="en-GB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21620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4F9CDE-4FD3-403B-975B-5CD510C4A464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5988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2.png"/><Relationship Id="rId3" Type="http://schemas.openxmlformats.org/officeDocument/2006/relationships/image" Target="../media/image6.jpeg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8.png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9.jpeg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10.jpeg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Relationship Id="rId2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Relationship Id="rId2" Type="http://schemas.openxmlformats.org/officeDocument/2006/relationships/image" Target="../media/image9.jpeg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Relationship Id="rId2" Type="http://schemas.openxmlformats.org/officeDocument/2006/relationships/image" Target="../media/image10.jpeg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Relationship Id="rId2" Type="http://schemas.openxmlformats.org/officeDocument/2006/relationships/image" Target="../media/image2.png"/><Relationship Id="rId3" Type="http://schemas.openxmlformats.org/officeDocument/2006/relationships/image" Target="../media/image6.jpeg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Relationship Id="rId2" Type="http://schemas.openxmlformats.org/officeDocument/2006/relationships/image" Target="../media/image2.png"/><Relationship Id="rId3" Type="http://schemas.openxmlformats.org/officeDocument/2006/relationships/image" Target="../media/image6.jpeg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Relationship Id="rId2" Type="http://schemas.openxmlformats.org/officeDocument/2006/relationships/image" Target="../media/image2.png"/><Relationship Id="rId3" Type="http://schemas.openxmlformats.org/officeDocument/2006/relationships/image" Target="../media/image6.jpeg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Relationship Id="rId2" Type="http://schemas.openxmlformats.org/officeDocument/2006/relationships/image" Target="../media/image2.png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Relationship Id="rId2" Type="http://schemas.openxmlformats.org/officeDocument/2006/relationships/image" Target="../media/image2.png"/><Relationship Id="rId3" Type="http://schemas.openxmlformats.org/officeDocument/2006/relationships/image" Target="../media/image6.jpeg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Relationship Id="rId2" Type="http://schemas.openxmlformats.org/officeDocument/2006/relationships/image" Target="../media/image2.png"/><Relationship Id="rId3" Type="http://schemas.openxmlformats.org/officeDocument/2006/relationships/image" Target="../media/image6.jpeg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Relationship Id="rId2" Type="http://schemas.openxmlformats.org/officeDocument/2006/relationships/image" Target="../media/image2.png"/><Relationship Id="rId3" Type="http://schemas.openxmlformats.org/officeDocument/2006/relationships/image" Target="../media/image6.jpeg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Relationship Id="rId2" Type="http://schemas.openxmlformats.org/officeDocument/2006/relationships/image" Target="../media/image2.png"/><Relationship Id="rId3" Type="http://schemas.openxmlformats.org/officeDocument/2006/relationships/image" Target="../media/image6.jpeg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Relationship Id="rId2" Type="http://schemas.openxmlformats.org/officeDocument/2006/relationships/image" Target="../media/image2.png"/><Relationship Id="rId3" Type="http://schemas.openxmlformats.org/officeDocument/2006/relationships/image" Target="../media/image6.jpe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5.png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2.png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2.png"/><Relationship Id="rId3" Type="http://schemas.openxmlformats.org/officeDocument/2006/relationships/image" Target="../media/image6.jpeg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2.png"/><Relationship Id="rId3" Type="http://schemas.openxmlformats.org/officeDocument/2006/relationships/image" Target="../media/image6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15"/>
          <p:cNvSpPr>
            <a:spLocks noChangeArrowheads="1"/>
          </p:cNvSpPr>
          <p:nvPr/>
        </p:nvSpPr>
        <p:spPr bwMode="gray">
          <a:xfrm>
            <a:off x="0" y="3884613"/>
            <a:ext cx="9144000" cy="2973387"/>
          </a:xfrm>
          <a:prstGeom prst="rect">
            <a:avLst/>
          </a:prstGeom>
          <a:solidFill>
            <a:srgbClr val="0065BD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es-ES" sz="180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0413"/>
            <a:ext cx="7913688" cy="51752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102225"/>
            <a:ext cx="5399088" cy="4572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pic>
        <p:nvPicPr>
          <p:cNvPr id="3079" name="Picture 7" descr="PE_UK_rev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845175"/>
            <a:ext cx="2259013" cy="465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3139BAF-53A2-4ABE-9918-663D13DF3096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880967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5"/>
          <p:cNvSpPr>
            <a:spLocks noChangeArrowheads="1"/>
          </p:cNvSpPr>
          <p:nvPr/>
        </p:nvSpPr>
        <p:spPr bwMode="gray">
          <a:xfrm>
            <a:off x="0" y="3884613"/>
            <a:ext cx="9144000" cy="2973387"/>
          </a:xfrm>
          <a:prstGeom prst="rect">
            <a:avLst/>
          </a:prstGeom>
          <a:solidFill>
            <a:srgbClr val="0065BD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defRPr/>
            </a:pPr>
            <a:endParaRPr lang="es-ES" altLang="fr-FR" sz="1800" smtClean="0">
              <a:solidFill>
                <a:srgbClr val="000000"/>
              </a:solidFill>
            </a:endParaRPr>
          </a:p>
        </p:txBody>
      </p:sp>
      <p:pic>
        <p:nvPicPr>
          <p:cNvPr id="5" name="Picture 7" descr="PE_UK_re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845175"/>
            <a:ext cx="2259013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2" descr="Picture1_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0"/>
            <a:ext cx="91440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8"/>
          <p:cNvGrpSpPr>
            <a:grpSpLocks/>
          </p:cNvGrpSpPr>
          <p:nvPr/>
        </p:nvGrpSpPr>
        <p:grpSpPr bwMode="auto">
          <a:xfrm>
            <a:off x="-363538" y="3525838"/>
            <a:ext cx="2627313" cy="719137"/>
            <a:chOff x="-363538" y="3525838"/>
            <a:chExt cx="2627313" cy="719137"/>
          </a:xfrm>
        </p:grpSpPr>
        <p:sp>
          <p:nvSpPr>
            <p:cNvPr id="8" name="Oval 29"/>
            <p:cNvSpPr>
              <a:spLocks noChangeArrowheads="1"/>
            </p:cNvSpPr>
            <p:nvPr/>
          </p:nvSpPr>
          <p:spPr bwMode="gray">
            <a:xfrm>
              <a:off x="-363538" y="3525838"/>
              <a:ext cx="719138" cy="719137"/>
            </a:xfrm>
            <a:prstGeom prst="ellipse">
              <a:avLst/>
            </a:pr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</a:endParaRPr>
            </a:p>
          </p:txBody>
        </p:sp>
        <p:sp>
          <p:nvSpPr>
            <p:cNvPr id="9" name="Oval 30"/>
            <p:cNvSpPr>
              <a:spLocks noChangeArrowheads="1"/>
            </p:cNvSpPr>
            <p:nvPr/>
          </p:nvSpPr>
          <p:spPr bwMode="gray">
            <a:xfrm>
              <a:off x="1544638" y="3525838"/>
              <a:ext cx="719137" cy="719137"/>
            </a:xfrm>
            <a:prstGeom prst="ellipse">
              <a:avLst/>
            </a:prstGeom>
            <a:solidFill>
              <a:srgbClr val="81CF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Oval 31"/>
            <p:cNvSpPr>
              <a:spLocks noChangeArrowheads="1"/>
            </p:cNvSpPr>
            <p:nvPr/>
          </p:nvSpPr>
          <p:spPr bwMode="gray">
            <a:xfrm>
              <a:off x="592138" y="3525838"/>
              <a:ext cx="719137" cy="719137"/>
            </a:xfrm>
            <a:prstGeom prst="ellipse">
              <a:avLst/>
            </a:prstGeom>
            <a:solidFill>
              <a:srgbClr val="C50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0413"/>
            <a:ext cx="7913688" cy="51752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102225"/>
            <a:ext cx="5399088" cy="4572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3742503432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75A56-5B69-4562-92B0-ABC66D64D98C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 err="1" smtClean="0">
                <a:solidFill>
                  <a:srgbClr val="000000"/>
                </a:solidFill>
              </a:rPr>
              <a:t>Braskem</a:t>
            </a:r>
            <a:r>
              <a:rPr lang="en-GB" dirty="0" smtClean="0">
                <a:solidFill>
                  <a:srgbClr val="000000"/>
                </a:solidFill>
              </a:rPr>
              <a:t> Europe Customer event, 29-30 Sept 2015</a:t>
            </a:r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62458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CF9D1-EE7C-4F56-82C9-A06932D531F1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855241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" y="1265238"/>
            <a:ext cx="4108450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6600" y="1265238"/>
            <a:ext cx="4110038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9CC22-07CC-4BAF-9721-7EC10D0E5507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527483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38CF2-38A3-44FC-BB1E-B4D542454031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829671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EA47C5-CB8F-4501-9B64-DA1FB79D3AE3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981879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BB108-F6F6-4E92-954C-D7BD046B875B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284087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6484C-BFA9-48E8-B236-4DAC71BE8620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108734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7C6BE-6972-4234-97C9-93039A154FCF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504874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A1A13-1715-4AD3-86FB-1345013FE895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835104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4313" y="185738"/>
            <a:ext cx="2092325" cy="61182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185738"/>
            <a:ext cx="6127750" cy="61182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90129EC-55E9-44DB-9E55-46DAFFD33F43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2817518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4313" y="185738"/>
            <a:ext cx="2092325" cy="61182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185738"/>
            <a:ext cx="6127750" cy="61182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E4933-DE47-4BFB-AAC5-1D1E4F6813DC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755935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5"/>
          <p:cNvSpPr>
            <a:spLocks noChangeArrowheads="1"/>
          </p:cNvSpPr>
          <p:nvPr/>
        </p:nvSpPr>
        <p:spPr bwMode="gray">
          <a:xfrm>
            <a:off x="0" y="3884613"/>
            <a:ext cx="9144000" cy="297338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defRPr/>
            </a:pPr>
            <a:endParaRPr lang="en-US" altLang="en-US" sz="1500" smtClean="0">
              <a:solidFill>
                <a:srgbClr val="000000"/>
              </a:solidFill>
            </a:endParaRPr>
          </a:p>
        </p:txBody>
      </p:sp>
      <p:pic>
        <p:nvPicPr>
          <p:cNvPr id="5" name="Picture 121" descr="PE_UK_re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845175"/>
            <a:ext cx="2259013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5646" name="Rectangle 1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4572000"/>
            <a:ext cx="7916863" cy="51911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965647" name="Rectangle 1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5800" y="5105400"/>
            <a:ext cx="5399088" cy="4572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>
            <a:spAutoFit/>
          </a:bodyPr>
          <a:lstStyle>
            <a:lvl1pPr marL="0" indent="0">
              <a:buFont typeface="Times" pitchFamily="18" charset="0"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30536758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68413"/>
            <a:ext cx="8386763" cy="504031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81000" y="6553200"/>
            <a:ext cx="3819525" cy="1222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srgbClr val="000000"/>
                </a:solidFill>
              </a:rPr>
              <a:t>Steering</a:t>
            </a:r>
            <a:r>
              <a:rPr lang="en-GB" sz="1000">
                <a:solidFill>
                  <a:srgbClr val="000000"/>
                </a:solidFill>
              </a:rPr>
              <a:t> Board, Brussels, 27 November 2012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862763" y="6554788"/>
            <a:ext cx="1905000" cy="1222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716247-871F-454F-BC8B-A0384B3B6D82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175498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srgbClr val="000000"/>
                </a:solidFill>
              </a:rPr>
              <a:t>Steering Board, Brussels, 27 November 2012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1C055F-1B20-4A45-8830-9AFB9678E464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480608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8775" y="1268413"/>
            <a:ext cx="4141788" cy="50403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2963" y="1268413"/>
            <a:ext cx="4110037" cy="50403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srgbClr val="000000"/>
                </a:solidFill>
              </a:rPr>
              <a:t>Steering Board, Brussels, 27 November 2012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CD4F4-F436-4D98-A1B1-E51086E5160A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562721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srgbClr val="000000"/>
                </a:solidFill>
              </a:rPr>
              <a:t>Steering Board, Brussels, 27 November 2012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3149B4-CA40-4464-BBCD-E6E447B0C81B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982252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srgbClr val="000000"/>
                </a:solidFill>
              </a:rPr>
              <a:t>Steering Board, Brussels, 27 November 2012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9A712C-937F-48E1-9896-3398C2912A0A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810874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srgbClr val="000000"/>
                </a:solidFill>
              </a:rPr>
              <a:t>Steering Board, Brussels, 27 November 2012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5A6B8-7D33-4651-9679-AD34385B6F79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686941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srgbClr val="000000"/>
                </a:solidFill>
              </a:rPr>
              <a:t>Steering Board, Brussels, 27 November 2012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981392-C0FF-4057-A35E-85729DFED9A3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509929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srgbClr val="000000"/>
                </a:solidFill>
              </a:rPr>
              <a:t>Steering Board, Brussels, 27 November 2012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6BD08C-540F-4FA8-A7AC-3926FB194A78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795410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76D1605-FDB8-47EF-A8A9-9251EBE76E37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3377276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srgbClr val="000000"/>
                </a:solidFill>
              </a:rPr>
              <a:t>Steering Board, Brussels, 27 November 2012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233DB7-DABD-472C-8BAF-2D80629C1828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380092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9875" y="187325"/>
            <a:ext cx="2143125" cy="6121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8913" y="187325"/>
            <a:ext cx="6278562" cy="6121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srgbClr val="000000"/>
                </a:solidFill>
              </a:rPr>
              <a:t>Steering Board, Brussels, 27 November 2012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D55D56-4058-4504-8732-96F449709C7A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212565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913" y="187325"/>
            <a:ext cx="6118225" cy="546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0525" y="1268413"/>
            <a:ext cx="4110038" cy="5040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2963" y="1268413"/>
            <a:ext cx="4110037" cy="5040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Title of presentation / date of presentation</a:t>
            </a: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04905-C821-452E-AB16-5D2B960A0D21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235814"/>
      </p:ext>
    </p:extLst>
  </p:cSld>
  <p:clrMapOvr>
    <a:masterClrMapping/>
  </p:clrMapOvr>
  <p:transition xmlns:p14="http://schemas.microsoft.com/office/powerpoint/2010/main" spd="med">
    <p:wipe dir="r"/>
  </p:transition>
  <p:hf hdr="0" dt="0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Rubrik och tab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284163" y="185738"/>
            <a:ext cx="6118225" cy="5476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latshållare för tabell 2"/>
          <p:cNvSpPr>
            <a:spLocks noGrp="1"/>
          </p:cNvSpPr>
          <p:nvPr>
            <p:ph type="tbl" idx="1"/>
          </p:nvPr>
        </p:nvSpPr>
        <p:spPr>
          <a:xfrm>
            <a:off x="285750" y="1265238"/>
            <a:ext cx="8370888" cy="5038725"/>
          </a:xfrm>
        </p:spPr>
        <p:txBody>
          <a:bodyPr/>
          <a:lstStyle/>
          <a:p>
            <a:pPr lvl="0"/>
            <a:r>
              <a:rPr lang="en-US" noProof="0" smtClean="0"/>
              <a:t>Click icon to add table</a:t>
            </a:r>
            <a:endParaRPr lang="sv-SE" noProof="0" smtClean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800"/>
            </a:lvl1pPr>
          </a:lstStyle>
          <a:p>
            <a:pPr>
              <a:defRPr/>
            </a:pPr>
            <a:fld id="{0B58B968-735D-4726-BF3D-CE1A91808072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8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Title of presentation / date of presentation</a:t>
            </a:r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372987"/>
      </p:ext>
    </p:extLst>
  </p:cSld>
  <p:clrMapOvr>
    <a:masterClrMapping/>
  </p:clrMapOvr>
  <p:transition xmlns:p14="http://schemas.microsoft.com/office/powerpoint/2010/main"/>
  <p:hf hdr="0" dt="0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Rubrik, innehåll och 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90500" y="185738"/>
            <a:ext cx="6118225" cy="5476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392113" y="1265238"/>
            <a:ext cx="4108450" cy="5038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quarter" idx="2"/>
          </p:nvPr>
        </p:nvSpPr>
        <p:spPr>
          <a:xfrm>
            <a:off x="4652963" y="1265238"/>
            <a:ext cx="4110037" cy="2443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Platshållare för innehåll 4"/>
          <p:cNvSpPr>
            <a:spLocks noGrp="1"/>
          </p:cNvSpPr>
          <p:nvPr>
            <p:ph sz="quarter" idx="3"/>
          </p:nvPr>
        </p:nvSpPr>
        <p:spPr>
          <a:xfrm>
            <a:off x="4652963" y="3860800"/>
            <a:ext cx="4110037" cy="2443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CEC95-DD10-4379-BA9A-B511AE0D5272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7" name="Platshållare för sidfot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Title of presentation / date of presentation</a:t>
            </a:r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133259"/>
      </p:ext>
    </p:extLst>
  </p:cSld>
  <p:clrMapOvr>
    <a:masterClrMapping/>
  </p:clrMapOvr>
  <p:transition xmlns:p14="http://schemas.microsoft.com/office/powerpoint/2010/main" spd="med">
    <p:wipe dir="r"/>
  </p:transition>
  <p:hf hdr="0" dt="0"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10800000" flipV="1">
            <a:off x="457200" y="1431925"/>
            <a:ext cx="8305800" cy="15875"/>
          </a:xfrm>
          <a:prstGeom prst="line">
            <a:avLst/>
          </a:prstGeom>
          <a:ln>
            <a:solidFill>
              <a:srgbClr val="E47D3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18112"/>
            <a:ext cx="7162800" cy="11430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buFont typeface="Arial"/>
              <a:buNone/>
              <a:defRPr sz="3600" b="1" i="0" u="none" kern="700" spc="-50">
                <a:solidFill>
                  <a:srgbClr val="24366A"/>
                </a:solidFill>
                <a:latin typeface="Trebuchet MS"/>
                <a:cs typeface="Trebuchet M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1"/>
            <a:ext cx="8229600" cy="4343400"/>
          </a:xfrm>
          <a:prstGeom prst="rect">
            <a:avLst/>
          </a:prstGeom>
        </p:spPr>
        <p:txBody>
          <a:bodyPr>
            <a:normAutofit/>
          </a:bodyPr>
          <a:lstStyle>
            <a:lvl1pPr marL="0" algn="l">
              <a:spcBef>
                <a:spcPts val="1800"/>
              </a:spcBef>
              <a:spcAft>
                <a:spcPts val="0"/>
              </a:spcAft>
              <a:buNone/>
              <a:defRPr sz="1800" b="1">
                <a:solidFill>
                  <a:srgbClr val="254061"/>
                </a:solidFill>
                <a:latin typeface="Trebuchet MS"/>
                <a:cs typeface="Trebuchet MS"/>
              </a:defRPr>
            </a:lvl1pPr>
            <a:lvl2pPr algn="l">
              <a:buFont typeface="Arial"/>
              <a:buChar char="•"/>
              <a:defRPr sz="1600">
                <a:solidFill>
                  <a:srgbClr val="254061"/>
                </a:solidFill>
                <a:latin typeface="Trebuchet MS"/>
                <a:cs typeface="Trebuchet MS"/>
              </a:defRPr>
            </a:lvl2pPr>
            <a:lvl3pPr algn="l">
              <a:buFont typeface="Arial"/>
              <a:buChar char="•"/>
              <a:defRPr sz="1400">
                <a:solidFill>
                  <a:srgbClr val="254061"/>
                </a:solidFill>
                <a:latin typeface="Trebuchet MS"/>
                <a:cs typeface="Trebuchet MS"/>
              </a:defRPr>
            </a:lvl3pPr>
            <a:lvl4pPr algn="l">
              <a:buFont typeface="Arial"/>
              <a:buChar char="•"/>
              <a:defRPr sz="1200">
                <a:solidFill>
                  <a:srgbClr val="254061"/>
                </a:solidFill>
                <a:latin typeface="Trebuchet MS"/>
                <a:cs typeface="Trebuchet MS"/>
              </a:defRPr>
            </a:lvl4pPr>
            <a:lvl5pPr algn="l">
              <a:buFont typeface="Arial"/>
              <a:buChar char="•"/>
              <a:defRPr sz="1200">
                <a:solidFill>
                  <a:srgbClr val="254061"/>
                </a:solidFill>
                <a:latin typeface="Trebuchet MS"/>
                <a:cs typeface="Trebuchet M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470664"/>
      </p:ext>
    </p:extLst>
  </p:cSld>
  <p:clrMapOvr>
    <a:masterClrMapping/>
  </p:clrMapOvr>
  <p:hf hdr="0" dt="0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 b="250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0" y="153988"/>
            <a:ext cx="9144000" cy="6550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sz="1800" dirty="0">
              <a:solidFill>
                <a:srgbClr val="FFFFFF"/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38188" y="1108075"/>
            <a:ext cx="840581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20"/>
          <p:cNvSpPr>
            <a:spLocks noGrp="1"/>
          </p:cNvSpPr>
          <p:nvPr>
            <p:ph type="body" sz="quarter" idx="12"/>
          </p:nvPr>
        </p:nvSpPr>
        <p:spPr>
          <a:xfrm>
            <a:off x="668218" y="1152560"/>
            <a:ext cx="7758235" cy="522288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668340" y="246594"/>
            <a:ext cx="7758112" cy="9366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75000"/>
              </a:lnSpc>
              <a:spcBef>
                <a:spcPts val="0"/>
              </a:spcBef>
              <a:buNone/>
              <a:defRPr sz="3600" b="1" cap="all" baseline="0"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1046283" y="1863560"/>
            <a:ext cx="7380169" cy="4586288"/>
          </a:xfrm>
          <a:prstGeom prst="rect">
            <a:avLst/>
          </a:prstGeom>
        </p:spPr>
        <p:txBody>
          <a:bodyPr/>
          <a:lstStyle>
            <a:lvl1pPr marL="182880" marR="0" indent="-182880" algn="l" defTabSz="914400" rtl="0" eaLnBrk="1" fontAlgn="auto" latinLnBrk="0" hangingPunct="1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 lang="en-US" sz="2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182880">
              <a:spcBef>
                <a:spcPts val="400"/>
              </a:spcBef>
              <a:buClr>
                <a:schemeClr val="accent1"/>
              </a:buClr>
              <a:defRPr sz="2000" baseline="0"/>
            </a:lvl2pPr>
            <a:lvl3pPr marL="1188720" indent="-182880"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3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741860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Slide-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0" y="153988"/>
            <a:ext cx="9144000" cy="6550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sz="1800" dirty="0">
              <a:solidFill>
                <a:srgbClr val="FFFFFF"/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38188" y="1016000"/>
            <a:ext cx="840581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668338" y="153988"/>
            <a:ext cx="7758112" cy="9366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75000"/>
              </a:lnSpc>
              <a:spcBef>
                <a:spcPts val="0"/>
              </a:spcBef>
              <a:buNone/>
              <a:defRPr sz="3200" b="1" cap="all" baseline="0"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20"/>
          <p:cNvSpPr>
            <a:spLocks noGrp="1"/>
          </p:cNvSpPr>
          <p:nvPr>
            <p:ph type="body" sz="quarter" idx="15"/>
          </p:nvPr>
        </p:nvSpPr>
        <p:spPr>
          <a:xfrm>
            <a:off x="668215" y="1059960"/>
            <a:ext cx="7758235" cy="522288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200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1698625"/>
            <a:ext cx="9144000" cy="5005388"/>
          </a:xfrm>
          <a:prstGeom prst="rect">
            <a:avLst/>
          </a:prstGeom>
        </p:spPr>
        <p:txBody>
          <a:bodyPr anchor="ctr" anchorCtr="1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5310541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18899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5"/>
          <p:cNvSpPr>
            <a:spLocks noChangeArrowheads="1"/>
          </p:cNvSpPr>
          <p:nvPr/>
        </p:nvSpPr>
        <p:spPr bwMode="gray">
          <a:xfrm>
            <a:off x="0" y="3884613"/>
            <a:ext cx="9144000" cy="297338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defRPr/>
            </a:pPr>
            <a:endParaRPr lang="en-US" altLang="en-US" sz="1500" smtClean="0">
              <a:solidFill>
                <a:srgbClr val="000000"/>
              </a:solidFill>
            </a:endParaRPr>
          </a:p>
        </p:txBody>
      </p:sp>
      <p:pic>
        <p:nvPicPr>
          <p:cNvPr id="5" name="Picture 121" descr="PE_UK_re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845175"/>
            <a:ext cx="2259013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5646" name="Rectangle 1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4572000"/>
            <a:ext cx="7916863" cy="51911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965647" name="Rectangle 1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5800" y="5105400"/>
            <a:ext cx="5399088" cy="4572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>
            <a:spAutoFit/>
          </a:bodyPr>
          <a:lstStyle>
            <a:lvl1pPr marL="0" indent="0">
              <a:buFont typeface="Times" pitchFamily="18" charset="0"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12038433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FE10E9F-F65E-4F8C-80A2-2AFAEE893F34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7285545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68413"/>
            <a:ext cx="8386763" cy="504031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81000" y="6553200"/>
            <a:ext cx="3819525" cy="1222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srgbClr val="000000"/>
                </a:solidFill>
              </a:rPr>
              <a:t>Steering</a:t>
            </a:r>
            <a:r>
              <a:rPr lang="en-GB" sz="1000">
                <a:solidFill>
                  <a:srgbClr val="000000"/>
                </a:solidFill>
              </a:rPr>
              <a:t> Board, Brussels, 27 November 2012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862763" y="6554788"/>
            <a:ext cx="1905000" cy="1222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716247-871F-454F-BC8B-A0384B3B6D82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037248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srgbClr val="000000"/>
                </a:solidFill>
              </a:rPr>
              <a:t>Steering Board, Brussels, 27 November 2012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1C055F-1B20-4A45-8830-9AFB9678E464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159894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8775" y="1268413"/>
            <a:ext cx="4141788" cy="50403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2963" y="1268413"/>
            <a:ext cx="4110037" cy="50403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srgbClr val="000000"/>
                </a:solidFill>
              </a:rPr>
              <a:t>Steering Board, Brussels, 27 November 2012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CD4F4-F436-4D98-A1B1-E51086E5160A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10349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srgbClr val="000000"/>
                </a:solidFill>
              </a:rPr>
              <a:t>Steering Board, Brussels, 27 November 2012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3149B4-CA40-4464-BBCD-E6E447B0C81B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394141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srgbClr val="000000"/>
                </a:solidFill>
              </a:rPr>
              <a:t>Steering Board, Brussels, 27 November 2012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9A712C-937F-48E1-9896-3398C2912A0A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971514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srgbClr val="000000"/>
                </a:solidFill>
              </a:rPr>
              <a:t>Steering Board, Brussels, 27 November 2012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5A6B8-7D33-4651-9679-AD34385B6F79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250047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srgbClr val="000000"/>
                </a:solidFill>
              </a:rPr>
              <a:t>Steering Board, Brussels, 27 November 2012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981392-C0FF-4057-A35E-85729DFED9A3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382132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srgbClr val="000000"/>
                </a:solidFill>
              </a:rPr>
              <a:t>Steering Board, Brussels, 27 November 2012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6BD08C-540F-4FA8-A7AC-3926FB194A78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227567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srgbClr val="000000"/>
                </a:solidFill>
              </a:rPr>
              <a:t>Steering Board, Brussels, 27 November 2012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233DB7-DABD-472C-8BAF-2D80629C1828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826656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9875" y="187325"/>
            <a:ext cx="2143125" cy="6121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8913" y="187325"/>
            <a:ext cx="6278562" cy="6121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srgbClr val="000000"/>
                </a:solidFill>
              </a:rPr>
              <a:t>Steering Board, Brussels, 27 November 2012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D55D56-4058-4504-8732-96F449709C7A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375263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3AB2E06-227F-4790-B59C-A9063C1352B0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8246378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913" y="187325"/>
            <a:ext cx="6118225" cy="546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0525" y="1268413"/>
            <a:ext cx="4110038" cy="5040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2963" y="1268413"/>
            <a:ext cx="4110037" cy="5040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Title of presentation / date of presentation</a:t>
            </a: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04905-C821-452E-AB16-5D2B960A0D21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878667"/>
      </p:ext>
    </p:extLst>
  </p:cSld>
  <p:clrMapOvr>
    <a:masterClrMapping/>
  </p:clrMapOvr>
  <p:transition xmlns:p14="http://schemas.microsoft.com/office/powerpoint/2010/main" spd="med">
    <p:wipe dir="r"/>
  </p:transition>
  <p:hf hdr="0" dt="0"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Rubrik och tab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284163" y="185738"/>
            <a:ext cx="6118225" cy="5476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latshållare för tabell 2"/>
          <p:cNvSpPr>
            <a:spLocks noGrp="1"/>
          </p:cNvSpPr>
          <p:nvPr>
            <p:ph type="tbl" idx="1"/>
          </p:nvPr>
        </p:nvSpPr>
        <p:spPr>
          <a:xfrm>
            <a:off x="285750" y="1265238"/>
            <a:ext cx="8370888" cy="5038725"/>
          </a:xfrm>
        </p:spPr>
        <p:txBody>
          <a:bodyPr/>
          <a:lstStyle/>
          <a:p>
            <a:pPr lvl="0"/>
            <a:r>
              <a:rPr lang="en-US" noProof="0" smtClean="0"/>
              <a:t>Click icon to add table</a:t>
            </a:r>
            <a:endParaRPr lang="sv-SE" noProof="0" smtClean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800"/>
            </a:lvl1pPr>
          </a:lstStyle>
          <a:p>
            <a:pPr>
              <a:defRPr/>
            </a:pPr>
            <a:fld id="{0B58B968-735D-4726-BF3D-CE1A91808072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8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Title of presentation / date of presentation</a:t>
            </a:r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507121"/>
      </p:ext>
    </p:extLst>
  </p:cSld>
  <p:clrMapOvr>
    <a:masterClrMapping/>
  </p:clrMapOvr>
  <p:transition xmlns:p14="http://schemas.microsoft.com/office/powerpoint/2010/main"/>
  <p:hf hdr="0" dt="0"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Rubrik, innehåll och 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90500" y="185738"/>
            <a:ext cx="6118225" cy="5476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392113" y="1265238"/>
            <a:ext cx="4108450" cy="5038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quarter" idx="2"/>
          </p:nvPr>
        </p:nvSpPr>
        <p:spPr>
          <a:xfrm>
            <a:off x="4652963" y="1265238"/>
            <a:ext cx="4110037" cy="2443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Platshållare för innehåll 4"/>
          <p:cNvSpPr>
            <a:spLocks noGrp="1"/>
          </p:cNvSpPr>
          <p:nvPr>
            <p:ph sz="quarter" idx="3"/>
          </p:nvPr>
        </p:nvSpPr>
        <p:spPr>
          <a:xfrm>
            <a:off x="4652963" y="3860800"/>
            <a:ext cx="4110037" cy="2443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CEC95-DD10-4379-BA9A-B511AE0D5272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7" name="Platshållare för sidfot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Title of presentation / date of presentation</a:t>
            </a:r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4180"/>
      </p:ext>
    </p:extLst>
  </p:cSld>
  <p:clrMapOvr>
    <a:masterClrMapping/>
  </p:clrMapOvr>
  <p:transition xmlns:p14="http://schemas.microsoft.com/office/powerpoint/2010/main" spd="med">
    <p:wipe dir="r"/>
  </p:transition>
  <p:hf hdr="0" dt="0"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10800000" flipV="1">
            <a:off x="457200" y="1431925"/>
            <a:ext cx="8305800" cy="15875"/>
          </a:xfrm>
          <a:prstGeom prst="line">
            <a:avLst/>
          </a:prstGeom>
          <a:ln>
            <a:solidFill>
              <a:srgbClr val="E47D3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18112"/>
            <a:ext cx="7162800" cy="11430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buFont typeface="Arial"/>
              <a:buNone/>
              <a:defRPr sz="3600" b="1" i="0" u="none" kern="700" spc="-50">
                <a:solidFill>
                  <a:srgbClr val="24366A"/>
                </a:solidFill>
                <a:latin typeface="Trebuchet MS"/>
                <a:cs typeface="Trebuchet M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1"/>
            <a:ext cx="8229600" cy="4343400"/>
          </a:xfrm>
          <a:prstGeom prst="rect">
            <a:avLst/>
          </a:prstGeom>
        </p:spPr>
        <p:txBody>
          <a:bodyPr>
            <a:normAutofit/>
          </a:bodyPr>
          <a:lstStyle>
            <a:lvl1pPr marL="0" algn="l">
              <a:spcBef>
                <a:spcPts val="1800"/>
              </a:spcBef>
              <a:spcAft>
                <a:spcPts val="0"/>
              </a:spcAft>
              <a:buNone/>
              <a:defRPr sz="1800" b="1">
                <a:solidFill>
                  <a:srgbClr val="254061"/>
                </a:solidFill>
                <a:latin typeface="Trebuchet MS"/>
                <a:cs typeface="Trebuchet MS"/>
              </a:defRPr>
            </a:lvl1pPr>
            <a:lvl2pPr algn="l">
              <a:buFont typeface="Arial"/>
              <a:buChar char="•"/>
              <a:defRPr sz="1600">
                <a:solidFill>
                  <a:srgbClr val="254061"/>
                </a:solidFill>
                <a:latin typeface="Trebuchet MS"/>
                <a:cs typeface="Trebuchet MS"/>
              </a:defRPr>
            </a:lvl2pPr>
            <a:lvl3pPr algn="l">
              <a:buFont typeface="Arial"/>
              <a:buChar char="•"/>
              <a:defRPr sz="1400">
                <a:solidFill>
                  <a:srgbClr val="254061"/>
                </a:solidFill>
                <a:latin typeface="Trebuchet MS"/>
                <a:cs typeface="Trebuchet MS"/>
              </a:defRPr>
            </a:lvl3pPr>
            <a:lvl4pPr algn="l">
              <a:buFont typeface="Arial"/>
              <a:buChar char="•"/>
              <a:defRPr sz="1200">
                <a:solidFill>
                  <a:srgbClr val="254061"/>
                </a:solidFill>
                <a:latin typeface="Trebuchet MS"/>
                <a:cs typeface="Trebuchet MS"/>
              </a:defRPr>
            </a:lvl4pPr>
            <a:lvl5pPr algn="l">
              <a:buFont typeface="Arial"/>
              <a:buChar char="•"/>
              <a:defRPr sz="1200">
                <a:solidFill>
                  <a:srgbClr val="254061"/>
                </a:solidFill>
                <a:latin typeface="Trebuchet MS"/>
                <a:cs typeface="Trebuchet M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5471641"/>
      </p:ext>
    </p:extLst>
  </p:cSld>
  <p:clrMapOvr>
    <a:masterClrMapping/>
  </p:clrMapOvr>
  <p:hf hdr="0" dt="0"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 b="250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0" y="153988"/>
            <a:ext cx="9144000" cy="6550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sz="1800" dirty="0">
              <a:solidFill>
                <a:srgbClr val="FFFFFF"/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38188" y="1108075"/>
            <a:ext cx="840581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20"/>
          <p:cNvSpPr>
            <a:spLocks noGrp="1"/>
          </p:cNvSpPr>
          <p:nvPr>
            <p:ph type="body" sz="quarter" idx="12"/>
          </p:nvPr>
        </p:nvSpPr>
        <p:spPr>
          <a:xfrm>
            <a:off x="668218" y="1152560"/>
            <a:ext cx="7758235" cy="522288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668340" y="246594"/>
            <a:ext cx="7758112" cy="9366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75000"/>
              </a:lnSpc>
              <a:spcBef>
                <a:spcPts val="0"/>
              </a:spcBef>
              <a:buNone/>
              <a:defRPr sz="3600" b="1" cap="all" baseline="0"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1046283" y="1863560"/>
            <a:ext cx="7380169" cy="4586288"/>
          </a:xfrm>
          <a:prstGeom prst="rect">
            <a:avLst/>
          </a:prstGeom>
        </p:spPr>
        <p:txBody>
          <a:bodyPr/>
          <a:lstStyle>
            <a:lvl1pPr marL="182880" marR="0" indent="-182880" algn="l" defTabSz="914400" rtl="0" eaLnBrk="1" fontAlgn="auto" latinLnBrk="0" hangingPunct="1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 lang="en-US" sz="2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182880">
              <a:spcBef>
                <a:spcPts val="400"/>
              </a:spcBef>
              <a:buClr>
                <a:schemeClr val="accent1"/>
              </a:buClr>
              <a:defRPr sz="2000" baseline="0"/>
            </a:lvl2pPr>
            <a:lvl3pPr marL="1188720" indent="-182880"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3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048338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Slide-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0" y="153988"/>
            <a:ext cx="9144000" cy="6550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sz="1800" dirty="0">
              <a:solidFill>
                <a:srgbClr val="FFFFFF"/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38188" y="1016000"/>
            <a:ext cx="840581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668338" y="153988"/>
            <a:ext cx="7758112" cy="9366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75000"/>
              </a:lnSpc>
              <a:spcBef>
                <a:spcPts val="0"/>
              </a:spcBef>
              <a:buNone/>
              <a:defRPr sz="3200" b="1" cap="all" baseline="0"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20"/>
          <p:cNvSpPr>
            <a:spLocks noGrp="1"/>
          </p:cNvSpPr>
          <p:nvPr>
            <p:ph type="body" sz="quarter" idx="15"/>
          </p:nvPr>
        </p:nvSpPr>
        <p:spPr>
          <a:xfrm>
            <a:off x="668215" y="1059960"/>
            <a:ext cx="7758235" cy="522288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200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1698625"/>
            <a:ext cx="9144000" cy="5005388"/>
          </a:xfrm>
          <a:prstGeom prst="rect">
            <a:avLst/>
          </a:prstGeom>
        </p:spPr>
        <p:txBody>
          <a:bodyPr anchor="ctr" anchorCtr="1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960516462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4853727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5"/>
          <p:cNvSpPr>
            <a:spLocks noChangeArrowheads="1"/>
          </p:cNvSpPr>
          <p:nvPr/>
        </p:nvSpPr>
        <p:spPr bwMode="gray">
          <a:xfrm>
            <a:off x="0" y="3884613"/>
            <a:ext cx="9144000" cy="2973387"/>
          </a:xfrm>
          <a:prstGeom prst="rect">
            <a:avLst/>
          </a:prstGeom>
          <a:solidFill>
            <a:srgbClr val="0065BD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defRPr/>
            </a:pPr>
            <a:endParaRPr lang="es-ES" altLang="fr-FR" sz="1800" smtClean="0">
              <a:solidFill>
                <a:srgbClr val="000000"/>
              </a:solidFill>
            </a:endParaRPr>
          </a:p>
        </p:txBody>
      </p:sp>
      <p:pic>
        <p:nvPicPr>
          <p:cNvPr id="5" name="Picture 7" descr="PE_UK_re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845175"/>
            <a:ext cx="2259013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2" descr="Picture1_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0"/>
            <a:ext cx="91440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8"/>
          <p:cNvGrpSpPr>
            <a:grpSpLocks/>
          </p:cNvGrpSpPr>
          <p:nvPr/>
        </p:nvGrpSpPr>
        <p:grpSpPr bwMode="auto">
          <a:xfrm>
            <a:off x="-363538" y="3525838"/>
            <a:ext cx="2627313" cy="719137"/>
            <a:chOff x="-363538" y="3525838"/>
            <a:chExt cx="2627313" cy="719137"/>
          </a:xfrm>
        </p:grpSpPr>
        <p:sp>
          <p:nvSpPr>
            <p:cNvPr id="8" name="Oval 29"/>
            <p:cNvSpPr>
              <a:spLocks noChangeArrowheads="1"/>
            </p:cNvSpPr>
            <p:nvPr/>
          </p:nvSpPr>
          <p:spPr bwMode="gray">
            <a:xfrm>
              <a:off x="-363538" y="3525838"/>
              <a:ext cx="719138" cy="719137"/>
            </a:xfrm>
            <a:prstGeom prst="ellipse">
              <a:avLst/>
            </a:pr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</a:endParaRPr>
            </a:p>
          </p:txBody>
        </p:sp>
        <p:sp>
          <p:nvSpPr>
            <p:cNvPr id="9" name="Oval 30"/>
            <p:cNvSpPr>
              <a:spLocks noChangeArrowheads="1"/>
            </p:cNvSpPr>
            <p:nvPr/>
          </p:nvSpPr>
          <p:spPr bwMode="gray">
            <a:xfrm>
              <a:off x="1544638" y="3525838"/>
              <a:ext cx="719137" cy="719137"/>
            </a:xfrm>
            <a:prstGeom prst="ellipse">
              <a:avLst/>
            </a:prstGeom>
            <a:solidFill>
              <a:srgbClr val="81CF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Oval 31"/>
            <p:cNvSpPr>
              <a:spLocks noChangeArrowheads="1"/>
            </p:cNvSpPr>
            <p:nvPr/>
          </p:nvSpPr>
          <p:spPr bwMode="gray">
            <a:xfrm>
              <a:off x="592138" y="3525838"/>
              <a:ext cx="719137" cy="719137"/>
            </a:xfrm>
            <a:prstGeom prst="ellipse">
              <a:avLst/>
            </a:prstGeom>
            <a:solidFill>
              <a:srgbClr val="C50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0413"/>
            <a:ext cx="7913688" cy="51752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102225"/>
            <a:ext cx="5399088" cy="4572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2723345619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B34CC-6CBE-41E1-BED5-62DE0400860D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56308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D278C-9E5E-416B-B526-18F568FD0670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94447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" y="1265238"/>
            <a:ext cx="4108450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6600" y="1265238"/>
            <a:ext cx="4110038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23F7FDB-E0F0-49AC-B14E-C11C37BB406F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327959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" y="1265238"/>
            <a:ext cx="4108450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6600" y="1265238"/>
            <a:ext cx="4110038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175C5-5A7D-4043-BF22-D49D131A05E4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819104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9039B-C143-422E-931C-4807E5E8DFA4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317832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2BA0D-193C-49DF-975B-529C4CB71203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030341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B7877-E18A-4075-B6C7-5186384673AC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289803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6D8B3-D5D1-4027-9BC6-F3DE152DE4C4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604862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33B30-3594-43AE-B4E6-2A5E6EA8F355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303279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89B99-FE36-452C-8D3D-4F7355281E05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734054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4313" y="185738"/>
            <a:ext cx="2092325" cy="61182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185738"/>
            <a:ext cx="6127750" cy="61182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43E80-39C8-4B9E-920C-75641D5345C7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678763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163" y="185738"/>
            <a:ext cx="6118225" cy="5476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85750" y="1265238"/>
            <a:ext cx="4108450" cy="5038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46600" y="1265238"/>
            <a:ext cx="4110038" cy="2443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46600" y="3860800"/>
            <a:ext cx="4110038" cy="2443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4AC769-E36B-48AE-B7E3-BDF59A6E0776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912827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284163" y="185738"/>
            <a:ext cx="6118225" cy="5476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750" y="1265238"/>
            <a:ext cx="4108450" cy="2443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46600" y="1265238"/>
            <a:ext cx="4110038" cy="2443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285750" y="3860800"/>
            <a:ext cx="4108450" cy="2443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46600" y="3860800"/>
            <a:ext cx="4110038" cy="2443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3C06B-C765-4D50-A64A-CF89E2AB0E6F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nl-B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18543"/>
      </p:ext>
    </p:extLst>
  </p:cSld>
  <p:clrMapOvr>
    <a:masterClrMapping/>
  </p:clrMapOvr>
  <p:transition xmlns:p14="http://schemas.microsoft.com/office/powerpoint/2010/main" spd="slow"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84F4209-BE5F-42A0-9900-64BD4950A99F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1637814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el und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8913" y="187325"/>
            <a:ext cx="6118225" cy="5461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iagrammplatzhalter 2"/>
          <p:cNvSpPr>
            <a:spLocks noGrp="1"/>
          </p:cNvSpPr>
          <p:nvPr>
            <p:ph type="chart" idx="1"/>
          </p:nvPr>
        </p:nvSpPr>
        <p:spPr>
          <a:xfrm>
            <a:off x="390525" y="1268413"/>
            <a:ext cx="8372475" cy="5040312"/>
          </a:xfrm>
        </p:spPr>
        <p:txBody>
          <a:bodyPr/>
          <a:lstStyle/>
          <a:p>
            <a:pPr lvl="0"/>
            <a:endParaRPr lang="de-DE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85C64-B4AC-488C-A4A8-F900CD8D0298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083063"/>
      </p:ext>
    </p:extLst>
  </p:cSld>
  <p:clrMapOvr>
    <a:masterClrMapping/>
  </p:clrMapOvr>
  <p:transition xmlns:p14="http://schemas.microsoft.com/office/powerpoint/2010/main" spd="slow">
    <p:pull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5"/>
          <p:cNvSpPr>
            <a:spLocks noChangeArrowheads="1"/>
          </p:cNvSpPr>
          <p:nvPr/>
        </p:nvSpPr>
        <p:spPr bwMode="gray">
          <a:xfrm>
            <a:off x="0" y="3884613"/>
            <a:ext cx="9144000" cy="2973387"/>
          </a:xfrm>
          <a:prstGeom prst="rect">
            <a:avLst/>
          </a:prstGeom>
          <a:solidFill>
            <a:srgbClr val="0065BD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defRPr/>
            </a:pPr>
            <a:endParaRPr lang="es-ES" altLang="fr-FR" sz="1800" smtClean="0">
              <a:solidFill>
                <a:srgbClr val="000000"/>
              </a:solidFill>
            </a:endParaRPr>
          </a:p>
        </p:txBody>
      </p:sp>
      <p:pic>
        <p:nvPicPr>
          <p:cNvPr id="5" name="Picture 7" descr="PE_UK_re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845175"/>
            <a:ext cx="2259013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2" descr="Picture1_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0"/>
            <a:ext cx="91440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8"/>
          <p:cNvGrpSpPr>
            <a:grpSpLocks/>
          </p:cNvGrpSpPr>
          <p:nvPr/>
        </p:nvGrpSpPr>
        <p:grpSpPr bwMode="auto">
          <a:xfrm>
            <a:off x="-363538" y="3525838"/>
            <a:ext cx="2627313" cy="719137"/>
            <a:chOff x="-363538" y="3525838"/>
            <a:chExt cx="2627313" cy="719137"/>
          </a:xfrm>
        </p:grpSpPr>
        <p:sp>
          <p:nvSpPr>
            <p:cNvPr id="8" name="Oval 29"/>
            <p:cNvSpPr>
              <a:spLocks noChangeArrowheads="1"/>
            </p:cNvSpPr>
            <p:nvPr/>
          </p:nvSpPr>
          <p:spPr bwMode="gray">
            <a:xfrm>
              <a:off x="-363538" y="3525838"/>
              <a:ext cx="719138" cy="719137"/>
            </a:xfrm>
            <a:prstGeom prst="ellipse">
              <a:avLst/>
            </a:pr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</a:endParaRPr>
            </a:p>
          </p:txBody>
        </p:sp>
        <p:sp>
          <p:nvSpPr>
            <p:cNvPr id="9" name="Oval 30"/>
            <p:cNvSpPr>
              <a:spLocks noChangeArrowheads="1"/>
            </p:cNvSpPr>
            <p:nvPr/>
          </p:nvSpPr>
          <p:spPr bwMode="gray">
            <a:xfrm>
              <a:off x="1544638" y="3525838"/>
              <a:ext cx="719137" cy="719137"/>
            </a:xfrm>
            <a:prstGeom prst="ellipse">
              <a:avLst/>
            </a:prstGeom>
            <a:solidFill>
              <a:srgbClr val="81CF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Oval 31"/>
            <p:cNvSpPr>
              <a:spLocks noChangeArrowheads="1"/>
            </p:cNvSpPr>
            <p:nvPr/>
          </p:nvSpPr>
          <p:spPr bwMode="gray">
            <a:xfrm>
              <a:off x="592138" y="3525838"/>
              <a:ext cx="719137" cy="719137"/>
            </a:xfrm>
            <a:prstGeom prst="ellipse">
              <a:avLst/>
            </a:prstGeom>
            <a:solidFill>
              <a:srgbClr val="C50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0413"/>
            <a:ext cx="7913688" cy="51752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102225"/>
            <a:ext cx="5399088" cy="4572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2653569746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B34CC-6CBE-41E1-BED5-62DE0400860D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399689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D278C-9E5E-416B-B526-18F568FD0670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703571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" y="1265238"/>
            <a:ext cx="4108450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6600" y="1265238"/>
            <a:ext cx="4110038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175C5-5A7D-4043-BF22-D49D131A05E4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692411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9039B-C143-422E-931C-4807E5E8DFA4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6113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2BA0D-193C-49DF-975B-529C4CB71203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411792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B7877-E18A-4075-B6C7-5186384673AC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235952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6D8B3-D5D1-4027-9BC6-F3DE152DE4C4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543083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33B30-3594-43AE-B4E6-2A5E6EA8F355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421265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7CD3A10-ADD1-433E-AE25-D0FA182AC85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9425235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89B99-FE36-452C-8D3D-4F7355281E05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257407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4313" y="185738"/>
            <a:ext cx="2092325" cy="61182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185738"/>
            <a:ext cx="6127750" cy="61182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43E80-39C8-4B9E-920C-75641D5345C7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246080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163" y="185738"/>
            <a:ext cx="6118225" cy="5476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85750" y="1265238"/>
            <a:ext cx="4108450" cy="5038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46600" y="1265238"/>
            <a:ext cx="4110038" cy="2443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46600" y="3860800"/>
            <a:ext cx="4110038" cy="2443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4AC769-E36B-48AE-B7E3-BDF59A6E0776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894726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284163" y="185738"/>
            <a:ext cx="6118225" cy="5476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750" y="1265238"/>
            <a:ext cx="4108450" cy="2443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46600" y="1265238"/>
            <a:ext cx="4110038" cy="2443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285750" y="3860800"/>
            <a:ext cx="4108450" cy="2443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46600" y="3860800"/>
            <a:ext cx="4110038" cy="2443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3C06B-C765-4D50-A64A-CF89E2AB0E6F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nl-B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412984"/>
      </p:ext>
    </p:extLst>
  </p:cSld>
  <p:clrMapOvr>
    <a:masterClrMapping/>
  </p:clrMapOvr>
  <p:transition xmlns:p14="http://schemas.microsoft.com/office/powerpoint/2010/main" spd="slow">
    <p:wipe dir="r"/>
  </p:transition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el und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8913" y="187325"/>
            <a:ext cx="6118225" cy="5461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iagrammplatzhalter 2"/>
          <p:cNvSpPr>
            <a:spLocks noGrp="1"/>
          </p:cNvSpPr>
          <p:nvPr>
            <p:ph type="chart" idx="1"/>
          </p:nvPr>
        </p:nvSpPr>
        <p:spPr>
          <a:xfrm>
            <a:off x="390525" y="1268413"/>
            <a:ext cx="8372475" cy="5040312"/>
          </a:xfrm>
        </p:spPr>
        <p:txBody>
          <a:bodyPr/>
          <a:lstStyle/>
          <a:p>
            <a:pPr lvl="0"/>
            <a:endParaRPr lang="de-DE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85C64-B4AC-488C-A4A8-F900CD8D0298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595470"/>
      </p:ext>
    </p:extLst>
  </p:cSld>
  <p:clrMapOvr>
    <a:masterClrMapping/>
  </p:clrMapOvr>
  <p:transition xmlns:p14="http://schemas.microsoft.com/office/powerpoint/2010/main" spd="slow">
    <p:pull/>
  </p:transition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5"/>
          <p:cNvSpPr>
            <a:spLocks noChangeArrowheads="1"/>
          </p:cNvSpPr>
          <p:nvPr/>
        </p:nvSpPr>
        <p:spPr bwMode="gray">
          <a:xfrm>
            <a:off x="0" y="3884613"/>
            <a:ext cx="9144000" cy="2973387"/>
          </a:xfrm>
          <a:prstGeom prst="rect">
            <a:avLst/>
          </a:prstGeom>
          <a:solidFill>
            <a:srgbClr val="0065BD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defRPr/>
            </a:pPr>
            <a:endParaRPr lang="es-ES" altLang="fr-FR" sz="1800" smtClean="0">
              <a:solidFill>
                <a:srgbClr val="000000"/>
              </a:solidFill>
            </a:endParaRPr>
          </a:p>
        </p:txBody>
      </p:sp>
      <p:pic>
        <p:nvPicPr>
          <p:cNvPr id="5" name="Picture 7" descr="PE_UK_re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845175"/>
            <a:ext cx="2259013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2" descr="Picture1_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0"/>
            <a:ext cx="91440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8"/>
          <p:cNvGrpSpPr>
            <a:grpSpLocks/>
          </p:cNvGrpSpPr>
          <p:nvPr/>
        </p:nvGrpSpPr>
        <p:grpSpPr bwMode="auto">
          <a:xfrm>
            <a:off x="-363538" y="3525838"/>
            <a:ext cx="2627313" cy="719137"/>
            <a:chOff x="-363538" y="3525838"/>
            <a:chExt cx="2627313" cy="719137"/>
          </a:xfrm>
        </p:grpSpPr>
        <p:sp>
          <p:nvSpPr>
            <p:cNvPr id="8" name="Oval 29"/>
            <p:cNvSpPr>
              <a:spLocks noChangeArrowheads="1"/>
            </p:cNvSpPr>
            <p:nvPr/>
          </p:nvSpPr>
          <p:spPr bwMode="gray">
            <a:xfrm>
              <a:off x="-363538" y="3525838"/>
              <a:ext cx="719138" cy="719137"/>
            </a:xfrm>
            <a:prstGeom prst="ellipse">
              <a:avLst/>
            </a:pr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</a:endParaRPr>
            </a:p>
          </p:txBody>
        </p:sp>
        <p:sp>
          <p:nvSpPr>
            <p:cNvPr id="9" name="Oval 30"/>
            <p:cNvSpPr>
              <a:spLocks noChangeArrowheads="1"/>
            </p:cNvSpPr>
            <p:nvPr/>
          </p:nvSpPr>
          <p:spPr bwMode="gray">
            <a:xfrm>
              <a:off x="1544638" y="3525838"/>
              <a:ext cx="719137" cy="719137"/>
            </a:xfrm>
            <a:prstGeom prst="ellipse">
              <a:avLst/>
            </a:prstGeom>
            <a:solidFill>
              <a:srgbClr val="81CF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Oval 31"/>
            <p:cNvSpPr>
              <a:spLocks noChangeArrowheads="1"/>
            </p:cNvSpPr>
            <p:nvPr/>
          </p:nvSpPr>
          <p:spPr bwMode="gray">
            <a:xfrm>
              <a:off x="592138" y="3525838"/>
              <a:ext cx="719137" cy="719137"/>
            </a:xfrm>
            <a:prstGeom prst="ellipse">
              <a:avLst/>
            </a:prstGeom>
            <a:solidFill>
              <a:srgbClr val="C50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0413"/>
            <a:ext cx="7913688" cy="51752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102225"/>
            <a:ext cx="5399088" cy="4572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1206253022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D2A34-540E-407A-9FA2-F26B06F125CC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748504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8A2CD-2064-4FDB-9AD0-9E6B6D05C133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677524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" y="1265238"/>
            <a:ext cx="4108450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6600" y="1265238"/>
            <a:ext cx="4110038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3D93D-5C0F-44D4-ACD6-F1E081D5CCD2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336105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7A122-B3C4-47AF-96B2-DBED2FE36B3F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091565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9BD223E-937C-45A5-B378-3BC70BA4DC6D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2967908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DA864-1915-4E11-940E-99537C574CF6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917011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85374-1656-430C-8517-5D27DA5498C4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880799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39EA0-FAF9-419D-AC1A-99F094DF1667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962917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FA7AA-084C-499F-9BFC-FF6AD879764E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05785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076E1-D3F5-46F0-AF09-9A2F4E570F83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274540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4313" y="185738"/>
            <a:ext cx="2092325" cy="61182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185738"/>
            <a:ext cx="6127750" cy="61182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8F4B9-F06D-4CDD-B065-2BD7640087F1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223407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163" y="185738"/>
            <a:ext cx="6118225" cy="5476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85750" y="1265238"/>
            <a:ext cx="4108450" cy="5038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46600" y="1265238"/>
            <a:ext cx="4110038" cy="2443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46600" y="3860800"/>
            <a:ext cx="4110038" cy="2443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9F130-4DBB-41B8-AAC1-0F0A6D310FDF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95352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284163" y="185738"/>
            <a:ext cx="6118225" cy="5476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750" y="1265238"/>
            <a:ext cx="4108450" cy="2443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46600" y="1265238"/>
            <a:ext cx="4110038" cy="2443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285750" y="3860800"/>
            <a:ext cx="4108450" cy="2443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46600" y="3860800"/>
            <a:ext cx="4110038" cy="2443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D80DB-6686-4D6F-894B-FB1CC40BF269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nl-B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532144"/>
      </p:ext>
    </p:extLst>
  </p:cSld>
  <p:clrMapOvr>
    <a:masterClrMapping/>
  </p:clrMapOvr>
  <p:transition xmlns:p14="http://schemas.microsoft.com/office/powerpoint/2010/main" spd="slow">
    <p:wipe dir="r"/>
  </p:transition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el und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8913" y="187325"/>
            <a:ext cx="6118225" cy="5461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iagrammplatzhalter 2"/>
          <p:cNvSpPr>
            <a:spLocks noGrp="1"/>
          </p:cNvSpPr>
          <p:nvPr>
            <p:ph type="chart" idx="1"/>
          </p:nvPr>
        </p:nvSpPr>
        <p:spPr>
          <a:xfrm>
            <a:off x="390525" y="1268413"/>
            <a:ext cx="8372475" cy="5040312"/>
          </a:xfrm>
        </p:spPr>
        <p:txBody>
          <a:bodyPr/>
          <a:lstStyle/>
          <a:p>
            <a:pPr lvl="0"/>
            <a:endParaRPr lang="de-DE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0E1CA-ABC7-4B33-A122-A76BA14960AB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160649"/>
      </p:ext>
    </p:extLst>
  </p:cSld>
  <p:clrMapOvr>
    <a:masterClrMapping/>
  </p:clrMapOvr>
  <p:transition xmlns:p14="http://schemas.microsoft.com/office/powerpoint/2010/main" spd="slow">
    <p:pull/>
  </p:transition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ie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sz="quarter" idx="10"/>
          </p:nvPr>
        </p:nvSpPr>
        <p:spPr>
          <a:xfrm>
            <a:off x="107505" y="1124745"/>
            <a:ext cx="8928992" cy="5545136"/>
          </a:xfrm>
        </p:spPr>
        <p:txBody>
          <a:bodyPr/>
          <a:lstStyle>
            <a:lvl1pPr>
              <a:spcBef>
                <a:spcPts val="400"/>
              </a:spcBef>
              <a:spcAft>
                <a:spcPts val="600"/>
              </a:spcAft>
              <a:defRPr sz="2200"/>
            </a:lvl1pPr>
            <a:lvl2pPr>
              <a:spcAft>
                <a:spcPts val="300"/>
              </a:spcAft>
              <a:defRPr sz="2000"/>
            </a:lvl2pPr>
            <a:lvl3pPr>
              <a:spcBef>
                <a:spcPts val="300"/>
              </a:spcBef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err="1" smtClean="0"/>
              <a:t>Textmasterformat</a:t>
            </a:r>
            <a:r>
              <a:rPr lang="en-GB" noProof="0" dirty="0" smtClean="0"/>
              <a:t> </a:t>
            </a:r>
            <a:r>
              <a:rPr lang="en-GB" noProof="0" dirty="0" err="1" smtClean="0"/>
              <a:t>bearbeiten</a:t>
            </a:r>
            <a:endParaRPr lang="en-GB" noProof="0" dirty="0" smtClean="0"/>
          </a:p>
          <a:p>
            <a:pPr lvl="1"/>
            <a:r>
              <a:rPr lang="en-GB" noProof="0" dirty="0" err="1" smtClean="0"/>
              <a:t>Zweite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 smtClean="0"/>
          </a:p>
          <a:p>
            <a:pPr lvl="2"/>
            <a:r>
              <a:rPr lang="en-GB" noProof="0" dirty="0" err="1" smtClean="0"/>
              <a:t>Dritte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 smtClean="0"/>
          </a:p>
          <a:p>
            <a:pPr lvl="3"/>
            <a:r>
              <a:rPr lang="en-GB" noProof="0" dirty="0" err="1" smtClean="0"/>
              <a:t>Vierte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 smtClean="0"/>
          </a:p>
          <a:p>
            <a:pPr lvl="4"/>
            <a:r>
              <a:rPr lang="en-GB" noProof="0" dirty="0" err="1" smtClean="0"/>
              <a:t>Fünfte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err="1" smtClean="0"/>
              <a:t>Titelmasterformat</a:t>
            </a:r>
            <a:r>
              <a:rPr lang="en-GB" noProof="0" dirty="0" smtClean="0"/>
              <a:t> </a:t>
            </a:r>
            <a:r>
              <a:rPr lang="en-GB" noProof="0" dirty="0" err="1" smtClean="0"/>
              <a:t>durch</a:t>
            </a:r>
            <a:r>
              <a:rPr lang="en-GB" noProof="0" dirty="0" smtClean="0"/>
              <a:t> </a:t>
            </a:r>
            <a:r>
              <a:rPr lang="en-GB" noProof="0" dirty="0" err="1" smtClean="0"/>
              <a:t>Klicken</a:t>
            </a:r>
            <a:r>
              <a:rPr lang="en-GB" noProof="0" dirty="0" smtClean="0"/>
              <a:t> </a:t>
            </a:r>
            <a:r>
              <a:rPr lang="en-GB" noProof="0" dirty="0" err="1" smtClean="0"/>
              <a:t>bearbeiten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859621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221D915-0BA8-4ADA-AFA5-FF993F0EC79B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4119632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15"/>
          <p:cNvSpPr>
            <a:spLocks noChangeArrowheads="1"/>
          </p:cNvSpPr>
          <p:nvPr/>
        </p:nvSpPr>
        <p:spPr bwMode="gray">
          <a:xfrm>
            <a:off x="0" y="3884613"/>
            <a:ext cx="9144000" cy="2973387"/>
          </a:xfrm>
          <a:prstGeom prst="rect">
            <a:avLst/>
          </a:prstGeom>
          <a:solidFill>
            <a:srgbClr val="0065BD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es-ES" sz="1800">
              <a:solidFill>
                <a:srgbClr val="000000"/>
              </a:solidFill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0413"/>
            <a:ext cx="7913688" cy="51752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102225"/>
            <a:ext cx="5399088" cy="4572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pic>
        <p:nvPicPr>
          <p:cNvPr id="3079" name="Picture 7" descr="PE_UK_rev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845175"/>
            <a:ext cx="2259013" cy="465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5137009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DF0FD54-0170-475A-8D81-08B1CAB3023E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189815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EC60E20-6A8C-49ED-94DD-E874759F2290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150557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" y="1265238"/>
            <a:ext cx="4108450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6600" y="1265238"/>
            <a:ext cx="4110038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BEC1A2F-0CAB-402E-AB32-322331563002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196321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943A290-2A4F-4617-B043-FB26C21C87FD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287593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0F9D15-7556-4FB5-ADF5-28A95CE0C0D7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435126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160E106-EE45-46B1-9D34-CA39D815EE95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45190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A9DAA73-CFBD-4999-96FE-78977EFF5250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456420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2ABB0AA-F6D8-4A9D-8F9F-2181A2C41B68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736274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3139BAF-53A2-4ABE-9918-663D13DF3096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21596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DF0FD54-0170-475A-8D81-08B1CAB3023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7064538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63EFEF7-4A5C-4EED-8C74-F91F2F5F6FF4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4509158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4313" y="185738"/>
            <a:ext cx="2092325" cy="61182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185738"/>
            <a:ext cx="6127750" cy="61182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90129EC-55E9-44DB-9E55-46DAFFD33F43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75136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5"/>
          <p:cNvSpPr>
            <a:spLocks noChangeArrowheads="1"/>
          </p:cNvSpPr>
          <p:nvPr/>
        </p:nvSpPr>
        <p:spPr bwMode="gray">
          <a:xfrm>
            <a:off x="0" y="3884613"/>
            <a:ext cx="9144000" cy="2973387"/>
          </a:xfrm>
          <a:prstGeom prst="rect">
            <a:avLst/>
          </a:prstGeom>
          <a:solidFill>
            <a:srgbClr val="0065BD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defRPr/>
            </a:pPr>
            <a:endParaRPr lang="es-ES" altLang="fr-FR" sz="1800" smtClean="0">
              <a:solidFill>
                <a:srgbClr val="000000"/>
              </a:solidFill>
            </a:endParaRPr>
          </a:p>
        </p:txBody>
      </p:sp>
      <p:pic>
        <p:nvPicPr>
          <p:cNvPr id="5" name="Picture 7" descr="PE_UK_re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845175"/>
            <a:ext cx="2259013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2" descr="Picture1_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0"/>
            <a:ext cx="91440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8"/>
          <p:cNvGrpSpPr>
            <a:grpSpLocks/>
          </p:cNvGrpSpPr>
          <p:nvPr/>
        </p:nvGrpSpPr>
        <p:grpSpPr bwMode="auto">
          <a:xfrm>
            <a:off x="-363538" y="3525838"/>
            <a:ext cx="2627313" cy="719137"/>
            <a:chOff x="-363538" y="3525838"/>
            <a:chExt cx="2627313" cy="719137"/>
          </a:xfrm>
        </p:grpSpPr>
        <p:sp>
          <p:nvSpPr>
            <p:cNvPr id="8" name="Oval 29"/>
            <p:cNvSpPr>
              <a:spLocks noChangeArrowheads="1"/>
            </p:cNvSpPr>
            <p:nvPr/>
          </p:nvSpPr>
          <p:spPr bwMode="gray">
            <a:xfrm>
              <a:off x="-363538" y="3525838"/>
              <a:ext cx="719138" cy="719137"/>
            </a:xfrm>
            <a:prstGeom prst="ellipse">
              <a:avLst/>
            </a:pr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</a:endParaRPr>
            </a:p>
          </p:txBody>
        </p:sp>
        <p:sp>
          <p:nvSpPr>
            <p:cNvPr id="9" name="Oval 30"/>
            <p:cNvSpPr>
              <a:spLocks noChangeArrowheads="1"/>
            </p:cNvSpPr>
            <p:nvPr/>
          </p:nvSpPr>
          <p:spPr bwMode="gray">
            <a:xfrm>
              <a:off x="1544638" y="3525838"/>
              <a:ext cx="719137" cy="719137"/>
            </a:xfrm>
            <a:prstGeom prst="ellipse">
              <a:avLst/>
            </a:prstGeom>
            <a:solidFill>
              <a:srgbClr val="81CF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Oval 31"/>
            <p:cNvSpPr>
              <a:spLocks noChangeArrowheads="1"/>
            </p:cNvSpPr>
            <p:nvPr/>
          </p:nvSpPr>
          <p:spPr bwMode="gray">
            <a:xfrm>
              <a:off x="592138" y="3525838"/>
              <a:ext cx="719137" cy="719137"/>
            </a:xfrm>
            <a:prstGeom prst="ellipse">
              <a:avLst/>
            </a:prstGeom>
            <a:solidFill>
              <a:srgbClr val="C50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0413"/>
            <a:ext cx="7913688" cy="51752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102225"/>
            <a:ext cx="5399088" cy="4572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3500717386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1CA8E-B81D-44AB-B90E-4484F09F8DA0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904314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B9459-A123-4957-A75E-CB430C0B05C0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676170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" y="1265238"/>
            <a:ext cx="4108450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6600" y="1265238"/>
            <a:ext cx="4110038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92E1F-E818-4D01-9697-421C46555A4F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307190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A45E4-F4A9-465D-B73A-FE54C9F558F1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686185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AAF38-8109-45F6-8FFB-41AC3E48DE4E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580325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09AD0-4FBF-46EB-8B4E-68DE6101C728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82465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CCF3B-CC93-4DB4-9B10-E7C0561B5D79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501096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8F489-3C96-4779-BBD1-593F6F03B3BC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954253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8A2F144-3F69-4613-A614-434F9CB3CF3C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3527627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C298D-C0C8-4266-BEDD-381DF6F4F250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722595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4313" y="185738"/>
            <a:ext cx="2092325" cy="61182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185738"/>
            <a:ext cx="6127750" cy="61182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A2477-AFD8-45E8-B000-8AA9BA8A6E37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602751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163" y="185738"/>
            <a:ext cx="6118225" cy="5476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85750" y="1265238"/>
            <a:ext cx="4108450" cy="5038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46600" y="1265238"/>
            <a:ext cx="4110038" cy="2443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46600" y="3860800"/>
            <a:ext cx="4110038" cy="2443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CB655E-DF0B-46CA-A10B-9904007E5817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072335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284163" y="185738"/>
            <a:ext cx="6118225" cy="5476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750" y="1265238"/>
            <a:ext cx="4108450" cy="2443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46600" y="1265238"/>
            <a:ext cx="4110038" cy="2443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285750" y="3860800"/>
            <a:ext cx="4108450" cy="2443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46600" y="3860800"/>
            <a:ext cx="4110038" cy="2443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48ABB-AA58-4F96-8A90-32ED16C4893A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nl-B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764952"/>
      </p:ext>
    </p:extLst>
  </p:cSld>
  <p:clrMapOvr>
    <a:masterClrMapping/>
  </p:clrMapOvr>
  <p:transition xmlns:p14="http://schemas.microsoft.com/office/powerpoint/2010/main" spd="slow">
    <p:wipe dir="r"/>
  </p:transition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el und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8913" y="187325"/>
            <a:ext cx="6118225" cy="5461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iagrammplatzhalter 2"/>
          <p:cNvSpPr>
            <a:spLocks noGrp="1"/>
          </p:cNvSpPr>
          <p:nvPr>
            <p:ph type="chart" idx="1"/>
          </p:nvPr>
        </p:nvSpPr>
        <p:spPr>
          <a:xfrm>
            <a:off x="390525" y="1268413"/>
            <a:ext cx="8372475" cy="5040312"/>
          </a:xfrm>
        </p:spPr>
        <p:txBody>
          <a:bodyPr/>
          <a:lstStyle/>
          <a:p>
            <a:pPr lvl="0"/>
            <a:endParaRPr lang="de-DE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A58D9-42F3-49CF-9CCC-521EFF9C9931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75997"/>
      </p:ext>
    </p:extLst>
  </p:cSld>
  <p:clrMapOvr>
    <a:masterClrMapping/>
  </p:clrMapOvr>
  <p:transition xmlns:p14="http://schemas.microsoft.com/office/powerpoint/2010/main" spd="slow">
    <p:pull/>
  </p:transition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ie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sz="quarter" idx="10"/>
          </p:nvPr>
        </p:nvSpPr>
        <p:spPr>
          <a:xfrm>
            <a:off x="107505" y="1124745"/>
            <a:ext cx="8928992" cy="5545136"/>
          </a:xfrm>
        </p:spPr>
        <p:txBody>
          <a:bodyPr/>
          <a:lstStyle>
            <a:lvl1pPr>
              <a:spcBef>
                <a:spcPts val="400"/>
              </a:spcBef>
              <a:spcAft>
                <a:spcPts val="600"/>
              </a:spcAft>
              <a:defRPr sz="2200"/>
            </a:lvl1pPr>
            <a:lvl2pPr>
              <a:spcAft>
                <a:spcPts val="300"/>
              </a:spcAft>
              <a:defRPr sz="2000"/>
            </a:lvl2pPr>
            <a:lvl3pPr>
              <a:spcBef>
                <a:spcPts val="300"/>
              </a:spcBef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err="1" smtClean="0"/>
              <a:t>Textmasterformat</a:t>
            </a:r>
            <a:r>
              <a:rPr lang="en-GB" noProof="0" dirty="0" smtClean="0"/>
              <a:t> </a:t>
            </a:r>
            <a:r>
              <a:rPr lang="en-GB" noProof="0" dirty="0" err="1" smtClean="0"/>
              <a:t>bearbeiten</a:t>
            </a:r>
            <a:endParaRPr lang="en-GB" noProof="0" dirty="0" smtClean="0"/>
          </a:p>
          <a:p>
            <a:pPr lvl="1"/>
            <a:r>
              <a:rPr lang="en-GB" noProof="0" dirty="0" err="1" smtClean="0"/>
              <a:t>Zweite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 smtClean="0"/>
          </a:p>
          <a:p>
            <a:pPr lvl="2"/>
            <a:r>
              <a:rPr lang="en-GB" noProof="0" dirty="0" err="1" smtClean="0"/>
              <a:t>Dritte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 smtClean="0"/>
          </a:p>
          <a:p>
            <a:pPr lvl="3"/>
            <a:r>
              <a:rPr lang="en-GB" noProof="0" dirty="0" err="1" smtClean="0"/>
              <a:t>Vierte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 smtClean="0"/>
          </a:p>
          <a:p>
            <a:pPr lvl="4"/>
            <a:r>
              <a:rPr lang="en-GB" noProof="0" dirty="0" err="1" smtClean="0"/>
              <a:t>Fünfte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err="1" smtClean="0"/>
              <a:t>Titelmasterformat</a:t>
            </a:r>
            <a:r>
              <a:rPr lang="en-GB" noProof="0" dirty="0" smtClean="0"/>
              <a:t> </a:t>
            </a:r>
            <a:r>
              <a:rPr lang="en-GB" noProof="0" dirty="0" err="1" smtClean="0"/>
              <a:t>durch</a:t>
            </a:r>
            <a:r>
              <a:rPr lang="en-GB" noProof="0" dirty="0" smtClean="0"/>
              <a:t> </a:t>
            </a:r>
            <a:r>
              <a:rPr lang="en-GB" noProof="0" dirty="0" err="1" smtClean="0"/>
              <a:t>Klicken</a:t>
            </a:r>
            <a:r>
              <a:rPr lang="en-GB" noProof="0" dirty="0" smtClean="0"/>
              <a:t> </a:t>
            </a:r>
            <a:r>
              <a:rPr lang="en-GB" noProof="0" dirty="0" err="1" smtClean="0"/>
              <a:t>bearbeiten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644164843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5"/>
          <p:cNvSpPr>
            <a:spLocks noChangeArrowheads="1"/>
          </p:cNvSpPr>
          <p:nvPr/>
        </p:nvSpPr>
        <p:spPr bwMode="gray">
          <a:xfrm>
            <a:off x="0" y="3884613"/>
            <a:ext cx="9144000" cy="2973387"/>
          </a:xfrm>
          <a:prstGeom prst="rect">
            <a:avLst/>
          </a:prstGeom>
          <a:solidFill>
            <a:srgbClr val="0065BD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defRPr/>
            </a:pPr>
            <a:endParaRPr lang="es-ES" altLang="fr-FR" sz="1800" smtClean="0">
              <a:solidFill>
                <a:srgbClr val="000000"/>
              </a:solidFill>
            </a:endParaRPr>
          </a:p>
        </p:txBody>
      </p:sp>
      <p:pic>
        <p:nvPicPr>
          <p:cNvPr id="5" name="Picture 7" descr="PE_UK_re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845175"/>
            <a:ext cx="2259013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2" descr="Picture1_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0"/>
            <a:ext cx="91440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8"/>
          <p:cNvGrpSpPr>
            <a:grpSpLocks/>
          </p:cNvGrpSpPr>
          <p:nvPr/>
        </p:nvGrpSpPr>
        <p:grpSpPr bwMode="auto">
          <a:xfrm>
            <a:off x="-363538" y="3525838"/>
            <a:ext cx="2627313" cy="719137"/>
            <a:chOff x="-363538" y="3525838"/>
            <a:chExt cx="2627313" cy="719137"/>
          </a:xfrm>
        </p:grpSpPr>
        <p:sp>
          <p:nvSpPr>
            <p:cNvPr id="8" name="Oval 29"/>
            <p:cNvSpPr>
              <a:spLocks noChangeArrowheads="1"/>
            </p:cNvSpPr>
            <p:nvPr/>
          </p:nvSpPr>
          <p:spPr bwMode="gray">
            <a:xfrm>
              <a:off x="-363538" y="3525838"/>
              <a:ext cx="719138" cy="719137"/>
            </a:xfrm>
            <a:prstGeom prst="ellipse">
              <a:avLst/>
            </a:pr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</a:endParaRPr>
            </a:p>
          </p:txBody>
        </p:sp>
        <p:sp>
          <p:nvSpPr>
            <p:cNvPr id="9" name="Oval 30"/>
            <p:cNvSpPr>
              <a:spLocks noChangeArrowheads="1"/>
            </p:cNvSpPr>
            <p:nvPr/>
          </p:nvSpPr>
          <p:spPr bwMode="gray">
            <a:xfrm>
              <a:off x="1544638" y="3525838"/>
              <a:ext cx="719137" cy="719137"/>
            </a:xfrm>
            <a:prstGeom prst="ellipse">
              <a:avLst/>
            </a:prstGeom>
            <a:solidFill>
              <a:srgbClr val="81CF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Oval 31"/>
            <p:cNvSpPr>
              <a:spLocks noChangeArrowheads="1"/>
            </p:cNvSpPr>
            <p:nvPr/>
          </p:nvSpPr>
          <p:spPr bwMode="gray">
            <a:xfrm>
              <a:off x="592138" y="3525838"/>
              <a:ext cx="719137" cy="719137"/>
            </a:xfrm>
            <a:prstGeom prst="ellipse">
              <a:avLst/>
            </a:prstGeom>
            <a:solidFill>
              <a:srgbClr val="C50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0413"/>
            <a:ext cx="7913688" cy="51752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102225"/>
            <a:ext cx="5399088" cy="4572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710240401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1CA8E-B81D-44AB-B90E-4484F09F8DA0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969917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B9459-A123-4957-A75E-CB430C0B05C0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351557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" y="1265238"/>
            <a:ext cx="4108450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6600" y="1265238"/>
            <a:ext cx="4110038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92E1F-E818-4D01-9697-421C46555A4F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627281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4313" y="185738"/>
            <a:ext cx="2092325" cy="61182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185738"/>
            <a:ext cx="6127750" cy="61182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1C05FD8-024F-471C-BCEA-D0DF5791DB12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4708015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A45E4-F4A9-465D-B73A-FE54C9F558F1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313223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AAF38-8109-45F6-8FFB-41AC3E48DE4E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949917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09AD0-4FBF-46EB-8B4E-68DE6101C728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60968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CCF3B-CC93-4DB4-9B10-E7C0561B5D79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390543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8F489-3C96-4779-BBD1-593F6F03B3BC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683740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C298D-C0C8-4266-BEDD-381DF6F4F250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12669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4313" y="185738"/>
            <a:ext cx="2092325" cy="61182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185738"/>
            <a:ext cx="6127750" cy="61182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A2477-AFD8-45E8-B000-8AA9BA8A6E37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62707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163" y="185738"/>
            <a:ext cx="6118225" cy="5476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85750" y="1265238"/>
            <a:ext cx="4108450" cy="5038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46600" y="1265238"/>
            <a:ext cx="4110038" cy="2443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46600" y="3860800"/>
            <a:ext cx="4110038" cy="2443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CB655E-DF0B-46CA-A10B-9904007E5817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234896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284163" y="185738"/>
            <a:ext cx="6118225" cy="5476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750" y="1265238"/>
            <a:ext cx="4108450" cy="2443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46600" y="1265238"/>
            <a:ext cx="4110038" cy="2443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285750" y="3860800"/>
            <a:ext cx="4108450" cy="2443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46600" y="3860800"/>
            <a:ext cx="4110038" cy="2443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48ABB-AA58-4F96-8A90-32ED16C4893A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nl-B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139344"/>
      </p:ext>
    </p:extLst>
  </p:cSld>
  <p:clrMapOvr>
    <a:masterClrMapping/>
  </p:clrMapOvr>
  <p:transition xmlns:p14="http://schemas.microsoft.com/office/powerpoint/2010/main" spd="slow">
    <p:wipe dir="r"/>
  </p:transition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el und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8913" y="187325"/>
            <a:ext cx="6118225" cy="5461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iagrammplatzhalter 2"/>
          <p:cNvSpPr>
            <a:spLocks noGrp="1"/>
          </p:cNvSpPr>
          <p:nvPr>
            <p:ph type="chart" idx="1"/>
          </p:nvPr>
        </p:nvSpPr>
        <p:spPr>
          <a:xfrm>
            <a:off x="390525" y="1268413"/>
            <a:ext cx="8372475" cy="5040312"/>
          </a:xfrm>
        </p:spPr>
        <p:txBody>
          <a:bodyPr/>
          <a:lstStyle/>
          <a:p>
            <a:pPr lvl="0"/>
            <a:endParaRPr lang="de-DE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A58D9-42F3-49CF-9CCC-521EFF9C9931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871567"/>
      </p:ext>
    </p:extLst>
  </p:cSld>
  <p:clrMapOvr>
    <a:masterClrMapping/>
  </p:clrMapOvr>
  <p:transition xmlns:p14="http://schemas.microsoft.com/office/powerpoint/2010/main" spd="slow">
    <p:pull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F3925F8-024B-4739-96B7-032EAEF71A02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597485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ie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sz="quarter" idx="10"/>
          </p:nvPr>
        </p:nvSpPr>
        <p:spPr>
          <a:xfrm>
            <a:off x="107505" y="1124745"/>
            <a:ext cx="8928992" cy="5545136"/>
          </a:xfrm>
        </p:spPr>
        <p:txBody>
          <a:bodyPr/>
          <a:lstStyle>
            <a:lvl1pPr>
              <a:spcBef>
                <a:spcPts val="400"/>
              </a:spcBef>
              <a:spcAft>
                <a:spcPts val="600"/>
              </a:spcAft>
              <a:defRPr sz="2200"/>
            </a:lvl1pPr>
            <a:lvl2pPr>
              <a:spcAft>
                <a:spcPts val="300"/>
              </a:spcAft>
              <a:defRPr sz="2000"/>
            </a:lvl2pPr>
            <a:lvl3pPr>
              <a:spcBef>
                <a:spcPts val="300"/>
              </a:spcBef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err="1" smtClean="0"/>
              <a:t>Textmasterformat</a:t>
            </a:r>
            <a:r>
              <a:rPr lang="en-GB" noProof="0" dirty="0" smtClean="0"/>
              <a:t> </a:t>
            </a:r>
            <a:r>
              <a:rPr lang="en-GB" noProof="0" dirty="0" err="1" smtClean="0"/>
              <a:t>bearbeiten</a:t>
            </a:r>
            <a:endParaRPr lang="en-GB" noProof="0" dirty="0" smtClean="0"/>
          </a:p>
          <a:p>
            <a:pPr lvl="1"/>
            <a:r>
              <a:rPr lang="en-GB" noProof="0" dirty="0" err="1" smtClean="0"/>
              <a:t>Zweite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 smtClean="0"/>
          </a:p>
          <a:p>
            <a:pPr lvl="2"/>
            <a:r>
              <a:rPr lang="en-GB" noProof="0" dirty="0" err="1" smtClean="0"/>
              <a:t>Dritte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 smtClean="0"/>
          </a:p>
          <a:p>
            <a:pPr lvl="3"/>
            <a:r>
              <a:rPr lang="en-GB" noProof="0" dirty="0" err="1" smtClean="0"/>
              <a:t>Vierte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 smtClean="0"/>
          </a:p>
          <a:p>
            <a:pPr lvl="4"/>
            <a:r>
              <a:rPr lang="en-GB" noProof="0" dirty="0" err="1" smtClean="0"/>
              <a:t>Fünfte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err="1" smtClean="0"/>
              <a:t>Titelmasterformat</a:t>
            </a:r>
            <a:r>
              <a:rPr lang="en-GB" noProof="0" dirty="0" smtClean="0"/>
              <a:t> </a:t>
            </a:r>
            <a:r>
              <a:rPr lang="en-GB" noProof="0" dirty="0" err="1" smtClean="0"/>
              <a:t>durch</a:t>
            </a:r>
            <a:r>
              <a:rPr lang="en-GB" noProof="0" dirty="0" smtClean="0"/>
              <a:t> </a:t>
            </a:r>
            <a:r>
              <a:rPr lang="en-GB" noProof="0" dirty="0" err="1" smtClean="0"/>
              <a:t>Klicken</a:t>
            </a:r>
            <a:r>
              <a:rPr lang="en-GB" noProof="0" dirty="0" smtClean="0"/>
              <a:t> </a:t>
            </a:r>
            <a:r>
              <a:rPr lang="en-GB" noProof="0" dirty="0" err="1" smtClean="0"/>
              <a:t>bearbeiten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917630799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5"/>
          <p:cNvSpPr>
            <a:spLocks noChangeArrowheads="1"/>
          </p:cNvSpPr>
          <p:nvPr/>
        </p:nvSpPr>
        <p:spPr bwMode="gray">
          <a:xfrm>
            <a:off x="0" y="3884613"/>
            <a:ext cx="9144000" cy="2973387"/>
          </a:xfrm>
          <a:prstGeom prst="rect">
            <a:avLst/>
          </a:prstGeom>
          <a:solidFill>
            <a:srgbClr val="0065BD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defRPr/>
            </a:pPr>
            <a:endParaRPr lang="es-ES" altLang="fr-FR" sz="1800" smtClean="0">
              <a:solidFill>
                <a:srgbClr val="000000"/>
              </a:solidFill>
            </a:endParaRPr>
          </a:p>
        </p:txBody>
      </p:sp>
      <p:pic>
        <p:nvPicPr>
          <p:cNvPr id="5" name="Picture 7" descr="PE_UK_re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845175"/>
            <a:ext cx="2259013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2" descr="Picture1_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0"/>
            <a:ext cx="91440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8"/>
          <p:cNvGrpSpPr>
            <a:grpSpLocks/>
          </p:cNvGrpSpPr>
          <p:nvPr/>
        </p:nvGrpSpPr>
        <p:grpSpPr bwMode="auto">
          <a:xfrm>
            <a:off x="-363538" y="3525838"/>
            <a:ext cx="2627313" cy="719137"/>
            <a:chOff x="-363538" y="3525838"/>
            <a:chExt cx="2627313" cy="719137"/>
          </a:xfrm>
        </p:grpSpPr>
        <p:sp>
          <p:nvSpPr>
            <p:cNvPr id="8" name="Oval 29"/>
            <p:cNvSpPr>
              <a:spLocks noChangeArrowheads="1"/>
            </p:cNvSpPr>
            <p:nvPr/>
          </p:nvSpPr>
          <p:spPr bwMode="gray">
            <a:xfrm>
              <a:off x="-363538" y="3525838"/>
              <a:ext cx="719138" cy="719137"/>
            </a:xfrm>
            <a:prstGeom prst="ellipse">
              <a:avLst/>
            </a:pr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</a:endParaRPr>
            </a:p>
          </p:txBody>
        </p:sp>
        <p:sp>
          <p:nvSpPr>
            <p:cNvPr id="9" name="Oval 30"/>
            <p:cNvSpPr>
              <a:spLocks noChangeArrowheads="1"/>
            </p:cNvSpPr>
            <p:nvPr/>
          </p:nvSpPr>
          <p:spPr bwMode="gray">
            <a:xfrm>
              <a:off x="1544638" y="3525838"/>
              <a:ext cx="719137" cy="719137"/>
            </a:xfrm>
            <a:prstGeom prst="ellipse">
              <a:avLst/>
            </a:prstGeom>
            <a:solidFill>
              <a:srgbClr val="81CF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Oval 31"/>
            <p:cNvSpPr>
              <a:spLocks noChangeArrowheads="1"/>
            </p:cNvSpPr>
            <p:nvPr/>
          </p:nvSpPr>
          <p:spPr bwMode="gray">
            <a:xfrm>
              <a:off x="592138" y="3525838"/>
              <a:ext cx="719137" cy="719137"/>
            </a:xfrm>
            <a:prstGeom prst="ellipse">
              <a:avLst/>
            </a:prstGeom>
            <a:solidFill>
              <a:srgbClr val="C50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0413"/>
            <a:ext cx="7913688" cy="51752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102225"/>
            <a:ext cx="5399088" cy="4572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2346960300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1CA8E-B81D-44AB-B90E-4484F09F8DA0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180160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B9459-A123-4957-A75E-CB430C0B05C0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56005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" y="1265238"/>
            <a:ext cx="4108450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6600" y="1265238"/>
            <a:ext cx="4110038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92E1F-E818-4D01-9697-421C46555A4F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415750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A45E4-F4A9-465D-B73A-FE54C9F558F1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519193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AAF38-8109-45F6-8FFB-41AC3E48DE4E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762731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09AD0-4FBF-46EB-8B4E-68DE6101C728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207558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CCF3B-CC93-4DB4-9B10-E7C0561B5D79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536852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8F489-3C96-4779-BBD1-593F6F03B3BC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490066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73C65DA-0BD4-4775-A807-6B851C0F0A1B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7607374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C298D-C0C8-4266-BEDD-381DF6F4F250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264961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4313" y="185738"/>
            <a:ext cx="2092325" cy="61182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185738"/>
            <a:ext cx="6127750" cy="61182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A2477-AFD8-45E8-B000-8AA9BA8A6E37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999583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163" y="185738"/>
            <a:ext cx="6118225" cy="5476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85750" y="1265238"/>
            <a:ext cx="4108450" cy="5038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46600" y="1265238"/>
            <a:ext cx="4110038" cy="2443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46600" y="3860800"/>
            <a:ext cx="4110038" cy="2443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CB655E-DF0B-46CA-A10B-9904007E5817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074273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el und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8913" y="187325"/>
            <a:ext cx="6118225" cy="5461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iagrammplatzhalter 2"/>
          <p:cNvSpPr>
            <a:spLocks noGrp="1"/>
          </p:cNvSpPr>
          <p:nvPr>
            <p:ph type="chart" idx="1"/>
          </p:nvPr>
        </p:nvSpPr>
        <p:spPr>
          <a:xfrm>
            <a:off x="390525" y="1268413"/>
            <a:ext cx="8372475" cy="5040312"/>
          </a:xfrm>
        </p:spPr>
        <p:txBody>
          <a:bodyPr/>
          <a:lstStyle/>
          <a:p>
            <a:pPr lvl="0"/>
            <a:endParaRPr lang="de-DE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A58D9-42F3-49CF-9CCC-521EFF9C9931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289428"/>
      </p:ext>
    </p:extLst>
  </p:cSld>
  <p:clrMapOvr>
    <a:masterClrMapping/>
  </p:clrMapOvr>
  <p:transition xmlns:p14="http://schemas.microsoft.com/office/powerpoint/2010/main" spd="slow">
    <p:pull/>
  </p:transition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ie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sz="quarter" idx="10"/>
          </p:nvPr>
        </p:nvSpPr>
        <p:spPr>
          <a:xfrm>
            <a:off x="107505" y="1124745"/>
            <a:ext cx="8928992" cy="5545136"/>
          </a:xfrm>
        </p:spPr>
        <p:txBody>
          <a:bodyPr/>
          <a:lstStyle>
            <a:lvl1pPr>
              <a:spcBef>
                <a:spcPts val="400"/>
              </a:spcBef>
              <a:spcAft>
                <a:spcPts val="600"/>
              </a:spcAft>
              <a:defRPr sz="2200"/>
            </a:lvl1pPr>
            <a:lvl2pPr>
              <a:spcAft>
                <a:spcPts val="300"/>
              </a:spcAft>
              <a:defRPr sz="2000"/>
            </a:lvl2pPr>
            <a:lvl3pPr>
              <a:spcBef>
                <a:spcPts val="300"/>
              </a:spcBef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err="1" smtClean="0"/>
              <a:t>Textmasterformat</a:t>
            </a:r>
            <a:r>
              <a:rPr lang="en-GB" noProof="0" dirty="0" smtClean="0"/>
              <a:t> </a:t>
            </a:r>
            <a:r>
              <a:rPr lang="en-GB" noProof="0" dirty="0" err="1" smtClean="0"/>
              <a:t>bearbeiten</a:t>
            </a:r>
            <a:endParaRPr lang="en-GB" noProof="0" dirty="0" smtClean="0"/>
          </a:p>
          <a:p>
            <a:pPr lvl="1"/>
            <a:r>
              <a:rPr lang="en-GB" noProof="0" dirty="0" err="1" smtClean="0"/>
              <a:t>Zweite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 smtClean="0"/>
          </a:p>
          <a:p>
            <a:pPr lvl="2"/>
            <a:r>
              <a:rPr lang="en-GB" noProof="0" dirty="0" err="1" smtClean="0"/>
              <a:t>Dritte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 smtClean="0"/>
          </a:p>
          <a:p>
            <a:pPr lvl="3"/>
            <a:r>
              <a:rPr lang="en-GB" noProof="0" dirty="0" err="1" smtClean="0"/>
              <a:t>Vierte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 smtClean="0"/>
          </a:p>
          <a:p>
            <a:pPr lvl="4"/>
            <a:r>
              <a:rPr lang="en-GB" noProof="0" dirty="0" err="1" smtClean="0"/>
              <a:t>Fünfte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err="1" smtClean="0"/>
              <a:t>Titelmasterformat</a:t>
            </a:r>
            <a:r>
              <a:rPr lang="en-GB" noProof="0" dirty="0" smtClean="0"/>
              <a:t> </a:t>
            </a:r>
            <a:r>
              <a:rPr lang="en-GB" noProof="0" dirty="0" err="1" smtClean="0"/>
              <a:t>durch</a:t>
            </a:r>
            <a:r>
              <a:rPr lang="en-GB" noProof="0" dirty="0" smtClean="0"/>
              <a:t> </a:t>
            </a:r>
            <a:r>
              <a:rPr lang="en-GB" noProof="0" dirty="0" err="1" smtClean="0"/>
              <a:t>Klicken</a:t>
            </a:r>
            <a:r>
              <a:rPr lang="en-GB" noProof="0" dirty="0" smtClean="0"/>
              <a:t> </a:t>
            </a:r>
            <a:r>
              <a:rPr lang="en-GB" noProof="0" dirty="0" err="1" smtClean="0"/>
              <a:t>bearbeiten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634540006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5"/>
          <p:cNvSpPr>
            <a:spLocks noChangeArrowheads="1"/>
          </p:cNvSpPr>
          <p:nvPr/>
        </p:nvSpPr>
        <p:spPr bwMode="gray">
          <a:xfrm>
            <a:off x="0" y="3884613"/>
            <a:ext cx="9144000" cy="2973387"/>
          </a:xfrm>
          <a:prstGeom prst="rect">
            <a:avLst/>
          </a:prstGeom>
          <a:solidFill>
            <a:srgbClr val="0065BD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defRPr/>
            </a:pPr>
            <a:endParaRPr lang="es-ES" altLang="fr-FR" sz="1800" smtClean="0">
              <a:solidFill>
                <a:srgbClr val="000000"/>
              </a:solidFill>
            </a:endParaRPr>
          </a:p>
        </p:txBody>
      </p:sp>
      <p:pic>
        <p:nvPicPr>
          <p:cNvPr id="5" name="Picture 7" descr="PE_UK_re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845175"/>
            <a:ext cx="2259013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2" descr="Picture1_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0"/>
            <a:ext cx="91440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8"/>
          <p:cNvGrpSpPr>
            <a:grpSpLocks/>
          </p:cNvGrpSpPr>
          <p:nvPr/>
        </p:nvGrpSpPr>
        <p:grpSpPr bwMode="auto">
          <a:xfrm>
            <a:off x="-363538" y="3525838"/>
            <a:ext cx="2627313" cy="719137"/>
            <a:chOff x="-363538" y="3525838"/>
            <a:chExt cx="2627313" cy="719137"/>
          </a:xfrm>
        </p:grpSpPr>
        <p:sp>
          <p:nvSpPr>
            <p:cNvPr id="8" name="Oval 29"/>
            <p:cNvSpPr>
              <a:spLocks noChangeArrowheads="1"/>
            </p:cNvSpPr>
            <p:nvPr/>
          </p:nvSpPr>
          <p:spPr bwMode="gray">
            <a:xfrm>
              <a:off x="-363538" y="3525838"/>
              <a:ext cx="719138" cy="719137"/>
            </a:xfrm>
            <a:prstGeom prst="ellipse">
              <a:avLst/>
            </a:pr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</a:endParaRPr>
            </a:p>
          </p:txBody>
        </p:sp>
        <p:sp>
          <p:nvSpPr>
            <p:cNvPr id="9" name="Oval 30"/>
            <p:cNvSpPr>
              <a:spLocks noChangeArrowheads="1"/>
            </p:cNvSpPr>
            <p:nvPr/>
          </p:nvSpPr>
          <p:spPr bwMode="gray">
            <a:xfrm>
              <a:off x="1544638" y="3525838"/>
              <a:ext cx="719137" cy="719137"/>
            </a:xfrm>
            <a:prstGeom prst="ellipse">
              <a:avLst/>
            </a:prstGeom>
            <a:solidFill>
              <a:srgbClr val="81CF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Oval 31"/>
            <p:cNvSpPr>
              <a:spLocks noChangeArrowheads="1"/>
            </p:cNvSpPr>
            <p:nvPr/>
          </p:nvSpPr>
          <p:spPr bwMode="gray">
            <a:xfrm>
              <a:off x="592138" y="3525838"/>
              <a:ext cx="719137" cy="719137"/>
            </a:xfrm>
            <a:prstGeom prst="ellipse">
              <a:avLst/>
            </a:prstGeom>
            <a:solidFill>
              <a:srgbClr val="C50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0413"/>
            <a:ext cx="7913688" cy="51752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102225"/>
            <a:ext cx="5399088" cy="4572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1106439462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1CA8E-B81D-44AB-B90E-4484F09F8DA0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886047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B9459-A123-4957-A75E-CB430C0B05C0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465258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" y="1265238"/>
            <a:ext cx="4108450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6600" y="1265238"/>
            <a:ext cx="4110038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92E1F-E818-4D01-9697-421C46555A4F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507525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A45E4-F4A9-465D-B73A-FE54C9F558F1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386768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54A60EE-DA15-4837-9B61-EAF5BD73CAF1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49200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AAF38-8109-45F6-8FFB-41AC3E48DE4E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681256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09AD0-4FBF-46EB-8B4E-68DE6101C728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977764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CCF3B-CC93-4DB4-9B10-E7C0561B5D79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257286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8F489-3C96-4779-BBD1-593F6F03B3BC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68458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C298D-C0C8-4266-BEDD-381DF6F4F250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782878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4313" y="185738"/>
            <a:ext cx="2092325" cy="61182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185738"/>
            <a:ext cx="6127750" cy="61182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A2477-AFD8-45E8-B000-8AA9BA8A6E37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901238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163" y="185738"/>
            <a:ext cx="6118225" cy="5476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85750" y="1265238"/>
            <a:ext cx="4108450" cy="5038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46600" y="1265238"/>
            <a:ext cx="4110038" cy="2443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46600" y="3860800"/>
            <a:ext cx="4110038" cy="2443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CB655E-DF0B-46CA-A10B-9904007E5817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201393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284163" y="185738"/>
            <a:ext cx="6118225" cy="5476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750" y="1265238"/>
            <a:ext cx="4108450" cy="2443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46600" y="1265238"/>
            <a:ext cx="4110038" cy="2443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285750" y="3860800"/>
            <a:ext cx="4108450" cy="2443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46600" y="3860800"/>
            <a:ext cx="4110038" cy="2443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48ABB-AA58-4F96-8A90-32ED16C4893A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nl-B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081666"/>
      </p:ext>
    </p:extLst>
  </p:cSld>
  <p:clrMapOvr>
    <a:masterClrMapping/>
  </p:clrMapOvr>
  <p:transition xmlns:p14="http://schemas.microsoft.com/office/powerpoint/2010/main" spd="slow">
    <p:wipe dir="r"/>
  </p:transition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el und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8913" y="187325"/>
            <a:ext cx="6118225" cy="5461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iagrammplatzhalter 2"/>
          <p:cNvSpPr>
            <a:spLocks noGrp="1"/>
          </p:cNvSpPr>
          <p:nvPr>
            <p:ph type="chart" idx="1"/>
          </p:nvPr>
        </p:nvSpPr>
        <p:spPr>
          <a:xfrm>
            <a:off x="390525" y="1268413"/>
            <a:ext cx="8372475" cy="5040312"/>
          </a:xfrm>
        </p:spPr>
        <p:txBody>
          <a:bodyPr/>
          <a:lstStyle/>
          <a:p>
            <a:pPr lvl="0"/>
            <a:endParaRPr lang="de-DE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A58D9-42F3-49CF-9CCC-521EFF9C9931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247324"/>
      </p:ext>
    </p:extLst>
  </p:cSld>
  <p:clrMapOvr>
    <a:masterClrMapping/>
  </p:clrMapOvr>
  <p:transition xmlns:p14="http://schemas.microsoft.com/office/powerpoint/2010/main" spd="slow">
    <p:pull/>
  </p:transition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5"/>
          <p:cNvSpPr>
            <a:spLocks noChangeArrowheads="1"/>
          </p:cNvSpPr>
          <p:nvPr/>
        </p:nvSpPr>
        <p:spPr bwMode="gray">
          <a:xfrm>
            <a:off x="0" y="3884613"/>
            <a:ext cx="9144000" cy="2973387"/>
          </a:xfrm>
          <a:prstGeom prst="rect">
            <a:avLst/>
          </a:prstGeom>
          <a:solidFill>
            <a:srgbClr val="0065BD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defRPr/>
            </a:pPr>
            <a:endParaRPr lang="es-ES" altLang="fr-FR" sz="1800" smtClean="0">
              <a:solidFill>
                <a:srgbClr val="000000"/>
              </a:solidFill>
            </a:endParaRPr>
          </a:p>
        </p:txBody>
      </p:sp>
      <p:pic>
        <p:nvPicPr>
          <p:cNvPr id="5" name="Picture 7" descr="PE_UK_re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845175"/>
            <a:ext cx="2259013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2" descr="Picture1_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0"/>
            <a:ext cx="91440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8"/>
          <p:cNvGrpSpPr>
            <a:grpSpLocks/>
          </p:cNvGrpSpPr>
          <p:nvPr/>
        </p:nvGrpSpPr>
        <p:grpSpPr bwMode="auto">
          <a:xfrm>
            <a:off x="-363538" y="3525838"/>
            <a:ext cx="2627313" cy="719137"/>
            <a:chOff x="-363538" y="3525838"/>
            <a:chExt cx="2627313" cy="719137"/>
          </a:xfrm>
        </p:grpSpPr>
        <p:sp>
          <p:nvSpPr>
            <p:cNvPr id="8" name="Oval 29"/>
            <p:cNvSpPr>
              <a:spLocks noChangeArrowheads="1"/>
            </p:cNvSpPr>
            <p:nvPr/>
          </p:nvSpPr>
          <p:spPr bwMode="gray">
            <a:xfrm>
              <a:off x="-363538" y="3525838"/>
              <a:ext cx="719138" cy="719137"/>
            </a:xfrm>
            <a:prstGeom prst="ellipse">
              <a:avLst/>
            </a:pr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</a:endParaRPr>
            </a:p>
          </p:txBody>
        </p:sp>
        <p:sp>
          <p:nvSpPr>
            <p:cNvPr id="9" name="Oval 30"/>
            <p:cNvSpPr>
              <a:spLocks noChangeArrowheads="1"/>
            </p:cNvSpPr>
            <p:nvPr/>
          </p:nvSpPr>
          <p:spPr bwMode="gray">
            <a:xfrm>
              <a:off x="1544638" y="3525838"/>
              <a:ext cx="719137" cy="719137"/>
            </a:xfrm>
            <a:prstGeom prst="ellipse">
              <a:avLst/>
            </a:prstGeom>
            <a:solidFill>
              <a:srgbClr val="81CF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Oval 31"/>
            <p:cNvSpPr>
              <a:spLocks noChangeArrowheads="1"/>
            </p:cNvSpPr>
            <p:nvPr/>
          </p:nvSpPr>
          <p:spPr bwMode="gray">
            <a:xfrm>
              <a:off x="592138" y="3525838"/>
              <a:ext cx="719137" cy="719137"/>
            </a:xfrm>
            <a:prstGeom prst="ellipse">
              <a:avLst/>
            </a:prstGeom>
            <a:solidFill>
              <a:srgbClr val="C50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0413"/>
            <a:ext cx="7913688" cy="51752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102225"/>
            <a:ext cx="5399088" cy="4572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2420016833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4163" y="1265238"/>
            <a:ext cx="4108450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5013" y="1265238"/>
            <a:ext cx="4110037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0CD7730-3967-4A43-99A3-0AA7F1E7D570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1391103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1CA8E-B81D-44AB-B90E-4484F09F8DA0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326512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B9459-A123-4957-A75E-CB430C0B05C0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458863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" y="1265238"/>
            <a:ext cx="4108450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6600" y="1265238"/>
            <a:ext cx="4110038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92E1F-E818-4D01-9697-421C46555A4F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338952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A45E4-F4A9-465D-B73A-FE54C9F558F1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355743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AAF38-8109-45F6-8FFB-41AC3E48DE4E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200188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09AD0-4FBF-46EB-8B4E-68DE6101C728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224201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CCF3B-CC93-4DB4-9B10-E7C0561B5D79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033996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8F489-3C96-4779-BBD1-593F6F03B3BC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955454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C298D-C0C8-4266-BEDD-381DF6F4F250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664194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4313" y="185738"/>
            <a:ext cx="2092325" cy="61182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185738"/>
            <a:ext cx="6127750" cy="61182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A2477-AFD8-45E8-B000-8AA9BA8A6E37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204465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E4DFC8A-8A4A-4829-AC5B-82E31C825C77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8447851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163" y="185738"/>
            <a:ext cx="6118225" cy="5476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85750" y="1265238"/>
            <a:ext cx="4108450" cy="5038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46600" y="1265238"/>
            <a:ext cx="4110038" cy="2443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46600" y="3860800"/>
            <a:ext cx="4110038" cy="2443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CB655E-DF0B-46CA-A10B-9904007E5817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349213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284163" y="185738"/>
            <a:ext cx="6118225" cy="5476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750" y="1265238"/>
            <a:ext cx="4108450" cy="2443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46600" y="1265238"/>
            <a:ext cx="4110038" cy="2443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285750" y="3860800"/>
            <a:ext cx="4108450" cy="2443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46600" y="3860800"/>
            <a:ext cx="4110038" cy="2443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48ABB-AA58-4F96-8A90-32ED16C4893A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nl-B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260999"/>
      </p:ext>
    </p:extLst>
  </p:cSld>
  <p:clrMapOvr>
    <a:masterClrMapping/>
  </p:clrMapOvr>
  <p:transition xmlns:p14="http://schemas.microsoft.com/office/powerpoint/2010/main" spd="slow">
    <p:wipe dir="r"/>
  </p:transition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el und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8913" y="187325"/>
            <a:ext cx="6118225" cy="5461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iagrammplatzhalter 2"/>
          <p:cNvSpPr>
            <a:spLocks noGrp="1"/>
          </p:cNvSpPr>
          <p:nvPr>
            <p:ph type="chart" idx="1"/>
          </p:nvPr>
        </p:nvSpPr>
        <p:spPr>
          <a:xfrm>
            <a:off x="390525" y="1268413"/>
            <a:ext cx="8372475" cy="5040312"/>
          </a:xfrm>
        </p:spPr>
        <p:txBody>
          <a:bodyPr/>
          <a:lstStyle/>
          <a:p>
            <a:pPr lvl="0"/>
            <a:endParaRPr lang="de-DE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A58D9-42F3-49CF-9CCC-521EFF9C9931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347962"/>
      </p:ext>
    </p:extLst>
  </p:cSld>
  <p:clrMapOvr>
    <a:masterClrMapping/>
  </p:clrMapOvr>
  <p:transition xmlns:p14="http://schemas.microsoft.com/office/powerpoint/2010/main" spd="slow">
    <p:pull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D8CB1CD-E2FB-4308-A396-A5D66CD60516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0137938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47C4F4A-1B02-48AE-A7B6-96EF0A4CC2C2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4543650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EC60E20-6A8C-49ED-94DD-E874759F2290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3597401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96ADAB8-6F55-4630-8CAA-C48D9981DCED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752519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20A6B56-C23F-4422-A98C-CC4F3FE7B98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9895756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6CDBB94-EE49-4CFA-A3E6-19554BA93994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1913190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2725" y="185738"/>
            <a:ext cx="2092325" cy="61182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185738"/>
            <a:ext cx="6126162" cy="61182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85AD30A-23F1-422E-A45E-D1AC00CD8EF1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2140668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5"/>
          <p:cNvSpPr>
            <a:spLocks noChangeArrowheads="1"/>
          </p:cNvSpPr>
          <p:nvPr/>
        </p:nvSpPr>
        <p:spPr bwMode="gray">
          <a:xfrm>
            <a:off x="0" y="3884613"/>
            <a:ext cx="9144000" cy="2973387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de-DE" altLang="nl-BE" sz="1800" smtClean="0">
              <a:solidFill>
                <a:srgbClr val="000000"/>
              </a:solidFill>
            </a:endParaRPr>
          </a:p>
        </p:txBody>
      </p:sp>
      <p:pic>
        <p:nvPicPr>
          <p:cNvPr id="5" name="Picture 121" descr="PE_UK_re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845175"/>
            <a:ext cx="2259013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5646" name="Rectangle 1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4572000"/>
            <a:ext cx="7916863" cy="519113"/>
          </a:xfrm>
          <a:ln w="9525"/>
        </p:spPr>
        <p:txBody>
          <a:bodyPr lIns="91440" tIns="45720" rIns="91440" bIns="45720" anchor="t"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Mastertitelformat bearbeiten</a:t>
            </a:r>
          </a:p>
        </p:txBody>
      </p:sp>
      <p:sp>
        <p:nvSpPr>
          <p:cNvPr id="965647" name="Rectangle 1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5800" y="5105400"/>
            <a:ext cx="5399088" cy="457200"/>
          </a:xfrm>
        </p:spPr>
        <p:txBody>
          <a:bodyPr lIns="91440" tIns="45720" rIns="91440" bIns="45720">
            <a:spAutoFit/>
          </a:bodyPr>
          <a:lstStyle>
            <a:lvl1pPr marL="0" indent="0">
              <a:buFont typeface="Times" pitchFamily="48" charset="0"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Master-Untertitelformat bearbeiten           </a:t>
            </a:r>
          </a:p>
        </p:txBody>
      </p:sp>
    </p:spTree>
    <p:extLst>
      <p:ext uri="{BB962C8B-B14F-4D97-AF65-F5344CB8AC3E}">
        <p14:creationId xmlns:p14="http://schemas.microsoft.com/office/powerpoint/2010/main" val="4288612133"/>
      </p:ext>
    </p:extLst>
  </p:cSld>
  <p:clrMapOvr>
    <a:masterClrMapping/>
  </p:clrMapOvr>
  <p:transition xmlns:p14="http://schemas.microsoft.com/office/powerpoint/2010/main" spd="slow">
    <p:pull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731906"/>
      </p:ext>
    </p:extLst>
  </p:cSld>
  <p:clrMapOvr>
    <a:masterClrMapping/>
  </p:clrMapOvr>
  <p:transition xmlns:p14="http://schemas.microsoft.com/office/powerpoint/2010/main" spd="slow">
    <p:pull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BB84A9-23DF-427E-92EF-413E43DD6B63}" type="slidenum">
              <a:rPr lang="de-DE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996316"/>
      </p:ext>
    </p:extLst>
  </p:cSld>
  <p:clrMapOvr>
    <a:masterClrMapping/>
  </p:clrMapOvr>
  <p:transition xmlns:p14="http://schemas.microsoft.com/office/powerpoint/2010/main" spd="slow">
    <p:pull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0525" y="1268413"/>
            <a:ext cx="4110038" cy="50403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52963" y="1268413"/>
            <a:ext cx="4110037" cy="50403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A5D98F-1815-4CFC-9F0D-08F58315598C}" type="slidenum">
              <a:rPr lang="de-DE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272758"/>
      </p:ext>
    </p:extLst>
  </p:cSld>
  <p:clrMapOvr>
    <a:masterClrMapping/>
  </p:clrMapOvr>
  <p:transition xmlns:p14="http://schemas.microsoft.com/office/powerpoint/2010/main" spd="slow">
    <p:pull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1302AC-D73F-4BFD-B9B6-B1C20529584D}" type="slidenum">
              <a:rPr lang="de-DE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922784"/>
      </p:ext>
    </p:extLst>
  </p:cSld>
  <p:clrMapOvr>
    <a:masterClrMapping/>
  </p:clrMapOvr>
  <p:transition xmlns:p14="http://schemas.microsoft.com/office/powerpoint/2010/main" spd="slow">
    <p:pull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F6C391-3ACC-480F-A8F8-EFEBC1A14838}" type="slidenum">
              <a:rPr lang="de-DE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835522"/>
      </p:ext>
    </p:extLst>
  </p:cSld>
  <p:clrMapOvr>
    <a:masterClrMapping/>
  </p:clrMapOvr>
  <p:transition xmlns:p14="http://schemas.microsoft.com/office/powerpoint/2010/main"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" y="1265238"/>
            <a:ext cx="4108450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6600" y="1265238"/>
            <a:ext cx="4110038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BEC1A2F-0CAB-402E-AB32-322331563002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548544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489C26-C1B4-477E-ADDF-84A15A1308E0}" type="slidenum">
              <a:rPr lang="de-DE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650095"/>
      </p:ext>
    </p:extLst>
  </p:cSld>
  <p:clrMapOvr>
    <a:masterClrMapping/>
  </p:clrMapOvr>
  <p:transition xmlns:p14="http://schemas.microsoft.com/office/powerpoint/2010/main" spd="slow">
    <p:pull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76BF8-A99E-4DC5-BEFB-840389D069AF}" type="slidenum">
              <a:rPr lang="de-DE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437747"/>
      </p:ext>
    </p:extLst>
  </p:cSld>
  <p:clrMapOvr>
    <a:masterClrMapping/>
  </p:clrMapOvr>
  <p:transition xmlns:p14="http://schemas.microsoft.com/office/powerpoint/2010/main" spd="slow">
    <p:pull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21689-D3F7-4610-AF20-5F43253CC5B3}" type="slidenum">
              <a:rPr lang="de-DE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599708"/>
      </p:ext>
    </p:extLst>
  </p:cSld>
  <p:clrMapOvr>
    <a:masterClrMapping/>
  </p:clrMapOvr>
  <p:transition xmlns:p14="http://schemas.microsoft.com/office/powerpoint/2010/main" spd="slow">
    <p:pull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E3D575-90C8-44BB-BE81-533C379A4B04}" type="slidenum">
              <a:rPr lang="de-DE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861651"/>
      </p:ext>
    </p:extLst>
  </p:cSld>
  <p:clrMapOvr>
    <a:masterClrMapping/>
  </p:clrMapOvr>
  <p:transition xmlns:p14="http://schemas.microsoft.com/office/powerpoint/2010/main" spd="slow">
    <p:pull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19875" y="187325"/>
            <a:ext cx="2143125" cy="61214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88913" y="187325"/>
            <a:ext cx="6278562" cy="6121400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9109CB-F7E7-41C2-B476-67B660481CC6}" type="slidenum">
              <a:rPr lang="de-DE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156186"/>
      </p:ext>
    </p:extLst>
  </p:cSld>
  <p:clrMapOvr>
    <a:masterClrMapping/>
  </p:clrMapOvr>
  <p:transition xmlns:p14="http://schemas.microsoft.com/office/powerpoint/2010/main" spd="slow">
    <p:pull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8913" y="187325"/>
            <a:ext cx="6118225" cy="5461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390525" y="1268413"/>
            <a:ext cx="4110038" cy="5040312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52963" y="1268413"/>
            <a:ext cx="4110037" cy="5040312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F39021-02C7-419E-8EB0-CF2B5C8A4636}" type="slidenum">
              <a:rPr lang="de-DE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215836"/>
      </p:ext>
    </p:extLst>
  </p:cSld>
  <p:clrMapOvr>
    <a:masterClrMapping/>
  </p:clrMapOvr>
  <p:transition xmlns:p14="http://schemas.microsoft.com/office/powerpoint/2010/main" spd="slow">
    <p:pull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el und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8913" y="187325"/>
            <a:ext cx="6118225" cy="5461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iagrammplatzhalter 2"/>
          <p:cNvSpPr>
            <a:spLocks noGrp="1"/>
          </p:cNvSpPr>
          <p:nvPr>
            <p:ph type="chart" idx="1"/>
          </p:nvPr>
        </p:nvSpPr>
        <p:spPr>
          <a:xfrm>
            <a:off x="390525" y="1268413"/>
            <a:ext cx="8372475" cy="5040312"/>
          </a:xfrm>
        </p:spPr>
        <p:txBody>
          <a:bodyPr/>
          <a:lstStyle/>
          <a:p>
            <a:pPr lvl="0"/>
            <a:endParaRPr lang="de-DE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58D00C-91BF-4A83-9348-B0BCDA5DCBE4}" type="slidenum">
              <a:rPr lang="de-DE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215608"/>
      </p:ext>
    </p:extLst>
  </p:cSld>
  <p:clrMapOvr>
    <a:masterClrMapping/>
  </p:clrMapOvr>
  <p:transition xmlns:p14="http://schemas.microsoft.com/office/powerpoint/2010/main" spd="slow">
    <p:pull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/>
          </p:nvPr>
        </p:nvSpPr>
        <p:spPr>
          <a:xfrm>
            <a:off x="188913" y="187325"/>
            <a:ext cx="8574087" cy="612140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7B05D3-02B2-4A8F-AAAD-59CCD07B4465}" type="slidenum">
              <a:rPr lang="de-DE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122692"/>
      </p:ext>
    </p:extLst>
  </p:cSld>
  <p:clrMapOvr>
    <a:masterClrMapping/>
  </p:clrMapOvr>
  <p:transition xmlns:p14="http://schemas.microsoft.com/office/powerpoint/2010/main" spd="slow">
    <p:pull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el und Inhalt üb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8913" y="187325"/>
            <a:ext cx="6118225" cy="5461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0525" y="1268413"/>
            <a:ext cx="8372475" cy="2443162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390525" y="3863975"/>
            <a:ext cx="8372475" cy="244475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BAC59C-5719-4810-B955-01B58E7F915C}" type="slidenum">
              <a:rPr lang="de-DE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71942"/>
      </p:ext>
    </p:extLst>
  </p:cSld>
  <p:clrMapOvr>
    <a:masterClrMapping/>
  </p:clrMapOvr>
  <p:transition xmlns:p14="http://schemas.microsoft.com/office/powerpoint/2010/main" spd="slow">
    <p:pull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el und 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sz="quarter"/>
          </p:nvPr>
        </p:nvSpPr>
        <p:spPr>
          <a:xfrm>
            <a:off x="188913" y="187325"/>
            <a:ext cx="6118225" cy="5461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390525" y="1268413"/>
            <a:ext cx="4110038" cy="2443162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652963" y="1268413"/>
            <a:ext cx="4110037" cy="2443162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390525" y="3863975"/>
            <a:ext cx="4110038" cy="244475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52963" y="3863975"/>
            <a:ext cx="4110037" cy="244475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E6982-5B3B-4E4A-91BE-33DE7E207C43}" type="slidenum">
              <a:rPr lang="de-DE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405220"/>
      </p:ext>
    </p:extLst>
  </p:cSld>
  <p:clrMapOvr>
    <a:masterClrMapping/>
  </p:clrMapOvr>
  <p:transition xmlns:p14="http://schemas.microsoft.com/office/powerpoint/2010/main"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943A290-2A4F-4617-B043-FB26C21C87FD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5020995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el, Inhal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8913" y="187325"/>
            <a:ext cx="6118225" cy="5461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0525" y="1268413"/>
            <a:ext cx="4110038" cy="5040312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652963" y="1268413"/>
            <a:ext cx="4110037" cy="2443162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652963" y="3863975"/>
            <a:ext cx="4110037" cy="244475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8820B-50E3-4B1C-A5AE-A95360B068E8}" type="slidenum">
              <a:rPr lang="de-DE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585275"/>
      </p:ext>
    </p:extLst>
  </p:cSld>
  <p:clrMapOvr>
    <a:masterClrMapping/>
  </p:clrMapOvr>
  <p:transition xmlns:p14="http://schemas.microsoft.com/office/powerpoint/2010/main" spd="slow">
    <p:pull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163" y="185738"/>
            <a:ext cx="6118225" cy="5476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85750" y="1265238"/>
            <a:ext cx="4108450" cy="5038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46600" y="1265238"/>
            <a:ext cx="4110038" cy="2443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46600" y="3860800"/>
            <a:ext cx="4110038" cy="2443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726D9-85E5-4C75-A2BA-47B76F11B42C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284163" y="6548438"/>
            <a:ext cx="3806825" cy="1222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 sz="180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64013195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ur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err="1" smtClean="0"/>
              <a:t>Titelmasterformat</a:t>
            </a:r>
            <a:r>
              <a:rPr lang="en-GB" noProof="0" dirty="0" smtClean="0"/>
              <a:t> </a:t>
            </a:r>
            <a:r>
              <a:rPr lang="en-GB" noProof="0" dirty="0" err="1" smtClean="0"/>
              <a:t>durch</a:t>
            </a:r>
            <a:r>
              <a:rPr lang="en-GB" noProof="0" dirty="0" smtClean="0"/>
              <a:t> </a:t>
            </a:r>
            <a:r>
              <a:rPr lang="en-GB" noProof="0" dirty="0" err="1" smtClean="0"/>
              <a:t>Klicken</a:t>
            </a:r>
            <a:r>
              <a:rPr lang="en-GB" noProof="0" dirty="0" smtClean="0"/>
              <a:t> </a:t>
            </a:r>
            <a:r>
              <a:rPr lang="en-GB" noProof="0" dirty="0" err="1" smtClean="0"/>
              <a:t>bearbeiten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29185290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5"/>
          <p:cNvSpPr>
            <a:spLocks noChangeArrowheads="1"/>
          </p:cNvSpPr>
          <p:nvPr/>
        </p:nvSpPr>
        <p:spPr bwMode="gray">
          <a:xfrm>
            <a:off x="0" y="3884613"/>
            <a:ext cx="9144000" cy="2973387"/>
          </a:xfrm>
          <a:prstGeom prst="rect">
            <a:avLst/>
          </a:prstGeom>
          <a:solidFill>
            <a:srgbClr val="0065BD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es-ES" altLang="en-US" sz="1800" smtClean="0">
              <a:solidFill>
                <a:srgbClr val="000000"/>
              </a:solidFill>
            </a:endParaRPr>
          </a:p>
        </p:txBody>
      </p:sp>
      <p:pic>
        <p:nvPicPr>
          <p:cNvPr id="5" name="Picture 7" descr="PE_UK_re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845175"/>
            <a:ext cx="2259013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0413"/>
            <a:ext cx="7913688" cy="51752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102225"/>
            <a:ext cx="5399088" cy="4572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</p:spTree>
    <p:extLst>
      <p:ext uri="{BB962C8B-B14F-4D97-AF65-F5344CB8AC3E}">
        <p14:creationId xmlns:p14="http://schemas.microsoft.com/office/powerpoint/2010/main" val="1056536715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268760"/>
            <a:ext cx="8370888" cy="5038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800"/>
            </a:lvl1pPr>
          </a:lstStyle>
          <a:p>
            <a:pPr>
              <a:defRPr/>
            </a:pPr>
            <a:fld id="{CF822DD5-CB19-4321-AE6A-5C41EDA2783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5157924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/>
            </a:lvl1pPr>
          </a:lstStyle>
          <a:p>
            <a:pPr>
              <a:defRPr/>
            </a:pPr>
            <a:fld id="{2136AD8D-C285-431D-80FD-861790EE606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/>
            </a:lvl1pPr>
          </a:lstStyle>
          <a:p>
            <a:pPr>
              <a:defRPr/>
            </a:pPr>
            <a:r>
              <a:rPr lang="en-GB"/>
              <a:t>Steering Board, Brussels, 27 November 2012</a:t>
            </a:r>
          </a:p>
        </p:txBody>
      </p:sp>
    </p:spTree>
    <p:extLst>
      <p:ext uri="{BB962C8B-B14F-4D97-AF65-F5344CB8AC3E}">
        <p14:creationId xmlns:p14="http://schemas.microsoft.com/office/powerpoint/2010/main" val="1184552721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" y="1265238"/>
            <a:ext cx="4108450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6600" y="1265238"/>
            <a:ext cx="4110038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/>
            </a:lvl1pPr>
          </a:lstStyle>
          <a:p>
            <a:pPr>
              <a:defRPr/>
            </a:pPr>
            <a:fld id="{017F4B2D-5168-41D6-938D-75DED697846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/>
            </a:lvl1pPr>
          </a:lstStyle>
          <a:p>
            <a:pPr>
              <a:defRPr/>
            </a:pPr>
            <a:r>
              <a:rPr lang="en-GB"/>
              <a:t>Steering Board, Brussels, 27 November 2012</a:t>
            </a:r>
          </a:p>
        </p:txBody>
      </p:sp>
    </p:spTree>
    <p:extLst>
      <p:ext uri="{BB962C8B-B14F-4D97-AF65-F5344CB8AC3E}">
        <p14:creationId xmlns:p14="http://schemas.microsoft.com/office/powerpoint/2010/main" val="2490813064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/>
            </a:lvl1pPr>
          </a:lstStyle>
          <a:p>
            <a:pPr>
              <a:defRPr/>
            </a:pPr>
            <a:fld id="{D10958AA-02CE-4C37-A685-60B1BFBF736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/>
            </a:lvl1pPr>
          </a:lstStyle>
          <a:p>
            <a:pPr>
              <a:defRPr/>
            </a:pPr>
            <a:r>
              <a:rPr lang="en-GB"/>
              <a:t>Steering Board, Brussels, 27 November 2012</a:t>
            </a:r>
          </a:p>
        </p:txBody>
      </p:sp>
    </p:spTree>
    <p:extLst>
      <p:ext uri="{BB962C8B-B14F-4D97-AF65-F5344CB8AC3E}">
        <p14:creationId xmlns:p14="http://schemas.microsoft.com/office/powerpoint/2010/main" val="1021308164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/>
            </a:lvl1pPr>
          </a:lstStyle>
          <a:p>
            <a:pPr>
              <a:defRPr/>
            </a:pPr>
            <a:fld id="{46B1FDF1-A33C-4AEA-8D8B-E43BBC6340A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/>
            </a:lvl1pPr>
          </a:lstStyle>
          <a:p>
            <a:pPr>
              <a:defRPr/>
            </a:pPr>
            <a:r>
              <a:rPr lang="en-GB"/>
              <a:t>Steering Board, Brussels, 27 November 2012</a:t>
            </a:r>
          </a:p>
        </p:txBody>
      </p:sp>
    </p:spTree>
    <p:extLst>
      <p:ext uri="{BB962C8B-B14F-4D97-AF65-F5344CB8AC3E}">
        <p14:creationId xmlns:p14="http://schemas.microsoft.com/office/powerpoint/2010/main" val="980345280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/>
            </a:lvl1pPr>
          </a:lstStyle>
          <a:p>
            <a:pPr>
              <a:defRPr/>
            </a:pPr>
            <a:fld id="{31C2E396-2E37-4C52-AB36-33A2FA62469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/>
            </a:lvl1pPr>
          </a:lstStyle>
          <a:p>
            <a:pPr>
              <a:defRPr/>
            </a:pPr>
            <a:r>
              <a:rPr lang="en-GB"/>
              <a:t>Steering Board, Brussels, 27 November 2012</a:t>
            </a:r>
          </a:p>
        </p:txBody>
      </p:sp>
    </p:spTree>
    <p:extLst>
      <p:ext uri="{BB962C8B-B14F-4D97-AF65-F5344CB8AC3E}">
        <p14:creationId xmlns:p14="http://schemas.microsoft.com/office/powerpoint/2010/main" val="2710934965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0F9D15-7556-4FB5-ADF5-28A95CE0C0D7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7827789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/>
            </a:lvl1pPr>
          </a:lstStyle>
          <a:p>
            <a:pPr>
              <a:defRPr/>
            </a:pPr>
            <a:fld id="{E4034BF8-F5C6-4379-AC6A-E7C27337368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/>
            </a:lvl1pPr>
          </a:lstStyle>
          <a:p>
            <a:pPr>
              <a:defRPr/>
            </a:pPr>
            <a:r>
              <a:rPr lang="en-GB"/>
              <a:t>Steering Board, Brussels, 27 November 2012</a:t>
            </a:r>
          </a:p>
        </p:txBody>
      </p:sp>
    </p:spTree>
    <p:extLst>
      <p:ext uri="{BB962C8B-B14F-4D97-AF65-F5344CB8AC3E}">
        <p14:creationId xmlns:p14="http://schemas.microsoft.com/office/powerpoint/2010/main" val="3727521082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/>
            </a:lvl1pPr>
          </a:lstStyle>
          <a:p>
            <a:pPr>
              <a:defRPr/>
            </a:pPr>
            <a:fld id="{2626FD68-961A-449B-8032-FC97A0372A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/>
            </a:lvl1pPr>
          </a:lstStyle>
          <a:p>
            <a:pPr>
              <a:defRPr/>
            </a:pPr>
            <a:r>
              <a:rPr lang="en-GB"/>
              <a:t>Steering Board, Brussels, 27 November 2012</a:t>
            </a:r>
          </a:p>
        </p:txBody>
      </p:sp>
    </p:spTree>
    <p:extLst>
      <p:ext uri="{BB962C8B-B14F-4D97-AF65-F5344CB8AC3E}">
        <p14:creationId xmlns:p14="http://schemas.microsoft.com/office/powerpoint/2010/main" val="1422498863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/>
            </a:lvl1pPr>
          </a:lstStyle>
          <a:p>
            <a:pPr>
              <a:defRPr/>
            </a:pPr>
            <a:fld id="{821952B2-64F7-488C-B5B7-FFEC3AE1D68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/>
            </a:lvl1pPr>
          </a:lstStyle>
          <a:p>
            <a:pPr>
              <a:defRPr/>
            </a:pPr>
            <a:r>
              <a:rPr lang="en-GB"/>
              <a:t>Steering Board, Brussels, 27 November 2012</a:t>
            </a:r>
          </a:p>
        </p:txBody>
      </p:sp>
    </p:spTree>
    <p:extLst>
      <p:ext uri="{BB962C8B-B14F-4D97-AF65-F5344CB8AC3E}">
        <p14:creationId xmlns:p14="http://schemas.microsoft.com/office/powerpoint/2010/main" val="1197199170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4313" y="185738"/>
            <a:ext cx="2092325" cy="61182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185738"/>
            <a:ext cx="6127750" cy="61182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/>
            </a:lvl1pPr>
          </a:lstStyle>
          <a:p>
            <a:pPr>
              <a:defRPr/>
            </a:pPr>
            <a:fld id="{0F5DFD52-9023-4C3D-B774-0CC8724EA17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/>
            </a:lvl1pPr>
          </a:lstStyle>
          <a:p>
            <a:pPr>
              <a:defRPr/>
            </a:pPr>
            <a:r>
              <a:rPr lang="en-GB"/>
              <a:t>Steering Board, Brussels, 27 November 2012</a:t>
            </a:r>
          </a:p>
        </p:txBody>
      </p:sp>
    </p:spTree>
    <p:extLst>
      <p:ext uri="{BB962C8B-B14F-4D97-AF65-F5344CB8AC3E}">
        <p14:creationId xmlns:p14="http://schemas.microsoft.com/office/powerpoint/2010/main" val="1472016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163" y="185738"/>
            <a:ext cx="6118225" cy="54768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85750" y="1265238"/>
            <a:ext cx="8370888" cy="50387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800">
                <a:cs typeface="Arial" charset="0"/>
              </a:defRPr>
            </a:lvl1pPr>
          </a:lstStyle>
          <a:p>
            <a:pPr>
              <a:defRPr/>
            </a:pPr>
            <a:fld id="{43BF20BB-68B9-43F7-83A7-F4C56F3D4CB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8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0969534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15"/>
          <p:cNvSpPr>
            <a:spLocks noChangeArrowheads="1"/>
          </p:cNvSpPr>
          <p:nvPr/>
        </p:nvSpPr>
        <p:spPr bwMode="gray">
          <a:xfrm>
            <a:off x="0" y="3884613"/>
            <a:ext cx="9144000" cy="2973387"/>
          </a:xfrm>
          <a:prstGeom prst="rect">
            <a:avLst/>
          </a:prstGeom>
          <a:solidFill>
            <a:srgbClr val="0065BD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es-ES" sz="1800">
              <a:solidFill>
                <a:srgbClr val="000000"/>
              </a:solidFill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0413"/>
            <a:ext cx="7913688" cy="51752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102225"/>
            <a:ext cx="5399088" cy="4572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pic>
        <p:nvPicPr>
          <p:cNvPr id="3079" name="Picture 7" descr="PE_UK_rev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845175"/>
            <a:ext cx="2259013" cy="465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4321433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DF0FD54-0170-475A-8D81-08B1CAB3023E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190534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EC60E20-6A8C-49ED-94DD-E874759F2290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998704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" y="1265238"/>
            <a:ext cx="4108450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6600" y="1265238"/>
            <a:ext cx="4110038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BEC1A2F-0CAB-402E-AB32-322331563002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02679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943A290-2A4F-4617-B043-FB26C21C87FD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904509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160E106-EE45-46B1-9D34-CA39D815EE95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4588044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0F9D15-7556-4FB5-ADF5-28A95CE0C0D7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620235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160E106-EE45-46B1-9D34-CA39D815EE95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232328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A9DAA73-CFBD-4999-96FE-78977EFF5250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220575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2ABB0AA-F6D8-4A9D-8F9F-2181A2C41B68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744131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3139BAF-53A2-4ABE-9918-663D13DF3096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92636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4313" y="185738"/>
            <a:ext cx="2092325" cy="61182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185738"/>
            <a:ext cx="6127750" cy="61182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90129EC-55E9-44DB-9E55-46DAFFD33F43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783767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el und 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sz="quarter"/>
          </p:nvPr>
        </p:nvSpPr>
        <p:spPr>
          <a:xfrm>
            <a:off x="188913" y="187325"/>
            <a:ext cx="6118225" cy="5461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390525" y="1268413"/>
            <a:ext cx="4110038" cy="2443162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652963" y="1268413"/>
            <a:ext cx="4110037" cy="2443162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390525" y="3863975"/>
            <a:ext cx="4110038" cy="244475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52963" y="3863975"/>
            <a:ext cx="4110037" cy="244475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624B87-1290-4DD4-9796-FEDC8BB89B5A}" type="slidenum">
              <a:rPr lang="de-DE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154160"/>
      </p:ext>
    </p:extLst>
  </p:cSld>
  <p:clrMapOvr>
    <a:masterClrMapping/>
  </p:clrMapOvr>
  <p:transition xmlns:p14="http://schemas.microsoft.com/office/powerpoint/2010/main" spd="slow">
    <p:pull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ur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err="1" smtClean="0"/>
              <a:t>Titelmasterformat</a:t>
            </a:r>
            <a:r>
              <a:rPr lang="en-GB" noProof="0" dirty="0" smtClean="0"/>
              <a:t> </a:t>
            </a:r>
            <a:r>
              <a:rPr lang="en-GB" noProof="0" dirty="0" err="1" smtClean="0"/>
              <a:t>durch</a:t>
            </a:r>
            <a:r>
              <a:rPr lang="en-GB" noProof="0" dirty="0" smtClean="0"/>
              <a:t> </a:t>
            </a:r>
            <a:r>
              <a:rPr lang="en-GB" noProof="0" dirty="0" err="1" smtClean="0"/>
              <a:t>Klicken</a:t>
            </a:r>
            <a:r>
              <a:rPr lang="en-GB" noProof="0" dirty="0" smtClean="0"/>
              <a:t> </a:t>
            </a:r>
            <a:r>
              <a:rPr lang="en-GB" noProof="0" dirty="0" err="1" smtClean="0"/>
              <a:t>bearbeiten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31112671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5"/>
          <p:cNvSpPr>
            <a:spLocks noChangeArrowheads="1"/>
          </p:cNvSpPr>
          <p:nvPr/>
        </p:nvSpPr>
        <p:spPr bwMode="gray">
          <a:xfrm>
            <a:off x="0" y="3884613"/>
            <a:ext cx="9144000" cy="2973387"/>
          </a:xfrm>
          <a:prstGeom prst="rect">
            <a:avLst/>
          </a:prstGeom>
          <a:solidFill>
            <a:srgbClr val="0065BD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defRPr/>
            </a:pPr>
            <a:endParaRPr lang="es-ES" altLang="fr-FR" sz="1800" smtClean="0">
              <a:solidFill>
                <a:srgbClr val="000000"/>
              </a:solidFill>
              <a:cs typeface="Arial" pitchFamily="34" charset="0"/>
            </a:endParaRPr>
          </a:p>
        </p:txBody>
      </p:sp>
      <p:pic>
        <p:nvPicPr>
          <p:cNvPr id="5" name="Picture 7" descr="PE_UK_re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845175"/>
            <a:ext cx="2259013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2" descr="Picture1_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0"/>
            <a:ext cx="91440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8"/>
          <p:cNvGrpSpPr>
            <a:grpSpLocks/>
          </p:cNvGrpSpPr>
          <p:nvPr/>
        </p:nvGrpSpPr>
        <p:grpSpPr bwMode="auto">
          <a:xfrm>
            <a:off x="-363538" y="3525838"/>
            <a:ext cx="2627313" cy="719137"/>
            <a:chOff x="-363538" y="3525838"/>
            <a:chExt cx="2627313" cy="719137"/>
          </a:xfrm>
        </p:grpSpPr>
        <p:sp>
          <p:nvSpPr>
            <p:cNvPr id="8" name="Oval 29"/>
            <p:cNvSpPr>
              <a:spLocks noChangeArrowheads="1"/>
            </p:cNvSpPr>
            <p:nvPr/>
          </p:nvSpPr>
          <p:spPr bwMode="gray">
            <a:xfrm>
              <a:off x="-363538" y="3525838"/>
              <a:ext cx="719138" cy="719137"/>
            </a:xfrm>
            <a:prstGeom prst="ellipse">
              <a:avLst/>
            </a:pr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9" name="Oval 30"/>
            <p:cNvSpPr>
              <a:spLocks noChangeArrowheads="1"/>
            </p:cNvSpPr>
            <p:nvPr/>
          </p:nvSpPr>
          <p:spPr bwMode="gray">
            <a:xfrm>
              <a:off x="1544638" y="3525838"/>
              <a:ext cx="719137" cy="719137"/>
            </a:xfrm>
            <a:prstGeom prst="ellipse">
              <a:avLst/>
            </a:prstGeom>
            <a:solidFill>
              <a:srgbClr val="81CF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10" name="Oval 31"/>
            <p:cNvSpPr>
              <a:spLocks noChangeArrowheads="1"/>
            </p:cNvSpPr>
            <p:nvPr/>
          </p:nvSpPr>
          <p:spPr bwMode="gray">
            <a:xfrm>
              <a:off x="592138" y="3525838"/>
              <a:ext cx="719137" cy="719137"/>
            </a:xfrm>
            <a:prstGeom prst="ellipse">
              <a:avLst/>
            </a:prstGeom>
            <a:solidFill>
              <a:srgbClr val="C50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  <a:cs typeface="Arial" pitchFamily="34" charset="0"/>
              </a:endParaRPr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0413"/>
            <a:ext cx="7913688" cy="51752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102225"/>
            <a:ext cx="5399088" cy="4572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1768815775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sz="1800">
                <a:cs typeface="Arial" pitchFamily="34" charset="0"/>
              </a:defRPr>
            </a:lvl1pPr>
          </a:lstStyle>
          <a:p>
            <a:pPr>
              <a:defRPr/>
            </a:pPr>
            <a:fld id="{C3749D08-1754-4242-B604-70F091CA13FE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eaLnBrk="0" hangingPunct="0">
              <a:defRPr sz="1800">
                <a:cs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96444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A9DAA73-CFBD-4999-96FE-78977EFF5250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4503401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sz="1800">
                <a:cs typeface="Arial" pitchFamily="34" charset="0"/>
              </a:defRPr>
            </a:lvl1pPr>
          </a:lstStyle>
          <a:p>
            <a:pPr>
              <a:defRPr/>
            </a:pPr>
            <a:fld id="{591C2E1E-9F16-4519-A583-FEE9C29A5377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eaLnBrk="0" hangingPunct="0">
              <a:defRPr sz="1800">
                <a:cs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9061082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" y="1265238"/>
            <a:ext cx="4108450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6600" y="1265238"/>
            <a:ext cx="4110038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sz="1800">
                <a:cs typeface="Arial" pitchFamily="34" charset="0"/>
              </a:defRPr>
            </a:lvl1pPr>
          </a:lstStyle>
          <a:p>
            <a:pPr>
              <a:defRPr/>
            </a:pPr>
            <a:fld id="{97A2BA4A-FDAB-4EB5-9079-AC89BAEAB4A5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eaLnBrk="0" hangingPunct="0">
              <a:defRPr sz="1800">
                <a:cs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8677291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sz="1800">
                <a:cs typeface="Arial" pitchFamily="34" charset="0"/>
              </a:defRPr>
            </a:lvl1pPr>
          </a:lstStyle>
          <a:p>
            <a:pPr>
              <a:defRPr/>
            </a:pPr>
            <a:fld id="{E03DFF4E-B0D3-4176-A074-60EF64C0E625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eaLnBrk="0" hangingPunct="0">
              <a:defRPr sz="1800">
                <a:cs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7815182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sz="1800">
                <a:cs typeface="Arial" pitchFamily="34" charset="0"/>
              </a:defRPr>
            </a:lvl1pPr>
          </a:lstStyle>
          <a:p>
            <a:pPr>
              <a:defRPr/>
            </a:pPr>
            <a:fld id="{9BAC6EC6-3B04-4A5E-B355-BEEDF5A6B764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eaLnBrk="0" hangingPunct="0">
              <a:defRPr sz="1800">
                <a:cs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683759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sz="1800">
                <a:cs typeface="Arial" pitchFamily="34" charset="0"/>
              </a:defRPr>
            </a:lvl1pPr>
          </a:lstStyle>
          <a:p>
            <a:pPr>
              <a:defRPr/>
            </a:pPr>
            <a:fld id="{E7BDFF09-C10F-42D3-B75C-121FBA49A76C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eaLnBrk="0" hangingPunct="0">
              <a:defRPr sz="1800">
                <a:cs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5795771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sz="1800">
                <a:cs typeface="Arial" pitchFamily="34" charset="0"/>
              </a:defRPr>
            </a:lvl1pPr>
          </a:lstStyle>
          <a:p>
            <a:pPr>
              <a:defRPr/>
            </a:pPr>
            <a:fld id="{12B35C52-981E-4A11-AFD3-CCF3820F1685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eaLnBrk="0" hangingPunct="0">
              <a:defRPr sz="1800">
                <a:cs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6750830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sz="1800">
                <a:cs typeface="Arial" pitchFamily="34" charset="0"/>
              </a:defRPr>
            </a:lvl1pPr>
          </a:lstStyle>
          <a:p>
            <a:pPr>
              <a:defRPr/>
            </a:pPr>
            <a:fld id="{DA8CB912-2990-467D-9C05-B4825D5D4A87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eaLnBrk="0" hangingPunct="0">
              <a:defRPr sz="1800">
                <a:cs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9949750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sz="1800">
                <a:cs typeface="Arial" pitchFamily="34" charset="0"/>
              </a:defRPr>
            </a:lvl1pPr>
          </a:lstStyle>
          <a:p>
            <a:pPr>
              <a:defRPr/>
            </a:pPr>
            <a:fld id="{CD5E5DD6-5200-43C5-90CC-2506ECE01FF7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eaLnBrk="0" hangingPunct="0">
              <a:defRPr sz="1800">
                <a:cs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9655974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4313" y="185738"/>
            <a:ext cx="2092325" cy="61182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185738"/>
            <a:ext cx="6127750" cy="61182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sz="1800">
                <a:cs typeface="Arial" pitchFamily="34" charset="0"/>
              </a:defRPr>
            </a:lvl1pPr>
          </a:lstStyle>
          <a:p>
            <a:pPr>
              <a:defRPr/>
            </a:pPr>
            <a:fld id="{36E20226-93B9-4C9F-9BDA-A3C4445606BE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eaLnBrk="0" hangingPunct="0">
              <a:defRPr sz="1800">
                <a:cs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3503732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5"/>
          <p:cNvSpPr>
            <a:spLocks noChangeArrowheads="1"/>
          </p:cNvSpPr>
          <p:nvPr/>
        </p:nvSpPr>
        <p:spPr bwMode="gray">
          <a:xfrm>
            <a:off x="0" y="3884613"/>
            <a:ext cx="9144000" cy="2973387"/>
          </a:xfrm>
          <a:prstGeom prst="rect">
            <a:avLst/>
          </a:prstGeom>
          <a:solidFill>
            <a:srgbClr val="0065BD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defRPr/>
            </a:pPr>
            <a:endParaRPr lang="es-ES" altLang="fr-FR" sz="1800" smtClean="0">
              <a:solidFill>
                <a:srgbClr val="000000"/>
              </a:solidFill>
            </a:endParaRPr>
          </a:p>
        </p:txBody>
      </p:sp>
      <p:pic>
        <p:nvPicPr>
          <p:cNvPr id="5" name="Picture 7" descr="PE_UK_re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845175"/>
            <a:ext cx="2259013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2" descr="Picture1_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0"/>
            <a:ext cx="91440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8"/>
          <p:cNvGrpSpPr>
            <a:grpSpLocks/>
          </p:cNvGrpSpPr>
          <p:nvPr/>
        </p:nvGrpSpPr>
        <p:grpSpPr bwMode="auto">
          <a:xfrm>
            <a:off x="-363538" y="3525838"/>
            <a:ext cx="2627313" cy="719137"/>
            <a:chOff x="-363538" y="3525838"/>
            <a:chExt cx="2627313" cy="719137"/>
          </a:xfrm>
        </p:grpSpPr>
        <p:sp>
          <p:nvSpPr>
            <p:cNvPr id="8" name="Oval 29"/>
            <p:cNvSpPr>
              <a:spLocks noChangeArrowheads="1"/>
            </p:cNvSpPr>
            <p:nvPr/>
          </p:nvSpPr>
          <p:spPr bwMode="gray">
            <a:xfrm>
              <a:off x="-363538" y="3525838"/>
              <a:ext cx="719138" cy="719137"/>
            </a:xfrm>
            <a:prstGeom prst="ellipse">
              <a:avLst/>
            </a:pr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</a:endParaRPr>
            </a:p>
          </p:txBody>
        </p:sp>
        <p:sp>
          <p:nvSpPr>
            <p:cNvPr id="9" name="Oval 30"/>
            <p:cNvSpPr>
              <a:spLocks noChangeArrowheads="1"/>
            </p:cNvSpPr>
            <p:nvPr/>
          </p:nvSpPr>
          <p:spPr bwMode="gray">
            <a:xfrm>
              <a:off x="1544638" y="3525838"/>
              <a:ext cx="719137" cy="719137"/>
            </a:xfrm>
            <a:prstGeom prst="ellipse">
              <a:avLst/>
            </a:prstGeom>
            <a:solidFill>
              <a:srgbClr val="81CF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Oval 31"/>
            <p:cNvSpPr>
              <a:spLocks noChangeArrowheads="1"/>
            </p:cNvSpPr>
            <p:nvPr/>
          </p:nvSpPr>
          <p:spPr bwMode="gray">
            <a:xfrm>
              <a:off x="592138" y="3525838"/>
              <a:ext cx="719137" cy="719137"/>
            </a:xfrm>
            <a:prstGeom prst="ellipse">
              <a:avLst/>
            </a:prstGeom>
            <a:solidFill>
              <a:srgbClr val="C50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s-ES" altLang="fr-FR" sz="18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0413"/>
            <a:ext cx="7913688" cy="51752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102225"/>
            <a:ext cx="5399088" cy="4572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268801979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2ABB0AA-F6D8-4A9D-8F9F-2181A2C41B68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8616210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75A56-5B69-4562-92B0-ABC66D64D98C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 err="1" smtClean="0">
                <a:solidFill>
                  <a:srgbClr val="000000"/>
                </a:solidFill>
              </a:rPr>
              <a:t>Braskem</a:t>
            </a:r>
            <a:r>
              <a:rPr lang="en-GB" dirty="0" smtClean="0">
                <a:solidFill>
                  <a:srgbClr val="000000"/>
                </a:solidFill>
              </a:rPr>
              <a:t> Europe Customer event, 29-30 Sept 2015</a:t>
            </a:r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633127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CF9D1-EE7C-4F56-82C9-A06932D531F1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102750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" y="1265238"/>
            <a:ext cx="4108450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6600" y="1265238"/>
            <a:ext cx="4110038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9CC22-07CC-4BAF-9721-7EC10D0E5507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176334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38CF2-38A3-44FC-BB1E-B4D542454031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110456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EA47C5-CB8F-4501-9B64-DA1FB79D3AE3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626353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BB108-F6F6-4E92-954C-D7BD046B875B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798763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6484C-BFA9-48E8-B236-4DAC71BE8620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013722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7C6BE-6972-4234-97C9-93039A154FCF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403290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A1A13-1715-4AD3-86FB-1345013FE895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024726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4313" y="185738"/>
            <a:ext cx="2092325" cy="61182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185738"/>
            <a:ext cx="6127750" cy="61182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E4933-DE47-4BFB-AAC5-1D1E4F6813DC}" type="slidenum">
              <a:rPr lang="de-DE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465887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9.xml"/><Relationship Id="rId20" Type="http://schemas.openxmlformats.org/officeDocument/2006/relationships/image" Target="../media/image7.png"/><Relationship Id="rId10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1.xml"/><Relationship Id="rId12" Type="http://schemas.openxmlformats.org/officeDocument/2006/relationships/slideLayout" Target="../slideLayouts/slideLayout122.xml"/><Relationship Id="rId13" Type="http://schemas.openxmlformats.org/officeDocument/2006/relationships/slideLayout" Target="../slideLayouts/slideLayout123.xml"/><Relationship Id="rId14" Type="http://schemas.openxmlformats.org/officeDocument/2006/relationships/slideLayout" Target="../slideLayouts/slideLayout124.xml"/><Relationship Id="rId15" Type="http://schemas.openxmlformats.org/officeDocument/2006/relationships/slideLayout" Target="../slideLayouts/slideLayout125.xml"/><Relationship Id="rId16" Type="http://schemas.openxmlformats.org/officeDocument/2006/relationships/slideLayout" Target="../slideLayouts/slideLayout126.xml"/><Relationship Id="rId17" Type="http://schemas.openxmlformats.org/officeDocument/2006/relationships/slideLayout" Target="../slideLayouts/slideLayout127.xml"/><Relationship Id="rId18" Type="http://schemas.openxmlformats.org/officeDocument/2006/relationships/slideLayout" Target="../slideLayouts/slideLayout128.xml"/><Relationship Id="rId19" Type="http://schemas.openxmlformats.org/officeDocument/2006/relationships/theme" Target="../theme/theme10.xml"/><Relationship Id="rId1" Type="http://schemas.openxmlformats.org/officeDocument/2006/relationships/slideLayout" Target="../slideLayouts/slideLayout111.xml"/><Relationship Id="rId2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17.xml"/><Relationship Id="rId8" Type="http://schemas.openxmlformats.org/officeDocument/2006/relationships/slideLayout" Target="../slideLayouts/slideLayout118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7.xml"/><Relationship Id="rId20" Type="http://schemas.openxmlformats.org/officeDocument/2006/relationships/image" Target="../media/image7.png"/><Relationship Id="rId10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39.xml"/><Relationship Id="rId12" Type="http://schemas.openxmlformats.org/officeDocument/2006/relationships/slideLayout" Target="../slideLayouts/slideLayout140.xml"/><Relationship Id="rId13" Type="http://schemas.openxmlformats.org/officeDocument/2006/relationships/slideLayout" Target="../slideLayouts/slideLayout141.xml"/><Relationship Id="rId14" Type="http://schemas.openxmlformats.org/officeDocument/2006/relationships/slideLayout" Target="../slideLayouts/slideLayout142.xml"/><Relationship Id="rId15" Type="http://schemas.openxmlformats.org/officeDocument/2006/relationships/slideLayout" Target="../slideLayouts/slideLayout143.xml"/><Relationship Id="rId16" Type="http://schemas.openxmlformats.org/officeDocument/2006/relationships/slideLayout" Target="../slideLayouts/slideLayout144.xml"/><Relationship Id="rId17" Type="http://schemas.openxmlformats.org/officeDocument/2006/relationships/slideLayout" Target="../slideLayouts/slideLayout145.xml"/><Relationship Id="rId18" Type="http://schemas.openxmlformats.org/officeDocument/2006/relationships/slideLayout" Target="../slideLayouts/slideLayout146.xml"/><Relationship Id="rId19" Type="http://schemas.openxmlformats.org/officeDocument/2006/relationships/theme" Target="../theme/theme11.xml"/><Relationship Id="rId1" Type="http://schemas.openxmlformats.org/officeDocument/2006/relationships/slideLayout" Target="../slideLayouts/slideLayout129.xml"/><Relationship Id="rId2" Type="http://schemas.openxmlformats.org/officeDocument/2006/relationships/slideLayout" Target="../slideLayouts/slideLayout130.xml"/><Relationship Id="rId3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4.xml"/><Relationship Id="rId7" Type="http://schemas.openxmlformats.org/officeDocument/2006/relationships/slideLayout" Target="../slideLayouts/slideLayout135.xml"/><Relationship Id="rId8" Type="http://schemas.openxmlformats.org/officeDocument/2006/relationships/slideLayout" Target="../slideLayouts/slideLayout136.xml"/></Relationships>
</file>

<file path=ppt/slideMasters/_rels/slideMaster1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57.xml"/><Relationship Id="rId12" Type="http://schemas.openxmlformats.org/officeDocument/2006/relationships/slideLayout" Target="../slideLayouts/slideLayout158.xml"/><Relationship Id="rId13" Type="http://schemas.openxmlformats.org/officeDocument/2006/relationships/slideLayout" Target="../slideLayouts/slideLayout159.xml"/><Relationship Id="rId14" Type="http://schemas.openxmlformats.org/officeDocument/2006/relationships/slideLayout" Target="../slideLayouts/slideLayout160.xml"/><Relationship Id="rId15" Type="http://schemas.openxmlformats.org/officeDocument/2006/relationships/theme" Target="../theme/theme1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47.xml"/><Relationship Id="rId2" Type="http://schemas.openxmlformats.org/officeDocument/2006/relationships/slideLayout" Target="../slideLayouts/slideLayout148.xml"/><Relationship Id="rId3" Type="http://schemas.openxmlformats.org/officeDocument/2006/relationships/slideLayout" Target="../slideLayouts/slideLayout149.xml"/><Relationship Id="rId4" Type="http://schemas.openxmlformats.org/officeDocument/2006/relationships/slideLayout" Target="../slideLayouts/slideLayout150.xml"/><Relationship Id="rId5" Type="http://schemas.openxmlformats.org/officeDocument/2006/relationships/slideLayout" Target="../slideLayouts/slideLayout151.xml"/><Relationship Id="rId6" Type="http://schemas.openxmlformats.org/officeDocument/2006/relationships/slideLayout" Target="../slideLayouts/slideLayout152.xml"/><Relationship Id="rId7" Type="http://schemas.openxmlformats.org/officeDocument/2006/relationships/slideLayout" Target="../slideLayouts/slideLayout153.xml"/><Relationship Id="rId8" Type="http://schemas.openxmlformats.org/officeDocument/2006/relationships/slideLayout" Target="../slideLayouts/slideLayout154.xml"/><Relationship Id="rId9" Type="http://schemas.openxmlformats.org/officeDocument/2006/relationships/slideLayout" Target="../slideLayouts/slideLayout155.xml"/><Relationship Id="rId10" Type="http://schemas.openxmlformats.org/officeDocument/2006/relationships/slideLayout" Target="../slideLayouts/slideLayout156.xml"/></Relationships>
</file>

<file path=ppt/slideMasters/_rels/slideMaster1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71.xml"/><Relationship Id="rId12" Type="http://schemas.openxmlformats.org/officeDocument/2006/relationships/slideLayout" Target="../slideLayouts/slideLayout172.xml"/><Relationship Id="rId13" Type="http://schemas.openxmlformats.org/officeDocument/2006/relationships/slideLayout" Target="../slideLayouts/slideLayout173.xml"/><Relationship Id="rId14" Type="http://schemas.openxmlformats.org/officeDocument/2006/relationships/slideLayout" Target="../slideLayouts/slideLayout174.xml"/><Relationship Id="rId15" Type="http://schemas.openxmlformats.org/officeDocument/2006/relationships/theme" Target="../theme/theme13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61.xml"/><Relationship Id="rId2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63.xml"/><Relationship Id="rId4" Type="http://schemas.openxmlformats.org/officeDocument/2006/relationships/slideLayout" Target="../slideLayouts/slideLayout164.xml"/><Relationship Id="rId5" Type="http://schemas.openxmlformats.org/officeDocument/2006/relationships/slideLayout" Target="../slideLayouts/slideLayout165.xml"/><Relationship Id="rId6" Type="http://schemas.openxmlformats.org/officeDocument/2006/relationships/slideLayout" Target="../slideLayouts/slideLayout166.xml"/><Relationship Id="rId7" Type="http://schemas.openxmlformats.org/officeDocument/2006/relationships/slideLayout" Target="../slideLayouts/slideLayout167.xml"/><Relationship Id="rId8" Type="http://schemas.openxmlformats.org/officeDocument/2006/relationships/slideLayout" Target="../slideLayouts/slideLayout168.xml"/><Relationship Id="rId9" Type="http://schemas.openxmlformats.org/officeDocument/2006/relationships/slideLayout" Target="../slideLayouts/slideLayout169.xml"/><Relationship Id="rId10" Type="http://schemas.openxmlformats.org/officeDocument/2006/relationships/slideLayout" Target="../slideLayouts/slideLayout170.xml"/></Relationships>
</file>

<file path=ppt/slideMasters/_rels/slideMaster1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85.xml"/><Relationship Id="rId12" Type="http://schemas.openxmlformats.org/officeDocument/2006/relationships/slideLayout" Target="../slideLayouts/slideLayout186.xml"/><Relationship Id="rId13" Type="http://schemas.openxmlformats.org/officeDocument/2006/relationships/slideLayout" Target="../slideLayouts/slideLayout187.xml"/><Relationship Id="rId14" Type="http://schemas.openxmlformats.org/officeDocument/2006/relationships/slideLayout" Target="../slideLayouts/slideLayout188.xml"/><Relationship Id="rId15" Type="http://schemas.openxmlformats.org/officeDocument/2006/relationships/slideLayout" Target="../slideLayouts/slideLayout189.xml"/><Relationship Id="rId16" Type="http://schemas.openxmlformats.org/officeDocument/2006/relationships/theme" Target="../theme/theme14.xml"/><Relationship Id="rId17" Type="http://schemas.openxmlformats.org/officeDocument/2006/relationships/image" Target="../media/image1.png"/><Relationship Id="rId1" Type="http://schemas.openxmlformats.org/officeDocument/2006/relationships/slideLayout" Target="../slideLayouts/slideLayout175.xml"/><Relationship Id="rId2" Type="http://schemas.openxmlformats.org/officeDocument/2006/relationships/slideLayout" Target="../slideLayouts/slideLayout176.xml"/><Relationship Id="rId3" Type="http://schemas.openxmlformats.org/officeDocument/2006/relationships/slideLayout" Target="../slideLayouts/slideLayout177.xml"/><Relationship Id="rId4" Type="http://schemas.openxmlformats.org/officeDocument/2006/relationships/slideLayout" Target="../slideLayouts/slideLayout178.xml"/><Relationship Id="rId5" Type="http://schemas.openxmlformats.org/officeDocument/2006/relationships/slideLayout" Target="../slideLayouts/slideLayout179.xml"/><Relationship Id="rId6" Type="http://schemas.openxmlformats.org/officeDocument/2006/relationships/slideLayout" Target="../slideLayouts/slideLayout180.xml"/><Relationship Id="rId7" Type="http://schemas.openxmlformats.org/officeDocument/2006/relationships/slideLayout" Target="../slideLayouts/slideLayout181.xml"/><Relationship Id="rId8" Type="http://schemas.openxmlformats.org/officeDocument/2006/relationships/slideLayout" Target="../slideLayouts/slideLayout182.xml"/><Relationship Id="rId9" Type="http://schemas.openxmlformats.org/officeDocument/2006/relationships/slideLayout" Target="../slideLayouts/slideLayout183.xml"/><Relationship Id="rId10" Type="http://schemas.openxmlformats.org/officeDocument/2006/relationships/slideLayout" Target="../slideLayouts/slideLayout184.xml"/></Relationships>
</file>

<file path=ppt/slideMasters/_rels/slideMaster1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00.xml"/><Relationship Id="rId12" Type="http://schemas.openxmlformats.org/officeDocument/2006/relationships/theme" Target="../theme/theme15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90.xml"/><Relationship Id="rId2" Type="http://schemas.openxmlformats.org/officeDocument/2006/relationships/slideLayout" Target="../slideLayouts/slideLayout191.xml"/><Relationship Id="rId3" Type="http://schemas.openxmlformats.org/officeDocument/2006/relationships/slideLayout" Target="../slideLayouts/slideLayout192.xml"/><Relationship Id="rId4" Type="http://schemas.openxmlformats.org/officeDocument/2006/relationships/slideLayout" Target="../slideLayouts/slideLayout193.xml"/><Relationship Id="rId5" Type="http://schemas.openxmlformats.org/officeDocument/2006/relationships/slideLayout" Target="../slideLayouts/slideLayout194.xml"/><Relationship Id="rId6" Type="http://schemas.openxmlformats.org/officeDocument/2006/relationships/slideLayout" Target="../slideLayouts/slideLayout195.xml"/><Relationship Id="rId7" Type="http://schemas.openxmlformats.org/officeDocument/2006/relationships/slideLayout" Target="../slideLayouts/slideLayout196.xml"/><Relationship Id="rId8" Type="http://schemas.openxmlformats.org/officeDocument/2006/relationships/slideLayout" Target="../slideLayouts/slideLayout197.xml"/><Relationship Id="rId9" Type="http://schemas.openxmlformats.org/officeDocument/2006/relationships/slideLayout" Target="../slideLayouts/slideLayout198.xml"/><Relationship Id="rId10" Type="http://schemas.openxmlformats.org/officeDocument/2006/relationships/slideLayout" Target="../slideLayouts/slideLayout199.xml"/></Relationships>
</file>

<file path=ppt/slideMasters/_rels/slideMaster1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11.xml"/><Relationship Id="rId12" Type="http://schemas.openxmlformats.org/officeDocument/2006/relationships/slideLayout" Target="../slideLayouts/slideLayout212.xml"/><Relationship Id="rId13" Type="http://schemas.openxmlformats.org/officeDocument/2006/relationships/slideLayout" Target="../slideLayouts/slideLayout213.xml"/><Relationship Id="rId14" Type="http://schemas.openxmlformats.org/officeDocument/2006/relationships/slideLayout" Target="../slideLayouts/slideLayout214.xml"/><Relationship Id="rId15" Type="http://schemas.openxmlformats.org/officeDocument/2006/relationships/slideLayout" Target="../slideLayouts/slideLayout215.xml"/><Relationship Id="rId16" Type="http://schemas.openxmlformats.org/officeDocument/2006/relationships/theme" Target="../theme/theme16.xml"/><Relationship Id="rId17" Type="http://schemas.openxmlformats.org/officeDocument/2006/relationships/image" Target="../media/image1.png"/><Relationship Id="rId1" Type="http://schemas.openxmlformats.org/officeDocument/2006/relationships/slideLayout" Target="../slideLayouts/slideLayout201.xml"/><Relationship Id="rId2" Type="http://schemas.openxmlformats.org/officeDocument/2006/relationships/slideLayout" Target="../slideLayouts/slideLayout202.xml"/><Relationship Id="rId3" Type="http://schemas.openxmlformats.org/officeDocument/2006/relationships/slideLayout" Target="../slideLayouts/slideLayout203.xml"/><Relationship Id="rId4" Type="http://schemas.openxmlformats.org/officeDocument/2006/relationships/slideLayout" Target="../slideLayouts/slideLayout204.xml"/><Relationship Id="rId5" Type="http://schemas.openxmlformats.org/officeDocument/2006/relationships/slideLayout" Target="../slideLayouts/slideLayout205.xml"/><Relationship Id="rId6" Type="http://schemas.openxmlformats.org/officeDocument/2006/relationships/slideLayout" Target="../slideLayouts/slideLayout206.xml"/><Relationship Id="rId7" Type="http://schemas.openxmlformats.org/officeDocument/2006/relationships/slideLayout" Target="../slideLayouts/slideLayout207.xml"/><Relationship Id="rId8" Type="http://schemas.openxmlformats.org/officeDocument/2006/relationships/slideLayout" Target="../slideLayouts/slideLayout208.xml"/><Relationship Id="rId9" Type="http://schemas.openxmlformats.org/officeDocument/2006/relationships/slideLayout" Target="../slideLayouts/slideLayout209.xml"/><Relationship Id="rId10" Type="http://schemas.openxmlformats.org/officeDocument/2006/relationships/slideLayout" Target="../slideLayouts/slideLayout210.xml"/></Relationships>
</file>

<file path=ppt/slideMasters/_rels/slideMaster1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6.xml"/><Relationship Id="rId12" Type="http://schemas.openxmlformats.org/officeDocument/2006/relationships/slideLayout" Target="../slideLayouts/slideLayout227.xml"/><Relationship Id="rId13" Type="http://schemas.openxmlformats.org/officeDocument/2006/relationships/slideLayout" Target="../slideLayouts/slideLayout228.xml"/><Relationship Id="rId14" Type="http://schemas.openxmlformats.org/officeDocument/2006/relationships/slideLayout" Target="../slideLayouts/slideLayout229.xml"/><Relationship Id="rId15" Type="http://schemas.openxmlformats.org/officeDocument/2006/relationships/slideLayout" Target="../slideLayouts/slideLayout230.xml"/><Relationship Id="rId16" Type="http://schemas.openxmlformats.org/officeDocument/2006/relationships/theme" Target="../theme/theme17.xml"/><Relationship Id="rId17" Type="http://schemas.openxmlformats.org/officeDocument/2006/relationships/image" Target="../media/image1.png"/><Relationship Id="rId1" Type="http://schemas.openxmlformats.org/officeDocument/2006/relationships/slideLayout" Target="../slideLayouts/slideLayout216.xml"/><Relationship Id="rId2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8.xml"/><Relationship Id="rId4" Type="http://schemas.openxmlformats.org/officeDocument/2006/relationships/slideLayout" Target="../slideLayouts/slideLayout219.xml"/><Relationship Id="rId5" Type="http://schemas.openxmlformats.org/officeDocument/2006/relationships/slideLayout" Target="../slideLayouts/slideLayout220.xml"/><Relationship Id="rId6" Type="http://schemas.openxmlformats.org/officeDocument/2006/relationships/slideLayout" Target="../slideLayouts/slideLayout221.xml"/><Relationship Id="rId7" Type="http://schemas.openxmlformats.org/officeDocument/2006/relationships/slideLayout" Target="../slideLayouts/slideLayout222.xml"/><Relationship Id="rId8" Type="http://schemas.openxmlformats.org/officeDocument/2006/relationships/slideLayout" Target="../slideLayouts/slideLayout223.xml"/><Relationship Id="rId9" Type="http://schemas.openxmlformats.org/officeDocument/2006/relationships/slideLayout" Target="../slideLayouts/slideLayout224.xml"/><Relationship Id="rId10" Type="http://schemas.openxmlformats.org/officeDocument/2006/relationships/slideLayout" Target="../slideLayouts/slideLayout225.xml"/></Relationships>
</file>

<file path=ppt/slideMasters/_rels/slideMaster1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41.xml"/><Relationship Id="rId12" Type="http://schemas.openxmlformats.org/officeDocument/2006/relationships/slideLayout" Target="../slideLayouts/slideLayout242.xml"/><Relationship Id="rId13" Type="http://schemas.openxmlformats.org/officeDocument/2006/relationships/slideLayout" Target="../slideLayouts/slideLayout243.xml"/><Relationship Id="rId14" Type="http://schemas.openxmlformats.org/officeDocument/2006/relationships/slideLayout" Target="../slideLayouts/slideLayout244.xml"/><Relationship Id="rId15" Type="http://schemas.openxmlformats.org/officeDocument/2006/relationships/theme" Target="../theme/theme18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231.xml"/><Relationship Id="rId2" Type="http://schemas.openxmlformats.org/officeDocument/2006/relationships/slideLayout" Target="../slideLayouts/slideLayout232.xml"/><Relationship Id="rId3" Type="http://schemas.openxmlformats.org/officeDocument/2006/relationships/slideLayout" Target="../slideLayouts/slideLayout233.xml"/><Relationship Id="rId4" Type="http://schemas.openxmlformats.org/officeDocument/2006/relationships/slideLayout" Target="../slideLayouts/slideLayout234.xml"/><Relationship Id="rId5" Type="http://schemas.openxmlformats.org/officeDocument/2006/relationships/slideLayout" Target="../slideLayouts/slideLayout235.xml"/><Relationship Id="rId6" Type="http://schemas.openxmlformats.org/officeDocument/2006/relationships/slideLayout" Target="../slideLayouts/slideLayout236.xml"/><Relationship Id="rId7" Type="http://schemas.openxmlformats.org/officeDocument/2006/relationships/slideLayout" Target="../slideLayouts/slideLayout237.xml"/><Relationship Id="rId8" Type="http://schemas.openxmlformats.org/officeDocument/2006/relationships/slideLayout" Target="../slideLayouts/slideLayout238.xml"/><Relationship Id="rId9" Type="http://schemas.openxmlformats.org/officeDocument/2006/relationships/slideLayout" Target="../slideLayouts/slideLayout239.xml"/><Relationship Id="rId10" Type="http://schemas.openxmlformats.org/officeDocument/2006/relationships/slideLayout" Target="../slideLayouts/slideLayout240.xml"/></Relationships>
</file>

<file path=ppt/slideMasters/_rels/slideMaster19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55.xml"/><Relationship Id="rId12" Type="http://schemas.openxmlformats.org/officeDocument/2006/relationships/slideLayout" Target="../slideLayouts/slideLayout256.xml"/><Relationship Id="rId13" Type="http://schemas.openxmlformats.org/officeDocument/2006/relationships/slideLayout" Target="../slideLayouts/slideLayout257.xml"/><Relationship Id="rId14" Type="http://schemas.openxmlformats.org/officeDocument/2006/relationships/slideLayout" Target="../slideLayouts/slideLayout258.xml"/><Relationship Id="rId15" Type="http://schemas.openxmlformats.org/officeDocument/2006/relationships/theme" Target="../theme/theme19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245.xml"/><Relationship Id="rId2" Type="http://schemas.openxmlformats.org/officeDocument/2006/relationships/slideLayout" Target="../slideLayouts/slideLayout246.xml"/><Relationship Id="rId3" Type="http://schemas.openxmlformats.org/officeDocument/2006/relationships/slideLayout" Target="../slideLayouts/slideLayout247.xml"/><Relationship Id="rId4" Type="http://schemas.openxmlformats.org/officeDocument/2006/relationships/slideLayout" Target="../slideLayouts/slideLayout248.xml"/><Relationship Id="rId5" Type="http://schemas.openxmlformats.org/officeDocument/2006/relationships/slideLayout" Target="../slideLayouts/slideLayout249.xml"/><Relationship Id="rId6" Type="http://schemas.openxmlformats.org/officeDocument/2006/relationships/slideLayout" Target="../slideLayouts/slideLayout250.xml"/><Relationship Id="rId7" Type="http://schemas.openxmlformats.org/officeDocument/2006/relationships/slideLayout" Target="../slideLayouts/slideLayout251.xml"/><Relationship Id="rId8" Type="http://schemas.openxmlformats.org/officeDocument/2006/relationships/slideLayout" Target="../slideLayouts/slideLayout252.xml"/><Relationship Id="rId9" Type="http://schemas.openxmlformats.org/officeDocument/2006/relationships/slideLayout" Target="../slideLayouts/slideLayout253.xml"/><Relationship Id="rId10" Type="http://schemas.openxmlformats.org/officeDocument/2006/relationships/slideLayout" Target="../slideLayouts/slideLayout254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20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69.xml"/><Relationship Id="rId12" Type="http://schemas.openxmlformats.org/officeDocument/2006/relationships/slideLayout" Target="../slideLayouts/slideLayout270.xml"/><Relationship Id="rId13" Type="http://schemas.openxmlformats.org/officeDocument/2006/relationships/slideLayout" Target="../slideLayouts/slideLayout271.xml"/><Relationship Id="rId14" Type="http://schemas.openxmlformats.org/officeDocument/2006/relationships/slideLayout" Target="../slideLayouts/slideLayout272.xml"/><Relationship Id="rId15" Type="http://schemas.openxmlformats.org/officeDocument/2006/relationships/theme" Target="../theme/theme20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259.xml"/><Relationship Id="rId2" Type="http://schemas.openxmlformats.org/officeDocument/2006/relationships/slideLayout" Target="../slideLayouts/slideLayout260.xml"/><Relationship Id="rId3" Type="http://schemas.openxmlformats.org/officeDocument/2006/relationships/slideLayout" Target="../slideLayouts/slideLayout261.xml"/><Relationship Id="rId4" Type="http://schemas.openxmlformats.org/officeDocument/2006/relationships/slideLayout" Target="../slideLayouts/slideLayout262.xml"/><Relationship Id="rId5" Type="http://schemas.openxmlformats.org/officeDocument/2006/relationships/slideLayout" Target="../slideLayouts/slideLayout263.xml"/><Relationship Id="rId6" Type="http://schemas.openxmlformats.org/officeDocument/2006/relationships/slideLayout" Target="../slideLayouts/slideLayout264.xml"/><Relationship Id="rId7" Type="http://schemas.openxmlformats.org/officeDocument/2006/relationships/slideLayout" Target="../slideLayouts/slideLayout265.xml"/><Relationship Id="rId8" Type="http://schemas.openxmlformats.org/officeDocument/2006/relationships/slideLayout" Target="../slideLayouts/slideLayout266.xml"/><Relationship Id="rId9" Type="http://schemas.openxmlformats.org/officeDocument/2006/relationships/slideLayout" Target="../slideLayouts/slideLayout267.xml"/><Relationship Id="rId10" Type="http://schemas.openxmlformats.org/officeDocument/2006/relationships/slideLayout" Target="../slideLayouts/slideLayout268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3" Type="http://schemas.openxmlformats.org/officeDocument/2006/relationships/image" Target="../media/image3.pn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20" Type="http://schemas.openxmlformats.org/officeDocument/2006/relationships/theme" Target="../theme/theme4.xml"/><Relationship Id="rId21" Type="http://schemas.openxmlformats.org/officeDocument/2006/relationships/image" Target="../media/image4.png"/><Relationship Id="rId10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51.xml"/><Relationship Id="rId19" Type="http://schemas.openxmlformats.org/officeDocument/2006/relationships/slideLayout" Target="../slideLayouts/slideLayout52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4.xml"/><Relationship Id="rId13" Type="http://schemas.openxmlformats.org/officeDocument/2006/relationships/theme" Target="../theme/theme5.xml"/><Relationship Id="rId14" Type="http://schemas.openxmlformats.org/officeDocument/2006/relationships/image" Target="../media/image4.png"/><Relationship Id="rId1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4.xml"/><Relationship Id="rId3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7.xml"/><Relationship Id="rId6" Type="http://schemas.openxmlformats.org/officeDocument/2006/relationships/slideLayout" Target="../slideLayouts/slideLayout58.xml"/><Relationship Id="rId7" Type="http://schemas.openxmlformats.org/officeDocument/2006/relationships/slideLayout" Target="../slideLayouts/slideLayout59.xml"/><Relationship Id="rId8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2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76.xml"/><Relationship Id="rId13" Type="http://schemas.openxmlformats.org/officeDocument/2006/relationships/slideLayout" Target="../slideLayouts/slideLayout77.xml"/><Relationship Id="rId14" Type="http://schemas.openxmlformats.org/officeDocument/2006/relationships/theme" Target="../theme/theme6.xml"/><Relationship Id="rId15" Type="http://schemas.openxmlformats.org/officeDocument/2006/relationships/image" Target="../media/image1.png"/><Relationship Id="rId1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1.xml"/><Relationship Id="rId8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4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88.xml"/><Relationship Id="rId12" Type="http://schemas.openxmlformats.org/officeDocument/2006/relationships/theme" Target="../theme/theme7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9.xml"/><Relationship Id="rId3" Type="http://schemas.openxmlformats.org/officeDocument/2006/relationships/slideLayout" Target="../slideLayouts/slideLayout80.xml"/><Relationship Id="rId4" Type="http://schemas.openxmlformats.org/officeDocument/2006/relationships/slideLayout" Target="../slideLayouts/slideLayout81.xml"/><Relationship Id="rId5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4.xml"/><Relationship Id="rId8" Type="http://schemas.openxmlformats.org/officeDocument/2006/relationships/slideLayout" Target="../slideLayouts/slideLayout85.xml"/><Relationship Id="rId9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87.xml"/></Relationships>
</file>

<file path=ppt/slideMasters/_rels/slideMaster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99.xml"/><Relationship Id="rId12" Type="http://schemas.openxmlformats.org/officeDocument/2006/relationships/theme" Target="../theme/theme8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89.xml"/><Relationship Id="rId2" Type="http://schemas.openxmlformats.org/officeDocument/2006/relationships/slideLayout" Target="../slideLayouts/slideLayout90.xml"/><Relationship Id="rId3" Type="http://schemas.openxmlformats.org/officeDocument/2006/relationships/slideLayout" Target="../slideLayouts/slideLayout91.xml"/><Relationship Id="rId4" Type="http://schemas.openxmlformats.org/officeDocument/2006/relationships/slideLayout" Target="../slideLayouts/slideLayout92.xml"/><Relationship Id="rId5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5.xml"/><Relationship Id="rId8" Type="http://schemas.openxmlformats.org/officeDocument/2006/relationships/slideLayout" Target="../slideLayouts/slideLayout96.xml"/><Relationship Id="rId9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98.xml"/></Relationships>
</file>

<file path=ppt/slideMasters/_rels/slideMaster9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0.xml"/><Relationship Id="rId12" Type="http://schemas.openxmlformats.org/officeDocument/2006/relationships/theme" Target="../theme/theme9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6.xml"/><Relationship Id="rId8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0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4163" y="185738"/>
            <a:ext cx="6118225" cy="54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5750" y="1265238"/>
            <a:ext cx="8370888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4825" y="6548438"/>
            <a:ext cx="1903413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05EA0ECA-9219-4872-A05D-F04D3EDE1CE6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gray">
          <a:xfrm>
            <a:off x="381000" y="949325"/>
            <a:ext cx="8382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1032" name="Picture 8" descr="PEL_UK_rgb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263" y="323850"/>
            <a:ext cx="1814512" cy="37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4163" y="6548438"/>
            <a:ext cx="3806825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ransition xmlns:p14="http://schemas.microsoft.com/office/powerpoint/2010/main" spd="med">
    <p:wipe dir="r"/>
  </p:transition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9pPr>
    </p:titleStyle>
    <p:bodyStyle>
      <a:lvl1pPr marL="266700" indent="-266700" algn="l" defTabSz="263525" rtl="0" eaLnBrk="1" fontAlgn="base" hangingPunct="1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808038" indent="-263525" algn="l" defTabSz="263525" rtl="0" eaLnBrk="1" fontAlgn="base" hangingPunct="1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2pPr>
      <a:lvl3pPr marL="1208088" indent="-198438" algn="l" defTabSz="263525" rtl="0" eaLnBrk="1" fontAlgn="base" hangingPunct="1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3pPr>
      <a:lvl4pPr marL="1627188" indent="-239713" algn="l" defTabSz="263525" rtl="0" eaLnBrk="1" fontAlgn="base" hangingPunct="1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4pPr>
      <a:lvl5pPr marL="18065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5pPr>
      <a:lvl6pPr marL="22637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6pPr>
      <a:lvl7pPr marL="27209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7pPr>
      <a:lvl8pPr marL="31781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8pPr>
      <a:lvl9pPr marL="36353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358775" y="1268413"/>
            <a:ext cx="84042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Mastertextformat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43" name="Rectangle 4"/>
          <p:cNvSpPr>
            <a:spLocks noGrp="1" noChangeAspect="1" noChangeArrowheads="1"/>
          </p:cNvSpPr>
          <p:nvPr>
            <p:ph type="title"/>
          </p:nvPr>
        </p:nvSpPr>
        <p:spPr bwMode="gray">
          <a:xfrm>
            <a:off x="358775" y="271463"/>
            <a:ext cx="5872163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A5CA0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 altLang="en-US" smtClean="0"/>
              <a:t>Mastertitelformat bearbeiten</a:t>
            </a:r>
          </a:p>
        </p:txBody>
      </p:sp>
      <p:sp>
        <p:nvSpPr>
          <p:cNvPr id="883717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58775" y="6553200"/>
            <a:ext cx="3841750" cy="122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40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800">
                <a:latin typeface="Arial" charset="0"/>
              </a:defRPr>
            </a:lvl1pPr>
          </a:lstStyle>
          <a:p>
            <a:pPr eaLnBrk="0" hangingPunct="0">
              <a:defRPr/>
            </a:pPr>
            <a:r>
              <a:rPr lang="en-GB">
                <a:solidFill>
                  <a:srgbClr val="000000"/>
                </a:solidFill>
                <a:cs typeface="Arial" pitchFamily="34" charset="0"/>
              </a:rPr>
              <a:t>Steering Board, Brussels, 27 November 2012</a:t>
            </a:r>
          </a:p>
        </p:txBody>
      </p:sp>
      <p:sp>
        <p:nvSpPr>
          <p:cNvPr id="883718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858000" y="6553200"/>
            <a:ext cx="1905000" cy="122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800"/>
            </a:lvl1pPr>
          </a:lstStyle>
          <a:p>
            <a:pPr eaLnBrk="0" hangingPunct="0">
              <a:defRPr/>
            </a:pPr>
            <a:fld id="{E03DCF04-49A8-48AA-9B2A-74B2DD814C09}" type="slidenum">
              <a:rPr lang="en-GB" altLang="en-US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pPr eaLnBrk="0" hangingPunct="0">
                <a:defRPr/>
              </a:pPr>
              <a:t>‹#›</a:t>
            </a:fld>
            <a:endParaRPr lang="en-GB" altLang="en-US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46" name="Line 7"/>
          <p:cNvSpPr>
            <a:spLocks noChangeShapeType="1"/>
          </p:cNvSpPr>
          <p:nvPr/>
        </p:nvSpPr>
        <p:spPr bwMode="gray">
          <a:xfrm>
            <a:off x="381000" y="949325"/>
            <a:ext cx="8382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/>
            <a:endParaRPr lang="en-GB" sz="180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7" name="Picture 61" descr="PEL_UK_rgb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323850"/>
            <a:ext cx="1814512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9147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  <p:sldLayoutId id="2147483833" r:id="rId12"/>
    <p:sldLayoutId id="2147483834" r:id="rId13"/>
    <p:sldLayoutId id="2147483835" r:id="rId14"/>
    <p:sldLayoutId id="2147483836" r:id="rId15"/>
    <p:sldLayoutId id="2147483837" r:id="rId16"/>
    <p:sldLayoutId id="2147483838" r:id="rId17"/>
    <p:sldLayoutId id="2147483839" r:id="rId18"/>
  </p:sldLayoutIdLst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itchFamily="34" charset="0"/>
        <a:buChar char="•"/>
        <a:tabLst>
          <a:tab pos="355600" algn="l"/>
          <a:tab pos="566738" algn="l"/>
          <a:tab pos="855663" algn="l"/>
          <a:tab pos="1049338" algn="l"/>
        </a:tabLs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566738" indent="-2778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Times" pitchFamily="18" charset="0"/>
        <a:buChar char="•"/>
        <a:tabLst>
          <a:tab pos="355600" algn="l"/>
          <a:tab pos="566738" algn="l"/>
          <a:tab pos="855663" algn="l"/>
          <a:tab pos="1049338" algn="l"/>
        </a:tabLst>
        <a:defRPr sz="1600">
          <a:solidFill>
            <a:schemeClr val="tx1"/>
          </a:solidFill>
          <a:latin typeface="+mn-lt"/>
        </a:defRPr>
      </a:lvl2pPr>
      <a:lvl3pPr marL="863600" indent="-2952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Times" pitchFamily="18" charset="0"/>
        <a:buChar char="•"/>
        <a:tabLst>
          <a:tab pos="355600" algn="l"/>
          <a:tab pos="566738" algn="l"/>
          <a:tab pos="855663" algn="l"/>
          <a:tab pos="1049338" algn="l"/>
        </a:tabLst>
        <a:defRPr sz="1600">
          <a:solidFill>
            <a:schemeClr val="tx1"/>
          </a:solidFill>
          <a:latin typeface="+mn-lt"/>
        </a:defRPr>
      </a:lvl3pPr>
      <a:lvl4pPr marL="1049338" indent="-1841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Times" pitchFamily="18" charset="0"/>
        <a:buChar char="•"/>
        <a:tabLst>
          <a:tab pos="355600" algn="l"/>
          <a:tab pos="566738" algn="l"/>
          <a:tab pos="855663" algn="l"/>
          <a:tab pos="1049338" algn="l"/>
        </a:tabLst>
        <a:defRPr sz="1600">
          <a:solidFill>
            <a:schemeClr val="tx1"/>
          </a:solidFill>
          <a:latin typeface="+mn-lt"/>
        </a:defRPr>
      </a:lvl4pPr>
      <a:lvl5pPr marL="1244600" indent="-1936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tabLst>
          <a:tab pos="355600" algn="l"/>
          <a:tab pos="566738" algn="l"/>
          <a:tab pos="855663" algn="l"/>
          <a:tab pos="1049338" algn="l"/>
        </a:tabLst>
        <a:defRPr sz="1600">
          <a:solidFill>
            <a:schemeClr val="tx1"/>
          </a:solidFill>
          <a:latin typeface="+mn-lt"/>
        </a:defRPr>
      </a:lvl5pPr>
      <a:lvl6pPr marL="1701800" indent="-193675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tabLst>
          <a:tab pos="355600" algn="l"/>
          <a:tab pos="566738" algn="l"/>
          <a:tab pos="855663" algn="l"/>
          <a:tab pos="1049338" algn="l"/>
        </a:tabLst>
        <a:defRPr>
          <a:solidFill>
            <a:schemeClr val="tx1"/>
          </a:solidFill>
          <a:latin typeface="+mn-lt"/>
        </a:defRPr>
      </a:lvl6pPr>
      <a:lvl7pPr marL="2159000" indent="-193675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tabLst>
          <a:tab pos="355600" algn="l"/>
          <a:tab pos="566738" algn="l"/>
          <a:tab pos="855663" algn="l"/>
          <a:tab pos="1049338" algn="l"/>
        </a:tabLst>
        <a:defRPr>
          <a:solidFill>
            <a:schemeClr val="tx1"/>
          </a:solidFill>
          <a:latin typeface="+mn-lt"/>
        </a:defRPr>
      </a:lvl7pPr>
      <a:lvl8pPr marL="2616200" indent="-193675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tabLst>
          <a:tab pos="355600" algn="l"/>
          <a:tab pos="566738" algn="l"/>
          <a:tab pos="855663" algn="l"/>
          <a:tab pos="1049338" algn="l"/>
        </a:tabLst>
        <a:defRPr>
          <a:solidFill>
            <a:schemeClr val="tx1"/>
          </a:solidFill>
          <a:latin typeface="+mn-lt"/>
        </a:defRPr>
      </a:lvl8pPr>
      <a:lvl9pPr marL="3073400" indent="-193675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tabLst>
          <a:tab pos="355600" algn="l"/>
          <a:tab pos="566738" algn="l"/>
          <a:tab pos="855663" algn="l"/>
          <a:tab pos="1049338" algn="l"/>
        </a:tabLst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358775" y="1268413"/>
            <a:ext cx="84042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Mastertextformat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43" name="Rectangle 4"/>
          <p:cNvSpPr>
            <a:spLocks noGrp="1" noChangeAspect="1" noChangeArrowheads="1"/>
          </p:cNvSpPr>
          <p:nvPr>
            <p:ph type="title"/>
          </p:nvPr>
        </p:nvSpPr>
        <p:spPr bwMode="gray">
          <a:xfrm>
            <a:off x="358775" y="271463"/>
            <a:ext cx="5872163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A5CA0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 altLang="en-US" smtClean="0"/>
              <a:t>Mastertitelformat bearbeiten</a:t>
            </a:r>
          </a:p>
        </p:txBody>
      </p:sp>
      <p:sp>
        <p:nvSpPr>
          <p:cNvPr id="883717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58775" y="6553200"/>
            <a:ext cx="3841750" cy="122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40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800">
                <a:latin typeface="Arial" charset="0"/>
              </a:defRPr>
            </a:lvl1pPr>
          </a:lstStyle>
          <a:p>
            <a:pPr eaLnBrk="0" hangingPunct="0">
              <a:defRPr/>
            </a:pPr>
            <a:r>
              <a:rPr lang="en-GB">
                <a:solidFill>
                  <a:srgbClr val="000000"/>
                </a:solidFill>
                <a:cs typeface="Arial" pitchFamily="34" charset="0"/>
              </a:rPr>
              <a:t>Steering Board, Brussels, 27 November 2012</a:t>
            </a:r>
          </a:p>
        </p:txBody>
      </p:sp>
      <p:sp>
        <p:nvSpPr>
          <p:cNvPr id="883718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858000" y="6553200"/>
            <a:ext cx="1905000" cy="122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800"/>
            </a:lvl1pPr>
          </a:lstStyle>
          <a:p>
            <a:pPr eaLnBrk="0" hangingPunct="0">
              <a:defRPr/>
            </a:pPr>
            <a:fld id="{E03DCF04-49A8-48AA-9B2A-74B2DD814C09}" type="slidenum">
              <a:rPr lang="en-GB" altLang="en-US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pPr eaLnBrk="0" hangingPunct="0">
                <a:defRPr/>
              </a:pPr>
              <a:t>‹#›</a:t>
            </a:fld>
            <a:endParaRPr lang="en-GB" altLang="en-US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46" name="Line 7"/>
          <p:cNvSpPr>
            <a:spLocks noChangeShapeType="1"/>
          </p:cNvSpPr>
          <p:nvPr/>
        </p:nvSpPr>
        <p:spPr bwMode="gray">
          <a:xfrm>
            <a:off x="381000" y="949325"/>
            <a:ext cx="8382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/>
            <a:endParaRPr lang="en-GB" sz="180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7" name="Picture 61" descr="PEL_UK_rgb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323850"/>
            <a:ext cx="1814512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9315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  <p:sldLayoutId id="2147483853" r:id="rId13"/>
    <p:sldLayoutId id="2147483854" r:id="rId14"/>
    <p:sldLayoutId id="2147483855" r:id="rId15"/>
    <p:sldLayoutId id="2147483856" r:id="rId16"/>
    <p:sldLayoutId id="2147483857" r:id="rId17"/>
    <p:sldLayoutId id="2147483858" r:id="rId18"/>
  </p:sldLayoutIdLst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itchFamily="34" charset="0"/>
        <a:buChar char="•"/>
        <a:tabLst>
          <a:tab pos="355600" algn="l"/>
          <a:tab pos="566738" algn="l"/>
          <a:tab pos="855663" algn="l"/>
          <a:tab pos="1049338" algn="l"/>
        </a:tabLs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566738" indent="-2778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Times" pitchFamily="18" charset="0"/>
        <a:buChar char="•"/>
        <a:tabLst>
          <a:tab pos="355600" algn="l"/>
          <a:tab pos="566738" algn="l"/>
          <a:tab pos="855663" algn="l"/>
          <a:tab pos="1049338" algn="l"/>
        </a:tabLst>
        <a:defRPr sz="1600">
          <a:solidFill>
            <a:schemeClr val="tx1"/>
          </a:solidFill>
          <a:latin typeface="+mn-lt"/>
        </a:defRPr>
      </a:lvl2pPr>
      <a:lvl3pPr marL="863600" indent="-2952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Times" pitchFamily="18" charset="0"/>
        <a:buChar char="•"/>
        <a:tabLst>
          <a:tab pos="355600" algn="l"/>
          <a:tab pos="566738" algn="l"/>
          <a:tab pos="855663" algn="l"/>
          <a:tab pos="1049338" algn="l"/>
        </a:tabLst>
        <a:defRPr sz="1600">
          <a:solidFill>
            <a:schemeClr val="tx1"/>
          </a:solidFill>
          <a:latin typeface="+mn-lt"/>
        </a:defRPr>
      </a:lvl3pPr>
      <a:lvl4pPr marL="1049338" indent="-1841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Times" pitchFamily="18" charset="0"/>
        <a:buChar char="•"/>
        <a:tabLst>
          <a:tab pos="355600" algn="l"/>
          <a:tab pos="566738" algn="l"/>
          <a:tab pos="855663" algn="l"/>
          <a:tab pos="1049338" algn="l"/>
        </a:tabLst>
        <a:defRPr sz="1600">
          <a:solidFill>
            <a:schemeClr val="tx1"/>
          </a:solidFill>
          <a:latin typeface="+mn-lt"/>
        </a:defRPr>
      </a:lvl4pPr>
      <a:lvl5pPr marL="1244600" indent="-1936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tabLst>
          <a:tab pos="355600" algn="l"/>
          <a:tab pos="566738" algn="l"/>
          <a:tab pos="855663" algn="l"/>
          <a:tab pos="1049338" algn="l"/>
        </a:tabLst>
        <a:defRPr sz="1600">
          <a:solidFill>
            <a:schemeClr val="tx1"/>
          </a:solidFill>
          <a:latin typeface="+mn-lt"/>
        </a:defRPr>
      </a:lvl5pPr>
      <a:lvl6pPr marL="1701800" indent="-193675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tabLst>
          <a:tab pos="355600" algn="l"/>
          <a:tab pos="566738" algn="l"/>
          <a:tab pos="855663" algn="l"/>
          <a:tab pos="1049338" algn="l"/>
        </a:tabLst>
        <a:defRPr>
          <a:solidFill>
            <a:schemeClr val="tx1"/>
          </a:solidFill>
          <a:latin typeface="+mn-lt"/>
        </a:defRPr>
      </a:lvl6pPr>
      <a:lvl7pPr marL="2159000" indent="-193675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tabLst>
          <a:tab pos="355600" algn="l"/>
          <a:tab pos="566738" algn="l"/>
          <a:tab pos="855663" algn="l"/>
          <a:tab pos="1049338" algn="l"/>
        </a:tabLst>
        <a:defRPr>
          <a:solidFill>
            <a:schemeClr val="tx1"/>
          </a:solidFill>
          <a:latin typeface="+mn-lt"/>
        </a:defRPr>
      </a:lvl7pPr>
      <a:lvl8pPr marL="2616200" indent="-193675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tabLst>
          <a:tab pos="355600" algn="l"/>
          <a:tab pos="566738" algn="l"/>
          <a:tab pos="855663" algn="l"/>
          <a:tab pos="1049338" algn="l"/>
        </a:tabLst>
        <a:defRPr>
          <a:solidFill>
            <a:schemeClr val="tx1"/>
          </a:solidFill>
          <a:latin typeface="+mn-lt"/>
        </a:defRPr>
      </a:lvl8pPr>
      <a:lvl9pPr marL="3073400" indent="-193675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tabLst>
          <a:tab pos="355600" algn="l"/>
          <a:tab pos="566738" algn="l"/>
          <a:tab pos="855663" algn="l"/>
          <a:tab pos="1049338" algn="l"/>
        </a:tabLst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4163" y="185738"/>
            <a:ext cx="6118225" cy="54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smtClean="0"/>
              <a:t>Click to edit Master title style</a:t>
            </a:r>
            <a:endParaRPr lang="en-GB" altLang="fr-FR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5750" y="1265238"/>
            <a:ext cx="8370888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smtClean="0"/>
              <a:t>Click to edit Master text styles</a:t>
            </a:r>
          </a:p>
          <a:p>
            <a:pPr lvl="1"/>
            <a:r>
              <a:rPr lang="en-US" altLang="fr-FR" smtClean="0"/>
              <a:t>Second level</a:t>
            </a:r>
          </a:p>
          <a:p>
            <a:pPr lvl="2"/>
            <a:r>
              <a:rPr lang="en-US" altLang="fr-FR" smtClean="0"/>
              <a:t>Third level</a:t>
            </a:r>
          </a:p>
          <a:p>
            <a:pPr lvl="3"/>
            <a:r>
              <a:rPr lang="en-US" altLang="fr-FR" smtClean="0"/>
              <a:t>Fourth level</a:t>
            </a:r>
          </a:p>
          <a:p>
            <a:pPr lvl="4"/>
            <a:r>
              <a:rPr lang="en-US" altLang="fr-FR" smtClean="0"/>
              <a:t>Fifth level</a:t>
            </a:r>
            <a:endParaRPr lang="en-GB" altLang="fr-FR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4825" y="6548438"/>
            <a:ext cx="1903413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>
              <a:defRPr/>
            </a:pPr>
            <a:fld id="{E198C34D-0120-485F-B02A-3BAF51D90800}" type="slidenum">
              <a:rPr lang="en-GB" altLang="en-US">
                <a:solidFill>
                  <a:srgbClr val="000000"/>
                </a:solidFill>
                <a:latin typeface="Arial" pitchFamily="34" charset="0"/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29" name="Line 7"/>
          <p:cNvSpPr>
            <a:spLocks noChangeShapeType="1"/>
          </p:cNvSpPr>
          <p:nvPr/>
        </p:nvSpPr>
        <p:spPr bwMode="gray">
          <a:xfrm>
            <a:off x="381000" y="949325"/>
            <a:ext cx="8382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GB" smtClean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2" name="Picture 8" descr="PEL_UK_rgb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263" y="323850"/>
            <a:ext cx="1814512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4163" y="6548438"/>
            <a:ext cx="3806825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ctr">
              <a:defRPr/>
            </a:pPr>
            <a:endParaRPr lang="en-GB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8661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0" r:id="rId1"/>
    <p:sldLayoutId id="2147483861" r:id="rId2"/>
    <p:sldLayoutId id="2147483862" r:id="rId3"/>
    <p:sldLayoutId id="2147483863" r:id="rId4"/>
    <p:sldLayoutId id="2147483864" r:id="rId5"/>
    <p:sldLayoutId id="2147483865" r:id="rId6"/>
    <p:sldLayoutId id="2147483866" r:id="rId7"/>
    <p:sldLayoutId id="2147483867" r:id="rId8"/>
    <p:sldLayoutId id="2147483868" r:id="rId9"/>
    <p:sldLayoutId id="2147483869" r:id="rId10"/>
    <p:sldLayoutId id="2147483870" r:id="rId11"/>
    <p:sldLayoutId id="2147483871" r:id="rId12"/>
    <p:sldLayoutId id="2147483872" r:id="rId13"/>
    <p:sldLayoutId id="2147483873" r:id="rId14"/>
  </p:sldLayoutIdLst>
  <p:transition xmlns:p14="http://schemas.microsoft.com/office/powerpoint/2010/main" spd="med">
    <p:wipe dir="r"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9pPr>
    </p:titleStyle>
    <p:bodyStyle>
      <a:lvl1pPr marL="266700" indent="-266700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808038" indent="-263525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2pPr>
      <a:lvl3pPr marL="1208088" indent="-198438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3pPr>
      <a:lvl4pPr marL="1627188" indent="-239713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4pPr>
      <a:lvl5pPr marL="1806575" algn="l" defTabSz="263525" rtl="0" eaLnBrk="0" fontAlgn="base" hangingPunct="0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5pPr>
      <a:lvl6pPr marL="22637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6pPr>
      <a:lvl7pPr marL="27209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7pPr>
      <a:lvl8pPr marL="31781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8pPr>
      <a:lvl9pPr marL="36353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4163" y="185738"/>
            <a:ext cx="6118225" cy="54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smtClean="0"/>
              <a:t>Click to edit Master title style</a:t>
            </a:r>
            <a:endParaRPr lang="en-GB" altLang="fr-FR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5750" y="1265238"/>
            <a:ext cx="8370888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smtClean="0"/>
              <a:t>Click to edit Master text styles</a:t>
            </a:r>
          </a:p>
          <a:p>
            <a:pPr lvl="1"/>
            <a:r>
              <a:rPr lang="en-US" altLang="fr-FR" smtClean="0"/>
              <a:t>Second level</a:t>
            </a:r>
          </a:p>
          <a:p>
            <a:pPr lvl="2"/>
            <a:r>
              <a:rPr lang="en-US" altLang="fr-FR" smtClean="0"/>
              <a:t>Third level</a:t>
            </a:r>
          </a:p>
          <a:p>
            <a:pPr lvl="3"/>
            <a:r>
              <a:rPr lang="en-US" altLang="fr-FR" smtClean="0"/>
              <a:t>Fourth level</a:t>
            </a:r>
          </a:p>
          <a:p>
            <a:pPr lvl="4"/>
            <a:r>
              <a:rPr lang="en-US" altLang="fr-FR" smtClean="0"/>
              <a:t>Fifth level</a:t>
            </a:r>
            <a:endParaRPr lang="en-GB" altLang="fr-FR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4825" y="6548438"/>
            <a:ext cx="1903413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>
              <a:defRPr/>
            </a:pPr>
            <a:fld id="{E198C34D-0120-485F-B02A-3BAF51D90800}" type="slidenum">
              <a:rPr lang="en-GB" altLang="en-US">
                <a:solidFill>
                  <a:srgbClr val="000000"/>
                </a:solidFill>
                <a:latin typeface="Arial" pitchFamily="34" charset="0"/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29" name="Line 7"/>
          <p:cNvSpPr>
            <a:spLocks noChangeShapeType="1"/>
          </p:cNvSpPr>
          <p:nvPr/>
        </p:nvSpPr>
        <p:spPr bwMode="gray">
          <a:xfrm>
            <a:off x="381000" y="949325"/>
            <a:ext cx="8382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GB" smtClean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2" name="Picture 8" descr="PEL_UK_rgb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263" y="323850"/>
            <a:ext cx="1814512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4163" y="6548438"/>
            <a:ext cx="3806825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ctr">
              <a:defRPr/>
            </a:pPr>
            <a:endParaRPr lang="en-GB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692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  <p:sldLayoutId id="2147483887" r:id="rId13"/>
    <p:sldLayoutId id="2147483888" r:id="rId14"/>
  </p:sldLayoutIdLst>
  <p:transition xmlns:p14="http://schemas.microsoft.com/office/powerpoint/2010/main" spd="med">
    <p:wipe dir="r"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9pPr>
    </p:titleStyle>
    <p:bodyStyle>
      <a:lvl1pPr marL="266700" indent="-266700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808038" indent="-263525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2pPr>
      <a:lvl3pPr marL="1208088" indent="-198438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3pPr>
      <a:lvl4pPr marL="1627188" indent="-239713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4pPr>
      <a:lvl5pPr marL="1806575" algn="l" defTabSz="263525" rtl="0" eaLnBrk="0" fontAlgn="base" hangingPunct="0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5pPr>
      <a:lvl6pPr marL="22637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6pPr>
      <a:lvl7pPr marL="27209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7pPr>
      <a:lvl8pPr marL="31781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8pPr>
      <a:lvl9pPr marL="36353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4163" y="185738"/>
            <a:ext cx="6118225" cy="54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smtClean="0"/>
              <a:t>Click to edit Master title style</a:t>
            </a:r>
            <a:endParaRPr lang="en-GB" altLang="fr-FR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5750" y="1265238"/>
            <a:ext cx="8370888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smtClean="0"/>
              <a:t>Click to edit Master text styles</a:t>
            </a:r>
          </a:p>
          <a:p>
            <a:pPr lvl="1"/>
            <a:r>
              <a:rPr lang="en-US" altLang="fr-FR" smtClean="0"/>
              <a:t>Second level</a:t>
            </a:r>
          </a:p>
          <a:p>
            <a:pPr lvl="2"/>
            <a:r>
              <a:rPr lang="en-US" altLang="fr-FR" smtClean="0"/>
              <a:t>Third level</a:t>
            </a:r>
          </a:p>
          <a:p>
            <a:pPr lvl="3"/>
            <a:r>
              <a:rPr lang="en-US" altLang="fr-FR" smtClean="0"/>
              <a:t>Fourth level</a:t>
            </a:r>
          </a:p>
          <a:p>
            <a:pPr lvl="4"/>
            <a:r>
              <a:rPr lang="en-US" altLang="fr-FR" smtClean="0"/>
              <a:t>Fifth level</a:t>
            </a:r>
            <a:endParaRPr lang="en-GB" altLang="fr-FR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4825" y="6548438"/>
            <a:ext cx="1903413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>
              <a:defRPr/>
            </a:pPr>
            <a:fld id="{041FD374-E3E2-4F66-B1A9-8EEDFDF4ECD1}" type="slidenum">
              <a:rPr lang="en-GB" altLang="en-US">
                <a:solidFill>
                  <a:srgbClr val="000000"/>
                </a:solidFill>
                <a:latin typeface="Arial" pitchFamily="34" charset="0"/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29" name="Line 7"/>
          <p:cNvSpPr>
            <a:spLocks noChangeShapeType="1"/>
          </p:cNvSpPr>
          <p:nvPr/>
        </p:nvSpPr>
        <p:spPr bwMode="gray">
          <a:xfrm>
            <a:off x="381000" y="949325"/>
            <a:ext cx="8382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GB" smtClean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2" name="Picture 8" descr="PEL_UK_rgb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263" y="323850"/>
            <a:ext cx="1814512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4163" y="6548438"/>
            <a:ext cx="3806825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ctr">
              <a:defRPr/>
            </a:pPr>
            <a:endParaRPr lang="en-GB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632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894" r:id="rId4"/>
    <p:sldLayoutId id="2147483895" r:id="rId5"/>
    <p:sldLayoutId id="2147483896" r:id="rId6"/>
    <p:sldLayoutId id="2147483897" r:id="rId7"/>
    <p:sldLayoutId id="2147483898" r:id="rId8"/>
    <p:sldLayoutId id="2147483899" r:id="rId9"/>
    <p:sldLayoutId id="2147483900" r:id="rId10"/>
    <p:sldLayoutId id="2147483901" r:id="rId11"/>
    <p:sldLayoutId id="2147483902" r:id="rId12"/>
    <p:sldLayoutId id="2147483903" r:id="rId13"/>
    <p:sldLayoutId id="2147483904" r:id="rId14"/>
    <p:sldLayoutId id="2147483905" r:id="rId15"/>
  </p:sldLayoutIdLst>
  <p:transition xmlns:p14="http://schemas.microsoft.com/office/powerpoint/2010/main" spd="med">
    <p:wipe dir="r"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9pPr>
    </p:titleStyle>
    <p:bodyStyle>
      <a:lvl1pPr marL="266700" indent="-266700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808038" indent="-263525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2pPr>
      <a:lvl3pPr marL="1208088" indent="-198438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3pPr>
      <a:lvl4pPr marL="1627188" indent="-239713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4pPr>
      <a:lvl5pPr marL="1806575" algn="l" defTabSz="263525" rtl="0" eaLnBrk="0" fontAlgn="base" hangingPunct="0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5pPr>
      <a:lvl6pPr marL="22637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6pPr>
      <a:lvl7pPr marL="27209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7pPr>
      <a:lvl8pPr marL="31781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8pPr>
      <a:lvl9pPr marL="36353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4163" y="185738"/>
            <a:ext cx="6118225" cy="54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5750" y="1265238"/>
            <a:ext cx="8370888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4825" y="6548438"/>
            <a:ext cx="1903413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05EA0ECA-9219-4872-A05D-F04D3EDE1CE6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gray">
          <a:xfrm>
            <a:off x="381000" y="949325"/>
            <a:ext cx="8382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>
              <a:solidFill>
                <a:srgbClr val="000000"/>
              </a:solidFill>
            </a:endParaRPr>
          </a:p>
        </p:txBody>
      </p:sp>
      <p:pic>
        <p:nvPicPr>
          <p:cNvPr id="1032" name="Picture 8" descr="PEL_UK_rgb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263" y="323850"/>
            <a:ext cx="1814512" cy="37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4163" y="6548438"/>
            <a:ext cx="3806825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16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</p:sldLayoutIdLst>
  <p:transition xmlns:p14="http://schemas.microsoft.com/office/powerpoint/2010/main" spd="med">
    <p:wipe dir="r"/>
  </p:transition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9pPr>
    </p:titleStyle>
    <p:bodyStyle>
      <a:lvl1pPr marL="266700" indent="-266700" algn="l" defTabSz="263525" rtl="0" eaLnBrk="1" fontAlgn="base" hangingPunct="1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808038" indent="-263525" algn="l" defTabSz="263525" rtl="0" eaLnBrk="1" fontAlgn="base" hangingPunct="1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2pPr>
      <a:lvl3pPr marL="1208088" indent="-198438" algn="l" defTabSz="263525" rtl="0" eaLnBrk="1" fontAlgn="base" hangingPunct="1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3pPr>
      <a:lvl4pPr marL="1627188" indent="-239713" algn="l" defTabSz="263525" rtl="0" eaLnBrk="1" fontAlgn="base" hangingPunct="1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4pPr>
      <a:lvl5pPr marL="18065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5pPr>
      <a:lvl6pPr marL="22637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6pPr>
      <a:lvl7pPr marL="27209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7pPr>
      <a:lvl8pPr marL="31781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8pPr>
      <a:lvl9pPr marL="36353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4163" y="185738"/>
            <a:ext cx="6118225" cy="54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smtClean="0"/>
              <a:t>Click to edit Master title style</a:t>
            </a:r>
            <a:endParaRPr lang="en-GB" altLang="fr-FR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5750" y="1265238"/>
            <a:ext cx="8370888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smtClean="0"/>
              <a:t>Click to edit Master text styles</a:t>
            </a:r>
          </a:p>
          <a:p>
            <a:pPr lvl="1"/>
            <a:r>
              <a:rPr lang="en-US" altLang="fr-FR" smtClean="0"/>
              <a:t>Second level</a:t>
            </a:r>
          </a:p>
          <a:p>
            <a:pPr lvl="2"/>
            <a:r>
              <a:rPr lang="en-US" altLang="fr-FR" smtClean="0"/>
              <a:t>Third level</a:t>
            </a:r>
          </a:p>
          <a:p>
            <a:pPr lvl="3"/>
            <a:r>
              <a:rPr lang="en-US" altLang="fr-FR" smtClean="0"/>
              <a:t>Fourth level</a:t>
            </a:r>
          </a:p>
          <a:p>
            <a:pPr lvl="4"/>
            <a:r>
              <a:rPr lang="en-US" altLang="fr-FR" smtClean="0"/>
              <a:t>Fifth level</a:t>
            </a:r>
            <a:endParaRPr lang="en-GB" altLang="fr-FR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4825" y="6548438"/>
            <a:ext cx="1903413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>
              <a:defRPr/>
            </a:pPr>
            <a:fld id="{D3A169DF-E3E0-47B4-80D4-B2019844BADE}" type="slidenum">
              <a:rPr lang="en-GB" altLang="en-US">
                <a:solidFill>
                  <a:srgbClr val="000000"/>
                </a:solidFill>
                <a:latin typeface="Arial" pitchFamily="34" charset="0"/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29" name="Line 7"/>
          <p:cNvSpPr>
            <a:spLocks noChangeShapeType="1"/>
          </p:cNvSpPr>
          <p:nvPr/>
        </p:nvSpPr>
        <p:spPr bwMode="gray">
          <a:xfrm>
            <a:off x="381000" y="949325"/>
            <a:ext cx="8382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GB" smtClean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2" name="Picture 8" descr="PEL_UK_rgb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263" y="323850"/>
            <a:ext cx="1814512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4163" y="6548438"/>
            <a:ext cx="3806825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ctr">
              <a:defRPr/>
            </a:pPr>
            <a:endParaRPr lang="en-GB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6635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  <p:sldLayoutId id="2147483920" r:id="rId2"/>
    <p:sldLayoutId id="2147483921" r:id="rId3"/>
    <p:sldLayoutId id="2147483922" r:id="rId4"/>
    <p:sldLayoutId id="2147483923" r:id="rId5"/>
    <p:sldLayoutId id="2147483924" r:id="rId6"/>
    <p:sldLayoutId id="2147483925" r:id="rId7"/>
    <p:sldLayoutId id="2147483926" r:id="rId8"/>
    <p:sldLayoutId id="2147483927" r:id="rId9"/>
    <p:sldLayoutId id="2147483928" r:id="rId10"/>
    <p:sldLayoutId id="2147483929" r:id="rId11"/>
    <p:sldLayoutId id="2147483930" r:id="rId12"/>
    <p:sldLayoutId id="2147483931" r:id="rId13"/>
    <p:sldLayoutId id="2147483932" r:id="rId14"/>
    <p:sldLayoutId id="2147483933" r:id="rId15"/>
  </p:sldLayoutIdLst>
  <p:transition xmlns:p14="http://schemas.microsoft.com/office/powerpoint/2010/main" spd="med">
    <p:wipe dir="r"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9pPr>
    </p:titleStyle>
    <p:bodyStyle>
      <a:lvl1pPr marL="266700" indent="-266700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808038" indent="-263525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2pPr>
      <a:lvl3pPr marL="1208088" indent="-198438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3pPr>
      <a:lvl4pPr marL="1627188" indent="-239713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4pPr>
      <a:lvl5pPr marL="1806575" algn="l" defTabSz="263525" rtl="0" eaLnBrk="0" fontAlgn="base" hangingPunct="0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5pPr>
      <a:lvl6pPr marL="22637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6pPr>
      <a:lvl7pPr marL="27209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7pPr>
      <a:lvl8pPr marL="31781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8pPr>
      <a:lvl9pPr marL="36353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4163" y="185738"/>
            <a:ext cx="6118225" cy="54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smtClean="0"/>
              <a:t>Click to edit Master title style</a:t>
            </a:r>
            <a:endParaRPr lang="en-GB" altLang="fr-FR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5750" y="1265238"/>
            <a:ext cx="8370888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smtClean="0"/>
              <a:t>Click to edit Master text styles</a:t>
            </a:r>
          </a:p>
          <a:p>
            <a:pPr lvl="1"/>
            <a:r>
              <a:rPr lang="en-US" altLang="fr-FR" smtClean="0"/>
              <a:t>Second level</a:t>
            </a:r>
          </a:p>
          <a:p>
            <a:pPr lvl="2"/>
            <a:r>
              <a:rPr lang="en-US" altLang="fr-FR" smtClean="0"/>
              <a:t>Third level</a:t>
            </a:r>
          </a:p>
          <a:p>
            <a:pPr lvl="3"/>
            <a:r>
              <a:rPr lang="en-US" altLang="fr-FR" smtClean="0"/>
              <a:t>Fourth level</a:t>
            </a:r>
          </a:p>
          <a:p>
            <a:pPr lvl="4"/>
            <a:r>
              <a:rPr lang="en-US" altLang="fr-FR" smtClean="0"/>
              <a:t>Fifth level</a:t>
            </a:r>
            <a:endParaRPr lang="en-GB" altLang="fr-FR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4825" y="6548438"/>
            <a:ext cx="1903413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>
              <a:defRPr/>
            </a:pPr>
            <a:fld id="{D3A169DF-E3E0-47B4-80D4-B2019844BADE}" type="slidenum">
              <a:rPr lang="en-GB" altLang="en-US">
                <a:solidFill>
                  <a:srgbClr val="000000"/>
                </a:solidFill>
                <a:latin typeface="Arial" pitchFamily="34" charset="0"/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29" name="Line 7"/>
          <p:cNvSpPr>
            <a:spLocks noChangeShapeType="1"/>
          </p:cNvSpPr>
          <p:nvPr/>
        </p:nvSpPr>
        <p:spPr bwMode="gray">
          <a:xfrm>
            <a:off x="381000" y="949325"/>
            <a:ext cx="8382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GB" smtClean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2" name="Picture 8" descr="PEL_UK_rgb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263" y="323850"/>
            <a:ext cx="1814512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4163" y="6548438"/>
            <a:ext cx="3806825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ctr">
              <a:defRPr/>
            </a:pPr>
            <a:endParaRPr lang="en-GB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0128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5" r:id="rId1"/>
    <p:sldLayoutId id="2147483936" r:id="rId2"/>
    <p:sldLayoutId id="2147483937" r:id="rId3"/>
    <p:sldLayoutId id="2147483938" r:id="rId4"/>
    <p:sldLayoutId id="2147483939" r:id="rId5"/>
    <p:sldLayoutId id="2147483940" r:id="rId6"/>
    <p:sldLayoutId id="2147483941" r:id="rId7"/>
    <p:sldLayoutId id="2147483942" r:id="rId8"/>
    <p:sldLayoutId id="2147483943" r:id="rId9"/>
    <p:sldLayoutId id="2147483944" r:id="rId10"/>
    <p:sldLayoutId id="2147483945" r:id="rId11"/>
    <p:sldLayoutId id="2147483946" r:id="rId12"/>
    <p:sldLayoutId id="2147483947" r:id="rId13"/>
    <p:sldLayoutId id="2147483948" r:id="rId14"/>
    <p:sldLayoutId id="2147483949" r:id="rId15"/>
  </p:sldLayoutIdLst>
  <p:transition xmlns:p14="http://schemas.microsoft.com/office/powerpoint/2010/main" spd="med">
    <p:wipe dir="r"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9pPr>
    </p:titleStyle>
    <p:bodyStyle>
      <a:lvl1pPr marL="266700" indent="-266700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808038" indent="-263525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2pPr>
      <a:lvl3pPr marL="1208088" indent="-198438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3pPr>
      <a:lvl4pPr marL="1627188" indent="-239713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4pPr>
      <a:lvl5pPr marL="1806575" algn="l" defTabSz="263525" rtl="0" eaLnBrk="0" fontAlgn="base" hangingPunct="0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5pPr>
      <a:lvl6pPr marL="22637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6pPr>
      <a:lvl7pPr marL="27209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7pPr>
      <a:lvl8pPr marL="31781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8pPr>
      <a:lvl9pPr marL="36353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4163" y="185738"/>
            <a:ext cx="6118225" cy="54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smtClean="0"/>
              <a:t>Click to edit Master title style</a:t>
            </a:r>
            <a:endParaRPr lang="en-GB" altLang="fr-FR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5750" y="1265238"/>
            <a:ext cx="8370888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smtClean="0"/>
              <a:t>Click to edit Master text styles</a:t>
            </a:r>
          </a:p>
          <a:p>
            <a:pPr lvl="1"/>
            <a:r>
              <a:rPr lang="en-US" altLang="fr-FR" smtClean="0"/>
              <a:t>Second level</a:t>
            </a:r>
          </a:p>
          <a:p>
            <a:pPr lvl="2"/>
            <a:r>
              <a:rPr lang="en-US" altLang="fr-FR" smtClean="0"/>
              <a:t>Third level</a:t>
            </a:r>
          </a:p>
          <a:p>
            <a:pPr lvl="3"/>
            <a:r>
              <a:rPr lang="en-US" altLang="fr-FR" smtClean="0"/>
              <a:t>Fourth level</a:t>
            </a:r>
          </a:p>
          <a:p>
            <a:pPr lvl="4"/>
            <a:r>
              <a:rPr lang="en-US" altLang="fr-FR" smtClean="0"/>
              <a:t>Fifth level</a:t>
            </a:r>
            <a:endParaRPr lang="en-GB" altLang="fr-FR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4825" y="6548438"/>
            <a:ext cx="1903413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>
              <a:defRPr/>
            </a:pPr>
            <a:fld id="{D3A169DF-E3E0-47B4-80D4-B2019844BADE}" type="slidenum">
              <a:rPr lang="en-GB" altLang="en-US">
                <a:solidFill>
                  <a:srgbClr val="000000"/>
                </a:solidFill>
                <a:latin typeface="Arial" pitchFamily="34" charset="0"/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29" name="Line 7"/>
          <p:cNvSpPr>
            <a:spLocks noChangeShapeType="1"/>
          </p:cNvSpPr>
          <p:nvPr/>
        </p:nvSpPr>
        <p:spPr bwMode="gray">
          <a:xfrm>
            <a:off x="381000" y="949325"/>
            <a:ext cx="8382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GB" smtClean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2" name="Picture 8" descr="PEL_UK_rgb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263" y="323850"/>
            <a:ext cx="1814512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4163" y="6548438"/>
            <a:ext cx="3806825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ctr">
              <a:defRPr/>
            </a:pPr>
            <a:endParaRPr lang="en-GB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003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  <p:sldLayoutId id="2147483962" r:id="rId12"/>
    <p:sldLayoutId id="2147483964" r:id="rId13"/>
    <p:sldLayoutId id="2147483965" r:id="rId14"/>
  </p:sldLayoutIdLst>
  <p:transition xmlns:p14="http://schemas.microsoft.com/office/powerpoint/2010/main" spd="med">
    <p:wipe dir="r"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9pPr>
    </p:titleStyle>
    <p:bodyStyle>
      <a:lvl1pPr marL="266700" indent="-266700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808038" indent="-263525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2pPr>
      <a:lvl3pPr marL="1208088" indent="-198438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3pPr>
      <a:lvl4pPr marL="1627188" indent="-239713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4pPr>
      <a:lvl5pPr marL="1806575" algn="l" defTabSz="263525" rtl="0" eaLnBrk="0" fontAlgn="base" hangingPunct="0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5pPr>
      <a:lvl6pPr marL="22637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6pPr>
      <a:lvl7pPr marL="27209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7pPr>
      <a:lvl8pPr marL="31781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8pPr>
      <a:lvl9pPr marL="36353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4163" y="185738"/>
            <a:ext cx="6118225" cy="54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smtClean="0"/>
              <a:t>Click to edit Master title style</a:t>
            </a:r>
            <a:endParaRPr lang="en-GB" altLang="fr-FR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5750" y="1265238"/>
            <a:ext cx="8370888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smtClean="0"/>
              <a:t>Click to edit Master text styles</a:t>
            </a:r>
          </a:p>
          <a:p>
            <a:pPr lvl="1"/>
            <a:r>
              <a:rPr lang="en-US" altLang="fr-FR" smtClean="0"/>
              <a:t>Second level</a:t>
            </a:r>
          </a:p>
          <a:p>
            <a:pPr lvl="2"/>
            <a:r>
              <a:rPr lang="en-US" altLang="fr-FR" smtClean="0"/>
              <a:t>Third level</a:t>
            </a:r>
          </a:p>
          <a:p>
            <a:pPr lvl="3"/>
            <a:r>
              <a:rPr lang="en-US" altLang="fr-FR" smtClean="0"/>
              <a:t>Fourth level</a:t>
            </a:r>
          </a:p>
          <a:p>
            <a:pPr lvl="4"/>
            <a:r>
              <a:rPr lang="en-US" altLang="fr-FR" smtClean="0"/>
              <a:t>Fifth level</a:t>
            </a:r>
            <a:endParaRPr lang="en-GB" altLang="fr-FR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4825" y="6548438"/>
            <a:ext cx="1903413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>
              <a:defRPr/>
            </a:pPr>
            <a:fld id="{D3A169DF-E3E0-47B4-80D4-B2019844BADE}" type="slidenum">
              <a:rPr lang="en-GB" altLang="en-US">
                <a:solidFill>
                  <a:srgbClr val="000000"/>
                </a:solidFill>
                <a:latin typeface="Arial" pitchFamily="34" charset="0"/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29" name="Line 7"/>
          <p:cNvSpPr>
            <a:spLocks noChangeShapeType="1"/>
          </p:cNvSpPr>
          <p:nvPr/>
        </p:nvSpPr>
        <p:spPr bwMode="gray">
          <a:xfrm>
            <a:off x="381000" y="949325"/>
            <a:ext cx="8382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GB" smtClean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2" name="Picture 8" descr="PEL_UK_rgb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263" y="323850"/>
            <a:ext cx="1814512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4163" y="6548438"/>
            <a:ext cx="3806825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ctr">
              <a:defRPr/>
            </a:pPr>
            <a:endParaRPr lang="en-GB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637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968" r:id="rId2"/>
    <p:sldLayoutId id="2147483969" r:id="rId3"/>
    <p:sldLayoutId id="2147483970" r:id="rId4"/>
    <p:sldLayoutId id="2147483971" r:id="rId5"/>
    <p:sldLayoutId id="2147483972" r:id="rId6"/>
    <p:sldLayoutId id="2147483973" r:id="rId7"/>
    <p:sldLayoutId id="2147483974" r:id="rId8"/>
    <p:sldLayoutId id="2147483975" r:id="rId9"/>
    <p:sldLayoutId id="2147483976" r:id="rId10"/>
    <p:sldLayoutId id="2147483977" r:id="rId11"/>
    <p:sldLayoutId id="2147483978" r:id="rId12"/>
    <p:sldLayoutId id="2147483979" r:id="rId13"/>
    <p:sldLayoutId id="2147483980" r:id="rId14"/>
  </p:sldLayoutIdLst>
  <p:transition xmlns:p14="http://schemas.microsoft.com/office/powerpoint/2010/main" spd="med">
    <p:wipe dir="r"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9pPr>
    </p:titleStyle>
    <p:bodyStyle>
      <a:lvl1pPr marL="266700" indent="-266700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808038" indent="-263525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2pPr>
      <a:lvl3pPr marL="1208088" indent="-198438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3pPr>
      <a:lvl4pPr marL="1627188" indent="-239713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4pPr>
      <a:lvl5pPr marL="1806575" algn="l" defTabSz="263525" rtl="0" eaLnBrk="0" fontAlgn="base" hangingPunct="0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5pPr>
      <a:lvl6pPr marL="22637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6pPr>
      <a:lvl7pPr marL="27209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7pPr>
      <a:lvl8pPr marL="31781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8pPr>
      <a:lvl9pPr marL="36353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594" name="Group 2"/>
          <p:cNvGrpSpPr>
            <a:grpSpLocks/>
          </p:cNvGrpSpPr>
          <p:nvPr/>
        </p:nvGrpSpPr>
        <p:grpSpPr bwMode="auto">
          <a:xfrm>
            <a:off x="368300" y="5445125"/>
            <a:ext cx="1971675" cy="539750"/>
            <a:chOff x="232" y="3430"/>
            <a:chExt cx="1242" cy="340"/>
          </a:xfrm>
        </p:grpSpPr>
        <p:sp>
          <p:nvSpPr>
            <p:cNvPr id="110595" name="Oval 3"/>
            <p:cNvSpPr>
              <a:spLocks noChangeAspect="1" noChangeArrowheads="1"/>
            </p:cNvSpPr>
            <p:nvPr/>
          </p:nvSpPr>
          <p:spPr bwMode="gray">
            <a:xfrm>
              <a:off x="232" y="3430"/>
              <a:ext cx="340" cy="340"/>
            </a:xfrm>
            <a:prstGeom prst="ellipse">
              <a:avLst/>
            </a:prstGeom>
            <a:solidFill>
              <a:srgbClr val="81CF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10596" name="Oval 4"/>
            <p:cNvSpPr>
              <a:spLocks noChangeAspect="1" noChangeArrowheads="1"/>
            </p:cNvSpPr>
            <p:nvPr/>
          </p:nvSpPr>
          <p:spPr bwMode="gray">
            <a:xfrm>
              <a:off x="1134" y="3430"/>
              <a:ext cx="340" cy="340"/>
            </a:xfrm>
            <a:prstGeom prst="ellipse">
              <a:avLst/>
            </a:prstGeom>
            <a:solidFill>
              <a:srgbClr val="FFB3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10597" name="Oval 5"/>
            <p:cNvSpPr>
              <a:spLocks noChangeAspect="1" noChangeArrowheads="1"/>
            </p:cNvSpPr>
            <p:nvPr/>
          </p:nvSpPr>
          <p:spPr bwMode="gray">
            <a:xfrm>
              <a:off x="682" y="3430"/>
              <a:ext cx="340" cy="340"/>
            </a:xfrm>
            <a:prstGeom prst="ellipse">
              <a:avLst/>
            </a:prstGeom>
            <a:solidFill>
              <a:srgbClr val="0065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11059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5750" y="1265238"/>
            <a:ext cx="8370888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284163" y="185738"/>
            <a:ext cx="6118225" cy="54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10600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4825" y="6548438"/>
            <a:ext cx="1903413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A097F815-67DC-4555-8A4E-986066447AF1}" type="slidenum">
              <a:rPr lang="en-GB"/>
              <a:pPr/>
              <a:t>‹#›</a:t>
            </a:fld>
            <a:endParaRPr lang="en-GB"/>
          </a:p>
        </p:txBody>
      </p:sp>
      <p:pic>
        <p:nvPicPr>
          <p:cNvPr id="110601" name="Picture 9" descr="PEL_UK_rgb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263" y="323850"/>
            <a:ext cx="1814512" cy="37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602" name="Line 10"/>
          <p:cNvSpPr>
            <a:spLocks noChangeShapeType="1"/>
          </p:cNvSpPr>
          <p:nvPr/>
        </p:nvSpPr>
        <p:spPr bwMode="gray">
          <a:xfrm>
            <a:off x="381000" y="949325"/>
            <a:ext cx="8382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10603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4163" y="6548438"/>
            <a:ext cx="3806825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ransition xmlns:p14="http://schemas.microsoft.com/office/powerpoint/2010/main" spd="med">
    <p:wipe dir="r"/>
  </p:transition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2400">
          <a:solidFill>
            <a:srgbClr val="0065BD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>
          <a:solidFill>
            <a:srgbClr val="0065BD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400">
          <a:solidFill>
            <a:srgbClr val="0065BD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400">
          <a:solidFill>
            <a:srgbClr val="0065BD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400">
          <a:solidFill>
            <a:srgbClr val="0065BD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0065BD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0065BD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0065BD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0065BD"/>
          </a:solidFill>
          <a:latin typeface="Arial" charset="0"/>
        </a:defRPr>
      </a:lvl9pPr>
    </p:titleStyle>
    <p:bodyStyle>
      <a:lvl1pPr marL="266700" indent="-266700" algn="l" defTabSz="609600" rtl="0" fontAlgn="base">
        <a:spcBef>
          <a:spcPct val="20000"/>
        </a:spcBef>
        <a:spcAft>
          <a:spcPct val="0"/>
        </a:spcAft>
        <a:buClr>
          <a:srgbClr val="0065BD"/>
        </a:buClr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820738" indent="-285750" algn="l" defTabSz="609600" rtl="0" fontAlgn="base">
        <a:spcBef>
          <a:spcPct val="20000"/>
        </a:spcBef>
        <a:spcAft>
          <a:spcPct val="0"/>
        </a:spcAft>
        <a:buClr>
          <a:srgbClr val="0065BD"/>
        </a:buClr>
        <a:buChar char="•"/>
        <a:defRPr>
          <a:solidFill>
            <a:schemeClr val="tx1"/>
          </a:solidFill>
          <a:latin typeface="+mn-lt"/>
        </a:defRPr>
      </a:lvl2pPr>
      <a:lvl3pPr marL="1228725" indent="-228600" algn="l" defTabSz="609600" rtl="0" fontAlgn="base">
        <a:spcBef>
          <a:spcPct val="20000"/>
        </a:spcBef>
        <a:spcAft>
          <a:spcPct val="0"/>
        </a:spcAft>
        <a:buClr>
          <a:srgbClr val="0065BD"/>
        </a:buClr>
        <a:buChar char="•"/>
        <a:defRPr>
          <a:solidFill>
            <a:schemeClr val="tx1"/>
          </a:solidFill>
          <a:latin typeface="+mn-lt"/>
        </a:defRPr>
      </a:lvl3pPr>
      <a:lvl4pPr marL="1636713" indent="-228600" algn="l" defTabSz="609600" rtl="0" fontAlgn="base">
        <a:spcBef>
          <a:spcPct val="20000"/>
        </a:spcBef>
        <a:spcAft>
          <a:spcPct val="0"/>
        </a:spcAft>
        <a:buClr>
          <a:srgbClr val="0065BD"/>
        </a:buClr>
        <a:buChar char="•"/>
        <a:defRPr>
          <a:solidFill>
            <a:schemeClr val="tx1"/>
          </a:solidFill>
          <a:latin typeface="+mn-lt"/>
        </a:defRPr>
      </a:lvl4pPr>
      <a:lvl5pPr marL="1816100" algn="l" defTabSz="609600" rtl="0" fontAlgn="base">
        <a:spcBef>
          <a:spcPct val="20000"/>
        </a:spcBef>
        <a:spcAft>
          <a:spcPct val="0"/>
        </a:spcAft>
        <a:buClr>
          <a:srgbClr val="0065BD"/>
        </a:buClr>
        <a:defRPr>
          <a:solidFill>
            <a:schemeClr val="tx1"/>
          </a:solidFill>
          <a:latin typeface="+mn-lt"/>
        </a:defRPr>
      </a:lvl5pPr>
      <a:lvl6pPr marL="2273300" algn="l" defTabSz="609600" rtl="0" fontAlgn="base">
        <a:spcBef>
          <a:spcPct val="20000"/>
        </a:spcBef>
        <a:spcAft>
          <a:spcPct val="0"/>
        </a:spcAft>
        <a:buClr>
          <a:srgbClr val="0065BD"/>
        </a:buClr>
        <a:defRPr>
          <a:solidFill>
            <a:schemeClr val="tx1"/>
          </a:solidFill>
          <a:latin typeface="+mn-lt"/>
        </a:defRPr>
      </a:lvl6pPr>
      <a:lvl7pPr marL="2730500" algn="l" defTabSz="609600" rtl="0" fontAlgn="base">
        <a:spcBef>
          <a:spcPct val="20000"/>
        </a:spcBef>
        <a:spcAft>
          <a:spcPct val="0"/>
        </a:spcAft>
        <a:buClr>
          <a:srgbClr val="0065BD"/>
        </a:buClr>
        <a:defRPr>
          <a:solidFill>
            <a:schemeClr val="tx1"/>
          </a:solidFill>
          <a:latin typeface="+mn-lt"/>
        </a:defRPr>
      </a:lvl7pPr>
      <a:lvl8pPr marL="3187700" algn="l" defTabSz="609600" rtl="0" fontAlgn="base">
        <a:spcBef>
          <a:spcPct val="20000"/>
        </a:spcBef>
        <a:spcAft>
          <a:spcPct val="0"/>
        </a:spcAft>
        <a:buClr>
          <a:srgbClr val="0065BD"/>
        </a:buClr>
        <a:defRPr>
          <a:solidFill>
            <a:schemeClr val="tx1"/>
          </a:solidFill>
          <a:latin typeface="+mn-lt"/>
        </a:defRPr>
      </a:lvl8pPr>
      <a:lvl9pPr marL="3644900" algn="l" defTabSz="609600" rtl="0" fontAlgn="base">
        <a:spcBef>
          <a:spcPct val="20000"/>
        </a:spcBef>
        <a:spcAft>
          <a:spcPct val="0"/>
        </a:spcAft>
        <a:buClr>
          <a:srgbClr val="0065BD"/>
        </a:buClr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4163" y="185738"/>
            <a:ext cx="6118225" cy="54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smtClean="0"/>
              <a:t>Click to edit Master title style</a:t>
            </a:r>
            <a:endParaRPr lang="en-GB" altLang="fr-FR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5750" y="1265238"/>
            <a:ext cx="8370888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smtClean="0"/>
              <a:t>Click to edit Master text styles</a:t>
            </a:r>
          </a:p>
          <a:p>
            <a:pPr lvl="1"/>
            <a:r>
              <a:rPr lang="en-US" altLang="fr-FR" smtClean="0"/>
              <a:t>Second level</a:t>
            </a:r>
          </a:p>
          <a:p>
            <a:pPr lvl="2"/>
            <a:r>
              <a:rPr lang="en-US" altLang="fr-FR" smtClean="0"/>
              <a:t>Third level</a:t>
            </a:r>
          </a:p>
          <a:p>
            <a:pPr lvl="3"/>
            <a:r>
              <a:rPr lang="en-US" altLang="fr-FR" smtClean="0"/>
              <a:t>Fourth level</a:t>
            </a:r>
          </a:p>
          <a:p>
            <a:pPr lvl="4"/>
            <a:r>
              <a:rPr lang="en-US" altLang="fr-FR" smtClean="0"/>
              <a:t>Fifth level</a:t>
            </a:r>
            <a:endParaRPr lang="en-GB" altLang="fr-FR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4825" y="6548438"/>
            <a:ext cx="1903413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>
              <a:defRPr/>
            </a:pPr>
            <a:fld id="{D3A169DF-E3E0-47B4-80D4-B2019844BADE}" type="slidenum">
              <a:rPr lang="en-GB" altLang="en-US">
                <a:solidFill>
                  <a:srgbClr val="000000"/>
                </a:solidFill>
                <a:latin typeface="Arial" pitchFamily="34" charset="0"/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29" name="Line 7"/>
          <p:cNvSpPr>
            <a:spLocks noChangeShapeType="1"/>
          </p:cNvSpPr>
          <p:nvPr/>
        </p:nvSpPr>
        <p:spPr bwMode="gray">
          <a:xfrm>
            <a:off x="381000" y="949325"/>
            <a:ext cx="8382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GB" smtClean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2" name="Picture 8" descr="PEL_UK_rgb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263" y="323850"/>
            <a:ext cx="1814512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4163" y="6548438"/>
            <a:ext cx="3806825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ctr">
              <a:defRPr/>
            </a:pPr>
            <a:endParaRPr lang="en-GB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2245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93" r:id="rId11"/>
    <p:sldLayoutId id="2147483994" r:id="rId12"/>
    <p:sldLayoutId id="2147483995" r:id="rId13"/>
    <p:sldLayoutId id="2147483996" r:id="rId14"/>
  </p:sldLayoutIdLst>
  <p:transition xmlns:p14="http://schemas.microsoft.com/office/powerpoint/2010/main" spd="med">
    <p:wipe dir="r"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9pPr>
    </p:titleStyle>
    <p:bodyStyle>
      <a:lvl1pPr marL="266700" indent="-266700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808038" indent="-263525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2pPr>
      <a:lvl3pPr marL="1208088" indent="-198438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3pPr>
      <a:lvl4pPr marL="1627188" indent="-239713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4pPr>
      <a:lvl5pPr marL="1806575" algn="l" defTabSz="263525" rtl="0" eaLnBrk="0" fontAlgn="base" hangingPunct="0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5pPr>
      <a:lvl6pPr marL="22637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6pPr>
      <a:lvl7pPr marL="27209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7pPr>
      <a:lvl8pPr marL="31781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8pPr>
      <a:lvl9pPr marL="36353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4163" y="185738"/>
            <a:ext cx="6118225" cy="54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4163" y="1265238"/>
            <a:ext cx="8370887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36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4163" y="6548438"/>
            <a:ext cx="3806825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136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4825" y="6548438"/>
            <a:ext cx="1903413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C71BB2A6-1E51-4E46-98FF-99433D5E1B31}" type="slidenum">
              <a:rPr lang="en-GB"/>
              <a:pPr/>
              <a:t>‹#›</a:t>
            </a:fld>
            <a:endParaRPr lang="en-GB"/>
          </a:p>
        </p:txBody>
      </p:sp>
      <p:pic>
        <p:nvPicPr>
          <p:cNvPr id="136199" name="Picture 7" descr="PEL_UK_rgb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263" y="323850"/>
            <a:ext cx="1814512" cy="37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6200" name="Group 8"/>
          <p:cNvGrpSpPr>
            <a:grpSpLocks/>
          </p:cNvGrpSpPr>
          <p:nvPr/>
        </p:nvGrpSpPr>
        <p:grpSpPr bwMode="auto">
          <a:xfrm>
            <a:off x="3254375" y="5334000"/>
            <a:ext cx="1971675" cy="539750"/>
            <a:chOff x="2050" y="3360"/>
            <a:chExt cx="1242" cy="340"/>
          </a:xfrm>
        </p:grpSpPr>
        <p:sp>
          <p:nvSpPr>
            <p:cNvPr id="136201" name="Oval 9"/>
            <p:cNvSpPr>
              <a:spLocks noChangeAspect="1" noChangeArrowheads="1"/>
            </p:cNvSpPr>
            <p:nvPr/>
          </p:nvSpPr>
          <p:spPr bwMode="gray">
            <a:xfrm>
              <a:off x="2050" y="3360"/>
              <a:ext cx="340" cy="340"/>
            </a:xfrm>
            <a:prstGeom prst="ellipse">
              <a:avLst/>
            </a:prstGeom>
            <a:solidFill>
              <a:srgbClr val="0065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36202" name="Oval 10"/>
            <p:cNvSpPr>
              <a:spLocks noChangeAspect="1" noChangeArrowheads="1"/>
            </p:cNvSpPr>
            <p:nvPr/>
          </p:nvSpPr>
          <p:spPr bwMode="gray">
            <a:xfrm>
              <a:off x="2952" y="3360"/>
              <a:ext cx="340" cy="340"/>
            </a:xfrm>
            <a:prstGeom prst="ellipse">
              <a:avLst/>
            </a:prstGeom>
            <a:solidFill>
              <a:srgbClr val="FFB3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36203" name="Oval 11"/>
            <p:cNvSpPr>
              <a:spLocks noChangeAspect="1" noChangeArrowheads="1"/>
            </p:cNvSpPr>
            <p:nvPr/>
          </p:nvSpPr>
          <p:spPr bwMode="gray">
            <a:xfrm>
              <a:off x="2500" y="3360"/>
              <a:ext cx="340" cy="340"/>
            </a:xfrm>
            <a:prstGeom prst="ellipse">
              <a:avLst/>
            </a:prstGeom>
            <a:solidFill>
              <a:srgbClr val="9C23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136205" name="Line 13"/>
          <p:cNvSpPr>
            <a:spLocks noChangeShapeType="1"/>
          </p:cNvSpPr>
          <p:nvPr/>
        </p:nvSpPr>
        <p:spPr bwMode="gray">
          <a:xfrm>
            <a:off x="381000" y="949325"/>
            <a:ext cx="8382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 xmlns:p14="http://schemas.microsoft.com/office/powerpoint/2010/main" spd="med">
    <p:wipe dir="r"/>
  </p:transition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2400">
          <a:solidFill>
            <a:srgbClr val="0065BD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>
          <a:solidFill>
            <a:srgbClr val="0065BD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400">
          <a:solidFill>
            <a:srgbClr val="0065BD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400">
          <a:solidFill>
            <a:srgbClr val="0065BD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400">
          <a:solidFill>
            <a:srgbClr val="0065BD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0065BD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0065BD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0065BD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0065BD"/>
          </a:solidFill>
          <a:latin typeface="Arial" charset="0"/>
        </a:defRPr>
      </a:lvl9pPr>
    </p:titleStyle>
    <p:bodyStyle>
      <a:lvl1pPr marL="266700" indent="-266700" algn="l" rtl="0" fontAlgn="base">
        <a:spcBef>
          <a:spcPct val="20000"/>
        </a:spcBef>
        <a:spcAft>
          <a:spcPct val="0"/>
        </a:spcAft>
        <a:buClr>
          <a:srgbClr val="0065BD"/>
        </a:buClr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0065BD"/>
        </a:buClr>
        <a:buChar char="•"/>
        <a:defRPr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0065BD"/>
        </a:buClr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0065BD"/>
        </a:buClr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0065BD"/>
        </a:buClr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65BD"/>
        </a:buClr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65BD"/>
        </a:buClr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65BD"/>
        </a:buClr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65BD"/>
        </a:buClr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390525" y="1268413"/>
            <a:ext cx="83724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nl-BE" smtClean="0"/>
              <a:t>Mastertextformat bearbeiten</a:t>
            </a:r>
          </a:p>
          <a:p>
            <a:pPr lvl="1"/>
            <a:r>
              <a:rPr lang="de-DE" altLang="nl-BE" smtClean="0"/>
              <a:t>Zweite Ebene</a:t>
            </a:r>
          </a:p>
          <a:p>
            <a:pPr lvl="2"/>
            <a:r>
              <a:rPr lang="de-DE" altLang="nl-BE" smtClean="0"/>
              <a:t>Dritte Ebene</a:t>
            </a:r>
          </a:p>
          <a:p>
            <a:pPr lvl="3"/>
            <a:r>
              <a:rPr lang="de-DE" altLang="nl-BE" smtClean="0"/>
              <a:t>Vierte Ebene</a:t>
            </a:r>
          </a:p>
          <a:p>
            <a:pPr lvl="4"/>
            <a:r>
              <a:rPr lang="de-DE" altLang="nl-BE" smtClean="0"/>
              <a:t>Fünfte Ebene</a:t>
            </a:r>
          </a:p>
        </p:txBody>
      </p:sp>
      <p:sp>
        <p:nvSpPr>
          <p:cNvPr id="1027" name="Rectangle 4"/>
          <p:cNvSpPr>
            <a:spLocks noGrp="1" noChangeAspect="1" noChangeArrowheads="1"/>
          </p:cNvSpPr>
          <p:nvPr>
            <p:ph type="title"/>
          </p:nvPr>
        </p:nvSpPr>
        <p:spPr bwMode="gray">
          <a:xfrm>
            <a:off x="188913" y="187325"/>
            <a:ext cx="611822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0000" tIns="90000" rIns="180000" bIns="9000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 altLang="nl-BE" smtClean="0"/>
              <a:t>Mastertitelformat bearbeiten</a:t>
            </a:r>
          </a:p>
        </p:txBody>
      </p:sp>
      <p:sp>
        <p:nvSpPr>
          <p:cNvPr id="883718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858000" y="6553200"/>
            <a:ext cx="1905000" cy="1222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800">
                <a:latin typeface="Arial" pitchFamily="34" charset="0"/>
                <a:ea typeface="ＭＳ Ｐゴシック" pitchFamily="2" charset="-128"/>
              </a:defRPr>
            </a:lvl1pPr>
          </a:lstStyle>
          <a:p>
            <a:pPr>
              <a:defRPr/>
            </a:pPr>
            <a:fld id="{E4DF656C-4F9F-4BC2-B516-27EBFD6765AF}" type="slidenum">
              <a:rPr lang="de-DE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000000"/>
              </a:solidFill>
            </a:endParaRPr>
          </a:p>
        </p:txBody>
      </p:sp>
      <p:sp>
        <p:nvSpPr>
          <p:cNvPr id="1029" name="Line 7"/>
          <p:cNvSpPr>
            <a:spLocks noChangeShapeType="1"/>
          </p:cNvSpPr>
          <p:nvPr/>
        </p:nvSpPr>
        <p:spPr bwMode="gray">
          <a:xfrm>
            <a:off x="381000" y="949325"/>
            <a:ext cx="8382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nl-BE" sz="1800">
              <a:solidFill>
                <a:srgbClr val="000000"/>
              </a:solidFill>
              <a:ea typeface="ＭＳ Ｐゴシック" pitchFamily="34" charset="-128"/>
            </a:endParaRPr>
          </a:p>
        </p:txBody>
      </p:sp>
      <p:pic>
        <p:nvPicPr>
          <p:cNvPr id="1030" name="Picture 61" descr="PEL_UK_rgb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263" y="323850"/>
            <a:ext cx="1814512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3465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  <p:sldLayoutId id="2147483713" r:id="rId15"/>
    <p:sldLayoutId id="2147483714" r:id="rId16"/>
    <p:sldLayoutId id="2147483715" r:id="rId17"/>
    <p:sldLayoutId id="2147483716" r:id="rId18"/>
    <p:sldLayoutId id="2147483717" r:id="rId19"/>
  </p:sldLayoutIdLst>
  <p:transition xmlns:p14="http://schemas.microsoft.com/office/powerpoint/2010/main" spd="slow">
    <p:pull/>
  </p:transition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287338" indent="-287338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Times" pitchFamily="18" charset="0"/>
        <a:buChar char="•"/>
        <a:tabLst>
          <a:tab pos="355600" algn="l"/>
          <a:tab pos="566738" algn="l"/>
          <a:tab pos="855663" algn="l"/>
          <a:tab pos="1049338" algn="l"/>
        </a:tabLst>
        <a:defRPr sz="20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566738" indent="-2778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Times" pitchFamily="18" charset="0"/>
        <a:buChar char="•"/>
        <a:tabLst>
          <a:tab pos="355600" algn="l"/>
          <a:tab pos="566738" algn="l"/>
          <a:tab pos="855663" algn="l"/>
          <a:tab pos="1049338" algn="l"/>
        </a:tabLst>
        <a:defRPr>
          <a:solidFill>
            <a:schemeClr val="tx1"/>
          </a:solidFill>
          <a:latin typeface="+mn-lt"/>
          <a:ea typeface="ＭＳ Ｐゴシック" charset="0"/>
        </a:defRPr>
      </a:lvl2pPr>
      <a:lvl3pPr marL="863600" indent="-2952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Times" pitchFamily="18" charset="0"/>
        <a:buChar char="•"/>
        <a:tabLst>
          <a:tab pos="355600" algn="l"/>
          <a:tab pos="566738" algn="l"/>
          <a:tab pos="855663" algn="l"/>
          <a:tab pos="1049338" algn="l"/>
        </a:tabLst>
        <a:defRPr>
          <a:solidFill>
            <a:schemeClr val="tx1"/>
          </a:solidFill>
          <a:latin typeface="+mn-lt"/>
          <a:ea typeface="ＭＳ Ｐゴシック" charset="0"/>
        </a:defRPr>
      </a:lvl3pPr>
      <a:lvl4pPr marL="1049338" indent="-1841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Times" pitchFamily="18" charset="0"/>
        <a:buChar char="•"/>
        <a:tabLst>
          <a:tab pos="355600" algn="l"/>
          <a:tab pos="566738" algn="l"/>
          <a:tab pos="855663" algn="l"/>
          <a:tab pos="1049338" algn="l"/>
        </a:tabLst>
        <a:defRPr>
          <a:solidFill>
            <a:schemeClr val="tx1"/>
          </a:solidFill>
          <a:latin typeface="+mn-lt"/>
          <a:ea typeface="ＭＳ Ｐゴシック" charset="0"/>
        </a:defRPr>
      </a:lvl4pPr>
      <a:lvl5pPr marL="1244600" indent="-1936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tabLst>
          <a:tab pos="355600" algn="l"/>
          <a:tab pos="566738" algn="l"/>
          <a:tab pos="855663" algn="l"/>
          <a:tab pos="1049338" algn="l"/>
        </a:tabLst>
        <a:defRPr>
          <a:solidFill>
            <a:schemeClr val="tx1"/>
          </a:solidFill>
          <a:latin typeface="+mn-lt"/>
          <a:ea typeface="ＭＳ Ｐゴシック" charset="0"/>
        </a:defRPr>
      </a:lvl5pPr>
      <a:lvl6pPr marL="1701800" indent="-193675" algn="l" rtl="0" fontAlgn="base">
        <a:spcBef>
          <a:spcPct val="20000"/>
        </a:spcBef>
        <a:spcAft>
          <a:spcPct val="0"/>
        </a:spcAft>
        <a:buClr>
          <a:schemeClr val="tx2"/>
        </a:buClr>
        <a:tabLst>
          <a:tab pos="355600" algn="l"/>
          <a:tab pos="566738" algn="l"/>
          <a:tab pos="855663" algn="l"/>
          <a:tab pos="1049338" algn="l"/>
        </a:tabLst>
        <a:defRPr>
          <a:solidFill>
            <a:schemeClr val="tx1"/>
          </a:solidFill>
          <a:latin typeface="+mn-lt"/>
        </a:defRPr>
      </a:lvl6pPr>
      <a:lvl7pPr marL="2159000" indent="-193675" algn="l" rtl="0" fontAlgn="base">
        <a:spcBef>
          <a:spcPct val="20000"/>
        </a:spcBef>
        <a:spcAft>
          <a:spcPct val="0"/>
        </a:spcAft>
        <a:buClr>
          <a:schemeClr val="tx2"/>
        </a:buClr>
        <a:tabLst>
          <a:tab pos="355600" algn="l"/>
          <a:tab pos="566738" algn="l"/>
          <a:tab pos="855663" algn="l"/>
          <a:tab pos="1049338" algn="l"/>
        </a:tabLst>
        <a:defRPr>
          <a:solidFill>
            <a:schemeClr val="tx1"/>
          </a:solidFill>
          <a:latin typeface="+mn-lt"/>
        </a:defRPr>
      </a:lvl7pPr>
      <a:lvl8pPr marL="2616200" indent="-193675" algn="l" rtl="0" fontAlgn="base">
        <a:spcBef>
          <a:spcPct val="20000"/>
        </a:spcBef>
        <a:spcAft>
          <a:spcPct val="0"/>
        </a:spcAft>
        <a:buClr>
          <a:schemeClr val="tx2"/>
        </a:buClr>
        <a:tabLst>
          <a:tab pos="355600" algn="l"/>
          <a:tab pos="566738" algn="l"/>
          <a:tab pos="855663" algn="l"/>
          <a:tab pos="1049338" algn="l"/>
        </a:tabLst>
        <a:defRPr>
          <a:solidFill>
            <a:schemeClr val="tx1"/>
          </a:solidFill>
          <a:latin typeface="+mn-lt"/>
        </a:defRPr>
      </a:lvl8pPr>
      <a:lvl9pPr marL="3073400" indent="-193675" algn="l" rtl="0" fontAlgn="base">
        <a:spcBef>
          <a:spcPct val="20000"/>
        </a:spcBef>
        <a:spcAft>
          <a:spcPct val="0"/>
        </a:spcAft>
        <a:buClr>
          <a:schemeClr val="tx2"/>
        </a:buClr>
        <a:tabLst>
          <a:tab pos="355600" algn="l"/>
          <a:tab pos="566738" algn="l"/>
          <a:tab pos="855663" algn="l"/>
          <a:tab pos="1049338" algn="l"/>
        </a:tabLst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4163" y="185738"/>
            <a:ext cx="6118225" cy="54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5750" y="1265238"/>
            <a:ext cx="8370888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4825" y="6548438"/>
            <a:ext cx="1903413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16269C0-A6DA-4687-9390-661B40C183A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29" name="Line 7"/>
          <p:cNvSpPr>
            <a:spLocks noChangeShapeType="1"/>
          </p:cNvSpPr>
          <p:nvPr/>
        </p:nvSpPr>
        <p:spPr bwMode="gray">
          <a:xfrm>
            <a:off x="381000" y="949325"/>
            <a:ext cx="8382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80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  <p:pic>
        <p:nvPicPr>
          <p:cNvPr id="2" name="Picture 8" descr="PEL_UK_rgb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263" y="323850"/>
            <a:ext cx="1814512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4163" y="6548438"/>
            <a:ext cx="3806825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GB"/>
              <a:t>Steering Board, Brussels, 27 November 2012</a:t>
            </a:r>
          </a:p>
        </p:txBody>
      </p:sp>
    </p:spTree>
    <p:extLst>
      <p:ext uri="{BB962C8B-B14F-4D97-AF65-F5344CB8AC3E}">
        <p14:creationId xmlns:p14="http://schemas.microsoft.com/office/powerpoint/2010/main" val="905151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</p:sldLayoutIdLst>
  <p:transition xmlns:p14="http://schemas.microsoft.com/office/powerpoint/2010/main" spd="med">
    <p:wipe dir="r"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9pPr>
    </p:titleStyle>
    <p:bodyStyle>
      <a:lvl1pPr marL="266700" indent="-266700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808038" indent="-263525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2pPr>
      <a:lvl3pPr marL="1208088" indent="-198438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3pPr>
      <a:lvl4pPr marL="1627188" indent="-239713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4pPr>
      <a:lvl5pPr marL="1806575" indent="22225" algn="l" defTabSz="263525" rtl="0" eaLnBrk="0" fontAlgn="base" hangingPunct="0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5pPr>
      <a:lvl6pPr marL="22637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6pPr>
      <a:lvl7pPr marL="27209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7pPr>
      <a:lvl8pPr marL="31781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8pPr>
      <a:lvl9pPr marL="36353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4163" y="185738"/>
            <a:ext cx="6118225" cy="54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5750" y="1265238"/>
            <a:ext cx="8370888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4825" y="6548438"/>
            <a:ext cx="1903413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05EA0ECA-9219-4872-A05D-F04D3EDE1CE6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gray">
          <a:xfrm>
            <a:off x="381000" y="949325"/>
            <a:ext cx="8382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>
              <a:solidFill>
                <a:srgbClr val="000000"/>
              </a:solidFill>
            </a:endParaRPr>
          </a:p>
        </p:txBody>
      </p:sp>
      <p:pic>
        <p:nvPicPr>
          <p:cNvPr id="1032" name="Picture 8" descr="PEL_UK_rgb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263" y="323850"/>
            <a:ext cx="1814512" cy="37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4163" y="6548438"/>
            <a:ext cx="3806825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777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  <p:sldLayoutId id="2147483784" r:id="rId13"/>
  </p:sldLayoutIdLst>
  <p:transition xmlns:p14="http://schemas.microsoft.com/office/powerpoint/2010/main" spd="med">
    <p:wipe dir="r"/>
  </p:transition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9pPr>
    </p:titleStyle>
    <p:bodyStyle>
      <a:lvl1pPr marL="266700" indent="-266700" algn="l" defTabSz="263525" rtl="0" eaLnBrk="1" fontAlgn="base" hangingPunct="1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808038" indent="-263525" algn="l" defTabSz="263525" rtl="0" eaLnBrk="1" fontAlgn="base" hangingPunct="1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2pPr>
      <a:lvl3pPr marL="1208088" indent="-198438" algn="l" defTabSz="263525" rtl="0" eaLnBrk="1" fontAlgn="base" hangingPunct="1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3pPr>
      <a:lvl4pPr marL="1627188" indent="-239713" algn="l" defTabSz="263525" rtl="0" eaLnBrk="1" fontAlgn="base" hangingPunct="1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4pPr>
      <a:lvl5pPr marL="18065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5pPr>
      <a:lvl6pPr marL="22637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6pPr>
      <a:lvl7pPr marL="27209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7pPr>
      <a:lvl8pPr marL="31781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8pPr>
      <a:lvl9pPr marL="36353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4163" y="185738"/>
            <a:ext cx="6118225" cy="54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smtClean="0"/>
              <a:t>Click to edit Master title style</a:t>
            </a:r>
            <a:endParaRPr lang="en-GB" altLang="fr-FR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5750" y="1265238"/>
            <a:ext cx="8370888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smtClean="0"/>
              <a:t>Click to edit Master text styles</a:t>
            </a:r>
          </a:p>
          <a:p>
            <a:pPr lvl="1"/>
            <a:r>
              <a:rPr lang="en-US" altLang="fr-FR" smtClean="0"/>
              <a:t>Second level</a:t>
            </a:r>
          </a:p>
          <a:p>
            <a:pPr lvl="2"/>
            <a:r>
              <a:rPr lang="en-US" altLang="fr-FR" smtClean="0"/>
              <a:t>Third level</a:t>
            </a:r>
          </a:p>
          <a:p>
            <a:pPr lvl="3"/>
            <a:r>
              <a:rPr lang="en-US" altLang="fr-FR" smtClean="0"/>
              <a:t>Fourth level</a:t>
            </a:r>
          </a:p>
          <a:p>
            <a:pPr lvl="4"/>
            <a:r>
              <a:rPr lang="en-US" altLang="fr-FR" smtClean="0"/>
              <a:t>Fifth level</a:t>
            </a:r>
            <a:endParaRPr lang="en-GB" altLang="fr-FR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4825" y="6548438"/>
            <a:ext cx="1903413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>
                <a:solidFill>
                  <a:srgbClr val="000000"/>
                </a:solidFill>
                <a:cs typeface="+mn-cs"/>
              </a:defRPr>
            </a:lvl1pPr>
          </a:lstStyle>
          <a:p>
            <a:pPr>
              <a:defRPr/>
            </a:pPr>
            <a:fld id="{B21001C4-7917-4CE3-8836-121B5506DA00}" type="slidenum">
              <a:rPr lang="en-GB" altLang="en-US">
                <a:latin typeface="Arial" pitchFamily="34" charset="0"/>
              </a:rPr>
              <a:pPr>
                <a:defRPr/>
              </a:pPr>
              <a:t>‹#›</a:t>
            </a:fld>
            <a:endParaRPr lang="en-GB" altLang="en-US">
              <a:latin typeface="Arial" pitchFamily="34" charset="0"/>
            </a:endParaRPr>
          </a:p>
        </p:txBody>
      </p:sp>
      <p:sp>
        <p:nvSpPr>
          <p:cNvPr id="17413" name="Line 7"/>
          <p:cNvSpPr>
            <a:spLocks noChangeShapeType="1"/>
          </p:cNvSpPr>
          <p:nvPr/>
        </p:nvSpPr>
        <p:spPr bwMode="gray">
          <a:xfrm>
            <a:off x="381000" y="949325"/>
            <a:ext cx="8382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/>
            <a:endParaRPr lang="en-GB" sz="180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4" name="Picture 8" descr="PEL_UK_rgb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263" y="323850"/>
            <a:ext cx="1814512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4163" y="6548438"/>
            <a:ext cx="3806825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>
                <a:solidFill>
                  <a:srgbClr val="000000"/>
                </a:solidFill>
                <a:cs typeface="+mn-cs"/>
              </a:defRPr>
            </a:lvl1pPr>
          </a:lstStyle>
          <a:p>
            <a:pPr>
              <a:defRPr/>
            </a:pPr>
            <a:endParaRPr lang="en-GB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9081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transition xmlns:p14="http://schemas.microsoft.com/office/powerpoint/2010/main" spd="med">
    <p:wipe dir="r"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9pPr>
    </p:titleStyle>
    <p:bodyStyle>
      <a:lvl1pPr marL="266700" indent="-266700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808038" indent="-263525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2pPr>
      <a:lvl3pPr marL="1208088" indent="-198438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3pPr>
      <a:lvl4pPr marL="1627188" indent="-239713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4pPr>
      <a:lvl5pPr marL="1806575" algn="l" defTabSz="263525" rtl="0" eaLnBrk="0" fontAlgn="base" hangingPunct="0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5pPr>
      <a:lvl6pPr marL="22637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6pPr>
      <a:lvl7pPr marL="27209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7pPr>
      <a:lvl8pPr marL="31781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8pPr>
      <a:lvl9pPr marL="36353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4163" y="185738"/>
            <a:ext cx="6118225" cy="54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smtClean="0"/>
              <a:t>Click to edit Master title style</a:t>
            </a:r>
            <a:endParaRPr lang="en-GB" altLang="fr-FR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5750" y="1265238"/>
            <a:ext cx="8370888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smtClean="0"/>
              <a:t>Click to edit Master text styles</a:t>
            </a:r>
          </a:p>
          <a:p>
            <a:pPr lvl="1"/>
            <a:r>
              <a:rPr lang="en-US" altLang="fr-FR" smtClean="0"/>
              <a:t>Second level</a:t>
            </a:r>
          </a:p>
          <a:p>
            <a:pPr lvl="2"/>
            <a:r>
              <a:rPr lang="en-US" altLang="fr-FR" smtClean="0"/>
              <a:t>Third level</a:t>
            </a:r>
          </a:p>
          <a:p>
            <a:pPr lvl="3"/>
            <a:r>
              <a:rPr lang="en-US" altLang="fr-FR" smtClean="0"/>
              <a:t>Fourth level</a:t>
            </a:r>
          </a:p>
          <a:p>
            <a:pPr lvl="4"/>
            <a:r>
              <a:rPr lang="en-US" altLang="fr-FR" smtClean="0"/>
              <a:t>Fifth level</a:t>
            </a:r>
            <a:endParaRPr lang="en-GB" altLang="fr-FR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4825" y="6548438"/>
            <a:ext cx="1903413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>
              <a:defRPr/>
            </a:pPr>
            <a:fld id="{1E39CF97-E22F-408D-B986-6DA724DB3319}" type="slidenum">
              <a:rPr lang="en-GB" altLang="en-US">
                <a:solidFill>
                  <a:srgbClr val="000000"/>
                </a:solidFill>
                <a:latin typeface="Arial" pitchFamily="34" charset="0"/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29" name="Line 7"/>
          <p:cNvSpPr>
            <a:spLocks noChangeShapeType="1"/>
          </p:cNvSpPr>
          <p:nvPr/>
        </p:nvSpPr>
        <p:spPr bwMode="gray">
          <a:xfrm>
            <a:off x="381000" y="949325"/>
            <a:ext cx="8382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nl-BE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2" name="Picture 8" descr="PEL_UK_rgb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263" y="323850"/>
            <a:ext cx="1814512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4163" y="6548438"/>
            <a:ext cx="3806825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ctr">
              <a:defRPr/>
            </a:pPr>
            <a:endParaRPr lang="en-GB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911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</p:sldLayoutIdLst>
  <p:transition xmlns:p14="http://schemas.microsoft.com/office/powerpoint/2010/main" spd="med">
    <p:wipe dir="r"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9pPr>
    </p:titleStyle>
    <p:bodyStyle>
      <a:lvl1pPr marL="266700" indent="-266700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808038" indent="-263525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2pPr>
      <a:lvl3pPr marL="1208088" indent="-198438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3pPr>
      <a:lvl4pPr marL="1627188" indent="-239713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4pPr>
      <a:lvl5pPr marL="1806575" algn="l" defTabSz="263525" rtl="0" eaLnBrk="0" fontAlgn="base" hangingPunct="0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5pPr>
      <a:lvl6pPr marL="22637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6pPr>
      <a:lvl7pPr marL="27209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7pPr>
      <a:lvl8pPr marL="31781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8pPr>
      <a:lvl9pPr marL="36353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4163" y="185738"/>
            <a:ext cx="6118225" cy="54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smtClean="0"/>
              <a:t>Click to edit Master title style</a:t>
            </a:r>
            <a:endParaRPr lang="en-GB" altLang="fr-FR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5750" y="1265238"/>
            <a:ext cx="8370888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smtClean="0"/>
              <a:t>Click to edit Master text styles</a:t>
            </a:r>
          </a:p>
          <a:p>
            <a:pPr lvl="1"/>
            <a:r>
              <a:rPr lang="en-US" altLang="fr-FR" smtClean="0"/>
              <a:t>Second level</a:t>
            </a:r>
          </a:p>
          <a:p>
            <a:pPr lvl="2"/>
            <a:r>
              <a:rPr lang="en-US" altLang="fr-FR" smtClean="0"/>
              <a:t>Third level</a:t>
            </a:r>
          </a:p>
          <a:p>
            <a:pPr lvl="3"/>
            <a:r>
              <a:rPr lang="en-US" altLang="fr-FR" smtClean="0"/>
              <a:t>Fourth level</a:t>
            </a:r>
          </a:p>
          <a:p>
            <a:pPr lvl="4"/>
            <a:r>
              <a:rPr lang="en-US" altLang="fr-FR" smtClean="0"/>
              <a:t>Fifth level</a:t>
            </a:r>
            <a:endParaRPr lang="en-GB" altLang="fr-FR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4825" y="6548438"/>
            <a:ext cx="1903413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>
              <a:defRPr/>
            </a:pPr>
            <a:fld id="{1E39CF97-E22F-408D-B986-6DA724DB3319}" type="slidenum">
              <a:rPr lang="en-GB" altLang="en-US">
                <a:solidFill>
                  <a:srgbClr val="000000"/>
                </a:solidFill>
                <a:latin typeface="Arial" pitchFamily="34" charset="0"/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29" name="Line 7"/>
          <p:cNvSpPr>
            <a:spLocks noChangeShapeType="1"/>
          </p:cNvSpPr>
          <p:nvPr/>
        </p:nvSpPr>
        <p:spPr bwMode="gray">
          <a:xfrm>
            <a:off x="381000" y="949325"/>
            <a:ext cx="8382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nl-BE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2" name="Picture 8" descr="PEL_UK_rgb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263" y="323850"/>
            <a:ext cx="1814512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4163" y="6548438"/>
            <a:ext cx="3806825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algn="ctr">
              <a:defRPr/>
            </a:pPr>
            <a:endParaRPr lang="en-GB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586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transition xmlns:p14="http://schemas.microsoft.com/office/powerpoint/2010/main" spd="med">
    <p:wipe dir="r"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5BD"/>
          </a:solidFill>
          <a:latin typeface="Arial" charset="0"/>
        </a:defRPr>
      </a:lvl9pPr>
    </p:titleStyle>
    <p:bodyStyle>
      <a:lvl1pPr marL="266700" indent="-266700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808038" indent="-263525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2pPr>
      <a:lvl3pPr marL="1208088" indent="-198438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3pPr>
      <a:lvl4pPr marL="1627188" indent="-239713" algn="l" defTabSz="263525" rtl="0" eaLnBrk="0" fontAlgn="base" hangingPunct="0">
        <a:spcBef>
          <a:spcPct val="20000"/>
        </a:spcBef>
        <a:spcAft>
          <a:spcPct val="0"/>
        </a:spcAft>
        <a:buClr>
          <a:srgbClr val="0065BD"/>
        </a:buClr>
        <a:buChar char="•"/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4pPr>
      <a:lvl5pPr marL="1806575" algn="l" defTabSz="263525" rtl="0" eaLnBrk="0" fontAlgn="base" hangingPunct="0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5pPr>
      <a:lvl6pPr marL="22637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6pPr>
      <a:lvl7pPr marL="27209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7pPr>
      <a:lvl8pPr marL="31781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8pPr>
      <a:lvl9pPr marL="3635375" algn="l" defTabSz="263525" rtl="0" eaLnBrk="1" fontAlgn="base" hangingPunct="1">
        <a:spcBef>
          <a:spcPct val="20000"/>
        </a:spcBef>
        <a:spcAft>
          <a:spcPct val="0"/>
        </a:spcAft>
        <a:tabLst>
          <a:tab pos="441325" algn="l"/>
          <a:tab pos="715963" algn="l"/>
          <a:tab pos="987425" algn="l"/>
        </a:tabLst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90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4" Type="http://schemas.openxmlformats.org/officeDocument/2006/relationships/image" Target="../media/image16.wmf"/><Relationship Id="rId5" Type="http://schemas.openxmlformats.org/officeDocument/2006/relationships/image" Target="../media/image17.wmf"/><Relationship Id="rId6" Type="http://schemas.openxmlformats.org/officeDocument/2006/relationships/image" Target="../media/image18.png"/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jpeg"/><Relationship Id="rId8" Type="http://schemas.openxmlformats.org/officeDocument/2006/relationships/hyperlink" Target="http://www.plasticseurope.org/documents/document/20111107113205-e_ghg_packaging_denkstatt_vers_1_1.pdf" TargetMode="External"/><Relationship Id="rId1" Type="http://schemas.openxmlformats.org/officeDocument/2006/relationships/slideLayout" Target="../slideLayouts/slideLayout19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Z:\Communication\Internet\Main visuals\Collage mail.bmp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3" b="38418"/>
          <a:stretch/>
        </p:blipFill>
        <p:spPr bwMode="auto">
          <a:xfrm>
            <a:off x="-7053" y="0"/>
            <a:ext cx="9151054" cy="3885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4437112"/>
            <a:ext cx="8212623" cy="517525"/>
          </a:xfrm>
        </p:spPr>
        <p:txBody>
          <a:bodyPr/>
          <a:lstStyle/>
          <a:p>
            <a:r>
              <a:rPr lang="en-GB" dirty="0" smtClean="0"/>
              <a:t>What are we going to do with plastics?</a:t>
            </a:r>
            <a:endParaRPr lang="en-GB" dirty="0"/>
          </a:p>
        </p:txBody>
      </p:sp>
      <p:grpSp>
        <p:nvGrpSpPr>
          <p:cNvPr id="2053" name="Group 8"/>
          <p:cNvGrpSpPr>
            <a:grpSpLocks/>
          </p:cNvGrpSpPr>
          <p:nvPr/>
        </p:nvGrpSpPr>
        <p:grpSpPr bwMode="auto">
          <a:xfrm>
            <a:off x="-363538" y="3525838"/>
            <a:ext cx="2627313" cy="719137"/>
            <a:chOff x="-363538" y="3525838"/>
            <a:chExt cx="2627313" cy="719137"/>
          </a:xfrm>
        </p:grpSpPr>
        <p:sp>
          <p:nvSpPr>
            <p:cNvPr id="2054" name="Oval 29"/>
            <p:cNvSpPr>
              <a:spLocks noChangeArrowheads="1"/>
            </p:cNvSpPr>
            <p:nvPr/>
          </p:nvSpPr>
          <p:spPr bwMode="gray">
            <a:xfrm>
              <a:off x="-363538" y="3525838"/>
              <a:ext cx="719138" cy="719137"/>
            </a:xfrm>
            <a:prstGeom prst="ellipse">
              <a:avLst/>
            </a:pr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 sz="1800">
                <a:solidFill>
                  <a:srgbClr val="000000"/>
                </a:solidFill>
              </a:endParaRPr>
            </a:p>
          </p:txBody>
        </p:sp>
        <p:sp>
          <p:nvSpPr>
            <p:cNvPr id="2055" name="Oval 30"/>
            <p:cNvSpPr>
              <a:spLocks noChangeArrowheads="1"/>
            </p:cNvSpPr>
            <p:nvPr/>
          </p:nvSpPr>
          <p:spPr bwMode="gray">
            <a:xfrm>
              <a:off x="1544638" y="3525838"/>
              <a:ext cx="719137" cy="719137"/>
            </a:xfrm>
            <a:prstGeom prst="ellipse">
              <a:avLst/>
            </a:prstGeom>
            <a:solidFill>
              <a:srgbClr val="81CF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 sz="1800">
                <a:solidFill>
                  <a:srgbClr val="000000"/>
                </a:solidFill>
              </a:endParaRPr>
            </a:p>
          </p:txBody>
        </p:sp>
        <p:sp>
          <p:nvSpPr>
            <p:cNvPr id="2056" name="Oval 31"/>
            <p:cNvSpPr>
              <a:spLocks noChangeArrowheads="1"/>
            </p:cNvSpPr>
            <p:nvPr/>
          </p:nvSpPr>
          <p:spPr bwMode="gray">
            <a:xfrm>
              <a:off x="592138" y="3525838"/>
              <a:ext cx="719137" cy="719137"/>
            </a:xfrm>
            <a:prstGeom prst="ellipse">
              <a:avLst/>
            </a:prstGeom>
            <a:solidFill>
              <a:srgbClr val="C50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" sz="1800">
                <a:solidFill>
                  <a:srgbClr val="000000"/>
                </a:solidFill>
              </a:endParaRPr>
            </a:p>
          </p:txBody>
        </p:sp>
      </p:grp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352331" y="4941168"/>
            <a:ext cx="7604045" cy="377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800" dirty="0" smtClean="0">
                <a:solidFill>
                  <a:srgbClr val="FFFFFF"/>
                </a:solidFill>
              </a:rPr>
              <a:t>Parliamentary and Scientific Committee, 18 July 2016                           Kim Christiansen, Regional Director, </a:t>
            </a:r>
            <a:r>
              <a:rPr lang="en-US" sz="1800" dirty="0" err="1" smtClean="0">
                <a:solidFill>
                  <a:srgbClr val="FFFFFF"/>
                </a:solidFill>
              </a:rPr>
              <a:t>PlasticsEurope</a:t>
            </a:r>
            <a:endParaRPr lang="en-US" sz="1800" dirty="0" smtClean="0">
              <a:solidFill>
                <a:srgbClr val="FFFFFF"/>
              </a:solidFill>
            </a:endParaRPr>
          </a:p>
          <a:p>
            <a:pPr>
              <a:spcBef>
                <a:spcPct val="50000"/>
              </a:spcBef>
            </a:pPr>
            <a:r>
              <a:rPr lang="en-US" sz="1800" dirty="0" smtClean="0">
                <a:solidFill>
                  <a:srgbClr val="FFFFFF"/>
                </a:solidFill>
              </a:rPr>
              <a:t> </a:t>
            </a:r>
            <a:endParaRPr lang="en-US" sz="1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164837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18580"/>
            <a:ext cx="6736109" cy="547687"/>
          </a:xfrm>
        </p:spPr>
        <p:txBody>
          <a:bodyPr/>
          <a:lstStyle/>
          <a:p>
            <a:r>
              <a:rPr lang="en-GB" dirty="0" smtClean="0"/>
              <a:t>Eliminating the landfilling of </a:t>
            </a:r>
            <a:r>
              <a:rPr lang="en-GB" dirty="0"/>
              <a:t>plastics </a:t>
            </a:r>
            <a:r>
              <a:rPr lang="en-GB" dirty="0" smtClean="0"/>
              <a:t>makes </a:t>
            </a:r>
            <a:r>
              <a:rPr lang="en-GB" dirty="0"/>
              <a:t>economic and environmental sense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0FD54-0170-475A-8D81-08B1CAB3023E}" type="slidenum">
              <a:rPr lang="en-GB" smtClean="0"/>
              <a:pPr/>
              <a:t>10</a:t>
            </a:fld>
            <a:endParaRPr lang="en-GB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76" t="18470" r="13568" b="12873"/>
          <a:stretch/>
        </p:blipFill>
        <p:spPr bwMode="auto">
          <a:xfrm>
            <a:off x="971600" y="1124744"/>
            <a:ext cx="7268895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7209002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85738"/>
            <a:ext cx="6854825" cy="547687"/>
          </a:xfrm>
        </p:spPr>
        <p:txBody>
          <a:bodyPr/>
          <a:lstStyle/>
          <a:p>
            <a:r>
              <a:rPr lang="en-GB" dirty="0" smtClean="0"/>
              <a:t>2014 </a:t>
            </a:r>
            <a:r>
              <a:rPr lang="en-GB" dirty="0"/>
              <a:t>p</a:t>
            </a:r>
            <a:r>
              <a:rPr lang="en-GB" dirty="0" smtClean="0"/>
              <a:t>lastics packaging recycling </a:t>
            </a:r>
            <a:r>
              <a:rPr lang="en-GB" dirty="0"/>
              <a:t>and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energy </a:t>
            </a:r>
            <a:r>
              <a:rPr lang="en-GB" dirty="0"/>
              <a:t>recovery rates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0FD54-0170-475A-8D81-08B1CAB3023E}" type="slidenum">
              <a:rPr lang="en-GB" smtClean="0"/>
              <a:pPr/>
              <a:t>11</a:t>
            </a:fld>
            <a:endParaRPr lang="en-GB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80" t="18470" r="13044" b="13433"/>
          <a:stretch/>
        </p:blipFill>
        <p:spPr bwMode="auto">
          <a:xfrm>
            <a:off x="13855" y="980728"/>
            <a:ext cx="8460432" cy="610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V="1">
            <a:off x="3391408" y="1628800"/>
            <a:ext cx="0" cy="4608512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2556091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85738"/>
            <a:ext cx="6854825" cy="547687"/>
          </a:xfrm>
        </p:spPr>
        <p:txBody>
          <a:bodyPr/>
          <a:lstStyle/>
          <a:p>
            <a:r>
              <a:rPr lang="en-GB" dirty="0" smtClean="0"/>
              <a:t>Plastics are valuable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0FD54-0170-475A-8D81-08B1CAB3023E}" type="slidenum">
              <a:rPr lang="en-GB" smtClean="0">
                <a:solidFill>
                  <a:srgbClr val="000000"/>
                </a:solidFill>
              </a:rPr>
              <a:pPr/>
              <a:t>12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8" t="20709" r="31924" b="15298"/>
          <a:stretch/>
        </p:blipFill>
        <p:spPr bwMode="auto">
          <a:xfrm>
            <a:off x="410384" y="939292"/>
            <a:ext cx="8376860" cy="588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>
          <a:xfrm>
            <a:off x="5076056" y="4653136"/>
            <a:ext cx="1008112" cy="720080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4036991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296" y="260648"/>
            <a:ext cx="6858000" cy="461665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dirty="0" smtClean="0">
                <a:solidFill>
                  <a:srgbClr val="0065BD"/>
                </a:solidFill>
                <a:ea typeface="+mj-ea"/>
                <a:cs typeface="+mj-cs"/>
              </a:rPr>
              <a:t>What are we going to do with plastics?</a:t>
            </a:r>
            <a:endParaRPr lang="en-GB" dirty="0">
              <a:solidFill>
                <a:srgbClr val="0065BD"/>
              </a:solidFill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124744"/>
            <a:ext cx="8424936" cy="4505849"/>
          </a:xfrm>
          <a:prstGeom prst="rect">
            <a:avLst/>
          </a:prstGeom>
          <a:solidFill>
            <a:schemeClr val="accent3">
              <a:lumMod val="95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defTabSz="263525">
              <a:spcBef>
                <a:spcPct val="20000"/>
              </a:spcBef>
              <a:buClr>
                <a:srgbClr val="0065BD"/>
              </a:buClr>
              <a:tabLst>
                <a:tab pos="441325" algn="l"/>
                <a:tab pos="715963" algn="l"/>
                <a:tab pos="987425" algn="l"/>
              </a:tabLst>
            </a:pPr>
            <a:r>
              <a:rPr lang="en-US" sz="2400" b="1" kern="0" dirty="0" smtClean="0">
                <a:solidFill>
                  <a:srgbClr val="FFFFFF"/>
                </a:solidFill>
                <a:latin typeface="Calibri" panose="020F0502020204030204" pitchFamily="34" charset="0"/>
              </a:rPr>
              <a:t>	</a:t>
            </a:r>
            <a:r>
              <a:rPr lang="en-US" sz="24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If </a:t>
            </a:r>
            <a:r>
              <a:rPr lang="en-US" sz="24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a competitive and resource efficient Europe remains at the </a:t>
            </a:r>
            <a:r>
              <a:rPr lang="en-US" sz="24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	heart </a:t>
            </a:r>
            <a:r>
              <a:rPr lang="en-US" sz="24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of the thinking and </a:t>
            </a:r>
            <a:r>
              <a:rPr lang="en-US" sz="24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a life </a:t>
            </a:r>
            <a:r>
              <a:rPr lang="en-US" sz="24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cycle approach is followed, </a:t>
            </a:r>
            <a:r>
              <a:rPr lang="en-US" sz="24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	the </a:t>
            </a:r>
            <a:r>
              <a:rPr lang="en-US" sz="24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story </a:t>
            </a:r>
            <a:r>
              <a:rPr lang="en-US" sz="24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of plastics should </a:t>
            </a:r>
            <a:r>
              <a:rPr lang="en-US" sz="2400" b="1" kern="0" dirty="0">
                <a:solidFill>
                  <a:schemeClr val="tx2"/>
                </a:solidFill>
                <a:latin typeface="Calibri" panose="020F0502020204030204" pitchFamily="34" charset="0"/>
              </a:rPr>
              <a:t>be a successful </a:t>
            </a:r>
            <a:r>
              <a:rPr lang="en-US" sz="2400" b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one:</a:t>
            </a:r>
          </a:p>
          <a:p>
            <a:pPr marL="266700" indent="-266700" defTabSz="263525">
              <a:spcBef>
                <a:spcPct val="20000"/>
              </a:spcBef>
              <a:buClr>
                <a:srgbClr val="0065BD"/>
              </a:buClr>
              <a:buFontTx/>
              <a:buChar char="•"/>
              <a:tabLst>
                <a:tab pos="441325" algn="l"/>
                <a:tab pos="715963" algn="l"/>
                <a:tab pos="987425" algn="l"/>
              </a:tabLst>
            </a:pPr>
            <a:endParaRPr lang="en-US" i="1" kern="0" dirty="0">
              <a:solidFill>
                <a:srgbClr val="0070C0"/>
              </a:solidFill>
              <a:latin typeface="Arial"/>
            </a:endParaRPr>
          </a:p>
          <a:p>
            <a:pPr marL="723900" lvl="1" indent="-266700" defTabSz="263525">
              <a:spcBef>
                <a:spcPct val="20000"/>
              </a:spcBef>
              <a:buClr>
                <a:srgbClr val="0065BD"/>
              </a:buClr>
              <a:buFontTx/>
              <a:buChar char="•"/>
              <a:tabLst>
                <a:tab pos="441325" algn="l"/>
                <a:tab pos="715963" algn="l"/>
                <a:tab pos="987425" algn="l"/>
              </a:tabLst>
            </a:pPr>
            <a:r>
              <a:rPr lang="en-US" sz="1800" b="1" i="1" kern="0" dirty="0">
                <a:solidFill>
                  <a:schemeClr val="tx2"/>
                </a:solidFill>
                <a:latin typeface="Calibri" panose="020F0502020204030204" pitchFamily="34" charset="0"/>
              </a:rPr>
              <a:t>R</a:t>
            </a:r>
            <a:r>
              <a:rPr lang="en-US" sz="1800" b="1" i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ecycling &amp; re-use; 55 % for plastic packaging in 2025 is an ambitious target</a:t>
            </a:r>
          </a:p>
          <a:p>
            <a:pPr marL="723900" lvl="1" indent="-266700" defTabSz="263525">
              <a:spcBef>
                <a:spcPct val="20000"/>
              </a:spcBef>
              <a:buClr>
                <a:srgbClr val="0065BD"/>
              </a:buClr>
              <a:buFontTx/>
              <a:buChar char="•"/>
              <a:tabLst>
                <a:tab pos="441325" algn="l"/>
                <a:tab pos="715963" algn="l"/>
                <a:tab pos="987425" algn="l"/>
              </a:tabLst>
            </a:pPr>
            <a:r>
              <a:rPr lang="en-US" sz="1800" b="1" i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“Zero </a:t>
            </a:r>
            <a:r>
              <a:rPr lang="en-US" sz="1800" b="1" i="1" kern="0" dirty="0">
                <a:solidFill>
                  <a:schemeClr val="tx2"/>
                </a:solidFill>
                <a:latin typeface="Calibri" panose="020F0502020204030204" pitchFamily="34" charset="0"/>
              </a:rPr>
              <a:t>plastics to landfill” </a:t>
            </a:r>
            <a:r>
              <a:rPr lang="en-US" sz="1800" b="1" i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needs to be one of the objectives </a:t>
            </a:r>
            <a:endParaRPr lang="en-US" sz="1800" b="1" i="1" strike="sngStrike" kern="0" dirty="0" smtClean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 marL="723900" lvl="1" indent="-266700" defTabSz="263525">
              <a:spcBef>
                <a:spcPct val="20000"/>
              </a:spcBef>
              <a:buClr>
                <a:srgbClr val="0065BD"/>
              </a:buClr>
              <a:buFontTx/>
              <a:buChar char="•"/>
              <a:tabLst>
                <a:tab pos="441325" algn="l"/>
                <a:tab pos="715963" algn="l"/>
                <a:tab pos="987425" algn="l"/>
              </a:tabLst>
            </a:pPr>
            <a:r>
              <a:rPr lang="en-US" sz="1800" b="1" i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Support innovation </a:t>
            </a:r>
            <a:r>
              <a:rPr lang="en-US" sz="1800" b="1" i="1" kern="0" dirty="0">
                <a:solidFill>
                  <a:schemeClr val="tx2"/>
                </a:solidFill>
                <a:latin typeface="Calibri" panose="020F0502020204030204" pitchFamily="34" charset="0"/>
              </a:rPr>
              <a:t>in waste management </a:t>
            </a:r>
            <a:r>
              <a:rPr lang="en-US" sz="1800" b="1" i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technologies and sustainable solutions to enable enhanced plastics circularity  </a:t>
            </a:r>
            <a:endParaRPr lang="en-US" sz="1800" b="1" i="1" kern="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 marL="723900" lvl="1" indent="-266700" defTabSz="263525">
              <a:spcBef>
                <a:spcPct val="20000"/>
              </a:spcBef>
              <a:buClr>
                <a:srgbClr val="0065BD"/>
              </a:buClr>
              <a:buFontTx/>
              <a:buChar char="•"/>
              <a:tabLst>
                <a:tab pos="441325" algn="l"/>
                <a:tab pos="715963" algn="l"/>
                <a:tab pos="987425" algn="l"/>
              </a:tabLst>
            </a:pPr>
            <a:r>
              <a:rPr lang="en-US" sz="1800" b="1" i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Coherence </a:t>
            </a:r>
            <a:r>
              <a:rPr lang="en-US" sz="1800" b="1" i="1" kern="0" dirty="0">
                <a:solidFill>
                  <a:schemeClr val="tx2"/>
                </a:solidFill>
                <a:latin typeface="Calibri" panose="020F0502020204030204" pitchFamily="34" charset="0"/>
              </a:rPr>
              <a:t>between legislations dealing with waste, products and chemicals should be </a:t>
            </a:r>
            <a:r>
              <a:rPr lang="en-US" sz="1800" b="1" i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ensured</a:t>
            </a:r>
          </a:p>
          <a:p>
            <a:pPr marL="723900" lvl="1" indent="-266700" defTabSz="263525">
              <a:spcBef>
                <a:spcPct val="20000"/>
              </a:spcBef>
              <a:buClr>
                <a:srgbClr val="0065BD"/>
              </a:buClr>
              <a:buFontTx/>
              <a:buChar char="•"/>
              <a:tabLst>
                <a:tab pos="441325" algn="l"/>
                <a:tab pos="715963" algn="l"/>
                <a:tab pos="987425" algn="l"/>
              </a:tabLst>
            </a:pPr>
            <a:r>
              <a:rPr lang="en-US" sz="1800" b="1" i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Consumer </a:t>
            </a:r>
            <a:r>
              <a:rPr lang="en-US" sz="1800" b="1" i="1" kern="0" dirty="0">
                <a:solidFill>
                  <a:schemeClr val="tx2"/>
                </a:solidFill>
                <a:latin typeface="Calibri" panose="020F0502020204030204" pitchFamily="34" charset="0"/>
              </a:rPr>
              <a:t>education/behavior together with a stronger collaboration along the value chain are needed to achieve CE </a:t>
            </a:r>
            <a:r>
              <a:rPr lang="en-US" sz="1800" b="1" i="1" kern="0" dirty="0" smtClean="0">
                <a:solidFill>
                  <a:schemeClr val="tx2"/>
                </a:solidFill>
                <a:latin typeface="Calibri" panose="020F0502020204030204" pitchFamily="34" charset="0"/>
              </a:rPr>
              <a:t>deliverables</a:t>
            </a:r>
            <a:endParaRPr lang="en-GB" sz="1800" b="1" i="1" kern="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 marL="723900" lvl="1" indent="-266700" defTabSz="263525">
              <a:spcBef>
                <a:spcPct val="20000"/>
              </a:spcBef>
              <a:buClr>
                <a:srgbClr val="0065BD"/>
              </a:buClr>
              <a:buFontTx/>
              <a:buChar char="•"/>
              <a:tabLst>
                <a:tab pos="441325" algn="l"/>
                <a:tab pos="715963" algn="l"/>
                <a:tab pos="987425" algn="l"/>
              </a:tabLst>
            </a:pPr>
            <a:endParaRPr lang="en-GB" sz="1800" b="1" i="1" kern="0" dirty="0" smtClean="0">
              <a:solidFill>
                <a:srgbClr val="FFB300"/>
              </a:solidFill>
              <a:latin typeface="Calibri" panose="020F0502020204030204" pitchFamily="34" charset="0"/>
            </a:endParaRPr>
          </a:p>
          <a:p>
            <a:pPr marL="723900" lvl="1" indent="-266700" defTabSz="263525">
              <a:spcBef>
                <a:spcPct val="20000"/>
              </a:spcBef>
              <a:buClr>
                <a:srgbClr val="0065BD"/>
              </a:buClr>
              <a:buFontTx/>
              <a:buChar char="•"/>
              <a:tabLst>
                <a:tab pos="441325" algn="l"/>
                <a:tab pos="715963" algn="l"/>
                <a:tab pos="987425" algn="l"/>
              </a:tabLst>
            </a:pPr>
            <a:endParaRPr lang="en-GB" sz="1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396181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296" y="260648"/>
            <a:ext cx="6858000" cy="461665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dirty="0" smtClean="0">
                <a:solidFill>
                  <a:srgbClr val="0065BD"/>
                </a:solidFill>
                <a:ea typeface="+mj-ea"/>
                <a:cs typeface="+mj-cs"/>
              </a:rPr>
              <a:t>European Plastics Industry – Key Figures</a:t>
            </a:r>
            <a:endParaRPr lang="en-GB" dirty="0">
              <a:solidFill>
                <a:srgbClr val="0065BD"/>
              </a:solidFill>
              <a:ea typeface="+mj-ea"/>
              <a:cs typeface="+mj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083236"/>
            <a:ext cx="8352928" cy="537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453806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6 Título"/>
          <p:cNvSpPr>
            <a:spLocks noGrp="1"/>
          </p:cNvSpPr>
          <p:nvPr>
            <p:ph type="title"/>
          </p:nvPr>
        </p:nvSpPr>
        <p:spPr>
          <a:xfrm>
            <a:off x="284163" y="184150"/>
            <a:ext cx="6735762" cy="550863"/>
          </a:xfrm>
        </p:spPr>
        <p:txBody>
          <a:bodyPr/>
          <a:lstStyle/>
          <a:p>
            <a:r>
              <a:rPr lang="en-GB" altLang="nl-BE" dirty="0" smtClean="0">
                <a:ea typeface="ＭＳ Ｐゴシック" pitchFamily="34" charset="-128"/>
              </a:rPr>
              <a:t>A wide variety of markets for plastics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80" t="18470" r="13044" b="12314"/>
          <a:stretch/>
        </p:blipFill>
        <p:spPr bwMode="auto">
          <a:xfrm>
            <a:off x="179512" y="1196752"/>
            <a:ext cx="4487582" cy="3290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8983" y="3140968"/>
            <a:ext cx="4733497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1284796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275A56-5B69-4562-92B0-ABC66D64D98C}" type="slidenum">
              <a:rPr lang="de-DE" altLang="en-US" smtClean="0">
                <a:solidFill>
                  <a:srgbClr val="000000"/>
                </a:solidFill>
              </a:rPr>
              <a:pPr>
                <a:defRPr/>
              </a:pPr>
              <a:t>4</a:t>
            </a:fld>
            <a:endParaRPr lang="de-DE" altLang="en-US">
              <a:solidFill>
                <a:srgbClr val="000000"/>
              </a:solidFill>
            </a:endParaRPr>
          </a:p>
        </p:txBody>
      </p:sp>
      <p:pic>
        <p:nvPicPr>
          <p:cNvPr id="43" name="Picture 4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00" y="1389062"/>
            <a:ext cx="1504717" cy="1600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6" name="Group 8"/>
          <p:cNvGrpSpPr>
            <a:grpSpLocks/>
          </p:cNvGrpSpPr>
          <p:nvPr/>
        </p:nvGrpSpPr>
        <p:grpSpPr bwMode="auto">
          <a:xfrm>
            <a:off x="2657913" y="1389064"/>
            <a:ext cx="1508974" cy="1754444"/>
            <a:chOff x="2142" y="1300"/>
            <a:chExt cx="1829" cy="3062"/>
          </a:xfrm>
        </p:grpSpPr>
        <p:pic>
          <p:nvPicPr>
            <p:cNvPr id="47" name="Picture 9"/>
            <p:cNvPicPr preferRelativeResize="0"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142" y="1300"/>
              <a:ext cx="1829" cy="2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Text Box 10"/>
            <p:cNvSpPr txBox="1">
              <a:spLocks noChangeArrowheads="1"/>
            </p:cNvSpPr>
            <p:nvPr/>
          </p:nvSpPr>
          <p:spPr bwMode="auto">
            <a:xfrm>
              <a:off x="3323" y="3909"/>
              <a:ext cx="115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43768" tIns="21884" rIns="43768" bIns="2188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nl-BE" altLang="nl-BE" sz="1000" kern="0" noProof="1" smtClean="0">
                <a:solidFill>
                  <a:srgbClr val="C0C0C0"/>
                </a:solidFill>
              </a:endParaRPr>
            </a:p>
          </p:txBody>
        </p:sp>
      </p:grpSp>
      <p:pic>
        <p:nvPicPr>
          <p:cNvPr id="49" name="Picture 5"/>
          <p:cNvPicPr preferRelativeResize="0"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025" y="1377489"/>
            <a:ext cx="1463878" cy="1612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14" descr="Traffic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640" y="1365914"/>
            <a:ext cx="1481557" cy="1623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Rectangle 13"/>
          <p:cNvSpPr>
            <a:spLocks noChangeArrowheads="1"/>
          </p:cNvSpPr>
          <p:nvPr/>
        </p:nvSpPr>
        <p:spPr bwMode="auto">
          <a:xfrm>
            <a:off x="484912" y="2989620"/>
            <a:ext cx="179530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nl-BE" sz="1400" b="1" kern="0" dirty="0" smtClean="0">
                <a:solidFill>
                  <a:srgbClr val="0065BD"/>
                </a:solidFill>
              </a:rPr>
              <a:t>Health &amp; Nutrition</a:t>
            </a:r>
          </a:p>
        </p:txBody>
      </p:sp>
      <p:sp>
        <p:nvSpPr>
          <p:cNvPr id="54" name="Rectangle 13"/>
          <p:cNvSpPr>
            <a:spLocks noChangeArrowheads="1"/>
          </p:cNvSpPr>
          <p:nvPr/>
        </p:nvSpPr>
        <p:spPr bwMode="auto">
          <a:xfrm>
            <a:off x="2623187" y="3003520"/>
            <a:ext cx="168433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nl-BE" sz="1400" b="1" kern="0" dirty="0" smtClean="0">
                <a:solidFill>
                  <a:srgbClr val="0065BD"/>
                </a:solidFill>
              </a:rPr>
              <a:t>Energy &amp; Climate</a:t>
            </a:r>
          </a:p>
        </p:txBody>
      </p:sp>
      <p:sp>
        <p:nvSpPr>
          <p:cNvPr id="56" name="Rectangle 13"/>
          <p:cNvSpPr>
            <a:spLocks noChangeArrowheads="1"/>
          </p:cNvSpPr>
          <p:nvPr/>
        </p:nvSpPr>
        <p:spPr bwMode="auto">
          <a:xfrm>
            <a:off x="4409015" y="2993870"/>
            <a:ext cx="21902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nl-BE" sz="1400" b="1" kern="0" dirty="0" smtClean="0">
                <a:solidFill>
                  <a:srgbClr val="0065BD"/>
                </a:solidFill>
              </a:rPr>
              <a:t>Construction &amp; Housing</a:t>
            </a:r>
          </a:p>
        </p:txBody>
      </p:sp>
      <p:sp>
        <p:nvSpPr>
          <p:cNvPr id="59" name="Rectangle 13"/>
          <p:cNvSpPr>
            <a:spLocks noChangeArrowheads="1"/>
          </p:cNvSpPr>
          <p:nvPr/>
        </p:nvSpPr>
        <p:spPr bwMode="auto">
          <a:xfrm>
            <a:off x="6516544" y="2999183"/>
            <a:ext cx="21306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nl-BE" sz="1400" b="1" kern="0" dirty="0" smtClean="0">
                <a:solidFill>
                  <a:srgbClr val="0065BD"/>
                </a:solidFill>
              </a:rPr>
              <a:t>Mobility &amp; Communication</a:t>
            </a: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438604" y="3602093"/>
            <a:ext cx="1772159" cy="2529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88900" indent="-889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lnSpc>
                <a:spcPct val="90000"/>
              </a:lnSpc>
              <a:buFontTx/>
              <a:buChar char="•"/>
            </a:pPr>
            <a:r>
              <a:rPr lang="en-US" altLang="nl-BE" sz="1200" dirty="0">
                <a:solidFill>
                  <a:srgbClr val="000000"/>
                </a:solidFill>
              </a:rPr>
              <a:t>Combating shortages of  food </a:t>
            </a:r>
            <a:r>
              <a:rPr lang="en-US" altLang="nl-BE" sz="1200" dirty="0" smtClean="0">
                <a:solidFill>
                  <a:srgbClr val="000000"/>
                </a:solidFill>
              </a:rPr>
              <a:t>and drinking water</a:t>
            </a:r>
            <a:endParaRPr lang="en-US" altLang="nl-BE" sz="1200" dirty="0">
              <a:solidFill>
                <a:srgbClr val="000000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Char char="•"/>
            </a:pPr>
            <a:r>
              <a:rPr lang="en-US" altLang="nl-BE" sz="1200" dirty="0">
                <a:solidFill>
                  <a:srgbClr val="000000"/>
                </a:solidFill>
              </a:rPr>
              <a:t>Increasing the productivity of </a:t>
            </a:r>
            <a:r>
              <a:rPr lang="en-US" altLang="nl-BE" sz="1200" dirty="0" smtClean="0">
                <a:solidFill>
                  <a:srgbClr val="000000"/>
                </a:solidFill>
              </a:rPr>
              <a:t>land</a:t>
            </a:r>
          </a:p>
          <a:p>
            <a:pPr algn="ctr" eaLnBrk="1" hangingPunct="1">
              <a:lnSpc>
                <a:spcPct val="90000"/>
              </a:lnSpc>
              <a:buFontTx/>
              <a:buChar char="•"/>
            </a:pPr>
            <a:r>
              <a:rPr lang="en-US" altLang="nl-BE" sz="1200" dirty="0" smtClean="0">
                <a:solidFill>
                  <a:srgbClr val="000000"/>
                </a:solidFill>
              </a:rPr>
              <a:t>Facilitating diagnosis and treatment</a:t>
            </a:r>
          </a:p>
          <a:p>
            <a:pPr algn="ctr" eaLnBrk="1" hangingPunct="1">
              <a:lnSpc>
                <a:spcPct val="90000"/>
              </a:lnSpc>
              <a:buFontTx/>
              <a:buChar char="•"/>
            </a:pPr>
            <a:r>
              <a:rPr lang="en-US" altLang="nl-BE" sz="1200" dirty="0" smtClean="0">
                <a:solidFill>
                  <a:srgbClr val="000000"/>
                </a:solidFill>
              </a:rPr>
              <a:t>Making more effective and life-like prostheses</a:t>
            </a:r>
          </a:p>
          <a:p>
            <a:pPr algn="ctr" eaLnBrk="1" hangingPunct="1">
              <a:lnSpc>
                <a:spcPct val="90000"/>
              </a:lnSpc>
              <a:buFontTx/>
              <a:buChar char="•"/>
            </a:pPr>
            <a:r>
              <a:rPr lang="en-US" altLang="nl-BE" sz="1200" dirty="0" smtClean="0">
                <a:solidFill>
                  <a:srgbClr val="000000"/>
                </a:solidFill>
              </a:rPr>
              <a:t>Enabling higher quality of life for aging population</a:t>
            </a:r>
          </a:p>
          <a:p>
            <a:pPr marL="0" indent="0" algn="ctr" eaLnBrk="1" hangingPunct="1">
              <a:lnSpc>
                <a:spcPct val="90000"/>
              </a:lnSpc>
            </a:pPr>
            <a:endParaRPr lang="en-US" altLang="nl-BE" sz="1200" dirty="0">
              <a:solidFill>
                <a:srgbClr val="000000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Char char="•"/>
            </a:pPr>
            <a:endParaRPr lang="en-US" altLang="nl-BE" dirty="0">
              <a:solidFill>
                <a:srgbClr val="000000"/>
              </a:solidFill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2519013" y="3616265"/>
            <a:ext cx="1838325" cy="208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88900" indent="-889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lnSpc>
                <a:spcPct val="90000"/>
              </a:lnSpc>
              <a:buFontTx/>
              <a:buChar char="•"/>
            </a:pPr>
            <a:r>
              <a:rPr lang="en-US" altLang="nl-BE" sz="1200" dirty="0" smtClean="0">
                <a:solidFill>
                  <a:srgbClr val="000000"/>
                </a:solidFill>
              </a:rPr>
              <a:t>Enabling energy efficiency</a:t>
            </a:r>
            <a:endParaRPr lang="en-US" altLang="nl-BE" dirty="0">
              <a:solidFill>
                <a:srgbClr val="000000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Char char="•"/>
            </a:pPr>
            <a:r>
              <a:rPr lang="en-US" altLang="nl-BE" sz="1200" dirty="0" smtClean="0">
                <a:solidFill>
                  <a:srgbClr val="000000"/>
                </a:solidFill>
              </a:rPr>
              <a:t>Supporting </a:t>
            </a:r>
            <a:r>
              <a:rPr lang="en-US" altLang="nl-BE" sz="1200" dirty="0">
                <a:solidFill>
                  <a:srgbClr val="000000"/>
                </a:solidFill>
              </a:rPr>
              <a:t>the search for a new energy </a:t>
            </a:r>
            <a:r>
              <a:rPr lang="en-US" altLang="nl-BE" sz="1200" dirty="0" smtClean="0">
                <a:solidFill>
                  <a:srgbClr val="000000"/>
                </a:solidFill>
              </a:rPr>
              <a:t>mix</a:t>
            </a:r>
          </a:p>
          <a:p>
            <a:pPr algn="ctr" eaLnBrk="1" hangingPunct="1">
              <a:lnSpc>
                <a:spcPct val="90000"/>
              </a:lnSpc>
              <a:buFontTx/>
              <a:buChar char="•"/>
            </a:pPr>
            <a:r>
              <a:rPr lang="en-US" altLang="nl-BE" sz="1200" dirty="0" smtClean="0">
                <a:solidFill>
                  <a:srgbClr val="000000"/>
                </a:solidFill>
              </a:rPr>
              <a:t>Enabling renewable energy</a:t>
            </a:r>
            <a:endParaRPr lang="en-US" altLang="nl-BE" dirty="0">
              <a:solidFill>
                <a:srgbClr val="000000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Char char="•"/>
            </a:pPr>
            <a:r>
              <a:rPr lang="en-US" altLang="nl-BE" sz="1200" dirty="0">
                <a:solidFill>
                  <a:srgbClr val="000000"/>
                </a:solidFill>
              </a:rPr>
              <a:t>100% recovery from plastics </a:t>
            </a:r>
            <a:r>
              <a:rPr lang="en-US" altLang="nl-BE" sz="1200" dirty="0" smtClean="0">
                <a:solidFill>
                  <a:srgbClr val="000000"/>
                </a:solidFill>
              </a:rPr>
              <a:t>waste</a:t>
            </a:r>
          </a:p>
          <a:p>
            <a:pPr algn="ctr" eaLnBrk="1" hangingPunct="1">
              <a:lnSpc>
                <a:spcPct val="90000"/>
              </a:lnSpc>
              <a:buFontTx/>
              <a:buChar char="•"/>
            </a:pPr>
            <a:r>
              <a:rPr lang="en-US" altLang="nl-BE" sz="1200" dirty="0" smtClean="0">
                <a:solidFill>
                  <a:srgbClr val="000000"/>
                </a:solidFill>
              </a:rPr>
              <a:t>Offering enhanced resource efficiency – doing more with less</a:t>
            </a:r>
            <a:endParaRPr lang="en-US" altLang="nl-BE" sz="1200" dirty="0">
              <a:solidFill>
                <a:srgbClr val="000000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Char char="•"/>
            </a:pPr>
            <a:endParaRPr lang="en-US" altLang="nl-BE" sz="1200" dirty="0">
              <a:solidFill>
                <a:srgbClr val="000000"/>
              </a:solidFill>
            </a:endParaRPr>
          </a:p>
        </p:txBody>
      </p:sp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6708293" y="3614356"/>
            <a:ext cx="1746250" cy="1920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88900" indent="-889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lnSpc>
                <a:spcPct val="90000"/>
              </a:lnSpc>
              <a:buFontTx/>
              <a:buChar char="•"/>
            </a:pPr>
            <a:r>
              <a:rPr lang="en-US" altLang="nl-BE" sz="1200" dirty="0">
                <a:solidFill>
                  <a:srgbClr val="000000"/>
                </a:solidFill>
              </a:rPr>
              <a:t>Facilitating </a:t>
            </a:r>
            <a:r>
              <a:rPr lang="en-US" altLang="nl-BE" sz="1200" dirty="0" smtClean="0">
                <a:solidFill>
                  <a:srgbClr val="000000"/>
                </a:solidFill>
              </a:rPr>
              <a:t>mobility and communication</a:t>
            </a:r>
          </a:p>
          <a:p>
            <a:pPr algn="ctr" eaLnBrk="1" hangingPunct="1">
              <a:lnSpc>
                <a:spcPct val="90000"/>
              </a:lnSpc>
              <a:buFontTx/>
              <a:buChar char="•"/>
            </a:pPr>
            <a:r>
              <a:rPr lang="en-US" altLang="nl-BE" sz="1200" dirty="0" smtClean="0">
                <a:solidFill>
                  <a:srgbClr val="000000"/>
                </a:solidFill>
              </a:rPr>
              <a:t>Making cars lighter</a:t>
            </a:r>
          </a:p>
          <a:p>
            <a:pPr algn="ctr" eaLnBrk="1" hangingPunct="1">
              <a:lnSpc>
                <a:spcPct val="90000"/>
              </a:lnSpc>
              <a:buFontTx/>
              <a:buChar char="•"/>
            </a:pPr>
            <a:r>
              <a:rPr lang="en-US" altLang="nl-BE" sz="1200" dirty="0">
                <a:solidFill>
                  <a:srgbClr val="000000"/>
                </a:solidFill>
              </a:rPr>
              <a:t>Opening up new possibilities with </a:t>
            </a:r>
            <a:r>
              <a:rPr lang="en-US" altLang="nl-BE" sz="1200" dirty="0" smtClean="0">
                <a:solidFill>
                  <a:srgbClr val="000000"/>
                </a:solidFill>
              </a:rPr>
              <a:t>nanotechnology</a:t>
            </a:r>
            <a:endParaRPr lang="en-US" altLang="nl-BE" sz="1200" dirty="0">
              <a:solidFill>
                <a:srgbClr val="000000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Char char="•"/>
            </a:pPr>
            <a:r>
              <a:rPr lang="en-US" altLang="nl-BE" sz="1200" dirty="0">
                <a:solidFill>
                  <a:srgbClr val="000000"/>
                </a:solidFill>
              </a:rPr>
              <a:t>Developing faster, cheaper chips using conductive plastics</a:t>
            </a:r>
          </a:p>
          <a:p>
            <a:pPr marL="0" indent="0" algn="ctr" eaLnBrk="1" hangingPunct="1">
              <a:lnSpc>
                <a:spcPct val="90000"/>
              </a:lnSpc>
            </a:pPr>
            <a:r>
              <a:rPr lang="en-US" altLang="nl-BE" sz="1200" dirty="0">
                <a:solidFill>
                  <a:srgbClr val="000000"/>
                </a:solidFill>
              </a:rPr>
              <a:t/>
            </a:r>
            <a:br>
              <a:rPr lang="en-US" altLang="nl-BE" sz="1200" dirty="0">
                <a:solidFill>
                  <a:srgbClr val="000000"/>
                </a:solidFill>
              </a:rPr>
            </a:br>
            <a:endParaRPr lang="en-US" altLang="nl-BE" sz="1200" dirty="0">
              <a:solidFill>
                <a:srgbClr val="000000"/>
              </a:solidFill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4620344" y="3603428"/>
            <a:ext cx="1838325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88900" indent="-889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lnSpc>
                <a:spcPct val="90000"/>
              </a:lnSpc>
              <a:buFontTx/>
              <a:buChar char="•"/>
            </a:pPr>
            <a:r>
              <a:rPr lang="en-US" altLang="nl-BE" sz="1200" dirty="0">
                <a:solidFill>
                  <a:srgbClr val="000000"/>
                </a:solidFill>
              </a:rPr>
              <a:t>Improving the energy efficiency of homes and workplaces</a:t>
            </a:r>
          </a:p>
          <a:p>
            <a:pPr algn="ctr" eaLnBrk="1" hangingPunct="1">
              <a:lnSpc>
                <a:spcPct val="90000"/>
              </a:lnSpc>
              <a:buFontTx/>
              <a:buChar char="•"/>
            </a:pPr>
            <a:r>
              <a:rPr lang="en-US" altLang="nl-BE" sz="1200" dirty="0" smtClean="0">
                <a:solidFill>
                  <a:srgbClr val="000000"/>
                </a:solidFill>
              </a:rPr>
              <a:t>Facilitating infrastructure </a:t>
            </a:r>
          </a:p>
          <a:p>
            <a:pPr algn="ctr" eaLnBrk="1" hangingPunct="1">
              <a:lnSpc>
                <a:spcPct val="90000"/>
              </a:lnSpc>
              <a:buFontTx/>
              <a:buChar char="•"/>
            </a:pPr>
            <a:r>
              <a:rPr lang="en-US" altLang="nl-BE" sz="1200" dirty="0" smtClean="0">
                <a:solidFill>
                  <a:srgbClr val="000000"/>
                </a:solidFill>
              </a:rPr>
              <a:t>Enabling comfort</a:t>
            </a:r>
            <a:endParaRPr lang="en-US" altLang="nl-BE" sz="1200" dirty="0">
              <a:solidFill>
                <a:srgbClr val="000000"/>
              </a:solidFill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251520" y="23315"/>
            <a:ext cx="6840760" cy="920422"/>
          </a:xfrm>
        </p:spPr>
        <p:txBody>
          <a:bodyPr/>
          <a:lstStyle/>
          <a:p>
            <a:r>
              <a:rPr lang="en-US" dirty="0" smtClean="0"/>
              <a:t>Plastics, a key contributor to a </a:t>
            </a:r>
            <a:r>
              <a:rPr lang="en-US" dirty="0"/>
              <a:t>r</a:t>
            </a:r>
            <a:r>
              <a:rPr lang="en-US" dirty="0" smtClean="0"/>
              <a:t>esource </a:t>
            </a:r>
            <a:r>
              <a:rPr lang="en-US" dirty="0"/>
              <a:t>e</a:t>
            </a:r>
            <a:r>
              <a:rPr lang="en-US" dirty="0" smtClean="0"/>
              <a:t>fficient and </a:t>
            </a:r>
            <a:r>
              <a:rPr lang="en-US" dirty="0"/>
              <a:t>c</a:t>
            </a:r>
            <a:r>
              <a:rPr lang="en-US" dirty="0" smtClean="0"/>
              <a:t>ircular </a:t>
            </a:r>
            <a:r>
              <a:rPr lang="en-US" dirty="0"/>
              <a:t>e</a:t>
            </a:r>
            <a:r>
              <a:rPr lang="en-US" dirty="0" smtClean="0"/>
              <a:t>conomy</a:t>
            </a:r>
            <a:endParaRPr lang="nl-BE" dirty="0"/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180067" y="6086000"/>
            <a:ext cx="6632293" cy="461665"/>
          </a:xfrm>
          <a:prstGeom prst="rect">
            <a:avLst/>
          </a:prstGeom>
          <a:solidFill>
            <a:srgbClr val="3C670D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kern="0" dirty="0" smtClean="0">
                <a:solidFill>
                  <a:srgbClr val="FFFFFF"/>
                </a:solidFill>
                <a:cs typeface="Arial" charset="0"/>
              </a:rPr>
              <a:t>Plastics offer solutions for future challenges</a:t>
            </a:r>
            <a:endParaRPr lang="en-US" sz="2400" b="1" kern="0" dirty="0" smtClean="0">
              <a:solidFill>
                <a:srgbClr val="FFFFFF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5078256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ch links gekrümmter Pfeil 6"/>
          <p:cNvSpPr/>
          <p:nvPr/>
        </p:nvSpPr>
        <p:spPr>
          <a:xfrm rot="5400000">
            <a:off x="4317207" y="2712243"/>
            <a:ext cx="2520950" cy="5040313"/>
          </a:xfrm>
          <a:prstGeom prst="curved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800">
              <a:solidFill>
                <a:srgbClr val="000000"/>
              </a:solidFill>
            </a:endParaRPr>
          </a:p>
        </p:txBody>
      </p:sp>
      <p:sp>
        <p:nvSpPr>
          <p:cNvPr id="41" name="Nach links gekrümmter Pfeil 40"/>
          <p:cNvSpPr/>
          <p:nvPr/>
        </p:nvSpPr>
        <p:spPr>
          <a:xfrm rot="5400000" flipH="1" flipV="1">
            <a:off x="4645025" y="47625"/>
            <a:ext cx="2519363" cy="5040313"/>
          </a:xfrm>
          <a:prstGeom prst="curved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800">
              <a:solidFill>
                <a:srgbClr val="000000"/>
              </a:solidFill>
            </a:endParaRPr>
          </a:p>
        </p:txBody>
      </p:sp>
      <p:sp>
        <p:nvSpPr>
          <p:cNvPr id="27652" name="Titel 2"/>
          <p:cNvSpPr>
            <a:spLocks noGrp="1"/>
          </p:cNvSpPr>
          <p:nvPr>
            <p:ph type="title"/>
          </p:nvPr>
        </p:nvSpPr>
        <p:spPr>
          <a:xfrm>
            <a:off x="188913" y="184830"/>
            <a:ext cx="6118225" cy="551090"/>
          </a:xfrm>
        </p:spPr>
        <p:txBody>
          <a:bodyPr/>
          <a:lstStyle/>
          <a:p>
            <a:r>
              <a:rPr lang="en-GB" altLang="nl-BE" dirty="0">
                <a:ea typeface="ＭＳ Ｐゴシック" pitchFamily="34" charset="-128"/>
              </a:rPr>
              <a:t>M</a:t>
            </a:r>
            <a:r>
              <a:rPr lang="en-GB" altLang="nl-BE" dirty="0" smtClean="0">
                <a:ea typeface="ＭＳ Ｐゴシック" pitchFamily="34" charset="-128"/>
              </a:rPr>
              <a:t>aximum value from limited resources</a:t>
            </a:r>
          </a:p>
        </p:txBody>
      </p:sp>
      <p:sp>
        <p:nvSpPr>
          <p:cNvPr id="20503" name="Text Box 46"/>
          <p:cNvSpPr txBox="1">
            <a:spLocks noChangeArrowheads="1"/>
          </p:cNvSpPr>
          <p:nvPr/>
        </p:nvSpPr>
        <p:spPr bwMode="auto">
          <a:xfrm>
            <a:off x="5162550" y="5070475"/>
            <a:ext cx="885825" cy="319088"/>
          </a:xfrm>
          <a:prstGeom prst="rect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Font typeface="Times" pitchFamily="18" charset="0"/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Font typeface="Times" pitchFamily="18" charset="0"/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Font typeface="Times" pitchFamily="18" charset="0"/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Font typeface="Times" pitchFamily="18" charset="0"/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nl-NL" altLang="nl-BE" sz="1600">
                <a:solidFill>
                  <a:srgbClr val="000000"/>
                </a:solidFill>
              </a:rPr>
              <a:t>Reuse</a:t>
            </a:r>
            <a:endParaRPr lang="en-US" altLang="nl-BE" sz="1600">
              <a:solidFill>
                <a:srgbClr val="000000"/>
              </a:solidFill>
            </a:endParaRPr>
          </a:p>
        </p:txBody>
      </p:sp>
      <p:sp>
        <p:nvSpPr>
          <p:cNvPr id="20484" name="Text Box 15"/>
          <p:cNvSpPr txBox="1">
            <a:spLocks noChangeArrowheads="1"/>
          </p:cNvSpPr>
          <p:nvPr/>
        </p:nvSpPr>
        <p:spPr bwMode="auto">
          <a:xfrm>
            <a:off x="4914900" y="5805488"/>
            <a:ext cx="1597025" cy="56515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/>
        </p:spPr>
        <p:txBody>
          <a:bodyPr lIns="36000" tIns="36000" rIns="36000" bIns="36000"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65BD"/>
              </a:buClr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65BD"/>
              </a:buClr>
              <a:buChar char="•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65BD"/>
              </a:buClr>
              <a:buChar char="•"/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rgbClr val="0065BD"/>
              </a:buClr>
              <a:buChar char="•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  <a:defRPr/>
            </a:pPr>
            <a:r>
              <a:rPr lang="nl-NL" altLang="nl-BE" sz="1600" dirty="0">
                <a:solidFill>
                  <a:srgbClr val="000000"/>
                </a:solidFill>
                <a:latin typeface="Arial"/>
                <a:ea typeface="ＭＳ Ｐゴシック" pitchFamily="34" charset="-128"/>
              </a:rPr>
              <a:t>Use </a:t>
            </a:r>
            <a:r>
              <a:rPr lang="nl-NL" altLang="nl-BE" sz="1600" dirty="0" smtClean="0">
                <a:solidFill>
                  <a:srgbClr val="000000"/>
                </a:solidFill>
                <a:latin typeface="Arial"/>
                <a:ea typeface="ＭＳ Ｐゴシック" pitchFamily="34" charset="-128"/>
              </a:rPr>
              <a:t>phase, maintenance</a:t>
            </a:r>
            <a:endParaRPr lang="en-US" altLang="nl-BE" sz="1600" dirty="0">
              <a:solidFill>
                <a:srgbClr val="000000"/>
              </a:solidFill>
              <a:latin typeface="Arial"/>
              <a:ea typeface="ＭＳ Ｐゴシック" pitchFamily="34" charset="-128"/>
            </a:endParaRPr>
          </a:p>
        </p:txBody>
      </p:sp>
      <p:sp>
        <p:nvSpPr>
          <p:cNvPr id="20504" name="Text Box 47"/>
          <p:cNvSpPr txBox="1">
            <a:spLocks noChangeArrowheads="1"/>
          </p:cNvSpPr>
          <p:nvPr/>
        </p:nvSpPr>
        <p:spPr bwMode="auto">
          <a:xfrm>
            <a:off x="4716463" y="3643313"/>
            <a:ext cx="1260475" cy="83185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/>
        </p:spPr>
        <p:txBody>
          <a:bodyPr lIns="36000" tIns="36000" rIns="36000" bIns="36000"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65BD"/>
              </a:buClr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65BD"/>
              </a:buClr>
              <a:buChar char="•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65BD"/>
              </a:buClr>
              <a:buChar char="•"/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rgbClr val="0065BD"/>
              </a:buClr>
              <a:buChar char="•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  <a:defRPr/>
            </a:pPr>
            <a:r>
              <a:rPr lang="nl-NL" altLang="nl-BE" sz="1600" dirty="0" smtClean="0">
                <a:solidFill>
                  <a:srgbClr val="000000"/>
                </a:solidFill>
                <a:latin typeface="Arial"/>
                <a:ea typeface="ＭＳ Ｐゴシック" pitchFamily="34" charset="-128"/>
              </a:rPr>
              <a:t>  Recycling,</a:t>
            </a:r>
            <a:br>
              <a:rPr lang="nl-NL" altLang="nl-BE" sz="1600" dirty="0" smtClean="0">
                <a:solidFill>
                  <a:srgbClr val="000000"/>
                </a:solidFill>
                <a:latin typeface="Arial"/>
                <a:ea typeface="ＭＳ Ｐゴシック" pitchFamily="34" charset="-128"/>
              </a:rPr>
            </a:br>
            <a:r>
              <a:rPr lang="nl-NL" altLang="nl-BE" sz="1600" dirty="0" smtClean="0">
                <a:solidFill>
                  <a:srgbClr val="000000"/>
                </a:solidFill>
                <a:latin typeface="Arial"/>
                <a:ea typeface="ＭＳ Ｐゴシック" pitchFamily="34" charset="-128"/>
              </a:rPr>
              <a:t> energy</a:t>
            </a:r>
            <a:br>
              <a:rPr lang="nl-NL" altLang="nl-BE" sz="1600" dirty="0" smtClean="0">
                <a:solidFill>
                  <a:srgbClr val="000000"/>
                </a:solidFill>
                <a:latin typeface="Arial"/>
                <a:ea typeface="ＭＳ Ｐゴシック" pitchFamily="34" charset="-128"/>
              </a:rPr>
            </a:br>
            <a:r>
              <a:rPr lang="nl-NL" altLang="nl-BE" sz="1600" dirty="0" smtClean="0">
                <a:solidFill>
                  <a:srgbClr val="000000"/>
                </a:solidFill>
                <a:latin typeface="Arial"/>
                <a:ea typeface="ＭＳ Ｐゴシック" pitchFamily="34" charset="-128"/>
              </a:rPr>
              <a:t>recovery</a:t>
            </a:r>
            <a:endParaRPr lang="en-US" altLang="nl-BE" sz="1600" dirty="0">
              <a:solidFill>
                <a:srgbClr val="000000"/>
              </a:solidFill>
              <a:latin typeface="Arial"/>
              <a:ea typeface="ＭＳ Ｐゴシック" pitchFamily="34" charset="-128"/>
            </a:endParaRPr>
          </a:p>
        </p:txBody>
      </p:sp>
      <p:sp>
        <p:nvSpPr>
          <p:cNvPr id="20512" name="Text Box 46"/>
          <p:cNvSpPr txBox="1">
            <a:spLocks noChangeArrowheads="1"/>
          </p:cNvSpPr>
          <p:nvPr/>
        </p:nvSpPr>
        <p:spPr bwMode="auto">
          <a:xfrm>
            <a:off x="7051675" y="3438525"/>
            <a:ext cx="1444625" cy="811213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/>
        </p:spPr>
        <p:txBody>
          <a:bodyPr lIns="36000" tIns="36000" rIns="36000" bIns="36000"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65BD"/>
              </a:buClr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65BD"/>
              </a:buClr>
              <a:buChar char="•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65BD"/>
              </a:buClr>
              <a:buChar char="•"/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rgbClr val="0065BD"/>
              </a:buClr>
              <a:buChar char="•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  <a:defRPr/>
            </a:pPr>
            <a:r>
              <a:rPr lang="nl-NL" altLang="nl-BE" sz="1600" dirty="0" smtClean="0">
                <a:solidFill>
                  <a:srgbClr val="000000"/>
                </a:solidFill>
                <a:latin typeface="Arial"/>
                <a:ea typeface="ＭＳ Ｐゴシック" pitchFamily="34" charset="-128"/>
              </a:rPr>
              <a:t>Design for optimal functionality</a:t>
            </a:r>
            <a:endParaRPr lang="en-US" altLang="nl-BE" sz="1600" dirty="0">
              <a:solidFill>
                <a:srgbClr val="000000"/>
              </a:solidFill>
              <a:latin typeface="Arial"/>
              <a:ea typeface="ＭＳ Ｐゴシック" pitchFamily="34" charset="-128"/>
            </a:endParaRPr>
          </a:p>
        </p:txBody>
      </p:sp>
      <p:sp>
        <p:nvSpPr>
          <p:cNvPr id="50" name="Text Box 18"/>
          <p:cNvSpPr txBox="1">
            <a:spLocks noChangeArrowheads="1"/>
          </p:cNvSpPr>
          <p:nvPr/>
        </p:nvSpPr>
        <p:spPr bwMode="auto">
          <a:xfrm>
            <a:off x="539750" y="4551363"/>
            <a:ext cx="1260475" cy="1076325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/>
        </p:spPr>
        <p:txBody>
          <a:bodyPr lIns="36000" tIns="36000" rIns="36000" bIns="36000"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65BD"/>
              </a:buClr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65BD"/>
              </a:buClr>
              <a:buChar char="•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65BD"/>
              </a:buClr>
              <a:buChar char="•"/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rgbClr val="0065BD"/>
              </a:buClr>
              <a:buChar char="•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  <a:defRPr/>
            </a:pPr>
            <a:r>
              <a:rPr lang="nl-NL" altLang="nl-BE" sz="1600" dirty="0" smtClean="0">
                <a:solidFill>
                  <a:srgbClr val="000000"/>
                </a:solidFill>
                <a:latin typeface="Arial"/>
                <a:ea typeface="ＭＳ Ｐゴシック" pitchFamily="34" charset="-128"/>
              </a:rPr>
              <a:t>Landfilling, dissipation, increasing entropy</a:t>
            </a:r>
            <a:endParaRPr lang="en-US" altLang="nl-BE" sz="1600" dirty="0">
              <a:solidFill>
                <a:srgbClr val="000000"/>
              </a:solidFill>
              <a:latin typeface="Arial"/>
              <a:ea typeface="ＭＳ Ｐゴシック" pitchFamily="34" charset="-128"/>
            </a:endParaRPr>
          </a:p>
        </p:txBody>
      </p:sp>
      <p:sp>
        <p:nvSpPr>
          <p:cNvPr id="51" name="Text Box 18"/>
          <p:cNvSpPr txBox="1">
            <a:spLocks noChangeArrowheads="1"/>
          </p:cNvSpPr>
          <p:nvPr/>
        </p:nvSpPr>
        <p:spPr bwMode="auto">
          <a:xfrm>
            <a:off x="612775" y="2882900"/>
            <a:ext cx="1258888" cy="58578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/>
        </p:spPr>
        <p:txBody>
          <a:bodyPr lIns="36000" tIns="36000" rIns="36000" bIns="36000"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65BD"/>
              </a:buClr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65BD"/>
              </a:buClr>
              <a:buChar char="•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65BD"/>
              </a:buClr>
              <a:buChar char="•"/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rgbClr val="0065BD"/>
              </a:buClr>
              <a:buChar char="•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  <a:defRPr/>
            </a:pPr>
            <a:r>
              <a:rPr lang="nl-NL" altLang="nl-BE" sz="1600" dirty="0" smtClean="0">
                <a:solidFill>
                  <a:srgbClr val="000000"/>
                </a:solidFill>
                <a:latin typeface="Arial"/>
                <a:ea typeface="ＭＳ Ｐゴシック" pitchFamily="34" charset="-128"/>
              </a:rPr>
              <a:t>Natural resources</a:t>
            </a:r>
            <a:endParaRPr lang="en-US" altLang="nl-BE" sz="1600" dirty="0">
              <a:solidFill>
                <a:srgbClr val="000000"/>
              </a:solidFill>
              <a:latin typeface="Arial"/>
              <a:ea typeface="ＭＳ Ｐゴシック" pitchFamily="34" charset="-128"/>
            </a:endParaRPr>
          </a:p>
        </p:txBody>
      </p:sp>
      <p:sp>
        <p:nvSpPr>
          <p:cNvPr id="53" name="Text Box 9"/>
          <p:cNvSpPr txBox="1">
            <a:spLocks noChangeArrowheads="1"/>
          </p:cNvSpPr>
          <p:nvPr/>
        </p:nvSpPr>
        <p:spPr bwMode="auto">
          <a:xfrm>
            <a:off x="3254375" y="3103563"/>
            <a:ext cx="1104900" cy="830262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/>
        </p:spPr>
        <p:txBody>
          <a:bodyPr lIns="36000" tIns="36000" rIns="36000" bIns="36000"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65BD"/>
              </a:buClr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65BD"/>
              </a:buClr>
              <a:buChar char="•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65BD"/>
              </a:buClr>
              <a:buChar char="•"/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rgbClr val="0065BD"/>
              </a:buClr>
              <a:buChar char="•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  <a:defRPr/>
            </a:pPr>
            <a:r>
              <a:rPr lang="nl-NL" altLang="nl-BE" sz="1600" dirty="0" smtClean="0">
                <a:solidFill>
                  <a:srgbClr val="000000"/>
                </a:solidFill>
                <a:latin typeface="Arial"/>
                <a:ea typeface="ＭＳ Ｐゴシック" pitchFamily="34" charset="-128"/>
              </a:rPr>
              <a:t>Extraction</a:t>
            </a:r>
            <a:br>
              <a:rPr lang="nl-NL" altLang="nl-BE" sz="1600" dirty="0" smtClean="0">
                <a:solidFill>
                  <a:srgbClr val="000000"/>
                </a:solidFill>
                <a:latin typeface="Arial"/>
                <a:ea typeface="ＭＳ Ｐゴシック" pitchFamily="34" charset="-128"/>
              </a:rPr>
            </a:br>
            <a:r>
              <a:rPr lang="nl-NL" altLang="nl-BE" sz="1600" dirty="0" smtClean="0">
                <a:solidFill>
                  <a:srgbClr val="000000"/>
                </a:solidFill>
                <a:latin typeface="Arial"/>
                <a:ea typeface="ＭＳ Ｐゴシック" pitchFamily="34" charset="-128"/>
              </a:rPr>
              <a:t>of raw</a:t>
            </a:r>
            <a:br>
              <a:rPr lang="nl-NL" altLang="nl-BE" sz="1600" dirty="0" smtClean="0">
                <a:solidFill>
                  <a:srgbClr val="000000"/>
                </a:solidFill>
                <a:latin typeface="Arial"/>
                <a:ea typeface="ＭＳ Ｐゴシック" pitchFamily="34" charset="-128"/>
              </a:rPr>
            </a:br>
            <a:r>
              <a:rPr lang="nl-NL" altLang="nl-BE" sz="1600" dirty="0" smtClean="0">
                <a:solidFill>
                  <a:srgbClr val="000000"/>
                </a:solidFill>
                <a:latin typeface="Arial"/>
                <a:ea typeface="ＭＳ Ｐゴシック" pitchFamily="34" charset="-128"/>
              </a:rPr>
              <a:t>materials</a:t>
            </a:r>
            <a:endParaRPr lang="en-US" altLang="nl-BE" sz="1600" dirty="0">
              <a:solidFill>
                <a:srgbClr val="000000"/>
              </a:solidFill>
              <a:latin typeface="Arial"/>
              <a:ea typeface="ＭＳ Ｐゴシック" pitchFamily="34" charset="-128"/>
            </a:endParaRPr>
          </a:p>
        </p:txBody>
      </p:sp>
      <p:sp>
        <p:nvSpPr>
          <p:cNvPr id="54" name="Text Box 15"/>
          <p:cNvSpPr txBox="1">
            <a:spLocks noChangeArrowheads="1"/>
          </p:cNvSpPr>
          <p:nvPr/>
        </p:nvSpPr>
        <p:spPr bwMode="auto">
          <a:xfrm>
            <a:off x="3262313" y="4702175"/>
            <a:ext cx="1485900" cy="56515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/>
        </p:spPr>
        <p:txBody>
          <a:bodyPr lIns="36000" tIns="36000" rIns="36000" bIns="36000"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65BD"/>
              </a:buClr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65BD"/>
              </a:buClr>
              <a:buChar char="•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65BD"/>
              </a:buClr>
              <a:buChar char="•"/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rgbClr val="0065BD"/>
              </a:buClr>
              <a:buChar char="•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  <a:defRPr/>
            </a:pPr>
            <a:r>
              <a:rPr lang="nl-NL" altLang="nl-BE" sz="1600" dirty="0" smtClean="0">
                <a:solidFill>
                  <a:srgbClr val="000000"/>
                </a:solidFill>
                <a:latin typeface="Arial"/>
                <a:ea typeface="ＭＳ Ｐゴシック" pitchFamily="34" charset="-128"/>
              </a:rPr>
              <a:t>End of life</a:t>
            </a:r>
            <a:br>
              <a:rPr lang="nl-NL" altLang="nl-BE" sz="1600" dirty="0" smtClean="0">
                <a:solidFill>
                  <a:srgbClr val="000000"/>
                </a:solidFill>
                <a:latin typeface="Arial"/>
                <a:ea typeface="ＭＳ Ｐゴシック" pitchFamily="34" charset="-128"/>
              </a:rPr>
            </a:br>
            <a:r>
              <a:rPr lang="nl-NL" altLang="nl-BE" sz="1600" dirty="0" smtClean="0">
                <a:solidFill>
                  <a:srgbClr val="000000"/>
                </a:solidFill>
                <a:latin typeface="Arial"/>
                <a:ea typeface="ＭＳ Ｐゴシック" pitchFamily="34" charset="-128"/>
              </a:rPr>
              <a:t>management</a:t>
            </a:r>
            <a:endParaRPr lang="en-US" altLang="nl-BE" sz="1600" dirty="0">
              <a:solidFill>
                <a:srgbClr val="000000"/>
              </a:solidFill>
              <a:latin typeface="Arial"/>
              <a:ea typeface="ＭＳ Ｐゴシック" pitchFamily="34" charset="-128"/>
            </a:endParaRPr>
          </a:p>
        </p:txBody>
      </p:sp>
      <p:sp>
        <p:nvSpPr>
          <p:cNvPr id="27661" name="Text Box 9"/>
          <p:cNvSpPr txBox="1">
            <a:spLocks noChangeArrowheads="1"/>
          </p:cNvSpPr>
          <p:nvPr/>
        </p:nvSpPr>
        <p:spPr bwMode="auto">
          <a:xfrm>
            <a:off x="4999038" y="1446213"/>
            <a:ext cx="1531937" cy="830262"/>
          </a:xfrm>
          <a:prstGeom prst="rect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Font typeface="Times" pitchFamily="18" charset="0"/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Font typeface="Times" pitchFamily="18" charset="0"/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Font typeface="Times" pitchFamily="18" charset="0"/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Font typeface="Times" pitchFamily="18" charset="0"/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nl-NL" altLang="nl-BE" sz="1600">
                <a:solidFill>
                  <a:srgbClr val="000000"/>
                </a:solidFill>
              </a:rPr>
              <a:t>Production of technical</a:t>
            </a:r>
            <a:br>
              <a:rPr lang="nl-NL" altLang="nl-BE" sz="1600">
                <a:solidFill>
                  <a:srgbClr val="000000"/>
                </a:solidFill>
              </a:rPr>
            </a:br>
            <a:r>
              <a:rPr lang="nl-NL" altLang="nl-BE" sz="1600">
                <a:solidFill>
                  <a:srgbClr val="000000"/>
                </a:solidFill>
              </a:rPr>
              <a:t>materials</a:t>
            </a:r>
            <a:endParaRPr lang="en-US" altLang="nl-BE" sz="1600">
              <a:solidFill>
                <a:srgbClr val="000000"/>
              </a:solidFill>
            </a:endParaRPr>
          </a:p>
        </p:txBody>
      </p:sp>
      <p:sp>
        <p:nvSpPr>
          <p:cNvPr id="58" name="Text Box 15"/>
          <p:cNvSpPr txBox="1">
            <a:spLocks noChangeArrowheads="1"/>
          </p:cNvSpPr>
          <p:nvPr/>
        </p:nvSpPr>
        <p:spPr bwMode="auto">
          <a:xfrm>
            <a:off x="6877050" y="5195888"/>
            <a:ext cx="1260475" cy="319087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/>
        </p:spPr>
        <p:txBody>
          <a:bodyPr lIns="36000" tIns="36000" rIns="36000" bIns="36000"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65BD"/>
              </a:buClr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65BD"/>
              </a:buClr>
              <a:buChar char="•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65BD"/>
              </a:buClr>
              <a:buChar char="•"/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rgbClr val="0065BD"/>
              </a:buClr>
              <a:buChar char="•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  <a:defRPr/>
            </a:pPr>
            <a:r>
              <a:rPr lang="nl-NL" altLang="nl-BE" sz="1600" dirty="0" smtClean="0">
                <a:solidFill>
                  <a:srgbClr val="000000"/>
                </a:solidFill>
                <a:latin typeface="Arial"/>
                <a:ea typeface="ＭＳ Ｐゴシック" pitchFamily="34" charset="-128"/>
              </a:rPr>
              <a:t>Distribution</a:t>
            </a:r>
            <a:endParaRPr lang="en-US" altLang="nl-BE" sz="1600" dirty="0">
              <a:solidFill>
                <a:srgbClr val="000000"/>
              </a:solidFill>
              <a:latin typeface="Arial"/>
              <a:ea typeface="ＭＳ Ｐゴシック" pitchFamily="34" charset="-128"/>
            </a:endParaRPr>
          </a:p>
        </p:txBody>
      </p:sp>
      <p:sp>
        <p:nvSpPr>
          <p:cNvPr id="11" name="Pfeil nach unten 10"/>
          <p:cNvSpPr/>
          <p:nvPr/>
        </p:nvSpPr>
        <p:spPr>
          <a:xfrm rot="12000000">
            <a:off x="4284663" y="3125788"/>
            <a:ext cx="719137" cy="1081087"/>
          </a:xfrm>
          <a:prstGeom prst="downArrow">
            <a:avLst/>
          </a:prstGeom>
          <a:solidFill>
            <a:srgbClr val="99CCFF"/>
          </a:solidFill>
          <a:ln>
            <a:solidFill>
              <a:srgbClr val="0070C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800">
              <a:solidFill>
                <a:srgbClr val="FFFFFF"/>
              </a:solidFill>
            </a:endParaRPr>
          </a:p>
        </p:txBody>
      </p:sp>
      <p:sp>
        <p:nvSpPr>
          <p:cNvPr id="52" name="Pfeil nach unten 51"/>
          <p:cNvSpPr/>
          <p:nvPr/>
        </p:nvSpPr>
        <p:spPr>
          <a:xfrm rot="16200000">
            <a:off x="5437188" y="4367213"/>
            <a:ext cx="719137" cy="1081087"/>
          </a:xfrm>
          <a:prstGeom prst="downArrow">
            <a:avLst/>
          </a:prstGeom>
          <a:solidFill>
            <a:srgbClr val="99CCFF"/>
          </a:solidFill>
          <a:ln>
            <a:solidFill>
              <a:srgbClr val="0070C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800">
              <a:solidFill>
                <a:srgbClr val="FFFFFF"/>
              </a:solidFill>
            </a:endParaRPr>
          </a:p>
        </p:txBody>
      </p:sp>
      <p:sp>
        <p:nvSpPr>
          <p:cNvPr id="43" name="Rechteckiger Pfeil 42"/>
          <p:cNvSpPr/>
          <p:nvPr/>
        </p:nvSpPr>
        <p:spPr>
          <a:xfrm rot="20400000" flipH="1">
            <a:off x="1597526" y="3886767"/>
            <a:ext cx="1440000" cy="1440000"/>
          </a:xfrm>
          <a:prstGeom prst="ben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800">
              <a:solidFill>
                <a:srgbClr val="000000"/>
              </a:solidFill>
            </a:endParaRPr>
          </a:p>
        </p:txBody>
      </p:sp>
      <p:sp>
        <p:nvSpPr>
          <p:cNvPr id="9" name="Rechteckiger Pfeil 8"/>
          <p:cNvSpPr/>
          <p:nvPr/>
        </p:nvSpPr>
        <p:spPr>
          <a:xfrm rot="17400000" flipV="1">
            <a:off x="1931026" y="2401139"/>
            <a:ext cx="1440000" cy="1440000"/>
          </a:xfrm>
          <a:prstGeom prst="ben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09135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73632" y="258763"/>
            <a:ext cx="7278688" cy="552450"/>
          </a:xfrm>
        </p:spPr>
        <p:txBody>
          <a:bodyPr/>
          <a:lstStyle/>
          <a:p>
            <a:r>
              <a:rPr lang="en-US" altLang="nl-BE" dirty="0" smtClean="0">
                <a:ea typeface="ＭＳ Ｐゴシック" panose="020B0600070205080204" pitchFamily="34" charset="-128"/>
              </a:rPr>
              <a:t>Role of plastics as user of primary resources</a:t>
            </a:r>
          </a:p>
        </p:txBody>
      </p:sp>
      <p:sp>
        <p:nvSpPr>
          <p:cNvPr id="10" name="Tekstvak 9"/>
          <p:cNvSpPr txBox="1"/>
          <p:nvPr/>
        </p:nvSpPr>
        <p:spPr>
          <a:xfrm>
            <a:off x="2538413" y="5522913"/>
            <a:ext cx="1533525" cy="295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 sz="1318" b="1" i="0" u="none" strike="noStrike" kern="1200" baseline="0">
                <a:solidFill>
                  <a:srgbClr val="865357"/>
                </a:solidFill>
                <a:latin typeface="Arial"/>
                <a:ea typeface="Arial"/>
                <a:cs typeface="Arial"/>
              </a:defRPr>
            </a:pPr>
            <a:r>
              <a:rPr lang="nl-NL" sz="1318" b="1" dirty="0">
                <a:solidFill>
                  <a:srgbClr val="595959"/>
                </a:solidFill>
                <a:latin typeface="Arial"/>
                <a:ea typeface="Arial"/>
                <a:cs typeface="Arial"/>
              </a:rPr>
              <a:t> </a:t>
            </a:r>
          </a:p>
        </p:txBody>
      </p:sp>
      <p:grpSp>
        <p:nvGrpSpPr>
          <p:cNvPr id="38916" name="Group 2"/>
          <p:cNvGrpSpPr>
            <a:grpSpLocks/>
          </p:cNvGrpSpPr>
          <p:nvPr/>
        </p:nvGrpSpPr>
        <p:grpSpPr bwMode="auto">
          <a:xfrm>
            <a:off x="0" y="1016000"/>
            <a:ext cx="9144000" cy="5883275"/>
            <a:chOff x="0" y="974725"/>
            <a:chExt cx="9143998" cy="5883275"/>
          </a:xfrm>
        </p:grpSpPr>
        <p:pic>
          <p:nvPicPr>
            <p:cNvPr id="38917" name="Picture 1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74725"/>
              <a:ext cx="6734175" cy="5883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18" name="Picture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34173" y="5611092"/>
              <a:ext cx="2409825" cy="1246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69479379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9ED62A-EB83-479B-8B58-37FD42167E13}" type="slidenum">
              <a:rPr lang="en-GB" altLang="nl-BE" sz="800" smtClean="0">
                <a:solidFill>
                  <a:srgbClr val="000000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en-GB" altLang="nl-BE" sz="800" smtClean="0">
              <a:solidFill>
                <a:srgbClr val="000000"/>
              </a:solidFill>
            </a:endParaRPr>
          </a:p>
        </p:txBody>
      </p:sp>
      <p:sp>
        <p:nvSpPr>
          <p:cNvPr id="40963" name="Rectangle 4"/>
          <p:cNvSpPr>
            <a:spLocks noGrp="1" noChangeArrowheads="1"/>
          </p:cNvSpPr>
          <p:nvPr>
            <p:ph type="title"/>
          </p:nvPr>
        </p:nvSpPr>
        <p:spPr>
          <a:xfrm>
            <a:off x="325785" y="188640"/>
            <a:ext cx="6694487" cy="552450"/>
          </a:xfrm>
        </p:spPr>
        <p:txBody>
          <a:bodyPr/>
          <a:lstStyle/>
          <a:p>
            <a:pPr eaLnBrk="1" hangingPunct="1"/>
            <a:r>
              <a:rPr lang="en-US" altLang="nl-BE" dirty="0" smtClean="0"/>
              <a:t>Plastic packaging saves resources </a:t>
            </a:r>
          </a:p>
        </p:txBody>
      </p:sp>
      <p:sp>
        <p:nvSpPr>
          <p:cNvPr id="40964" name="Text Box 12"/>
          <p:cNvSpPr txBox="1">
            <a:spLocks noChangeArrowheads="1"/>
          </p:cNvSpPr>
          <p:nvPr/>
        </p:nvSpPr>
        <p:spPr bwMode="auto">
          <a:xfrm>
            <a:off x="323850" y="1265367"/>
            <a:ext cx="3600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nl-BE" sz="1600" b="1" dirty="0">
                <a:solidFill>
                  <a:srgbClr val="000000"/>
                </a:solidFill>
              </a:rPr>
              <a:t>Replacing plastics packaging with: </a:t>
            </a:r>
          </a:p>
        </p:txBody>
      </p:sp>
      <p:sp>
        <p:nvSpPr>
          <p:cNvPr id="40965" name="Text Box 33"/>
          <p:cNvSpPr txBox="1">
            <a:spLocks noChangeArrowheads="1"/>
          </p:cNvSpPr>
          <p:nvPr/>
        </p:nvSpPr>
        <p:spPr bwMode="auto">
          <a:xfrm>
            <a:off x="3995738" y="2708275"/>
            <a:ext cx="22320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nl-BE" sz="1600" b="1">
                <a:solidFill>
                  <a:srgbClr val="000000"/>
                </a:solidFill>
              </a:rPr>
              <a:t>Would lead to…</a:t>
            </a:r>
          </a:p>
        </p:txBody>
      </p:sp>
      <p:sp>
        <p:nvSpPr>
          <p:cNvPr id="40966" name="AutoShape 11"/>
          <p:cNvSpPr>
            <a:spLocks noChangeArrowheads="1"/>
          </p:cNvSpPr>
          <p:nvPr/>
        </p:nvSpPr>
        <p:spPr bwMode="auto">
          <a:xfrm>
            <a:off x="3419475" y="3068638"/>
            <a:ext cx="576263" cy="6477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nl-BE" altLang="nl-BE" sz="800">
              <a:solidFill>
                <a:srgbClr val="000000"/>
              </a:solidFill>
            </a:endParaRPr>
          </a:p>
        </p:txBody>
      </p:sp>
      <p:sp>
        <p:nvSpPr>
          <p:cNvPr id="40967" name="Rectangle 36"/>
          <p:cNvSpPr>
            <a:spLocks noChangeArrowheads="1"/>
          </p:cNvSpPr>
          <p:nvPr/>
        </p:nvSpPr>
        <p:spPr bwMode="auto">
          <a:xfrm>
            <a:off x="395288" y="1557338"/>
            <a:ext cx="3382962" cy="3167062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nl-BE" altLang="nl-BE" sz="800">
              <a:solidFill>
                <a:srgbClr val="000000"/>
              </a:solidFill>
            </a:endParaRPr>
          </a:p>
        </p:txBody>
      </p:sp>
      <p:pic>
        <p:nvPicPr>
          <p:cNvPr id="40968" name="Picture 37" descr="Untitled-1 cop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28775"/>
            <a:ext cx="3167062" cy="212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401" name="Picture 4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8" y="3213100"/>
            <a:ext cx="4570412" cy="246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0" name="Oval 52"/>
          <p:cNvSpPr>
            <a:spLocks noChangeArrowheads="1"/>
          </p:cNvSpPr>
          <p:nvPr/>
        </p:nvSpPr>
        <p:spPr bwMode="auto">
          <a:xfrm>
            <a:off x="4140200" y="4292600"/>
            <a:ext cx="792163" cy="503238"/>
          </a:xfrm>
          <a:prstGeom prst="ellipse">
            <a:avLst/>
          </a:prstGeom>
          <a:solidFill>
            <a:schemeClr val="accent1">
              <a:alpha val="4588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nl-BE" altLang="nl-BE" sz="800">
              <a:solidFill>
                <a:srgbClr val="000000"/>
              </a:solidFill>
            </a:endParaRPr>
          </a:p>
        </p:txBody>
      </p:sp>
      <p:sp>
        <p:nvSpPr>
          <p:cNvPr id="40971" name="Oval 53"/>
          <p:cNvSpPr>
            <a:spLocks noChangeArrowheads="1"/>
          </p:cNvSpPr>
          <p:nvPr/>
        </p:nvSpPr>
        <p:spPr bwMode="auto">
          <a:xfrm>
            <a:off x="5795963" y="4005263"/>
            <a:ext cx="792162" cy="503237"/>
          </a:xfrm>
          <a:prstGeom prst="ellipse">
            <a:avLst/>
          </a:prstGeom>
          <a:solidFill>
            <a:schemeClr val="accent1">
              <a:alpha val="4588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nl-BE" altLang="nl-BE" sz="800">
              <a:solidFill>
                <a:srgbClr val="000000"/>
              </a:solidFill>
            </a:endParaRPr>
          </a:p>
        </p:txBody>
      </p:sp>
      <p:sp>
        <p:nvSpPr>
          <p:cNvPr id="40972" name="Oval 54"/>
          <p:cNvSpPr>
            <a:spLocks noChangeArrowheads="1"/>
          </p:cNvSpPr>
          <p:nvPr/>
        </p:nvSpPr>
        <p:spPr bwMode="auto">
          <a:xfrm>
            <a:off x="7524750" y="4076700"/>
            <a:ext cx="792163" cy="503238"/>
          </a:xfrm>
          <a:prstGeom prst="ellipse">
            <a:avLst/>
          </a:prstGeom>
          <a:solidFill>
            <a:schemeClr val="accent1">
              <a:alpha val="4588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nl-BE" altLang="nl-BE" sz="800">
              <a:solidFill>
                <a:srgbClr val="000000"/>
              </a:solidFill>
            </a:endParaRPr>
          </a:p>
        </p:txBody>
      </p:sp>
      <p:sp>
        <p:nvSpPr>
          <p:cNvPr id="40973" name="Rectangle 56"/>
          <p:cNvSpPr>
            <a:spLocks noChangeArrowheads="1"/>
          </p:cNvSpPr>
          <p:nvPr/>
        </p:nvSpPr>
        <p:spPr bwMode="auto">
          <a:xfrm>
            <a:off x="468313" y="3860800"/>
            <a:ext cx="3240087" cy="103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5000"/>
              </a:lnSpc>
              <a:buClr>
                <a:srgbClr val="0065BD"/>
              </a:buClr>
              <a:buFontTx/>
              <a:buNone/>
            </a:pPr>
            <a:r>
              <a:rPr lang="en-GB" altLang="ja-JP" sz="1000">
                <a:solidFill>
                  <a:srgbClr val="000000"/>
                </a:solidFill>
                <a:ea typeface="ＭＳ Ｐゴシック" panose="020B0600070205080204" pitchFamily="34" charset="-128"/>
              </a:rPr>
              <a:t>Substitution model developed by German market research institute GVM, based on 32 packaging categories, more than 70 different materials, and a database containing 26,000 data sets of packaging materials, sizes, volumes, and masses.</a:t>
            </a:r>
          </a:p>
        </p:txBody>
      </p:sp>
      <p:grpSp>
        <p:nvGrpSpPr>
          <p:cNvPr id="2" name="Groupe 2"/>
          <p:cNvGrpSpPr>
            <a:grpSpLocks/>
          </p:cNvGrpSpPr>
          <p:nvPr/>
        </p:nvGrpSpPr>
        <p:grpSpPr bwMode="auto">
          <a:xfrm>
            <a:off x="395288" y="5013325"/>
            <a:ext cx="2663825" cy="1439863"/>
            <a:chOff x="395288" y="5013325"/>
            <a:chExt cx="2663825" cy="1439863"/>
          </a:xfrm>
        </p:grpSpPr>
        <p:sp>
          <p:nvSpPr>
            <p:cNvPr id="40980" name="AutoShape 91"/>
            <p:cNvSpPr>
              <a:spLocks noChangeArrowheads="1"/>
            </p:cNvSpPr>
            <p:nvPr/>
          </p:nvSpPr>
          <p:spPr bwMode="auto">
            <a:xfrm>
              <a:off x="395288" y="5013325"/>
              <a:ext cx="2663825" cy="1439863"/>
            </a:xfrm>
            <a:prstGeom prst="wedgeRectCallout">
              <a:avLst>
                <a:gd name="adj1" fmla="val 158523"/>
                <a:gd name="adj2" fmla="val -10281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Times" panose="02020603050405020304" pitchFamily="18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Font typeface="Times" panose="02020603050405020304" pitchFamily="18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imes" panose="02020603050405020304" pitchFamily="18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Font typeface="Times" panose="02020603050405020304" pitchFamily="18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2"/>
                </a:buCl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fr-BE" altLang="nl-BE" sz="1200">
                  <a:solidFill>
                    <a:srgbClr val="000000"/>
                  </a:solidFill>
                </a:rPr>
                <a:t>=</a:t>
              </a:r>
              <a:r>
                <a:rPr lang="fr-BE" altLang="nl-BE" sz="1200" b="1">
                  <a:solidFill>
                    <a:srgbClr val="000000"/>
                  </a:solidFill>
                </a:rPr>
                <a:t> </a:t>
              </a:r>
              <a:r>
                <a:rPr lang="en-US" altLang="nl-BE" sz="1200">
                  <a:solidFill>
                    <a:srgbClr val="000000"/>
                  </a:solidFill>
                </a:rPr>
                <a:t>20 million more heated homes, i.e</a:t>
              </a:r>
              <a:r>
                <a:rPr lang="en-US" altLang="nl-BE" sz="1200" b="1">
                  <a:solidFill>
                    <a:srgbClr val="000000"/>
                  </a:solidFill>
                </a:rPr>
                <a:t> the annual consumption of Romania’s population!</a:t>
              </a:r>
            </a:p>
          </p:txBody>
        </p:sp>
        <p:pic>
          <p:nvPicPr>
            <p:cNvPr id="40981" name="Picture 92" descr="romania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350" y="5661025"/>
              <a:ext cx="1008063" cy="750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82" name="Picture 96" descr="Untitled-1 copy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4075" y="5805488"/>
              <a:ext cx="504825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Groupe 1"/>
          <p:cNvGrpSpPr>
            <a:grpSpLocks/>
          </p:cNvGrpSpPr>
          <p:nvPr/>
        </p:nvGrpSpPr>
        <p:grpSpPr bwMode="auto">
          <a:xfrm>
            <a:off x="5219700" y="1268413"/>
            <a:ext cx="2663825" cy="1366837"/>
            <a:chOff x="5219700" y="1268413"/>
            <a:chExt cx="2663825" cy="1366837"/>
          </a:xfrm>
        </p:grpSpPr>
        <p:sp>
          <p:nvSpPr>
            <p:cNvPr id="40978" name="AutoShape 90"/>
            <p:cNvSpPr>
              <a:spLocks noChangeArrowheads="1"/>
            </p:cNvSpPr>
            <p:nvPr/>
          </p:nvSpPr>
          <p:spPr bwMode="auto">
            <a:xfrm>
              <a:off x="5219700" y="1268413"/>
              <a:ext cx="2663825" cy="1366837"/>
            </a:xfrm>
            <a:prstGeom prst="wedgeRectCallout">
              <a:avLst>
                <a:gd name="adj1" fmla="val 44755"/>
                <a:gd name="adj2" fmla="val 159176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Times" panose="02020603050405020304" pitchFamily="18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Font typeface="Times" panose="02020603050405020304" pitchFamily="18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imes" panose="02020603050405020304" pitchFamily="18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Font typeface="Times" panose="02020603050405020304" pitchFamily="18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2"/>
                </a:buCl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nl-BE" sz="1400">
                  <a:solidFill>
                    <a:srgbClr val="000000"/>
                  </a:solidFill>
                </a:rPr>
                <a:t>= 21 million more cars on the road, i.e. more than the total</a:t>
              </a:r>
              <a:r>
                <a:rPr lang="en-GB" altLang="nl-BE" sz="1400" b="1">
                  <a:solidFill>
                    <a:srgbClr val="000000"/>
                  </a:solidFill>
                </a:rPr>
                <a:t> CO2 emissions of Denmark!</a:t>
              </a:r>
              <a:endParaRPr lang="fr-FR" altLang="nl-BE" sz="1400" b="1">
                <a:solidFill>
                  <a:srgbClr val="000000"/>
                </a:solidFill>
              </a:endParaRPr>
            </a:p>
          </p:txBody>
        </p:sp>
        <p:pic>
          <p:nvPicPr>
            <p:cNvPr id="40979" name="Picture 97" descr="denmark_fla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5815" y="2024062"/>
              <a:ext cx="830263" cy="554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0976" name="Text Box 46"/>
          <p:cNvSpPr txBox="1">
            <a:spLocks noChangeArrowheads="1"/>
          </p:cNvSpPr>
          <p:nvPr/>
        </p:nvSpPr>
        <p:spPr bwMode="auto">
          <a:xfrm>
            <a:off x="76200" y="6516688"/>
            <a:ext cx="11652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GB" altLang="nl-BE" sz="1000" i="1">
                <a:solidFill>
                  <a:srgbClr val="000000"/>
                </a:solidFill>
                <a:ea typeface="ＭＳ Ｐゴシック" panose="020B0600070205080204" pitchFamily="34" charset="-128"/>
              </a:rPr>
              <a:t>Source: </a:t>
            </a:r>
            <a:r>
              <a:rPr lang="fr-BE" altLang="nl-BE" sz="1000" i="1">
                <a:solidFill>
                  <a:srgbClr val="000000"/>
                </a:solidFill>
                <a:ea typeface="ＭＳ Ｐゴシック" panose="020B0600070205080204" pitchFamily="34" charset="-128"/>
              </a:rPr>
              <a:t>denkstatt</a:t>
            </a:r>
            <a:endParaRPr lang="en-GB" altLang="nl-BE" sz="1000" i="1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19475" y="5764213"/>
            <a:ext cx="5240338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1600" b="1" dirty="0">
                <a:solidFill>
                  <a:srgbClr val="000000"/>
                </a:solidFill>
              </a:rPr>
              <a:t>If no plastic packaging was used packaging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1600" b="1" dirty="0">
                <a:solidFill>
                  <a:srgbClr val="2D2D8A"/>
                </a:solidFill>
              </a:rPr>
              <a:t>Mass would increase 3.6 x ,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1600" b="1" dirty="0">
                <a:solidFill>
                  <a:srgbClr val="2D2D8A"/>
                </a:solidFill>
              </a:rPr>
              <a:t>Energy consumption would increase 2.2x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1600" b="1" dirty="0">
                <a:solidFill>
                  <a:srgbClr val="2D2D8A"/>
                </a:solidFill>
              </a:rPr>
              <a:t>CHG  emissions would increase 2.7x</a:t>
            </a:r>
          </a:p>
          <a:p>
            <a:pPr>
              <a:defRPr/>
            </a:pPr>
            <a:endParaRPr lang="en-GB" sz="1600" b="1" dirty="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9786" y="1020196"/>
            <a:ext cx="649446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hlinkClick r:id="rId8"/>
              </a:rPr>
              <a:t>Ref Denkstatt 2011</a:t>
            </a:r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562038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8F8E-31E0-4FC4-B6CB-01BFD8B702C6}" type="slidenum">
              <a:rPr lang="en-GB"/>
              <a:pPr/>
              <a:t>8</a:t>
            </a:fld>
            <a:endParaRPr lang="en-GB"/>
          </a:p>
        </p:txBody>
      </p:sp>
      <p:sp>
        <p:nvSpPr>
          <p:cNvPr id="8211" name="Rectangle 19"/>
          <p:cNvSpPr>
            <a:spLocks noGrp="1" noChangeArrowheads="1"/>
          </p:cNvSpPr>
          <p:nvPr>
            <p:ph type="title"/>
          </p:nvPr>
        </p:nvSpPr>
        <p:spPr>
          <a:xfrm>
            <a:off x="316508" y="188640"/>
            <a:ext cx="6919788" cy="547687"/>
          </a:xfrm>
        </p:spPr>
        <p:txBody>
          <a:bodyPr/>
          <a:lstStyle/>
          <a:p>
            <a:r>
              <a:rPr lang="en-GB" dirty="0"/>
              <a:t>In 2014 plastics recycling and energy recovery reached 69.2</a:t>
            </a:r>
            <a:r>
              <a:rPr lang="en-GB" dirty="0" smtClean="0"/>
              <a:t>%!</a:t>
            </a:r>
            <a:endParaRPr lang="en-GB" dirty="0"/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284163" y="6548438"/>
            <a:ext cx="3806825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fr-FR"/>
              <a:t>Title of presentation / date of presentation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76" y="1052736"/>
            <a:ext cx="9115524" cy="5805264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85738"/>
            <a:ext cx="6402388" cy="547687"/>
          </a:xfrm>
        </p:spPr>
        <p:txBody>
          <a:bodyPr/>
          <a:lstStyle/>
          <a:p>
            <a:r>
              <a:rPr lang="en-US" dirty="0" smtClean="0"/>
              <a:t>Since </a:t>
            </a:r>
            <a:r>
              <a:rPr lang="en-GB" dirty="0" smtClean="0"/>
              <a:t>2006 </a:t>
            </a:r>
            <a:r>
              <a:rPr lang="en-GB" dirty="0"/>
              <a:t>recycling and energy recovery </a:t>
            </a:r>
            <a:r>
              <a:rPr lang="en-GB" dirty="0" smtClean="0"/>
              <a:t>have continued to increase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0FD54-0170-475A-8D81-08B1CAB3023E}" type="slidenum">
              <a:rPr lang="en-GB" smtClean="0"/>
              <a:pPr/>
              <a:t>9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600" y="1196752"/>
            <a:ext cx="9171600" cy="5473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223758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_template">
  <a:themeElements>
    <a:clrScheme name="PE_template_pres_E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E_template_pres_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E_template_pres_E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3">
        <a:dk1>
          <a:srgbClr val="000000"/>
        </a:dk1>
        <a:lt1>
          <a:srgbClr val="FFFFFF"/>
        </a:lt1>
        <a:dk2>
          <a:srgbClr val="0065BD"/>
        </a:dk2>
        <a:lt2>
          <a:srgbClr val="808080"/>
        </a:lt2>
        <a:accent1>
          <a:srgbClr val="0065BD"/>
        </a:accent1>
        <a:accent2>
          <a:srgbClr val="C50700"/>
        </a:accent2>
        <a:accent3>
          <a:srgbClr val="FFFFFF"/>
        </a:accent3>
        <a:accent4>
          <a:srgbClr val="000000"/>
        </a:accent4>
        <a:accent5>
          <a:srgbClr val="AAB8DB"/>
        </a:accent5>
        <a:accent6>
          <a:srgbClr val="B20600"/>
        </a:accent6>
        <a:hlink>
          <a:srgbClr val="FFB300"/>
        </a:hlink>
        <a:folHlink>
          <a:srgbClr val="78CF1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_PE Theme RS">
  <a:themeElements>
    <a:clrScheme name="Custom 2">
      <a:dk1>
        <a:srgbClr val="000000"/>
      </a:dk1>
      <a:lt1>
        <a:srgbClr val="FFFFFF"/>
      </a:lt1>
      <a:dk2>
        <a:srgbClr val="0065BD"/>
      </a:dk2>
      <a:lt2>
        <a:srgbClr val="C0C0C0"/>
      </a:lt2>
      <a:accent1>
        <a:srgbClr val="FFB300"/>
      </a:accent1>
      <a:accent2>
        <a:srgbClr val="78CF1C"/>
      </a:accent2>
      <a:accent3>
        <a:srgbClr val="0065BD"/>
      </a:accent3>
      <a:accent4>
        <a:srgbClr val="C50700"/>
      </a:accent4>
      <a:accent5>
        <a:srgbClr val="9C238A"/>
      </a:accent5>
      <a:accent6>
        <a:srgbClr val="FFD6AA"/>
      </a:accent6>
      <a:hlink>
        <a:srgbClr val="3EA5FF"/>
      </a:hlink>
      <a:folHlink>
        <a:srgbClr val="00325E"/>
      </a:folHlink>
    </a:clrScheme>
    <a:fontScheme name="PE_template_pres_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E_template_pres_EN 1">
        <a:dk1>
          <a:srgbClr val="000000"/>
        </a:dk1>
        <a:lt1>
          <a:srgbClr val="FFFFFF"/>
        </a:lt1>
        <a:dk2>
          <a:srgbClr val="0065BD"/>
        </a:dk2>
        <a:lt2>
          <a:srgbClr val="C0C0C0"/>
        </a:lt2>
        <a:accent1>
          <a:srgbClr val="FFB300"/>
        </a:accent1>
        <a:accent2>
          <a:srgbClr val="78CF1C"/>
        </a:accent2>
        <a:accent3>
          <a:srgbClr val="FFFFFF"/>
        </a:accent3>
        <a:accent4>
          <a:srgbClr val="000000"/>
        </a:accent4>
        <a:accent5>
          <a:srgbClr val="FFD6AA"/>
        </a:accent5>
        <a:accent6>
          <a:srgbClr val="6CBB18"/>
        </a:accent6>
        <a:hlink>
          <a:srgbClr val="9C238A"/>
        </a:hlink>
        <a:folHlink>
          <a:srgbClr val="C507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PE Theme RS" id="{5476CCB3-E25F-4AB9-ACE0-61447ABBA614}" vid="{9A03257A-BDB2-471D-9EF6-1E519CA9AA76}"/>
    </a:ext>
  </a:extLst>
</a:theme>
</file>

<file path=ppt/theme/theme11.xml><?xml version="1.0" encoding="utf-8"?>
<a:theme xmlns:a="http://schemas.openxmlformats.org/drawingml/2006/main" name="2_PE Theme RS">
  <a:themeElements>
    <a:clrScheme name="Custom 2">
      <a:dk1>
        <a:srgbClr val="000000"/>
      </a:dk1>
      <a:lt1>
        <a:srgbClr val="FFFFFF"/>
      </a:lt1>
      <a:dk2>
        <a:srgbClr val="0065BD"/>
      </a:dk2>
      <a:lt2>
        <a:srgbClr val="C0C0C0"/>
      </a:lt2>
      <a:accent1>
        <a:srgbClr val="FFB300"/>
      </a:accent1>
      <a:accent2>
        <a:srgbClr val="78CF1C"/>
      </a:accent2>
      <a:accent3>
        <a:srgbClr val="0065BD"/>
      </a:accent3>
      <a:accent4>
        <a:srgbClr val="C50700"/>
      </a:accent4>
      <a:accent5>
        <a:srgbClr val="9C238A"/>
      </a:accent5>
      <a:accent6>
        <a:srgbClr val="FFD6AA"/>
      </a:accent6>
      <a:hlink>
        <a:srgbClr val="3EA5FF"/>
      </a:hlink>
      <a:folHlink>
        <a:srgbClr val="00325E"/>
      </a:folHlink>
    </a:clrScheme>
    <a:fontScheme name="PE_template_pres_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E_template_pres_EN 1">
        <a:dk1>
          <a:srgbClr val="000000"/>
        </a:dk1>
        <a:lt1>
          <a:srgbClr val="FFFFFF"/>
        </a:lt1>
        <a:dk2>
          <a:srgbClr val="0065BD"/>
        </a:dk2>
        <a:lt2>
          <a:srgbClr val="C0C0C0"/>
        </a:lt2>
        <a:accent1>
          <a:srgbClr val="FFB300"/>
        </a:accent1>
        <a:accent2>
          <a:srgbClr val="78CF1C"/>
        </a:accent2>
        <a:accent3>
          <a:srgbClr val="FFFFFF"/>
        </a:accent3>
        <a:accent4>
          <a:srgbClr val="000000"/>
        </a:accent4>
        <a:accent5>
          <a:srgbClr val="FFD6AA"/>
        </a:accent5>
        <a:accent6>
          <a:srgbClr val="6CBB18"/>
        </a:accent6>
        <a:hlink>
          <a:srgbClr val="9C238A"/>
        </a:hlink>
        <a:folHlink>
          <a:srgbClr val="C507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PE Theme RS" id="{5476CCB3-E25F-4AB9-ACE0-61447ABBA614}" vid="{9A03257A-BDB2-471D-9EF6-1E519CA9AA76}"/>
    </a:ext>
  </a:extLst>
</a:theme>
</file>

<file path=ppt/theme/theme12.xml><?xml version="1.0" encoding="utf-8"?>
<a:theme xmlns:a="http://schemas.openxmlformats.org/drawingml/2006/main" name="3_NEWPresentation_template">
  <a:themeElements>
    <a:clrScheme name="PE_template_pres_E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E_template_pres_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E_template_pres_E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3">
        <a:dk1>
          <a:srgbClr val="000000"/>
        </a:dk1>
        <a:lt1>
          <a:srgbClr val="FFFFFF"/>
        </a:lt1>
        <a:dk2>
          <a:srgbClr val="0065BD"/>
        </a:dk2>
        <a:lt2>
          <a:srgbClr val="808080"/>
        </a:lt2>
        <a:accent1>
          <a:srgbClr val="0065BD"/>
        </a:accent1>
        <a:accent2>
          <a:srgbClr val="C50700"/>
        </a:accent2>
        <a:accent3>
          <a:srgbClr val="FFFFFF"/>
        </a:accent3>
        <a:accent4>
          <a:srgbClr val="000000"/>
        </a:accent4>
        <a:accent5>
          <a:srgbClr val="AAB8DB"/>
        </a:accent5>
        <a:accent6>
          <a:srgbClr val="B20600"/>
        </a:accent6>
        <a:hlink>
          <a:srgbClr val="FFB300"/>
        </a:hlink>
        <a:folHlink>
          <a:srgbClr val="78CF1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4_NEWPresentation_template">
  <a:themeElements>
    <a:clrScheme name="PE_template_pres_E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E_template_pres_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E_template_pres_E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3">
        <a:dk1>
          <a:srgbClr val="000000"/>
        </a:dk1>
        <a:lt1>
          <a:srgbClr val="FFFFFF"/>
        </a:lt1>
        <a:dk2>
          <a:srgbClr val="0065BD"/>
        </a:dk2>
        <a:lt2>
          <a:srgbClr val="808080"/>
        </a:lt2>
        <a:accent1>
          <a:srgbClr val="0065BD"/>
        </a:accent1>
        <a:accent2>
          <a:srgbClr val="C50700"/>
        </a:accent2>
        <a:accent3>
          <a:srgbClr val="FFFFFF"/>
        </a:accent3>
        <a:accent4>
          <a:srgbClr val="000000"/>
        </a:accent4>
        <a:accent5>
          <a:srgbClr val="AAB8DB"/>
        </a:accent5>
        <a:accent6>
          <a:srgbClr val="B20600"/>
        </a:accent6>
        <a:hlink>
          <a:srgbClr val="FFB300"/>
        </a:hlink>
        <a:folHlink>
          <a:srgbClr val="78CF1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5_NEWPresentation_template">
  <a:themeElements>
    <a:clrScheme name="PE_template_pres_E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E_template_pres_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E_template_pres_E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3">
        <a:dk1>
          <a:srgbClr val="000000"/>
        </a:dk1>
        <a:lt1>
          <a:srgbClr val="FFFFFF"/>
        </a:lt1>
        <a:dk2>
          <a:srgbClr val="0065BD"/>
        </a:dk2>
        <a:lt2>
          <a:srgbClr val="808080"/>
        </a:lt2>
        <a:accent1>
          <a:srgbClr val="0065BD"/>
        </a:accent1>
        <a:accent2>
          <a:srgbClr val="C50700"/>
        </a:accent2>
        <a:accent3>
          <a:srgbClr val="FFFFFF"/>
        </a:accent3>
        <a:accent4>
          <a:srgbClr val="000000"/>
        </a:accent4>
        <a:accent5>
          <a:srgbClr val="AAB8DB"/>
        </a:accent5>
        <a:accent6>
          <a:srgbClr val="B20600"/>
        </a:accent6>
        <a:hlink>
          <a:srgbClr val="FFB300"/>
        </a:hlink>
        <a:folHlink>
          <a:srgbClr val="78CF1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_Presentation_template">
  <a:themeElements>
    <a:clrScheme name="PE_template_pres_E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E_template_pres_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E_template_pres_E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3">
        <a:dk1>
          <a:srgbClr val="000000"/>
        </a:dk1>
        <a:lt1>
          <a:srgbClr val="FFFFFF"/>
        </a:lt1>
        <a:dk2>
          <a:srgbClr val="0065BD"/>
        </a:dk2>
        <a:lt2>
          <a:srgbClr val="808080"/>
        </a:lt2>
        <a:accent1>
          <a:srgbClr val="0065BD"/>
        </a:accent1>
        <a:accent2>
          <a:srgbClr val="C50700"/>
        </a:accent2>
        <a:accent3>
          <a:srgbClr val="FFFFFF"/>
        </a:accent3>
        <a:accent4>
          <a:srgbClr val="000000"/>
        </a:accent4>
        <a:accent5>
          <a:srgbClr val="AAB8DB"/>
        </a:accent5>
        <a:accent6>
          <a:srgbClr val="B20600"/>
        </a:accent6>
        <a:hlink>
          <a:srgbClr val="FFB300"/>
        </a:hlink>
        <a:folHlink>
          <a:srgbClr val="78CF1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6_NEWPresentation_template">
  <a:themeElements>
    <a:clrScheme name="PE_template_pres_E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E_template_pres_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E_template_pres_E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3">
        <a:dk1>
          <a:srgbClr val="000000"/>
        </a:dk1>
        <a:lt1>
          <a:srgbClr val="FFFFFF"/>
        </a:lt1>
        <a:dk2>
          <a:srgbClr val="0065BD"/>
        </a:dk2>
        <a:lt2>
          <a:srgbClr val="808080"/>
        </a:lt2>
        <a:accent1>
          <a:srgbClr val="0065BD"/>
        </a:accent1>
        <a:accent2>
          <a:srgbClr val="C50700"/>
        </a:accent2>
        <a:accent3>
          <a:srgbClr val="FFFFFF"/>
        </a:accent3>
        <a:accent4>
          <a:srgbClr val="000000"/>
        </a:accent4>
        <a:accent5>
          <a:srgbClr val="AAB8DB"/>
        </a:accent5>
        <a:accent6>
          <a:srgbClr val="B20600"/>
        </a:accent6>
        <a:hlink>
          <a:srgbClr val="FFB300"/>
        </a:hlink>
        <a:folHlink>
          <a:srgbClr val="78CF1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7_NEWPresentation_template">
  <a:themeElements>
    <a:clrScheme name="PE_template_pres_E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E_template_pres_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E_template_pres_E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3">
        <a:dk1>
          <a:srgbClr val="000000"/>
        </a:dk1>
        <a:lt1>
          <a:srgbClr val="FFFFFF"/>
        </a:lt1>
        <a:dk2>
          <a:srgbClr val="0065BD"/>
        </a:dk2>
        <a:lt2>
          <a:srgbClr val="808080"/>
        </a:lt2>
        <a:accent1>
          <a:srgbClr val="0065BD"/>
        </a:accent1>
        <a:accent2>
          <a:srgbClr val="C50700"/>
        </a:accent2>
        <a:accent3>
          <a:srgbClr val="FFFFFF"/>
        </a:accent3>
        <a:accent4>
          <a:srgbClr val="000000"/>
        </a:accent4>
        <a:accent5>
          <a:srgbClr val="AAB8DB"/>
        </a:accent5>
        <a:accent6>
          <a:srgbClr val="B20600"/>
        </a:accent6>
        <a:hlink>
          <a:srgbClr val="FFB300"/>
        </a:hlink>
        <a:folHlink>
          <a:srgbClr val="78CF1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8_NEWPresentation_template">
  <a:themeElements>
    <a:clrScheme name="PE_template_pres_E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E_template_pres_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E_template_pres_E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3">
        <a:dk1>
          <a:srgbClr val="000000"/>
        </a:dk1>
        <a:lt1>
          <a:srgbClr val="FFFFFF"/>
        </a:lt1>
        <a:dk2>
          <a:srgbClr val="0065BD"/>
        </a:dk2>
        <a:lt2>
          <a:srgbClr val="808080"/>
        </a:lt2>
        <a:accent1>
          <a:srgbClr val="0065BD"/>
        </a:accent1>
        <a:accent2>
          <a:srgbClr val="C50700"/>
        </a:accent2>
        <a:accent3>
          <a:srgbClr val="FFFFFF"/>
        </a:accent3>
        <a:accent4>
          <a:srgbClr val="000000"/>
        </a:accent4>
        <a:accent5>
          <a:srgbClr val="AAB8DB"/>
        </a:accent5>
        <a:accent6>
          <a:srgbClr val="B20600"/>
        </a:accent6>
        <a:hlink>
          <a:srgbClr val="FFB300"/>
        </a:hlink>
        <a:folHlink>
          <a:srgbClr val="78CF1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9_NEWPresentation_template">
  <a:themeElements>
    <a:clrScheme name="PE_template_pres_E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E_template_pres_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E_template_pres_E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3">
        <a:dk1>
          <a:srgbClr val="000000"/>
        </a:dk1>
        <a:lt1>
          <a:srgbClr val="FFFFFF"/>
        </a:lt1>
        <a:dk2>
          <a:srgbClr val="0065BD"/>
        </a:dk2>
        <a:lt2>
          <a:srgbClr val="808080"/>
        </a:lt2>
        <a:accent1>
          <a:srgbClr val="0065BD"/>
        </a:accent1>
        <a:accent2>
          <a:srgbClr val="C50700"/>
        </a:accent2>
        <a:accent3>
          <a:srgbClr val="FFFFFF"/>
        </a:accent3>
        <a:accent4>
          <a:srgbClr val="000000"/>
        </a:accent4>
        <a:accent5>
          <a:srgbClr val="AAB8DB"/>
        </a:accent5>
        <a:accent6>
          <a:srgbClr val="B20600"/>
        </a:accent6>
        <a:hlink>
          <a:srgbClr val="FFB300"/>
        </a:hlink>
        <a:folHlink>
          <a:srgbClr val="78CF1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sign 2">
  <a:themeElements>
    <a:clrScheme name="Design 2 13">
      <a:dk1>
        <a:srgbClr val="000000"/>
      </a:dk1>
      <a:lt1>
        <a:srgbClr val="FFFFFF"/>
      </a:lt1>
      <a:dk2>
        <a:srgbClr val="0065BD"/>
      </a:dk2>
      <a:lt2>
        <a:srgbClr val="808080"/>
      </a:lt2>
      <a:accent1>
        <a:srgbClr val="0065BD"/>
      </a:accent1>
      <a:accent2>
        <a:srgbClr val="C50700"/>
      </a:accent2>
      <a:accent3>
        <a:srgbClr val="FFFFFF"/>
      </a:accent3>
      <a:accent4>
        <a:srgbClr val="000000"/>
      </a:accent4>
      <a:accent5>
        <a:srgbClr val="AAB8DB"/>
      </a:accent5>
      <a:accent6>
        <a:srgbClr val="B20600"/>
      </a:accent6>
      <a:hlink>
        <a:srgbClr val="FFB300"/>
      </a:hlink>
      <a:folHlink>
        <a:srgbClr val="78CF1C"/>
      </a:folHlink>
    </a:clrScheme>
    <a:fontScheme name="Design 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sign 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2 13">
        <a:dk1>
          <a:srgbClr val="000000"/>
        </a:dk1>
        <a:lt1>
          <a:srgbClr val="FFFFFF"/>
        </a:lt1>
        <a:dk2>
          <a:srgbClr val="0065BD"/>
        </a:dk2>
        <a:lt2>
          <a:srgbClr val="808080"/>
        </a:lt2>
        <a:accent1>
          <a:srgbClr val="0065BD"/>
        </a:accent1>
        <a:accent2>
          <a:srgbClr val="C50700"/>
        </a:accent2>
        <a:accent3>
          <a:srgbClr val="FFFFFF"/>
        </a:accent3>
        <a:accent4>
          <a:srgbClr val="000000"/>
        </a:accent4>
        <a:accent5>
          <a:srgbClr val="AAB8DB"/>
        </a:accent5>
        <a:accent6>
          <a:srgbClr val="B20600"/>
        </a:accent6>
        <a:hlink>
          <a:srgbClr val="FFB300"/>
        </a:hlink>
        <a:folHlink>
          <a:srgbClr val="78CF1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0_NEWPresentation_template">
  <a:themeElements>
    <a:clrScheme name="PE_template_pres_E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E_template_pres_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E_template_pres_E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3">
        <a:dk1>
          <a:srgbClr val="000000"/>
        </a:dk1>
        <a:lt1>
          <a:srgbClr val="FFFFFF"/>
        </a:lt1>
        <a:dk2>
          <a:srgbClr val="0065BD"/>
        </a:dk2>
        <a:lt2>
          <a:srgbClr val="808080"/>
        </a:lt2>
        <a:accent1>
          <a:srgbClr val="0065BD"/>
        </a:accent1>
        <a:accent2>
          <a:srgbClr val="C50700"/>
        </a:accent2>
        <a:accent3>
          <a:srgbClr val="FFFFFF"/>
        </a:accent3>
        <a:accent4>
          <a:srgbClr val="000000"/>
        </a:accent4>
        <a:accent5>
          <a:srgbClr val="AAB8DB"/>
        </a:accent5>
        <a:accent6>
          <a:srgbClr val="B20600"/>
        </a:accent6>
        <a:hlink>
          <a:srgbClr val="FFB300"/>
        </a:hlink>
        <a:folHlink>
          <a:srgbClr val="78CF1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Design 3">
  <a:themeElements>
    <a:clrScheme name="Design 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ign 3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sign 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PE_Intl_PPT_pres_EN">
  <a:themeElements>
    <a:clrScheme name="">
      <a:dk1>
        <a:srgbClr val="000000"/>
      </a:dk1>
      <a:lt1>
        <a:srgbClr val="FFFFFF"/>
      </a:lt1>
      <a:dk2>
        <a:srgbClr val="0065BD"/>
      </a:dk2>
      <a:lt2>
        <a:srgbClr val="C0C0C0"/>
      </a:lt2>
      <a:accent1>
        <a:srgbClr val="FFB300"/>
      </a:accent1>
      <a:accent2>
        <a:srgbClr val="78CF1C"/>
      </a:accent2>
      <a:accent3>
        <a:srgbClr val="FFFFFF"/>
      </a:accent3>
      <a:accent4>
        <a:srgbClr val="000000"/>
      </a:accent4>
      <a:accent5>
        <a:srgbClr val="FFD6AA"/>
      </a:accent5>
      <a:accent6>
        <a:srgbClr val="6CBB18"/>
      </a:accent6>
      <a:hlink>
        <a:srgbClr val="007A0C"/>
      </a:hlink>
      <a:folHlink>
        <a:srgbClr val="C50700"/>
      </a:folHlink>
    </a:clrScheme>
    <a:fontScheme name="PE_Intl_PPT_pres_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E_Intl_PPT_pres_EN 1">
        <a:dk1>
          <a:srgbClr val="000000"/>
        </a:dk1>
        <a:lt1>
          <a:srgbClr val="FFFFFF"/>
        </a:lt1>
        <a:dk2>
          <a:srgbClr val="0065BD"/>
        </a:dk2>
        <a:lt2>
          <a:srgbClr val="C0C0C0"/>
        </a:lt2>
        <a:accent1>
          <a:srgbClr val="FFB300"/>
        </a:accent1>
        <a:accent2>
          <a:srgbClr val="78CF1C"/>
        </a:accent2>
        <a:accent3>
          <a:srgbClr val="FFFFFF"/>
        </a:accent3>
        <a:accent4>
          <a:srgbClr val="000000"/>
        </a:accent4>
        <a:accent5>
          <a:srgbClr val="FFD6AA"/>
        </a:accent5>
        <a:accent6>
          <a:srgbClr val="6CBB18"/>
        </a:accent6>
        <a:hlink>
          <a:srgbClr val="9C238A"/>
        </a:hlink>
        <a:folHlink>
          <a:srgbClr val="C507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PE_template_pres_EN">
  <a:themeElements>
    <a:clrScheme name="PE_template_pres_E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E_template_pres_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E_template_pres_E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3">
        <a:dk1>
          <a:srgbClr val="000000"/>
        </a:dk1>
        <a:lt1>
          <a:srgbClr val="FFFFFF"/>
        </a:lt1>
        <a:dk2>
          <a:srgbClr val="0065BD"/>
        </a:dk2>
        <a:lt2>
          <a:srgbClr val="808080"/>
        </a:lt2>
        <a:accent1>
          <a:srgbClr val="0065BD"/>
        </a:accent1>
        <a:accent2>
          <a:srgbClr val="C50700"/>
        </a:accent2>
        <a:accent3>
          <a:srgbClr val="FFFFFF"/>
        </a:accent3>
        <a:accent4>
          <a:srgbClr val="000000"/>
        </a:accent4>
        <a:accent5>
          <a:srgbClr val="AAB8DB"/>
        </a:accent5>
        <a:accent6>
          <a:srgbClr val="B20600"/>
        </a:accent6>
        <a:hlink>
          <a:srgbClr val="FFB300"/>
        </a:hlink>
        <a:folHlink>
          <a:srgbClr val="78CF1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PlasticsEurope Presentation">
  <a:themeElements>
    <a:clrScheme name="PE_template_pres_E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E_template_pres_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E_template_pres_E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3">
        <a:dk1>
          <a:srgbClr val="000000"/>
        </a:dk1>
        <a:lt1>
          <a:srgbClr val="FFFFFF"/>
        </a:lt1>
        <a:dk2>
          <a:srgbClr val="0065BD"/>
        </a:dk2>
        <a:lt2>
          <a:srgbClr val="808080"/>
        </a:lt2>
        <a:accent1>
          <a:srgbClr val="0065BD"/>
        </a:accent1>
        <a:accent2>
          <a:srgbClr val="C50700"/>
        </a:accent2>
        <a:accent3>
          <a:srgbClr val="FFFFFF"/>
        </a:accent3>
        <a:accent4>
          <a:srgbClr val="000000"/>
        </a:accent4>
        <a:accent5>
          <a:srgbClr val="AAB8DB"/>
        </a:accent5>
        <a:accent6>
          <a:srgbClr val="B20600"/>
        </a:accent6>
        <a:hlink>
          <a:srgbClr val="FFB300"/>
        </a:hlink>
        <a:folHlink>
          <a:srgbClr val="78CF1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NEWPresentation_template">
  <a:themeElements>
    <a:clrScheme name="PE_template_pres_E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E_template_pres_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E_template_pres_E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3">
        <a:dk1>
          <a:srgbClr val="000000"/>
        </a:dk1>
        <a:lt1>
          <a:srgbClr val="FFFFFF"/>
        </a:lt1>
        <a:dk2>
          <a:srgbClr val="0065BD"/>
        </a:dk2>
        <a:lt2>
          <a:srgbClr val="808080"/>
        </a:lt2>
        <a:accent1>
          <a:srgbClr val="0065BD"/>
        </a:accent1>
        <a:accent2>
          <a:srgbClr val="C50700"/>
        </a:accent2>
        <a:accent3>
          <a:srgbClr val="FFFFFF"/>
        </a:accent3>
        <a:accent4>
          <a:srgbClr val="000000"/>
        </a:accent4>
        <a:accent5>
          <a:srgbClr val="AAB8DB"/>
        </a:accent5>
        <a:accent6>
          <a:srgbClr val="B20600"/>
        </a:accent6>
        <a:hlink>
          <a:srgbClr val="FFB300"/>
        </a:hlink>
        <a:folHlink>
          <a:srgbClr val="78CF1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_NEWPresentation_template">
  <a:themeElements>
    <a:clrScheme name="PE_template_pres_E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E_template_pres_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E_template_pres_E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3">
        <a:dk1>
          <a:srgbClr val="000000"/>
        </a:dk1>
        <a:lt1>
          <a:srgbClr val="FFFFFF"/>
        </a:lt1>
        <a:dk2>
          <a:srgbClr val="0065BD"/>
        </a:dk2>
        <a:lt2>
          <a:srgbClr val="808080"/>
        </a:lt2>
        <a:accent1>
          <a:srgbClr val="0065BD"/>
        </a:accent1>
        <a:accent2>
          <a:srgbClr val="C50700"/>
        </a:accent2>
        <a:accent3>
          <a:srgbClr val="FFFFFF"/>
        </a:accent3>
        <a:accent4>
          <a:srgbClr val="000000"/>
        </a:accent4>
        <a:accent5>
          <a:srgbClr val="AAB8DB"/>
        </a:accent5>
        <a:accent6>
          <a:srgbClr val="B20600"/>
        </a:accent6>
        <a:hlink>
          <a:srgbClr val="FFB300"/>
        </a:hlink>
        <a:folHlink>
          <a:srgbClr val="78CF1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2_NEWPresentation_template">
  <a:themeElements>
    <a:clrScheme name="PE_template_pres_E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E_template_pres_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E_template_pres_E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_template_pres_E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_template_pres_EN 13">
        <a:dk1>
          <a:srgbClr val="000000"/>
        </a:dk1>
        <a:lt1>
          <a:srgbClr val="FFFFFF"/>
        </a:lt1>
        <a:dk2>
          <a:srgbClr val="0065BD"/>
        </a:dk2>
        <a:lt2>
          <a:srgbClr val="808080"/>
        </a:lt2>
        <a:accent1>
          <a:srgbClr val="0065BD"/>
        </a:accent1>
        <a:accent2>
          <a:srgbClr val="C50700"/>
        </a:accent2>
        <a:accent3>
          <a:srgbClr val="FFFFFF"/>
        </a:accent3>
        <a:accent4>
          <a:srgbClr val="000000"/>
        </a:accent4>
        <a:accent5>
          <a:srgbClr val="AAB8DB"/>
        </a:accent5>
        <a:accent6>
          <a:srgbClr val="B20600"/>
        </a:accent6>
        <a:hlink>
          <a:srgbClr val="FFB300"/>
        </a:hlink>
        <a:folHlink>
          <a:srgbClr val="78CF1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PlasticsEurope Presentation</Template>
  <TotalTime>1993</TotalTime>
  <Words>396</Words>
  <Application>Microsoft Macintosh PowerPoint</Application>
  <PresentationFormat>On-screen Show (4:3)</PresentationFormat>
  <Paragraphs>88</Paragraphs>
  <Slides>13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20</vt:i4>
      </vt:variant>
      <vt:variant>
        <vt:lpstr>Slide Titles</vt:lpstr>
      </vt:variant>
      <vt:variant>
        <vt:i4>13</vt:i4>
      </vt:variant>
    </vt:vector>
  </HeadingPairs>
  <TitlesOfParts>
    <vt:vector size="33" baseType="lpstr">
      <vt:lpstr>Presentation_template</vt:lpstr>
      <vt:lpstr>Design 2</vt:lpstr>
      <vt:lpstr>Design 3</vt:lpstr>
      <vt:lpstr>PE_Intl_PPT_pres_EN</vt:lpstr>
      <vt:lpstr>1_PE_template_pres_EN</vt:lpstr>
      <vt:lpstr>PlasticsEurope Presentation</vt:lpstr>
      <vt:lpstr>NEWPresentation_template</vt:lpstr>
      <vt:lpstr>1_NEWPresentation_template</vt:lpstr>
      <vt:lpstr>2_NEWPresentation_template</vt:lpstr>
      <vt:lpstr>1_PE Theme RS</vt:lpstr>
      <vt:lpstr>2_PE Theme RS</vt:lpstr>
      <vt:lpstr>3_NEWPresentation_template</vt:lpstr>
      <vt:lpstr>4_NEWPresentation_template</vt:lpstr>
      <vt:lpstr>5_NEWPresentation_template</vt:lpstr>
      <vt:lpstr>1_Presentation_template</vt:lpstr>
      <vt:lpstr>6_NEWPresentation_template</vt:lpstr>
      <vt:lpstr>7_NEWPresentation_template</vt:lpstr>
      <vt:lpstr>8_NEWPresentation_template</vt:lpstr>
      <vt:lpstr>9_NEWPresentation_template</vt:lpstr>
      <vt:lpstr>10_NEWPresentation_template</vt:lpstr>
      <vt:lpstr>What are we going to do with plastics?</vt:lpstr>
      <vt:lpstr>European Plastics Industry – Key Figures</vt:lpstr>
      <vt:lpstr>A wide variety of markets for plastics</vt:lpstr>
      <vt:lpstr>Plastics, a key contributor to a resource efficient and circular economy</vt:lpstr>
      <vt:lpstr>Maximum value from limited resources</vt:lpstr>
      <vt:lpstr>Role of plastics as user of primary resources</vt:lpstr>
      <vt:lpstr>Plastic packaging saves resources </vt:lpstr>
      <vt:lpstr>In 2014 plastics recycling and energy recovery reached 69.2%!</vt:lpstr>
      <vt:lpstr>Since 2006 recycling and energy recovery have continued to increase</vt:lpstr>
      <vt:lpstr>Eliminating the landfilling of plastics makes economic and environmental sense</vt:lpstr>
      <vt:lpstr>2014 plastics packaging recycling and  energy recovery rates</vt:lpstr>
      <vt:lpstr>Plastics are valuable</vt:lpstr>
      <vt:lpstr>What are we going to do with plastics?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Plastics at the heart of a resource efficient Europe</dc:title>
  <dc:creator>Adrian Whyle</dc:creator>
  <cp:lastModifiedBy>Alan Malcolm</cp:lastModifiedBy>
  <cp:revision>106</cp:revision>
  <dcterms:created xsi:type="dcterms:W3CDTF">2016-07-07T10:25:11Z</dcterms:created>
  <dcterms:modified xsi:type="dcterms:W3CDTF">2016-07-18T09:12:48Z</dcterms:modified>
</cp:coreProperties>
</file>