
<file path=[Content_Types].xml><?xml version="1.0" encoding="utf-8"?>
<Types xmlns="http://schemas.openxmlformats.org/package/2006/content-types">
  <Default Extension="png" ContentType="image/png"/>
  <Default Extension="pdf" ContentType="application/pdf"/>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4.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7.xml" ContentType="application/vnd.openxmlformats-officedocument.presentationml.notesSlide+xml"/>
  <Override PartName="/ppt/notesSlides/notesSlide8.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9.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15"/>
  </p:notesMasterIdLst>
  <p:sldIdLst>
    <p:sldId id="257" r:id="rId5"/>
    <p:sldId id="334" r:id="rId6"/>
    <p:sldId id="340" r:id="rId7"/>
    <p:sldId id="338" r:id="rId8"/>
    <p:sldId id="335" r:id="rId9"/>
    <p:sldId id="343" r:id="rId10"/>
    <p:sldId id="342" r:id="rId11"/>
    <p:sldId id="341" r:id="rId12"/>
    <p:sldId id="344" r:id="rId13"/>
    <p:sldId id="345" r:id="rId14"/>
  </p:sldIdLst>
  <p:sldSz cx="9144000" cy="6858000" type="screen4x3"/>
  <p:notesSz cx="6797675" cy="99266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4319">
          <p15:clr>
            <a:srgbClr val="A4A3A4"/>
          </p15:clr>
        </p15:guide>
        <p15:guide id="2" pos="371">
          <p15:clr>
            <a:srgbClr val="A4A3A4"/>
          </p15:clr>
        </p15:guide>
      </p15:sldGuideLst>
    </p:ext>
    <p:ext uri="{2D200454-40CA-4A62-9FC3-DE9A4176ACB9}">
      <p15:notesGuideLst xmlns:p15="http://schemas.microsoft.com/office/powerpoint/2012/main">
        <p15:guide id="1" orient="horz" userDrawn="1">
          <p15:clr>
            <a:srgbClr val="A4A3A4"/>
          </p15:clr>
        </p15:guide>
        <p15:guide id="2"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723" autoAdjust="0"/>
    <p:restoredTop sz="80969" autoAdjust="0"/>
  </p:normalViewPr>
  <p:slideViewPr>
    <p:cSldViewPr snapToGrid="0" showGuides="1">
      <p:cViewPr varScale="1">
        <p:scale>
          <a:sx n="60" d="100"/>
          <a:sy n="60" d="100"/>
        </p:scale>
        <p:origin x="1554" y="72"/>
      </p:cViewPr>
      <p:guideLst>
        <p:guide orient="horz" pos="4319"/>
        <p:guide pos="371"/>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snapToGrid="0" showGuides="1">
      <p:cViewPr varScale="1">
        <p:scale>
          <a:sx n="99" d="100"/>
          <a:sy n="99" d="100"/>
        </p:scale>
        <p:origin x="-3492" y="-96"/>
      </p:cViewPr>
      <p:guideLst>
        <p:guide orient="horz"/>
        <p:guide/>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s>
</file>

<file path=ppt/diagrams/_rels/data3.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image" Target="../media/image17.jpg"/><Relationship Id="rId5" Type="http://schemas.openxmlformats.org/officeDocument/2006/relationships/image" Target="../media/image21.jpg"/><Relationship Id="rId4" Type="http://schemas.openxmlformats.org/officeDocument/2006/relationships/image" Target="../media/image20.jpeg"/></Relationships>
</file>

<file path=ppt/diagrams/_rels/data4.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image" Target="../media/image23.jpg"/></Relationships>
</file>

<file path=ppt/diagrams/_rels/data5.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image" Target="../media/image28.jpeg"/><Relationship Id="rId1" Type="http://schemas.openxmlformats.org/officeDocument/2006/relationships/image" Target="../media/image27.jpeg"/><Relationship Id="rId5" Type="http://schemas.openxmlformats.org/officeDocument/2006/relationships/image" Target="../media/image31.jpg"/><Relationship Id="rId4" Type="http://schemas.openxmlformats.org/officeDocument/2006/relationships/image" Target="../media/image30.jpeg"/></Relationships>
</file>

<file path=ppt/diagrams/_rels/data6.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image" Target="../media/image32.jpeg"/></Relationships>
</file>

<file path=ppt/diagrams/colors1.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A3903F5-2136-4C30-8229-431E62A19028}" type="doc">
      <dgm:prSet loTypeId="urn:microsoft.com/office/officeart/2005/8/layout/default" loCatId="list" qsTypeId="urn:microsoft.com/office/officeart/2005/8/quickstyle/simple1" qsCatId="simple" csTypeId="urn:microsoft.com/office/officeart/2005/8/colors/accent0_3" csCatId="mainScheme" phldr="1"/>
      <dgm:spPr/>
      <dgm:t>
        <a:bodyPr/>
        <a:lstStyle/>
        <a:p>
          <a:endParaRPr lang="en-GB"/>
        </a:p>
      </dgm:t>
    </dgm:pt>
    <dgm:pt modelId="{7B59A2B6-EACB-4CDC-8A4E-5208C35C8087}">
      <dgm:prSet phldrT="[Text]"/>
      <dgm:spPr/>
      <dgm:t>
        <a:bodyPr/>
        <a:lstStyle/>
        <a:p>
          <a:r>
            <a:rPr lang="en-GB" dirty="0" smtClean="0"/>
            <a:t>Congestion</a:t>
          </a:r>
          <a:endParaRPr lang="en-GB" dirty="0"/>
        </a:p>
      </dgm:t>
    </dgm:pt>
    <dgm:pt modelId="{BC8A52BB-2A43-42A1-A312-176F9F894426}" type="parTrans" cxnId="{D7BCAA90-30A6-4487-8142-A7AC1FAB5A1A}">
      <dgm:prSet/>
      <dgm:spPr/>
      <dgm:t>
        <a:bodyPr/>
        <a:lstStyle/>
        <a:p>
          <a:endParaRPr lang="en-GB"/>
        </a:p>
      </dgm:t>
    </dgm:pt>
    <dgm:pt modelId="{41AF4EFB-EB50-4AFF-812B-75AD7D29F84D}" type="sibTrans" cxnId="{D7BCAA90-30A6-4487-8142-A7AC1FAB5A1A}">
      <dgm:prSet/>
      <dgm:spPr/>
      <dgm:t>
        <a:bodyPr/>
        <a:lstStyle/>
        <a:p>
          <a:endParaRPr lang="en-GB"/>
        </a:p>
      </dgm:t>
    </dgm:pt>
    <dgm:pt modelId="{1B075290-1148-4D7A-B5FE-E65DDE5D77A9}">
      <dgm:prSet phldrT="[Text]"/>
      <dgm:spPr/>
      <dgm:t>
        <a:bodyPr/>
        <a:lstStyle/>
        <a:p>
          <a:r>
            <a:rPr lang="en-GB" dirty="0" smtClean="0"/>
            <a:t>Improve Safety</a:t>
          </a:r>
          <a:endParaRPr lang="en-GB" dirty="0"/>
        </a:p>
      </dgm:t>
    </dgm:pt>
    <dgm:pt modelId="{1F19D97C-1CB5-4B82-9477-CE1DF0ED3E84}" type="parTrans" cxnId="{ED8014F4-EEB2-499A-B3E2-2343259758EA}">
      <dgm:prSet/>
      <dgm:spPr/>
      <dgm:t>
        <a:bodyPr/>
        <a:lstStyle/>
        <a:p>
          <a:endParaRPr lang="en-GB"/>
        </a:p>
      </dgm:t>
    </dgm:pt>
    <dgm:pt modelId="{ECE9A447-DD19-446B-8592-CFC2C678C962}" type="sibTrans" cxnId="{ED8014F4-EEB2-499A-B3E2-2343259758EA}">
      <dgm:prSet/>
      <dgm:spPr/>
      <dgm:t>
        <a:bodyPr/>
        <a:lstStyle/>
        <a:p>
          <a:endParaRPr lang="en-GB"/>
        </a:p>
      </dgm:t>
    </dgm:pt>
    <dgm:pt modelId="{8D4FAC11-C21A-4287-9832-DBB55BCC8157}" type="pres">
      <dgm:prSet presAssocID="{9A3903F5-2136-4C30-8229-431E62A19028}" presName="diagram" presStyleCnt="0">
        <dgm:presLayoutVars>
          <dgm:dir/>
          <dgm:resizeHandles val="exact"/>
        </dgm:presLayoutVars>
      </dgm:prSet>
      <dgm:spPr/>
      <dgm:t>
        <a:bodyPr/>
        <a:lstStyle/>
        <a:p>
          <a:endParaRPr lang="en-GB"/>
        </a:p>
      </dgm:t>
    </dgm:pt>
    <dgm:pt modelId="{9B2B4F22-EA49-48E2-9CF4-CC0CB5A523F5}" type="pres">
      <dgm:prSet presAssocID="{7B59A2B6-EACB-4CDC-8A4E-5208C35C8087}" presName="node" presStyleLbl="node1" presStyleIdx="0" presStyleCnt="2">
        <dgm:presLayoutVars>
          <dgm:bulletEnabled val="1"/>
        </dgm:presLayoutVars>
      </dgm:prSet>
      <dgm:spPr/>
      <dgm:t>
        <a:bodyPr/>
        <a:lstStyle/>
        <a:p>
          <a:endParaRPr lang="en-GB"/>
        </a:p>
      </dgm:t>
    </dgm:pt>
    <dgm:pt modelId="{AC63C4E0-C776-4D36-A86B-76CF33F04006}" type="pres">
      <dgm:prSet presAssocID="{41AF4EFB-EB50-4AFF-812B-75AD7D29F84D}" presName="sibTrans" presStyleCnt="0"/>
      <dgm:spPr/>
    </dgm:pt>
    <dgm:pt modelId="{FC77B82A-7A43-4E6C-B9FF-BF5923E7E0C2}" type="pres">
      <dgm:prSet presAssocID="{1B075290-1148-4D7A-B5FE-E65DDE5D77A9}" presName="node" presStyleLbl="node1" presStyleIdx="1" presStyleCnt="2">
        <dgm:presLayoutVars>
          <dgm:bulletEnabled val="1"/>
        </dgm:presLayoutVars>
      </dgm:prSet>
      <dgm:spPr/>
      <dgm:t>
        <a:bodyPr/>
        <a:lstStyle/>
        <a:p>
          <a:endParaRPr lang="en-GB"/>
        </a:p>
      </dgm:t>
    </dgm:pt>
  </dgm:ptLst>
  <dgm:cxnLst>
    <dgm:cxn modelId="{2745643C-04DB-4C1C-AB8F-F1C86CC5F369}" type="presOf" srcId="{7B59A2B6-EACB-4CDC-8A4E-5208C35C8087}" destId="{9B2B4F22-EA49-48E2-9CF4-CC0CB5A523F5}" srcOrd="0" destOrd="0" presId="urn:microsoft.com/office/officeart/2005/8/layout/default"/>
    <dgm:cxn modelId="{D7BCAA90-30A6-4487-8142-A7AC1FAB5A1A}" srcId="{9A3903F5-2136-4C30-8229-431E62A19028}" destId="{7B59A2B6-EACB-4CDC-8A4E-5208C35C8087}" srcOrd="0" destOrd="0" parTransId="{BC8A52BB-2A43-42A1-A312-176F9F894426}" sibTransId="{41AF4EFB-EB50-4AFF-812B-75AD7D29F84D}"/>
    <dgm:cxn modelId="{759EA0E7-1DD6-40AB-9971-29E4EF76B79B}" type="presOf" srcId="{9A3903F5-2136-4C30-8229-431E62A19028}" destId="{8D4FAC11-C21A-4287-9832-DBB55BCC8157}" srcOrd="0" destOrd="0" presId="urn:microsoft.com/office/officeart/2005/8/layout/default"/>
    <dgm:cxn modelId="{ED8014F4-EEB2-499A-B3E2-2343259758EA}" srcId="{9A3903F5-2136-4C30-8229-431E62A19028}" destId="{1B075290-1148-4D7A-B5FE-E65DDE5D77A9}" srcOrd="1" destOrd="0" parTransId="{1F19D97C-1CB5-4B82-9477-CE1DF0ED3E84}" sibTransId="{ECE9A447-DD19-446B-8592-CFC2C678C962}"/>
    <dgm:cxn modelId="{1DFEF706-AAE0-495A-AFE0-29F836DC1976}" type="presOf" srcId="{1B075290-1148-4D7A-B5FE-E65DDE5D77A9}" destId="{FC77B82A-7A43-4E6C-B9FF-BF5923E7E0C2}" srcOrd="0" destOrd="0" presId="urn:microsoft.com/office/officeart/2005/8/layout/default"/>
    <dgm:cxn modelId="{A7573B03-03C1-4084-85AE-18E455A0AC6F}" type="presParOf" srcId="{8D4FAC11-C21A-4287-9832-DBB55BCC8157}" destId="{9B2B4F22-EA49-48E2-9CF4-CC0CB5A523F5}" srcOrd="0" destOrd="0" presId="urn:microsoft.com/office/officeart/2005/8/layout/default"/>
    <dgm:cxn modelId="{2FDF1A85-4AB6-4509-85EA-8B5084198F71}" type="presParOf" srcId="{8D4FAC11-C21A-4287-9832-DBB55BCC8157}" destId="{AC63C4E0-C776-4D36-A86B-76CF33F04006}" srcOrd="1" destOrd="0" presId="urn:microsoft.com/office/officeart/2005/8/layout/default"/>
    <dgm:cxn modelId="{8D883576-34EB-4B62-A1E1-5A7037D8D4EE}" type="presParOf" srcId="{8D4FAC11-C21A-4287-9832-DBB55BCC8157}" destId="{FC77B82A-7A43-4E6C-B9FF-BF5923E7E0C2}" srcOrd="2" destOrd="0" presId="urn:microsoft.com/office/officeart/2005/8/layout/defaul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AA312D42-11C1-4991-AA0C-71DE6261B145}" type="doc">
      <dgm:prSet loTypeId="urn:microsoft.com/office/officeart/2005/8/layout/default" loCatId="list" qsTypeId="urn:microsoft.com/office/officeart/2005/8/quickstyle/simple1" qsCatId="simple" csTypeId="urn:microsoft.com/office/officeart/2005/8/colors/accent0_3" csCatId="mainScheme" phldr="1"/>
      <dgm:spPr/>
      <dgm:t>
        <a:bodyPr/>
        <a:lstStyle/>
        <a:p>
          <a:endParaRPr lang="en-GB"/>
        </a:p>
      </dgm:t>
    </dgm:pt>
    <dgm:pt modelId="{053807D8-F1F3-4A32-B2FE-924774CA0D55}">
      <dgm:prSet phldrT="[Text]"/>
      <dgm:spPr/>
      <dgm:t>
        <a:bodyPr/>
        <a:lstStyle/>
        <a:p>
          <a:r>
            <a:rPr lang="en-GB" dirty="0" smtClean="0"/>
            <a:t>Consumers Demand More</a:t>
          </a:r>
          <a:endParaRPr lang="en-GB" dirty="0"/>
        </a:p>
      </dgm:t>
    </dgm:pt>
    <dgm:pt modelId="{587F2462-5226-456D-94C7-236900DF32EB}" type="parTrans" cxnId="{BD12466B-F8E6-4CF0-B7C5-E50EEAB796B5}">
      <dgm:prSet/>
      <dgm:spPr/>
      <dgm:t>
        <a:bodyPr/>
        <a:lstStyle/>
        <a:p>
          <a:endParaRPr lang="en-GB"/>
        </a:p>
      </dgm:t>
    </dgm:pt>
    <dgm:pt modelId="{F345FE56-63E4-44F6-9C8B-DFE82E301237}" type="sibTrans" cxnId="{BD12466B-F8E6-4CF0-B7C5-E50EEAB796B5}">
      <dgm:prSet/>
      <dgm:spPr/>
      <dgm:t>
        <a:bodyPr/>
        <a:lstStyle/>
        <a:p>
          <a:endParaRPr lang="en-GB"/>
        </a:p>
      </dgm:t>
    </dgm:pt>
    <dgm:pt modelId="{C2825139-E08C-45A9-9B23-D8CAA16CD717}">
      <dgm:prSet phldrT="[Text]"/>
      <dgm:spPr/>
      <dgm:t>
        <a:bodyPr/>
        <a:lstStyle/>
        <a:p>
          <a:r>
            <a:rPr lang="en-GB" dirty="0" smtClean="0"/>
            <a:t>Big Data</a:t>
          </a:r>
          <a:endParaRPr lang="en-GB" dirty="0"/>
        </a:p>
      </dgm:t>
    </dgm:pt>
    <dgm:pt modelId="{C3617AE0-17CB-4EC5-82F6-B0D9333CDA01}" type="parTrans" cxnId="{323A803A-64EC-499B-AEA5-6DC34A6632FA}">
      <dgm:prSet/>
      <dgm:spPr/>
      <dgm:t>
        <a:bodyPr/>
        <a:lstStyle/>
        <a:p>
          <a:endParaRPr lang="en-GB"/>
        </a:p>
      </dgm:t>
    </dgm:pt>
    <dgm:pt modelId="{AFD64F3C-4BE0-413B-826B-8E354A727508}" type="sibTrans" cxnId="{323A803A-64EC-499B-AEA5-6DC34A6632FA}">
      <dgm:prSet/>
      <dgm:spPr/>
      <dgm:t>
        <a:bodyPr/>
        <a:lstStyle/>
        <a:p>
          <a:endParaRPr lang="en-GB"/>
        </a:p>
      </dgm:t>
    </dgm:pt>
    <dgm:pt modelId="{C38F0041-CB48-4D23-B699-EF1450E50DE3}">
      <dgm:prSet phldrT="[Text]"/>
      <dgm:spPr/>
      <dgm:t>
        <a:bodyPr/>
        <a:lstStyle/>
        <a:p>
          <a:r>
            <a:rPr lang="en-GB" dirty="0" smtClean="0"/>
            <a:t>Mobility as a Service</a:t>
          </a:r>
          <a:endParaRPr lang="en-GB" dirty="0"/>
        </a:p>
      </dgm:t>
    </dgm:pt>
    <dgm:pt modelId="{7063AE82-C320-46BF-9D2A-F1384A6DAC0A}" type="parTrans" cxnId="{166C70E8-593D-48F2-944B-F4F98A1D3D44}">
      <dgm:prSet/>
      <dgm:spPr/>
      <dgm:t>
        <a:bodyPr/>
        <a:lstStyle/>
        <a:p>
          <a:endParaRPr lang="en-GB"/>
        </a:p>
      </dgm:t>
    </dgm:pt>
    <dgm:pt modelId="{4A3A9794-8995-43C7-B90B-E25F7EA6580A}" type="sibTrans" cxnId="{166C70E8-593D-48F2-944B-F4F98A1D3D44}">
      <dgm:prSet/>
      <dgm:spPr/>
      <dgm:t>
        <a:bodyPr/>
        <a:lstStyle/>
        <a:p>
          <a:endParaRPr lang="en-GB"/>
        </a:p>
      </dgm:t>
    </dgm:pt>
    <dgm:pt modelId="{A345FB61-87CA-4A7A-831A-FDF58AF4401F}">
      <dgm:prSet phldrT="[Text]"/>
      <dgm:spPr/>
      <dgm:t>
        <a:bodyPr/>
        <a:lstStyle/>
        <a:p>
          <a:r>
            <a:rPr lang="en-GB" dirty="0" smtClean="0"/>
            <a:t>Smart as Standard</a:t>
          </a:r>
          <a:endParaRPr lang="en-GB" dirty="0"/>
        </a:p>
      </dgm:t>
    </dgm:pt>
    <dgm:pt modelId="{D9E97DE8-4B8B-423C-AD3F-882A8B200762}" type="parTrans" cxnId="{8FD2DFA0-BFC9-4B58-A8C2-8B54ED11DCB0}">
      <dgm:prSet/>
      <dgm:spPr/>
      <dgm:t>
        <a:bodyPr/>
        <a:lstStyle/>
        <a:p>
          <a:endParaRPr lang="en-GB"/>
        </a:p>
      </dgm:t>
    </dgm:pt>
    <dgm:pt modelId="{8BBFF730-2CF0-40F7-8A97-554E48688411}" type="sibTrans" cxnId="{8FD2DFA0-BFC9-4B58-A8C2-8B54ED11DCB0}">
      <dgm:prSet/>
      <dgm:spPr/>
      <dgm:t>
        <a:bodyPr/>
        <a:lstStyle/>
        <a:p>
          <a:endParaRPr lang="en-GB"/>
        </a:p>
      </dgm:t>
    </dgm:pt>
    <dgm:pt modelId="{8E67721F-AE10-42A5-B507-AB3ED86A74EA}">
      <dgm:prSet phldrT="[Text]"/>
      <dgm:spPr/>
      <dgm:t>
        <a:bodyPr/>
        <a:lstStyle/>
        <a:p>
          <a:r>
            <a:rPr lang="en-GB" dirty="0" smtClean="0"/>
            <a:t>City Competition</a:t>
          </a:r>
          <a:endParaRPr lang="en-GB" dirty="0"/>
        </a:p>
      </dgm:t>
    </dgm:pt>
    <dgm:pt modelId="{0B1B48F5-A671-4EC2-A96F-13F49A7704CB}" type="parTrans" cxnId="{577B9453-944C-4CDD-ABBB-07C17A62996C}">
      <dgm:prSet/>
      <dgm:spPr/>
      <dgm:t>
        <a:bodyPr/>
        <a:lstStyle/>
        <a:p>
          <a:endParaRPr lang="en-GB"/>
        </a:p>
      </dgm:t>
    </dgm:pt>
    <dgm:pt modelId="{99DCB056-7481-4326-AB37-FF2D9BDBADCD}" type="sibTrans" cxnId="{577B9453-944C-4CDD-ABBB-07C17A62996C}">
      <dgm:prSet/>
      <dgm:spPr/>
      <dgm:t>
        <a:bodyPr/>
        <a:lstStyle/>
        <a:p>
          <a:endParaRPr lang="en-GB"/>
        </a:p>
      </dgm:t>
    </dgm:pt>
    <dgm:pt modelId="{EC1BFF1F-954B-4196-B43F-6DDB91639CA3}" type="pres">
      <dgm:prSet presAssocID="{AA312D42-11C1-4991-AA0C-71DE6261B145}" presName="diagram" presStyleCnt="0">
        <dgm:presLayoutVars>
          <dgm:dir/>
          <dgm:resizeHandles val="exact"/>
        </dgm:presLayoutVars>
      </dgm:prSet>
      <dgm:spPr/>
      <dgm:t>
        <a:bodyPr/>
        <a:lstStyle/>
        <a:p>
          <a:endParaRPr lang="en-GB"/>
        </a:p>
      </dgm:t>
    </dgm:pt>
    <dgm:pt modelId="{A094830A-C487-429B-801B-5F12B9806C9E}" type="pres">
      <dgm:prSet presAssocID="{053807D8-F1F3-4A32-B2FE-924774CA0D55}" presName="node" presStyleLbl="node1" presStyleIdx="0" presStyleCnt="5">
        <dgm:presLayoutVars>
          <dgm:bulletEnabled val="1"/>
        </dgm:presLayoutVars>
      </dgm:prSet>
      <dgm:spPr/>
      <dgm:t>
        <a:bodyPr/>
        <a:lstStyle/>
        <a:p>
          <a:endParaRPr lang="en-GB"/>
        </a:p>
      </dgm:t>
    </dgm:pt>
    <dgm:pt modelId="{36AE41B4-1E07-41C1-ABD6-00BE13E3D29D}" type="pres">
      <dgm:prSet presAssocID="{F345FE56-63E4-44F6-9C8B-DFE82E301237}" presName="sibTrans" presStyleCnt="0"/>
      <dgm:spPr/>
    </dgm:pt>
    <dgm:pt modelId="{425410A9-365E-495B-B75E-B9B2011966DE}" type="pres">
      <dgm:prSet presAssocID="{C2825139-E08C-45A9-9B23-D8CAA16CD717}" presName="node" presStyleLbl="node1" presStyleIdx="1" presStyleCnt="5">
        <dgm:presLayoutVars>
          <dgm:bulletEnabled val="1"/>
        </dgm:presLayoutVars>
      </dgm:prSet>
      <dgm:spPr/>
      <dgm:t>
        <a:bodyPr/>
        <a:lstStyle/>
        <a:p>
          <a:endParaRPr lang="en-GB"/>
        </a:p>
      </dgm:t>
    </dgm:pt>
    <dgm:pt modelId="{BEC6E90B-8DD4-4028-9A2A-20393B090667}" type="pres">
      <dgm:prSet presAssocID="{AFD64F3C-4BE0-413B-826B-8E354A727508}" presName="sibTrans" presStyleCnt="0"/>
      <dgm:spPr/>
    </dgm:pt>
    <dgm:pt modelId="{7366AACB-69C1-4E2F-A3CE-36725AAF1981}" type="pres">
      <dgm:prSet presAssocID="{C38F0041-CB48-4D23-B699-EF1450E50DE3}" presName="node" presStyleLbl="node1" presStyleIdx="2" presStyleCnt="5">
        <dgm:presLayoutVars>
          <dgm:bulletEnabled val="1"/>
        </dgm:presLayoutVars>
      </dgm:prSet>
      <dgm:spPr/>
      <dgm:t>
        <a:bodyPr/>
        <a:lstStyle/>
        <a:p>
          <a:endParaRPr lang="en-GB"/>
        </a:p>
      </dgm:t>
    </dgm:pt>
    <dgm:pt modelId="{FA6861C6-91FA-4C6C-AB7E-27651A0A8E53}" type="pres">
      <dgm:prSet presAssocID="{4A3A9794-8995-43C7-B90B-E25F7EA6580A}" presName="sibTrans" presStyleCnt="0"/>
      <dgm:spPr/>
    </dgm:pt>
    <dgm:pt modelId="{5C8ABCD3-DB1A-4521-9402-F11B4B8EEF41}" type="pres">
      <dgm:prSet presAssocID="{A345FB61-87CA-4A7A-831A-FDF58AF4401F}" presName="node" presStyleLbl="node1" presStyleIdx="3" presStyleCnt="5">
        <dgm:presLayoutVars>
          <dgm:bulletEnabled val="1"/>
        </dgm:presLayoutVars>
      </dgm:prSet>
      <dgm:spPr/>
      <dgm:t>
        <a:bodyPr/>
        <a:lstStyle/>
        <a:p>
          <a:endParaRPr lang="en-GB"/>
        </a:p>
      </dgm:t>
    </dgm:pt>
    <dgm:pt modelId="{853E202E-BDA8-4186-A796-7457A29CE112}" type="pres">
      <dgm:prSet presAssocID="{8BBFF730-2CF0-40F7-8A97-554E48688411}" presName="sibTrans" presStyleCnt="0"/>
      <dgm:spPr/>
    </dgm:pt>
    <dgm:pt modelId="{97DB9D77-4340-4B31-8779-896ADB26EA39}" type="pres">
      <dgm:prSet presAssocID="{8E67721F-AE10-42A5-B507-AB3ED86A74EA}" presName="node" presStyleLbl="node1" presStyleIdx="4" presStyleCnt="5">
        <dgm:presLayoutVars>
          <dgm:bulletEnabled val="1"/>
        </dgm:presLayoutVars>
      </dgm:prSet>
      <dgm:spPr/>
      <dgm:t>
        <a:bodyPr/>
        <a:lstStyle/>
        <a:p>
          <a:endParaRPr lang="en-GB"/>
        </a:p>
      </dgm:t>
    </dgm:pt>
  </dgm:ptLst>
  <dgm:cxnLst>
    <dgm:cxn modelId="{CC1FD3FD-027B-438C-900C-D6167E08D77C}" type="presOf" srcId="{AA312D42-11C1-4991-AA0C-71DE6261B145}" destId="{EC1BFF1F-954B-4196-B43F-6DDB91639CA3}" srcOrd="0" destOrd="0" presId="urn:microsoft.com/office/officeart/2005/8/layout/default"/>
    <dgm:cxn modelId="{166C70E8-593D-48F2-944B-F4F98A1D3D44}" srcId="{AA312D42-11C1-4991-AA0C-71DE6261B145}" destId="{C38F0041-CB48-4D23-B699-EF1450E50DE3}" srcOrd="2" destOrd="0" parTransId="{7063AE82-C320-46BF-9D2A-F1384A6DAC0A}" sibTransId="{4A3A9794-8995-43C7-B90B-E25F7EA6580A}"/>
    <dgm:cxn modelId="{BAF75B83-56DD-4F3B-A223-CEEB6960E3FE}" type="presOf" srcId="{8E67721F-AE10-42A5-B507-AB3ED86A74EA}" destId="{97DB9D77-4340-4B31-8779-896ADB26EA39}" srcOrd="0" destOrd="0" presId="urn:microsoft.com/office/officeart/2005/8/layout/default"/>
    <dgm:cxn modelId="{65CB4B9E-D09F-4F15-9BE8-7E319FF67092}" type="presOf" srcId="{A345FB61-87CA-4A7A-831A-FDF58AF4401F}" destId="{5C8ABCD3-DB1A-4521-9402-F11B4B8EEF41}" srcOrd="0" destOrd="0" presId="urn:microsoft.com/office/officeart/2005/8/layout/default"/>
    <dgm:cxn modelId="{8FD2DFA0-BFC9-4B58-A8C2-8B54ED11DCB0}" srcId="{AA312D42-11C1-4991-AA0C-71DE6261B145}" destId="{A345FB61-87CA-4A7A-831A-FDF58AF4401F}" srcOrd="3" destOrd="0" parTransId="{D9E97DE8-4B8B-423C-AD3F-882A8B200762}" sibTransId="{8BBFF730-2CF0-40F7-8A97-554E48688411}"/>
    <dgm:cxn modelId="{577B9453-944C-4CDD-ABBB-07C17A62996C}" srcId="{AA312D42-11C1-4991-AA0C-71DE6261B145}" destId="{8E67721F-AE10-42A5-B507-AB3ED86A74EA}" srcOrd="4" destOrd="0" parTransId="{0B1B48F5-A671-4EC2-A96F-13F49A7704CB}" sibTransId="{99DCB056-7481-4326-AB37-FF2D9BDBADCD}"/>
    <dgm:cxn modelId="{323A803A-64EC-499B-AEA5-6DC34A6632FA}" srcId="{AA312D42-11C1-4991-AA0C-71DE6261B145}" destId="{C2825139-E08C-45A9-9B23-D8CAA16CD717}" srcOrd="1" destOrd="0" parTransId="{C3617AE0-17CB-4EC5-82F6-B0D9333CDA01}" sibTransId="{AFD64F3C-4BE0-413B-826B-8E354A727508}"/>
    <dgm:cxn modelId="{39B6FB7E-3F63-478E-AD9E-EFA1ED70A888}" type="presOf" srcId="{053807D8-F1F3-4A32-B2FE-924774CA0D55}" destId="{A094830A-C487-429B-801B-5F12B9806C9E}" srcOrd="0" destOrd="0" presId="urn:microsoft.com/office/officeart/2005/8/layout/default"/>
    <dgm:cxn modelId="{BD12466B-F8E6-4CF0-B7C5-E50EEAB796B5}" srcId="{AA312D42-11C1-4991-AA0C-71DE6261B145}" destId="{053807D8-F1F3-4A32-B2FE-924774CA0D55}" srcOrd="0" destOrd="0" parTransId="{587F2462-5226-456D-94C7-236900DF32EB}" sibTransId="{F345FE56-63E4-44F6-9C8B-DFE82E301237}"/>
    <dgm:cxn modelId="{96D801F5-780A-4632-AB4D-0E5E4FB15EE8}" type="presOf" srcId="{C2825139-E08C-45A9-9B23-D8CAA16CD717}" destId="{425410A9-365E-495B-B75E-B9B2011966DE}" srcOrd="0" destOrd="0" presId="urn:microsoft.com/office/officeart/2005/8/layout/default"/>
    <dgm:cxn modelId="{0C51CE8C-B139-4511-8E72-4C5BE0340B7A}" type="presOf" srcId="{C38F0041-CB48-4D23-B699-EF1450E50DE3}" destId="{7366AACB-69C1-4E2F-A3CE-36725AAF1981}" srcOrd="0" destOrd="0" presId="urn:microsoft.com/office/officeart/2005/8/layout/default"/>
    <dgm:cxn modelId="{1BEFEBC1-009F-4E14-9A76-58077C8CB5F7}" type="presParOf" srcId="{EC1BFF1F-954B-4196-B43F-6DDB91639CA3}" destId="{A094830A-C487-429B-801B-5F12B9806C9E}" srcOrd="0" destOrd="0" presId="urn:microsoft.com/office/officeart/2005/8/layout/default"/>
    <dgm:cxn modelId="{ADC84CED-CFF3-4B1F-87A4-49516249DABA}" type="presParOf" srcId="{EC1BFF1F-954B-4196-B43F-6DDB91639CA3}" destId="{36AE41B4-1E07-41C1-ABD6-00BE13E3D29D}" srcOrd="1" destOrd="0" presId="urn:microsoft.com/office/officeart/2005/8/layout/default"/>
    <dgm:cxn modelId="{57BA6435-592C-4975-9444-9DDCF97919C5}" type="presParOf" srcId="{EC1BFF1F-954B-4196-B43F-6DDB91639CA3}" destId="{425410A9-365E-495B-B75E-B9B2011966DE}" srcOrd="2" destOrd="0" presId="urn:microsoft.com/office/officeart/2005/8/layout/default"/>
    <dgm:cxn modelId="{B936F0F4-BE70-483F-8BFC-ED8734E80AA7}" type="presParOf" srcId="{EC1BFF1F-954B-4196-B43F-6DDB91639CA3}" destId="{BEC6E90B-8DD4-4028-9A2A-20393B090667}" srcOrd="3" destOrd="0" presId="urn:microsoft.com/office/officeart/2005/8/layout/default"/>
    <dgm:cxn modelId="{47E5AAAB-E24D-4605-913C-D2247A92109F}" type="presParOf" srcId="{EC1BFF1F-954B-4196-B43F-6DDB91639CA3}" destId="{7366AACB-69C1-4E2F-A3CE-36725AAF1981}" srcOrd="4" destOrd="0" presId="urn:microsoft.com/office/officeart/2005/8/layout/default"/>
    <dgm:cxn modelId="{C5CF9376-B951-4DF7-82F6-947220308E3B}" type="presParOf" srcId="{EC1BFF1F-954B-4196-B43F-6DDB91639CA3}" destId="{FA6861C6-91FA-4C6C-AB7E-27651A0A8E53}" srcOrd="5" destOrd="0" presId="urn:microsoft.com/office/officeart/2005/8/layout/default"/>
    <dgm:cxn modelId="{A8C40C87-BBB1-47FF-A690-6CA292155772}" type="presParOf" srcId="{EC1BFF1F-954B-4196-B43F-6DDB91639CA3}" destId="{5C8ABCD3-DB1A-4521-9402-F11B4B8EEF41}" srcOrd="6" destOrd="0" presId="urn:microsoft.com/office/officeart/2005/8/layout/default"/>
    <dgm:cxn modelId="{D16667A6-6062-4E23-97AB-787916239066}" type="presParOf" srcId="{EC1BFF1F-954B-4196-B43F-6DDB91639CA3}" destId="{853E202E-BDA8-4186-A796-7457A29CE112}" srcOrd="7" destOrd="0" presId="urn:microsoft.com/office/officeart/2005/8/layout/default"/>
    <dgm:cxn modelId="{EFE83C52-F4C2-4278-828F-A2A568FC5AB8}" type="presParOf" srcId="{EC1BFF1F-954B-4196-B43F-6DDB91639CA3}" destId="{97DB9D77-4340-4B31-8779-896ADB26EA39}" srcOrd="8" destOrd="0" presId="urn:microsoft.com/office/officeart/2005/8/layout/default"/>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F43DB59A-8C3A-488A-980F-F80C69864AC8}" type="doc">
      <dgm:prSet loTypeId="urn:microsoft.com/office/officeart/2005/8/layout/pList1" loCatId="picture" qsTypeId="urn:microsoft.com/office/officeart/2005/8/quickstyle/simple1" qsCatId="simple" csTypeId="urn:microsoft.com/office/officeart/2005/8/colors/accent0_3" csCatId="mainScheme" phldr="1"/>
      <dgm:spPr/>
      <dgm:t>
        <a:bodyPr/>
        <a:lstStyle/>
        <a:p>
          <a:endParaRPr lang="en-GB"/>
        </a:p>
      </dgm:t>
    </dgm:pt>
    <dgm:pt modelId="{F9EACB51-596E-4286-BCF4-4734C516DDCA}">
      <dgm:prSet phldrT="[Text]"/>
      <dgm:spPr/>
      <dgm:t>
        <a:bodyPr/>
        <a:lstStyle/>
        <a:p>
          <a:r>
            <a:rPr lang="en-GB" dirty="0" smtClean="0"/>
            <a:t>Connected Vehicles</a:t>
          </a:r>
          <a:endParaRPr lang="en-GB" dirty="0"/>
        </a:p>
      </dgm:t>
    </dgm:pt>
    <dgm:pt modelId="{36491617-3BD7-4EC0-B856-C5FB8BB48ABD}" type="parTrans" cxnId="{35168AF0-7F84-4089-B6FF-2E7B97183E97}">
      <dgm:prSet/>
      <dgm:spPr/>
      <dgm:t>
        <a:bodyPr/>
        <a:lstStyle/>
        <a:p>
          <a:endParaRPr lang="en-GB"/>
        </a:p>
      </dgm:t>
    </dgm:pt>
    <dgm:pt modelId="{B5E75876-DA1F-48E5-9D64-60CDA6E9731C}" type="sibTrans" cxnId="{35168AF0-7F84-4089-B6FF-2E7B97183E97}">
      <dgm:prSet/>
      <dgm:spPr/>
      <dgm:t>
        <a:bodyPr/>
        <a:lstStyle/>
        <a:p>
          <a:endParaRPr lang="en-GB"/>
        </a:p>
      </dgm:t>
    </dgm:pt>
    <dgm:pt modelId="{15BBBAEF-746A-4190-8D14-DEFBB4EB49FD}">
      <dgm:prSet phldrT="[Text]"/>
      <dgm:spPr/>
      <dgm:t>
        <a:bodyPr/>
        <a:lstStyle/>
        <a:p>
          <a:r>
            <a:rPr lang="en-GB" dirty="0" smtClean="0"/>
            <a:t>Internet of Things</a:t>
          </a:r>
          <a:endParaRPr lang="en-GB" dirty="0"/>
        </a:p>
      </dgm:t>
    </dgm:pt>
    <dgm:pt modelId="{7C197F20-3B15-453B-B865-983DFCAEE913}" type="parTrans" cxnId="{CE237B21-A4C9-46AE-A4BB-B0B6B6BD0E4F}">
      <dgm:prSet/>
      <dgm:spPr/>
      <dgm:t>
        <a:bodyPr/>
        <a:lstStyle/>
        <a:p>
          <a:endParaRPr lang="en-GB"/>
        </a:p>
      </dgm:t>
    </dgm:pt>
    <dgm:pt modelId="{721E7936-B76D-4B1B-AE63-1D3C14EE593A}" type="sibTrans" cxnId="{CE237B21-A4C9-46AE-A4BB-B0B6B6BD0E4F}">
      <dgm:prSet/>
      <dgm:spPr/>
      <dgm:t>
        <a:bodyPr/>
        <a:lstStyle/>
        <a:p>
          <a:endParaRPr lang="en-GB"/>
        </a:p>
      </dgm:t>
    </dgm:pt>
    <dgm:pt modelId="{338F4171-0C75-4E68-9E20-1CE3ECA5F493}">
      <dgm:prSet phldrT="[Text]"/>
      <dgm:spPr/>
      <dgm:t>
        <a:bodyPr/>
        <a:lstStyle/>
        <a:p>
          <a:r>
            <a:rPr lang="en-GB" dirty="0" smtClean="0"/>
            <a:t>Automated Vehicles</a:t>
          </a:r>
          <a:endParaRPr lang="en-GB" dirty="0"/>
        </a:p>
      </dgm:t>
    </dgm:pt>
    <dgm:pt modelId="{9DC883C9-F916-4B0E-ABB3-4DE5D2E07233}" type="parTrans" cxnId="{6C45FEA5-026D-4426-ACAB-C4F66D87F7E5}">
      <dgm:prSet/>
      <dgm:spPr/>
      <dgm:t>
        <a:bodyPr/>
        <a:lstStyle/>
        <a:p>
          <a:endParaRPr lang="en-GB"/>
        </a:p>
      </dgm:t>
    </dgm:pt>
    <dgm:pt modelId="{115A5835-3F45-4A78-A613-2678966732B9}" type="sibTrans" cxnId="{6C45FEA5-026D-4426-ACAB-C4F66D87F7E5}">
      <dgm:prSet/>
      <dgm:spPr/>
      <dgm:t>
        <a:bodyPr/>
        <a:lstStyle/>
        <a:p>
          <a:endParaRPr lang="en-GB"/>
        </a:p>
      </dgm:t>
    </dgm:pt>
    <dgm:pt modelId="{12F09163-1900-4135-BF85-7A9388CA0983}">
      <dgm:prSet phldrT="[Text]"/>
      <dgm:spPr/>
      <dgm:t>
        <a:bodyPr/>
        <a:lstStyle/>
        <a:p>
          <a:r>
            <a:rPr lang="en-GB" dirty="0" smtClean="0"/>
            <a:t>Predictive Analytics</a:t>
          </a:r>
          <a:endParaRPr lang="en-GB" dirty="0"/>
        </a:p>
      </dgm:t>
    </dgm:pt>
    <dgm:pt modelId="{7077D77A-62E2-4468-B964-81EC0DC61190}" type="parTrans" cxnId="{55D3BEB8-A8E8-4952-B4B9-4FE0B8ADA40B}">
      <dgm:prSet/>
      <dgm:spPr/>
      <dgm:t>
        <a:bodyPr/>
        <a:lstStyle/>
        <a:p>
          <a:endParaRPr lang="en-GB"/>
        </a:p>
      </dgm:t>
    </dgm:pt>
    <dgm:pt modelId="{40D879D3-DA48-4E22-BBF2-911EE86D8342}" type="sibTrans" cxnId="{55D3BEB8-A8E8-4952-B4B9-4FE0B8ADA40B}">
      <dgm:prSet/>
      <dgm:spPr/>
      <dgm:t>
        <a:bodyPr/>
        <a:lstStyle/>
        <a:p>
          <a:endParaRPr lang="en-GB"/>
        </a:p>
      </dgm:t>
    </dgm:pt>
    <dgm:pt modelId="{1693E58D-4B99-464B-A725-9ED4E87C8AC1}">
      <dgm:prSet phldrT="[Text]"/>
      <dgm:spPr/>
      <dgm:t>
        <a:bodyPr/>
        <a:lstStyle/>
        <a:p>
          <a:r>
            <a:rPr lang="en-GB" dirty="0" smtClean="0"/>
            <a:t>Traffic Management</a:t>
          </a:r>
          <a:endParaRPr lang="en-GB" dirty="0"/>
        </a:p>
      </dgm:t>
    </dgm:pt>
    <dgm:pt modelId="{018AF820-1407-4216-9BF6-B5AEB4E7223B}" type="parTrans" cxnId="{FA8927C0-B47A-4BFB-AACE-5953A7C2D895}">
      <dgm:prSet/>
      <dgm:spPr/>
      <dgm:t>
        <a:bodyPr/>
        <a:lstStyle/>
        <a:p>
          <a:endParaRPr lang="en-GB"/>
        </a:p>
      </dgm:t>
    </dgm:pt>
    <dgm:pt modelId="{98D6EA5F-C381-404D-8EBC-39354F74E533}" type="sibTrans" cxnId="{FA8927C0-B47A-4BFB-AACE-5953A7C2D895}">
      <dgm:prSet/>
      <dgm:spPr/>
      <dgm:t>
        <a:bodyPr/>
        <a:lstStyle/>
        <a:p>
          <a:endParaRPr lang="en-GB"/>
        </a:p>
      </dgm:t>
    </dgm:pt>
    <dgm:pt modelId="{590D5DC7-F2C0-4816-9570-A71D96918CA7}" type="pres">
      <dgm:prSet presAssocID="{F43DB59A-8C3A-488A-980F-F80C69864AC8}" presName="Name0" presStyleCnt="0">
        <dgm:presLayoutVars>
          <dgm:dir/>
          <dgm:resizeHandles val="exact"/>
        </dgm:presLayoutVars>
      </dgm:prSet>
      <dgm:spPr/>
      <dgm:t>
        <a:bodyPr/>
        <a:lstStyle/>
        <a:p>
          <a:endParaRPr lang="en-GB"/>
        </a:p>
      </dgm:t>
    </dgm:pt>
    <dgm:pt modelId="{FF31950D-16CC-450C-9831-211972386F1C}" type="pres">
      <dgm:prSet presAssocID="{F9EACB51-596E-4286-BCF4-4734C516DDCA}" presName="compNode" presStyleCnt="0"/>
      <dgm:spPr/>
    </dgm:pt>
    <dgm:pt modelId="{EA9B5860-8B52-4F38-AD6E-9560E2D07018}" type="pres">
      <dgm:prSet presAssocID="{F9EACB51-596E-4286-BCF4-4734C516DDCA}" presName="pictRect" presStyleLbl="node1" presStyleIdx="0" presStyleCnt="5"/>
      <dgm:spPr>
        <a:blipFill>
          <a:blip xmlns:r="http://schemas.openxmlformats.org/officeDocument/2006/relationships" r:embed="rId1">
            <a:extLst>
              <a:ext uri="{28A0092B-C50C-407E-A947-70E740481C1C}">
                <a14:useLocalDpi xmlns:a14="http://schemas.microsoft.com/office/drawing/2010/main" val="0"/>
              </a:ext>
            </a:extLst>
          </a:blip>
          <a:srcRect/>
          <a:stretch>
            <a:fillRect t="-4000" b="-4000"/>
          </a:stretch>
        </a:blipFill>
      </dgm:spPr>
      <dgm:t>
        <a:bodyPr/>
        <a:lstStyle/>
        <a:p>
          <a:endParaRPr lang="en-GB"/>
        </a:p>
      </dgm:t>
    </dgm:pt>
    <dgm:pt modelId="{2392424B-4C77-46B7-A997-755BB381B36C}" type="pres">
      <dgm:prSet presAssocID="{F9EACB51-596E-4286-BCF4-4734C516DDCA}" presName="textRect" presStyleLbl="revTx" presStyleIdx="0" presStyleCnt="5">
        <dgm:presLayoutVars>
          <dgm:bulletEnabled val="1"/>
        </dgm:presLayoutVars>
      </dgm:prSet>
      <dgm:spPr/>
      <dgm:t>
        <a:bodyPr/>
        <a:lstStyle/>
        <a:p>
          <a:endParaRPr lang="en-GB"/>
        </a:p>
      </dgm:t>
    </dgm:pt>
    <dgm:pt modelId="{DE41D59F-3F31-42A4-A584-6402B4ACAF1A}" type="pres">
      <dgm:prSet presAssocID="{B5E75876-DA1F-48E5-9D64-60CDA6E9731C}" presName="sibTrans" presStyleLbl="sibTrans2D1" presStyleIdx="0" presStyleCnt="0"/>
      <dgm:spPr/>
      <dgm:t>
        <a:bodyPr/>
        <a:lstStyle/>
        <a:p>
          <a:endParaRPr lang="en-GB"/>
        </a:p>
      </dgm:t>
    </dgm:pt>
    <dgm:pt modelId="{9DC61635-A7DF-4D0B-AF7F-9642D35AC34D}" type="pres">
      <dgm:prSet presAssocID="{15BBBAEF-746A-4190-8D14-DEFBB4EB49FD}" presName="compNode" presStyleCnt="0"/>
      <dgm:spPr/>
    </dgm:pt>
    <dgm:pt modelId="{DADBA95B-64AE-43FC-BEC4-9DFFD8747D95}" type="pres">
      <dgm:prSet presAssocID="{15BBBAEF-746A-4190-8D14-DEFBB4EB49FD}" presName="pictRect" presStyleLbl="node1" presStyleIdx="1" presStyleCnt="5"/>
      <dgm:spPr>
        <a:blipFill>
          <a:blip xmlns:r="http://schemas.openxmlformats.org/officeDocument/2006/relationships" r:embed="rId2" cstate="print">
            <a:extLst>
              <a:ext uri="{28A0092B-C50C-407E-A947-70E740481C1C}">
                <a14:useLocalDpi xmlns:a14="http://schemas.microsoft.com/office/drawing/2010/main" val="0"/>
              </a:ext>
            </a:extLst>
          </a:blip>
          <a:srcRect/>
          <a:stretch>
            <a:fillRect l="-11000" r="-11000"/>
          </a:stretch>
        </a:blipFill>
      </dgm:spPr>
      <dgm:t>
        <a:bodyPr/>
        <a:lstStyle/>
        <a:p>
          <a:endParaRPr lang="en-GB"/>
        </a:p>
      </dgm:t>
    </dgm:pt>
    <dgm:pt modelId="{E3241199-6DBF-49DC-A42A-CB1ABEA43357}" type="pres">
      <dgm:prSet presAssocID="{15BBBAEF-746A-4190-8D14-DEFBB4EB49FD}" presName="textRect" presStyleLbl="revTx" presStyleIdx="1" presStyleCnt="5">
        <dgm:presLayoutVars>
          <dgm:bulletEnabled val="1"/>
        </dgm:presLayoutVars>
      </dgm:prSet>
      <dgm:spPr/>
      <dgm:t>
        <a:bodyPr/>
        <a:lstStyle/>
        <a:p>
          <a:endParaRPr lang="en-GB"/>
        </a:p>
      </dgm:t>
    </dgm:pt>
    <dgm:pt modelId="{AF43B7A8-EBF8-4AFC-92A6-6E36E07160F5}" type="pres">
      <dgm:prSet presAssocID="{721E7936-B76D-4B1B-AE63-1D3C14EE593A}" presName="sibTrans" presStyleLbl="sibTrans2D1" presStyleIdx="0" presStyleCnt="0"/>
      <dgm:spPr/>
      <dgm:t>
        <a:bodyPr/>
        <a:lstStyle/>
        <a:p>
          <a:endParaRPr lang="en-GB"/>
        </a:p>
      </dgm:t>
    </dgm:pt>
    <dgm:pt modelId="{E4AE2A56-4910-4D4C-93A1-331216559B15}" type="pres">
      <dgm:prSet presAssocID="{338F4171-0C75-4E68-9E20-1CE3ECA5F493}" presName="compNode" presStyleCnt="0"/>
      <dgm:spPr/>
    </dgm:pt>
    <dgm:pt modelId="{DA7DE296-B53F-4F92-97FB-74DBB43520CB}" type="pres">
      <dgm:prSet presAssocID="{338F4171-0C75-4E68-9E20-1CE3ECA5F493}" presName="pictRect" presStyleLbl="node1" presStyleIdx="2" presStyleCnt="5"/>
      <dgm:spPr>
        <a:blipFill>
          <a:blip xmlns:r="http://schemas.openxmlformats.org/officeDocument/2006/relationships" r:embed="rId3" cstate="print">
            <a:extLst>
              <a:ext uri="{28A0092B-C50C-407E-A947-70E740481C1C}">
                <a14:useLocalDpi xmlns:a14="http://schemas.microsoft.com/office/drawing/2010/main" val="0"/>
              </a:ext>
            </a:extLst>
          </a:blip>
          <a:srcRect/>
          <a:stretch>
            <a:fillRect l="-11000" r="-11000"/>
          </a:stretch>
        </a:blipFill>
      </dgm:spPr>
      <dgm:t>
        <a:bodyPr/>
        <a:lstStyle/>
        <a:p>
          <a:endParaRPr lang="en-GB"/>
        </a:p>
      </dgm:t>
    </dgm:pt>
    <dgm:pt modelId="{A281E0F2-9A42-4F37-8D8F-7519DF38B90E}" type="pres">
      <dgm:prSet presAssocID="{338F4171-0C75-4E68-9E20-1CE3ECA5F493}" presName="textRect" presStyleLbl="revTx" presStyleIdx="2" presStyleCnt="5">
        <dgm:presLayoutVars>
          <dgm:bulletEnabled val="1"/>
        </dgm:presLayoutVars>
      </dgm:prSet>
      <dgm:spPr/>
      <dgm:t>
        <a:bodyPr/>
        <a:lstStyle/>
        <a:p>
          <a:endParaRPr lang="en-GB"/>
        </a:p>
      </dgm:t>
    </dgm:pt>
    <dgm:pt modelId="{F5A378ED-541E-44F6-AAC2-7E49707D75D3}" type="pres">
      <dgm:prSet presAssocID="{115A5835-3F45-4A78-A613-2678966732B9}" presName="sibTrans" presStyleLbl="sibTrans2D1" presStyleIdx="0" presStyleCnt="0"/>
      <dgm:spPr/>
      <dgm:t>
        <a:bodyPr/>
        <a:lstStyle/>
        <a:p>
          <a:endParaRPr lang="en-GB"/>
        </a:p>
      </dgm:t>
    </dgm:pt>
    <dgm:pt modelId="{7E7A2090-2E01-448B-B34B-C6F6F6DBE05F}" type="pres">
      <dgm:prSet presAssocID="{12F09163-1900-4135-BF85-7A9388CA0983}" presName="compNode" presStyleCnt="0"/>
      <dgm:spPr/>
    </dgm:pt>
    <dgm:pt modelId="{E0A37067-4060-44C0-87A1-0B839DF9379B}" type="pres">
      <dgm:prSet presAssocID="{12F09163-1900-4135-BF85-7A9388CA0983}" presName="pictRect" presStyleLbl="node1" presStyleIdx="3" presStyleCnt="5"/>
      <dgm:spPr>
        <a:blipFill>
          <a:blip xmlns:r="http://schemas.openxmlformats.org/officeDocument/2006/relationships" r:embed="rId4" cstate="print">
            <a:extLst>
              <a:ext uri="{28A0092B-C50C-407E-A947-70E740481C1C}">
                <a14:useLocalDpi xmlns:a14="http://schemas.microsoft.com/office/drawing/2010/main" val="0"/>
              </a:ext>
            </a:extLst>
          </a:blip>
          <a:srcRect/>
          <a:stretch>
            <a:fillRect t="-7000" b="-7000"/>
          </a:stretch>
        </a:blipFill>
      </dgm:spPr>
      <dgm:t>
        <a:bodyPr/>
        <a:lstStyle/>
        <a:p>
          <a:endParaRPr lang="en-GB"/>
        </a:p>
      </dgm:t>
    </dgm:pt>
    <dgm:pt modelId="{51FE0919-2DB8-4536-AB80-F5036C14F871}" type="pres">
      <dgm:prSet presAssocID="{12F09163-1900-4135-BF85-7A9388CA0983}" presName="textRect" presStyleLbl="revTx" presStyleIdx="3" presStyleCnt="5">
        <dgm:presLayoutVars>
          <dgm:bulletEnabled val="1"/>
        </dgm:presLayoutVars>
      </dgm:prSet>
      <dgm:spPr/>
      <dgm:t>
        <a:bodyPr/>
        <a:lstStyle/>
        <a:p>
          <a:endParaRPr lang="en-GB"/>
        </a:p>
      </dgm:t>
    </dgm:pt>
    <dgm:pt modelId="{9880BD63-57A8-4ADA-A057-2E75747B89E3}" type="pres">
      <dgm:prSet presAssocID="{40D879D3-DA48-4E22-BBF2-911EE86D8342}" presName="sibTrans" presStyleLbl="sibTrans2D1" presStyleIdx="0" presStyleCnt="0"/>
      <dgm:spPr/>
      <dgm:t>
        <a:bodyPr/>
        <a:lstStyle/>
        <a:p>
          <a:endParaRPr lang="en-GB"/>
        </a:p>
      </dgm:t>
    </dgm:pt>
    <dgm:pt modelId="{506851FD-CA50-43D2-984D-940FCE6FF9AD}" type="pres">
      <dgm:prSet presAssocID="{1693E58D-4B99-464B-A725-9ED4E87C8AC1}" presName="compNode" presStyleCnt="0"/>
      <dgm:spPr/>
    </dgm:pt>
    <dgm:pt modelId="{4867D9CE-362F-4628-A795-0A96CC0EE389}" type="pres">
      <dgm:prSet presAssocID="{1693E58D-4B99-464B-A725-9ED4E87C8AC1}" presName="pictRect" presStyleLbl="node1" presStyleIdx="4" presStyleCnt="5"/>
      <dgm:spPr>
        <a:blipFill>
          <a:blip xmlns:r="http://schemas.openxmlformats.org/officeDocument/2006/relationships" r:embed="rId5">
            <a:extLst>
              <a:ext uri="{28A0092B-C50C-407E-A947-70E740481C1C}">
                <a14:useLocalDpi xmlns:a14="http://schemas.microsoft.com/office/drawing/2010/main" val="0"/>
              </a:ext>
            </a:extLst>
          </a:blip>
          <a:srcRect/>
          <a:stretch>
            <a:fillRect l="-2000" r="-2000"/>
          </a:stretch>
        </a:blipFill>
      </dgm:spPr>
      <dgm:t>
        <a:bodyPr/>
        <a:lstStyle/>
        <a:p>
          <a:endParaRPr lang="en-GB"/>
        </a:p>
      </dgm:t>
    </dgm:pt>
    <dgm:pt modelId="{0E270086-6216-4FF4-B779-66CAE475AD8B}" type="pres">
      <dgm:prSet presAssocID="{1693E58D-4B99-464B-A725-9ED4E87C8AC1}" presName="textRect" presStyleLbl="revTx" presStyleIdx="4" presStyleCnt="5">
        <dgm:presLayoutVars>
          <dgm:bulletEnabled val="1"/>
        </dgm:presLayoutVars>
      </dgm:prSet>
      <dgm:spPr/>
      <dgm:t>
        <a:bodyPr/>
        <a:lstStyle/>
        <a:p>
          <a:endParaRPr lang="en-GB"/>
        </a:p>
      </dgm:t>
    </dgm:pt>
  </dgm:ptLst>
  <dgm:cxnLst>
    <dgm:cxn modelId="{7C182F32-D447-42D8-AFB3-B001493BD996}" type="presOf" srcId="{F9EACB51-596E-4286-BCF4-4734C516DDCA}" destId="{2392424B-4C77-46B7-A997-755BB381B36C}" srcOrd="0" destOrd="0" presId="urn:microsoft.com/office/officeart/2005/8/layout/pList1"/>
    <dgm:cxn modelId="{1F3CCBE0-166B-4946-AAAE-C6694AF8BC5B}" type="presOf" srcId="{12F09163-1900-4135-BF85-7A9388CA0983}" destId="{51FE0919-2DB8-4536-AB80-F5036C14F871}" srcOrd="0" destOrd="0" presId="urn:microsoft.com/office/officeart/2005/8/layout/pList1"/>
    <dgm:cxn modelId="{527B89E4-26BC-4784-A987-A7104C09B602}" type="presOf" srcId="{115A5835-3F45-4A78-A613-2678966732B9}" destId="{F5A378ED-541E-44F6-AAC2-7E49707D75D3}" srcOrd="0" destOrd="0" presId="urn:microsoft.com/office/officeart/2005/8/layout/pList1"/>
    <dgm:cxn modelId="{DF1DFE7C-1C95-4504-94B4-618A5AC6653F}" type="presOf" srcId="{40D879D3-DA48-4E22-BBF2-911EE86D8342}" destId="{9880BD63-57A8-4ADA-A057-2E75747B89E3}" srcOrd="0" destOrd="0" presId="urn:microsoft.com/office/officeart/2005/8/layout/pList1"/>
    <dgm:cxn modelId="{C30ECBB8-FF3B-48BB-9C47-BDA9D746DB15}" type="presOf" srcId="{338F4171-0C75-4E68-9E20-1CE3ECA5F493}" destId="{A281E0F2-9A42-4F37-8D8F-7519DF38B90E}" srcOrd="0" destOrd="0" presId="urn:microsoft.com/office/officeart/2005/8/layout/pList1"/>
    <dgm:cxn modelId="{19A2A5BE-FE21-4AE4-8DA1-32B1159E8217}" type="presOf" srcId="{1693E58D-4B99-464B-A725-9ED4E87C8AC1}" destId="{0E270086-6216-4FF4-B779-66CAE475AD8B}" srcOrd="0" destOrd="0" presId="urn:microsoft.com/office/officeart/2005/8/layout/pList1"/>
    <dgm:cxn modelId="{55D3BEB8-A8E8-4952-B4B9-4FE0B8ADA40B}" srcId="{F43DB59A-8C3A-488A-980F-F80C69864AC8}" destId="{12F09163-1900-4135-BF85-7A9388CA0983}" srcOrd="3" destOrd="0" parTransId="{7077D77A-62E2-4468-B964-81EC0DC61190}" sibTransId="{40D879D3-DA48-4E22-BBF2-911EE86D8342}"/>
    <dgm:cxn modelId="{6FCF6468-6029-4688-A26A-2F75B29715BB}" type="presOf" srcId="{B5E75876-DA1F-48E5-9D64-60CDA6E9731C}" destId="{DE41D59F-3F31-42A4-A584-6402B4ACAF1A}" srcOrd="0" destOrd="0" presId="urn:microsoft.com/office/officeart/2005/8/layout/pList1"/>
    <dgm:cxn modelId="{A10BA861-4AED-4837-BE1C-4E53B0323CF7}" type="presOf" srcId="{F43DB59A-8C3A-488A-980F-F80C69864AC8}" destId="{590D5DC7-F2C0-4816-9570-A71D96918CA7}" srcOrd="0" destOrd="0" presId="urn:microsoft.com/office/officeart/2005/8/layout/pList1"/>
    <dgm:cxn modelId="{F3B5A8D1-9D8F-4F3F-9236-7222CA3A00B8}" type="presOf" srcId="{721E7936-B76D-4B1B-AE63-1D3C14EE593A}" destId="{AF43B7A8-EBF8-4AFC-92A6-6E36E07160F5}" srcOrd="0" destOrd="0" presId="urn:microsoft.com/office/officeart/2005/8/layout/pList1"/>
    <dgm:cxn modelId="{FA8927C0-B47A-4BFB-AACE-5953A7C2D895}" srcId="{F43DB59A-8C3A-488A-980F-F80C69864AC8}" destId="{1693E58D-4B99-464B-A725-9ED4E87C8AC1}" srcOrd="4" destOrd="0" parTransId="{018AF820-1407-4216-9BF6-B5AEB4E7223B}" sibTransId="{98D6EA5F-C381-404D-8EBC-39354F74E533}"/>
    <dgm:cxn modelId="{35168AF0-7F84-4089-B6FF-2E7B97183E97}" srcId="{F43DB59A-8C3A-488A-980F-F80C69864AC8}" destId="{F9EACB51-596E-4286-BCF4-4734C516DDCA}" srcOrd="0" destOrd="0" parTransId="{36491617-3BD7-4EC0-B856-C5FB8BB48ABD}" sibTransId="{B5E75876-DA1F-48E5-9D64-60CDA6E9731C}"/>
    <dgm:cxn modelId="{CE237B21-A4C9-46AE-A4BB-B0B6B6BD0E4F}" srcId="{F43DB59A-8C3A-488A-980F-F80C69864AC8}" destId="{15BBBAEF-746A-4190-8D14-DEFBB4EB49FD}" srcOrd="1" destOrd="0" parTransId="{7C197F20-3B15-453B-B865-983DFCAEE913}" sibTransId="{721E7936-B76D-4B1B-AE63-1D3C14EE593A}"/>
    <dgm:cxn modelId="{E6B26E6E-A7CB-4F78-AF98-48FA760860BA}" type="presOf" srcId="{15BBBAEF-746A-4190-8D14-DEFBB4EB49FD}" destId="{E3241199-6DBF-49DC-A42A-CB1ABEA43357}" srcOrd="0" destOrd="0" presId="urn:microsoft.com/office/officeart/2005/8/layout/pList1"/>
    <dgm:cxn modelId="{6C45FEA5-026D-4426-ACAB-C4F66D87F7E5}" srcId="{F43DB59A-8C3A-488A-980F-F80C69864AC8}" destId="{338F4171-0C75-4E68-9E20-1CE3ECA5F493}" srcOrd="2" destOrd="0" parTransId="{9DC883C9-F916-4B0E-ABB3-4DE5D2E07233}" sibTransId="{115A5835-3F45-4A78-A613-2678966732B9}"/>
    <dgm:cxn modelId="{ED05D6A7-6B61-4390-9721-4BD528B6D0C3}" type="presParOf" srcId="{590D5DC7-F2C0-4816-9570-A71D96918CA7}" destId="{FF31950D-16CC-450C-9831-211972386F1C}" srcOrd="0" destOrd="0" presId="urn:microsoft.com/office/officeart/2005/8/layout/pList1"/>
    <dgm:cxn modelId="{33CBFEC3-2C96-482E-AF3D-9860409B7AAC}" type="presParOf" srcId="{FF31950D-16CC-450C-9831-211972386F1C}" destId="{EA9B5860-8B52-4F38-AD6E-9560E2D07018}" srcOrd="0" destOrd="0" presId="urn:microsoft.com/office/officeart/2005/8/layout/pList1"/>
    <dgm:cxn modelId="{66AA6F38-CBB7-4D8D-BB18-B671FF60981C}" type="presParOf" srcId="{FF31950D-16CC-450C-9831-211972386F1C}" destId="{2392424B-4C77-46B7-A997-755BB381B36C}" srcOrd="1" destOrd="0" presId="urn:microsoft.com/office/officeart/2005/8/layout/pList1"/>
    <dgm:cxn modelId="{5BFE54F7-EAB8-4E29-80A4-5ABF0A6F3115}" type="presParOf" srcId="{590D5DC7-F2C0-4816-9570-A71D96918CA7}" destId="{DE41D59F-3F31-42A4-A584-6402B4ACAF1A}" srcOrd="1" destOrd="0" presId="urn:microsoft.com/office/officeart/2005/8/layout/pList1"/>
    <dgm:cxn modelId="{38CAB91A-93E8-4C67-BD92-71252046C7BD}" type="presParOf" srcId="{590D5DC7-F2C0-4816-9570-A71D96918CA7}" destId="{9DC61635-A7DF-4D0B-AF7F-9642D35AC34D}" srcOrd="2" destOrd="0" presId="urn:microsoft.com/office/officeart/2005/8/layout/pList1"/>
    <dgm:cxn modelId="{E2C86B9C-B2C8-4000-A9C0-CDFC47FB2E03}" type="presParOf" srcId="{9DC61635-A7DF-4D0B-AF7F-9642D35AC34D}" destId="{DADBA95B-64AE-43FC-BEC4-9DFFD8747D95}" srcOrd="0" destOrd="0" presId="urn:microsoft.com/office/officeart/2005/8/layout/pList1"/>
    <dgm:cxn modelId="{1224AFB4-0D16-4627-B146-35433B933BA4}" type="presParOf" srcId="{9DC61635-A7DF-4D0B-AF7F-9642D35AC34D}" destId="{E3241199-6DBF-49DC-A42A-CB1ABEA43357}" srcOrd="1" destOrd="0" presId="urn:microsoft.com/office/officeart/2005/8/layout/pList1"/>
    <dgm:cxn modelId="{3A130984-7E54-49E7-9C04-FCB7038E846C}" type="presParOf" srcId="{590D5DC7-F2C0-4816-9570-A71D96918CA7}" destId="{AF43B7A8-EBF8-4AFC-92A6-6E36E07160F5}" srcOrd="3" destOrd="0" presId="urn:microsoft.com/office/officeart/2005/8/layout/pList1"/>
    <dgm:cxn modelId="{AE858417-E616-43C1-88D0-EF833FB84DEA}" type="presParOf" srcId="{590D5DC7-F2C0-4816-9570-A71D96918CA7}" destId="{E4AE2A56-4910-4D4C-93A1-331216559B15}" srcOrd="4" destOrd="0" presId="urn:microsoft.com/office/officeart/2005/8/layout/pList1"/>
    <dgm:cxn modelId="{5476A3D7-4EFA-4B8F-AF47-3C266482045F}" type="presParOf" srcId="{E4AE2A56-4910-4D4C-93A1-331216559B15}" destId="{DA7DE296-B53F-4F92-97FB-74DBB43520CB}" srcOrd="0" destOrd="0" presId="urn:microsoft.com/office/officeart/2005/8/layout/pList1"/>
    <dgm:cxn modelId="{E1881C9C-7D96-4211-93DD-184BF172227E}" type="presParOf" srcId="{E4AE2A56-4910-4D4C-93A1-331216559B15}" destId="{A281E0F2-9A42-4F37-8D8F-7519DF38B90E}" srcOrd="1" destOrd="0" presId="urn:microsoft.com/office/officeart/2005/8/layout/pList1"/>
    <dgm:cxn modelId="{9866C4CC-1DCB-4A0E-A551-BEA75918B21B}" type="presParOf" srcId="{590D5DC7-F2C0-4816-9570-A71D96918CA7}" destId="{F5A378ED-541E-44F6-AAC2-7E49707D75D3}" srcOrd="5" destOrd="0" presId="urn:microsoft.com/office/officeart/2005/8/layout/pList1"/>
    <dgm:cxn modelId="{60856C17-28A4-445E-83B7-0B4E0CAC16D4}" type="presParOf" srcId="{590D5DC7-F2C0-4816-9570-A71D96918CA7}" destId="{7E7A2090-2E01-448B-B34B-C6F6F6DBE05F}" srcOrd="6" destOrd="0" presId="urn:microsoft.com/office/officeart/2005/8/layout/pList1"/>
    <dgm:cxn modelId="{5DC742B6-89B9-4771-A18D-E3CCA8DCAC64}" type="presParOf" srcId="{7E7A2090-2E01-448B-B34B-C6F6F6DBE05F}" destId="{E0A37067-4060-44C0-87A1-0B839DF9379B}" srcOrd="0" destOrd="0" presId="urn:microsoft.com/office/officeart/2005/8/layout/pList1"/>
    <dgm:cxn modelId="{FA78F260-496F-44C9-A9EC-4A6F5449288F}" type="presParOf" srcId="{7E7A2090-2E01-448B-B34B-C6F6F6DBE05F}" destId="{51FE0919-2DB8-4536-AB80-F5036C14F871}" srcOrd="1" destOrd="0" presId="urn:microsoft.com/office/officeart/2005/8/layout/pList1"/>
    <dgm:cxn modelId="{C8758BDC-191F-42B0-9850-714C53A547F3}" type="presParOf" srcId="{590D5DC7-F2C0-4816-9570-A71D96918CA7}" destId="{9880BD63-57A8-4ADA-A057-2E75747B89E3}" srcOrd="7" destOrd="0" presId="urn:microsoft.com/office/officeart/2005/8/layout/pList1"/>
    <dgm:cxn modelId="{C1982AF6-B47F-4C27-BDB4-283D27B90FF7}" type="presParOf" srcId="{590D5DC7-F2C0-4816-9570-A71D96918CA7}" destId="{506851FD-CA50-43D2-984D-940FCE6FF9AD}" srcOrd="8" destOrd="0" presId="urn:microsoft.com/office/officeart/2005/8/layout/pList1"/>
    <dgm:cxn modelId="{FBD89A27-88C5-4DE6-BF20-B0ED4BDD9EE3}" type="presParOf" srcId="{506851FD-CA50-43D2-984D-940FCE6FF9AD}" destId="{4867D9CE-362F-4628-A795-0A96CC0EE389}" srcOrd="0" destOrd="0" presId="urn:microsoft.com/office/officeart/2005/8/layout/pList1"/>
    <dgm:cxn modelId="{030C87A5-E2B1-4BA0-AB1C-FE05FCA6650A}" type="presParOf" srcId="{506851FD-CA50-43D2-984D-940FCE6FF9AD}" destId="{0E270086-6216-4FF4-B779-66CAE475AD8B}" srcOrd="1" destOrd="0" presId="urn:microsoft.com/office/officeart/2005/8/layout/p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F43DB59A-8C3A-488A-980F-F80C69864AC8}" type="doc">
      <dgm:prSet loTypeId="urn:microsoft.com/office/officeart/2005/8/layout/pList1" loCatId="picture" qsTypeId="urn:microsoft.com/office/officeart/2005/8/quickstyle/simple1" qsCatId="simple" csTypeId="urn:microsoft.com/office/officeart/2005/8/colors/accent0_3" csCatId="mainScheme" phldr="1"/>
      <dgm:spPr/>
      <dgm:t>
        <a:bodyPr/>
        <a:lstStyle/>
        <a:p>
          <a:endParaRPr lang="en-GB"/>
        </a:p>
      </dgm:t>
    </dgm:pt>
    <dgm:pt modelId="{F9EACB51-596E-4286-BCF4-4734C516DDCA}">
      <dgm:prSet phldrT="[Text]"/>
      <dgm:spPr/>
      <dgm:t>
        <a:bodyPr/>
        <a:lstStyle/>
        <a:p>
          <a:r>
            <a:rPr lang="en-GB" dirty="0" smtClean="0"/>
            <a:t>Exploiting data from new sources</a:t>
          </a:r>
          <a:endParaRPr lang="en-GB" dirty="0"/>
        </a:p>
      </dgm:t>
    </dgm:pt>
    <dgm:pt modelId="{36491617-3BD7-4EC0-B856-C5FB8BB48ABD}" type="parTrans" cxnId="{35168AF0-7F84-4089-B6FF-2E7B97183E97}">
      <dgm:prSet/>
      <dgm:spPr/>
      <dgm:t>
        <a:bodyPr/>
        <a:lstStyle/>
        <a:p>
          <a:endParaRPr lang="en-GB"/>
        </a:p>
      </dgm:t>
    </dgm:pt>
    <dgm:pt modelId="{B5E75876-DA1F-48E5-9D64-60CDA6E9731C}" type="sibTrans" cxnId="{35168AF0-7F84-4089-B6FF-2E7B97183E97}">
      <dgm:prSet/>
      <dgm:spPr/>
      <dgm:t>
        <a:bodyPr/>
        <a:lstStyle/>
        <a:p>
          <a:endParaRPr lang="en-GB"/>
        </a:p>
      </dgm:t>
    </dgm:pt>
    <dgm:pt modelId="{15BBBAEF-746A-4190-8D14-DEFBB4EB49FD}">
      <dgm:prSet phldrT="[Text]"/>
      <dgm:spPr/>
      <dgm:t>
        <a:bodyPr/>
        <a:lstStyle/>
        <a:p>
          <a:r>
            <a:rPr lang="en-GB" dirty="0" smtClean="0"/>
            <a:t>Better customer experience</a:t>
          </a:r>
          <a:endParaRPr lang="en-GB" dirty="0"/>
        </a:p>
      </dgm:t>
    </dgm:pt>
    <dgm:pt modelId="{7C197F20-3B15-453B-B865-983DFCAEE913}" type="parTrans" cxnId="{CE237B21-A4C9-46AE-A4BB-B0B6B6BD0E4F}">
      <dgm:prSet/>
      <dgm:spPr/>
      <dgm:t>
        <a:bodyPr/>
        <a:lstStyle/>
        <a:p>
          <a:endParaRPr lang="en-GB"/>
        </a:p>
      </dgm:t>
    </dgm:pt>
    <dgm:pt modelId="{721E7936-B76D-4B1B-AE63-1D3C14EE593A}" type="sibTrans" cxnId="{CE237B21-A4C9-46AE-A4BB-B0B6B6BD0E4F}">
      <dgm:prSet/>
      <dgm:spPr/>
      <dgm:t>
        <a:bodyPr/>
        <a:lstStyle/>
        <a:p>
          <a:endParaRPr lang="en-GB"/>
        </a:p>
      </dgm:t>
    </dgm:pt>
    <dgm:pt modelId="{338F4171-0C75-4E68-9E20-1CE3ECA5F493}">
      <dgm:prSet phldrT="[Text]"/>
      <dgm:spPr/>
      <dgm:t>
        <a:bodyPr/>
        <a:lstStyle/>
        <a:p>
          <a:r>
            <a:rPr lang="en-GB" dirty="0" smtClean="0"/>
            <a:t>Reducing collisions</a:t>
          </a:r>
          <a:endParaRPr lang="en-GB" dirty="0"/>
        </a:p>
      </dgm:t>
    </dgm:pt>
    <dgm:pt modelId="{9DC883C9-F916-4B0E-ABB3-4DE5D2E07233}" type="parTrans" cxnId="{6C45FEA5-026D-4426-ACAB-C4F66D87F7E5}">
      <dgm:prSet/>
      <dgm:spPr/>
      <dgm:t>
        <a:bodyPr/>
        <a:lstStyle/>
        <a:p>
          <a:endParaRPr lang="en-GB"/>
        </a:p>
      </dgm:t>
    </dgm:pt>
    <dgm:pt modelId="{115A5835-3F45-4A78-A613-2678966732B9}" type="sibTrans" cxnId="{6C45FEA5-026D-4426-ACAB-C4F66D87F7E5}">
      <dgm:prSet/>
      <dgm:spPr/>
      <dgm:t>
        <a:bodyPr/>
        <a:lstStyle/>
        <a:p>
          <a:endParaRPr lang="en-GB"/>
        </a:p>
      </dgm:t>
    </dgm:pt>
    <dgm:pt modelId="{590D5DC7-F2C0-4816-9570-A71D96918CA7}" type="pres">
      <dgm:prSet presAssocID="{F43DB59A-8C3A-488A-980F-F80C69864AC8}" presName="Name0" presStyleCnt="0">
        <dgm:presLayoutVars>
          <dgm:dir/>
          <dgm:resizeHandles val="exact"/>
        </dgm:presLayoutVars>
      </dgm:prSet>
      <dgm:spPr/>
      <dgm:t>
        <a:bodyPr/>
        <a:lstStyle/>
        <a:p>
          <a:endParaRPr lang="en-GB"/>
        </a:p>
      </dgm:t>
    </dgm:pt>
    <dgm:pt modelId="{FF31950D-16CC-450C-9831-211972386F1C}" type="pres">
      <dgm:prSet presAssocID="{F9EACB51-596E-4286-BCF4-4734C516DDCA}" presName="compNode" presStyleCnt="0"/>
      <dgm:spPr/>
    </dgm:pt>
    <dgm:pt modelId="{EA9B5860-8B52-4F38-AD6E-9560E2D07018}" type="pres">
      <dgm:prSet presAssocID="{F9EACB51-596E-4286-BCF4-4734C516DDCA}" presName="pictRect" presStyleLbl="node1" presStyleIdx="0" presStyleCnt="3"/>
      <dgm:spPr>
        <a:blipFill>
          <a:blip xmlns:r="http://schemas.openxmlformats.org/officeDocument/2006/relationships" r:embed="rId1">
            <a:extLst>
              <a:ext uri="{28A0092B-C50C-407E-A947-70E740481C1C}">
                <a14:useLocalDpi xmlns:a14="http://schemas.microsoft.com/office/drawing/2010/main" val="0"/>
              </a:ext>
            </a:extLst>
          </a:blip>
          <a:srcRect/>
          <a:stretch>
            <a:fillRect t="-8000" b="-8000"/>
          </a:stretch>
        </a:blipFill>
      </dgm:spPr>
      <dgm:t>
        <a:bodyPr/>
        <a:lstStyle/>
        <a:p>
          <a:endParaRPr lang="en-GB"/>
        </a:p>
      </dgm:t>
    </dgm:pt>
    <dgm:pt modelId="{2392424B-4C77-46B7-A997-755BB381B36C}" type="pres">
      <dgm:prSet presAssocID="{F9EACB51-596E-4286-BCF4-4734C516DDCA}" presName="textRect" presStyleLbl="revTx" presStyleIdx="0" presStyleCnt="3">
        <dgm:presLayoutVars>
          <dgm:bulletEnabled val="1"/>
        </dgm:presLayoutVars>
      </dgm:prSet>
      <dgm:spPr/>
      <dgm:t>
        <a:bodyPr/>
        <a:lstStyle/>
        <a:p>
          <a:endParaRPr lang="en-GB"/>
        </a:p>
      </dgm:t>
    </dgm:pt>
    <dgm:pt modelId="{DE41D59F-3F31-42A4-A584-6402B4ACAF1A}" type="pres">
      <dgm:prSet presAssocID="{B5E75876-DA1F-48E5-9D64-60CDA6E9731C}" presName="sibTrans" presStyleLbl="sibTrans2D1" presStyleIdx="0" presStyleCnt="0"/>
      <dgm:spPr/>
      <dgm:t>
        <a:bodyPr/>
        <a:lstStyle/>
        <a:p>
          <a:endParaRPr lang="en-GB"/>
        </a:p>
      </dgm:t>
    </dgm:pt>
    <dgm:pt modelId="{9DC61635-A7DF-4D0B-AF7F-9642D35AC34D}" type="pres">
      <dgm:prSet presAssocID="{15BBBAEF-746A-4190-8D14-DEFBB4EB49FD}" presName="compNode" presStyleCnt="0"/>
      <dgm:spPr/>
    </dgm:pt>
    <dgm:pt modelId="{DADBA95B-64AE-43FC-BEC4-9DFFD8747D95}" type="pres">
      <dgm:prSet presAssocID="{15BBBAEF-746A-4190-8D14-DEFBB4EB49FD}" presName="pictRect" presStyleLbl="node1" presStyleIdx="1" presStyleCnt="3"/>
      <dgm:spPr>
        <a:blipFill>
          <a:blip xmlns:r="http://schemas.openxmlformats.org/officeDocument/2006/relationships" r:embed="rId2" cstate="print">
            <a:extLst>
              <a:ext uri="{28A0092B-C50C-407E-A947-70E740481C1C}">
                <a14:useLocalDpi xmlns:a14="http://schemas.microsoft.com/office/drawing/2010/main" val="0"/>
              </a:ext>
            </a:extLst>
          </a:blip>
          <a:srcRect/>
          <a:stretch>
            <a:fillRect t="-1000" b="-1000"/>
          </a:stretch>
        </a:blipFill>
      </dgm:spPr>
      <dgm:t>
        <a:bodyPr/>
        <a:lstStyle/>
        <a:p>
          <a:endParaRPr lang="en-GB"/>
        </a:p>
      </dgm:t>
    </dgm:pt>
    <dgm:pt modelId="{E3241199-6DBF-49DC-A42A-CB1ABEA43357}" type="pres">
      <dgm:prSet presAssocID="{15BBBAEF-746A-4190-8D14-DEFBB4EB49FD}" presName="textRect" presStyleLbl="revTx" presStyleIdx="1" presStyleCnt="3">
        <dgm:presLayoutVars>
          <dgm:bulletEnabled val="1"/>
        </dgm:presLayoutVars>
      </dgm:prSet>
      <dgm:spPr/>
      <dgm:t>
        <a:bodyPr/>
        <a:lstStyle/>
        <a:p>
          <a:endParaRPr lang="en-GB"/>
        </a:p>
      </dgm:t>
    </dgm:pt>
    <dgm:pt modelId="{AF43B7A8-EBF8-4AFC-92A6-6E36E07160F5}" type="pres">
      <dgm:prSet presAssocID="{721E7936-B76D-4B1B-AE63-1D3C14EE593A}" presName="sibTrans" presStyleLbl="sibTrans2D1" presStyleIdx="0" presStyleCnt="0"/>
      <dgm:spPr/>
      <dgm:t>
        <a:bodyPr/>
        <a:lstStyle/>
        <a:p>
          <a:endParaRPr lang="en-GB"/>
        </a:p>
      </dgm:t>
    </dgm:pt>
    <dgm:pt modelId="{E4AE2A56-4910-4D4C-93A1-331216559B15}" type="pres">
      <dgm:prSet presAssocID="{338F4171-0C75-4E68-9E20-1CE3ECA5F493}" presName="compNode" presStyleCnt="0"/>
      <dgm:spPr/>
    </dgm:pt>
    <dgm:pt modelId="{DA7DE296-B53F-4F92-97FB-74DBB43520CB}" type="pres">
      <dgm:prSet presAssocID="{338F4171-0C75-4E68-9E20-1CE3ECA5F493}" presName="pictRect" presStyleLbl="node1" presStyleIdx="2" presStyleCnt="3"/>
      <dgm:spPr>
        <a:blipFill>
          <a:blip xmlns:r="http://schemas.openxmlformats.org/officeDocument/2006/relationships" r:embed="rId3" cstate="print">
            <a:extLst>
              <a:ext uri="{28A0092B-C50C-407E-A947-70E740481C1C}">
                <a14:useLocalDpi xmlns:a14="http://schemas.microsoft.com/office/drawing/2010/main" val="0"/>
              </a:ext>
            </a:extLst>
          </a:blip>
          <a:srcRect/>
          <a:stretch>
            <a:fillRect l="-11000" r="-11000"/>
          </a:stretch>
        </a:blipFill>
      </dgm:spPr>
      <dgm:t>
        <a:bodyPr/>
        <a:lstStyle/>
        <a:p>
          <a:endParaRPr lang="en-GB"/>
        </a:p>
      </dgm:t>
    </dgm:pt>
    <dgm:pt modelId="{A281E0F2-9A42-4F37-8D8F-7519DF38B90E}" type="pres">
      <dgm:prSet presAssocID="{338F4171-0C75-4E68-9E20-1CE3ECA5F493}" presName="textRect" presStyleLbl="revTx" presStyleIdx="2" presStyleCnt="3">
        <dgm:presLayoutVars>
          <dgm:bulletEnabled val="1"/>
        </dgm:presLayoutVars>
      </dgm:prSet>
      <dgm:spPr/>
      <dgm:t>
        <a:bodyPr/>
        <a:lstStyle/>
        <a:p>
          <a:endParaRPr lang="en-GB"/>
        </a:p>
      </dgm:t>
    </dgm:pt>
  </dgm:ptLst>
  <dgm:cxnLst>
    <dgm:cxn modelId="{286FDEEB-A341-4948-B80A-50D9C9ACFE2D}" type="presOf" srcId="{721E7936-B76D-4B1B-AE63-1D3C14EE593A}" destId="{AF43B7A8-EBF8-4AFC-92A6-6E36E07160F5}" srcOrd="0" destOrd="0" presId="urn:microsoft.com/office/officeart/2005/8/layout/pList1"/>
    <dgm:cxn modelId="{35168AF0-7F84-4089-B6FF-2E7B97183E97}" srcId="{F43DB59A-8C3A-488A-980F-F80C69864AC8}" destId="{F9EACB51-596E-4286-BCF4-4734C516DDCA}" srcOrd="0" destOrd="0" parTransId="{36491617-3BD7-4EC0-B856-C5FB8BB48ABD}" sibTransId="{B5E75876-DA1F-48E5-9D64-60CDA6E9731C}"/>
    <dgm:cxn modelId="{6C45FEA5-026D-4426-ACAB-C4F66D87F7E5}" srcId="{F43DB59A-8C3A-488A-980F-F80C69864AC8}" destId="{338F4171-0C75-4E68-9E20-1CE3ECA5F493}" srcOrd="2" destOrd="0" parTransId="{9DC883C9-F916-4B0E-ABB3-4DE5D2E07233}" sibTransId="{115A5835-3F45-4A78-A613-2678966732B9}"/>
    <dgm:cxn modelId="{59B4FF03-3AE8-4AC5-8EE2-559201E4FA09}" type="presOf" srcId="{B5E75876-DA1F-48E5-9D64-60CDA6E9731C}" destId="{DE41D59F-3F31-42A4-A584-6402B4ACAF1A}" srcOrd="0" destOrd="0" presId="urn:microsoft.com/office/officeart/2005/8/layout/pList1"/>
    <dgm:cxn modelId="{1B2F0BC6-A8C6-4149-A0B1-EDFDD71B6397}" type="presOf" srcId="{15BBBAEF-746A-4190-8D14-DEFBB4EB49FD}" destId="{E3241199-6DBF-49DC-A42A-CB1ABEA43357}" srcOrd="0" destOrd="0" presId="urn:microsoft.com/office/officeart/2005/8/layout/pList1"/>
    <dgm:cxn modelId="{E4945636-5DCB-4881-AD3B-D7FABF6BF950}" type="presOf" srcId="{F43DB59A-8C3A-488A-980F-F80C69864AC8}" destId="{590D5DC7-F2C0-4816-9570-A71D96918CA7}" srcOrd="0" destOrd="0" presId="urn:microsoft.com/office/officeart/2005/8/layout/pList1"/>
    <dgm:cxn modelId="{39F21B81-6054-404C-8E64-C2021AA1CAF3}" type="presOf" srcId="{338F4171-0C75-4E68-9E20-1CE3ECA5F493}" destId="{A281E0F2-9A42-4F37-8D8F-7519DF38B90E}" srcOrd="0" destOrd="0" presId="urn:microsoft.com/office/officeart/2005/8/layout/pList1"/>
    <dgm:cxn modelId="{B9140646-EBD1-421A-826A-00B80DE5D264}" type="presOf" srcId="{F9EACB51-596E-4286-BCF4-4734C516DDCA}" destId="{2392424B-4C77-46B7-A997-755BB381B36C}" srcOrd="0" destOrd="0" presId="urn:microsoft.com/office/officeart/2005/8/layout/pList1"/>
    <dgm:cxn modelId="{CE237B21-A4C9-46AE-A4BB-B0B6B6BD0E4F}" srcId="{F43DB59A-8C3A-488A-980F-F80C69864AC8}" destId="{15BBBAEF-746A-4190-8D14-DEFBB4EB49FD}" srcOrd="1" destOrd="0" parTransId="{7C197F20-3B15-453B-B865-983DFCAEE913}" sibTransId="{721E7936-B76D-4B1B-AE63-1D3C14EE593A}"/>
    <dgm:cxn modelId="{C88ADCA3-4E8F-4ED8-985A-FBF4024B3839}" type="presParOf" srcId="{590D5DC7-F2C0-4816-9570-A71D96918CA7}" destId="{FF31950D-16CC-450C-9831-211972386F1C}" srcOrd="0" destOrd="0" presId="urn:microsoft.com/office/officeart/2005/8/layout/pList1"/>
    <dgm:cxn modelId="{7A44FAE7-9296-4E34-BDC0-97F6090916D2}" type="presParOf" srcId="{FF31950D-16CC-450C-9831-211972386F1C}" destId="{EA9B5860-8B52-4F38-AD6E-9560E2D07018}" srcOrd="0" destOrd="0" presId="urn:microsoft.com/office/officeart/2005/8/layout/pList1"/>
    <dgm:cxn modelId="{FBEA42CC-F730-4D32-81FA-B6B1DF64C0D5}" type="presParOf" srcId="{FF31950D-16CC-450C-9831-211972386F1C}" destId="{2392424B-4C77-46B7-A997-755BB381B36C}" srcOrd="1" destOrd="0" presId="urn:microsoft.com/office/officeart/2005/8/layout/pList1"/>
    <dgm:cxn modelId="{A83AB213-785D-4509-831A-09E6EE676140}" type="presParOf" srcId="{590D5DC7-F2C0-4816-9570-A71D96918CA7}" destId="{DE41D59F-3F31-42A4-A584-6402B4ACAF1A}" srcOrd="1" destOrd="0" presId="urn:microsoft.com/office/officeart/2005/8/layout/pList1"/>
    <dgm:cxn modelId="{009CE300-147D-48AE-8499-55A948E3C14A}" type="presParOf" srcId="{590D5DC7-F2C0-4816-9570-A71D96918CA7}" destId="{9DC61635-A7DF-4D0B-AF7F-9642D35AC34D}" srcOrd="2" destOrd="0" presId="urn:microsoft.com/office/officeart/2005/8/layout/pList1"/>
    <dgm:cxn modelId="{9EDA4813-AE24-4D1F-A8C3-092792F0E114}" type="presParOf" srcId="{9DC61635-A7DF-4D0B-AF7F-9642D35AC34D}" destId="{DADBA95B-64AE-43FC-BEC4-9DFFD8747D95}" srcOrd="0" destOrd="0" presId="urn:microsoft.com/office/officeart/2005/8/layout/pList1"/>
    <dgm:cxn modelId="{E1EA33BF-7FE2-412A-BE1C-954288CD6E5E}" type="presParOf" srcId="{9DC61635-A7DF-4D0B-AF7F-9642D35AC34D}" destId="{E3241199-6DBF-49DC-A42A-CB1ABEA43357}" srcOrd="1" destOrd="0" presId="urn:microsoft.com/office/officeart/2005/8/layout/pList1"/>
    <dgm:cxn modelId="{43F0A63E-4F9E-44AA-80BC-3065B1464F1B}" type="presParOf" srcId="{590D5DC7-F2C0-4816-9570-A71D96918CA7}" destId="{AF43B7A8-EBF8-4AFC-92A6-6E36E07160F5}" srcOrd="3" destOrd="0" presId="urn:microsoft.com/office/officeart/2005/8/layout/pList1"/>
    <dgm:cxn modelId="{A3E97F12-FF6C-4433-AA68-9F24235BC66F}" type="presParOf" srcId="{590D5DC7-F2C0-4816-9570-A71D96918CA7}" destId="{E4AE2A56-4910-4D4C-93A1-331216559B15}" srcOrd="4" destOrd="0" presId="urn:microsoft.com/office/officeart/2005/8/layout/pList1"/>
    <dgm:cxn modelId="{4540922E-5532-434E-8EEC-200C55A1E01C}" type="presParOf" srcId="{E4AE2A56-4910-4D4C-93A1-331216559B15}" destId="{DA7DE296-B53F-4F92-97FB-74DBB43520CB}" srcOrd="0" destOrd="0" presId="urn:microsoft.com/office/officeart/2005/8/layout/pList1"/>
    <dgm:cxn modelId="{3EC04F6D-7C43-4CFC-ACC5-5D66717C2131}" type="presParOf" srcId="{E4AE2A56-4910-4D4C-93A1-331216559B15}" destId="{A281E0F2-9A42-4F37-8D8F-7519DF38B90E}" srcOrd="1" destOrd="0" presId="urn:microsoft.com/office/officeart/2005/8/layout/p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C4140067-D837-460E-9CD2-11C50FFE7230}" type="doc">
      <dgm:prSet loTypeId="urn:microsoft.com/office/officeart/2008/layout/BendingPictureCaptionList" loCatId="picture" qsTypeId="urn:microsoft.com/office/officeart/2005/8/quickstyle/simple1" qsCatId="simple" csTypeId="urn:microsoft.com/office/officeart/2005/8/colors/accent0_3" csCatId="mainScheme" phldr="1"/>
      <dgm:spPr/>
      <dgm:t>
        <a:bodyPr/>
        <a:lstStyle/>
        <a:p>
          <a:endParaRPr lang="en-GB"/>
        </a:p>
      </dgm:t>
    </dgm:pt>
    <dgm:pt modelId="{AB3D481D-B89E-4512-9C78-7F2554FD32B3}">
      <dgm:prSet phldrT="[Text]"/>
      <dgm:spPr/>
      <dgm:t>
        <a:bodyPr/>
        <a:lstStyle/>
        <a:p>
          <a:r>
            <a:rPr lang="en-GB" dirty="0" smtClean="0"/>
            <a:t>Privacy and Security</a:t>
          </a:r>
          <a:endParaRPr lang="en-GB" dirty="0"/>
        </a:p>
      </dgm:t>
    </dgm:pt>
    <dgm:pt modelId="{A7969BAD-765F-42D1-A066-49B07CAC9552}" type="parTrans" cxnId="{3D3246DE-0FB8-47A3-BE7F-F677221B597E}">
      <dgm:prSet/>
      <dgm:spPr/>
      <dgm:t>
        <a:bodyPr/>
        <a:lstStyle/>
        <a:p>
          <a:endParaRPr lang="en-GB"/>
        </a:p>
      </dgm:t>
    </dgm:pt>
    <dgm:pt modelId="{F5731E22-BBB6-473D-A8F6-45984BE5AA52}" type="sibTrans" cxnId="{3D3246DE-0FB8-47A3-BE7F-F677221B597E}">
      <dgm:prSet/>
      <dgm:spPr/>
      <dgm:t>
        <a:bodyPr/>
        <a:lstStyle/>
        <a:p>
          <a:endParaRPr lang="en-GB"/>
        </a:p>
      </dgm:t>
    </dgm:pt>
    <dgm:pt modelId="{DC0F7655-CB41-4FD2-8BB3-EF84CBE90C0A}">
      <dgm:prSet phldrT="[Text]"/>
      <dgm:spPr/>
      <dgm:t>
        <a:bodyPr/>
        <a:lstStyle/>
        <a:p>
          <a:r>
            <a:rPr lang="en-GB" dirty="0" smtClean="0"/>
            <a:t>Business Models</a:t>
          </a:r>
          <a:endParaRPr lang="en-GB" dirty="0"/>
        </a:p>
      </dgm:t>
    </dgm:pt>
    <dgm:pt modelId="{2C5F7CF4-FFB1-44CE-AEB4-91025CCDE894}" type="parTrans" cxnId="{CEAD3E04-4CAD-4A24-84EB-232746310F85}">
      <dgm:prSet/>
      <dgm:spPr/>
      <dgm:t>
        <a:bodyPr/>
        <a:lstStyle/>
        <a:p>
          <a:endParaRPr lang="en-GB"/>
        </a:p>
      </dgm:t>
    </dgm:pt>
    <dgm:pt modelId="{3880F66A-436B-42B2-85C9-6E6C0D5CDB19}" type="sibTrans" cxnId="{CEAD3E04-4CAD-4A24-84EB-232746310F85}">
      <dgm:prSet/>
      <dgm:spPr/>
      <dgm:t>
        <a:bodyPr/>
        <a:lstStyle/>
        <a:p>
          <a:endParaRPr lang="en-GB"/>
        </a:p>
      </dgm:t>
    </dgm:pt>
    <dgm:pt modelId="{168DC6C9-7AE0-437F-9489-62EF854833FA}">
      <dgm:prSet phldrT="[Text]"/>
      <dgm:spPr/>
      <dgm:t>
        <a:bodyPr/>
        <a:lstStyle/>
        <a:p>
          <a:r>
            <a:rPr lang="en-GB" dirty="0" smtClean="0"/>
            <a:t>High Investment</a:t>
          </a:r>
          <a:endParaRPr lang="en-GB" dirty="0"/>
        </a:p>
      </dgm:t>
    </dgm:pt>
    <dgm:pt modelId="{DC2C3A7B-5D75-4D9D-B68D-4A74414F7423}" type="parTrans" cxnId="{A9E3471D-538B-469A-8A8B-F7AC75808A7E}">
      <dgm:prSet/>
      <dgm:spPr/>
      <dgm:t>
        <a:bodyPr/>
        <a:lstStyle/>
        <a:p>
          <a:endParaRPr lang="en-GB"/>
        </a:p>
      </dgm:t>
    </dgm:pt>
    <dgm:pt modelId="{CF852115-BB0B-4091-91EC-626E0B47A46B}" type="sibTrans" cxnId="{A9E3471D-538B-469A-8A8B-F7AC75808A7E}">
      <dgm:prSet/>
      <dgm:spPr/>
      <dgm:t>
        <a:bodyPr/>
        <a:lstStyle/>
        <a:p>
          <a:endParaRPr lang="en-GB"/>
        </a:p>
      </dgm:t>
    </dgm:pt>
    <dgm:pt modelId="{5395FD6A-81BC-43D5-AF15-AF74667AD8ED}">
      <dgm:prSet phldrT="[Text]"/>
      <dgm:spPr/>
      <dgm:t>
        <a:bodyPr/>
        <a:lstStyle/>
        <a:p>
          <a:r>
            <a:rPr lang="en-GB" dirty="0" smtClean="0"/>
            <a:t>Attitude and Acceptance</a:t>
          </a:r>
          <a:endParaRPr lang="en-GB" dirty="0"/>
        </a:p>
      </dgm:t>
    </dgm:pt>
    <dgm:pt modelId="{2FDCCEF3-6659-4B1E-AD32-959AAF950DDA}" type="parTrans" cxnId="{AADA7C55-EE2C-4E62-BE21-509CC4D7D0AC}">
      <dgm:prSet/>
      <dgm:spPr/>
      <dgm:t>
        <a:bodyPr/>
        <a:lstStyle/>
        <a:p>
          <a:endParaRPr lang="en-GB"/>
        </a:p>
      </dgm:t>
    </dgm:pt>
    <dgm:pt modelId="{0874734C-83E7-4C50-B07E-C83F0B2B41F6}" type="sibTrans" cxnId="{AADA7C55-EE2C-4E62-BE21-509CC4D7D0AC}">
      <dgm:prSet/>
      <dgm:spPr/>
      <dgm:t>
        <a:bodyPr/>
        <a:lstStyle/>
        <a:p>
          <a:endParaRPr lang="en-GB"/>
        </a:p>
      </dgm:t>
    </dgm:pt>
    <dgm:pt modelId="{65F53E17-905D-4235-8964-29194B48E14B}">
      <dgm:prSet phldrT="[Text]"/>
      <dgm:spPr/>
      <dgm:t>
        <a:bodyPr/>
        <a:lstStyle/>
        <a:p>
          <a:r>
            <a:rPr lang="en-GB" dirty="0" smtClean="0"/>
            <a:t>Resilience</a:t>
          </a:r>
          <a:endParaRPr lang="en-GB" dirty="0"/>
        </a:p>
      </dgm:t>
    </dgm:pt>
    <dgm:pt modelId="{60EDC26B-B620-4EEE-BAEF-F922458ABDC8}" type="parTrans" cxnId="{D8EDDB69-E405-4133-BF88-FA43AC7349EA}">
      <dgm:prSet/>
      <dgm:spPr/>
      <dgm:t>
        <a:bodyPr/>
        <a:lstStyle/>
        <a:p>
          <a:endParaRPr lang="en-GB"/>
        </a:p>
      </dgm:t>
    </dgm:pt>
    <dgm:pt modelId="{21BB8996-3975-4201-BE12-90B22D5C3318}" type="sibTrans" cxnId="{D8EDDB69-E405-4133-BF88-FA43AC7349EA}">
      <dgm:prSet/>
      <dgm:spPr/>
      <dgm:t>
        <a:bodyPr/>
        <a:lstStyle/>
        <a:p>
          <a:endParaRPr lang="en-GB"/>
        </a:p>
      </dgm:t>
    </dgm:pt>
    <dgm:pt modelId="{47577AEA-C64A-48E5-B0ED-644ACF2FC016}" type="pres">
      <dgm:prSet presAssocID="{C4140067-D837-460E-9CD2-11C50FFE7230}" presName="Name0" presStyleCnt="0">
        <dgm:presLayoutVars>
          <dgm:dir/>
          <dgm:resizeHandles val="exact"/>
        </dgm:presLayoutVars>
      </dgm:prSet>
      <dgm:spPr/>
      <dgm:t>
        <a:bodyPr/>
        <a:lstStyle/>
        <a:p>
          <a:endParaRPr lang="en-GB"/>
        </a:p>
      </dgm:t>
    </dgm:pt>
    <dgm:pt modelId="{860D9CB7-3761-4231-9EAA-31C1B4A7538B}" type="pres">
      <dgm:prSet presAssocID="{AB3D481D-B89E-4512-9C78-7F2554FD32B3}" presName="composite" presStyleCnt="0"/>
      <dgm:spPr/>
    </dgm:pt>
    <dgm:pt modelId="{25A55D98-7384-4A57-9BBA-B5407186EE97}" type="pres">
      <dgm:prSet presAssocID="{AB3D481D-B89E-4512-9C78-7F2554FD32B3}" presName="rect1" presStyleLbl="bgImgPlace1" presStyleIdx="0" presStyleCnt="5"/>
      <dgm:spPr>
        <a:blipFill>
          <a:blip xmlns:r="http://schemas.openxmlformats.org/officeDocument/2006/relationships" r:embed="rId1" cstate="print">
            <a:extLst>
              <a:ext uri="{28A0092B-C50C-407E-A947-70E740481C1C}">
                <a14:useLocalDpi xmlns:a14="http://schemas.microsoft.com/office/drawing/2010/main" val="0"/>
              </a:ext>
            </a:extLst>
          </a:blip>
          <a:srcRect/>
          <a:stretch>
            <a:fillRect l="-3000" r="-3000"/>
          </a:stretch>
        </a:blipFill>
      </dgm:spPr>
      <dgm:t>
        <a:bodyPr/>
        <a:lstStyle/>
        <a:p>
          <a:endParaRPr lang="en-GB"/>
        </a:p>
      </dgm:t>
    </dgm:pt>
    <dgm:pt modelId="{BFB40C9A-4AAF-4FA5-AFD7-126DAF4860FA}" type="pres">
      <dgm:prSet presAssocID="{AB3D481D-B89E-4512-9C78-7F2554FD32B3}" presName="wedgeRectCallout1" presStyleLbl="node1" presStyleIdx="0" presStyleCnt="5">
        <dgm:presLayoutVars>
          <dgm:bulletEnabled val="1"/>
        </dgm:presLayoutVars>
      </dgm:prSet>
      <dgm:spPr/>
      <dgm:t>
        <a:bodyPr/>
        <a:lstStyle/>
        <a:p>
          <a:endParaRPr lang="en-GB"/>
        </a:p>
      </dgm:t>
    </dgm:pt>
    <dgm:pt modelId="{0438E8C8-D6E8-474A-A32B-09741C3902DD}" type="pres">
      <dgm:prSet presAssocID="{F5731E22-BBB6-473D-A8F6-45984BE5AA52}" presName="sibTrans" presStyleCnt="0"/>
      <dgm:spPr/>
    </dgm:pt>
    <dgm:pt modelId="{A94317D2-9780-4DC4-AE81-F120DB2E2CEF}" type="pres">
      <dgm:prSet presAssocID="{DC0F7655-CB41-4FD2-8BB3-EF84CBE90C0A}" presName="composite" presStyleCnt="0"/>
      <dgm:spPr/>
    </dgm:pt>
    <dgm:pt modelId="{38921C29-B1D0-45D2-9D8A-085FCDA51865}" type="pres">
      <dgm:prSet presAssocID="{DC0F7655-CB41-4FD2-8BB3-EF84CBE90C0A}" presName="rect1" presStyleLbl="bgImgPlace1" presStyleIdx="1" presStyleCnt="5"/>
      <dgm:spPr>
        <a:blipFill>
          <a:blip xmlns:r="http://schemas.openxmlformats.org/officeDocument/2006/relationships" r:embed="rId2" cstate="print">
            <a:extLst>
              <a:ext uri="{28A0092B-C50C-407E-A947-70E740481C1C}">
                <a14:useLocalDpi xmlns:a14="http://schemas.microsoft.com/office/drawing/2010/main" val="0"/>
              </a:ext>
            </a:extLst>
          </a:blip>
          <a:srcRect/>
          <a:stretch>
            <a:fillRect t="-12000" b="-12000"/>
          </a:stretch>
        </a:blipFill>
      </dgm:spPr>
      <dgm:t>
        <a:bodyPr/>
        <a:lstStyle/>
        <a:p>
          <a:endParaRPr lang="en-GB"/>
        </a:p>
      </dgm:t>
    </dgm:pt>
    <dgm:pt modelId="{F0E7B4CC-2DFA-46A0-B26D-DE08A1CA1099}" type="pres">
      <dgm:prSet presAssocID="{DC0F7655-CB41-4FD2-8BB3-EF84CBE90C0A}" presName="wedgeRectCallout1" presStyleLbl="node1" presStyleIdx="1" presStyleCnt="5">
        <dgm:presLayoutVars>
          <dgm:bulletEnabled val="1"/>
        </dgm:presLayoutVars>
      </dgm:prSet>
      <dgm:spPr/>
      <dgm:t>
        <a:bodyPr/>
        <a:lstStyle/>
        <a:p>
          <a:endParaRPr lang="en-GB"/>
        </a:p>
      </dgm:t>
    </dgm:pt>
    <dgm:pt modelId="{8AB1EDA1-EC9C-46C1-B6D9-B5CCE36CB11B}" type="pres">
      <dgm:prSet presAssocID="{3880F66A-436B-42B2-85C9-6E6C0D5CDB19}" presName="sibTrans" presStyleCnt="0"/>
      <dgm:spPr/>
    </dgm:pt>
    <dgm:pt modelId="{91F06ED3-034C-42A9-ABBB-F13C1F5F9B0A}" type="pres">
      <dgm:prSet presAssocID="{168DC6C9-7AE0-437F-9489-62EF854833FA}" presName="composite" presStyleCnt="0"/>
      <dgm:spPr/>
    </dgm:pt>
    <dgm:pt modelId="{C710BD38-ED67-47DE-93A8-1A16F2C5F1C2}" type="pres">
      <dgm:prSet presAssocID="{168DC6C9-7AE0-437F-9489-62EF854833FA}" presName="rect1" presStyleLbl="bgImgPlace1" presStyleIdx="2" presStyleCnt="5"/>
      <dgm:spPr>
        <a:blipFill>
          <a:blip xmlns:r="http://schemas.openxmlformats.org/officeDocument/2006/relationships" r:embed="rId3">
            <a:extLst>
              <a:ext uri="{28A0092B-C50C-407E-A947-70E740481C1C}">
                <a14:useLocalDpi xmlns:a14="http://schemas.microsoft.com/office/drawing/2010/main" val="0"/>
              </a:ext>
            </a:extLst>
          </a:blip>
          <a:srcRect/>
          <a:stretch>
            <a:fillRect l="-21000" r="-21000"/>
          </a:stretch>
        </a:blipFill>
      </dgm:spPr>
      <dgm:t>
        <a:bodyPr/>
        <a:lstStyle/>
        <a:p>
          <a:endParaRPr lang="en-GB"/>
        </a:p>
      </dgm:t>
    </dgm:pt>
    <dgm:pt modelId="{D7112721-9112-4DD2-B8C8-99DE055D2BA0}" type="pres">
      <dgm:prSet presAssocID="{168DC6C9-7AE0-437F-9489-62EF854833FA}" presName="wedgeRectCallout1" presStyleLbl="node1" presStyleIdx="2" presStyleCnt="5">
        <dgm:presLayoutVars>
          <dgm:bulletEnabled val="1"/>
        </dgm:presLayoutVars>
      </dgm:prSet>
      <dgm:spPr/>
      <dgm:t>
        <a:bodyPr/>
        <a:lstStyle/>
        <a:p>
          <a:endParaRPr lang="en-GB"/>
        </a:p>
      </dgm:t>
    </dgm:pt>
    <dgm:pt modelId="{E64861B4-7EA7-4450-9172-7D4D4073FFEA}" type="pres">
      <dgm:prSet presAssocID="{CF852115-BB0B-4091-91EC-626E0B47A46B}" presName="sibTrans" presStyleCnt="0"/>
      <dgm:spPr/>
    </dgm:pt>
    <dgm:pt modelId="{D4A1845D-E191-4B36-BB50-14B794D90F4A}" type="pres">
      <dgm:prSet presAssocID="{5395FD6A-81BC-43D5-AF15-AF74667AD8ED}" presName="composite" presStyleCnt="0"/>
      <dgm:spPr/>
    </dgm:pt>
    <dgm:pt modelId="{766A8FAB-DD7D-4F13-9FD8-94A9B52B6713}" type="pres">
      <dgm:prSet presAssocID="{5395FD6A-81BC-43D5-AF15-AF74667AD8ED}" presName="rect1" presStyleLbl="bgImgPlace1" presStyleIdx="3" presStyleCnt="5"/>
      <dgm:spPr>
        <a:blipFill>
          <a:blip xmlns:r="http://schemas.openxmlformats.org/officeDocument/2006/relationships" r:embed="rId4" cstate="print">
            <a:extLst>
              <a:ext uri="{28A0092B-C50C-407E-A947-70E740481C1C}">
                <a14:useLocalDpi xmlns:a14="http://schemas.microsoft.com/office/drawing/2010/main" val="0"/>
              </a:ext>
            </a:extLst>
          </a:blip>
          <a:srcRect/>
          <a:stretch>
            <a:fillRect l="-10000" r="-10000"/>
          </a:stretch>
        </a:blipFill>
      </dgm:spPr>
      <dgm:t>
        <a:bodyPr/>
        <a:lstStyle/>
        <a:p>
          <a:endParaRPr lang="en-GB"/>
        </a:p>
      </dgm:t>
    </dgm:pt>
    <dgm:pt modelId="{4CDDAE46-AE86-443A-B4E8-F89B14936DB4}" type="pres">
      <dgm:prSet presAssocID="{5395FD6A-81BC-43D5-AF15-AF74667AD8ED}" presName="wedgeRectCallout1" presStyleLbl="node1" presStyleIdx="3" presStyleCnt="5">
        <dgm:presLayoutVars>
          <dgm:bulletEnabled val="1"/>
        </dgm:presLayoutVars>
      </dgm:prSet>
      <dgm:spPr/>
      <dgm:t>
        <a:bodyPr/>
        <a:lstStyle/>
        <a:p>
          <a:endParaRPr lang="en-GB"/>
        </a:p>
      </dgm:t>
    </dgm:pt>
    <dgm:pt modelId="{3A0B34F5-1FCB-4F93-A7BF-89186239B250}" type="pres">
      <dgm:prSet presAssocID="{0874734C-83E7-4C50-B07E-C83F0B2B41F6}" presName="sibTrans" presStyleCnt="0"/>
      <dgm:spPr/>
    </dgm:pt>
    <dgm:pt modelId="{1216E3EF-C906-44C5-A96D-0EA9BE007E4B}" type="pres">
      <dgm:prSet presAssocID="{65F53E17-905D-4235-8964-29194B48E14B}" presName="composite" presStyleCnt="0"/>
      <dgm:spPr/>
    </dgm:pt>
    <dgm:pt modelId="{AA77243D-1869-4467-9048-669148144BF6}" type="pres">
      <dgm:prSet presAssocID="{65F53E17-905D-4235-8964-29194B48E14B}" presName="rect1" presStyleLbl="bgImgPlace1" presStyleIdx="4" presStyleCnt="5"/>
      <dgm:spPr>
        <a:blipFill>
          <a:blip xmlns:r="http://schemas.openxmlformats.org/officeDocument/2006/relationships" r:embed="rId5">
            <a:extLst>
              <a:ext uri="{28A0092B-C50C-407E-A947-70E740481C1C}">
                <a14:useLocalDpi xmlns:a14="http://schemas.microsoft.com/office/drawing/2010/main" val="0"/>
              </a:ext>
            </a:extLst>
          </a:blip>
          <a:srcRect/>
          <a:stretch>
            <a:fillRect l="-21000" r="-21000"/>
          </a:stretch>
        </a:blipFill>
      </dgm:spPr>
      <dgm:t>
        <a:bodyPr/>
        <a:lstStyle/>
        <a:p>
          <a:endParaRPr lang="en-GB"/>
        </a:p>
      </dgm:t>
    </dgm:pt>
    <dgm:pt modelId="{216D02E8-2760-456C-A8C7-A26D9E7CF2C7}" type="pres">
      <dgm:prSet presAssocID="{65F53E17-905D-4235-8964-29194B48E14B}" presName="wedgeRectCallout1" presStyleLbl="node1" presStyleIdx="4" presStyleCnt="5">
        <dgm:presLayoutVars>
          <dgm:bulletEnabled val="1"/>
        </dgm:presLayoutVars>
      </dgm:prSet>
      <dgm:spPr/>
      <dgm:t>
        <a:bodyPr/>
        <a:lstStyle/>
        <a:p>
          <a:endParaRPr lang="en-GB"/>
        </a:p>
      </dgm:t>
    </dgm:pt>
  </dgm:ptLst>
  <dgm:cxnLst>
    <dgm:cxn modelId="{A9E3471D-538B-469A-8A8B-F7AC75808A7E}" srcId="{C4140067-D837-460E-9CD2-11C50FFE7230}" destId="{168DC6C9-7AE0-437F-9489-62EF854833FA}" srcOrd="2" destOrd="0" parTransId="{DC2C3A7B-5D75-4D9D-B68D-4A74414F7423}" sibTransId="{CF852115-BB0B-4091-91EC-626E0B47A46B}"/>
    <dgm:cxn modelId="{D8EDDB69-E405-4133-BF88-FA43AC7349EA}" srcId="{C4140067-D837-460E-9CD2-11C50FFE7230}" destId="{65F53E17-905D-4235-8964-29194B48E14B}" srcOrd="4" destOrd="0" parTransId="{60EDC26B-B620-4EEE-BAEF-F922458ABDC8}" sibTransId="{21BB8996-3975-4201-BE12-90B22D5C3318}"/>
    <dgm:cxn modelId="{3D3246DE-0FB8-47A3-BE7F-F677221B597E}" srcId="{C4140067-D837-460E-9CD2-11C50FFE7230}" destId="{AB3D481D-B89E-4512-9C78-7F2554FD32B3}" srcOrd="0" destOrd="0" parTransId="{A7969BAD-765F-42D1-A066-49B07CAC9552}" sibTransId="{F5731E22-BBB6-473D-A8F6-45984BE5AA52}"/>
    <dgm:cxn modelId="{2D44FA7E-0095-4EE1-85CB-02CABE8F5DB1}" type="presOf" srcId="{DC0F7655-CB41-4FD2-8BB3-EF84CBE90C0A}" destId="{F0E7B4CC-2DFA-46A0-B26D-DE08A1CA1099}" srcOrd="0" destOrd="0" presId="urn:microsoft.com/office/officeart/2008/layout/BendingPictureCaptionList"/>
    <dgm:cxn modelId="{62E4AF15-8059-4AC8-94D5-DE66AE0114DD}" type="presOf" srcId="{5395FD6A-81BC-43D5-AF15-AF74667AD8ED}" destId="{4CDDAE46-AE86-443A-B4E8-F89B14936DB4}" srcOrd="0" destOrd="0" presId="urn:microsoft.com/office/officeart/2008/layout/BendingPictureCaptionList"/>
    <dgm:cxn modelId="{0DE45098-EAAE-41D8-90BB-63B27AA557FE}" type="presOf" srcId="{168DC6C9-7AE0-437F-9489-62EF854833FA}" destId="{D7112721-9112-4DD2-B8C8-99DE055D2BA0}" srcOrd="0" destOrd="0" presId="urn:microsoft.com/office/officeart/2008/layout/BendingPictureCaptionList"/>
    <dgm:cxn modelId="{DE5EF0BE-7BDB-4596-9430-0507363CCE26}" type="presOf" srcId="{C4140067-D837-460E-9CD2-11C50FFE7230}" destId="{47577AEA-C64A-48E5-B0ED-644ACF2FC016}" srcOrd="0" destOrd="0" presId="urn:microsoft.com/office/officeart/2008/layout/BendingPictureCaptionList"/>
    <dgm:cxn modelId="{8CF2F87C-CF64-4D55-9420-2CCBFC9D75E7}" type="presOf" srcId="{AB3D481D-B89E-4512-9C78-7F2554FD32B3}" destId="{BFB40C9A-4AAF-4FA5-AFD7-126DAF4860FA}" srcOrd="0" destOrd="0" presId="urn:microsoft.com/office/officeart/2008/layout/BendingPictureCaptionList"/>
    <dgm:cxn modelId="{AADA7C55-EE2C-4E62-BE21-509CC4D7D0AC}" srcId="{C4140067-D837-460E-9CD2-11C50FFE7230}" destId="{5395FD6A-81BC-43D5-AF15-AF74667AD8ED}" srcOrd="3" destOrd="0" parTransId="{2FDCCEF3-6659-4B1E-AD32-959AAF950DDA}" sibTransId="{0874734C-83E7-4C50-B07E-C83F0B2B41F6}"/>
    <dgm:cxn modelId="{BD62A36E-39B8-4CF7-B2CE-BA22676121A5}" type="presOf" srcId="{65F53E17-905D-4235-8964-29194B48E14B}" destId="{216D02E8-2760-456C-A8C7-A26D9E7CF2C7}" srcOrd="0" destOrd="0" presId="urn:microsoft.com/office/officeart/2008/layout/BendingPictureCaptionList"/>
    <dgm:cxn modelId="{CEAD3E04-4CAD-4A24-84EB-232746310F85}" srcId="{C4140067-D837-460E-9CD2-11C50FFE7230}" destId="{DC0F7655-CB41-4FD2-8BB3-EF84CBE90C0A}" srcOrd="1" destOrd="0" parTransId="{2C5F7CF4-FFB1-44CE-AEB4-91025CCDE894}" sibTransId="{3880F66A-436B-42B2-85C9-6E6C0D5CDB19}"/>
    <dgm:cxn modelId="{317C308B-7519-4746-B38C-76539C0DB067}" type="presParOf" srcId="{47577AEA-C64A-48E5-B0ED-644ACF2FC016}" destId="{860D9CB7-3761-4231-9EAA-31C1B4A7538B}" srcOrd="0" destOrd="0" presId="urn:microsoft.com/office/officeart/2008/layout/BendingPictureCaptionList"/>
    <dgm:cxn modelId="{BA506BB5-C770-4262-B794-FADA7C8B4285}" type="presParOf" srcId="{860D9CB7-3761-4231-9EAA-31C1B4A7538B}" destId="{25A55D98-7384-4A57-9BBA-B5407186EE97}" srcOrd="0" destOrd="0" presId="urn:microsoft.com/office/officeart/2008/layout/BendingPictureCaptionList"/>
    <dgm:cxn modelId="{01D26933-BB58-47A9-9E36-51F80DEE53FD}" type="presParOf" srcId="{860D9CB7-3761-4231-9EAA-31C1B4A7538B}" destId="{BFB40C9A-4AAF-4FA5-AFD7-126DAF4860FA}" srcOrd="1" destOrd="0" presId="urn:microsoft.com/office/officeart/2008/layout/BendingPictureCaptionList"/>
    <dgm:cxn modelId="{5AC993D8-5738-47AD-9AC9-3B9D802F361A}" type="presParOf" srcId="{47577AEA-C64A-48E5-B0ED-644ACF2FC016}" destId="{0438E8C8-D6E8-474A-A32B-09741C3902DD}" srcOrd="1" destOrd="0" presId="urn:microsoft.com/office/officeart/2008/layout/BendingPictureCaptionList"/>
    <dgm:cxn modelId="{81FCBA6E-01D2-4DCC-8698-CB824282A4A1}" type="presParOf" srcId="{47577AEA-C64A-48E5-B0ED-644ACF2FC016}" destId="{A94317D2-9780-4DC4-AE81-F120DB2E2CEF}" srcOrd="2" destOrd="0" presId="urn:microsoft.com/office/officeart/2008/layout/BendingPictureCaptionList"/>
    <dgm:cxn modelId="{4B59677B-9A96-46E6-9336-6EA71EE863F2}" type="presParOf" srcId="{A94317D2-9780-4DC4-AE81-F120DB2E2CEF}" destId="{38921C29-B1D0-45D2-9D8A-085FCDA51865}" srcOrd="0" destOrd="0" presId="urn:microsoft.com/office/officeart/2008/layout/BendingPictureCaptionList"/>
    <dgm:cxn modelId="{7C166CF7-E6FF-4614-8E6D-0D6E51E0AD51}" type="presParOf" srcId="{A94317D2-9780-4DC4-AE81-F120DB2E2CEF}" destId="{F0E7B4CC-2DFA-46A0-B26D-DE08A1CA1099}" srcOrd="1" destOrd="0" presId="urn:microsoft.com/office/officeart/2008/layout/BendingPictureCaptionList"/>
    <dgm:cxn modelId="{F75A63FA-B4F4-4EE0-8E82-DD0FBA9E5B7F}" type="presParOf" srcId="{47577AEA-C64A-48E5-B0ED-644ACF2FC016}" destId="{8AB1EDA1-EC9C-46C1-B6D9-B5CCE36CB11B}" srcOrd="3" destOrd="0" presId="urn:microsoft.com/office/officeart/2008/layout/BendingPictureCaptionList"/>
    <dgm:cxn modelId="{5BA9B9C4-B3B9-46A0-9E88-FFD28CD0B570}" type="presParOf" srcId="{47577AEA-C64A-48E5-B0ED-644ACF2FC016}" destId="{91F06ED3-034C-42A9-ABBB-F13C1F5F9B0A}" srcOrd="4" destOrd="0" presId="urn:microsoft.com/office/officeart/2008/layout/BendingPictureCaptionList"/>
    <dgm:cxn modelId="{CD60FCEB-7A8D-4E12-8BBB-6E10458C693C}" type="presParOf" srcId="{91F06ED3-034C-42A9-ABBB-F13C1F5F9B0A}" destId="{C710BD38-ED67-47DE-93A8-1A16F2C5F1C2}" srcOrd="0" destOrd="0" presId="urn:microsoft.com/office/officeart/2008/layout/BendingPictureCaptionList"/>
    <dgm:cxn modelId="{ED4C6C7E-C271-4E95-BBAC-0DB41AA606AA}" type="presParOf" srcId="{91F06ED3-034C-42A9-ABBB-F13C1F5F9B0A}" destId="{D7112721-9112-4DD2-B8C8-99DE055D2BA0}" srcOrd="1" destOrd="0" presId="urn:microsoft.com/office/officeart/2008/layout/BendingPictureCaptionList"/>
    <dgm:cxn modelId="{AF87A5E0-5EE4-4614-A95B-6863792AAB78}" type="presParOf" srcId="{47577AEA-C64A-48E5-B0ED-644ACF2FC016}" destId="{E64861B4-7EA7-4450-9172-7D4D4073FFEA}" srcOrd="5" destOrd="0" presId="urn:microsoft.com/office/officeart/2008/layout/BendingPictureCaptionList"/>
    <dgm:cxn modelId="{74C6F213-F299-46C1-B882-E9506D1D6514}" type="presParOf" srcId="{47577AEA-C64A-48E5-B0ED-644ACF2FC016}" destId="{D4A1845D-E191-4B36-BB50-14B794D90F4A}" srcOrd="6" destOrd="0" presId="urn:microsoft.com/office/officeart/2008/layout/BendingPictureCaptionList"/>
    <dgm:cxn modelId="{9AE8B107-3CE2-44A4-B324-88BB7A5A0CEC}" type="presParOf" srcId="{D4A1845D-E191-4B36-BB50-14B794D90F4A}" destId="{766A8FAB-DD7D-4F13-9FD8-94A9B52B6713}" srcOrd="0" destOrd="0" presId="urn:microsoft.com/office/officeart/2008/layout/BendingPictureCaptionList"/>
    <dgm:cxn modelId="{53C4ABD2-7174-4965-8804-B05906247855}" type="presParOf" srcId="{D4A1845D-E191-4B36-BB50-14B794D90F4A}" destId="{4CDDAE46-AE86-443A-B4E8-F89B14936DB4}" srcOrd="1" destOrd="0" presId="urn:microsoft.com/office/officeart/2008/layout/BendingPictureCaptionList"/>
    <dgm:cxn modelId="{EC110662-DFB9-4E25-99BE-A717A7CDA2B2}" type="presParOf" srcId="{47577AEA-C64A-48E5-B0ED-644ACF2FC016}" destId="{3A0B34F5-1FCB-4F93-A7BF-89186239B250}" srcOrd="7" destOrd="0" presId="urn:microsoft.com/office/officeart/2008/layout/BendingPictureCaptionList"/>
    <dgm:cxn modelId="{090DDED5-0C1A-4356-9234-A3E553B20EB2}" type="presParOf" srcId="{47577AEA-C64A-48E5-B0ED-644ACF2FC016}" destId="{1216E3EF-C906-44C5-A96D-0EA9BE007E4B}" srcOrd="8" destOrd="0" presId="urn:microsoft.com/office/officeart/2008/layout/BendingPictureCaptionList"/>
    <dgm:cxn modelId="{DBC652AD-6324-48D3-A0C1-50A94D23073A}" type="presParOf" srcId="{1216E3EF-C906-44C5-A96D-0EA9BE007E4B}" destId="{AA77243D-1869-4467-9048-669148144BF6}" srcOrd="0" destOrd="0" presId="urn:microsoft.com/office/officeart/2008/layout/BendingPictureCaptionList"/>
    <dgm:cxn modelId="{E16C2402-3851-4328-A159-9D937CF6F52A}" type="presParOf" srcId="{1216E3EF-C906-44C5-A96D-0EA9BE007E4B}" destId="{216D02E8-2760-456C-A8C7-A26D9E7CF2C7}" srcOrd="1" destOrd="0" presId="urn:microsoft.com/office/officeart/2008/layout/BendingPictureCaption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572F8D6B-2882-4CAE-A4AE-B22F5EAC0D5B}" type="doc">
      <dgm:prSet loTypeId="urn:microsoft.com/office/officeart/2008/layout/BendingPictureCaption" loCatId="picture" qsTypeId="urn:microsoft.com/office/officeart/2005/8/quickstyle/simple1" qsCatId="simple" csTypeId="urn:microsoft.com/office/officeart/2005/8/colors/accent0_3" csCatId="mainScheme" phldr="1"/>
      <dgm:spPr/>
      <dgm:t>
        <a:bodyPr/>
        <a:lstStyle/>
        <a:p>
          <a:endParaRPr lang="en-GB"/>
        </a:p>
      </dgm:t>
    </dgm:pt>
    <dgm:pt modelId="{A34B1183-C371-4044-AA23-AFBAD14A1E33}">
      <dgm:prSet phldrT="[Text]"/>
      <dgm:spPr/>
      <dgm:t>
        <a:bodyPr/>
        <a:lstStyle/>
        <a:p>
          <a:r>
            <a:rPr lang="en-GB" dirty="0" smtClean="0"/>
            <a:t>Delivering vehicle technology</a:t>
          </a:r>
          <a:endParaRPr lang="en-GB" dirty="0"/>
        </a:p>
      </dgm:t>
    </dgm:pt>
    <dgm:pt modelId="{6D0D9C7C-E57F-49BF-9974-AC7DD5E56000}" type="parTrans" cxnId="{44194A07-480D-4D13-B7B1-0DBF6CEEBBF2}">
      <dgm:prSet/>
      <dgm:spPr/>
      <dgm:t>
        <a:bodyPr/>
        <a:lstStyle/>
        <a:p>
          <a:endParaRPr lang="en-GB"/>
        </a:p>
      </dgm:t>
    </dgm:pt>
    <dgm:pt modelId="{A170C606-0EF0-41C0-BF10-D218BF9F39C6}" type="sibTrans" cxnId="{44194A07-480D-4D13-B7B1-0DBF6CEEBBF2}">
      <dgm:prSet/>
      <dgm:spPr/>
      <dgm:t>
        <a:bodyPr/>
        <a:lstStyle/>
        <a:p>
          <a:endParaRPr lang="en-GB"/>
        </a:p>
      </dgm:t>
    </dgm:pt>
    <dgm:pt modelId="{B75D7249-E5B3-4BE2-A03D-AAD40BF31783}">
      <dgm:prSet phldrT="[Text]"/>
      <dgm:spPr/>
      <dgm:t>
        <a:bodyPr/>
        <a:lstStyle/>
        <a:p>
          <a:r>
            <a:rPr lang="en-GB" dirty="0" smtClean="0"/>
            <a:t>Partnering in Smart Cities</a:t>
          </a:r>
          <a:endParaRPr lang="en-GB" dirty="0"/>
        </a:p>
      </dgm:t>
    </dgm:pt>
    <dgm:pt modelId="{27BF40FE-7512-4DAF-AF00-D143B86C1B2F}" type="parTrans" cxnId="{3C9962C6-367D-434F-ADE8-79FA1B82DB03}">
      <dgm:prSet/>
      <dgm:spPr/>
      <dgm:t>
        <a:bodyPr/>
        <a:lstStyle/>
        <a:p>
          <a:endParaRPr lang="en-GB"/>
        </a:p>
      </dgm:t>
    </dgm:pt>
    <dgm:pt modelId="{05376209-57CC-4AE9-AAD0-3D77148B55E1}" type="sibTrans" cxnId="{3C9962C6-367D-434F-ADE8-79FA1B82DB03}">
      <dgm:prSet/>
      <dgm:spPr/>
      <dgm:t>
        <a:bodyPr/>
        <a:lstStyle/>
        <a:p>
          <a:endParaRPr lang="en-GB"/>
        </a:p>
      </dgm:t>
    </dgm:pt>
    <dgm:pt modelId="{65DC9914-6B71-4ABE-BE68-F0E0CEE87375}">
      <dgm:prSet phldrT="[Text]"/>
      <dgm:spPr/>
      <dgm:t>
        <a:bodyPr/>
        <a:lstStyle/>
        <a:p>
          <a:r>
            <a:rPr lang="en-GB" dirty="0" smtClean="0"/>
            <a:t>Modelling Automated Vehicles</a:t>
          </a:r>
          <a:endParaRPr lang="en-GB" dirty="0"/>
        </a:p>
      </dgm:t>
    </dgm:pt>
    <dgm:pt modelId="{C72C6C84-AC29-473D-BDD5-3638767A8CAD}" type="parTrans" cxnId="{9D42F7D2-E3FE-4082-BA7E-8ABE32195653}">
      <dgm:prSet/>
      <dgm:spPr/>
      <dgm:t>
        <a:bodyPr/>
        <a:lstStyle/>
        <a:p>
          <a:endParaRPr lang="en-GB"/>
        </a:p>
      </dgm:t>
    </dgm:pt>
    <dgm:pt modelId="{B74F1F8F-BB99-4ABF-ADD3-2AA683E05BB4}" type="sibTrans" cxnId="{9D42F7D2-E3FE-4082-BA7E-8ABE32195653}">
      <dgm:prSet/>
      <dgm:spPr/>
      <dgm:t>
        <a:bodyPr/>
        <a:lstStyle/>
        <a:p>
          <a:endParaRPr lang="en-GB"/>
        </a:p>
      </dgm:t>
    </dgm:pt>
    <dgm:pt modelId="{3A47D02C-17EB-405A-883A-B8F46B551CB5}" type="pres">
      <dgm:prSet presAssocID="{572F8D6B-2882-4CAE-A4AE-B22F5EAC0D5B}" presName="diagram" presStyleCnt="0">
        <dgm:presLayoutVars>
          <dgm:dir/>
        </dgm:presLayoutVars>
      </dgm:prSet>
      <dgm:spPr/>
      <dgm:t>
        <a:bodyPr/>
        <a:lstStyle/>
        <a:p>
          <a:endParaRPr lang="en-GB"/>
        </a:p>
      </dgm:t>
    </dgm:pt>
    <dgm:pt modelId="{C5963D04-4A8B-4B78-ADBD-E11A105D3A7C}" type="pres">
      <dgm:prSet presAssocID="{A34B1183-C371-4044-AA23-AFBAD14A1E33}" presName="composite" presStyleCnt="0"/>
      <dgm:spPr/>
    </dgm:pt>
    <dgm:pt modelId="{79EAC3F6-165D-4C08-B9AC-1BB8F0DA78DA}" type="pres">
      <dgm:prSet presAssocID="{A34B1183-C371-4044-AA23-AFBAD14A1E33}" presName="Image" presStyleLbl="bgShp" presStyleIdx="0" presStyleCnt="3"/>
      <dgm:spPr>
        <a:blipFill>
          <a:blip xmlns:r="http://schemas.openxmlformats.org/officeDocument/2006/relationships" r:embed="rId1">
            <a:extLst>
              <a:ext uri="{28A0092B-C50C-407E-A947-70E740481C1C}">
                <a14:useLocalDpi xmlns:a14="http://schemas.microsoft.com/office/drawing/2010/main" val="0"/>
              </a:ext>
            </a:extLst>
          </a:blip>
          <a:srcRect/>
          <a:stretch>
            <a:fillRect l="-16000" r="-16000"/>
          </a:stretch>
        </a:blipFill>
      </dgm:spPr>
    </dgm:pt>
    <dgm:pt modelId="{F34F34B9-BC4D-40A3-93C8-730F1FA6B5B8}" type="pres">
      <dgm:prSet presAssocID="{A34B1183-C371-4044-AA23-AFBAD14A1E33}" presName="Parent" presStyleLbl="node0" presStyleIdx="0" presStyleCnt="3">
        <dgm:presLayoutVars>
          <dgm:bulletEnabled val="1"/>
        </dgm:presLayoutVars>
      </dgm:prSet>
      <dgm:spPr/>
      <dgm:t>
        <a:bodyPr/>
        <a:lstStyle/>
        <a:p>
          <a:endParaRPr lang="en-GB"/>
        </a:p>
      </dgm:t>
    </dgm:pt>
    <dgm:pt modelId="{4BA70036-6097-4A12-B96D-F7CE9765B9BB}" type="pres">
      <dgm:prSet presAssocID="{A170C606-0EF0-41C0-BF10-D218BF9F39C6}" presName="sibTrans" presStyleCnt="0"/>
      <dgm:spPr/>
    </dgm:pt>
    <dgm:pt modelId="{4A592734-81D2-4698-8824-05FBB23E8A28}" type="pres">
      <dgm:prSet presAssocID="{B75D7249-E5B3-4BE2-A03D-AAD40BF31783}" presName="composite" presStyleCnt="0"/>
      <dgm:spPr/>
    </dgm:pt>
    <dgm:pt modelId="{CA511E14-462B-4959-B134-0FF9DA82B0A1}" type="pres">
      <dgm:prSet presAssocID="{B75D7249-E5B3-4BE2-A03D-AAD40BF31783}" presName="Image" presStyleLbl="bgShp" presStyleIdx="1" presStyleCnt="3"/>
      <dgm:spPr>
        <a:blipFill dpi="0" rotWithShape="1">
          <a:blip xmlns:r="http://schemas.openxmlformats.org/officeDocument/2006/relationships" r:embed="rId2">
            <a:extLst>
              <a:ext uri="{28A0092B-C50C-407E-A947-70E740481C1C}">
                <a14:useLocalDpi xmlns:a14="http://schemas.microsoft.com/office/drawing/2010/main" val="0"/>
              </a:ext>
            </a:extLst>
          </a:blip>
          <a:srcRect/>
          <a:stretch>
            <a:fillRect t="18065" b="18065"/>
          </a:stretch>
        </a:blipFill>
      </dgm:spPr>
    </dgm:pt>
    <dgm:pt modelId="{6B0B633D-5710-42B3-9CC5-960E5D8D9B6A}" type="pres">
      <dgm:prSet presAssocID="{B75D7249-E5B3-4BE2-A03D-AAD40BF31783}" presName="Parent" presStyleLbl="node0" presStyleIdx="1" presStyleCnt="3">
        <dgm:presLayoutVars>
          <dgm:bulletEnabled val="1"/>
        </dgm:presLayoutVars>
      </dgm:prSet>
      <dgm:spPr/>
      <dgm:t>
        <a:bodyPr/>
        <a:lstStyle/>
        <a:p>
          <a:endParaRPr lang="en-GB"/>
        </a:p>
      </dgm:t>
    </dgm:pt>
    <dgm:pt modelId="{B2EC7DEA-3C80-4983-90D6-6FD65B302B80}" type="pres">
      <dgm:prSet presAssocID="{05376209-57CC-4AE9-AAD0-3D77148B55E1}" presName="sibTrans" presStyleCnt="0"/>
      <dgm:spPr/>
    </dgm:pt>
    <dgm:pt modelId="{0BC6DDAF-6FD8-4DE4-AE68-618B3C645AAD}" type="pres">
      <dgm:prSet presAssocID="{65DC9914-6B71-4ABE-BE68-F0E0CEE87375}" presName="composite" presStyleCnt="0"/>
      <dgm:spPr/>
    </dgm:pt>
    <dgm:pt modelId="{F6A4D07F-2E81-4F43-A9A4-0BF99B3660DC}" type="pres">
      <dgm:prSet presAssocID="{65DC9914-6B71-4ABE-BE68-F0E0CEE87375}" presName="Image" presStyleLbl="bgShp" presStyleIdx="2" presStyleCnt="3"/>
      <dgm:spPr>
        <a:blipFill>
          <a:blip xmlns:r="http://schemas.openxmlformats.org/officeDocument/2006/relationships" r:embed="rId3" cstate="print">
            <a:extLst>
              <a:ext uri="{28A0092B-C50C-407E-A947-70E740481C1C}">
                <a14:useLocalDpi xmlns:a14="http://schemas.microsoft.com/office/drawing/2010/main" val="0"/>
              </a:ext>
            </a:extLst>
          </a:blip>
          <a:srcRect/>
          <a:stretch>
            <a:fillRect l="-4000" r="-4000"/>
          </a:stretch>
        </a:blipFill>
      </dgm:spPr>
    </dgm:pt>
    <dgm:pt modelId="{6366AEE6-62E7-42D1-A867-6ACB62746ACE}" type="pres">
      <dgm:prSet presAssocID="{65DC9914-6B71-4ABE-BE68-F0E0CEE87375}" presName="Parent" presStyleLbl="node0" presStyleIdx="2" presStyleCnt="3">
        <dgm:presLayoutVars>
          <dgm:bulletEnabled val="1"/>
        </dgm:presLayoutVars>
      </dgm:prSet>
      <dgm:spPr/>
      <dgm:t>
        <a:bodyPr/>
        <a:lstStyle/>
        <a:p>
          <a:endParaRPr lang="en-GB"/>
        </a:p>
      </dgm:t>
    </dgm:pt>
  </dgm:ptLst>
  <dgm:cxnLst>
    <dgm:cxn modelId="{6E0981C8-642A-4B09-9F58-2222FFFF9266}" type="presOf" srcId="{572F8D6B-2882-4CAE-A4AE-B22F5EAC0D5B}" destId="{3A47D02C-17EB-405A-883A-B8F46B551CB5}" srcOrd="0" destOrd="0" presId="urn:microsoft.com/office/officeart/2008/layout/BendingPictureCaption"/>
    <dgm:cxn modelId="{3C9962C6-367D-434F-ADE8-79FA1B82DB03}" srcId="{572F8D6B-2882-4CAE-A4AE-B22F5EAC0D5B}" destId="{B75D7249-E5B3-4BE2-A03D-AAD40BF31783}" srcOrd="1" destOrd="0" parTransId="{27BF40FE-7512-4DAF-AF00-D143B86C1B2F}" sibTransId="{05376209-57CC-4AE9-AAD0-3D77148B55E1}"/>
    <dgm:cxn modelId="{9D42F7D2-E3FE-4082-BA7E-8ABE32195653}" srcId="{572F8D6B-2882-4CAE-A4AE-B22F5EAC0D5B}" destId="{65DC9914-6B71-4ABE-BE68-F0E0CEE87375}" srcOrd="2" destOrd="0" parTransId="{C72C6C84-AC29-473D-BDD5-3638767A8CAD}" sibTransId="{B74F1F8F-BB99-4ABF-ADD3-2AA683E05BB4}"/>
    <dgm:cxn modelId="{312653FA-E25E-4FE8-8E59-9AEA0AFEA2D8}" type="presOf" srcId="{B75D7249-E5B3-4BE2-A03D-AAD40BF31783}" destId="{6B0B633D-5710-42B3-9CC5-960E5D8D9B6A}" srcOrd="0" destOrd="0" presId="urn:microsoft.com/office/officeart/2008/layout/BendingPictureCaption"/>
    <dgm:cxn modelId="{44194A07-480D-4D13-B7B1-0DBF6CEEBBF2}" srcId="{572F8D6B-2882-4CAE-A4AE-B22F5EAC0D5B}" destId="{A34B1183-C371-4044-AA23-AFBAD14A1E33}" srcOrd="0" destOrd="0" parTransId="{6D0D9C7C-E57F-49BF-9974-AC7DD5E56000}" sibTransId="{A170C606-0EF0-41C0-BF10-D218BF9F39C6}"/>
    <dgm:cxn modelId="{2D94456A-F708-4545-95BB-47144391C2F9}" type="presOf" srcId="{A34B1183-C371-4044-AA23-AFBAD14A1E33}" destId="{F34F34B9-BC4D-40A3-93C8-730F1FA6B5B8}" srcOrd="0" destOrd="0" presId="urn:microsoft.com/office/officeart/2008/layout/BendingPictureCaption"/>
    <dgm:cxn modelId="{22DB8070-6B56-46EF-A9BD-CD2F3F93FDE0}" type="presOf" srcId="{65DC9914-6B71-4ABE-BE68-F0E0CEE87375}" destId="{6366AEE6-62E7-42D1-A867-6ACB62746ACE}" srcOrd="0" destOrd="0" presId="urn:microsoft.com/office/officeart/2008/layout/BendingPictureCaption"/>
    <dgm:cxn modelId="{FC0F44A0-A901-4364-9216-CB3EE5ECD78E}" type="presParOf" srcId="{3A47D02C-17EB-405A-883A-B8F46B551CB5}" destId="{C5963D04-4A8B-4B78-ADBD-E11A105D3A7C}" srcOrd="0" destOrd="0" presId="urn:microsoft.com/office/officeart/2008/layout/BendingPictureCaption"/>
    <dgm:cxn modelId="{C8AB2588-4E58-4E98-92BD-F837378175C8}" type="presParOf" srcId="{C5963D04-4A8B-4B78-ADBD-E11A105D3A7C}" destId="{79EAC3F6-165D-4C08-B9AC-1BB8F0DA78DA}" srcOrd="0" destOrd="0" presId="urn:microsoft.com/office/officeart/2008/layout/BendingPictureCaption"/>
    <dgm:cxn modelId="{0F1AA2A4-AF9A-4E5D-8999-ABB74EB1EA84}" type="presParOf" srcId="{C5963D04-4A8B-4B78-ADBD-E11A105D3A7C}" destId="{F34F34B9-BC4D-40A3-93C8-730F1FA6B5B8}" srcOrd="1" destOrd="0" presId="urn:microsoft.com/office/officeart/2008/layout/BendingPictureCaption"/>
    <dgm:cxn modelId="{11D9B965-E265-43CD-8E17-F434E4F4D645}" type="presParOf" srcId="{3A47D02C-17EB-405A-883A-B8F46B551CB5}" destId="{4BA70036-6097-4A12-B96D-F7CE9765B9BB}" srcOrd="1" destOrd="0" presId="urn:microsoft.com/office/officeart/2008/layout/BendingPictureCaption"/>
    <dgm:cxn modelId="{93DAC1B7-7DA5-4E90-B5A6-ED097BFBD021}" type="presParOf" srcId="{3A47D02C-17EB-405A-883A-B8F46B551CB5}" destId="{4A592734-81D2-4698-8824-05FBB23E8A28}" srcOrd="2" destOrd="0" presId="urn:microsoft.com/office/officeart/2008/layout/BendingPictureCaption"/>
    <dgm:cxn modelId="{D046ABA7-BB56-48AD-A851-FCD1AB0489CC}" type="presParOf" srcId="{4A592734-81D2-4698-8824-05FBB23E8A28}" destId="{CA511E14-462B-4959-B134-0FF9DA82B0A1}" srcOrd="0" destOrd="0" presId="urn:microsoft.com/office/officeart/2008/layout/BendingPictureCaption"/>
    <dgm:cxn modelId="{F892F198-2498-4828-86D8-F7E3223EAF84}" type="presParOf" srcId="{4A592734-81D2-4698-8824-05FBB23E8A28}" destId="{6B0B633D-5710-42B3-9CC5-960E5D8D9B6A}" srcOrd="1" destOrd="0" presId="urn:microsoft.com/office/officeart/2008/layout/BendingPictureCaption"/>
    <dgm:cxn modelId="{1B5BDD9F-0D97-48A1-97AC-DC581EE5F509}" type="presParOf" srcId="{3A47D02C-17EB-405A-883A-B8F46B551CB5}" destId="{B2EC7DEA-3C80-4983-90D6-6FD65B302B80}" srcOrd="3" destOrd="0" presId="urn:microsoft.com/office/officeart/2008/layout/BendingPictureCaption"/>
    <dgm:cxn modelId="{25E7F469-73C2-4288-8156-25E157B2974E}" type="presParOf" srcId="{3A47D02C-17EB-405A-883A-B8F46B551CB5}" destId="{0BC6DDAF-6FD8-4DE4-AE68-618B3C645AAD}" srcOrd="4" destOrd="0" presId="urn:microsoft.com/office/officeart/2008/layout/BendingPictureCaption"/>
    <dgm:cxn modelId="{8C5CC4F3-68D6-4936-9C19-3C5BFA7741D1}" type="presParOf" srcId="{0BC6DDAF-6FD8-4DE4-AE68-618B3C645AAD}" destId="{F6A4D07F-2E81-4F43-A9A4-0BF99B3660DC}" srcOrd="0" destOrd="0" presId="urn:microsoft.com/office/officeart/2008/layout/BendingPictureCaption"/>
    <dgm:cxn modelId="{AE691D00-D301-4E39-8E86-6D043AC5DD6B}" type="presParOf" srcId="{0BC6DDAF-6FD8-4DE4-AE68-618B3C645AAD}" destId="{6366AEE6-62E7-42D1-A867-6ACB62746ACE}" srcOrd="1" destOrd="0" presId="urn:microsoft.com/office/officeart/2008/layout/BendingPictureCaption"/>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pList1">
  <dgm:title val=""/>
  <dgm:desc val=""/>
  <dgm:catLst>
    <dgm:cat type="list" pri="2000"/>
    <dgm:cat type="picture" pri="2500"/>
    <dgm:cat type="pictureconvert" pri="2500"/>
  </dgm:catLst>
  <dgm:sampData>
    <dgm:dataModel>
      <dgm:ptLst>
        <dgm:pt modelId="0" type="doc"/>
        <dgm:pt modelId="1">
          <dgm:prSet phldr="1"/>
        </dgm:pt>
        <dgm:pt modelId="2">
          <dgm:prSet phldr="1"/>
        </dgm:pt>
        <dgm:pt modelId="3">
          <dgm:prSet phldr="1"/>
        </dgm:pt>
        <dgm:pt modelId="4">
          <dgm:prSet phldr="1"/>
        </dgm:pt>
      </dgm:ptLst>
      <dgm:cxnLst>
        <dgm:cxn modelId="7" srcId="0" destId="1" srcOrd="0" destOrd="0"/>
        <dgm:cxn modelId="8" srcId="0" destId="2" srcOrd="1" destOrd="0"/>
        <dgm:cxn modelId="9" srcId="0" destId="3" srcOrd="2" destOrd="0"/>
        <dgm:cxn modelId="10"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useDef="1">
    <dgm:dataModel>
      <dgm:ptLst/>
      <dgm:bg/>
      <dgm:whole/>
    </dgm:dataModel>
  </dgm:clrData>
  <dgm:layoutNode name="Name0">
    <dgm:varLst>
      <dgm:dir/>
      <dgm:resizeHandles val="exact"/>
    </dgm:varLst>
    <dgm:choose name="Name1">
      <dgm:if name="Name2" axis="self" func="var" arg="dir" op="equ" val="norm">
        <dgm:alg type="snake">
          <dgm:param type="grDir" val="tL"/>
          <dgm:param type="flowDir" val="row"/>
          <dgm:param type="contDir" val="sameDir"/>
          <dgm:param type="off" val="ctr"/>
          <dgm:param type="vertAlign" val="mid"/>
          <dgm:param type="horzAlign" val="ctr"/>
        </dgm:alg>
      </dgm:if>
      <dgm:else name="Name3">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onstrLst>
      <dgm:constr type="w" for="ch" forName="compNode" refType="w"/>
      <dgm:constr type="w" for="ch" ptType="sibTrans" refType="w" refFor="ch" refForName="compNode" op="equ" fact="0.1"/>
      <dgm:constr type="sp" refType="w" refFor="ch" refForName="compNode" op="equ" fact="0.1"/>
      <dgm:constr type="primFontSz" for="des" ptType="node" op="equ" val="65"/>
    </dgm:constrLst>
    <dgm:ruleLst/>
    <dgm:forEach name="Name4" axis="ch" ptType="node">
      <dgm:layoutNode name="compNode">
        <dgm:alg type="composite">
          <dgm:param type="ar" val="0.943"/>
        </dgm:alg>
        <dgm:shape xmlns:r="http://schemas.openxmlformats.org/officeDocument/2006/relationships" r:blip="">
          <dgm:adjLst/>
        </dgm:shape>
        <dgm:presOf axis="self"/>
        <dgm:constrLst>
          <dgm:constr type="h" refType="w" fact="1.06"/>
          <dgm:constr type="h" for="ch" forName="pictRect" refType="h" fact="0.65"/>
          <dgm:constr type="w" for="ch" forName="pictRect" refType="w"/>
          <dgm:constr type="l" for="ch" forName="pictRect"/>
          <dgm:constr type="t" for="ch" forName="pictRect"/>
          <dgm:constr type="w" for="ch" forName="textRect" refType="w"/>
          <dgm:constr type="h" for="ch" forName="textRect" refType="h" fact="0.35"/>
          <dgm:constr type="l" for="ch" forName="textRect"/>
          <dgm:constr type="t" for="ch" forName="textRect" refType="b" refFor="ch" refForName="pictRect"/>
        </dgm:constrLst>
        <dgm:ruleLst/>
        <dgm:layoutNode name="pictRect">
          <dgm:alg type="sp"/>
          <dgm:shape xmlns:r="http://schemas.openxmlformats.org/officeDocument/2006/relationships" type="roundRect" r:blip="" blipPhldr="1">
            <dgm:adjLst/>
          </dgm:shape>
          <dgm:presOf/>
          <dgm:constrLst/>
          <dgm:ruleLst/>
        </dgm:layoutNode>
        <dgm:layoutNode name="textRect" styleLbl="revTx">
          <dgm:varLst>
            <dgm:bulletEnabled val="1"/>
          </dgm:varLst>
          <dgm:alg type="tx">
            <dgm:param type="txAnchorVert" val="t"/>
          </dgm:alg>
          <dgm:shape xmlns:r="http://schemas.openxmlformats.org/officeDocument/2006/relationships" type="rect" r:blip="">
            <dgm:adjLst/>
          </dgm:shape>
          <dgm:presOf axis="desOrSelf" ptType="node"/>
          <dgm:constrLst>
            <dgm:constr type="bMarg"/>
          </dgm:constrLst>
          <dgm:ruleLst>
            <dgm:rule type="primFontSz" val="5" fact="NaN" max="NaN"/>
          </dgm:ruleLst>
        </dgm:layoutNode>
      </dgm:layoutNode>
      <dgm:forEach name="Name5"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pList1">
  <dgm:title val=""/>
  <dgm:desc val=""/>
  <dgm:catLst>
    <dgm:cat type="list" pri="2000"/>
    <dgm:cat type="picture" pri="2500"/>
    <dgm:cat type="pictureconvert" pri="2500"/>
  </dgm:catLst>
  <dgm:sampData>
    <dgm:dataModel>
      <dgm:ptLst>
        <dgm:pt modelId="0" type="doc"/>
        <dgm:pt modelId="1">
          <dgm:prSet phldr="1"/>
        </dgm:pt>
        <dgm:pt modelId="2">
          <dgm:prSet phldr="1"/>
        </dgm:pt>
        <dgm:pt modelId="3">
          <dgm:prSet phldr="1"/>
        </dgm:pt>
        <dgm:pt modelId="4">
          <dgm:prSet phldr="1"/>
        </dgm:pt>
      </dgm:ptLst>
      <dgm:cxnLst>
        <dgm:cxn modelId="7" srcId="0" destId="1" srcOrd="0" destOrd="0"/>
        <dgm:cxn modelId="8" srcId="0" destId="2" srcOrd="1" destOrd="0"/>
        <dgm:cxn modelId="9" srcId="0" destId="3" srcOrd="2" destOrd="0"/>
        <dgm:cxn modelId="10"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useDef="1">
    <dgm:dataModel>
      <dgm:ptLst/>
      <dgm:bg/>
      <dgm:whole/>
    </dgm:dataModel>
  </dgm:clrData>
  <dgm:layoutNode name="Name0">
    <dgm:varLst>
      <dgm:dir/>
      <dgm:resizeHandles val="exact"/>
    </dgm:varLst>
    <dgm:choose name="Name1">
      <dgm:if name="Name2" axis="self" func="var" arg="dir" op="equ" val="norm">
        <dgm:alg type="snake">
          <dgm:param type="grDir" val="tL"/>
          <dgm:param type="flowDir" val="row"/>
          <dgm:param type="contDir" val="sameDir"/>
          <dgm:param type="off" val="ctr"/>
          <dgm:param type="vertAlign" val="mid"/>
          <dgm:param type="horzAlign" val="ctr"/>
        </dgm:alg>
      </dgm:if>
      <dgm:else name="Name3">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onstrLst>
      <dgm:constr type="w" for="ch" forName="compNode" refType="w"/>
      <dgm:constr type="w" for="ch" ptType="sibTrans" refType="w" refFor="ch" refForName="compNode" op="equ" fact="0.1"/>
      <dgm:constr type="sp" refType="w" refFor="ch" refForName="compNode" op="equ" fact="0.1"/>
      <dgm:constr type="primFontSz" for="des" ptType="node" op="equ" val="65"/>
    </dgm:constrLst>
    <dgm:ruleLst/>
    <dgm:forEach name="Name4" axis="ch" ptType="node">
      <dgm:layoutNode name="compNode">
        <dgm:alg type="composite">
          <dgm:param type="ar" val="0.943"/>
        </dgm:alg>
        <dgm:shape xmlns:r="http://schemas.openxmlformats.org/officeDocument/2006/relationships" r:blip="">
          <dgm:adjLst/>
        </dgm:shape>
        <dgm:presOf axis="self"/>
        <dgm:constrLst>
          <dgm:constr type="h" refType="w" fact="1.06"/>
          <dgm:constr type="h" for="ch" forName="pictRect" refType="h" fact="0.65"/>
          <dgm:constr type="w" for="ch" forName="pictRect" refType="w"/>
          <dgm:constr type="l" for="ch" forName="pictRect"/>
          <dgm:constr type="t" for="ch" forName="pictRect"/>
          <dgm:constr type="w" for="ch" forName="textRect" refType="w"/>
          <dgm:constr type="h" for="ch" forName="textRect" refType="h" fact="0.35"/>
          <dgm:constr type="l" for="ch" forName="textRect"/>
          <dgm:constr type="t" for="ch" forName="textRect" refType="b" refFor="ch" refForName="pictRect"/>
        </dgm:constrLst>
        <dgm:ruleLst/>
        <dgm:layoutNode name="pictRect">
          <dgm:alg type="sp"/>
          <dgm:shape xmlns:r="http://schemas.openxmlformats.org/officeDocument/2006/relationships" type="roundRect" r:blip="" blipPhldr="1">
            <dgm:adjLst/>
          </dgm:shape>
          <dgm:presOf/>
          <dgm:constrLst/>
          <dgm:ruleLst/>
        </dgm:layoutNode>
        <dgm:layoutNode name="textRect" styleLbl="revTx">
          <dgm:varLst>
            <dgm:bulletEnabled val="1"/>
          </dgm:varLst>
          <dgm:alg type="tx">
            <dgm:param type="txAnchorVert" val="t"/>
          </dgm:alg>
          <dgm:shape xmlns:r="http://schemas.openxmlformats.org/officeDocument/2006/relationships" type="rect" r:blip="">
            <dgm:adjLst/>
          </dgm:shape>
          <dgm:presOf axis="desOrSelf" ptType="node"/>
          <dgm:constrLst>
            <dgm:constr type="bMarg"/>
          </dgm:constrLst>
          <dgm:ruleLst>
            <dgm:rule type="primFontSz" val="5" fact="NaN" max="NaN"/>
          </dgm:ruleLst>
        </dgm:layoutNode>
      </dgm:layoutNode>
      <dgm:forEach name="Name5"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8/layout/BendingPictureCaptionList">
  <dgm:title val=""/>
  <dgm:desc val=""/>
  <dgm:catLst>
    <dgm:cat type="picture" pri="9000"/>
    <dgm:cat type="pictureconvert" pri="9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w"/>
      <dgm:constr type="h" for="ch" forName="composite" refType="w" fact="1.11"/>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
        </dgm:alg>
        <dgm:shape xmlns:r="http://schemas.openxmlformats.org/officeDocument/2006/relationships" r:blip="">
          <dgm:adjLst/>
        </dgm:shape>
        <dgm:choose name="Name4">
          <dgm:if name="Name5" func="var" arg="dir" op="equ" val="norm">
            <dgm:constrLst>
              <dgm:constr type="l" for="ch" forName="rect1" refType="w" fact="0"/>
              <dgm:constr type="t" for="ch" forName="rect1" refType="h" fact="0"/>
              <dgm:constr type="w" for="ch" forName="rect1" refType="w"/>
              <dgm:constr type="h" for="ch" forName="rect1" refType="h" fact="0.8"/>
              <dgm:constr type="l" for="ch" forName="wedgeRectCallout1" refType="w" fact="0.09"/>
              <dgm:constr type="t" for="ch" forName="wedgeRectCallout1" refType="h" fact="0.72"/>
              <dgm:constr type="w" for="ch" forName="wedgeRectCallout1" refType="w" fact="0.89"/>
              <dgm:constr type="h" for="ch" forName="wedgeRectCallout1" refType="h" fact="0.28"/>
            </dgm:constrLst>
          </dgm:if>
          <dgm:else name="Name6">
            <dgm:constrLst>
              <dgm:constr type="l" for="ch" forName="rect1" refType="w" fact="0"/>
              <dgm:constr type="t" for="ch" forName="rect1" refType="h" fact="0"/>
              <dgm:constr type="w" for="ch" forName="rect1" refType="w"/>
              <dgm:constr type="h" for="ch" forName="rect1" refType="h" fact="0.8"/>
              <dgm:constr type="l" for="ch" forName="wedgeRectCallout1" refType="w" fact="0.02"/>
              <dgm:constr type="t" for="ch" forName="wedgeRectCallout1" refType="h" fact="0.72"/>
              <dgm:constr type="w" for="ch" forName="wedgeRectCallout1" refType="w" fact="0.89"/>
              <dgm:constr type="h" for="ch" forName="wedgeRectCallout1" refType="h" fact="0.28"/>
            </dgm:constrLst>
          </dgm:else>
        </dgm:choose>
        <dgm:layoutNode name="rect1" styleLbl="bgImgPlace1">
          <dgm:alg type="sp"/>
          <dgm:shape xmlns:r="http://schemas.openxmlformats.org/officeDocument/2006/relationships" type="rect" r:blip="" blipPhldr="1">
            <dgm:adjLst/>
          </dgm:shape>
          <dgm:presOf/>
        </dgm:layoutNode>
        <dgm:layoutNode name="wedgeRectCallout1" styleLbl="node1">
          <dgm:varLst>
            <dgm:bulletEnabled val="1"/>
          </dgm:varLst>
          <dgm:alg type="tx"/>
          <dgm:choose name="Name7">
            <dgm:if name="Name8" func="var" arg="dir" op="equ" val="norm">
              <dgm:shape xmlns:r="http://schemas.openxmlformats.org/officeDocument/2006/relationships" type="wedgeRectCallout" r:blip="">
                <dgm:adjLst>
                  <dgm:adj idx="1" val="0.2025"/>
                  <dgm:adj idx="2" val="-0.607"/>
                </dgm:adjLst>
              </dgm:shape>
            </dgm:if>
            <dgm:else name="Name9">
              <dgm:shape xmlns:r="http://schemas.openxmlformats.org/officeDocument/2006/relationships" type="wedgeRectCallout" r:blip="">
                <dgm:adjLst>
                  <dgm:adj idx="1" val="-0.2025"/>
                  <dgm:adj idx="2" val="-0.607"/>
                </dgm:adjLst>
              </dgm:shape>
            </dgm:else>
          </dgm:choos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8/layout/BendingPictureCaption">
  <dgm:title val=""/>
  <dgm:desc val=""/>
  <dgm:catLst>
    <dgm:cat type="picture" pri="6000"/>
    <dgm:cat type="pictureconvert" pri="6000"/>
  </dgm:catLst>
  <dgm:sampData>
    <dgm:dataModel>
      <dgm:ptLst>
        <dgm:pt modelId="0" type="doc"/>
        <dgm:pt modelId="1">
          <dgm:prSet phldr="1"/>
        </dgm:pt>
        <dgm:pt modelId="2">
          <dgm:prSet phldr="1"/>
        </dgm:pt>
      </dgm:ptLst>
      <dgm:cxnLst>
        <dgm:cxn modelId="7" srcId="0" destId="1" srcOrd="0" destOrd="0"/>
        <dgm:cxn modelId="8" srcId="0" destId="2" srcOrd="1"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diagram">
    <dgm:varLst>
      <dgm:dir/>
    </dgm:varLst>
    <dgm:choose name="Name0">
      <dgm:if name="Name1" func="var" arg="dir" op="equ" val="norm">
        <dgm:alg type="snake">
          <dgm:param type="off" val="ctr"/>
        </dgm:alg>
      </dgm:if>
      <dgm:else name="Name2">
        <dgm:alg type="snake">
          <dgm:param type="grDir" val="tR"/>
          <dgm:param type="off" val="ctr"/>
        </dgm:alg>
      </dgm:else>
    </dgm:choose>
    <dgm:shape xmlns:r="http://schemas.openxmlformats.org/officeDocument/2006/relationships" r:blip="">
      <dgm:adjLst/>
    </dgm:shape>
    <dgm:constrLst>
      <dgm:constr type="primFontSz" for="des" ptType="node" op="equ" val="65"/>
      <dgm:constr type="w" for="ch" forName="composite" refType="w"/>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31"/>
        </dgm:alg>
        <dgm:shape xmlns:r="http://schemas.openxmlformats.org/officeDocument/2006/relationships" r:blip="">
          <dgm:adjLst/>
        </dgm:shape>
        <dgm:choose name="Name3">
          <dgm:if name="Name4" func="var" arg="dir" op="equ" val="norm">
            <dgm:constrLst>
              <dgm:constr type="l" for="ch" forName="Image" refType="w" fact="0"/>
              <dgm:constr type="t" for="ch" forName="Image" refType="h" fact="0"/>
              <dgm:constr type="w" for="ch" forName="Image" refType="w" fact="0.94"/>
              <dgm:constr type="h" for="ch" forName="Image" refType="h" fact="0.91"/>
              <dgm:constr type="l" for="ch" forName="Parent" refType="w" fact="0.19"/>
              <dgm:constr type="t" for="ch" forName="Parent" refType="h" fact="0.745"/>
              <dgm:constr type="w" for="ch" forName="Parent" refType="w" fact="0.81"/>
              <dgm:constr type="h" for="ch" forName="Parent" refType="h" fact="0.255"/>
            </dgm:constrLst>
          </dgm:if>
          <dgm:else name="Name5">
            <dgm:constrLst>
              <dgm:constr type="l" for="ch" forName="Image" refType="w" fact="0.06"/>
              <dgm:constr type="t" for="ch" forName="Image" refType="h" fact="0"/>
              <dgm:constr type="w" for="ch" forName="Image" refType="w" fact="0.94"/>
              <dgm:constr type="h" for="ch" forName="Image" refType="h" fact="0.91"/>
              <dgm:constr type="l" for="ch" forName="Parent" refType="w" fact="0"/>
              <dgm:constr type="t" for="ch" forName="Parent" refType="h" fact="0.745"/>
              <dgm:constr type="w" for="ch" forName="Parent" refType="w" fact="0.81"/>
              <dgm:constr type="h" for="ch" forName="Parent" refType="h" fact="0.255"/>
            </dgm:constrLst>
          </dgm:else>
        </dgm:choose>
        <dgm:layoutNode name="Image" styleLbl="bgShp">
          <dgm:alg type="sp"/>
          <dgm:shape xmlns:r="http://schemas.openxmlformats.org/officeDocument/2006/relationships" type="rect" r:blip="" blipPhldr="1">
            <dgm:adjLst/>
          </dgm:shape>
          <dgm:presOf/>
        </dgm:layoutNode>
        <dgm:layoutNode name="Parent" styleLbl="node0">
          <dgm:varLst>
            <dgm:bulletEnabled val="1"/>
          </dgm:varLst>
          <dgm:alg type="tx">
            <dgm:param type="txAnchorVertCh" val="mid"/>
            <dgm:param type="shpTxRTLAlignCh" val="r"/>
            <dgm:param type="lnSpAfParP" val="5"/>
          </dgm:alg>
          <dgm:shape xmlns:r="http://schemas.openxmlformats.org/officeDocument/2006/relationships" type="rect" r:blip="">
            <dgm:adjLst/>
          </dgm:shape>
          <dgm:presOf axis="desOrSelf" ptType="node"/>
          <dgm:constrLst>
            <dgm:constr type="lMarg" refType="primFontSz" fact="0.15"/>
            <dgm:constr type="rMarg" refType="primFontSz" fact="0.15"/>
            <dgm:constr type="tMarg" refType="primFontSz" fact="0.15"/>
            <dgm:constr type="bMarg" refType="primFontSz" fact="0.15"/>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917575" y="744538"/>
            <a:ext cx="4962525" cy="3722687"/>
          </a:xfrm>
          <a:prstGeom prst="rect">
            <a:avLst/>
          </a:prstGeom>
          <a:noFill/>
          <a:ln w="12700">
            <a:solidFill>
              <a:prstClr val="black"/>
            </a:solidFill>
          </a:ln>
        </p:spPr>
        <p:txBody>
          <a:bodyPr vert="horz" lIns="91440" tIns="45720" rIns="91440" bIns="45720" rtlCol="0" anchor="ctr"/>
          <a:lstStyle/>
          <a:p>
            <a:endParaRPr lang="en-GB" dirty="0"/>
          </a:p>
        </p:txBody>
      </p:sp>
      <p:sp>
        <p:nvSpPr>
          <p:cNvPr id="5" name="Notes Placeholder 4"/>
          <p:cNvSpPr>
            <a:spLocks noGrp="1"/>
          </p:cNvSpPr>
          <p:nvPr>
            <p:ph type="body" sz="quarter" idx="3"/>
          </p:nvPr>
        </p:nvSpPr>
        <p:spPr>
          <a:xfrm>
            <a:off x="1114851" y="4715153"/>
            <a:ext cx="4567974" cy="4466987"/>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Slide Number Placeholder 6"/>
          <p:cNvSpPr>
            <a:spLocks noGrp="1"/>
          </p:cNvSpPr>
          <p:nvPr>
            <p:ph type="sldNum" sz="quarter" idx="5"/>
          </p:nvPr>
        </p:nvSpPr>
        <p:spPr>
          <a:xfrm>
            <a:off x="5969897" y="9430306"/>
            <a:ext cx="827778" cy="496332"/>
          </a:xfrm>
          <a:prstGeom prst="rect">
            <a:avLst/>
          </a:prstGeom>
        </p:spPr>
        <p:txBody>
          <a:bodyPr vert="horz" lIns="91440" tIns="45720" rIns="91440" bIns="45720" rtlCol="0" anchor="b"/>
          <a:lstStyle>
            <a:lvl1pPr algn="r">
              <a:defRPr sz="1200">
                <a:latin typeface="Arial" panose="020B0604020202020204" pitchFamily="34" charset="0"/>
                <a:cs typeface="Arial" panose="020B0604020202020204" pitchFamily="34" charset="0"/>
              </a:defRPr>
            </a:lvl1pPr>
          </a:lstStyle>
          <a:p>
            <a:fld id="{49DD4D23-C98A-435E-AE88-9061F8349B02}" type="slidenum">
              <a:rPr lang="en-GB" smtClean="0"/>
              <a:pPr/>
              <a:t>‹#›</a:t>
            </a:fld>
            <a:endParaRPr lang="en-GB" dirty="0"/>
          </a:p>
        </p:txBody>
      </p:sp>
    </p:spTree>
    <p:extLst>
      <p:ext uri="{BB962C8B-B14F-4D97-AF65-F5344CB8AC3E}">
        <p14:creationId xmlns:p14="http://schemas.microsoft.com/office/powerpoint/2010/main" val="61003348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Arial" panose="020B0604020202020204" pitchFamily="34" charset="0"/>
        <a:ea typeface="+mn-ea"/>
        <a:cs typeface="Arial" panose="020B0604020202020204" pitchFamily="34" charset="0"/>
      </a:defRPr>
    </a:lvl1pPr>
    <a:lvl2pPr marL="457200" algn="l" defTabSz="914400" rtl="0" eaLnBrk="1" latinLnBrk="0" hangingPunct="1">
      <a:defRPr sz="1200" kern="1200">
        <a:solidFill>
          <a:schemeClr val="tx1"/>
        </a:solidFill>
        <a:latin typeface="Arial" panose="020B0604020202020204" pitchFamily="34" charset="0"/>
        <a:ea typeface="+mn-ea"/>
        <a:cs typeface="Arial" panose="020B0604020202020204" pitchFamily="34" charset="0"/>
      </a:defRPr>
    </a:lvl2pPr>
    <a:lvl3pPr marL="914400" algn="l" defTabSz="914400" rtl="0" eaLnBrk="1" latinLnBrk="0" hangingPunct="1">
      <a:defRPr sz="1200" kern="1200">
        <a:solidFill>
          <a:schemeClr val="tx1"/>
        </a:solidFill>
        <a:latin typeface="Arial" panose="020B0604020202020204" pitchFamily="34" charset="0"/>
        <a:ea typeface="+mn-ea"/>
        <a:cs typeface="Arial" panose="020B0604020202020204" pitchFamily="34" charset="0"/>
      </a:defRPr>
    </a:lvl3pPr>
    <a:lvl4pPr marL="1371600" algn="l" defTabSz="914400" rtl="0" eaLnBrk="1" latinLnBrk="0" hangingPunct="1">
      <a:defRPr sz="1200" kern="1200">
        <a:solidFill>
          <a:schemeClr val="tx1"/>
        </a:solidFill>
        <a:latin typeface="Arial" panose="020B0604020202020204" pitchFamily="34" charset="0"/>
        <a:ea typeface="+mn-ea"/>
        <a:cs typeface="Arial" panose="020B0604020202020204" pitchFamily="34" charset="0"/>
      </a:defRPr>
    </a:lvl4pPr>
    <a:lvl5pPr marL="1828800" algn="l" defTabSz="914400" rtl="0" eaLnBrk="1" latinLnBrk="0" hangingPunct="1">
      <a:defRPr sz="12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49DD4D23-C98A-435E-AE88-9061F8349B02}" type="slidenum">
              <a:rPr lang="en-GB" smtClean="0"/>
              <a:pPr/>
              <a:t>1</a:t>
            </a:fld>
            <a:endParaRPr lang="en-GB" dirty="0"/>
          </a:p>
        </p:txBody>
      </p:sp>
    </p:spTree>
    <p:extLst>
      <p:ext uri="{BB962C8B-B14F-4D97-AF65-F5344CB8AC3E}">
        <p14:creationId xmlns:p14="http://schemas.microsoft.com/office/powerpoint/2010/main" val="269030191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49DD4D23-C98A-435E-AE88-9061F8349B02}" type="slidenum">
              <a:rPr lang="en-GB" smtClean="0"/>
              <a:pPr/>
              <a:t>10</a:t>
            </a:fld>
            <a:endParaRPr lang="en-GB" dirty="0"/>
          </a:p>
        </p:txBody>
      </p:sp>
    </p:spTree>
    <p:extLst>
      <p:ext uri="{BB962C8B-B14F-4D97-AF65-F5344CB8AC3E}">
        <p14:creationId xmlns:p14="http://schemas.microsoft.com/office/powerpoint/2010/main" val="254417200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The UK road network is not an isolated transport infrastructure, but part of a wider mobility system.</a:t>
            </a:r>
          </a:p>
          <a:p>
            <a:r>
              <a:rPr lang="en-GB" dirty="0" smtClean="0"/>
              <a:t>Intelligent Mobility is the efficient and cost-effective</a:t>
            </a:r>
            <a:r>
              <a:rPr lang="en-GB" baseline="0" dirty="0" smtClean="0"/>
              <a:t> movement of people and goods</a:t>
            </a:r>
            <a:endParaRPr lang="en-GB" dirty="0" smtClean="0"/>
          </a:p>
          <a:p>
            <a:r>
              <a:rPr lang="en-GB" dirty="0" smtClean="0"/>
              <a:t>Users will increasingly see the road network and their usage of it in that way.</a:t>
            </a:r>
          </a:p>
          <a:p>
            <a:endParaRPr lang="en-GB" dirty="0"/>
          </a:p>
        </p:txBody>
      </p:sp>
      <p:sp>
        <p:nvSpPr>
          <p:cNvPr id="4" name="Slide Number Placeholder 3"/>
          <p:cNvSpPr>
            <a:spLocks noGrp="1"/>
          </p:cNvSpPr>
          <p:nvPr>
            <p:ph type="sldNum" sz="quarter" idx="10"/>
          </p:nvPr>
        </p:nvSpPr>
        <p:spPr/>
        <p:txBody>
          <a:bodyPr/>
          <a:lstStyle/>
          <a:p>
            <a:fld id="{49DD4D23-C98A-435E-AE88-9061F8349B02}" type="slidenum">
              <a:rPr lang="en-GB" smtClean="0"/>
              <a:pPr/>
              <a:t>2</a:t>
            </a:fld>
            <a:endParaRPr lang="en-GB" dirty="0"/>
          </a:p>
        </p:txBody>
      </p:sp>
    </p:spTree>
    <p:extLst>
      <p:ext uri="{BB962C8B-B14F-4D97-AF65-F5344CB8AC3E}">
        <p14:creationId xmlns:p14="http://schemas.microsoft.com/office/powerpoint/2010/main" val="338193004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0000"/>
              </a:lnSpc>
              <a:spcAft>
                <a:spcPts val="600"/>
              </a:spcAft>
            </a:pPr>
            <a:r>
              <a:rPr lang="en-GB" b="1" dirty="0" smtClean="0">
                <a:latin typeface="Arial" panose="020B0604020202020204" pitchFamily="34" charset="0"/>
                <a:cs typeface="Arial" panose="020B0604020202020204" pitchFamily="34" charset="0"/>
              </a:rPr>
              <a:t>Delivering transport networks and services more efficiently </a:t>
            </a:r>
            <a:r>
              <a:rPr lang="en-GB" dirty="0" smtClean="0">
                <a:latin typeface="Arial" panose="020B0604020202020204" pitchFamily="34" charset="0"/>
                <a:cs typeface="Arial" panose="020B0604020202020204" pitchFamily="34" charset="0"/>
              </a:rPr>
              <a:t>is an ongoing goal, reflecting its importance in supporting the economic and social fabric of a nation. With forecasts for significant growth in travel across modes expected, one thing is for certain – building will not be enough. Using data generated from transport networks to improve performance will be critical.</a:t>
            </a:r>
          </a:p>
          <a:p>
            <a:pPr>
              <a:lnSpc>
                <a:spcPct val="100000"/>
              </a:lnSpc>
              <a:spcAft>
                <a:spcPts val="600"/>
              </a:spcAft>
            </a:pPr>
            <a:r>
              <a:rPr lang="en-GB" b="1" dirty="0" smtClean="0">
                <a:latin typeface="Arial" panose="020B0604020202020204" pitchFamily="34" charset="0"/>
                <a:cs typeface="Arial" panose="020B0604020202020204" pitchFamily="34" charset="0"/>
              </a:rPr>
              <a:t>Safety</a:t>
            </a:r>
            <a:r>
              <a:rPr lang="en-GB" dirty="0" smtClean="0">
                <a:latin typeface="Arial" panose="020B0604020202020204" pitchFamily="34" charset="0"/>
                <a:cs typeface="Arial" panose="020B0604020202020204" pitchFamily="34" charset="0"/>
              </a:rPr>
              <a:t>. The desire for fewer people killed and seriously injured on our road network will always remain. Highways England has a plan to reduced the number of people killed on the Strategic Road Network to zero by 2040. Traditional approaches of safety by design will be supplemented by smart infrastructure technologies working in collaboration with vehicle technologies to deliver a technological layer of safety.</a:t>
            </a:r>
          </a:p>
          <a:p>
            <a:pPr>
              <a:lnSpc>
                <a:spcPct val="100000"/>
              </a:lnSpc>
              <a:spcAft>
                <a:spcPts val="600"/>
              </a:spcAft>
            </a:pPr>
            <a:r>
              <a:rPr lang="en-GB" b="1" dirty="0" smtClean="0">
                <a:latin typeface="Arial" panose="020B0604020202020204" pitchFamily="34" charset="0"/>
                <a:cs typeface="Arial" panose="020B0604020202020204" pitchFamily="34" charset="0"/>
              </a:rPr>
              <a:t>Competition between Cities </a:t>
            </a:r>
            <a:r>
              <a:rPr lang="en-GB" dirty="0" smtClean="0">
                <a:latin typeface="Arial" panose="020B0604020202020204" pitchFamily="34" charset="0"/>
                <a:cs typeface="Arial" panose="020B0604020202020204" pitchFamily="34" charset="0"/>
              </a:rPr>
              <a:t>means that Smart Transport Infrastructure will not just need to keep the traffic moving. Cities are competing nationally and globally for investment and skilled workforces, and so infrastructure will need to enable the economic, social, cultural, and environmental goals that cities want to achieve. Smart Transport Infrastructure is also a critical enabler of Smart Cities and the Digital Economy.</a:t>
            </a:r>
          </a:p>
          <a:p>
            <a:pPr>
              <a:lnSpc>
                <a:spcPct val="100000"/>
              </a:lnSpc>
              <a:spcAft>
                <a:spcPts val="600"/>
              </a:spcAft>
            </a:pPr>
            <a:r>
              <a:rPr lang="en-GB" b="1" dirty="0" smtClean="0">
                <a:latin typeface="Arial" panose="020B0604020202020204" pitchFamily="34" charset="0"/>
                <a:cs typeface="Arial" panose="020B0604020202020204" pitchFamily="34" charset="0"/>
              </a:rPr>
              <a:t>Big Data Analytics </a:t>
            </a:r>
            <a:r>
              <a:rPr lang="en-GB" dirty="0" smtClean="0">
                <a:latin typeface="Arial" panose="020B0604020202020204" pitchFamily="34" charset="0"/>
                <a:cs typeface="Arial" panose="020B0604020202020204" pitchFamily="34" charset="0"/>
              </a:rPr>
              <a:t>means that simply collecting traffic data will soon no longer suffice, nor may it be the best source by which to measure performance. The Internet of Things will mean that more things will be collecting more data for different purposes. This will require analytics on a huge scale. Additionally, transport intelligence will not just be collected by transport organisations, and infrastructure providers will gain advantage by supplementing their own data collection with non-transport intelligence.</a:t>
            </a:r>
          </a:p>
          <a:p>
            <a:pPr>
              <a:lnSpc>
                <a:spcPct val="100000"/>
              </a:lnSpc>
              <a:spcAft>
                <a:spcPts val="600"/>
              </a:spcAft>
            </a:pPr>
            <a:r>
              <a:rPr lang="en-GB" b="1" dirty="0" smtClean="0">
                <a:latin typeface="Arial" panose="020B0604020202020204" pitchFamily="34" charset="0"/>
                <a:cs typeface="Arial" panose="020B0604020202020204" pitchFamily="34" charset="0"/>
              </a:rPr>
              <a:t>Mobility as a Service </a:t>
            </a:r>
            <a:r>
              <a:rPr lang="en-GB" dirty="0" smtClean="0">
                <a:latin typeface="Arial" panose="020B0604020202020204" pitchFamily="34" charset="0"/>
                <a:cs typeface="Arial" panose="020B0604020202020204" pitchFamily="34" charset="0"/>
              </a:rPr>
              <a:t>marks a fundamental change in the transport business model. Advances in technologies and payment platforms, combined with an ongoing relative decline in the desirability of car ownership, means transport will not be a vehicle or ticket you buy, but a service package allowing you access to transport. While this concept is some way off a wide scale roll-out, early stage trials of this concept are already being planned in Finland.</a:t>
            </a:r>
          </a:p>
          <a:p>
            <a:pPr>
              <a:lnSpc>
                <a:spcPct val="100000"/>
              </a:lnSpc>
              <a:spcAft>
                <a:spcPts val="600"/>
              </a:spcAft>
            </a:pPr>
            <a:r>
              <a:rPr lang="en-GB" b="1" dirty="0" smtClean="0">
                <a:latin typeface="Arial" panose="020B0604020202020204" pitchFamily="34" charset="0"/>
                <a:cs typeface="Arial" panose="020B0604020202020204" pitchFamily="34" charset="0"/>
              </a:rPr>
              <a:t>Smart as Standard, Smarter as Advantage </a:t>
            </a:r>
            <a:r>
              <a:rPr lang="en-GB" dirty="0" smtClean="0">
                <a:latin typeface="Arial" panose="020B0604020202020204" pitchFamily="34" charset="0"/>
                <a:cs typeface="Arial" panose="020B0604020202020204" pitchFamily="34" charset="0"/>
              </a:rPr>
              <a:t>means that organisations who make predictive analytics a Smart Transport Infrastructure capability will get significant advantage. This will move from re-acting to real time data with pre-planned scenarios to detecting precursors of an event like congestion, modelling impact, and reacting in real time. This is also a precursor of fully automated traffic management systems.</a:t>
            </a:r>
          </a:p>
          <a:p>
            <a:endParaRPr lang="en-GB" dirty="0"/>
          </a:p>
        </p:txBody>
      </p:sp>
      <p:sp>
        <p:nvSpPr>
          <p:cNvPr id="4" name="Slide Number Placeholder 3"/>
          <p:cNvSpPr>
            <a:spLocks noGrp="1"/>
          </p:cNvSpPr>
          <p:nvPr>
            <p:ph type="sldNum" sz="quarter" idx="10"/>
          </p:nvPr>
        </p:nvSpPr>
        <p:spPr/>
        <p:txBody>
          <a:bodyPr/>
          <a:lstStyle/>
          <a:p>
            <a:fld id="{49DD4D23-C98A-435E-AE88-9061F8349B02}" type="slidenum">
              <a:rPr lang="en-GB" smtClean="0"/>
              <a:pPr/>
              <a:t>3</a:t>
            </a:fld>
            <a:endParaRPr lang="en-GB" dirty="0"/>
          </a:p>
        </p:txBody>
      </p:sp>
    </p:spTree>
    <p:extLst>
      <p:ext uri="{BB962C8B-B14F-4D97-AF65-F5344CB8AC3E}">
        <p14:creationId xmlns:p14="http://schemas.microsoft.com/office/powerpoint/2010/main" val="170873155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smtClean="0">
                <a:solidFill>
                  <a:schemeClr val="tx1"/>
                </a:solidFill>
                <a:latin typeface="Arial" panose="020B0604020202020204" pitchFamily="34" charset="0"/>
                <a:ea typeface="+mn-ea"/>
                <a:cs typeface="Arial" panose="020B0604020202020204" pitchFamily="34" charset="0"/>
              </a:rPr>
              <a:t>Roads of the future will need to support new technologies in the areas of Customer Experience, Information Exploitation, Modelling and Visualisation, and Automated Transport Systems. Specific technologies of note include:</a:t>
            </a:r>
          </a:p>
          <a:p>
            <a:pPr marL="285750" indent="-285750">
              <a:buFont typeface="Arial" panose="020B0604020202020204" pitchFamily="34" charset="0"/>
              <a:buChar char="•"/>
            </a:pPr>
            <a:r>
              <a:rPr lang="en-GB" sz="1200" b="1" kern="1200" dirty="0" smtClean="0">
                <a:solidFill>
                  <a:schemeClr val="tx1"/>
                </a:solidFill>
                <a:latin typeface="Arial" panose="020B0604020202020204" pitchFamily="34" charset="0"/>
                <a:ea typeface="+mn-ea"/>
                <a:cs typeface="Arial" panose="020B0604020202020204" pitchFamily="34" charset="0"/>
              </a:rPr>
              <a:t>Connected Vehicles </a:t>
            </a:r>
            <a:r>
              <a:rPr lang="en-GB" sz="1200" kern="1200" dirty="0" smtClean="0">
                <a:solidFill>
                  <a:schemeClr val="tx1"/>
                </a:solidFill>
                <a:latin typeface="Arial" panose="020B0604020202020204" pitchFamily="34" charset="0"/>
                <a:ea typeface="+mn-ea"/>
                <a:cs typeface="Arial" panose="020B0604020202020204" pitchFamily="34" charset="0"/>
              </a:rPr>
              <a:t>currently being delivered where vehicles both receive updates on infrastructure condition, and act as sensors themselves</a:t>
            </a:r>
          </a:p>
          <a:p>
            <a:pPr marL="285750" indent="-285750">
              <a:buFont typeface="Arial" panose="020B0604020202020204" pitchFamily="34" charset="0"/>
              <a:buChar char="•"/>
            </a:pPr>
            <a:r>
              <a:rPr lang="en-GB" sz="1200" b="1" kern="1200" dirty="0" smtClean="0">
                <a:solidFill>
                  <a:schemeClr val="tx1"/>
                </a:solidFill>
                <a:latin typeface="Arial" panose="020B0604020202020204" pitchFamily="34" charset="0"/>
                <a:ea typeface="+mn-ea"/>
                <a:cs typeface="Arial" panose="020B0604020202020204" pitchFamily="34" charset="0"/>
              </a:rPr>
              <a:t>Predictive Analytics </a:t>
            </a:r>
            <a:r>
              <a:rPr lang="en-GB" sz="1200" kern="1200" dirty="0" smtClean="0">
                <a:solidFill>
                  <a:schemeClr val="tx1"/>
                </a:solidFill>
                <a:latin typeface="Arial" panose="020B0604020202020204" pitchFamily="34" charset="0"/>
                <a:ea typeface="+mn-ea"/>
                <a:cs typeface="Arial" panose="020B0604020202020204" pitchFamily="34" charset="0"/>
              </a:rPr>
              <a:t>currently being trialled utilising real time data to detect early warning signals of issues, modelling whole network impacts, and recommending solutions</a:t>
            </a:r>
          </a:p>
          <a:p>
            <a:pPr marL="285750" indent="-285750">
              <a:buFont typeface="Arial" panose="020B0604020202020204" pitchFamily="34" charset="0"/>
              <a:buChar char="•"/>
            </a:pPr>
            <a:r>
              <a:rPr lang="en-GB" sz="1200" kern="1200" dirty="0" smtClean="0">
                <a:solidFill>
                  <a:schemeClr val="tx1"/>
                </a:solidFill>
                <a:latin typeface="Arial" panose="020B0604020202020204" pitchFamily="34" charset="0"/>
                <a:ea typeface="+mn-ea"/>
                <a:cs typeface="Arial" panose="020B0604020202020204" pitchFamily="34" charset="0"/>
              </a:rPr>
              <a:t>Partially </a:t>
            </a:r>
            <a:r>
              <a:rPr lang="en-GB" sz="1200" b="1" kern="1200" dirty="0" smtClean="0">
                <a:solidFill>
                  <a:schemeClr val="tx1"/>
                </a:solidFill>
                <a:latin typeface="Arial" panose="020B0604020202020204" pitchFamily="34" charset="0"/>
                <a:ea typeface="+mn-ea"/>
                <a:cs typeface="Arial" panose="020B0604020202020204" pitchFamily="34" charset="0"/>
              </a:rPr>
              <a:t>Automated Vehicles </a:t>
            </a:r>
            <a:r>
              <a:rPr lang="en-GB" sz="1200" kern="1200" dirty="0" smtClean="0">
                <a:solidFill>
                  <a:schemeClr val="tx1"/>
                </a:solidFill>
                <a:latin typeface="Arial" panose="020B0604020202020204" pitchFamily="34" charset="0"/>
                <a:ea typeface="+mn-ea"/>
                <a:cs typeface="Arial" panose="020B0604020202020204" pitchFamily="34" charset="0"/>
              </a:rPr>
              <a:t>entering service by 2017, and 75% of vehicles being Fully Automated by 2040 </a:t>
            </a:r>
          </a:p>
          <a:p>
            <a:pPr marL="285750" indent="-285750">
              <a:buFont typeface="Arial" panose="020B0604020202020204" pitchFamily="34" charset="0"/>
              <a:buChar char="•"/>
            </a:pPr>
            <a:r>
              <a:rPr lang="en-GB" sz="1200" b="1" kern="1200" dirty="0" smtClean="0">
                <a:solidFill>
                  <a:schemeClr val="tx1"/>
                </a:solidFill>
                <a:latin typeface="Arial" panose="020B0604020202020204" pitchFamily="34" charset="0"/>
                <a:ea typeface="+mn-ea"/>
                <a:cs typeface="Arial" panose="020B0604020202020204" pitchFamily="34" charset="0"/>
              </a:rPr>
              <a:t>New Traffic Management Systems </a:t>
            </a:r>
            <a:r>
              <a:rPr lang="en-GB" sz="1200" kern="1200" dirty="0" smtClean="0">
                <a:solidFill>
                  <a:schemeClr val="tx1"/>
                </a:solidFill>
                <a:latin typeface="Arial" panose="020B0604020202020204" pitchFamily="34" charset="0"/>
                <a:ea typeface="+mn-ea"/>
                <a:cs typeface="Arial" panose="020B0604020202020204" pitchFamily="34" charset="0"/>
              </a:rPr>
              <a:t>moving away from simple traffic management to managing whole city mobility systems</a:t>
            </a:r>
          </a:p>
          <a:p>
            <a:endParaRPr lang="en-GB" dirty="0"/>
          </a:p>
        </p:txBody>
      </p:sp>
      <p:sp>
        <p:nvSpPr>
          <p:cNvPr id="4" name="Slide Number Placeholder 3"/>
          <p:cNvSpPr>
            <a:spLocks noGrp="1"/>
          </p:cNvSpPr>
          <p:nvPr>
            <p:ph type="sldNum" sz="quarter" idx="10"/>
          </p:nvPr>
        </p:nvSpPr>
        <p:spPr/>
        <p:txBody>
          <a:bodyPr/>
          <a:lstStyle/>
          <a:p>
            <a:fld id="{49DD4D23-C98A-435E-AE88-9061F8349B02}" type="slidenum">
              <a:rPr lang="en-GB" smtClean="0"/>
              <a:pPr/>
              <a:t>4</a:t>
            </a:fld>
            <a:endParaRPr lang="en-GB" dirty="0"/>
          </a:p>
        </p:txBody>
      </p:sp>
    </p:spTree>
    <p:extLst>
      <p:ext uri="{BB962C8B-B14F-4D97-AF65-F5344CB8AC3E}">
        <p14:creationId xmlns:p14="http://schemas.microsoft.com/office/powerpoint/2010/main" val="322571655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85750">
              <a:lnSpc>
                <a:spcPct val="100000"/>
              </a:lnSpc>
              <a:spcAft>
                <a:spcPts val="600"/>
              </a:spcAft>
              <a:buFont typeface="Arial" panose="020B0604020202020204" pitchFamily="34" charset="0"/>
              <a:buChar char="•"/>
            </a:pPr>
            <a:r>
              <a:rPr lang="en-GB" sz="1200" kern="1200" dirty="0" smtClean="0">
                <a:solidFill>
                  <a:schemeClr val="tx1"/>
                </a:solidFill>
                <a:latin typeface="Arial" panose="020B0604020202020204" pitchFamily="34" charset="0"/>
                <a:ea typeface="+mn-ea"/>
                <a:cs typeface="Arial" panose="020B0604020202020204" pitchFamily="34" charset="0"/>
              </a:rPr>
              <a:t>Intelligent Mobility Market estimated to be worth £900bn per annum in 2025.</a:t>
            </a:r>
          </a:p>
          <a:p>
            <a:pPr marL="285750" indent="-285750">
              <a:lnSpc>
                <a:spcPct val="100000"/>
              </a:lnSpc>
              <a:spcAft>
                <a:spcPts val="600"/>
              </a:spcAft>
              <a:buFont typeface="Arial" panose="020B0604020202020204" pitchFamily="34" charset="0"/>
              <a:buChar char="•"/>
            </a:pPr>
            <a:r>
              <a:rPr lang="en-GB" sz="1200" kern="1200" dirty="0" smtClean="0">
                <a:solidFill>
                  <a:schemeClr val="tx1"/>
                </a:solidFill>
                <a:latin typeface="Arial" panose="020B0604020202020204" pitchFamily="34" charset="0"/>
                <a:ea typeface="+mn-ea"/>
                <a:cs typeface="Arial" panose="020B0604020202020204" pitchFamily="34" charset="0"/>
              </a:rPr>
              <a:t>Network Management estimated to be £94bn per annum in 2025 (Smart Transport, Parking Management, Traffic Management, Intelligent Fleet and Logistics Management)</a:t>
            </a:r>
          </a:p>
          <a:p>
            <a:pPr marL="285750" indent="-285750">
              <a:lnSpc>
                <a:spcPct val="100000"/>
              </a:lnSpc>
              <a:spcAft>
                <a:spcPts val="600"/>
              </a:spcAft>
              <a:buFont typeface="Arial" panose="020B0604020202020204" pitchFamily="34" charset="0"/>
              <a:buChar char="•"/>
            </a:pPr>
            <a:r>
              <a:rPr lang="en-GB" sz="1200" kern="1200" dirty="0" smtClean="0">
                <a:solidFill>
                  <a:schemeClr val="tx1"/>
                </a:solidFill>
                <a:latin typeface="Arial" panose="020B0604020202020204" pitchFamily="34" charset="0"/>
                <a:ea typeface="+mn-ea"/>
                <a:cs typeface="Arial" panose="020B0604020202020204" pitchFamily="34" charset="0"/>
              </a:rPr>
              <a:t>Building upon existing UK capability in transport and technology sectors</a:t>
            </a:r>
          </a:p>
          <a:p>
            <a:pPr marL="285750" indent="-285750">
              <a:lnSpc>
                <a:spcPct val="100000"/>
              </a:lnSpc>
              <a:spcAft>
                <a:spcPts val="600"/>
              </a:spcAft>
              <a:buFont typeface="Arial" panose="020B0604020202020204" pitchFamily="34" charset="0"/>
              <a:buChar char="•"/>
            </a:pPr>
            <a:r>
              <a:rPr lang="en-GB" sz="1200" kern="1200" dirty="0" smtClean="0">
                <a:solidFill>
                  <a:schemeClr val="tx1"/>
                </a:solidFill>
                <a:latin typeface="Arial" panose="020B0604020202020204" pitchFamily="34" charset="0"/>
                <a:ea typeface="+mn-ea"/>
                <a:cs typeface="Arial" panose="020B0604020202020204" pitchFamily="34" charset="0"/>
              </a:rPr>
              <a:t>Develop the UK as a </a:t>
            </a:r>
            <a:r>
              <a:rPr lang="en-GB" sz="1200" kern="1200" dirty="0" err="1" smtClean="0">
                <a:solidFill>
                  <a:schemeClr val="tx1"/>
                </a:solidFill>
                <a:latin typeface="Arial" panose="020B0604020202020204" pitchFamily="34" charset="0"/>
                <a:ea typeface="+mn-ea"/>
                <a:cs typeface="Arial" panose="020B0604020202020204" pitchFamily="34" charset="0"/>
              </a:rPr>
              <a:t>testbed</a:t>
            </a:r>
            <a:r>
              <a:rPr lang="en-GB" sz="1200" kern="1200" dirty="0" smtClean="0">
                <a:solidFill>
                  <a:schemeClr val="tx1"/>
                </a:solidFill>
                <a:latin typeface="Arial" panose="020B0604020202020204" pitchFamily="34" charset="0"/>
                <a:ea typeface="+mn-ea"/>
                <a:cs typeface="Arial" panose="020B0604020202020204" pitchFamily="34" charset="0"/>
              </a:rPr>
              <a:t> by which to trial new technologies</a:t>
            </a:r>
            <a:endParaRPr lang="en-GB" sz="800" kern="1200" dirty="0" smtClean="0">
              <a:solidFill>
                <a:schemeClr val="tx1"/>
              </a:solidFill>
              <a:latin typeface="Arial" panose="020B0604020202020204" pitchFamily="34" charset="0"/>
              <a:ea typeface="+mn-ea"/>
              <a:cs typeface="Arial" panose="020B0604020202020204" pitchFamily="34" charset="0"/>
            </a:endParaRPr>
          </a:p>
        </p:txBody>
      </p:sp>
      <p:sp>
        <p:nvSpPr>
          <p:cNvPr id="4" name="Slide Number Placeholder 3"/>
          <p:cNvSpPr>
            <a:spLocks noGrp="1"/>
          </p:cNvSpPr>
          <p:nvPr>
            <p:ph type="sldNum" sz="quarter" idx="10"/>
          </p:nvPr>
        </p:nvSpPr>
        <p:spPr/>
        <p:txBody>
          <a:bodyPr/>
          <a:lstStyle/>
          <a:p>
            <a:fld id="{49DD4D23-C98A-435E-AE88-9061F8349B02}" type="slidenum">
              <a:rPr lang="en-GB" smtClean="0"/>
              <a:pPr/>
              <a:t>5</a:t>
            </a:fld>
            <a:endParaRPr lang="en-GB" dirty="0"/>
          </a:p>
        </p:txBody>
      </p:sp>
    </p:spTree>
    <p:extLst>
      <p:ext uri="{BB962C8B-B14F-4D97-AF65-F5344CB8AC3E}">
        <p14:creationId xmlns:p14="http://schemas.microsoft.com/office/powerpoint/2010/main" val="134116462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0000"/>
              </a:lnSpc>
              <a:spcAft>
                <a:spcPts val="600"/>
              </a:spcAft>
            </a:pPr>
            <a:r>
              <a:rPr lang="en-GB" sz="1200" dirty="0" smtClean="0">
                <a:latin typeface="Arial" panose="020B0604020202020204" pitchFamily="34" charset="0"/>
                <a:cs typeface="Arial" panose="020B0604020202020204" pitchFamily="34" charset="0"/>
              </a:rPr>
              <a:t>UK </a:t>
            </a:r>
            <a:r>
              <a:rPr lang="en-GB" sz="1200" smtClean="0">
                <a:latin typeface="Arial" panose="020B0604020202020204" pitchFamily="34" charset="0"/>
                <a:cs typeface="Arial" panose="020B0604020202020204" pitchFamily="34" charset="0"/>
              </a:rPr>
              <a:t>infrastructure providers </a:t>
            </a:r>
            <a:endParaRPr lang="en-GB" sz="1200" dirty="0" smtClean="0">
              <a:latin typeface="Arial" panose="020B0604020202020204" pitchFamily="34" charset="0"/>
              <a:cs typeface="Arial" panose="020B0604020202020204" pitchFamily="34" charset="0"/>
            </a:endParaRPr>
          </a:p>
          <a:p>
            <a:pPr>
              <a:lnSpc>
                <a:spcPct val="100000"/>
              </a:lnSpc>
              <a:spcAft>
                <a:spcPts val="600"/>
              </a:spcAft>
            </a:pPr>
            <a:r>
              <a:rPr lang="en-GB" sz="1200" dirty="0" smtClean="0">
                <a:latin typeface="Arial" panose="020B0604020202020204" pitchFamily="34" charset="0"/>
                <a:cs typeface="Arial" panose="020B0604020202020204" pitchFamily="34" charset="0"/>
              </a:rPr>
              <a:t>More capacity to reduce accidents and fatalities</a:t>
            </a:r>
          </a:p>
          <a:p>
            <a:pPr>
              <a:lnSpc>
                <a:spcPct val="100000"/>
              </a:lnSpc>
              <a:spcAft>
                <a:spcPts val="600"/>
              </a:spcAft>
            </a:pPr>
            <a:r>
              <a:rPr lang="en-GB" sz="1200" dirty="0" smtClean="0">
                <a:latin typeface="Arial" panose="020B0604020202020204" pitchFamily="34" charset="0"/>
                <a:cs typeface="Arial" panose="020B0604020202020204" pitchFamily="34" charset="0"/>
              </a:rPr>
              <a:t>Better customer experience</a:t>
            </a:r>
          </a:p>
          <a:p>
            <a:endParaRPr lang="en-GB" dirty="0"/>
          </a:p>
        </p:txBody>
      </p:sp>
      <p:sp>
        <p:nvSpPr>
          <p:cNvPr id="4" name="Slide Number Placeholder 3"/>
          <p:cNvSpPr>
            <a:spLocks noGrp="1"/>
          </p:cNvSpPr>
          <p:nvPr>
            <p:ph type="sldNum" sz="quarter" idx="10"/>
          </p:nvPr>
        </p:nvSpPr>
        <p:spPr/>
        <p:txBody>
          <a:bodyPr/>
          <a:lstStyle/>
          <a:p>
            <a:fld id="{49DD4D23-C98A-435E-AE88-9061F8349B02}" type="slidenum">
              <a:rPr lang="en-GB" smtClean="0"/>
              <a:pPr/>
              <a:t>6</a:t>
            </a:fld>
            <a:endParaRPr lang="en-GB" dirty="0"/>
          </a:p>
        </p:txBody>
      </p:sp>
    </p:spTree>
    <p:extLst>
      <p:ext uri="{BB962C8B-B14F-4D97-AF65-F5344CB8AC3E}">
        <p14:creationId xmlns:p14="http://schemas.microsoft.com/office/powerpoint/2010/main" val="336716824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85750">
              <a:lnSpc>
                <a:spcPct val="100000"/>
              </a:lnSpc>
              <a:spcAft>
                <a:spcPts val="600"/>
              </a:spcAft>
              <a:buFont typeface="Arial" panose="020B0604020202020204" pitchFamily="34" charset="0"/>
              <a:buChar char="•"/>
            </a:pPr>
            <a:r>
              <a:rPr lang="en-GB" sz="1200" dirty="0" smtClean="0">
                <a:latin typeface="Arial" panose="020B0604020202020204" pitchFamily="34" charset="0"/>
                <a:cs typeface="Arial" panose="020B0604020202020204" pitchFamily="34" charset="0"/>
              </a:rPr>
              <a:t>Road performance metrics of the future will not be just asset condition, congestion and safety</a:t>
            </a:r>
          </a:p>
          <a:p>
            <a:pPr marL="285750" indent="-285750">
              <a:lnSpc>
                <a:spcPct val="100000"/>
              </a:lnSpc>
              <a:spcAft>
                <a:spcPts val="600"/>
              </a:spcAft>
              <a:buFont typeface="Arial" panose="020B0604020202020204" pitchFamily="34" charset="0"/>
              <a:buChar char="•"/>
            </a:pPr>
            <a:r>
              <a:rPr lang="en-GB" sz="1200" dirty="0" smtClean="0">
                <a:latin typeface="Arial" panose="020B0604020202020204" pitchFamily="34" charset="0"/>
                <a:cs typeface="Arial" panose="020B0604020202020204" pitchFamily="34" charset="0"/>
              </a:rPr>
              <a:t>The Road Network will need to enable both mobility and a whole smart infrastructure and innovation ecosystem – Smart Cities</a:t>
            </a:r>
          </a:p>
          <a:p>
            <a:pPr marL="285750" indent="-285750">
              <a:lnSpc>
                <a:spcPct val="100000"/>
              </a:lnSpc>
              <a:spcAft>
                <a:spcPts val="600"/>
              </a:spcAft>
              <a:buFont typeface="Arial" panose="020B0604020202020204" pitchFamily="34" charset="0"/>
              <a:buChar char="•"/>
            </a:pPr>
            <a:r>
              <a:rPr lang="en-GB" sz="1200" dirty="0" smtClean="0">
                <a:latin typeface="Arial" panose="020B0604020202020204" pitchFamily="34" charset="0"/>
                <a:cs typeface="Arial" panose="020B0604020202020204" pitchFamily="34" charset="0"/>
              </a:rPr>
              <a:t>This is through capabilities like Open Data, Modern Digital Infrastructure, Intelligent Physical Infrastructure, and becoming Citizen-Centric in service delivery</a:t>
            </a:r>
          </a:p>
          <a:p>
            <a:pPr marL="285750" indent="-285750">
              <a:lnSpc>
                <a:spcPct val="100000"/>
              </a:lnSpc>
              <a:spcAft>
                <a:spcPts val="600"/>
              </a:spcAft>
              <a:buFont typeface="Arial" panose="020B0604020202020204" pitchFamily="34" charset="0"/>
              <a:buChar char="•"/>
            </a:pPr>
            <a:r>
              <a:rPr lang="en-GB" sz="1200" dirty="0" smtClean="0">
                <a:latin typeface="Arial" panose="020B0604020202020204" pitchFamily="34" charset="0"/>
                <a:cs typeface="Arial" panose="020B0604020202020204" pitchFamily="34" charset="0"/>
              </a:rPr>
              <a:t>Frost and Sullivan estimate the global opportunity from Smart Cities </a:t>
            </a:r>
            <a:r>
              <a:rPr lang="en-GB" sz="1200" b="1" dirty="0" smtClean="0">
                <a:latin typeface="Arial" panose="020B0604020202020204" pitchFamily="34" charset="0"/>
                <a:cs typeface="Arial" panose="020B0604020202020204" pitchFamily="34" charset="0"/>
              </a:rPr>
              <a:t>will be $1.5 trillion per annum by 2020</a:t>
            </a:r>
            <a:r>
              <a:rPr lang="en-GB" sz="1200" dirty="0" smtClean="0">
                <a:latin typeface="Arial" panose="020B0604020202020204" pitchFamily="34" charset="0"/>
                <a:cs typeface="Arial" panose="020B0604020202020204" pitchFamily="34" charset="0"/>
              </a:rPr>
              <a:t>. Smart Mobility will grow at 14.8% per annum </a:t>
            </a:r>
          </a:p>
          <a:p>
            <a:pPr marL="285750" indent="-285750">
              <a:lnSpc>
                <a:spcPct val="100000"/>
              </a:lnSpc>
              <a:spcAft>
                <a:spcPts val="600"/>
              </a:spcAft>
              <a:buFont typeface="Arial" panose="020B0604020202020204" pitchFamily="34" charset="0"/>
              <a:buChar char="•"/>
            </a:pPr>
            <a:r>
              <a:rPr lang="en-GB" sz="1200" dirty="0" smtClean="0">
                <a:latin typeface="Arial" panose="020B0604020202020204" pitchFamily="34" charset="0"/>
                <a:cs typeface="Arial" panose="020B0604020202020204" pitchFamily="34" charset="0"/>
              </a:rPr>
              <a:t>Major cities in the UK are becoming Smart – London, Bristol, Glasgow, Birmingham, Manchester, Milton Keynes, Nottingham</a:t>
            </a:r>
          </a:p>
          <a:p>
            <a:endParaRPr lang="en-GB" dirty="0"/>
          </a:p>
        </p:txBody>
      </p:sp>
      <p:sp>
        <p:nvSpPr>
          <p:cNvPr id="4" name="Slide Number Placeholder 3"/>
          <p:cNvSpPr>
            <a:spLocks noGrp="1"/>
          </p:cNvSpPr>
          <p:nvPr>
            <p:ph type="sldNum" sz="quarter" idx="10"/>
          </p:nvPr>
        </p:nvSpPr>
        <p:spPr/>
        <p:txBody>
          <a:bodyPr/>
          <a:lstStyle/>
          <a:p>
            <a:fld id="{49DD4D23-C98A-435E-AE88-9061F8349B02}" type="slidenum">
              <a:rPr lang="en-GB" smtClean="0"/>
              <a:pPr/>
              <a:t>7</a:t>
            </a:fld>
            <a:endParaRPr lang="en-GB" dirty="0"/>
          </a:p>
        </p:txBody>
      </p:sp>
    </p:spTree>
    <p:extLst>
      <p:ext uri="{BB962C8B-B14F-4D97-AF65-F5344CB8AC3E}">
        <p14:creationId xmlns:p14="http://schemas.microsoft.com/office/powerpoint/2010/main" val="173219490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49DD4D23-C98A-435E-AE88-9061F8349B02}" type="slidenum">
              <a:rPr lang="en-GB" smtClean="0"/>
              <a:pPr/>
              <a:t>8</a:t>
            </a:fld>
            <a:endParaRPr lang="en-GB" dirty="0"/>
          </a:p>
        </p:txBody>
      </p:sp>
    </p:spTree>
    <p:extLst>
      <p:ext uri="{BB962C8B-B14F-4D97-AF65-F5344CB8AC3E}">
        <p14:creationId xmlns:p14="http://schemas.microsoft.com/office/powerpoint/2010/main" val="265204911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49DD4D23-C98A-435E-AE88-9061F8349B02}" type="slidenum">
              <a:rPr lang="en-GB" smtClean="0"/>
              <a:pPr/>
              <a:t>9</a:t>
            </a:fld>
            <a:endParaRPr lang="en-GB" dirty="0"/>
          </a:p>
        </p:txBody>
      </p:sp>
    </p:spTree>
    <p:extLst>
      <p:ext uri="{BB962C8B-B14F-4D97-AF65-F5344CB8AC3E}">
        <p14:creationId xmlns:p14="http://schemas.microsoft.com/office/powerpoint/2010/main" val="286503974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df"/><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3.pdf"/><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NULL"/><Relationship Id="rId1" Type="http://schemas.openxmlformats.org/officeDocument/2006/relationships/slideMaster" Target="../slideMasters/slideMaster1.xml"/><Relationship Id="rId5" Type="http://schemas.openxmlformats.org/officeDocument/2006/relationships/image" Target="../media/image6.png"/><Relationship Id="rId4" Type="http://schemas.openxmlformats.org/officeDocument/2006/relationships/image" Target="../media/image9.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NULL"/><Relationship Id="rId1" Type="http://schemas.openxmlformats.org/officeDocument/2006/relationships/slideMaster" Target="../slideMasters/slideMaster1.xml"/><Relationship Id="rId5" Type="http://schemas.openxmlformats.org/officeDocument/2006/relationships/image" Target="../media/image9.png"/><Relationship Id="rId4" Type="http://schemas.openxmlformats.org/officeDocument/2006/relationships/image" Target="../media/image6.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pdf"/><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NULL"/><Relationship Id="rId1" Type="http://schemas.openxmlformats.org/officeDocument/2006/relationships/slideMaster" Target="../slideMasters/slideMaster1.xml"/><Relationship Id="rId5" Type="http://schemas.openxmlformats.org/officeDocument/2006/relationships/image" Target="../media/image6.png"/><Relationship Id="rId4" Type="http://schemas.openxmlformats.org/officeDocument/2006/relationships/image" Target="../media/image10.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NULL"/><Relationship Id="rId1" Type="http://schemas.openxmlformats.org/officeDocument/2006/relationships/slideMaster" Target="../slideMasters/slideMaster1.xml"/><Relationship Id="rId5" Type="http://schemas.openxmlformats.org/officeDocument/2006/relationships/image" Target="../media/image10.png"/><Relationship Id="rId4" Type="http://schemas.openxmlformats.org/officeDocument/2006/relationships/image" Target="../media/image6.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3.pdf"/><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NULL"/><Relationship Id="rId1" Type="http://schemas.openxmlformats.org/officeDocument/2006/relationships/slideMaster" Target="../slideMasters/slideMaster1.xml"/><Relationship Id="rId5" Type="http://schemas.openxmlformats.org/officeDocument/2006/relationships/image" Target="../media/image6.png"/><Relationship Id="rId4" Type="http://schemas.openxmlformats.org/officeDocument/2006/relationships/image" Target="../media/image11.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NULL"/><Relationship Id="rId1" Type="http://schemas.openxmlformats.org/officeDocument/2006/relationships/slideMaster" Target="../slideMasters/slideMaster1.xml"/><Relationship Id="rId5" Type="http://schemas.openxmlformats.org/officeDocument/2006/relationships/image" Target="../media/image11.png"/><Relationship Id="rId4" Type="http://schemas.openxmlformats.org/officeDocument/2006/relationships/image" Target="../media/image6.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3.pdf"/><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df"/><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NULL"/><Relationship Id="rId1" Type="http://schemas.openxmlformats.org/officeDocument/2006/relationships/slideMaster" Target="../slideMasters/slideMaster1.xml"/><Relationship Id="rId5" Type="http://schemas.openxmlformats.org/officeDocument/2006/relationships/image" Target="../media/image6.png"/><Relationship Id="rId4" Type="http://schemas.openxmlformats.org/officeDocument/2006/relationships/image" Target="../media/image12.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NULL"/><Relationship Id="rId1" Type="http://schemas.openxmlformats.org/officeDocument/2006/relationships/slideMaster" Target="../slideMasters/slideMaster1.xml"/><Relationship Id="rId5" Type="http://schemas.openxmlformats.org/officeDocument/2006/relationships/image" Target="../media/image12.png"/><Relationship Id="rId4" Type="http://schemas.openxmlformats.org/officeDocument/2006/relationships/image" Target="../media/image6.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pdf"/><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NULL"/><Relationship Id="rId1" Type="http://schemas.openxmlformats.org/officeDocument/2006/relationships/slideMaster" Target="../slideMasters/slideMaster1.xml"/><Relationship Id="rId5" Type="http://schemas.openxmlformats.org/officeDocument/2006/relationships/image" Target="../media/image6.png"/><Relationship Id="rId4" Type="http://schemas.openxmlformats.org/officeDocument/2006/relationships/image" Target="../media/image5.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pdf"/><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NULL"/><Relationship Id="rId1" Type="http://schemas.openxmlformats.org/officeDocument/2006/relationships/slideMaster" Target="../slideMasters/slideMaster1.xml"/><Relationship Id="rId5" Type="http://schemas.openxmlformats.org/officeDocument/2006/relationships/image" Target="../media/image8.png"/><Relationship Id="rId4" Type="http://schemas.openxmlformats.org/officeDocument/2006/relationships/image" Target="../media/image6.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NULL"/><Relationship Id="rId1" Type="http://schemas.openxmlformats.org/officeDocument/2006/relationships/slideMaster" Target="../slideMasters/slideMaster1.xml"/><Relationship Id="rId5" Type="http://schemas.openxmlformats.org/officeDocument/2006/relationships/image" Target="../media/image8.png"/><Relationship Id="rId4" Type="http://schemas.openxmlformats.org/officeDocument/2006/relationships/image" Target="../media/image6.png"/></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Colour 1">
    <p:bg>
      <p:bgPr>
        <a:solidFill>
          <a:schemeClr val="tx2"/>
        </a:solid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468313" y="499336"/>
            <a:ext cx="8004175" cy="847553"/>
          </a:xfrm>
        </p:spPr>
        <p:txBody>
          <a:bodyPr/>
          <a:lstStyle>
            <a:lvl1pPr algn="l">
              <a:defRPr sz="5000">
                <a:solidFill>
                  <a:schemeClr val="bg1"/>
                </a:solidFill>
              </a:defRPr>
            </a:lvl1pPr>
          </a:lstStyle>
          <a:p>
            <a:r>
              <a:rPr lang="en-US" smtClean="0"/>
              <a:t>Click to edit title style</a:t>
            </a:r>
            <a:endParaRPr lang="en-GB"/>
          </a:p>
        </p:txBody>
      </p:sp>
      <p:sp>
        <p:nvSpPr>
          <p:cNvPr id="3" name="Subtitle 2"/>
          <p:cNvSpPr>
            <a:spLocks noGrp="1"/>
          </p:cNvSpPr>
          <p:nvPr>
            <p:ph type="subTitle" idx="1" hasCustomPrompt="1"/>
          </p:nvPr>
        </p:nvSpPr>
        <p:spPr>
          <a:xfrm>
            <a:off x="468312" y="1334529"/>
            <a:ext cx="8026957" cy="654909"/>
          </a:xfrm>
        </p:spPr>
        <p:txBody>
          <a:bodyPr/>
          <a:lstStyle>
            <a:lvl1pPr marL="0" indent="0" algn="l">
              <a:lnSpc>
                <a:spcPts val="4600"/>
              </a:lnSpc>
              <a:spcAft>
                <a:spcPts val="0"/>
              </a:spcAft>
              <a:buNone/>
              <a:defRPr sz="41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a:t>
            </a:r>
            <a:r>
              <a:rPr lang="en-US" smtClean="0"/>
              <a:t>edit subtitle </a:t>
            </a:r>
            <a:r>
              <a:rPr lang="en-US" dirty="0" smtClean="0"/>
              <a:t>style</a:t>
            </a:r>
            <a:endParaRPr lang="en-GB" dirty="0"/>
          </a:p>
        </p:txBody>
      </p:sp>
      <p:pic>
        <p:nvPicPr>
          <p:cNvPr id="5" name="Picture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758000" y="6260400"/>
            <a:ext cx="1085090" cy="344425"/>
          </a:xfrm>
          <a:prstGeom prst="rect">
            <a:avLst/>
          </a:prstGeom>
        </p:spPr>
      </p:pic>
      <p:pic>
        <p:nvPicPr>
          <p:cNvPr id="6" name="Picture 5"/>
          <p:cNvPicPr>
            <a:picLocks noChangeAspect="1"/>
          </p:cNvPicPr>
          <p:nvPr/>
        </p:nvPicPr>
        <mc:AlternateContent xmlns:mc="http://schemas.openxmlformats.org/markup-compatibility/2006">
          <mc:Choice xmlns:ma="http://schemas.microsoft.com/office/mac/drawingml/2008/main" xmlns:mv="urn:schemas-microsoft-com:mac:vml" xmlns="" Requires="ma">
            <p:blipFill>
              <a:blip r:embed="rId3"/>
              <a:stretch>
                <a:fillRect/>
              </a:stretch>
            </p:blipFill>
          </mc:Choice>
          <mc:Fallback>
            <p:blipFill>
              <a:blip r:embed="rId4"/>
              <a:stretch>
                <a:fillRect/>
              </a:stretch>
            </p:blipFill>
          </mc:Fallback>
        </mc:AlternateContent>
        <p:spPr>
          <a:xfrm>
            <a:off x="0" y="2880000"/>
            <a:ext cx="9160129" cy="3520694"/>
          </a:xfrm>
          <a:prstGeom prst="rect">
            <a:avLst/>
          </a:prstGeom>
        </p:spPr>
      </p:pic>
    </p:spTree>
    <p:extLst>
      <p:ext uri="{BB962C8B-B14F-4D97-AF65-F5344CB8AC3E}">
        <p14:creationId xmlns:p14="http://schemas.microsoft.com/office/powerpoint/2010/main" val="353327965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 preserve="1">
  <p:cSld name="Divider Slide Colour 3">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468313" y="499336"/>
            <a:ext cx="8004175" cy="847553"/>
          </a:xfrm>
        </p:spPr>
        <p:txBody>
          <a:bodyPr/>
          <a:lstStyle>
            <a:lvl1pPr algn="l">
              <a:defRPr sz="5000">
                <a:solidFill>
                  <a:schemeClr val="bg1"/>
                </a:solidFill>
              </a:defRPr>
            </a:lvl1pPr>
          </a:lstStyle>
          <a:p>
            <a:r>
              <a:rPr lang="en-US" smtClean="0"/>
              <a:t>Click to edit title style</a:t>
            </a:r>
            <a:endParaRPr lang="en-GB"/>
          </a:p>
        </p:txBody>
      </p:sp>
      <p:sp>
        <p:nvSpPr>
          <p:cNvPr id="3" name="Subtitle 2"/>
          <p:cNvSpPr>
            <a:spLocks noGrp="1"/>
          </p:cNvSpPr>
          <p:nvPr>
            <p:ph type="subTitle" idx="1" hasCustomPrompt="1"/>
          </p:nvPr>
        </p:nvSpPr>
        <p:spPr>
          <a:xfrm>
            <a:off x="468312" y="1162800"/>
            <a:ext cx="8026957" cy="654909"/>
          </a:xfrm>
        </p:spPr>
        <p:txBody>
          <a:bodyPr/>
          <a:lstStyle>
            <a:lvl1pPr marL="0" indent="0" algn="l">
              <a:lnSpc>
                <a:spcPts val="4600"/>
              </a:lnSpc>
              <a:spcAft>
                <a:spcPts val="0"/>
              </a:spcAft>
              <a:buNone/>
              <a:defRPr sz="31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a:t>
            </a:r>
            <a:r>
              <a:rPr lang="en-US" smtClean="0"/>
              <a:t>edit subtitle </a:t>
            </a:r>
            <a:r>
              <a:rPr lang="en-US" dirty="0" smtClean="0"/>
              <a:t>style</a:t>
            </a:r>
            <a:endParaRPr lang="en-GB" dirty="0"/>
          </a:p>
        </p:txBody>
      </p:sp>
      <p:pic>
        <p:nvPicPr>
          <p:cNvPr id="5" name="Picture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758000" y="6260400"/>
            <a:ext cx="1085090" cy="344425"/>
          </a:xfrm>
          <a:prstGeom prst="rect">
            <a:avLst/>
          </a:prstGeom>
        </p:spPr>
      </p:pic>
      <p:pic>
        <p:nvPicPr>
          <p:cNvPr id="6" name="Picture 5"/>
          <p:cNvPicPr>
            <a:picLocks noChangeAspect="1"/>
          </p:cNvPicPr>
          <p:nvPr userDrawn="1"/>
        </p:nvPicPr>
        <mc:AlternateContent xmlns:mc="http://schemas.openxmlformats.org/markup-compatibility/2006">
          <mc:Choice xmlns:ma="http://schemas.microsoft.com/office/mac/drawingml/2008/main" xmlns:mv="urn:schemas-microsoft-com:mac:vml" xmlns="" Requires="ma">
            <p:blipFill>
              <a:blip r:embed="rId3"/>
              <a:stretch>
                <a:fillRect/>
              </a:stretch>
            </p:blipFill>
          </mc:Choice>
          <mc:Fallback>
            <p:blipFill>
              <a:blip r:embed="rId4"/>
              <a:stretch>
                <a:fillRect/>
              </a:stretch>
            </p:blipFill>
          </mc:Fallback>
        </mc:AlternateContent>
        <p:spPr>
          <a:xfrm>
            <a:off x="0" y="2880000"/>
            <a:ext cx="9160129" cy="3699891"/>
          </a:xfrm>
          <a:prstGeom prst="rect">
            <a:avLst/>
          </a:prstGeom>
        </p:spPr>
      </p:pic>
    </p:spTree>
    <p:extLst>
      <p:ext uri="{BB962C8B-B14F-4D97-AF65-F5344CB8AC3E}">
        <p14:creationId xmlns:p14="http://schemas.microsoft.com/office/powerpoint/2010/main" val="160002438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mp; Text Colour 3">
    <p:spTree>
      <p:nvGrpSpPr>
        <p:cNvPr id="1" name=""/>
        <p:cNvGrpSpPr/>
        <p:nvPr/>
      </p:nvGrpSpPr>
      <p:grpSpPr>
        <a:xfrm>
          <a:off x="0" y="0"/>
          <a:ext cx="0" cy="0"/>
          <a:chOff x="0" y="0"/>
          <a:chExt cx="0" cy="0"/>
        </a:xfrm>
      </p:grpSpPr>
      <p:sp>
        <p:nvSpPr>
          <p:cNvPr id="12" name="Rectangle 11"/>
          <p:cNvSpPr/>
          <p:nvPr userDrawn="1"/>
        </p:nvSpPr>
        <p:spPr>
          <a:xfrm>
            <a:off x="0" y="0"/>
            <a:ext cx="9144000" cy="939800"/>
          </a:xfrm>
          <a:prstGeom prst="rect">
            <a:avLst/>
          </a:prstGeom>
          <a:solidFill>
            <a:schemeClr val="accent2"/>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p:cNvPicPr>
            <a:picLocks noChangeAspect="1"/>
          </p:cNvPicPr>
          <p:nvPr userDrawn="1"/>
        </p:nvPicPr>
        <mc:AlternateContent xmlns:mc="http://schemas.openxmlformats.org/markup-compatibility/2006">
          <mc:Choice xmlns:ma="http://schemas.microsoft.com/office/mac/drawingml/2008/main" xmlns:mv="urn:schemas-microsoft-com:mac:vml" xmlns="" Requires="ma">
            <p:blipFill>
              <a:blip r:embed="rId2">
                <a:alphaModFix amt="75000"/>
              </a:blip>
              <a:stretch>
                <a:fillRect/>
              </a:stretch>
            </p:blipFill>
          </mc:Choice>
          <mc:Fallback>
            <p:blipFill>
              <a:blip r:embed="rId3">
                <a:alphaModFix amt="75000"/>
              </a:blip>
              <a:stretch>
                <a:fillRect/>
              </a:stretch>
            </p:blipFill>
          </mc:Fallback>
        </mc:AlternateContent>
        <p:spPr>
          <a:xfrm>
            <a:off x="273050" y="-152400"/>
            <a:ext cx="9096883" cy="2087118"/>
          </a:xfrm>
          <a:prstGeom prst="rect">
            <a:avLst/>
          </a:prstGeom>
        </p:spPr>
      </p:pic>
      <p:pic>
        <p:nvPicPr>
          <p:cNvPr id="5" name="Picture 4"/>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329310" y="6176073"/>
            <a:ext cx="490729" cy="490729"/>
          </a:xfrm>
          <a:prstGeom prst="rect">
            <a:avLst/>
          </a:prstGeom>
        </p:spPr>
      </p:pic>
      <p:sp>
        <p:nvSpPr>
          <p:cNvPr id="2" name="Title 1"/>
          <p:cNvSpPr>
            <a:spLocks noGrp="1"/>
          </p:cNvSpPr>
          <p:nvPr>
            <p:ph type="title"/>
          </p:nvPr>
        </p:nvSpPr>
        <p:spPr>
          <a:xfrm>
            <a:off x="468313" y="396000"/>
            <a:ext cx="4989287" cy="474162"/>
          </a:xfrm>
        </p:spPr>
        <p:txBody>
          <a:bodyPr/>
          <a:lstStyle/>
          <a:p>
            <a:r>
              <a:rPr lang="en-US" smtClean="0"/>
              <a:t>Click to edit Master title style</a:t>
            </a:r>
            <a:endParaRPr lang="en-GB"/>
          </a:p>
        </p:txBody>
      </p:sp>
      <p:pic>
        <p:nvPicPr>
          <p:cNvPr id="7" name="Picture 6"/>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7759055" y="6259187"/>
            <a:ext cx="1085090" cy="344425"/>
          </a:xfrm>
          <a:prstGeom prst="rect">
            <a:avLst/>
          </a:prstGeom>
        </p:spPr>
      </p:pic>
      <p:sp>
        <p:nvSpPr>
          <p:cNvPr id="10" name="Slide Number Placeholder 8"/>
          <p:cNvSpPr>
            <a:spLocks noGrp="1"/>
          </p:cNvSpPr>
          <p:nvPr>
            <p:ph type="sldNum" sz="quarter" idx="4"/>
          </p:nvPr>
        </p:nvSpPr>
        <p:spPr>
          <a:xfrm>
            <a:off x="323275" y="6246000"/>
            <a:ext cx="502800" cy="289250"/>
          </a:xfrm>
          <a:prstGeom prst="rect">
            <a:avLst/>
          </a:prstGeom>
        </p:spPr>
        <p:txBody>
          <a:bodyPr vert="horz" lIns="0" tIns="0" rIns="0" bIns="0" rtlCol="0" anchor="ctr"/>
          <a:lstStyle>
            <a:lvl1pPr algn="ctr">
              <a:defRPr sz="1600">
                <a:solidFill>
                  <a:schemeClr val="bg1"/>
                </a:solidFill>
              </a:defRPr>
            </a:lvl1pPr>
          </a:lstStyle>
          <a:p>
            <a:fld id="{45892F91-5CC2-43D4-AED8-2E8319CCDCA8}" type="slidenum">
              <a:rPr lang="en-GB" smtClean="0"/>
              <a:pPr/>
              <a:t>‹#›</a:t>
            </a:fld>
            <a:endParaRPr lang="en-GB" dirty="0"/>
          </a:p>
        </p:txBody>
      </p:sp>
      <p:sp>
        <p:nvSpPr>
          <p:cNvPr id="11" name="Footer Placeholder 4"/>
          <p:cNvSpPr>
            <a:spLocks noGrp="1"/>
          </p:cNvSpPr>
          <p:nvPr>
            <p:ph type="ftr" sz="quarter" idx="3"/>
          </p:nvPr>
        </p:nvSpPr>
        <p:spPr>
          <a:xfrm>
            <a:off x="5794375" y="113950"/>
            <a:ext cx="2895600" cy="365125"/>
          </a:xfrm>
          <a:prstGeom prst="rect">
            <a:avLst/>
          </a:prstGeom>
        </p:spPr>
        <p:txBody>
          <a:bodyPr vert="horz" lIns="0" tIns="0" rIns="0" bIns="0" rtlCol="0" anchor="b" anchorCtr="0"/>
          <a:lstStyle>
            <a:lvl1pPr algn="r">
              <a:defRPr sz="1500">
                <a:solidFill>
                  <a:schemeClr val="bg1"/>
                </a:solidFill>
              </a:defRPr>
            </a:lvl1pPr>
          </a:lstStyle>
          <a:p>
            <a:r>
              <a:rPr lang="en-GB" dirty="0" smtClean="0"/>
              <a:t>Presentation Title</a:t>
            </a:r>
            <a:endParaRPr lang="en-GB" dirty="0"/>
          </a:p>
        </p:txBody>
      </p:sp>
      <p:sp>
        <p:nvSpPr>
          <p:cNvPr id="9" name="Content Placeholder 5"/>
          <p:cNvSpPr>
            <a:spLocks noGrp="1"/>
          </p:cNvSpPr>
          <p:nvPr>
            <p:ph sz="quarter" idx="10"/>
          </p:nvPr>
        </p:nvSpPr>
        <p:spPr>
          <a:xfrm>
            <a:off x="588963" y="1666875"/>
            <a:ext cx="8115300" cy="4219575"/>
          </a:xfrm>
        </p:spPr>
        <p:txBody>
          <a:bodyPr/>
          <a:lstStyle>
            <a:lvl2pPr>
              <a:buClr>
                <a:schemeClr val="accent2"/>
              </a:buClr>
              <a:defRPr/>
            </a:lvl2pPr>
            <a:lvl3pPr>
              <a:buClr>
                <a:schemeClr val="accent2"/>
              </a:buClr>
              <a:defRPr/>
            </a:lvl3pPr>
          </a:lstStyle>
          <a:p>
            <a:pPr lvl="0"/>
            <a:r>
              <a:rPr lang="en-US" smtClean="0"/>
              <a:t>Click to edit Master text styles</a:t>
            </a:r>
          </a:p>
          <a:p>
            <a:pPr lvl="1"/>
            <a:r>
              <a:rPr lang="en-US" smtClean="0"/>
              <a:t>Second level</a:t>
            </a:r>
          </a:p>
          <a:p>
            <a:pPr lvl="2"/>
            <a:r>
              <a:rPr lang="en-US" smtClean="0"/>
              <a:t>Third level</a:t>
            </a:r>
            <a:endParaRPr lang="en-GB"/>
          </a:p>
        </p:txBody>
      </p:sp>
    </p:spTree>
    <p:extLst>
      <p:ext uri="{BB962C8B-B14F-4D97-AF65-F5344CB8AC3E}">
        <p14:creationId xmlns:p14="http://schemas.microsoft.com/office/powerpoint/2010/main" val="170502660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Text &amp; Image Colour 3">
    <p:spTree>
      <p:nvGrpSpPr>
        <p:cNvPr id="1" name=""/>
        <p:cNvGrpSpPr/>
        <p:nvPr/>
      </p:nvGrpSpPr>
      <p:grpSpPr>
        <a:xfrm>
          <a:off x="0" y="0"/>
          <a:ext cx="0" cy="0"/>
          <a:chOff x="0" y="0"/>
          <a:chExt cx="0" cy="0"/>
        </a:xfrm>
      </p:grpSpPr>
      <p:sp>
        <p:nvSpPr>
          <p:cNvPr id="12" name="Rectangle 11"/>
          <p:cNvSpPr/>
          <p:nvPr userDrawn="1"/>
        </p:nvSpPr>
        <p:spPr>
          <a:xfrm>
            <a:off x="0" y="0"/>
            <a:ext cx="9144000" cy="939800"/>
          </a:xfrm>
          <a:prstGeom prst="rect">
            <a:avLst/>
          </a:prstGeom>
          <a:solidFill>
            <a:schemeClr val="accent2"/>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Picture 15"/>
          <p:cNvPicPr>
            <a:picLocks noChangeAspect="1"/>
          </p:cNvPicPr>
          <p:nvPr userDrawn="1"/>
        </p:nvPicPr>
        <mc:AlternateContent xmlns:mc="http://schemas.openxmlformats.org/markup-compatibility/2006">
          <mc:Choice xmlns:ma="http://schemas.microsoft.com/office/mac/drawingml/2008/main" xmlns:mv="urn:schemas-microsoft-com:mac:vml" xmlns="" Requires="ma">
            <p:blipFill>
              <a:blip r:embed="rId2">
                <a:alphaModFix amt="75000"/>
              </a:blip>
              <a:stretch>
                <a:fillRect/>
              </a:stretch>
            </p:blipFill>
          </mc:Choice>
          <mc:Fallback>
            <p:blipFill>
              <a:blip r:embed="rId3">
                <a:alphaModFix amt="75000"/>
              </a:blip>
              <a:stretch>
                <a:fillRect/>
              </a:stretch>
            </p:blipFill>
          </mc:Fallback>
        </mc:AlternateContent>
        <p:spPr>
          <a:xfrm>
            <a:off x="273050" y="-152400"/>
            <a:ext cx="9096883" cy="2087118"/>
          </a:xfrm>
          <a:prstGeom prst="rect">
            <a:avLst/>
          </a:prstGeom>
        </p:spPr>
      </p:pic>
      <p:sp>
        <p:nvSpPr>
          <p:cNvPr id="2" name="Title 1"/>
          <p:cNvSpPr>
            <a:spLocks noGrp="1"/>
          </p:cNvSpPr>
          <p:nvPr>
            <p:ph type="title"/>
          </p:nvPr>
        </p:nvSpPr>
        <p:spPr>
          <a:xfrm>
            <a:off x="468313" y="396000"/>
            <a:ext cx="4989287" cy="474162"/>
          </a:xfrm>
        </p:spPr>
        <p:txBody>
          <a:bodyPr/>
          <a:lstStyle/>
          <a:p>
            <a:r>
              <a:rPr lang="en-US" smtClean="0"/>
              <a:t>Click to edit Master title style</a:t>
            </a:r>
            <a:endParaRPr lang="en-GB"/>
          </a:p>
        </p:txBody>
      </p:sp>
      <p:sp>
        <p:nvSpPr>
          <p:cNvPr id="3" name="Content Placeholder 2"/>
          <p:cNvSpPr>
            <a:spLocks noGrp="1"/>
          </p:cNvSpPr>
          <p:nvPr>
            <p:ph idx="1"/>
          </p:nvPr>
        </p:nvSpPr>
        <p:spPr>
          <a:xfrm>
            <a:off x="574675" y="1663201"/>
            <a:ext cx="3716525" cy="4233600"/>
          </a:xfrm>
        </p:spPr>
        <p:txBody>
          <a:bodyPr/>
          <a:lstStyle>
            <a:lvl2pPr>
              <a:buClr>
                <a:schemeClr val="accent2"/>
              </a:buClr>
              <a:defRPr/>
            </a:lvl2pPr>
            <a:lvl3pPr>
              <a:buClr>
                <a:schemeClr val="accent2"/>
              </a:buClr>
              <a:defRPr/>
            </a:lvl3pPr>
          </a:lstStyle>
          <a:p>
            <a:pPr lvl="0"/>
            <a:r>
              <a:rPr lang="en-US" dirty="0" smtClean="0"/>
              <a:t>Click to edit Master text styles</a:t>
            </a:r>
          </a:p>
          <a:p>
            <a:pPr lvl="1"/>
            <a:r>
              <a:rPr lang="en-US" dirty="0" smtClean="0"/>
              <a:t>Second level</a:t>
            </a:r>
          </a:p>
          <a:p>
            <a:pPr lvl="2"/>
            <a:r>
              <a:rPr lang="en-US" smtClean="0"/>
              <a:t>Third level</a:t>
            </a:r>
            <a:endParaRPr lang="en-GB" dirty="0"/>
          </a:p>
        </p:txBody>
      </p:sp>
      <p:pic>
        <p:nvPicPr>
          <p:cNvPr id="7" name="Picture 6"/>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759055" y="6259187"/>
            <a:ext cx="1085090" cy="344425"/>
          </a:xfrm>
          <a:prstGeom prst="rect">
            <a:avLst/>
          </a:prstGeom>
        </p:spPr>
      </p:pic>
      <p:pic>
        <p:nvPicPr>
          <p:cNvPr id="13" name="Picture 12"/>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329310" y="6176073"/>
            <a:ext cx="490729" cy="490729"/>
          </a:xfrm>
          <a:prstGeom prst="rect">
            <a:avLst/>
          </a:prstGeom>
        </p:spPr>
      </p:pic>
      <p:sp>
        <p:nvSpPr>
          <p:cNvPr id="14" name="Slide Number Placeholder 8"/>
          <p:cNvSpPr>
            <a:spLocks noGrp="1"/>
          </p:cNvSpPr>
          <p:nvPr>
            <p:ph type="sldNum" sz="quarter" idx="4"/>
          </p:nvPr>
        </p:nvSpPr>
        <p:spPr>
          <a:xfrm>
            <a:off x="323275" y="6246000"/>
            <a:ext cx="502800" cy="289250"/>
          </a:xfrm>
          <a:prstGeom prst="rect">
            <a:avLst/>
          </a:prstGeom>
        </p:spPr>
        <p:txBody>
          <a:bodyPr vert="horz" lIns="0" tIns="0" rIns="0" bIns="0" rtlCol="0" anchor="ctr"/>
          <a:lstStyle>
            <a:lvl1pPr algn="ctr">
              <a:defRPr sz="1600">
                <a:solidFill>
                  <a:schemeClr val="bg1"/>
                </a:solidFill>
              </a:defRPr>
            </a:lvl1pPr>
          </a:lstStyle>
          <a:p>
            <a:fld id="{45892F91-5CC2-43D4-AED8-2E8319CCDCA8}" type="slidenum">
              <a:rPr lang="en-GB" smtClean="0"/>
              <a:pPr/>
              <a:t>‹#›</a:t>
            </a:fld>
            <a:endParaRPr lang="en-GB" dirty="0"/>
          </a:p>
        </p:txBody>
      </p:sp>
      <p:sp>
        <p:nvSpPr>
          <p:cNvPr id="15" name="Footer Placeholder 4"/>
          <p:cNvSpPr>
            <a:spLocks noGrp="1"/>
          </p:cNvSpPr>
          <p:nvPr>
            <p:ph type="ftr" sz="quarter" idx="3"/>
          </p:nvPr>
        </p:nvSpPr>
        <p:spPr>
          <a:xfrm>
            <a:off x="5794375" y="113950"/>
            <a:ext cx="2895600" cy="365125"/>
          </a:xfrm>
          <a:prstGeom prst="rect">
            <a:avLst/>
          </a:prstGeom>
        </p:spPr>
        <p:txBody>
          <a:bodyPr vert="horz" lIns="0" tIns="0" rIns="0" bIns="0" rtlCol="0" anchor="b" anchorCtr="0"/>
          <a:lstStyle>
            <a:lvl1pPr algn="r">
              <a:defRPr sz="1500">
                <a:solidFill>
                  <a:schemeClr val="bg1"/>
                </a:solidFill>
              </a:defRPr>
            </a:lvl1pPr>
          </a:lstStyle>
          <a:p>
            <a:r>
              <a:rPr lang="en-GB" dirty="0" smtClean="0"/>
              <a:t>Presentation Title</a:t>
            </a:r>
            <a:endParaRPr lang="en-GB" dirty="0"/>
          </a:p>
        </p:txBody>
      </p:sp>
      <p:sp>
        <p:nvSpPr>
          <p:cNvPr id="11" name="Content Placeholder 5"/>
          <p:cNvSpPr>
            <a:spLocks noGrp="1"/>
          </p:cNvSpPr>
          <p:nvPr>
            <p:ph sz="quarter" idx="11"/>
          </p:nvPr>
        </p:nvSpPr>
        <p:spPr>
          <a:xfrm>
            <a:off x="4676775" y="1666875"/>
            <a:ext cx="3724275" cy="4229100"/>
          </a:xfrm>
        </p:spPr>
        <p:txBody>
          <a:bodyPr/>
          <a:lstStyle>
            <a:lvl1pPr>
              <a:defRPr baseline="0"/>
            </a:lvl1pPr>
            <a:lvl2pPr>
              <a:buClr>
                <a:schemeClr val="accent2"/>
              </a:buClr>
              <a:defRPr/>
            </a:lvl2pPr>
            <a:lvl3pPr>
              <a:buClr>
                <a:schemeClr val="accent2"/>
              </a:buClr>
              <a:defRPr/>
            </a:lvl3pPr>
          </a:lstStyle>
          <a:p>
            <a:pPr lvl="0"/>
            <a:r>
              <a:rPr lang="en-US" smtClean="0"/>
              <a:t>Click to edit Master text styles</a:t>
            </a:r>
          </a:p>
          <a:p>
            <a:pPr lvl="1"/>
            <a:r>
              <a:rPr lang="en-US" smtClean="0"/>
              <a:t>Second level</a:t>
            </a:r>
          </a:p>
          <a:p>
            <a:pPr lvl="2"/>
            <a:r>
              <a:rPr lang="en-US" smtClean="0"/>
              <a:t>Third level</a:t>
            </a:r>
            <a:endParaRPr lang="en-GB" smtClean="0"/>
          </a:p>
          <a:p>
            <a:endParaRPr lang="en-GB" smtClean="0"/>
          </a:p>
          <a:p>
            <a:r>
              <a:rPr lang="en-GB" smtClean="0"/>
              <a:t>This column can also be used for supporting imagery</a:t>
            </a:r>
            <a:endParaRPr lang="en-GB" dirty="0"/>
          </a:p>
        </p:txBody>
      </p:sp>
    </p:spTree>
    <p:extLst>
      <p:ext uri="{BB962C8B-B14F-4D97-AF65-F5344CB8AC3E}">
        <p14:creationId xmlns:p14="http://schemas.microsoft.com/office/powerpoint/2010/main" val="274792006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Divider Slide Colour 4">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468313" y="499336"/>
            <a:ext cx="8004175" cy="847553"/>
          </a:xfrm>
        </p:spPr>
        <p:txBody>
          <a:bodyPr/>
          <a:lstStyle>
            <a:lvl1pPr algn="l">
              <a:defRPr sz="5000">
                <a:solidFill>
                  <a:schemeClr val="bg1"/>
                </a:solidFill>
              </a:defRPr>
            </a:lvl1pPr>
          </a:lstStyle>
          <a:p>
            <a:r>
              <a:rPr lang="en-US" smtClean="0"/>
              <a:t>Click to edit title style</a:t>
            </a:r>
            <a:endParaRPr lang="en-GB"/>
          </a:p>
        </p:txBody>
      </p:sp>
      <p:sp>
        <p:nvSpPr>
          <p:cNvPr id="3" name="Subtitle 2"/>
          <p:cNvSpPr>
            <a:spLocks noGrp="1"/>
          </p:cNvSpPr>
          <p:nvPr>
            <p:ph type="subTitle" idx="1" hasCustomPrompt="1"/>
          </p:nvPr>
        </p:nvSpPr>
        <p:spPr>
          <a:xfrm>
            <a:off x="468312" y="1162800"/>
            <a:ext cx="8026957" cy="654909"/>
          </a:xfrm>
        </p:spPr>
        <p:txBody>
          <a:bodyPr/>
          <a:lstStyle>
            <a:lvl1pPr marL="0" indent="0" algn="l">
              <a:lnSpc>
                <a:spcPts val="4600"/>
              </a:lnSpc>
              <a:spcAft>
                <a:spcPts val="0"/>
              </a:spcAft>
              <a:buNone/>
              <a:defRPr sz="31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a:t>
            </a:r>
            <a:r>
              <a:rPr lang="en-US" smtClean="0"/>
              <a:t>edit subtitle </a:t>
            </a:r>
            <a:r>
              <a:rPr lang="en-US" dirty="0" smtClean="0"/>
              <a:t>style</a:t>
            </a:r>
            <a:endParaRPr lang="en-GB" dirty="0"/>
          </a:p>
        </p:txBody>
      </p:sp>
      <p:pic>
        <p:nvPicPr>
          <p:cNvPr id="5" name="Picture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758000" y="6260400"/>
            <a:ext cx="1085090" cy="344425"/>
          </a:xfrm>
          <a:prstGeom prst="rect">
            <a:avLst/>
          </a:prstGeom>
        </p:spPr>
      </p:pic>
      <p:pic>
        <p:nvPicPr>
          <p:cNvPr id="6" name="Picture 5"/>
          <p:cNvPicPr>
            <a:picLocks noChangeAspect="1"/>
          </p:cNvPicPr>
          <p:nvPr userDrawn="1"/>
        </p:nvPicPr>
        <mc:AlternateContent xmlns:mc="http://schemas.openxmlformats.org/markup-compatibility/2006">
          <mc:Choice xmlns:ma="http://schemas.microsoft.com/office/mac/drawingml/2008/main" xmlns:mv="urn:schemas-microsoft-com:mac:vml" xmlns="" Requires="ma">
            <p:blipFill>
              <a:blip r:embed="rId3"/>
              <a:stretch>
                <a:fillRect/>
              </a:stretch>
            </p:blipFill>
          </mc:Choice>
          <mc:Fallback>
            <p:blipFill>
              <a:blip r:embed="rId4"/>
              <a:stretch>
                <a:fillRect/>
              </a:stretch>
            </p:blipFill>
          </mc:Fallback>
        </mc:AlternateContent>
        <p:spPr>
          <a:xfrm>
            <a:off x="0" y="2880000"/>
            <a:ext cx="9160129" cy="3699891"/>
          </a:xfrm>
          <a:prstGeom prst="rect">
            <a:avLst/>
          </a:prstGeom>
        </p:spPr>
      </p:pic>
    </p:spTree>
    <p:extLst>
      <p:ext uri="{BB962C8B-B14F-4D97-AF65-F5344CB8AC3E}">
        <p14:creationId xmlns:p14="http://schemas.microsoft.com/office/powerpoint/2010/main" val="2937629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amp; Text Colour 4">
    <p:spTree>
      <p:nvGrpSpPr>
        <p:cNvPr id="1" name=""/>
        <p:cNvGrpSpPr/>
        <p:nvPr/>
      </p:nvGrpSpPr>
      <p:grpSpPr>
        <a:xfrm>
          <a:off x="0" y="0"/>
          <a:ext cx="0" cy="0"/>
          <a:chOff x="0" y="0"/>
          <a:chExt cx="0" cy="0"/>
        </a:xfrm>
      </p:grpSpPr>
      <p:sp>
        <p:nvSpPr>
          <p:cNvPr id="12" name="Rectangle 11"/>
          <p:cNvSpPr/>
          <p:nvPr userDrawn="1"/>
        </p:nvSpPr>
        <p:spPr>
          <a:xfrm>
            <a:off x="0" y="0"/>
            <a:ext cx="9144000" cy="939800"/>
          </a:xfrm>
          <a:prstGeom prst="rect">
            <a:avLst/>
          </a:prstGeom>
          <a:solidFill>
            <a:schemeClr val="accent3"/>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p:cNvPicPr>
            <a:picLocks noChangeAspect="1"/>
          </p:cNvPicPr>
          <p:nvPr userDrawn="1"/>
        </p:nvPicPr>
        <mc:AlternateContent xmlns:mc="http://schemas.openxmlformats.org/markup-compatibility/2006">
          <mc:Choice xmlns:ma="http://schemas.microsoft.com/office/mac/drawingml/2008/main" xmlns:mv="urn:schemas-microsoft-com:mac:vml" xmlns="" Requires="ma">
            <p:blipFill>
              <a:blip r:embed="rId2">
                <a:alphaModFix amt="75000"/>
              </a:blip>
              <a:stretch>
                <a:fillRect/>
              </a:stretch>
            </p:blipFill>
          </mc:Choice>
          <mc:Fallback>
            <p:blipFill>
              <a:blip r:embed="rId3">
                <a:alphaModFix amt="75000"/>
              </a:blip>
              <a:stretch>
                <a:fillRect/>
              </a:stretch>
            </p:blipFill>
          </mc:Fallback>
        </mc:AlternateContent>
        <p:spPr>
          <a:xfrm>
            <a:off x="273050" y="-152400"/>
            <a:ext cx="9096883" cy="2087118"/>
          </a:xfrm>
          <a:prstGeom prst="rect">
            <a:avLst/>
          </a:prstGeom>
        </p:spPr>
      </p:pic>
      <p:pic>
        <p:nvPicPr>
          <p:cNvPr id="8" name="Picture 7"/>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329310" y="6176073"/>
            <a:ext cx="490729" cy="490729"/>
          </a:xfrm>
          <a:prstGeom prst="rect">
            <a:avLst/>
          </a:prstGeom>
        </p:spPr>
      </p:pic>
      <p:sp>
        <p:nvSpPr>
          <p:cNvPr id="2" name="Title 1"/>
          <p:cNvSpPr>
            <a:spLocks noGrp="1"/>
          </p:cNvSpPr>
          <p:nvPr>
            <p:ph type="title"/>
          </p:nvPr>
        </p:nvSpPr>
        <p:spPr>
          <a:xfrm>
            <a:off x="468313" y="396000"/>
            <a:ext cx="4989287" cy="474162"/>
          </a:xfrm>
        </p:spPr>
        <p:txBody>
          <a:bodyPr/>
          <a:lstStyle/>
          <a:p>
            <a:r>
              <a:rPr lang="en-US" smtClean="0"/>
              <a:t>Click to edit Master title style</a:t>
            </a:r>
            <a:endParaRPr lang="en-GB"/>
          </a:p>
        </p:txBody>
      </p:sp>
      <p:pic>
        <p:nvPicPr>
          <p:cNvPr id="7" name="Picture 6"/>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7759055" y="6259187"/>
            <a:ext cx="1085090" cy="344425"/>
          </a:xfrm>
          <a:prstGeom prst="rect">
            <a:avLst/>
          </a:prstGeom>
        </p:spPr>
      </p:pic>
      <p:sp>
        <p:nvSpPr>
          <p:cNvPr id="10" name="Slide Number Placeholder 8"/>
          <p:cNvSpPr>
            <a:spLocks noGrp="1"/>
          </p:cNvSpPr>
          <p:nvPr>
            <p:ph type="sldNum" sz="quarter" idx="4"/>
          </p:nvPr>
        </p:nvSpPr>
        <p:spPr>
          <a:xfrm>
            <a:off x="323275" y="6246000"/>
            <a:ext cx="502800" cy="289250"/>
          </a:xfrm>
          <a:prstGeom prst="rect">
            <a:avLst/>
          </a:prstGeom>
        </p:spPr>
        <p:txBody>
          <a:bodyPr vert="horz" lIns="0" tIns="0" rIns="0" bIns="0" rtlCol="0" anchor="ctr"/>
          <a:lstStyle>
            <a:lvl1pPr algn="ctr">
              <a:defRPr sz="1600">
                <a:solidFill>
                  <a:schemeClr val="bg1"/>
                </a:solidFill>
              </a:defRPr>
            </a:lvl1pPr>
          </a:lstStyle>
          <a:p>
            <a:fld id="{45892F91-5CC2-43D4-AED8-2E8319CCDCA8}" type="slidenum">
              <a:rPr lang="en-GB" smtClean="0"/>
              <a:pPr/>
              <a:t>‹#›</a:t>
            </a:fld>
            <a:endParaRPr lang="en-GB" dirty="0"/>
          </a:p>
        </p:txBody>
      </p:sp>
      <p:sp>
        <p:nvSpPr>
          <p:cNvPr id="11" name="Footer Placeholder 4"/>
          <p:cNvSpPr>
            <a:spLocks noGrp="1"/>
          </p:cNvSpPr>
          <p:nvPr>
            <p:ph type="ftr" sz="quarter" idx="3"/>
          </p:nvPr>
        </p:nvSpPr>
        <p:spPr>
          <a:xfrm>
            <a:off x="5794375" y="113950"/>
            <a:ext cx="2895600" cy="365125"/>
          </a:xfrm>
          <a:prstGeom prst="rect">
            <a:avLst/>
          </a:prstGeom>
        </p:spPr>
        <p:txBody>
          <a:bodyPr vert="horz" lIns="0" tIns="0" rIns="0" bIns="0" rtlCol="0" anchor="b" anchorCtr="0"/>
          <a:lstStyle>
            <a:lvl1pPr algn="r">
              <a:defRPr sz="1500">
                <a:solidFill>
                  <a:schemeClr val="bg1"/>
                </a:solidFill>
              </a:defRPr>
            </a:lvl1pPr>
          </a:lstStyle>
          <a:p>
            <a:r>
              <a:rPr lang="en-GB" dirty="0" smtClean="0"/>
              <a:t>Presentation Title</a:t>
            </a:r>
            <a:endParaRPr lang="en-GB" dirty="0"/>
          </a:p>
        </p:txBody>
      </p:sp>
      <p:sp>
        <p:nvSpPr>
          <p:cNvPr id="9" name="Content Placeholder 5"/>
          <p:cNvSpPr>
            <a:spLocks noGrp="1"/>
          </p:cNvSpPr>
          <p:nvPr>
            <p:ph sz="quarter" idx="10"/>
          </p:nvPr>
        </p:nvSpPr>
        <p:spPr>
          <a:xfrm>
            <a:off x="588963" y="1666875"/>
            <a:ext cx="8115300" cy="4219575"/>
          </a:xfrm>
        </p:spPr>
        <p:txBody>
          <a:bodyPr/>
          <a:lstStyle>
            <a:lvl2pPr>
              <a:buClr>
                <a:schemeClr val="accent3"/>
              </a:buClr>
              <a:defRPr/>
            </a:lvl2pPr>
            <a:lvl3pPr>
              <a:buClr>
                <a:schemeClr val="accent3"/>
              </a:buClr>
              <a:defRPr/>
            </a:lvl3pPr>
          </a:lstStyle>
          <a:p>
            <a:pPr lvl="0"/>
            <a:r>
              <a:rPr lang="en-US" smtClean="0"/>
              <a:t>Click to edit Master text styles</a:t>
            </a:r>
          </a:p>
          <a:p>
            <a:pPr lvl="1"/>
            <a:r>
              <a:rPr lang="en-US" smtClean="0"/>
              <a:t>Second level</a:t>
            </a:r>
          </a:p>
          <a:p>
            <a:pPr lvl="2"/>
            <a:r>
              <a:rPr lang="en-US" smtClean="0"/>
              <a:t>Third level</a:t>
            </a:r>
            <a:endParaRPr lang="en-GB"/>
          </a:p>
        </p:txBody>
      </p:sp>
    </p:spTree>
    <p:extLst>
      <p:ext uri="{BB962C8B-B14F-4D97-AF65-F5344CB8AC3E}">
        <p14:creationId xmlns:p14="http://schemas.microsoft.com/office/powerpoint/2010/main" val="72683222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Text &amp; Image Colour 4">
    <p:spTree>
      <p:nvGrpSpPr>
        <p:cNvPr id="1" name=""/>
        <p:cNvGrpSpPr/>
        <p:nvPr/>
      </p:nvGrpSpPr>
      <p:grpSpPr>
        <a:xfrm>
          <a:off x="0" y="0"/>
          <a:ext cx="0" cy="0"/>
          <a:chOff x="0" y="0"/>
          <a:chExt cx="0" cy="0"/>
        </a:xfrm>
      </p:grpSpPr>
      <p:sp>
        <p:nvSpPr>
          <p:cNvPr id="13" name="Rectangle 12"/>
          <p:cNvSpPr/>
          <p:nvPr userDrawn="1"/>
        </p:nvSpPr>
        <p:spPr>
          <a:xfrm>
            <a:off x="0" y="0"/>
            <a:ext cx="9144000" cy="939800"/>
          </a:xfrm>
          <a:prstGeom prst="rect">
            <a:avLst/>
          </a:prstGeom>
          <a:solidFill>
            <a:schemeClr val="accent3"/>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p:cNvPicPr>
            <a:picLocks noChangeAspect="1"/>
          </p:cNvPicPr>
          <p:nvPr userDrawn="1"/>
        </p:nvPicPr>
        <mc:AlternateContent xmlns:mc="http://schemas.openxmlformats.org/markup-compatibility/2006">
          <mc:Choice xmlns:ma="http://schemas.microsoft.com/office/mac/drawingml/2008/main" xmlns:mv="urn:schemas-microsoft-com:mac:vml" xmlns="" Requires="ma">
            <p:blipFill>
              <a:blip r:embed="rId2">
                <a:alphaModFix amt="75000"/>
              </a:blip>
              <a:stretch>
                <a:fillRect/>
              </a:stretch>
            </p:blipFill>
          </mc:Choice>
          <mc:Fallback>
            <p:blipFill>
              <a:blip r:embed="rId3">
                <a:alphaModFix amt="75000"/>
              </a:blip>
              <a:stretch>
                <a:fillRect/>
              </a:stretch>
            </p:blipFill>
          </mc:Fallback>
        </mc:AlternateContent>
        <p:spPr>
          <a:xfrm>
            <a:off x="273050" y="-152400"/>
            <a:ext cx="9096883" cy="2087118"/>
          </a:xfrm>
          <a:prstGeom prst="rect">
            <a:avLst/>
          </a:prstGeom>
        </p:spPr>
      </p:pic>
      <p:sp>
        <p:nvSpPr>
          <p:cNvPr id="2" name="Title 1"/>
          <p:cNvSpPr>
            <a:spLocks noGrp="1"/>
          </p:cNvSpPr>
          <p:nvPr>
            <p:ph type="title"/>
          </p:nvPr>
        </p:nvSpPr>
        <p:spPr>
          <a:xfrm>
            <a:off x="468313" y="396000"/>
            <a:ext cx="4989287" cy="474162"/>
          </a:xfrm>
        </p:spPr>
        <p:txBody>
          <a:bodyPr/>
          <a:lstStyle/>
          <a:p>
            <a:r>
              <a:rPr lang="en-US" smtClean="0"/>
              <a:t>Click to edit Master title style</a:t>
            </a:r>
            <a:endParaRPr lang="en-GB"/>
          </a:p>
        </p:txBody>
      </p:sp>
      <p:sp>
        <p:nvSpPr>
          <p:cNvPr id="3" name="Content Placeholder 2"/>
          <p:cNvSpPr>
            <a:spLocks noGrp="1"/>
          </p:cNvSpPr>
          <p:nvPr>
            <p:ph idx="1"/>
          </p:nvPr>
        </p:nvSpPr>
        <p:spPr>
          <a:xfrm>
            <a:off x="574675" y="1663201"/>
            <a:ext cx="3716525" cy="4233600"/>
          </a:xfrm>
        </p:spPr>
        <p:txBody>
          <a:bodyPr/>
          <a:lstStyle>
            <a:lvl2pPr>
              <a:buClr>
                <a:schemeClr val="accent3"/>
              </a:buClr>
              <a:defRPr/>
            </a:lvl2pPr>
            <a:lvl3pPr>
              <a:buClr>
                <a:schemeClr val="accent3"/>
              </a:buClr>
              <a:defRPr/>
            </a:lvl3pPr>
          </a:lstStyle>
          <a:p>
            <a:pPr lvl="0"/>
            <a:r>
              <a:rPr lang="en-US" dirty="0" smtClean="0"/>
              <a:t>Click to edit Master text styles</a:t>
            </a:r>
          </a:p>
          <a:p>
            <a:pPr lvl="1"/>
            <a:r>
              <a:rPr lang="en-US" dirty="0" smtClean="0"/>
              <a:t>Second level</a:t>
            </a:r>
          </a:p>
          <a:p>
            <a:pPr lvl="2"/>
            <a:r>
              <a:rPr lang="en-US" smtClean="0"/>
              <a:t>Third level</a:t>
            </a:r>
            <a:endParaRPr lang="en-GB" dirty="0"/>
          </a:p>
        </p:txBody>
      </p:sp>
      <p:pic>
        <p:nvPicPr>
          <p:cNvPr id="7" name="Picture 6"/>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759055" y="6259187"/>
            <a:ext cx="1085090" cy="344425"/>
          </a:xfrm>
          <a:prstGeom prst="rect">
            <a:avLst/>
          </a:prstGeom>
        </p:spPr>
      </p:pic>
      <p:pic>
        <p:nvPicPr>
          <p:cNvPr id="11" name="Picture 10"/>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329310" y="6176073"/>
            <a:ext cx="490729" cy="490729"/>
          </a:xfrm>
          <a:prstGeom prst="rect">
            <a:avLst/>
          </a:prstGeom>
        </p:spPr>
      </p:pic>
      <p:sp>
        <p:nvSpPr>
          <p:cNvPr id="12" name="Slide Number Placeholder 8"/>
          <p:cNvSpPr>
            <a:spLocks noGrp="1"/>
          </p:cNvSpPr>
          <p:nvPr>
            <p:ph type="sldNum" sz="quarter" idx="4"/>
          </p:nvPr>
        </p:nvSpPr>
        <p:spPr>
          <a:xfrm>
            <a:off x="323275" y="6246000"/>
            <a:ext cx="502800" cy="289250"/>
          </a:xfrm>
          <a:prstGeom prst="rect">
            <a:avLst/>
          </a:prstGeom>
        </p:spPr>
        <p:txBody>
          <a:bodyPr vert="horz" lIns="0" tIns="0" rIns="0" bIns="0" rtlCol="0" anchor="ctr"/>
          <a:lstStyle>
            <a:lvl1pPr algn="ctr">
              <a:defRPr sz="1600">
                <a:solidFill>
                  <a:schemeClr val="bg1"/>
                </a:solidFill>
              </a:defRPr>
            </a:lvl1pPr>
          </a:lstStyle>
          <a:p>
            <a:fld id="{45892F91-5CC2-43D4-AED8-2E8319CCDCA8}" type="slidenum">
              <a:rPr lang="en-GB" smtClean="0"/>
              <a:pPr/>
              <a:t>‹#›</a:t>
            </a:fld>
            <a:endParaRPr lang="en-GB" dirty="0"/>
          </a:p>
        </p:txBody>
      </p:sp>
      <p:sp>
        <p:nvSpPr>
          <p:cNvPr id="15" name="Footer Placeholder 4"/>
          <p:cNvSpPr>
            <a:spLocks noGrp="1"/>
          </p:cNvSpPr>
          <p:nvPr>
            <p:ph type="ftr" sz="quarter" idx="3"/>
          </p:nvPr>
        </p:nvSpPr>
        <p:spPr>
          <a:xfrm>
            <a:off x="5794375" y="113950"/>
            <a:ext cx="2895600" cy="365125"/>
          </a:xfrm>
          <a:prstGeom prst="rect">
            <a:avLst/>
          </a:prstGeom>
        </p:spPr>
        <p:txBody>
          <a:bodyPr vert="horz" lIns="0" tIns="0" rIns="0" bIns="0" rtlCol="0" anchor="b" anchorCtr="0"/>
          <a:lstStyle>
            <a:lvl1pPr algn="r">
              <a:defRPr sz="1500">
                <a:solidFill>
                  <a:schemeClr val="bg1"/>
                </a:solidFill>
              </a:defRPr>
            </a:lvl1pPr>
          </a:lstStyle>
          <a:p>
            <a:r>
              <a:rPr lang="en-GB" dirty="0" smtClean="0"/>
              <a:t>Presentation Title</a:t>
            </a:r>
            <a:endParaRPr lang="en-GB" dirty="0"/>
          </a:p>
        </p:txBody>
      </p:sp>
      <p:sp>
        <p:nvSpPr>
          <p:cNvPr id="10" name="Content Placeholder 5"/>
          <p:cNvSpPr>
            <a:spLocks noGrp="1"/>
          </p:cNvSpPr>
          <p:nvPr>
            <p:ph sz="quarter" idx="11"/>
          </p:nvPr>
        </p:nvSpPr>
        <p:spPr>
          <a:xfrm>
            <a:off x="4676775" y="1666875"/>
            <a:ext cx="3724275" cy="4229100"/>
          </a:xfrm>
        </p:spPr>
        <p:txBody>
          <a:bodyPr/>
          <a:lstStyle>
            <a:lvl1pPr>
              <a:defRPr baseline="0"/>
            </a:lvl1pPr>
            <a:lvl2pPr>
              <a:buClr>
                <a:schemeClr val="accent3"/>
              </a:buClr>
              <a:defRPr/>
            </a:lvl2pPr>
            <a:lvl3pPr>
              <a:buClr>
                <a:schemeClr val="accent3"/>
              </a:buClr>
              <a:defRPr/>
            </a:lvl3pPr>
          </a:lstStyle>
          <a:p>
            <a:pPr lvl="0"/>
            <a:r>
              <a:rPr lang="en-US" smtClean="0"/>
              <a:t>Click to edit Master text styles</a:t>
            </a:r>
          </a:p>
          <a:p>
            <a:pPr lvl="1"/>
            <a:r>
              <a:rPr lang="en-US" smtClean="0"/>
              <a:t>Second level</a:t>
            </a:r>
          </a:p>
          <a:p>
            <a:pPr lvl="2"/>
            <a:r>
              <a:rPr lang="en-US" smtClean="0"/>
              <a:t>Third level</a:t>
            </a:r>
            <a:endParaRPr lang="en-GB" smtClean="0"/>
          </a:p>
          <a:p>
            <a:endParaRPr lang="en-GB" smtClean="0"/>
          </a:p>
          <a:p>
            <a:r>
              <a:rPr lang="en-GB" smtClean="0"/>
              <a:t>This column can also be used for supporting imagery</a:t>
            </a:r>
            <a:endParaRPr lang="en-GB" dirty="0"/>
          </a:p>
        </p:txBody>
      </p:sp>
    </p:spTree>
    <p:extLst>
      <p:ext uri="{BB962C8B-B14F-4D97-AF65-F5344CB8AC3E}">
        <p14:creationId xmlns:p14="http://schemas.microsoft.com/office/powerpoint/2010/main" val="334492416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 preserve="1">
  <p:cSld name="Divider Slide Colour 5">
    <p:bg>
      <p:bgPr>
        <a:solidFill>
          <a:schemeClr val="accent4"/>
        </a:solid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468313" y="499336"/>
            <a:ext cx="8004175" cy="847553"/>
          </a:xfrm>
        </p:spPr>
        <p:txBody>
          <a:bodyPr/>
          <a:lstStyle>
            <a:lvl1pPr algn="l">
              <a:defRPr sz="5000">
                <a:solidFill>
                  <a:schemeClr val="bg1"/>
                </a:solidFill>
              </a:defRPr>
            </a:lvl1pPr>
          </a:lstStyle>
          <a:p>
            <a:r>
              <a:rPr lang="en-US" smtClean="0"/>
              <a:t>Click to edit title style</a:t>
            </a:r>
            <a:endParaRPr lang="en-GB"/>
          </a:p>
        </p:txBody>
      </p:sp>
      <p:sp>
        <p:nvSpPr>
          <p:cNvPr id="3" name="Subtitle 2"/>
          <p:cNvSpPr>
            <a:spLocks noGrp="1"/>
          </p:cNvSpPr>
          <p:nvPr>
            <p:ph type="subTitle" idx="1" hasCustomPrompt="1"/>
          </p:nvPr>
        </p:nvSpPr>
        <p:spPr>
          <a:xfrm>
            <a:off x="468312" y="1162800"/>
            <a:ext cx="8026957" cy="654909"/>
          </a:xfrm>
        </p:spPr>
        <p:txBody>
          <a:bodyPr/>
          <a:lstStyle>
            <a:lvl1pPr marL="0" indent="0" algn="l">
              <a:lnSpc>
                <a:spcPts val="4600"/>
              </a:lnSpc>
              <a:spcAft>
                <a:spcPts val="0"/>
              </a:spcAft>
              <a:buNone/>
              <a:defRPr sz="31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a:t>
            </a:r>
            <a:r>
              <a:rPr lang="en-US" smtClean="0"/>
              <a:t>edit subtitle </a:t>
            </a:r>
            <a:r>
              <a:rPr lang="en-US" dirty="0" smtClean="0"/>
              <a:t>style</a:t>
            </a:r>
            <a:endParaRPr lang="en-GB" dirty="0"/>
          </a:p>
        </p:txBody>
      </p:sp>
      <p:pic>
        <p:nvPicPr>
          <p:cNvPr id="5" name="Picture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758000" y="6260400"/>
            <a:ext cx="1085090" cy="344425"/>
          </a:xfrm>
          <a:prstGeom prst="rect">
            <a:avLst/>
          </a:prstGeom>
        </p:spPr>
      </p:pic>
      <p:pic>
        <p:nvPicPr>
          <p:cNvPr id="6" name="Picture 5"/>
          <p:cNvPicPr>
            <a:picLocks noChangeAspect="1"/>
          </p:cNvPicPr>
          <p:nvPr userDrawn="1"/>
        </p:nvPicPr>
        <mc:AlternateContent xmlns:mc="http://schemas.openxmlformats.org/markup-compatibility/2006">
          <mc:Choice xmlns:ma="http://schemas.microsoft.com/office/mac/drawingml/2008/main" xmlns:mv="urn:schemas-microsoft-com:mac:vml" xmlns="" Requires="ma">
            <p:blipFill>
              <a:blip r:embed="rId3"/>
              <a:stretch>
                <a:fillRect/>
              </a:stretch>
            </p:blipFill>
          </mc:Choice>
          <mc:Fallback>
            <p:blipFill>
              <a:blip r:embed="rId4"/>
              <a:stretch>
                <a:fillRect/>
              </a:stretch>
            </p:blipFill>
          </mc:Fallback>
        </mc:AlternateContent>
        <p:spPr>
          <a:xfrm>
            <a:off x="0" y="2880000"/>
            <a:ext cx="9160129" cy="3699891"/>
          </a:xfrm>
          <a:prstGeom prst="rect">
            <a:avLst/>
          </a:prstGeom>
        </p:spPr>
      </p:pic>
    </p:spTree>
    <p:extLst>
      <p:ext uri="{BB962C8B-B14F-4D97-AF65-F5344CB8AC3E}">
        <p14:creationId xmlns:p14="http://schemas.microsoft.com/office/powerpoint/2010/main" val="320042374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amp; Text Colour 5">
    <p:spTree>
      <p:nvGrpSpPr>
        <p:cNvPr id="1" name=""/>
        <p:cNvGrpSpPr/>
        <p:nvPr/>
      </p:nvGrpSpPr>
      <p:grpSpPr>
        <a:xfrm>
          <a:off x="0" y="0"/>
          <a:ext cx="0" cy="0"/>
          <a:chOff x="0" y="0"/>
          <a:chExt cx="0" cy="0"/>
        </a:xfrm>
      </p:grpSpPr>
      <p:sp>
        <p:nvSpPr>
          <p:cNvPr id="12" name="Rectangle 11"/>
          <p:cNvSpPr/>
          <p:nvPr userDrawn="1"/>
        </p:nvSpPr>
        <p:spPr>
          <a:xfrm>
            <a:off x="0" y="0"/>
            <a:ext cx="9144000" cy="939800"/>
          </a:xfrm>
          <a:prstGeom prst="rect">
            <a:avLst/>
          </a:prstGeom>
          <a:solidFill>
            <a:schemeClr val="accent4"/>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p:cNvPicPr>
            <a:picLocks noChangeAspect="1"/>
          </p:cNvPicPr>
          <p:nvPr userDrawn="1"/>
        </p:nvPicPr>
        <mc:AlternateContent xmlns:mc="http://schemas.openxmlformats.org/markup-compatibility/2006">
          <mc:Choice xmlns:ma="http://schemas.microsoft.com/office/mac/drawingml/2008/main" xmlns:mv="urn:schemas-microsoft-com:mac:vml" xmlns="" Requires="ma">
            <p:blipFill>
              <a:blip r:embed="rId2">
                <a:alphaModFix amt="75000"/>
              </a:blip>
              <a:stretch>
                <a:fillRect/>
              </a:stretch>
            </p:blipFill>
          </mc:Choice>
          <mc:Fallback>
            <p:blipFill>
              <a:blip r:embed="rId3">
                <a:alphaModFix amt="75000"/>
              </a:blip>
              <a:stretch>
                <a:fillRect/>
              </a:stretch>
            </p:blipFill>
          </mc:Fallback>
        </mc:AlternateContent>
        <p:spPr>
          <a:xfrm>
            <a:off x="273050" y="-152400"/>
            <a:ext cx="9096883" cy="2087118"/>
          </a:xfrm>
          <a:prstGeom prst="rect">
            <a:avLst/>
          </a:prstGeom>
        </p:spPr>
      </p:pic>
      <p:pic>
        <p:nvPicPr>
          <p:cNvPr id="5" name="Picture 4"/>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329310" y="6176073"/>
            <a:ext cx="490729" cy="490729"/>
          </a:xfrm>
          <a:prstGeom prst="rect">
            <a:avLst/>
          </a:prstGeom>
        </p:spPr>
      </p:pic>
      <p:sp>
        <p:nvSpPr>
          <p:cNvPr id="2" name="Title 1"/>
          <p:cNvSpPr>
            <a:spLocks noGrp="1"/>
          </p:cNvSpPr>
          <p:nvPr>
            <p:ph type="title"/>
          </p:nvPr>
        </p:nvSpPr>
        <p:spPr>
          <a:xfrm>
            <a:off x="468313" y="396000"/>
            <a:ext cx="4989287" cy="474162"/>
          </a:xfrm>
        </p:spPr>
        <p:txBody>
          <a:bodyPr/>
          <a:lstStyle/>
          <a:p>
            <a:r>
              <a:rPr lang="en-US" smtClean="0"/>
              <a:t>Click to edit Master title style</a:t>
            </a:r>
            <a:endParaRPr lang="en-GB"/>
          </a:p>
        </p:txBody>
      </p:sp>
      <p:pic>
        <p:nvPicPr>
          <p:cNvPr id="7" name="Picture 6"/>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7759055" y="6259187"/>
            <a:ext cx="1085090" cy="344425"/>
          </a:xfrm>
          <a:prstGeom prst="rect">
            <a:avLst/>
          </a:prstGeom>
        </p:spPr>
      </p:pic>
      <p:sp>
        <p:nvSpPr>
          <p:cNvPr id="10" name="Slide Number Placeholder 8"/>
          <p:cNvSpPr>
            <a:spLocks noGrp="1"/>
          </p:cNvSpPr>
          <p:nvPr>
            <p:ph type="sldNum" sz="quarter" idx="4"/>
          </p:nvPr>
        </p:nvSpPr>
        <p:spPr>
          <a:xfrm>
            <a:off x="323275" y="6246000"/>
            <a:ext cx="502800" cy="289250"/>
          </a:xfrm>
          <a:prstGeom prst="rect">
            <a:avLst/>
          </a:prstGeom>
        </p:spPr>
        <p:txBody>
          <a:bodyPr vert="horz" lIns="0" tIns="0" rIns="0" bIns="0" rtlCol="0" anchor="ctr"/>
          <a:lstStyle>
            <a:lvl1pPr algn="ctr">
              <a:defRPr sz="1600">
                <a:solidFill>
                  <a:schemeClr val="bg1"/>
                </a:solidFill>
              </a:defRPr>
            </a:lvl1pPr>
          </a:lstStyle>
          <a:p>
            <a:fld id="{45892F91-5CC2-43D4-AED8-2E8319CCDCA8}" type="slidenum">
              <a:rPr lang="en-GB" smtClean="0"/>
              <a:pPr/>
              <a:t>‹#›</a:t>
            </a:fld>
            <a:endParaRPr lang="en-GB" dirty="0"/>
          </a:p>
        </p:txBody>
      </p:sp>
      <p:sp>
        <p:nvSpPr>
          <p:cNvPr id="11" name="Footer Placeholder 4"/>
          <p:cNvSpPr>
            <a:spLocks noGrp="1"/>
          </p:cNvSpPr>
          <p:nvPr>
            <p:ph type="ftr" sz="quarter" idx="3"/>
          </p:nvPr>
        </p:nvSpPr>
        <p:spPr>
          <a:xfrm>
            <a:off x="5794375" y="113950"/>
            <a:ext cx="2895600" cy="365125"/>
          </a:xfrm>
          <a:prstGeom prst="rect">
            <a:avLst/>
          </a:prstGeom>
        </p:spPr>
        <p:txBody>
          <a:bodyPr vert="horz" lIns="0" tIns="0" rIns="0" bIns="0" rtlCol="0" anchor="b" anchorCtr="0"/>
          <a:lstStyle>
            <a:lvl1pPr algn="r">
              <a:defRPr sz="1500">
                <a:solidFill>
                  <a:schemeClr val="bg1"/>
                </a:solidFill>
              </a:defRPr>
            </a:lvl1pPr>
          </a:lstStyle>
          <a:p>
            <a:r>
              <a:rPr lang="en-GB" dirty="0" smtClean="0"/>
              <a:t>Presentation Title</a:t>
            </a:r>
            <a:endParaRPr lang="en-GB" dirty="0"/>
          </a:p>
        </p:txBody>
      </p:sp>
      <p:sp>
        <p:nvSpPr>
          <p:cNvPr id="9" name="Content Placeholder 5"/>
          <p:cNvSpPr>
            <a:spLocks noGrp="1"/>
          </p:cNvSpPr>
          <p:nvPr>
            <p:ph sz="quarter" idx="10"/>
          </p:nvPr>
        </p:nvSpPr>
        <p:spPr>
          <a:xfrm>
            <a:off x="588963" y="1666875"/>
            <a:ext cx="8115300" cy="4219575"/>
          </a:xfrm>
        </p:spPr>
        <p:txBody>
          <a:bodyPr/>
          <a:lstStyle>
            <a:lvl2pPr>
              <a:buClr>
                <a:schemeClr val="accent4"/>
              </a:buClr>
              <a:defRPr/>
            </a:lvl2pPr>
            <a:lvl3pPr>
              <a:buClr>
                <a:schemeClr val="accent4"/>
              </a:buClr>
              <a:defRPr/>
            </a:lvl3pPr>
          </a:lstStyle>
          <a:p>
            <a:pPr lvl="0"/>
            <a:r>
              <a:rPr lang="en-US" smtClean="0"/>
              <a:t>Click to edit Master text styles</a:t>
            </a:r>
          </a:p>
          <a:p>
            <a:pPr lvl="1"/>
            <a:r>
              <a:rPr lang="en-US" smtClean="0"/>
              <a:t>Second level</a:t>
            </a:r>
          </a:p>
          <a:p>
            <a:pPr lvl="2"/>
            <a:r>
              <a:rPr lang="en-US" smtClean="0"/>
              <a:t>Third level</a:t>
            </a:r>
            <a:endParaRPr lang="en-GB"/>
          </a:p>
        </p:txBody>
      </p:sp>
    </p:spTree>
    <p:extLst>
      <p:ext uri="{BB962C8B-B14F-4D97-AF65-F5344CB8AC3E}">
        <p14:creationId xmlns:p14="http://schemas.microsoft.com/office/powerpoint/2010/main" val="333265435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Text &amp; Image Colour 5">
    <p:spTree>
      <p:nvGrpSpPr>
        <p:cNvPr id="1" name=""/>
        <p:cNvGrpSpPr/>
        <p:nvPr/>
      </p:nvGrpSpPr>
      <p:grpSpPr>
        <a:xfrm>
          <a:off x="0" y="0"/>
          <a:ext cx="0" cy="0"/>
          <a:chOff x="0" y="0"/>
          <a:chExt cx="0" cy="0"/>
        </a:xfrm>
      </p:grpSpPr>
      <p:sp>
        <p:nvSpPr>
          <p:cNvPr id="12" name="Rectangle 11"/>
          <p:cNvSpPr/>
          <p:nvPr userDrawn="1"/>
        </p:nvSpPr>
        <p:spPr>
          <a:xfrm>
            <a:off x="0" y="0"/>
            <a:ext cx="9144000" cy="939800"/>
          </a:xfrm>
          <a:prstGeom prst="rect">
            <a:avLst/>
          </a:prstGeom>
          <a:solidFill>
            <a:schemeClr val="accent4"/>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Picture 15"/>
          <p:cNvPicPr>
            <a:picLocks noChangeAspect="1"/>
          </p:cNvPicPr>
          <p:nvPr userDrawn="1"/>
        </p:nvPicPr>
        <mc:AlternateContent xmlns:mc="http://schemas.openxmlformats.org/markup-compatibility/2006">
          <mc:Choice xmlns:ma="http://schemas.microsoft.com/office/mac/drawingml/2008/main" xmlns:mv="urn:schemas-microsoft-com:mac:vml" xmlns="" Requires="ma">
            <p:blipFill>
              <a:blip r:embed="rId2">
                <a:alphaModFix amt="75000"/>
              </a:blip>
              <a:stretch>
                <a:fillRect/>
              </a:stretch>
            </p:blipFill>
          </mc:Choice>
          <mc:Fallback>
            <p:blipFill>
              <a:blip r:embed="rId3">
                <a:alphaModFix amt="75000"/>
              </a:blip>
              <a:stretch>
                <a:fillRect/>
              </a:stretch>
            </p:blipFill>
          </mc:Fallback>
        </mc:AlternateContent>
        <p:spPr>
          <a:xfrm>
            <a:off x="273050" y="-152400"/>
            <a:ext cx="9096883" cy="2087118"/>
          </a:xfrm>
          <a:prstGeom prst="rect">
            <a:avLst/>
          </a:prstGeom>
        </p:spPr>
      </p:pic>
      <p:sp>
        <p:nvSpPr>
          <p:cNvPr id="2" name="Title 1"/>
          <p:cNvSpPr>
            <a:spLocks noGrp="1"/>
          </p:cNvSpPr>
          <p:nvPr>
            <p:ph type="title"/>
          </p:nvPr>
        </p:nvSpPr>
        <p:spPr>
          <a:xfrm>
            <a:off x="468313" y="396000"/>
            <a:ext cx="4989287" cy="474162"/>
          </a:xfrm>
        </p:spPr>
        <p:txBody>
          <a:bodyPr/>
          <a:lstStyle/>
          <a:p>
            <a:r>
              <a:rPr lang="en-US" smtClean="0"/>
              <a:t>Click to edit Master title style</a:t>
            </a:r>
            <a:endParaRPr lang="en-GB"/>
          </a:p>
        </p:txBody>
      </p:sp>
      <p:sp>
        <p:nvSpPr>
          <p:cNvPr id="3" name="Content Placeholder 2"/>
          <p:cNvSpPr>
            <a:spLocks noGrp="1"/>
          </p:cNvSpPr>
          <p:nvPr>
            <p:ph idx="1"/>
          </p:nvPr>
        </p:nvSpPr>
        <p:spPr>
          <a:xfrm>
            <a:off x="574675" y="1663201"/>
            <a:ext cx="3716525" cy="4233600"/>
          </a:xfrm>
        </p:spPr>
        <p:txBody>
          <a:bodyPr/>
          <a:lstStyle>
            <a:lvl2pPr>
              <a:buClr>
                <a:schemeClr val="accent4"/>
              </a:buClr>
              <a:defRPr/>
            </a:lvl2pPr>
            <a:lvl3pPr>
              <a:buClr>
                <a:schemeClr val="accent4"/>
              </a:buClr>
              <a:defRPr/>
            </a:lvl3pPr>
          </a:lstStyle>
          <a:p>
            <a:pPr lvl="0"/>
            <a:r>
              <a:rPr lang="en-US" dirty="0" smtClean="0"/>
              <a:t>Click to edit Master text styles</a:t>
            </a:r>
          </a:p>
          <a:p>
            <a:pPr lvl="1"/>
            <a:r>
              <a:rPr lang="en-US" dirty="0" smtClean="0"/>
              <a:t>Second level</a:t>
            </a:r>
          </a:p>
          <a:p>
            <a:pPr lvl="2"/>
            <a:r>
              <a:rPr lang="en-US" smtClean="0"/>
              <a:t>Third level</a:t>
            </a:r>
            <a:endParaRPr lang="en-GB" dirty="0"/>
          </a:p>
        </p:txBody>
      </p:sp>
      <p:pic>
        <p:nvPicPr>
          <p:cNvPr id="7" name="Picture 6"/>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759055" y="6259187"/>
            <a:ext cx="1085090" cy="344425"/>
          </a:xfrm>
          <a:prstGeom prst="rect">
            <a:avLst/>
          </a:prstGeom>
        </p:spPr>
      </p:pic>
      <p:pic>
        <p:nvPicPr>
          <p:cNvPr id="13" name="Picture 12"/>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329310" y="6176073"/>
            <a:ext cx="490729" cy="490729"/>
          </a:xfrm>
          <a:prstGeom prst="rect">
            <a:avLst/>
          </a:prstGeom>
        </p:spPr>
      </p:pic>
      <p:sp>
        <p:nvSpPr>
          <p:cNvPr id="14" name="Slide Number Placeholder 8"/>
          <p:cNvSpPr>
            <a:spLocks noGrp="1"/>
          </p:cNvSpPr>
          <p:nvPr>
            <p:ph type="sldNum" sz="quarter" idx="4"/>
          </p:nvPr>
        </p:nvSpPr>
        <p:spPr>
          <a:xfrm>
            <a:off x="323275" y="6246000"/>
            <a:ext cx="502800" cy="289250"/>
          </a:xfrm>
          <a:prstGeom prst="rect">
            <a:avLst/>
          </a:prstGeom>
        </p:spPr>
        <p:txBody>
          <a:bodyPr vert="horz" lIns="0" tIns="0" rIns="0" bIns="0" rtlCol="0" anchor="ctr"/>
          <a:lstStyle>
            <a:lvl1pPr algn="ctr">
              <a:defRPr sz="1600">
                <a:solidFill>
                  <a:schemeClr val="bg1"/>
                </a:solidFill>
              </a:defRPr>
            </a:lvl1pPr>
          </a:lstStyle>
          <a:p>
            <a:fld id="{45892F91-5CC2-43D4-AED8-2E8319CCDCA8}" type="slidenum">
              <a:rPr lang="en-GB" smtClean="0"/>
              <a:pPr/>
              <a:t>‹#›</a:t>
            </a:fld>
            <a:endParaRPr lang="en-GB" dirty="0"/>
          </a:p>
        </p:txBody>
      </p:sp>
      <p:sp>
        <p:nvSpPr>
          <p:cNvPr id="15" name="Footer Placeholder 4"/>
          <p:cNvSpPr>
            <a:spLocks noGrp="1"/>
          </p:cNvSpPr>
          <p:nvPr>
            <p:ph type="ftr" sz="quarter" idx="3"/>
          </p:nvPr>
        </p:nvSpPr>
        <p:spPr>
          <a:xfrm>
            <a:off x="5794375" y="113950"/>
            <a:ext cx="2895600" cy="365125"/>
          </a:xfrm>
          <a:prstGeom prst="rect">
            <a:avLst/>
          </a:prstGeom>
        </p:spPr>
        <p:txBody>
          <a:bodyPr vert="horz" lIns="0" tIns="0" rIns="0" bIns="0" rtlCol="0" anchor="b" anchorCtr="0"/>
          <a:lstStyle>
            <a:lvl1pPr algn="r">
              <a:defRPr sz="1500">
                <a:solidFill>
                  <a:schemeClr val="bg1"/>
                </a:solidFill>
              </a:defRPr>
            </a:lvl1pPr>
          </a:lstStyle>
          <a:p>
            <a:r>
              <a:rPr lang="en-GB" dirty="0" smtClean="0"/>
              <a:t>Presentation Title</a:t>
            </a:r>
            <a:endParaRPr lang="en-GB" dirty="0"/>
          </a:p>
        </p:txBody>
      </p:sp>
      <p:sp>
        <p:nvSpPr>
          <p:cNvPr id="11" name="Content Placeholder 5"/>
          <p:cNvSpPr>
            <a:spLocks noGrp="1"/>
          </p:cNvSpPr>
          <p:nvPr>
            <p:ph sz="quarter" idx="11"/>
          </p:nvPr>
        </p:nvSpPr>
        <p:spPr>
          <a:xfrm>
            <a:off x="4676775" y="1666875"/>
            <a:ext cx="3724275" cy="4229100"/>
          </a:xfrm>
        </p:spPr>
        <p:txBody>
          <a:bodyPr/>
          <a:lstStyle>
            <a:lvl1pPr>
              <a:defRPr baseline="0"/>
            </a:lvl1pPr>
            <a:lvl2pPr>
              <a:buClr>
                <a:schemeClr val="accent4"/>
              </a:buClr>
              <a:defRPr/>
            </a:lvl2pPr>
            <a:lvl3pPr>
              <a:buClr>
                <a:schemeClr val="accent4"/>
              </a:buClr>
              <a:defRPr/>
            </a:lvl3pPr>
          </a:lstStyle>
          <a:p>
            <a:pPr lvl="0"/>
            <a:r>
              <a:rPr lang="en-US" smtClean="0"/>
              <a:t>Click to edit Master text styles</a:t>
            </a:r>
          </a:p>
          <a:p>
            <a:pPr lvl="1"/>
            <a:r>
              <a:rPr lang="en-US" smtClean="0"/>
              <a:t>Second level</a:t>
            </a:r>
          </a:p>
          <a:p>
            <a:pPr lvl="2"/>
            <a:r>
              <a:rPr lang="en-US" smtClean="0"/>
              <a:t>Third level</a:t>
            </a:r>
            <a:endParaRPr lang="en-GB" smtClean="0"/>
          </a:p>
          <a:p>
            <a:endParaRPr lang="en-GB" smtClean="0"/>
          </a:p>
          <a:p>
            <a:r>
              <a:rPr lang="en-GB" smtClean="0"/>
              <a:t>This column can also be used for supporting imagery</a:t>
            </a:r>
            <a:endParaRPr lang="en-GB" dirty="0"/>
          </a:p>
        </p:txBody>
      </p:sp>
    </p:spTree>
    <p:extLst>
      <p:ext uri="{BB962C8B-B14F-4D97-AF65-F5344CB8AC3E}">
        <p14:creationId xmlns:p14="http://schemas.microsoft.com/office/powerpoint/2010/main" val="81953990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 preserve="1">
  <p:cSld name="Divider Slide Colour 6">
    <p:bg>
      <p:bgPr>
        <a:solidFill>
          <a:schemeClr val="accent5"/>
        </a:solid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468313" y="499336"/>
            <a:ext cx="8004175" cy="847553"/>
          </a:xfrm>
        </p:spPr>
        <p:txBody>
          <a:bodyPr/>
          <a:lstStyle>
            <a:lvl1pPr algn="l">
              <a:defRPr sz="5000">
                <a:solidFill>
                  <a:schemeClr val="bg1"/>
                </a:solidFill>
              </a:defRPr>
            </a:lvl1pPr>
          </a:lstStyle>
          <a:p>
            <a:r>
              <a:rPr lang="en-US" smtClean="0"/>
              <a:t>Click to edit title style</a:t>
            </a:r>
            <a:endParaRPr lang="en-GB"/>
          </a:p>
        </p:txBody>
      </p:sp>
      <p:sp>
        <p:nvSpPr>
          <p:cNvPr id="3" name="Subtitle 2"/>
          <p:cNvSpPr>
            <a:spLocks noGrp="1"/>
          </p:cNvSpPr>
          <p:nvPr>
            <p:ph type="subTitle" idx="1" hasCustomPrompt="1"/>
          </p:nvPr>
        </p:nvSpPr>
        <p:spPr>
          <a:xfrm>
            <a:off x="468312" y="1162800"/>
            <a:ext cx="8026957" cy="654909"/>
          </a:xfrm>
        </p:spPr>
        <p:txBody>
          <a:bodyPr/>
          <a:lstStyle>
            <a:lvl1pPr marL="0" indent="0" algn="l">
              <a:lnSpc>
                <a:spcPts val="4600"/>
              </a:lnSpc>
              <a:spcAft>
                <a:spcPts val="0"/>
              </a:spcAft>
              <a:buNone/>
              <a:defRPr sz="31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a:t>
            </a:r>
            <a:r>
              <a:rPr lang="en-US" smtClean="0"/>
              <a:t>edit subtitle </a:t>
            </a:r>
            <a:r>
              <a:rPr lang="en-US" dirty="0" smtClean="0"/>
              <a:t>style</a:t>
            </a:r>
            <a:endParaRPr lang="en-GB" dirty="0"/>
          </a:p>
        </p:txBody>
      </p:sp>
      <p:pic>
        <p:nvPicPr>
          <p:cNvPr id="5" name="Picture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758000" y="6260400"/>
            <a:ext cx="1085090" cy="344425"/>
          </a:xfrm>
          <a:prstGeom prst="rect">
            <a:avLst/>
          </a:prstGeom>
        </p:spPr>
      </p:pic>
      <p:pic>
        <p:nvPicPr>
          <p:cNvPr id="7" name="Picture 6"/>
          <p:cNvPicPr>
            <a:picLocks noChangeAspect="1"/>
          </p:cNvPicPr>
          <p:nvPr userDrawn="1"/>
        </p:nvPicPr>
        <mc:AlternateContent xmlns:mc="http://schemas.openxmlformats.org/markup-compatibility/2006">
          <mc:Choice xmlns:ma="http://schemas.microsoft.com/office/mac/drawingml/2008/main" xmlns:mv="urn:schemas-microsoft-com:mac:vml" xmlns="" Requires="ma">
            <p:blipFill>
              <a:blip r:embed="rId3"/>
              <a:stretch>
                <a:fillRect/>
              </a:stretch>
            </p:blipFill>
          </mc:Choice>
          <mc:Fallback>
            <p:blipFill>
              <a:blip r:embed="rId4"/>
              <a:stretch>
                <a:fillRect/>
              </a:stretch>
            </p:blipFill>
          </mc:Fallback>
        </mc:AlternateContent>
        <p:spPr>
          <a:xfrm>
            <a:off x="0" y="2880000"/>
            <a:ext cx="9160129" cy="3699891"/>
          </a:xfrm>
          <a:prstGeom prst="rect">
            <a:avLst/>
          </a:prstGeom>
        </p:spPr>
      </p:pic>
    </p:spTree>
    <p:extLst>
      <p:ext uri="{BB962C8B-B14F-4D97-AF65-F5344CB8AC3E}">
        <p14:creationId xmlns:p14="http://schemas.microsoft.com/office/powerpoint/2010/main" val="255982057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Divider Slide Colour 1">
    <p:bg>
      <p:bgPr>
        <a:solidFill>
          <a:schemeClr val="tx2"/>
        </a:solid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468313" y="499336"/>
            <a:ext cx="8004175" cy="847553"/>
          </a:xfrm>
        </p:spPr>
        <p:txBody>
          <a:bodyPr/>
          <a:lstStyle>
            <a:lvl1pPr algn="l">
              <a:defRPr sz="5000">
                <a:solidFill>
                  <a:schemeClr val="bg1"/>
                </a:solidFill>
              </a:defRPr>
            </a:lvl1pPr>
          </a:lstStyle>
          <a:p>
            <a:r>
              <a:rPr lang="en-US" smtClean="0"/>
              <a:t>Click to edit title style</a:t>
            </a:r>
            <a:endParaRPr lang="en-GB"/>
          </a:p>
        </p:txBody>
      </p:sp>
      <p:sp>
        <p:nvSpPr>
          <p:cNvPr id="3" name="Subtitle 2"/>
          <p:cNvSpPr>
            <a:spLocks noGrp="1"/>
          </p:cNvSpPr>
          <p:nvPr>
            <p:ph type="subTitle" idx="1" hasCustomPrompt="1"/>
          </p:nvPr>
        </p:nvSpPr>
        <p:spPr>
          <a:xfrm>
            <a:off x="468312" y="1162800"/>
            <a:ext cx="8026957" cy="654909"/>
          </a:xfrm>
        </p:spPr>
        <p:txBody>
          <a:bodyPr/>
          <a:lstStyle>
            <a:lvl1pPr marL="0" indent="0" algn="l">
              <a:lnSpc>
                <a:spcPts val="4600"/>
              </a:lnSpc>
              <a:spcAft>
                <a:spcPts val="0"/>
              </a:spcAft>
              <a:buNone/>
              <a:defRPr sz="31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a:t>
            </a:r>
            <a:r>
              <a:rPr lang="en-US" smtClean="0"/>
              <a:t>edit subtitle </a:t>
            </a:r>
            <a:r>
              <a:rPr lang="en-US" dirty="0" smtClean="0"/>
              <a:t>style</a:t>
            </a:r>
            <a:endParaRPr lang="en-GB" dirty="0"/>
          </a:p>
        </p:txBody>
      </p:sp>
      <p:pic>
        <p:nvPicPr>
          <p:cNvPr id="5" name="Picture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758000" y="6260400"/>
            <a:ext cx="1085090" cy="344425"/>
          </a:xfrm>
          <a:prstGeom prst="rect">
            <a:avLst/>
          </a:prstGeom>
        </p:spPr>
      </p:pic>
      <p:pic>
        <p:nvPicPr>
          <p:cNvPr id="8" name="Picture 7"/>
          <p:cNvPicPr>
            <a:picLocks noChangeAspect="1"/>
          </p:cNvPicPr>
          <p:nvPr/>
        </p:nvPicPr>
        <mc:AlternateContent xmlns:mc="http://schemas.openxmlformats.org/markup-compatibility/2006">
          <mc:Choice xmlns:ma="http://schemas.microsoft.com/office/mac/drawingml/2008/main" xmlns:mv="urn:schemas-microsoft-com:mac:vml" xmlns="" Requires="ma">
            <p:blipFill>
              <a:blip r:embed="rId3"/>
              <a:stretch>
                <a:fillRect/>
              </a:stretch>
            </p:blipFill>
          </mc:Choice>
          <mc:Fallback>
            <p:blipFill>
              <a:blip r:embed="rId4"/>
              <a:stretch>
                <a:fillRect/>
              </a:stretch>
            </p:blipFill>
          </mc:Fallback>
        </mc:AlternateContent>
        <p:spPr>
          <a:xfrm>
            <a:off x="0" y="2880000"/>
            <a:ext cx="9160129" cy="3699891"/>
          </a:xfrm>
          <a:prstGeom prst="rect">
            <a:avLst/>
          </a:prstGeom>
        </p:spPr>
      </p:pic>
    </p:spTree>
    <p:extLst>
      <p:ext uri="{BB962C8B-B14F-4D97-AF65-F5344CB8AC3E}">
        <p14:creationId xmlns:p14="http://schemas.microsoft.com/office/powerpoint/2010/main" val="16149919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itle &amp; Text Colour 6">
    <p:spTree>
      <p:nvGrpSpPr>
        <p:cNvPr id="1" name=""/>
        <p:cNvGrpSpPr/>
        <p:nvPr/>
      </p:nvGrpSpPr>
      <p:grpSpPr>
        <a:xfrm>
          <a:off x="0" y="0"/>
          <a:ext cx="0" cy="0"/>
          <a:chOff x="0" y="0"/>
          <a:chExt cx="0" cy="0"/>
        </a:xfrm>
      </p:grpSpPr>
      <p:sp>
        <p:nvSpPr>
          <p:cNvPr id="9" name="Rectangle 8"/>
          <p:cNvSpPr/>
          <p:nvPr userDrawn="1"/>
        </p:nvSpPr>
        <p:spPr>
          <a:xfrm>
            <a:off x="0" y="0"/>
            <a:ext cx="9144000" cy="939800"/>
          </a:xfrm>
          <a:prstGeom prst="rect">
            <a:avLst/>
          </a:prstGeom>
          <a:solidFill>
            <a:schemeClr val="accent5"/>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p:cNvPicPr>
            <a:picLocks noChangeAspect="1"/>
          </p:cNvPicPr>
          <p:nvPr userDrawn="1"/>
        </p:nvPicPr>
        <mc:AlternateContent xmlns:mc="http://schemas.openxmlformats.org/markup-compatibility/2006">
          <mc:Choice xmlns:ma="http://schemas.microsoft.com/office/mac/drawingml/2008/main" xmlns:mv="urn:schemas-microsoft-com:mac:vml" xmlns="" Requires="ma">
            <p:blipFill>
              <a:blip r:embed="rId2">
                <a:alphaModFix amt="75000"/>
              </a:blip>
              <a:stretch>
                <a:fillRect/>
              </a:stretch>
            </p:blipFill>
          </mc:Choice>
          <mc:Fallback>
            <p:blipFill>
              <a:blip r:embed="rId3">
                <a:alphaModFix amt="75000"/>
              </a:blip>
              <a:stretch>
                <a:fillRect/>
              </a:stretch>
            </p:blipFill>
          </mc:Fallback>
        </mc:AlternateContent>
        <p:spPr>
          <a:xfrm>
            <a:off x="273050" y="-152400"/>
            <a:ext cx="9096883" cy="2087118"/>
          </a:xfrm>
          <a:prstGeom prst="rect">
            <a:avLst/>
          </a:prstGeom>
        </p:spPr>
      </p:pic>
      <p:pic>
        <p:nvPicPr>
          <p:cNvPr id="6" name="Picture 5"/>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329310" y="6176073"/>
            <a:ext cx="490729" cy="490729"/>
          </a:xfrm>
          <a:prstGeom prst="rect">
            <a:avLst/>
          </a:prstGeom>
        </p:spPr>
      </p:pic>
      <p:sp>
        <p:nvSpPr>
          <p:cNvPr id="2" name="Title 1"/>
          <p:cNvSpPr>
            <a:spLocks noGrp="1"/>
          </p:cNvSpPr>
          <p:nvPr>
            <p:ph type="title"/>
          </p:nvPr>
        </p:nvSpPr>
        <p:spPr>
          <a:xfrm>
            <a:off x="468313" y="396000"/>
            <a:ext cx="4989287" cy="474162"/>
          </a:xfrm>
        </p:spPr>
        <p:txBody>
          <a:bodyPr/>
          <a:lstStyle/>
          <a:p>
            <a:r>
              <a:rPr lang="en-US" smtClean="0"/>
              <a:t>Click to edit Master title style</a:t>
            </a:r>
            <a:endParaRPr lang="en-GB"/>
          </a:p>
        </p:txBody>
      </p:sp>
      <p:sp>
        <p:nvSpPr>
          <p:cNvPr id="3" name="Content Placeholder 2"/>
          <p:cNvSpPr>
            <a:spLocks noGrp="1"/>
          </p:cNvSpPr>
          <p:nvPr>
            <p:ph idx="1"/>
          </p:nvPr>
        </p:nvSpPr>
        <p:spPr>
          <a:xfrm>
            <a:off x="574675" y="1663201"/>
            <a:ext cx="8115299" cy="4233600"/>
          </a:xfrm>
        </p:spPr>
        <p:txBody>
          <a:bodyPr/>
          <a:lstStyle>
            <a:lvl1pPr>
              <a:defRPr/>
            </a:lvl1pPr>
            <a:lvl2pPr>
              <a:buClr>
                <a:schemeClr val="accent5"/>
              </a:buClr>
              <a:defRPr/>
            </a:lvl2pPr>
            <a:lvl3pPr>
              <a:buClr>
                <a:schemeClr val="accent5"/>
              </a:buClr>
              <a:defRPr/>
            </a:lvl3pPr>
          </a:lstStyle>
          <a:p>
            <a:pPr lvl="0"/>
            <a:r>
              <a:rPr lang="en-US" dirty="0" smtClean="0"/>
              <a:t>Click to edit </a:t>
            </a:r>
            <a:r>
              <a:rPr lang="en-US" smtClean="0"/>
              <a:t>Master text </a:t>
            </a:r>
            <a:r>
              <a:rPr lang="en-US" dirty="0" smtClean="0"/>
              <a:t>styles</a:t>
            </a:r>
          </a:p>
          <a:p>
            <a:pPr lvl="1"/>
            <a:r>
              <a:rPr lang="en-US" dirty="0" smtClean="0"/>
              <a:t>Second level</a:t>
            </a:r>
          </a:p>
          <a:p>
            <a:pPr lvl="2"/>
            <a:r>
              <a:rPr lang="en-US" smtClean="0"/>
              <a:t>Third level</a:t>
            </a:r>
            <a:endParaRPr lang="en-GB" dirty="0"/>
          </a:p>
        </p:txBody>
      </p:sp>
      <p:pic>
        <p:nvPicPr>
          <p:cNvPr id="7" name="Picture 6"/>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7759055" y="6259187"/>
            <a:ext cx="1085090" cy="344425"/>
          </a:xfrm>
          <a:prstGeom prst="rect">
            <a:avLst/>
          </a:prstGeom>
        </p:spPr>
      </p:pic>
      <p:sp>
        <p:nvSpPr>
          <p:cNvPr id="10" name="Slide Number Placeholder 8"/>
          <p:cNvSpPr>
            <a:spLocks noGrp="1"/>
          </p:cNvSpPr>
          <p:nvPr>
            <p:ph type="sldNum" sz="quarter" idx="4"/>
          </p:nvPr>
        </p:nvSpPr>
        <p:spPr>
          <a:xfrm>
            <a:off x="323275" y="6246000"/>
            <a:ext cx="502800" cy="289250"/>
          </a:xfrm>
          <a:prstGeom prst="rect">
            <a:avLst/>
          </a:prstGeom>
        </p:spPr>
        <p:txBody>
          <a:bodyPr vert="horz" lIns="0" tIns="0" rIns="0" bIns="0" rtlCol="0" anchor="ctr"/>
          <a:lstStyle>
            <a:lvl1pPr algn="ctr">
              <a:defRPr sz="1600">
                <a:solidFill>
                  <a:schemeClr val="bg1"/>
                </a:solidFill>
              </a:defRPr>
            </a:lvl1pPr>
          </a:lstStyle>
          <a:p>
            <a:fld id="{45892F91-5CC2-43D4-AED8-2E8319CCDCA8}" type="slidenum">
              <a:rPr lang="en-GB" smtClean="0"/>
              <a:pPr/>
              <a:t>‹#›</a:t>
            </a:fld>
            <a:endParaRPr lang="en-GB" dirty="0"/>
          </a:p>
        </p:txBody>
      </p:sp>
      <p:sp>
        <p:nvSpPr>
          <p:cNvPr id="11" name="Footer Placeholder 4"/>
          <p:cNvSpPr>
            <a:spLocks noGrp="1"/>
          </p:cNvSpPr>
          <p:nvPr>
            <p:ph type="ftr" sz="quarter" idx="3"/>
          </p:nvPr>
        </p:nvSpPr>
        <p:spPr>
          <a:xfrm>
            <a:off x="5794375" y="113950"/>
            <a:ext cx="2895600" cy="365125"/>
          </a:xfrm>
          <a:prstGeom prst="rect">
            <a:avLst/>
          </a:prstGeom>
        </p:spPr>
        <p:txBody>
          <a:bodyPr vert="horz" lIns="0" tIns="0" rIns="0" bIns="0" rtlCol="0" anchor="b" anchorCtr="0"/>
          <a:lstStyle>
            <a:lvl1pPr algn="r">
              <a:defRPr sz="1500">
                <a:solidFill>
                  <a:schemeClr val="bg1"/>
                </a:solidFill>
              </a:defRPr>
            </a:lvl1pPr>
          </a:lstStyle>
          <a:p>
            <a:r>
              <a:rPr lang="en-GB" dirty="0" smtClean="0"/>
              <a:t>Presentation Title</a:t>
            </a:r>
            <a:endParaRPr lang="en-GB" dirty="0"/>
          </a:p>
        </p:txBody>
      </p:sp>
    </p:spTree>
    <p:extLst>
      <p:ext uri="{BB962C8B-B14F-4D97-AF65-F5344CB8AC3E}">
        <p14:creationId xmlns:p14="http://schemas.microsoft.com/office/powerpoint/2010/main" val="184227768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Text &amp; Image Colour 6">
    <p:spTree>
      <p:nvGrpSpPr>
        <p:cNvPr id="1" name=""/>
        <p:cNvGrpSpPr/>
        <p:nvPr/>
      </p:nvGrpSpPr>
      <p:grpSpPr>
        <a:xfrm>
          <a:off x="0" y="0"/>
          <a:ext cx="0" cy="0"/>
          <a:chOff x="0" y="0"/>
          <a:chExt cx="0" cy="0"/>
        </a:xfrm>
      </p:grpSpPr>
      <p:sp>
        <p:nvSpPr>
          <p:cNvPr id="13" name="Rectangle 12"/>
          <p:cNvSpPr/>
          <p:nvPr userDrawn="1"/>
        </p:nvSpPr>
        <p:spPr>
          <a:xfrm>
            <a:off x="0" y="0"/>
            <a:ext cx="9144000" cy="939800"/>
          </a:xfrm>
          <a:prstGeom prst="rect">
            <a:avLst/>
          </a:prstGeom>
          <a:solidFill>
            <a:schemeClr val="accent5"/>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p:cNvPicPr>
            <a:picLocks noChangeAspect="1"/>
          </p:cNvPicPr>
          <p:nvPr userDrawn="1"/>
        </p:nvPicPr>
        <mc:AlternateContent xmlns:mc="http://schemas.openxmlformats.org/markup-compatibility/2006">
          <mc:Choice xmlns:ma="http://schemas.microsoft.com/office/mac/drawingml/2008/main" xmlns:mv="urn:schemas-microsoft-com:mac:vml" xmlns="" Requires="ma">
            <p:blipFill>
              <a:blip r:embed="rId2">
                <a:alphaModFix amt="75000"/>
              </a:blip>
              <a:stretch>
                <a:fillRect/>
              </a:stretch>
            </p:blipFill>
          </mc:Choice>
          <mc:Fallback>
            <p:blipFill>
              <a:blip r:embed="rId3">
                <a:alphaModFix amt="75000"/>
              </a:blip>
              <a:stretch>
                <a:fillRect/>
              </a:stretch>
            </p:blipFill>
          </mc:Fallback>
        </mc:AlternateContent>
        <p:spPr>
          <a:xfrm>
            <a:off x="273050" y="-152400"/>
            <a:ext cx="9096883" cy="2087118"/>
          </a:xfrm>
          <a:prstGeom prst="rect">
            <a:avLst/>
          </a:prstGeom>
        </p:spPr>
      </p:pic>
      <p:sp>
        <p:nvSpPr>
          <p:cNvPr id="2" name="Title 1"/>
          <p:cNvSpPr>
            <a:spLocks noGrp="1"/>
          </p:cNvSpPr>
          <p:nvPr>
            <p:ph type="title"/>
          </p:nvPr>
        </p:nvSpPr>
        <p:spPr>
          <a:xfrm>
            <a:off x="468313" y="396000"/>
            <a:ext cx="4989287" cy="474162"/>
          </a:xfrm>
        </p:spPr>
        <p:txBody>
          <a:bodyPr/>
          <a:lstStyle/>
          <a:p>
            <a:r>
              <a:rPr lang="en-US" smtClean="0"/>
              <a:t>Click to edit Master title style</a:t>
            </a:r>
            <a:endParaRPr lang="en-GB"/>
          </a:p>
        </p:txBody>
      </p:sp>
      <p:sp>
        <p:nvSpPr>
          <p:cNvPr id="3" name="Content Placeholder 2"/>
          <p:cNvSpPr>
            <a:spLocks noGrp="1"/>
          </p:cNvSpPr>
          <p:nvPr>
            <p:ph idx="1"/>
          </p:nvPr>
        </p:nvSpPr>
        <p:spPr>
          <a:xfrm>
            <a:off x="574675" y="1663201"/>
            <a:ext cx="3716525" cy="4233600"/>
          </a:xfrm>
        </p:spPr>
        <p:txBody>
          <a:bodyPr/>
          <a:lstStyle>
            <a:lvl2pPr>
              <a:buClr>
                <a:schemeClr val="accent5"/>
              </a:buClr>
              <a:defRPr/>
            </a:lvl2pPr>
            <a:lvl3pPr>
              <a:buClr>
                <a:schemeClr val="accent5"/>
              </a:buClr>
              <a:defRPr/>
            </a:lvl3pPr>
          </a:lstStyle>
          <a:p>
            <a:pPr lvl="0"/>
            <a:r>
              <a:rPr lang="en-US" dirty="0" smtClean="0"/>
              <a:t>Click to edit Master text styles</a:t>
            </a:r>
          </a:p>
          <a:p>
            <a:pPr lvl="1"/>
            <a:r>
              <a:rPr lang="en-US" dirty="0" smtClean="0"/>
              <a:t>Second level</a:t>
            </a:r>
          </a:p>
          <a:p>
            <a:pPr lvl="2"/>
            <a:r>
              <a:rPr lang="en-US" smtClean="0"/>
              <a:t>Third level</a:t>
            </a:r>
            <a:endParaRPr lang="en-GB" dirty="0"/>
          </a:p>
        </p:txBody>
      </p:sp>
      <p:pic>
        <p:nvPicPr>
          <p:cNvPr id="7" name="Picture 6"/>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759055" y="6259187"/>
            <a:ext cx="1085090" cy="344425"/>
          </a:xfrm>
          <a:prstGeom prst="rect">
            <a:avLst/>
          </a:prstGeom>
        </p:spPr>
      </p:pic>
      <p:pic>
        <p:nvPicPr>
          <p:cNvPr id="11" name="Picture 10"/>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329310" y="6176073"/>
            <a:ext cx="490729" cy="490729"/>
          </a:xfrm>
          <a:prstGeom prst="rect">
            <a:avLst/>
          </a:prstGeom>
        </p:spPr>
      </p:pic>
      <p:sp>
        <p:nvSpPr>
          <p:cNvPr id="12" name="Slide Number Placeholder 8"/>
          <p:cNvSpPr>
            <a:spLocks noGrp="1"/>
          </p:cNvSpPr>
          <p:nvPr>
            <p:ph type="sldNum" sz="quarter" idx="4"/>
          </p:nvPr>
        </p:nvSpPr>
        <p:spPr>
          <a:xfrm>
            <a:off x="323275" y="6246000"/>
            <a:ext cx="502800" cy="289250"/>
          </a:xfrm>
          <a:prstGeom prst="rect">
            <a:avLst/>
          </a:prstGeom>
        </p:spPr>
        <p:txBody>
          <a:bodyPr vert="horz" lIns="0" tIns="0" rIns="0" bIns="0" rtlCol="0" anchor="ctr"/>
          <a:lstStyle>
            <a:lvl1pPr algn="ctr">
              <a:defRPr sz="1600">
                <a:solidFill>
                  <a:schemeClr val="bg1"/>
                </a:solidFill>
              </a:defRPr>
            </a:lvl1pPr>
          </a:lstStyle>
          <a:p>
            <a:fld id="{45892F91-5CC2-43D4-AED8-2E8319CCDCA8}" type="slidenum">
              <a:rPr lang="en-GB" smtClean="0"/>
              <a:pPr/>
              <a:t>‹#›</a:t>
            </a:fld>
            <a:endParaRPr lang="en-GB" dirty="0"/>
          </a:p>
        </p:txBody>
      </p:sp>
      <p:sp>
        <p:nvSpPr>
          <p:cNvPr id="15" name="Footer Placeholder 4"/>
          <p:cNvSpPr>
            <a:spLocks noGrp="1"/>
          </p:cNvSpPr>
          <p:nvPr>
            <p:ph type="ftr" sz="quarter" idx="3"/>
          </p:nvPr>
        </p:nvSpPr>
        <p:spPr>
          <a:xfrm>
            <a:off x="5794375" y="113950"/>
            <a:ext cx="2895600" cy="365125"/>
          </a:xfrm>
          <a:prstGeom prst="rect">
            <a:avLst/>
          </a:prstGeom>
        </p:spPr>
        <p:txBody>
          <a:bodyPr vert="horz" lIns="0" tIns="0" rIns="0" bIns="0" rtlCol="0" anchor="b" anchorCtr="0"/>
          <a:lstStyle>
            <a:lvl1pPr algn="r">
              <a:defRPr sz="1500">
                <a:solidFill>
                  <a:schemeClr val="bg1"/>
                </a:solidFill>
              </a:defRPr>
            </a:lvl1pPr>
          </a:lstStyle>
          <a:p>
            <a:r>
              <a:rPr lang="en-GB" dirty="0" smtClean="0"/>
              <a:t>Presentation Title</a:t>
            </a:r>
            <a:endParaRPr lang="en-GB" dirty="0"/>
          </a:p>
        </p:txBody>
      </p:sp>
      <p:sp>
        <p:nvSpPr>
          <p:cNvPr id="10" name="Content Placeholder 5"/>
          <p:cNvSpPr>
            <a:spLocks noGrp="1"/>
          </p:cNvSpPr>
          <p:nvPr>
            <p:ph sz="quarter" idx="11"/>
          </p:nvPr>
        </p:nvSpPr>
        <p:spPr>
          <a:xfrm>
            <a:off x="4676775" y="1666875"/>
            <a:ext cx="3724275" cy="4229100"/>
          </a:xfrm>
        </p:spPr>
        <p:txBody>
          <a:bodyPr/>
          <a:lstStyle>
            <a:lvl1pPr>
              <a:defRPr baseline="0"/>
            </a:lvl1pPr>
            <a:lvl2pPr>
              <a:buClr>
                <a:schemeClr val="accent5"/>
              </a:buClr>
              <a:defRPr/>
            </a:lvl2pPr>
            <a:lvl3pPr>
              <a:buClr>
                <a:schemeClr val="accent5"/>
              </a:buClr>
              <a:defRPr/>
            </a:lvl3pPr>
          </a:lstStyle>
          <a:p>
            <a:pPr lvl="0"/>
            <a:r>
              <a:rPr lang="en-US" smtClean="0"/>
              <a:t>Click to edit Master text styles</a:t>
            </a:r>
          </a:p>
          <a:p>
            <a:pPr lvl="1"/>
            <a:r>
              <a:rPr lang="en-US" smtClean="0"/>
              <a:t>Second level</a:t>
            </a:r>
          </a:p>
          <a:p>
            <a:pPr lvl="2"/>
            <a:r>
              <a:rPr lang="en-US" smtClean="0"/>
              <a:t>Third level</a:t>
            </a:r>
            <a:endParaRPr lang="en-GB" smtClean="0"/>
          </a:p>
          <a:p>
            <a:endParaRPr lang="en-GB" smtClean="0"/>
          </a:p>
          <a:p>
            <a:r>
              <a:rPr lang="en-GB" smtClean="0"/>
              <a:t>This column can also be used for supporting imagery</a:t>
            </a:r>
            <a:endParaRPr lang="en-GB" dirty="0"/>
          </a:p>
        </p:txBody>
      </p:sp>
    </p:spTree>
    <p:extLst>
      <p:ext uri="{BB962C8B-B14F-4D97-AF65-F5344CB8AC3E}">
        <p14:creationId xmlns:p14="http://schemas.microsoft.com/office/powerpoint/2010/main" val="114187151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hank you">
    <p:bg>
      <p:bgPr>
        <a:solidFill>
          <a:schemeClr val="tx2"/>
        </a:solid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468313" y="499336"/>
            <a:ext cx="8004175" cy="847553"/>
          </a:xfrm>
        </p:spPr>
        <p:txBody>
          <a:bodyPr/>
          <a:lstStyle>
            <a:lvl1pPr algn="l">
              <a:defRPr sz="5000">
                <a:solidFill>
                  <a:schemeClr val="bg1"/>
                </a:solidFill>
              </a:defRPr>
            </a:lvl1pPr>
          </a:lstStyle>
          <a:p>
            <a:r>
              <a:rPr lang="en-US" smtClean="0"/>
              <a:t>Click to edit title style</a:t>
            </a:r>
            <a:endParaRPr lang="en-GB"/>
          </a:p>
        </p:txBody>
      </p:sp>
      <p:pic>
        <p:nvPicPr>
          <p:cNvPr id="5" name="Picture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758000" y="6260400"/>
            <a:ext cx="1085090" cy="344425"/>
          </a:xfrm>
          <a:prstGeom prst="rect">
            <a:avLst/>
          </a:prstGeom>
        </p:spPr>
      </p:pic>
      <p:pic>
        <p:nvPicPr>
          <p:cNvPr id="7" name="Picture 6"/>
          <p:cNvPicPr>
            <a:picLocks noChangeAspect="1"/>
          </p:cNvPicPr>
          <p:nvPr userDrawn="1"/>
        </p:nvPicPr>
        <mc:AlternateContent xmlns:mc="http://schemas.openxmlformats.org/markup-compatibility/2006">
          <mc:Choice xmlns:ma="http://schemas.microsoft.com/office/mac/drawingml/2008/main" xmlns:mv="urn:schemas-microsoft-com:mac:vml" xmlns="" Requires="ma">
            <p:blipFill>
              <a:blip r:embed="rId3"/>
              <a:stretch>
                <a:fillRect/>
              </a:stretch>
            </p:blipFill>
          </mc:Choice>
          <mc:Fallback>
            <p:blipFill>
              <a:blip r:embed="rId4"/>
              <a:stretch>
                <a:fillRect/>
              </a:stretch>
            </p:blipFill>
          </mc:Fallback>
        </mc:AlternateContent>
        <p:spPr>
          <a:xfrm>
            <a:off x="0" y="2880000"/>
            <a:ext cx="9160129" cy="3699891"/>
          </a:xfrm>
          <a:prstGeom prst="rect">
            <a:avLst/>
          </a:prstGeom>
        </p:spPr>
      </p:pic>
    </p:spTree>
    <p:extLst>
      <p:ext uri="{BB962C8B-B14F-4D97-AF65-F5344CB8AC3E}">
        <p14:creationId xmlns:p14="http://schemas.microsoft.com/office/powerpoint/2010/main" val="2068127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Instruction for Title &amp; Text">
    <p:spTree>
      <p:nvGrpSpPr>
        <p:cNvPr id="1" name=""/>
        <p:cNvGrpSpPr/>
        <p:nvPr/>
      </p:nvGrpSpPr>
      <p:grpSpPr>
        <a:xfrm>
          <a:off x="0" y="0"/>
          <a:ext cx="0" cy="0"/>
          <a:chOff x="0" y="0"/>
          <a:chExt cx="0" cy="0"/>
        </a:xfrm>
      </p:grpSpPr>
      <p:sp>
        <p:nvSpPr>
          <p:cNvPr id="16" name="Rectangle 15"/>
          <p:cNvSpPr/>
          <p:nvPr userDrawn="1"/>
        </p:nvSpPr>
        <p:spPr>
          <a:xfrm>
            <a:off x="0" y="0"/>
            <a:ext cx="9144000" cy="939800"/>
          </a:xfrm>
          <a:prstGeom prst="rect">
            <a:avLst/>
          </a:prstGeom>
          <a:solidFill>
            <a:schemeClr val="tx2"/>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Picture 16"/>
          <p:cNvPicPr>
            <a:picLocks noChangeAspect="1"/>
          </p:cNvPicPr>
          <p:nvPr userDrawn="1"/>
        </p:nvPicPr>
        <mc:AlternateContent xmlns:mc="http://schemas.openxmlformats.org/markup-compatibility/2006">
          <mc:Choice xmlns:ma="http://schemas.microsoft.com/office/mac/drawingml/2008/main" xmlns:mv="urn:schemas-microsoft-com:mac:vml" xmlns="" Requires="ma">
            <p:blipFill>
              <a:blip r:embed="rId2">
                <a:alphaModFix amt="75000"/>
              </a:blip>
              <a:stretch>
                <a:fillRect/>
              </a:stretch>
            </p:blipFill>
          </mc:Choice>
          <mc:Fallback>
            <p:blipFill>
              <a:blip r:embed="rId3">
                <a:alphaModFix amt="75000"/>
              </a:blip>
              <a:stretch>
                <a:fillRect/>
              </a:stretch>
            </p:blipFill>
          </mc:Fallback>
        </mc:AlternateContent>
        <p:spPr>
          <a:xfrm>
            <a:off x="273050" y="-152400"/>
            <a:ext cx="9096883" cy="2087118"/>
          </a:xfrm>
          <a:prstGeom prst="rect">
            <a:avLst/>
          </a:prstGeom>
        </p:spPr>
      </p:pic>
      <p:pic>
        <p:nvPicPr>
          <p:cNvPr id="8" name="Picture 7"/>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331200" y="6177600"/>
            <a:ext cx="490729" cy="490729"/>
          </a:xfrm>
          <a:prstGeom prst="rect">
            <a:avLst/>
          </a:prstGeom>
        </p:spPr>
      </p:pic>
      <p:sp>
        <p:nvSpPr>
          <p:cNvPr id="2" name="Title 1"/>
          <p:cNvSpPr>
            <a:spLocks noGrp="1"/>
          </p:cNvSpPr>
          <p:nvPr>
            <p:ph type="title"/>
          </p:nvPr>
        </p:nvSpPr>
        <p:spPr>
          <a:xfrm>
            <a:off x="468313" y="396000"/>
            <a:ext cx="4989287" cy="474162"/>
          </a:xfrm>
        </p:spPr>
        <p:txBody>
          <a:bodyPr/>
          <a:lstStyle/>
          <a:p>
            <a:r>
              <a:rPr lang="en-US" smtClean="0"/>
              <a:t>Click to edit Master title style</a:t>
            </a:r>
            <a:endParaRPr lang="en-GB"/>
          </a:p>
        </p:txBody>
      </p:sp>
      <p:pic>
        <p:nvPicPr>
          <p:cNvPr id="7" name="Picture 6"/>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7759055" y="6259187"/>
            <a:ext cx="1085090" cy="344425"/>
          </a:xfrm>
          <a:prstGeom prst="rect">
            <a:avLst/>
          </a:prstGeom>
        </p:spPr>
      </p:pic>
      <p:sp>
        <p:nvSpPr>
          <p:cNvPr id="9" name="Slide Number Placeholder 8"/>
          <p:cNvSpPr>
            <a:spLocks noGrp="1"/>
          </p:cNvSpPr>
          <p:nvPr>
            <p:ph type="sldNum" sz="quarter" idx="4"/>
          </p:nvPr>
        </p:nvSpPr>
        <p:spPr>
          <a:xfrm>
            <a:off x="323275" y="6246000"/>
            <a:ext cx="502800" cy="289250"/>
          </a:xfrm>
          <a:prstGeom prst="rect">
            <a:avLst/>
          </a:prstGeom>
        </p:spPr>
        <p:txBody>
          <a:bodyPr vert="horz" lIns="0" tIns="0" rIns="0" bIns="0" rtlCol="0" anchor="ctr"/>
          <a:lstStyle>
            <a:lvl1pPr algn="ctr">
              <a:defRPr sz="1600">
                <a:solidFill>
                  <a:schemeClr val="bg1"/>
                </a:solidFill>
              </a:defRPr>
            </a:lvl1pPr>
          </a:lstStyle>
          <a:p>
            <a:fld id="{45892F91-5CC2-43D4-AED8-2E8319CCDCA8}" type="slidenum">
              <a:rPr lang="en-GB" smtClean="0"/>
              <a:pPr/>
              <a:t>‹#›</a:t>
            </a:fld>
            <a:endParaRPr lang="en-GB" dirty="0"/>
          </a:p>
        </p:txBody>
      </p:sp>
      <p:sp>
        <p:nvSpPr>
          <p:cNvPr id="6" name="Content Placeholder 5"/>
          <p:cNvSpPr>
            <a:spLocks noGrp="1"/>
          </p:cNvSpPr>
          <p:nvPr>
            <p:ph sz="quarter" idx="10"/>
          </p:nvPr>
        </p:nvSpPr>
        <p:spPr>
          <a:xfrm>
            <a:off x="588963" y="1666875"/>
            <a:ext cx="8115300" cy="4219575"/>
          </a:xfrm>
        </p:spPr>
        <p:txBody>
          <a:bodyPr/>
          <a:lstStyle>
            <a:lvl2pPr>
              <a:buClr>
                <a:schemeClr val="tx2"/>
              </a:buClr>
              <a:defRPr/>
            </a:lvl2pPr>
            <a:lvl3pPr>
              <a:buClr>
                <a:schemeClr val="tx2"/>
              </a:buClr>
              <a:defRPr/>
            </a:lvl3pPr>
          </a:lstStyle>
          <a:p>
            <a:pPr lvl="0"/>
            <a:r>
              <a:rPr lang="en-US" smtClean="0"/>
              <a:t>Click to edit Master text styles</a:t>
            </a:r>
          </a:p>
          <a:p>
            <a:pPr lvl="1"/>
            <a:r>
              <a:rPr lang="en-US" smtClean="0"/>
              <a:t>Second level</a:t>
            </a:r>
          </a:p>
          <a:p>
            <a:pPr lvl="2"/>
            <a:r>
              <a:rPr lang="en-US" smtClean="0"/>
              <a:t>Third level</a:t>
            </a:r>
            <a:endParaRPr lang="en-GB"/>
          </a:p>
        </p:txBody>
      </p:sp>
    </p:spTree>
    <p:extLst>
      <p:ext uri="{BB962C8B-B14F-4D97-AF65-F5344CB8AC3E}">
        <p14:creationId xmlns:p14="http://schemas.microsoft.com/office/powerpoint/2010/main" val="36888227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Instruction Title, Text &amp; Image">
    <p:spTree>
      <p:nvGrpSpPr>
        <p:cNvPr id="1" name=""/>
        <p:cNvGrpSpPr/>
        <p:nvPr/>
      </p:nvGrpSpPr>
      <p:grpSpPr>
        <a:xfrm>
          <a:off x="0" y="0"/>
          <a:ext cx="0" cy="0"/>
          <a:chOff x="0" y="0"/>
          <a:chExt cx="0" cy="0"/>
        </a:xfrm>
      </p:grpSpPr>
      <p:sp>
        <p:nvSpPr>
          <p:cNvPr id="2" name="Title 1"/>
          <p:cNvSpPr>
            <a:spLocks noGrp="1"/>
          </p:cNvSpPr>
          <p:nvPr>
            <p:ph type="title"/>
          </p:nvPr>
        </p:nvSpPr>
        <p:spPr>
          <a:xfrm>
            <a:off x="468313" y="396000"/>
            <a:ext cx="4989287" cy="474162"/>
          </a:xfrm>
        </p:spPr>
        <p:txBody>
          <a:bodyPr/>
          <a:lstStyle/>
          <a:p>
            <a:r>
              <a:rPr lang="en-US" smtClean="0"/>
              <a:t>Click to edit Master title style</a:t>
            </a:r>
            <a:endParaRPr lang="en-GB"/>
          </a:p>
        </p:txBody>
      </p:sp>
      <p:sp>
        <p:nvSpPr>
          <p:cNvPr id="3" name="Content Placeholder 2"/>
          <p:cNvSpPr>
            <a:spLocks noGrp="1"/>
          </p:cNvSpPr>
          <p:nvPr>
            <p:ph idx="1"/>
          </p:nvPr>
        </p:nvSpPr>
        <p:spPr>
          <a:xfrm>
            <a:off x="574675" y="1663201"/>
            <a:ext cx="3716525" cy="4233600"/>
          </a:xfrm>
        </p:spPr>
        <p:txBody>
          <a:bodyPr/>
          <a:lstStyle>
            <a:lvl2pPr>
              <a:buClr>
                <a:schemeClr val="tx2"/>
              </a:buClr>
              <a:defRPr/>
            </a:lvl2pPr>
            <a:lvl3pPr>
              <a:buClr>
                <a:schemeClr val="tx2"/>
              </a:buClr>
              <a:defRPr/>
            </a:lvl3pPr>
          </a:lstStyle>
          <a:p>
            <a:pPr lvl="0"/>
            <a:r>
              <a:rPr lang="en-US" dirty="0" smtClean="0"/>
              <a:t>Click to edit Master text styles</a:t>
            </a:r>
          </a:p>
          <a:p>
            <a:pPr lvl="1"/>
            <a:r>
              <a:rPr lang="en-US" dirty="0" smtClean="0"/>
              <a:t>Second level</a:t>
            </a:r>
          </a:p>
          <a:p>
            <a:pPr lvl="2"/>
            <a:r>
              <a:rPr lang="en-US" smtClean="0"/>
              <a:t>Third level</a:t>
            </a:r>
            <a:endParaRPr lang="en-GB" dirty="0"/>
          </a:p>
        </p:txBody>
      </p: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759055" y="6259187"/>
            <a:ext cx="1085090" cy="344425"/>
          </a:xfrm>
          <a:prstGeom prst="rect">
            <a:avLst/>
          </a:prstGeom>
        </p:spPr>
      </p:pic>
      <p:pic>
        <p:nvPicPr>
          <p:cNvPr id="10" name="Picture 9"/>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31200" y="6177600"/>
            <a:ext cx="490729" cy="490729"/>
          </a:xfrm>
          <a:prstGeom prst="rect">
            <a:avLst/>
          </a:prstGeom>
        </p:spPr>
      </p:pic>
      <p:sp>
        <p:nvSpPr>
          <p:cNvPr id="11" name="Slide Number Placeholder 8"/>
          <p:cNvSpPr>
            <a:spLocks noGrp="1"/>
          </p:cNvSpPr>
          <p:nvPr>
            <p:ph type="sldNum" sz="quarter" idx="4"/>
          </p:nvPr>
        </p:nvSpPr>
        <p:spPr>
          <a:xfrm>
            <a:off x="323275" y="6246000"/>
            <a:ext cx="502800" cy="289250"/>
          </a:xfrm>
          <a:prstGeom prst="rect">
            <a:avLst/>
          </a:prstGeom>
        </p:spPr>
        <p:txBody>
          <a:bodyPr vert="horz" lIns="0" tIns="0" rIns="0" bIns="0" rtlCol="0" anchor="ctr"/>
          <a:lstStyle>
            <a:lvl1pPr algn="ctr">
              <a:defRPr sz="1600">
                <a:solidFill>
                  <a:schemeClr val="bg1"/>
                </a:solidFill>
              </a:defRPr>
            </a:lvl1pPr>
          </a:lstStyle>
          <a:p>
            <a:fld id="{45892F91-5CC2-43D4-AED8-2E8319CCDCA8}" type="slidenum">
              <a:rPr lang="en-GB" smtClean="0"/>
              <a:pPr/>
              <a:t>‹#›</a:t>
            </a:fld>
            <a:endParaRPr lang="en-GB" dirty="0"/>
          </a:p>
        </p:txBody>
      </p:sp>
      <p:sp>
        <p:nvSpPr>
          <p:cNvPr id="6" name="Content Placeholder 5"/>
          <p:cNvSpPr>
            <a:spLocks noGrp="1"/>
          </p:cNvSpPr>
          <p:nvPr>
            <p:ph sz="quarter" idx="11"/>
          </p:nvPr>
        </p:nvSpPr>
        <p:spPr>
          <a:xfrm>
            <a:off x="4676775" y="1666875"/>
            <a:ext cx="3724275" cy="4229100"/>
          </a:xfrm>
        </p:spPr>
        <p:txBody>
          <a:bodyPr/>
          <a:lstStyle>
            <a:lvl1pPr>
              <a:defRPr baseline="0"/>
            </a:lvl1pPr>
            <a:lvl2pPr>
              <a:buClr>
                <a:schemeClr val="tx2"/>
              </a:buClr>
              <a:defRPr/>
            </a:lvl2pPr>
            <a:lvl3pPr>
              <a:buClr>
                <a:schemeClr val="tx2"/>
              </a:buClr>
              <a:defRPr/>
            </a:lvl3pPr>
          </a:lstStyle>
          <a:p>
            <a:pPr lvl="0"/>
            <a:r>
              <a:rPr lang="en-US" smtClean="0"/>
              <a:t>Click to edit Master text styles</a:t>
            </a:r>
          </a:p>
          <a:p>
            <a:pPr lvl="1"/>
            <a:r>
              <a:rPr lang="en-US" smtClean="0"/>
              <a:t>Second level</a:t>
            </a:r>
          </a:p>
          <a:p>
            <a:pPr lvl="2"/>
            <a:r>
              <a:rPr lang="en-US" smtClean="0"/>
              <a:t>Third level</a:t>
            </a:r>
            <a:endParaRPr lang="en-GB" smtClean="0"/>
          </a:p>
          <a:p>
            <a:endParaRPr lang="en-GB" smtClean="0"/>
          </a:p>
          <a:p>
            <a:r>
              <a:rPr lang="en-GB" smtClean="0"/>
              <a:t>This column can also be used for supporting imagery</a:t>
            </a:r>
            <a:endParaRPr lang="en-GB" dirty="0"/>
          </a:p>
        </p:txBody>
      </p:sp>
    </p:spTree>
    <p:extLst>
      <p:ext uri="{BB962C8B-B14F-4D97-AF65-F5344CB8AC3E}">
        <p14:creationId xmlns:p14="http://schemas.microsoft.com/office/powerpoint/2010/main" val="220458325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amp; Text Colour 1">
    <p:spTree>
      <p:nvGrpSpPr>
        <p:cNvPr id="1" name=""/>
        <p:cNvGrpSpPr/>
        <p:nvPr/>
      </p:nvGrpSpPr>
      <p:grpSpPr>
        <a:xfrm>
          <a:off x="0" y="0"/>
          <a:ext cx="0" cy="0"/>
          <a:chOff x="0" y="0"/>
          <a:chExt cx="0" cy="0"/>
        </a:xfrm>
      </p:grpSpPr>
      <p:sp>
        <p:nvSpPr>
          <p:cNvPr id="11" name="Rectangle 10"/>
          <p:cNvSpPr/>
          <p:nvPr userDrawn="1"/>
        </p:nvSpPr>
        <p:spPr>
          <a:xfrm>
            <a:off x="0" y="0"/>
            <a:ext cx="9144000" cy="939800"/>
          </a:xfrm>
          <a:prstGeom prst="rect">
            <a:avLst/>
          </a:prstGeom>
          <a:solidFill>
            <a:schemeClr val="tx2"/>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31200" y="6177600"/>
            <a:ext cx="490729" cy="490729"/>
          </a:xfrm>
          <a:prstGeom prst="rect">
            <a:avLst/>
          </a:prstGeom>
        </p:spPr>
      </p:pic>
      <p:sp>
        <p:nvSpPr>
          <p:cNvPr id="2" name="Title 1"/>
          <p:cNvSpPr>
            <a:spLocks noGrp="1"/>
          </p:cNvSpPr>
          <p:nvPr>
            <p:ph type="title"/>
          </p:nvPr>
        </p:nvSpPr>
        <p:spPr>
          <a:xfrm>
            <a:off x="468313" y="396000"/>
            <a:ext cx="4989287" cy="474162"/>
          </a:xfrm>
        </p:spPr>
        <p:txBody>
          <a:bodyPr/>
          <a:lstStyle/>
          <a:p>
            <a:r>
              <a:rPr lang="en-US" smtClean="0"/>
              <a:t>Click to edit Master title style</a:t>
            </a:r>
            <a:endParaRPr lang="en-GB"/>
          </a:p>
        </p:txBody>
      </p:sp>
      <p:pic>
        <p:nvPicPr>
          <p:cNvPr id="7" name="Picture 6"/>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759055" y="6259187"/>
            <a:ext cx="1085090" cy="344425"/>
          </a:xfrm>
          <a:prstGeom prst="rect">
            <a:avLst/>
          </a:prstGeom>
        </p:spPr>
      </p:pic>
      <p:sp>
        <p:nvSpPr>
          <p:cNvPr id="9" name="Slide Number Placeholder 8"/>
          <p:cNvSpPr>
            <a:spLocks noGrp="1"/>
          </p:cNvSpPr>
          <p:nvPr>
            <p:ph type="sldNum" sz="quarter" idx="4"/>
          </p:nvPr>
        </p:nvSpPr>
        <p:spPr>
          <a:xfrm>
            <a:off x="323275" y="6246000"/>
            <a:ext cx="502800" cy="289250"/>
          </a:xfrm>
          <a:prstGeom prst="rect">
            <a:avLst/>
          </a:prstGeom>
        </p:spPr>
        <p:txBody>
          <a:bodyPr vert="horz" lIns="0" tIns="0" rIns="0" bIns="0" rtlCol="0" anchor="ctr"/>
          <a:lstStyle>
            <a:lvl1pPr algn="ctr">
              <a:defRPr sz="1600">
                <a:solidFill>
                  <a:schemeClr val="bg1"/>
                </a:solidFill>
              </a:defRPr>
            </a:lvl1pPr>
          </a:lstStyle>
          <a:p>
            <a:fld id="{45892F91-5CC2-43D4-AED8-2E8319CCDCA8}" type="slidenum">
              <a:rPr lang="en-GB" smtClean="0"/>
              <a:pPr/>
              <a:t>‹#›</a:t>
            </a:fld>
            <a:endParaRPr lang="en-GB" dirty="0"/>
          </a:p>
        </p:txBody>
      </p:sp>
      <p:sp>
        <p:nvSpPr>
          <p:cNvPr id="6" name="Content Placeholder 5"/>
          <p:cNvSpPr>
            <a:spLocks noGrp="1"/>
          </p:cNvSpPr>
          <p:nvPr>
            <p:ph sz="quarter" idx="10"/>
          </p:nvPr>
        </p:nvSpPr>
        <p:spPr>
          <a:xfrm>
            <a:off x="588963" y="1666875"/>
            <a:ext cx="8115300" cy="4219575"/>
          </a:xfrm>
        </p:spPr>
        <p:txBody>
          <a:bodyPr/>
          <a:lstStyle>
            <a:lvl2pPr>
              <a:buClr>
                <a:schemeClr val="tx2"/>
              </a:buClr>
              <a:defRPr/>
            </a:lvl2pPr>
            <a:lvl3pPr>
              <a:buClr>
                <a:schemeClr val="tx2"/>
              </a:buClr>
              <a:defRPr/>
            </a:lvl3pPr>
          </a:lstStyle>
          <a:p>
            <a:pPr lvl="0"/>
            <a:r>
              <a:rPr lang="en-US" smtClean="0"/>
              <a:t>Click to edit Master text styles</a:t>
            </a:r>
          </a:p>
          <a:p>
            <a:pPr lvl="1"/>
            <a:r>
              <a:rPr lang="en-US" smtClean="0"/>
              <a:t>Second level</a:t>
            </a:r>
          </a:p>
          <a:p>
            <a:pPr lvl="2"/>
            <a:r>
              <a:rPr lang="en-US" smtClean="0"/>
              <a:t>Third level</a:t>
            </a:r>
            <a:endParaRPr lang="en-GB"/>
          </a:p>
        </p:txBody>
      </p:sp>
    </p:spTree>
    <p:extLst>
      <p:ext uri="{BB962C8B-B14F-4D97-AF65-F5344CB8AC3E}">
        <p14:creationId xmlns:p14="http://schemas.microsoft.com/office/powerpoint/2010/main" val="41210838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Text &amp; Image Colour 1">
    <p:spTree>
      <p:nvGrpSpPr>
        <p:cNvPr id="1" name=""/>
        <p:cNvGrpSpPr/>
        <p:nvPr/>
      </p:nvGrpSpPr>
      <p:grpSpPr>
        <a:xfrm>
          <a:off x="0" y="0"/>
          <a:ext cx="0" cy="0"/>
          <a:chOff x="0" y="0"/>
          <a:chExt cx="0" cy="0"/>
        </a:xfrm>
      </p:grpSpPr>
      <p:sp>
        <p:nvSpPr>
          <p:cNvPr id="13" name="Rectangle 12"/>
          <p:cNvSpPr/>
          <p:nvPr userDrawn="1"/>
        </p:nvSpPr>
        <p:spPr>
          <a:xfrm>
            <a:off x="0" y="0"/>
            <a:ext cx="9144000" cy="939800"/>
          </a:xfrm>
          <a:prstGeom prst="rect">
            <a:avLst/>
          </a:prstGeom>
          <a:solidFill>
            <a:schemeClr val="tx2"/>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468313" y="396000"/>
            <a:ext cx="4989287" cy="474162"/>
          </a:xfrm>
        </p:spPr>
        <p:txBody>
          <a:bodyPr/>
          <a:lstStyle/>
          <a:p>
            <a:r>
              <a:rPr lang="en-US" smtClean="0"/>
              <a:t>Click to edit Master title style</a:t>
            </a:r>
            <a:endParaRPr lang="en-GB"/>
          </a:p>
        </p:txBody>
      </p:sp>
      <p:sp>
        <p:nvSpPr>
          <p:cNvPr id="3" name="Content Placeholder 2"/>
          <p:cNvSpPr>
            <a:spLocks noGrp="1"/>
          </p:cNvSpPr>
          <p:nvPr>
            <p:ph idx="1"/>
          </p:nvPr>
        </p:nvSpPr>
        <p:spPr>
          <a:xfrm>
            <a:off x="574675" y="1663201"/>
            <a:ext cx="3716525" cy="4233600"/>
          </a:xfrm>
        </p:spPr>
        <p:txBody>
          <a:bodyPr/>
          <a:lstStyle>
            <a:lvl2pPr>
              <a:buClr>
                <a:schemeClr val="tx2"/>
              </a:buClr>
              <a:defRPr/>
            </a:lvl2pPr>
            <a:lvl3pPr>
              <a:buClr>
                <a:schemeClr val="tx2"/>
              </a:buClr>
              <a:defRPr/>
            </a:lvl3pPr>
          </a:lstStyle>
          <a:p>
            <a:pPr lvl="0"/>
            <a:r>
              <a:rPr lang="en-US" dirty="0" smtClean="0"/>
              <a:t>Click to edit Master text styles</a:t>
            </a:r>
          </a:p>
          <a:p>
            <a:pPr lvl="1"/>
            <a:r>
              <a:rPr lang="en-US" dirty="0" smtClean="0"/>
              <a:t>Second level</a:t>
            </a:r>
          </a:p>
          <a:p>
            <a:pPr lvl="2"/>
            <a:r>
              <a:rPr lang="en-US" smtClean="0"/>
              <a:t>Third level</a:t>
            </a:r>
            <a:endParaRPr lang="en-GB" dirty="0"/>
          </a:p>
        </p:txBody>
      </p: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759055" y="6259187"/>
            <a:ext cx="1085090" cy="344425"/>
          </a:xfrm>
          <a:prstGeom prst="rect">
            <a:avLst/>
          </a:prstGeom>
        </p:spPr>
      </p:pic>
      <p:pic>
        <p:nvPicPr>
          <p:cNvPr id="10" name="Picture 9"/>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31200" y="6177600"/>
            <a:ext cx="490729" cy="490729"/>
          </a:xfrm>
          <a:prstGeom prst="rect">
            <a:avLst/>
          </a:prstGeom>
        </p:spPr>
      </p:pic>
      <p:sp>
        <p:nvSpPr>
          <p:cNvPr id="11" name="Slide Number Placeholder 8"/>
          <p:cNvSpPr>
            <a:spLocks noGrp="1"/>
          </p:cNvSpPr>
          <p:nvPr>
            <p:ph type="sldNum" sz="quarter" idx="4"/>
          </p:nvPr>
        </p:nvSpPr>
        <p:spPr>
          <a:xfrm>
            <a:off x="323275" y="6246000"/>
            <a:ext cx="502800" cy="289250"/>
          </a:xfrm>
          <a:prstGeom prst="rect">
            <a:avLst/>
          </a:prstGeom>
        </p:spPr>
        <p:txBody>
          <a:bodyPr vert="horz" lIns="0" tIns="0" rIns="0" bIns="0" rtlCol="0" anchor="ctr"/>
          <a:lstStyle>
            <a:lvl1pPr algn="ctr">
              <a:defRPr sz="1600">
                <a:solidFill>
                  <a:schemeClr val="bg1"/>
                </a:solidFill>
              </a:defRPr>
            </a:lvl1pPr>
          </a:lstStyle>
          <a:p>
            <a:fld id="{45892F91-5CC2-43D4-AED8-2E8319CCDCA8}" type="slidenum">
              <a:rPr lang="en-GB" smtClean="0"/>
              <a:pPr/>
              <a:t>‹#›</a:t>
            </a:fld>
            <a:endParaRPr lang="en-GB" dirty="0"/>
          </a:p>
        </p:txBody>
      </p:sp>
      <p:sp>
        <p:nvSpPr>
          <p:cNvPr id="12" name="Footer Placeholder 4"/>
          <p:cNvSpPr>
            <a:spLocks noGrp="1"/>
          </p:cNvSpPr>
          <p:nvPr>
            <p:ph type="ftr" sz="quarter" idx="3"/>
          </p:nvPr>
        </p:nvSpPr>
        <p:spPr>
          <a:xfrm>
            <a:off x="5794375" y="113950"/>
            <a:ext cx="2895600" cy="365125"/>
          </a:xfrm>
          <a:prstGeom prst="rect">
            <a:avLst/>
          </a:prstGeom>
        </p:spPr>
        <p:txBody>
          <a:bodyPr vert="horz" lIns="0" tIns="0" rIns="0" bIns="0" rtlCol="0" anchor="b" anchorCtr="0"/>
          <a:lstStyle>
            <a:lvl1pPr algn="r">
              <a:defRPr sz="1500">
                <a:solidFill>
                  <a:schemeClr val="bg1"/>
                </a:solidFill>
              </a:defRPr>
            </a:lvl1pPr>
          </a:lstStyle>
          <a:p>
            <a:r>
              <a:rPr lang="en-GB" dirty="0" smtClean="0"/>
              <a:t>Presentation Title</a:t>
            </a:r>
            <a:endParaRPr lang="en-GB" dirty="0"/>
          </a:p>
        </p:txBody>
      </p:sp>
      <p:sp>
        <p:nvSpPr>
          <p:cNvPr id="6" name="Content Placeholder 5"/>
          <p:cNvSpPr>
            <a:spLocks noGrp="1"/>
          </p:cNvSpPr>
          <p:nvPr>
            <p:ph sz="quarter" idx="11"/>
          </p:nvPr>
        </p:nvSpPr>
        <p:spPr>
          <a:xfrm>
            <a:off x="4676775" y="1666875"/>
            <a:ext cx="3724275" cy="4229100"/>
          </a:xfrm>
        </p:spPr>
        <p:txBody>
          <a:bodyPr/>
          <a:lstStyle>
            <a:lvl1pPr>
              <a:defRPr baseline="0"/>
            </a:lvl1pPr>
            <a:lvl2pPr>
              <a:buClr>
                <a:schemeClr val="tx2"/>
              </a:buClr>
              <a:defRPr/>
            </a:lvl2pPr>
            <a:lvl3pPr>
              <a:buClr>
                <a:schemeClr val="tx2"/>
              </a:buClr>
              <a:defRPr/>
            </a:lvl3pPr>
          </a:lstStyle>
          <a:p>
            <a:pPr lvl="0"/>
            <a:r>
              <a:rPr lang="en-US" smtClean="0"/>
              <a:t>Click to edit Master text styles</a:t>
            </a:r>
          </a:p>
          <a:p>
            <a:pPr lvl="1"/>
            <a:r>
              <a:rPr lang="en-US" smtClean="0"/>
              <a:t>Second level</a:t>
            </a:r>
          </a:p>
          <a:p>
            <a:pPr lvl="2"/>
            <a:r>
              <a:rPr lang="en-US" smtClean="0"/>
              <a:t>Third level</a:t>
            </a:r>
            <a:endParaRPr lang="en-GB" smtClean="0"/>
          </a:p>
          <a:p>
            <a:endParaRPr lang="en-GB" smtClean="0"/>
          </a:p>
          <a:p>
            <a:r>
              <a:rPr lang="en-GB" smtClean="0"/>
              <a:t>This column can also be used for supporting imagery</a:t>
            </a:r>
            <a:endParaRPr lang="en-GB" dirty="0"/>
          </a:p>
        </p:txBody>
      </p:sp>
    </p:spTree>
    <p:extLst>
      <p:ext uri="{BB962C8B-B14F-4D97-AF65-F5344CB8AC3E}">
        <p14:creationId xmlns:p14="http://schemas.microsoft.com/office/powerpoint/2010/main" val="372256057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reserve="1">
  <p:cSld name="Divider Slide Colour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468313" y="499336"/>
            <a:ext cx="8004175" cy="847553"/>
          </a:xfrm>
        </p:spPr>
        <p:txBody>
          <a:bodyPr/>
          <a:lstStyle>
            <a:lvl1pPr algn="l">
              <a:defRPr sz="5000">
                <a:solidFill>
                  <a:schemeClr val="bg1"/>
                </a:solidFill>
              </a:defRPr>
            </a:lvl1pPr>
          </a:lstStyle>
          <a:p>
            <a:r>
              <a:rPr lang="en-US" smtClean="0"/>
              <a:t>Click to edit title style</a:t>
            </a:r>
            <a:endParaRPr lang="en-GB"/>
          </a:p>
        </p:txBody>
      </p:sp>
      <p:sp>
        <p:nvSpPr>
          <p:cNvPr id="3" name="Subtitle 2"/>
          <p:cNvSpPr>
            <a:spLocks noGrp="1"/>
          </p:cNvSpPr>
          <p:nvPr>
            <p:ph type="subTitle" idx="1" hasCustomPrompt="1"/>
          </p:nvPr>
        </p:nvSpPr>
        <p:spPr>
          <a:xfrm>
            <a:off x="468312" y="1162800"/>
            <a:ext cx="8026957" cy="654909"/>
          </a:xfrm>
        </p:spPr>
        <p:txBody>
          <a:bodyPr/>
          <a:lstStyle>
            <a:lvl1pPr marL="0" indent="0" algn="l">
              <a:lnSpc>
                <a:spcPts val="4600"/>
              </a:lnSpc>
              <a:spcAft>
                <a:spcPts val="0"/>
              </a:spcAft>
              <a:buNone/>
              <a:defRPr sz="31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a:t>
            </a:r>
            <a:r>
              <a:rPr lang="en-US" smtClean="0"/>
              <a:t>edit subtitle </a:t>
            </a:r>
            <a:r>
              <a:rPr lang="en-US" dirty="0" smtClean="0"/>
              <a:t>style</a:t>
            </a:r>
            <a:endParaRPr lang="en-GB" dirty="0"/>
          </a:p>
        </p:txBody>
      </p:sp>
      <p:pic>
        <p:nvPicPr>
          <p:cNvPr id="5" name="Picture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758000" y="6260400"/>
            <a:ext cx="1085090" cy="344425"/>
          </a:xfrm>
          <a:prstGeom prst="rect">
            <a:avLst/>
          </a:prstGeom>
        </p:spPr>
      </p:pic>
      <p:pic>
        <p:nvPicPr>
          <p:cNvPr id="6" name="Picture 5"/>
          <p:cNvPicPr>
            <a:picLocks noChangeAspect="1"/>
          </p:cNvPicPr>
          <p:nvPr userDrawn="1"/>
        </p:nvPicPr>
        <mc:AlternateContent xmlns:mc="http://schemas.openxmlformats.org/markup-compatibility/2006">
          <mc:Choice xmlns:ma="http://schemas.microsoft.com/office/mac/drawingml/2008/main" xmlns:mv="urn:schemas-microsoft-com:mac:vml" xmlns="" Requires="ma">
            <p:blipFill>
              <a:blip r:embed="rId3"/>
              <a:stretch>
                <a:fillRect/>
              </a:stretch>
            </p:blipFill>
          </mc:Choice>
          <mc:Fallback>
            <p:blipFill>
              <a:blip r:embed="rId4"/>
              <a:stretch>
                <a:fillRect/>
              </a:stretch>
            </p:blipFill>
          </mc:Fallback>
        </mc:AlternateContent>
        <p:spPr>
          <a:xfrm>
            <a:off x="0" y="2880000"/>
            <a:ext cx="9160129" cy="3699891"/>
          </a:xfrm>
          <a:prstGeom prst="rect">
            <a:avLst/>
          </a:prstGeom>
        </p:spPr>
      </p:pic>
    </p:spTree>
    <p:extLst>
      <p:ext uri="{BB962C8B-B14F-4D97-AF65-F5344CB8AC3E}">
        <p14:creationId xmlns:p14="http://schemas.microsoft.com/office/powerpoint/2010/main" val="182409607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mp; Text Colour 2">
    <p:spTree>
      <p:nvGrpSpPr>
        <p:cNvPr id="1" name=""/>
        <p:cNvGrpSpPr/>
        <p:nvPr/>
      </p:nvGrpSpPr>
      <p:grpSpPr>
        <a:xfrm>
          <a:off x="0" y="0"/>
          <a:ext cx="0" cy="0"/>
          <a:chOff x="0" y="0"/>
          <a:chExt cx="0" cy="0"/>
        </a:xfrm>
      </p:grpSpPr>
      <p:sp>
        <p:nvSpPr>
          <p:cNvPr id="13" name="Rectangle 12"/>
          <p:cNvSpPr/>
          <p:nvPr userDrawn="1"/>
        </p:nvSpPr>
        <p:spPr>
          <a:xfrm>
            <a:off x="0" y="0"/>
            <a:ext cx="9144000" cy="939800"/>
          </a:xfrm>
          <a:prstGeom prst="rect">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p:cNvPicPr>
            <a:picLocks noChangeAspect="1"/>
          </p:cNvPicPr>
          <p:nvPr userDrawn="1"/>
        </p:nvPicPr>
        <mc:AlternateContent xmlns:mc="http://schemas.openxmlformats.org/markup-compatibility/2006">
          <mc:Choice xmlns:ma="http://schemas.microsoft.com/office/mac/drawingml/2008/main" xmlns:mv="urn:schemas-microsoft-com:mac:vml" xmlns="" Requires="ma">
            <p:blipFill>
              <a:blip r:embed="rId2">
                <a:alphaModFix amt="75000"/>
              </a:blip>
              <a:stretch>
                <a:fillRect/>
              </a:stretch>
            </p:blipFill>
          </mc:Choice>
          <mc:Fallback>
            <p:blipFill>
              <a:blip r:embed="rId3">
                <a:alphaModFix amt="75000"/>
              </a:blip>
              <a:stretch>
                <a:fillRect/>
              </a:stretch>
            </p:blipFill>
          </mc:Fallback>
        </mc:AlternateContent>
        <p:spPr>
          <a:xfrm>
            <a:off x="273050" y="-152400"/>
            <a:ext cx="9096883" cy="2087118"/>
          </a:xfrm>
          <a:prstGeom prst="rect">
            <a:avLst/>
          </a:prstGeom>
        </p:spPr>
      </p:pic>
      <p:sp>
        <p:nvSpPr>
          <p:cNvPr id="2" name="Title 1"/>
          <p:cNvSpPr>
            <a:spLocks noGrp="1"/>
          </p:cNvSpPr>
          <p:nvPr>
            <p:ph type="title"/>
          </p:nvPr>
        </p:nvSpPr>
        <p:spPr>
          <a:xfrm>
            <a:off x="468313" y="396000"/>
            <a:ext cx="4989287" cy="474162"/>
          </a:xfrm>
        </p:spPr>
        <p:txBody>
          <a:bodyPr/>
          <a:lstStyle/>
          <a:p>
            <a:r>
              <a:rPr lang="en-US" smtClean="0"/>
              <a:t>Click to edit Master title style</a:t>
            </a:r>
            <a:endParaRPr lang="en-GB"/>
          </a:p>
        </p:txBody>
      </p:sp>
      <p:pic>
        <p:nvPicPr>
          <p:cNvPr id="7" name="Picture 6"/>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759055" y="6259187"/>
            <a:ext cx="1085090" cy="344425"/>
          </a:xfrm>
          <a:prstGeom prst="rect">
            <a:avLst/>
          </a:prstGeom>
        </p:spPr>
      </p:pic>
      <p:pic>
        <p:nvPicPr>
          <p:cNvPr id="9" name="Picture 8"/>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329310" y="6176073"/>
            <a:ext cx="490729" cy="490729"/>
          </a:xfrm>
          <a:prstGeom prst="rect">
            <a:avLst/>
          </a:prstGeom>
        </p:spPr>
      </p:pic>
      <p:sp>
        <p:nvSpPr>
          <p:cNvPr id="10" name="Slide Number Placeholder 8"/>
          <p:cNvSpPr>
            <a:spLocks noGrp="1"/>
          </p:cNvSpPr>
          <p:nvPr>
            <p:ph type="sldNum" sz="quarter" idx="4"/>
          </p:nvPr>
        </p:nvSpPr>
        <p:spPr>
          <a:xfrm>
            <a:off x="324000" y="6246000"/>
            <a:ext cx="502800" cy="289250"/>
          </a:xfrm>
          <a:prstGeom prst="rect">
            <a:avLst/>
          </a:prstGeom>
        </p:spPr>
        <p:txBody>
          <a:bodyPr vert="horz" lIns="0" tIns="0" rIns="0" bIns="0" rtlCol="0" anchor="ctr"/>
          <a:lstStyle>
            <a:lvl1pPr algn="ctr">
              <a:defRPr sz="1600">
                <a:solidFill>
                  <a:schemeClr val="bg1"/>
                </a:solidFill>
              </a:defRPr>
            </a:lvl1pPr>
          </a:lstStyle>
          <a:p>
            <a:fld id="{45892F91-5CC2-43D4-AED8-2E8319CCDCA8}" type="slidenum">
              <a:rPr lang="en-GB" smtClean="0"/>
              <a:pPr/>
              <a:t>‹#›</a:t>
            </a:fld>
            <a:endParaRPr lang="en-GB" dirty="0"/>
          </a:p>
        </p:txBody>
      </p:sp>
      <p:sp>
        <p:nvSpPr>
          <p:cNvPr id="11" name="Footer Placeholder 4"/>
          <p:cNvSpPr>
            <a:spLocks noGrp="1"/>
          </p:cNvSpPr>
          <p:nvPr>
            <p:ph type="ftr" sz="quarter" idx="3"/>
          </p:nvPr>
        </p:nvSpPr>
        <p:spPr>
          <a:xfrm>
            <a:off x="5794375" y="113950"/>
            <a:ext cx="2895600" cy="365125"/>
          </a:xfrm>
          <a:prstGeom prst="rect">
            <a:avLst/>
          </a:prstGeom>
        </p:spPr>
        <p:txBody>
          <a:bodyPr vert="horz" lIns="0" tIns="0" rIns="0" bIns="0" rtlCol="0" anchor="b" anchorCtr="0"/>
          <a:lstStyle>
            <a:lvl1pPr algn="r">
              <a:defRPr sz="1500">
                <a:solidFill>
                  <a:schemeClr val="bg1"/>
                </a:solidFill>
              </a:defRPr>
            </a:lvl1pPr>
          </a:lstStyle>
          <a:p>
            <a:r>
              <a:rPr lang="en-GB" dirty="0" smtClean="0"/>
              <a:t>Presentation Title</a:t>
            </a:r>
            <a:endParaRPr lang="en-GB" dirty="0"/>
          </a:p>
        </p:txBody>
      </p:sp>
      <p:sp>
        <p:nvSpPr>
          <p:cNvPr id="12" name="Content Placeholder 5"/>
          <p:cNvSpPr>
            <a:spLocks noGrp="1"/>
          </p:cNvSpPr>
          <p:nvPr>
            <p:ph sz="quarter" idx="10"/>
          </p:nvPr>
        </p:nvSpPr>
        <p:spPr>
          <a:xfrm>
            <a:off x="588963" y="1666875"/>
            <a:ext cx="8115300" cy="4219575"/>
          </a:xfrm>
        </p:spPr>
        <p:txBody>
          <a:bodyPr/>
          <a:lstStyle>
            <a:lvl2pPr>
              <a:buClr>
                <a:schemeClr val="accent1"/>
              </a:buClr>
              <a:defRPr/>
            </a:lvl2pPr>
            <a:lvl3pPr>
              <a:buClr>
                <a:schemeClr val="accent1"/>
              </a:buClr>
              <a:defRPr/>
            </a:lvl3pPr>
          </a:lstStyle>
          <a:p>
            <a:pPr lvl="0"/>
            <a:r>
              <a:rPr lang="en-US" smtClean="0"/>
              <a:t>Click to edit Master text styles</a:t>
            </a:r>
          </a:p>
          <a:p>
            <a:pPr lvl="1"/>
            <a:r>
              <a:rPr lang="en-US" smtClean="0"/>
              <a:t>Second level</a:t>
            </a:r>
          </a:p>
          <a:p>
            <a:pPr lvl="2"/>
            <a:r>
              <a:rPr lang="en-US" smtClean="0"/>
              <a:t>Third level</a:t>
            </a:r>
            <a:endParaRPr lang="en-GB"/>
          </a:p>
        </p:txBody>
      </p:sp>
    </p:spTree>
    <p:extLst>
      <p:ext uri="{BB962C8B-B14F-4D97-AF65-F5344CB8AC3E}">
        <p14:creationId xmlns:p14="http://schemas.microsoft.com/office/powerpoint/2010/main" val="15471849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Title, Text &amp; Image Colour 1">
    <p:spTree>
      <p:nvGrpSpPr>
        <p:cNvPr id="1" name=""/>
        <p:cNvGrpSpPr/>
        <p:nvPr/>
      </p:nvGrpSpPr>
      <p:grpSpPr>
        <a:xfrm>
          <a:off x="0" y="0"/>
          <a:ext cx="0" cy="0"/>
          <a:chOff x="0" y="0"/>
          <a:chExt cx="0" cy="0"/>
        </a:xfrm>
      </p:grpSpPr>
      <p:sp>
        <p:nvSpPr>
          <p:cNvPr id="14" name="Rectangle 13"/>
          <p:cNvSpPr/>
          <p:nvPr userDrawn="1"/>
        </p:nvSpPr>
        <p:spPr>
          <a:xfrm>
            <a:off x="0" y="0"/>
            <a:ext cx="9144000" cy="939800"/>
          </a:xfrm>
          <a:prstGeom prst="rect">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Picture 14"/>
          <p:cNvPicPr>
            <a:picLocks noChangeAspect="1"/>
          </p:cNvPicPr>
          <p:nvPr userDrawn="1"/>
        </p:nvPicPr>
        <mc:AlternateContent xmlns:mc="http://schemas.openxmlformats.org/markup-compatibility/2006">
          <mc:Choice xmlns:ma="http://schemas.microsoft.com/office/mac/drawingml/2008/main" xmlns:mv="urn:schemas-microsoft-com:mac:vml" xmlns="" Requires="ma">
            <p:blipFill>
              <a:blip r:embed="rId2">
                <a:alphaModFix amt="75000"/>
              </a:blip>
              <a:stretch>
                <a:fillRect/>
              </a:stretch>
            </p:blipFill>
          </mc:Choice>
          <mc:Fallback>
            <p:blipFill>
              <a:blip r:embed="rId3">
                <a:alphaModFix amt="75000"/>
              </a:blip>
              <a:stretch>
                <a:fillRect/>
              </a:stretch>
            </p:blipFill>
          </mc:Fallback>
        </mc:AlternateContent>
        <p:spPr>
          <a:xfrm>
            <a:off x="273050" y="-152400"/>
            <a:ext cx="9096883" cy="2087118"/>
          </a:xfrm>
          <a:prstGeom prst="rect">
            <a:avLst/>
          </a:prstGeom>
        </p:spPr>
      </p:pic>
      <p:sp>
        <p:nvSpPr>
          <p:cNvPr id="2" name="Title 1"/>
          <p:cNvSpPr>
            <a:spLocks noGrp="1"/>
          </p:cNvSpPr>
          <p:nvPr>
            <p:ph type="title"/>
          </p:nvPr>
        </p:nvSpPr>
        <p:spPr>
          <a:xfrm>
            <a:off x="468313" y="396000"/>
            <a:ext cx="4989287" cy="474162"/>
          </a:xfrm>
        </p:spPr>
        <p:txBody>
          <a:bodyPr/>
          <a:lstStyle/>
          <a:p>
            <a:r>
              <a:rPr lang="en-US" smtClean="0"/>
              <a:t>Click to edit Master title style</a:t>
            </a:r>
            <a:endParaRPr lang="en-GB"/>
          </a:p>
        </p:txBody>
      </p:sp>
      <p:sp>
        <p:nvSpPr>
          <p:cNvPr id="3" name="Content Placeholder 2"/>
          <p:cNvSpPr>
            <a:spLocks noGrp="1"/>
          </p:cNvSpPr>
          <p:nvPr>
            <p:ph idx="1"/>
          </p:nvPr>
        </p:nvSpPr>
        <p:spPr>
          <a:xfrm>
            <a:off x="574675" y="1663201"/>
            <a:ext cx="3716525" cy="4233600"/>
          </a:xfrm>
        </p:spPr>
        <p:txBody>
          <a:bodyPr/>
          <a:lstStyle>
            <a:lvl2pPr>
              <a:buClr>
                <a:schemeClr val="accent1"/>
              </a:buClr>
              <a:defRPr/>
            </a:lvl2pPr>
            <a:lvl3pPr>
              <a:buClr>
                <a:schemeClr val="accent1"/>
              </a:buClr>
              <a:defRPr/>
            </a:lvl3pPr>
          </a:lstStyle>
          <a:p>
            <a:pPr lvl="0"/>
            <a:r>
              <a:rPr lang="en-US" dirty="0" smtClean="0"/>
              <a:t>Click to edit Master text styles</a:t>
            </a:r>
          </a:p>
          <a:p>
            <a:pPr lvl="1"/>
            <a:r>
              <a:rPr lang="en-US" dirty="0" smtClean="0"/>
              <a:t>Second level</a:t>
            </a:r>
          </a:p>
          <a:p>
            <a:pPr lvl="2"/>
            <a:r>
              <a:rPr lang="en-US" smtClean="0"/>
              <a:t>Third level</a:t>
            </a:r>
            <a:endParaRPr lang="en-GB" dirty="0"/>
          </a:p>
        </p:txBody>
      </p:sp>
      <p:pic>
        <p:nvPicPr>
          <p:cNvPr id="7" name="Picture 6"/>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759055" y="6259187"/>
            <a:ext cx="1085090" cy="344425"/>
          </a:xfrm>
          <a:prstGeom prst="rect">
            <a:avLst/>
          </a:prstGeom>
        </p:spPr>
      </p:pic>
      <p:pic>
        <p:nvPicPr>
          <p:cNvPr id="11" name="Picture 10"/>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329310" y="6176073"/>
            <a:ext cx="490729" cy="490729"/>
          </a:xfrm>
          <a:prstGeom prst="rect">
            <a:avLst/>
          </a:prstGeom>
        </p:spPr>
      </p:pic>
      <p:sp>
        <p:nvSpPr>
          <p:cNvPr id="12" name="Slide Number Placeholder 8"/>
          <p:cNvSpPr>
            <a:spLocks noGrp="1"/>
          </p:cNvSpPr>
          <p:nvPr>
            <p:ph type="sldNum" sz="quarter" idx="4"/>
          </p:nvPr>
        </p:nvSpPr>
        <p:spPr>
          <a:xfrm>
            <a:off x="323275" y="6246000"/>
            <a:ext cx="502800" cy="289250"/>
          </a:xfrm>
          <a:prstGeom prst="rect">
            <a:avLst/>
          </a:prstGeom>
        </p:spPr>
        <p:txBody>
          <a:bodyPr vert="horz" lIns="0" tIns="0" rIns="0" bIns="0" rtlCol="0" anchor="ctr"/>
          <a:lstStyle>
            <a:lvl1pPr algn="ctr">
              <a:defRPr sz="1600">
                <a:solidFill>
                  <a:schemeClr val="bg1"/>
                </a:solidFill>
              </a:defRPr>
            </a:lvl1pPr>
          </a:lstStyle>
          <a:p>
            <a:fld id="{45892F91-5CC2-43D4-AED8-2E8319CCDCA8}" type="slidenum">
              <a:rPr lang="en-GB" smtClean="0"/>
              <a:pPr/>
              <a:t>‹#›</a:t>
            </a:fld>
            <a:endParaRPr lang="en-GB" dirty="0"/>
          </a:p>
        </p:txBody>
      </p:sp>
      <p:sp>
        <p:nvSpPr>
          <p:cNvPr id="13" name="Footer Placeholder 4"/>
          <p:cNvSpPr>
            <a:spLocks noGrp="1"/>
          </p:cNvSpPr>
          <p:nvPr>
            <p:ph type="ftr" sz="quarter" idx="3"/>
          </p:nvPr>
        </p:nvSpPr>
        <p:spPr>
          <a:xfrm>
            <a:off x="5794375" y="113950"/>
            <a:ext cx="2895600" cy="365125"/>
          </a:xfrm>
          <a:prstGeom prst="rect">
            <a:avLst/>
          </a:prstGeom>
        </p:spPr>
        <p:txBody>
          <a:bodyPr vert="horz" lIns="0" tIns="0" rIns="0" bIns="0" rtlCol="0" anchor="b" anchorCtr="0"/>
          <a:lstStyle>
            <a:lvl1pPr algn="r">
              <a:defRPr sz="1500">
                <a:solidFill>
                  <a:schemeClr val="bg1"/>
                </a:solidFill>
              </a:defRPr>
            </a:lvl1pPr>
          </a:lstStyle>
          <a:p>
            <a:r>
              <a:rPr lang="en-GB" dirty="0" smtClean="0"/>
              <a:t>Presentation Title</a:t>
            </a:r>
            <a:endParaRPr lang="en-GB" dirty="0"/>
          </a:p>
        </p:txBody>
      </p:sp>
      <p:sp>
        <p:nvSpPr>
          <p:cNvPr id="10" name="Content Placeholder 5"/>
          <p:cNvSpPr>
            <a:spLocks noGrp="1"/>
          </p:cNvSpPr>
          <p:nvPr>
            <p:ph sz="quarter" idx="11"/>
          </p:nvPr>
        </p:nvSpPr>
        <p:spPr>
          <a:xfrm>
            <a:off x="4676775" y="1666875"/>
            <a:ext cx="3724275" cy="4229100"/>
          </a:xfrm>
        </p:spPr>
        <p:txBody>
          <a:bodyPr/>
          <a:lstStyle>
            <a:lvl1pPr>
              <a:defRPr baseline="0"/>
            </a:lvl1pPr>
            <a:lvl2pPr>
              <a:buClr>
                <a:schemeClr val="accent1"/>
              </a:buClr>
              <a:defRPr/>
            </a:lvl2pPr>
            <a:lvl3pPr>
              <a:buClr>
                <a:schemeClr val="accent1"/>
              </a:buClr>
              <a:defRPr/>
            </a:lvl3pPr>
          </a:lstStyle>
          <a:p>
            <a:pPr lvl="0"/>
            <a:r>
              <a:rPr lang="en-US" smtClean="0"/>
              <a:t>Click to edit Master text styles</a:t>
            </a:r>
          </a:p>
          <a:p>
            <a:pPr lvl="1"/>
            <a:r>
              <a:rPr lang="en-US" smtClean="0"/>
              <a:t>Second level</a:t>
            </a:r>
          </a:p>
          <a:p>
            <a:pPr lvl="2"/>
            <a:r>
              <a:rPr lang="en-US" smtClean="0"/>
              <a:t>Third level</a:t>
            </a:r>
            <a:endParaRPr lang="en-GB" smtClean="0"/>
          </a:p>
          <a:p>
            <a:endParaRPr lang="en-GB" smtClean="0"/>
          </a:p>
          <a:p>
            <a:r>
              <a:rPr lang="en-GB" smtClean="0"/>
              <a:t>This column can also be used for supporting imagery</a:t>
            </a:r>
            <a:endParaRPr lang="en-GB" dirty="0"/>
          </a:p>
        </p:txBody>
      </p:sp>
    </p:spTree>
    <p:extLst>
      <p:ext uri="{BB962C8B-B14F-4D97-AF65-F5344CB8AC3E}">
        <p14:creationId xmlns:p14="http://schemas.microsoft.com/office/powerpoint/2010/main" val="135283233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68313" y="396000"/>
            <a:ext cx="4989287" cy="475200"/>
          </a:xfrm>
          <a:prstGeom prst="rect">
            <a:avLst/>
          </a:prstGeom>
        </p:spPr>
        <p:txBody>
          <a:bodyPr vert="horz" lIns="0" tIns="0" rIns="0" bIns="0" rtlCol="0" anchor="t" anchorCtr="0">
            <a:noAutofit/>
          </a:bodyPr>
          <a:lstStyle/>
          <a:p>
            <a:r>
              <a:rPr lang="en-US" smtClean="0"/>
              <a:t>Click to edit Master title style</a:t>
            </a:r>
            <a:endParaRPr lang="en-GB"/>
          </a:p>
        </p:txBody>
      </p:sp>
      <p:sp>
        <p:nvSpPr>
          <p:cNvPr id="3" name="Text Placeholder 2"/>
          <p:cNvSpPr>
            <a:spLocks noGrp="1"/>
          </p:cNvSpPr>
          <p:nvPr>
            <p:ph type="body" idx="1"/>
          </p:nvPr>
        </p:nvSpPr>
        <p:spPr>
          <a:xfrm>
            <a:off x="574675" y="1663201"/>
            <a:ext cx="8115299" cy="4243888"/>
          </a:xfrm>
          <a:prstGeom prst="rect">
            <a:avLst/>
          </a:prstGeom>
        </p:spPr>
        <p:txBody>
          <a:bodyPr vert="horz" lIns="0" tIns="0" rIns="0" bIns="0" rtlCol="0">
            <a:noAutofit/>
          </a:bodyPr>
          <a:lstStyle/>
          <a:p>
            <a:pPr lvl="0"/>
            <a:r>
              <a:rPr lang="en-US" dirty="0" smtClean="0"/>
              <a:t>Click to edit Master text styles</a:t>
            </a:r>
          </a:p>
          <a:p>
            <a:pPr lvl="1"/>
            <a:r>
              <a:rPr lang="en-US" dirty="0" smtClean="0"/>
              <a:t>Second level</a:t>
            </a:r>
          </a:p>
          <a:p>
            <a:pPr lvl="2"/>
            <a:r>
              <a:rPr lang="en-US" smtClean="0"/>
              <a:t>Third level</a:t>
            </a:r>
            <a:endParaRPr lang="en-GB" dirty="0"/>
          </a:p>
        </p:txBody>
      </p:sp>
      <p:sp>
        <p:nvSpPr>
          <p:cNvPr id="9" name="Slide Number Placeholder 8"/>
          <p:cNvSpPr>
            <a:spLocks noGrp="1"/>
          </p:cNvSpPr>
          <p:nvPr>
            <p:ph type="sldNum" sz="quarter" idx="4"/>
          </p:nvPr>
        </p:nvSpPr>
        <p:spPr>
          <a:xfrm>
            <a:off x="323275" y="6272004"/>
            <a:ext cx="502800" cy="289250"/>
          </a:xfrm>
          <a:prstGeom prst="rect">
            <a:avLst/>
          </a:prstGeom>
        </p:spPr>
        <p:txBody>
          <a:bodyPr vert="horz" lIns="0" tIns="0" rIns="0" bIns="0" rtlCol="0" anchor="ctr"/>
          <a:lstStyle>
            <a:lvl1pPr algn="ctr">
              <a:defRPr sz="1600">
                <a:solidFill>
                  <a:schemeClr val="bg1"/>
                </a:solidFill>
              </a:defRPr>
            </a:lvl1pPr>
          </a:lstStyle>
          <a:p>
            <a:fld id="{45892F91-5CC2-43D4-AED8-2E8319CCDCA8}" type="slidenum">
              <a:rPr lang="en-GB" smtClean="0"/>
              <a:pPr/>
              <a:t>‹#›</a:t>
            </a:fld>
            <a:endParaRPr lang="en-GB" dirty="0"/>
          </a:p>
        </p:txBody>
      </p:sp>
    </p:spTree>
    <p:extLst>
      <p:ext uri="{BB962C8B-B14F-4D97-AF65-F5344CB8AC3E}">
        <p14:creationId xmlns:p14="http://schemas.microsoft.com/office/powerpoint/2010/main" val="1071066575"/>
      </p:ext>
    </p:extLst>
  </p:cSld>
  <p:clrMap bg1="lt1" tx1="dk1" bg2="lt2" tx2="dk2" accent1="accent1" accent2="accent2" accent3="accent3" accent4="accent4" accent5="accent5" accent6="accent6" hlink="hlink" folHlink="folHlink"/>
  <p:sldLayoutIdLst>
    <p:sldLayoutId id="2147483649" r:id="rId1"/>
    <p:sldLayoutId id="2147483672" r:id="rId2"/>
    <p:sldLayoutId id="2147483674" r:id="rId3"/>
    <p:sldLayoutId id="2147483675" r:id="rId4"/>
    <p:sldLayoutId id="2147483650" r:id="rId5"/>
    <p:sldLayoutId id="2147483657" r:id="rId6"/>
    <p:sldLayoutId id="2147483667" r:id="rId7"/>
    <p:sldLayoutId id="2147483656" r:id="rId8"/>
    <p:sldLayoutId id="2147483658" r:id="rId9"/>
    <p:sldLayoutId id="2147483668" r:id="rId10"/>
    <p:sldLayoutId id="2147483659" r:id="rId11"/>
    <p:sldLayoutId id="2147483660" r:id="rId12"/>
    <p:sldLayoutId id="2147483669" r:id="rId13"/>
    <p:sldLayoutId id="2147483661" r:id="rId14"/>
    <p:sldLayoutId id="2147483662" r:id="rId15"/>
    <p:sldLayoutId id="2147483670" r:id="rId16"/>
    <p:sldLayoutId id="2147483664" r:id="rId17"/>
    <p:sldLayoutId id="2147483663" r:id="rId18"/>
    <p:sldLayoutId id="2147483671" r:id="rId19"/>
    <p:sldLayoutId id="2147483665" r:id="rId20"/>
    <p:sldLayoutId id="2147483666" r:id="rId21"/>
    <p:sldLayoutId id="2147483673" r:id="rId22"/>
  </p:sldLayoutIdLst>
  <p:hf hdr="0" dt="0"/>
  <p:txStyles>
    <p:titleStyle>
      <a:lvl1pPr algn="l" defTabSz="914400" rtl="0" eaLnBrk="1" latinLnBrk="0" hangingPunct="1">
        <a:spcBef>
          <a:spcPct val="0"/>
        </a:spcBef>
        <a:buNone/>
        <a:defRPr sz="2800" kern="1200">
          <a:solidFill>
            <a:schemeClr val="bg1"/>
          </a:solidFill>
          <a:latin typeface="+mj-lt"/>
          <a:ea typeface="+mj-ea"/>
          <a:cs typeface="+mj-cs"/>
        </a:defRPr>
      </a:lvl1pPr>
    </p:titleStyle>
    <p:bodyStyle>
      <a:lvl1pPr marL="0" indent="0" algn="l" defTabSz="914400" rtl="0" eaLnBrk="1" latinLnBrk="0" hangingPunct="1">
        <a:lnSpc>
          <a:spcPts val="2300"/>
        </a:lnSpc>
        <a:spcBef>
          <a:spcPts val="0"/>
        </a:spcBef>
        <a:spcAft>
          <a:spcPts val="1500"/>
        </a:spcAft>
        <a:buFont typeface="Arial" pitchFamily="34" charset="0"/>
        <a:buNone/>
        <a:defRPr sz="1800" kern="1200">
          <a:solidFill>
            <a:schemeClr val="tx1"/>
          </a:solidFill>
          <a:latin typeface="+mn-lt"/>
          <a:ea typeface="+mn-ea"/>
          <a:cs typeface="+mn-cs"/>
        </a:defRPr>
      </a:lvl1pPr>
      <a:lvl2pPr marL="173038" indent="-173038" algn="l" defTabSz="914400" rtl="0" eaLnBrk="1" latinLnBrk="0" hangingPunct="1">
        <a:lnSpc>
          <a:spcPts val="2300"/>
        </a:lnSpc>
        <a:spcBef>
          <a:spcPts val="0"/>
        </a:spcBef>
        <a:spcAft>
          <a:spcPts val="1500"/>
        </a:spcAft>
        <a:buFont typeface="Arial" pitchFamily="34" charset="0"/>
        <a:buChar char="•"/>
        <a:defRPr sz="1800" kern="1200">
          <a:solidFill>
            <a:schemeClr val="tx1"/>
          </a:solidFill>
          <a:latin typeface="+mn-lt"/>
          <a:ea typeface="+mn-ea"/>
          <a:cs typeface="+mn-cs"/>
        </a:defRPr>
      </a:lvl2pPr>
      <a:lvl3pPr marL="374650" indent="-180975" algn="l" defTabSz="914400" rtl="0" eaLnBrk="1" latinLnBrk="0" hangingPunct="1">
        <a:lnSpc>
          <a:spcPts val="2300"/>
        </a:lnSpc>
        <a:spcBef>
          <a:spcPts val="0"/>
        </a:spcBef>
        <a:spcAft>
          <a:spcPts val="1500"/>
        </a:spcAft>
        <a:buFont typeface="Minion Pro" pitchFamily="18" charset="0"/>
        <a:buChar char="‒"/>
        <a:tabLst/>
        <a:defRPr sz="1800" kern="1200">
          <a:solidFill>
            <a:schemeClr val="tx1"/>
          </a:solidFill>
          <a:latin typeface="+mn-lt"/>
          <a:ea typeface="+mn-ea"/>
          <a:cs typeface="+mn-cs"/>
        </a:defRPr>
      </a:lvl3pPr>
      <a:lvl4pPr marL="1600200" indent="-228600" algn="l" defTabSz="914400" rtl="0" eaLnBrk="1" latinLnBrk="0" hangingPunct="1">
        <a:lnSpc>
          <a:spcPts val="2300"/>
        </a:lnSpc>
        <a:spcBef>
          <a:spcPts val="0"/>
        </a:spcBef>
        <a:spcAft>
          <a:spcPts val="1500"/>
        </a:spcAft>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ts val="2300"/>
        </a:lnSpc>
        <a:spcBef>
          <a:spcPts val="0"/>
        </a:spcBef>
        <a:spcAft>
          <a:spcPts val="1500"/>
        </a:spcAft>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xml"/><Relationship Id="rId1" Type="http://schemas.openxmlformats.org/officeDocument/2006/relationships/slideLayout" Target="../slideLayouts/slideLayout3.xml"/><Relationship Id="rId6" Type="http://schemas.openxmlformats.org/officeDocument/2006/relationships/image" Target="../media/image16.jpeg"/><Relationship Id="rId5" Type="http://schemas.openxmlformats.org/officeDocument/2006/relationships/image" Target="../media/image15.jpeg"/><Relationship Id="rId4" Type="http://schemas.openxmlformats.org/officeDocument/2006/relationships/image" Target="../media/image14.jpeg"/></Relationships>
</file>

<file path=ppt/slides/_rels/slide3.xml.rels><?xml version="1.0" encoding="UTF-8" standalone="yes"?>
<Relationships xmlns="http://schemas.openxmlformats.org/package/2006/relationships"><Relationship Id="rId8" Type="http://schemas.openxmlformats.org/officeDocument/2006/relationships/diagramData" Target="../diagrams/data2.xml"/><Relationship Id="rId3" Type="http://schemas.openxmlformats.org/officeDocument/2006/relationships/diagramData" Target="../diagrams/data1.xml"/><Relationship Id="rId7" Type="http://schemas.microsoft.com/office/2007/relationships/diagramDrawing" Target="../diagrams/drawing1.xml"/><Relationship Id="rId12" Type="http://schemas.microsoft.com/office/2007/relationships/diagramDrawing" Target="../diagrams/drawing2.xml"/><Relationship Id="rId2" Type="http://schemas.openxmlformats.org/officeDocument/2006/relationships/notesSlide" Target="../notesSlides/notesSlide3.xml"/><Relationship Id="rId1" Type="http://schemas.openxmlformats.org/officeDocument/2006/relationships/slideLayout" Target="../slideLayouts/slideLayout3.xml"/><Relationship Id="rId6" Type="http://schemas.openxmlformats.org/officeDocument/2006/relationships/diagramColors" Target="../diagrams/colors1.xml"/><Relationship Id="rId11" Type="http://schemas.openxmlformats.org/officeDocument/2006/relationships/diagramColors" Target="../diagrams/colors2.xml"/><Relationship Id="rId5" Type="http://schemas.openxmlformats.org/officeDocument/2006/relationships/diagramQuickStyle" Target="../diagrams/quickStyle1.xml"/><Relationship Id="rId10" Type="http://schemas.openxmlformats.org/officeDocument/2006/relationships/diagramQuickStyle" Target="../diagrams/quickStyle2.xml"/><Relationship Id="rId4" Type="http://schemas.openxmlformats.org/officeDocument/2006/relationships/diagramLayout" Target="../diagrams/layout1.xml"/><Relationship Id="rId9" Type="http://schemas.openxmlformats.org/officeDocument/2006/relationships/diagramLayout" Target="../diagrams/layout2.xml"/></Relationships>
</file>

<file path=ppt/slides/_rels/slide4.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4.xml"/><Relationship Id="rId1" Type="http://schemas.openxmlformats.org/officeDocument/2006/relationships/slideLayout" Target="../slideLayouts/slideLayout3.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6.xml"/><Relationship Id="rId1" Type="http://schemas.openxmlformats.org/officeDocument/2006/relationships/slideLayout" Target="../slideLayouts/slideLayout3.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26.gif"/><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8.xml"/><Relationship Id="rId1" Type="http://schemas.openxmlformats.org/officeDocument/2006/relationships/slideLayout" Target="../slideLayouts/slideLayout3.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9.xml.rels><?xml version="1.0" encoding="UTF-8" standalone="yes"?>
<Relationships xmlns="http://schemas.openxmlformats.org/package/2006/relationships"><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9.xml"/><Relationship Id="rId1" Type="http://schemas.openxmlformats.org/officeDocument/2006/relationships/slideLayout" Target="../slideLayouts/slideLayout3.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68313" y="260800"/>
            <a:ext cx="8004175" cy="847553"/>
          </a:xfrm>
        </p:spPr>
        <p:txBody>
          <a:bodyPr/>
          <a:lstStyle/>
          <a:p>
            <a:r>
              <a:rPr lang="en-GB" sz="3200" dirty="0" smtClean="0"/>
              <a:t>The Future of Roads and Cities</a:t>
            </a:r>
            <a:br>
              <a:rPr lang="en-GB" sz="3200" dirty="0" smtClean="0"/>
            </a:br>
            <a:r>
              <a:rPr lang="en-GB" sz="2000" i="1" dirty="0" smtClean="0"/>
              <a:t>Presentation to the Parliamentary Scientific Committee</a:t>
            </a:r>
            <a:br>
              <a:rPr lang="en-GB" sz="2000" i="1" dirty="0" smtClean="0"/>
            </a:br>
            <a:r>
              <a:rPr lang="en-GB" sz="2000" i="1" dirty="0"/>
              <a:t/>
            </a:r>
            <a:br>
              <a:rPr lang="en-GB" sz="2000" i="1" dirty="0"/>
            </a:br>
            <a:r>
              <a:rPr lang="en-GB" sz="2000" i="1" dirty="0" smtClean="0"/>
              <a:t/>
            </a:r>
            <a:br>
              <a:rPr lang="en-GB" sz="2000" i="1" dirty="0" smtClean="0"/>
            </a:br>
            <a:r>
              <a:rPr lang="en-GB" sz="2800" dirty="0" smtClean="0"/>
              <a:t>Steve Yianni</a:t>
            </a:r>
            <a:br>
              <a:rPr lang="en-GB" sz="2800" dirty="0" smtClean="0"/>
            </a:br>
            <a:r>
              <a:rPr lang="en-GB" sz="2800" dirty="0" smtClean="0"/>
              <a:t>Chief Executive</a:t>
            </a:r>
            <a:br>
              <a:rPr lang="en-GB" sz="2800" dirty="0" smtClean="0"/>
            </a:br>
            <a:r>
              <a:rPr lang="en-GB" sz="2800" dirty="0" smtClean="0"/>
              <a:t>Transport Systems Catapult</a:t>
            </a:r>
            <a:endParaRPr lang="en-GB" sz="2800" dirty="0"/>
          </a:p>
        </p:txBody>
      </p:sp>
      <p:sp>
        <p:nvSpPr>
          <p:cNvPr id="4" name="Subtitle 2"/>
          <p:cNvSpPr txBox="1">
            <a:spLocks/>
          </p:cNvSpPr>
          <p:nvPr/>
        </p:nvSpPr>
        <p:spPr>
          <a:xfrm>
            <a:off x="445531" y="2691281"/>
            <a:ext cx="8026957" cy="654909"/>
          </a:xfrm>
          <a:prstGeom prst="rect">
            <a:avLst/>
          </a:prstGeom>
        </p:spPr>
        <p:txBody>
          <a:bodyPr vert="horz" lIns="0" tIns="0" rIns="0" bIns="0" rtlCol="0">
            <a:noAutofit/>
          </a:bodyPr>
          <a:lstStyle>
            <a:lvl1pPr marL="0" indent="0" algn="l" defTabSz="914400" rtl="0" eaLnBrk="1" latinLnBrk="0" hangingPunct="1">
              <a:lnSpc>
                <a:spcPts val="4600"/>
              </a:lnSpc>
              <a:spcBef>
                <a:spcPts val="0"/>
              </a:spcBef>
              <a:spcAft>
                <a:spcPts val="0"/>
              </a:spcAft>
              <a:buFont typeface="Arial" pitchFamily="34" charset="0"/>
              <a:buNone/>
              <a:defRPr sz="4100" kern="1200">
                <a:solidFill>
                  <a:schemeClr val="tx1"/>
                </a:solidFill>
                <a:latin typeface="+mn-lt"/>
                <a:ea typeface="+mn-ea"/>
                <a:cs typeface="+mn-cs"/>
              </a:defRPr>
            </a:lvl1pPr>
            <a:lvl2pPr marL="457200" indent="0" algn="ctr" defTabSz="914400" rtl="0" eaLnBrk="1" latinLnBrk="0" hangingPunct="1">
              <a:lnSpc>
                <a:spcPts val="2300"/>
              </a:lnSpc>
              <a:spcBef>
                <a:spcPts val="0"/>
              </a:spcBef>
              <a:spcAft>
                <a:spcPts val="1500"/>
              </a:spcAft>
              <a:buFont typeface="Arial" pitchFamily="34" charset="0"/>
              <a:buNone/>
              <a:defRPr sz="1800" kern="1200">
                <a:solidFill>
                  <a:schemeClr val="tx1">
                    <a:tint val="75000"/>
                  </a:schemeClr>
                </a:solidFill>
                <a:latin typeface="+mn-lt"/>
                <a:ea typeface="+mn-ea"/>
                <a:cs typeface="+mn-cs"/>
              </a:defRPr>
            </a:lvl2pPr>
            <a:lvl3pPr marL="914400" indent="0" algn="ctr" defTabSz="914400" rtl="0" eaLnBrk="1" latinLnBrk="0" hangingPunct="1">
              <a:lnSpc>
                <a:spcPts val="2300"/>
              </a:lnSpc>
              <a:spcBef>
                <a:spcPts val="0"/>
              </a:spcBef>
              <a:spcAft>
                <a:spcPts val="1500"/>
              </a:spcAft>
              <a:buFont typeface="Minion Pro" pitchFamily="18" charset="0"/>
              <a:buNone/>
              <a:tabLst/>
              <a:defRPr sz="1800" kern="1200">
                <a:solidFill>
                  <a:schemeClr val="tx1">
                    <a:tint val="75000"/>
                  </a:schemeClr>
                </a:solidFill>
                <a:latin typeface="+mn-lt"/>
                <a:ea typeface="+mn-ea"/>
                <a:cs typeface="+mn-cs"/>
              </a:defRPr>
            </a:lvl3pPr>
            <a:lvl4pPr marL="1371600" indent="0" algn="ctr" defTabSz="914400" rtl="0" eaLnBrk="1" latinLnBrk="0" hangingPunct="1">
              <a:lnSpc>
                <a:spcPts val="2300"/>
              </a:lnSpc>
              <a:spcBef>
                <a:spcPts val="0"/>
              </a:spcBef>
              <a:spcAft>
                <a:spcPts val="1500"/>
              </a:spcAft>
              <a:buFont typeface="Arial" pitchFamily="34" charset="0"/>
              <a:buNone/>
              <a:defRPr sz="1800" kern="1200">
                <a:solidFill>
                  <a:schemeClr val="tx1">
                    <a:tint val="75000"/>
                  </a:schemeClr>
                </a:solidFill>
                <a:latin typeface="+mn-lt"/>
                <a:ea typeface="+mn-ea"/>
                <a:cs typeface="+mn-cs"/>
              </a:defRPr>
            </a:lvl4pPr>
            <a:lvl5pPr marL="1828800" indent="0" algn="ctr" defTabSz="914400" rtl="0" eaLnBrk="1" latinLnBrk="0" hangingPunct="1">
              <a:lnSpc>
                <a:spcPts val="2300"/>
              </a:lnSpc>
              <a:spcBef>
                <a:spcPts val="0"/>
              </a:spcBef>
              <a:spcAft>
                <a:spcPts val="1500"/>
              </a:spcAft>
              <a:buFont typeface="Arial" pitchFamily="34" charset="0"/>
              <a:buNone/>
              <a:defRPr sz="18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en-GB" dirty="0" smtClean="0"/>
              <a:t> </a:t>
            </a:r>
            <a:endParaRPr lang="en-GB" dirty="0"/>
          </a:p>
        </p:txBody>
      </p:sp>
    </p:spTree>
    <p:extLst>
      <p:ext uri="{BB962C8B-B14F-4D97-AF65-F5344CB8AC3E}">
        <p14:creationId xmlns:p14="http://schemas.microsoft.com/office/powerpoint/2010/main" val="295531248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GB" dirty="0" smtClean="0"/>
              <a:t>Thank You</a:t>
            </a:r>
            <a:endParaRPr lang="en-GB" dirty="0"/>
          </a:p>
        </p:txBody>
      </p:sp>
    </p:spTree>
    <p:extLst>
      <p:ext uri="{BB962C8B-B14F-4D97-AF65-F5344CB8AC3E}">
        <p14:creationId xmlns:p14="http://schemas.microsoft.com/office/powerpoint/2010/main" val="38035527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8313" y="285642"/>
            <a:ext cx="6886301" cy="474162"/>
          </a:xfrm>
        </p:spPr>
        <p:txBody>
          <a:bodyPr/>
          <a:lstStyle/>
          <a:p>
            <a:r>
              <a:rPr lang="en-GB" dirty="0" smtClean="0"/>
              <a:t>Introduction to Intelligent Mobility</a:t>
            </a:r>
            <a:endParaRPr lang="en-GB" dirty="0"/>
          </a:p>
        </p:txBody>
      </p:sp>
      <p:sp>
        <p:nvSpPr>
          <p:cNvPr id="3" name="Slide Number Placeholder 2"/>
          <p:cNvSpPr>
            <a:spLocks noGrp="1"/>
          </p:cNvSpPr>
          <p:nvPr>
            <p:ph type="sldNum" sz="quarter" idx="4"/>
          </p:nvPr>
        </p:nvSpPr>
        <p:spPr/>
        <p:txBody>
          <a:bodyPr/>
          <a:lstStyle/>
          <a:p>
            <a:fld id="{45892F91-5CC2-43D4-AED8-2E8319CCDCA8}" type="slidenum">
              <a:rPr lang="en-GB" smtClean="0"/>
              <a:pPr/>
              <a:t>2</a:t>
            </a:fld>
            <a:endParaRPr lang="en-GB" dirty="0"/>
          </a:p>
        </p:txBody>
      </p:sp>
      <p:grpSp>
        <p:nvGrpSpPr>
          <p:cNvPr id="7" name="Group 6"/>
          <p:cNvGrpSpPr/>
          <p:nvPr/>
        </p:nvGrpSpPr>
        <p:grpSpPr>
          <a:xfrm>
            <a:off x="268192" y="1086928"/>
            <a:ext cx="8617015" cy="5654440"/>
            <a:chOff x="268193" y="764704"/>
            <a:chExt cx="8616128" cy="5976664"/>
          </a:xfrm>
        </p:grpSpPr>
        <p:cxnSp>
          <p:nvCxnSpPr>
            <p:cNvPr id="8" name="Straight Connector 7"/>
            <p:cNvCxnSpPr/>
            <p:nvPr/>
          </p:nvCxnSpPr>
          <p:spPr>
            <a:xfrm>
              <a:off x="4572000" y="4132151"/>
              <a:ext cx="6134" cy="451920"/>
            </a:xfrm>
            <a:prstGeom prst="line">
              <a:avLst/>
            </a:prstGeom>
            <a:ln w="57150">
              <a:solidFill>
                <a:srgbClr val="92D050"/>
              </a:solidFill>
            </a:ln>
          </p:spPr>
          <p:style>
            <a:lnRef idx="1">
              <a:schemeClr val="accent1"/>
            </a:lnRef>
            <a:fillRef idx="0">
              <a:schemeClr val="accent1"/>
            </a:fillRef>
            <a:effectRef idx="0">
              <a:schemeClr val="accent1"/>
            </a:effectRef>
            <a:fontRef idx="minor">
              <a:schemeClr val="tx1"/>
            </a:fontRef>
          </p:style>
        </p:cxnSp>
        <p:pic>
          <p:nvPicPr>
            <p:cNvPr id="9" name="Picture 8"/>
            <p:cNvPicPr/>
            <p:nvPr/>
          </p:nvPicPr>
          <p:blipFill>
            <a:blip r:embed="rId3"/>
            <a:stretch>
              <a:fillRect/>
            </a:stretch>
          </p:blipFill>
          <p:spPr>
            <a:xfrm>
              <a:off x="2863517" y="4979857"/>
              <a:ext cx="3532359" cy="1689503"/>
            </a:xfrm>
            <a:prstGeom prst="rect">
              <a:avLst/>
            </a:prstGeom>
          </p:spPr>
        </p:pic>
        <p:cxnSp>
          <p:nvCxnSpPr>
            <p:cNvPr id="10" name="Straight Connector 9"/>
            <p:cNvCxnSpPr>
              <a:stCxn id="16" idx="1"/>
              <a:endCxn id="19" idx="3"/>
            </p:cNvCxnSpPr>
            <p:nvPr/>
          </p:nvCxnSpPr>
          <p:spPr>
            <a:xfrm flipH="1" flipV="1">
              <a:off x="1874698" y="2813287"/>
              <a:ext cx="1317721" cy="557056"/>
            </a:xfrm>
            <a:prstGeom prst="line">
              <a:avLst/>
            </a:prstGeom>
            <a:ln w="57150">
              <a:solidFill>
                <a:srgbClr val="92D050"/>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a:stCxn id="27" idx="5"/>
            </p:cNvCxnSpPr>
            <p:nvPr/>
          </p:nvCxnSpPr>
          <p:spPr>
            <a:xfrm>
              <a:off x="2129747" y="1945724"/>
              <a:ext cx="1155488" cy="785402"/>
            </a:xfrm>
            <a:prstGeom prst="line">
              <a:avLst/>
            </a:prstGeom>
            <a:ln w="57150">
              <a:solidFill>
                <a:srgbClr val="92D050"/>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a:stCxn id="16" idx="3"/>
              <a:endCxn id="20" idx="1"/>
            </p:cNvCxnSpPr>
            <p:nvPr/>
          </p:nvCxnSpPr>
          <p:spPr>
            <a:xfrm flipV="1">
              <a:off x="5925964" y="2860040"/>
              <a:ext cx="1217561" cy="510303"/>
            </a:xfrm>
            <a:prstGeom prst="line">
              <a:avLst/>
            </a:prstGeom>
            <a:ln w="57150">
              <a:solidFill>
                <a:srgbClr val="92D050"/>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a:stCxn id="26" idx="3"/>
            </p:cNvCxnSpPr>
            <p:nvPr/>
          </p:nvCxnSpPr>
          <p:spPr>
            <a:xfrm flipH="1">
              <a:off x="5871648" y="1945725"/>
              <a:ext cx="1092436" cy="805766"/>
            </a:xfrm>
            <a:prstGeom prst="line">
              <a:avLst/>
            </a:prstGeom>
            <a:ln w="57150">
              <a:solidFill>
                <a:srgbClr val="92D050"/>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4591723" y="1899903"/>
              <a:ext cx="2" cy="592993"/>
            </a:xfrm>
            <a:prstGeom prst="line">
              <a:avLst/>
            </a:prstGeom>
            <a:ln w="57150">
              <a:solidFill>
                <a:srgbClr val="92D050"/>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4596148" y="3228006"/>
              <a:ext cx="2" cy="592993"/>
            </a:xfrm>
            <a:prstGeom prst="line">
              <a:avLst/>
            </a:prstGeom>
            <a:ln w="57150">
              <a:solidFill>
                <a:srgbClr val="92D050"/>
              </a:solidFill>
            </a:ln>
          </p:spPr>
          <p:style>
            <a:lnRef idx="1">
              <a:schemeClr val="accent1"/>
            </a:lnRef>
            <a:fillRef idx="0">
              <a:schemeClr val="accent1"/>
            </a:fillRef>
            <a:effectRef idx="0">
              <a:schemeClr val="accent1"/>
            </a:effectRef>
            <a:fontRef idx="minor">
              <a:schemeClr val="tx1"/>
            </a:fontRef>
          </p:style>
        </p:cxnSp>
        <p:sp>
          <p:nvSpPr>
            <p:cNvPr id="16" name="Rounded Rectangle 15"/>
            <p:cNvSpPr/>
            <p:nvPr/>
          </p:nvSpPr>
          <p:spPr>
            <a:xfrm>
              <a:off x="3192419" y="2487110"/>
              <a:ext cx="2733545" cy="1766465"/>
            </a:xfrm>
            <a:prstGeom prst="roundRect">
              <a:avLst/>
            </a:prstGeom>
            <a:solidFill>
              <a:schemeClr val="bg2">
                <a:lumMod val="2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solidFill>
                  <a:schemeClr val="bg1"/>
                </a:solidFill>
              </a:endParaRPr>
            </a:p>
          </p:txBody>
        </p:sp>
        <p:sp>
          <p:nvSpPr>
            <p:cNvPr id="17" name="Title 1"/>
            <p:cNvSpPr txBox="1">
              <a:spLocks/>
            </p:cNvSpPr>
            <p:nvPr/>
          </p:nvSpPr>
          <p:spPr bwMode="auto">
            <a:xfrm>
              <a:off x="2863517" y="2576581"/>
              <a:ext cx="3532359" cy="6056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algn="ctr" defTabSz="457200" rtl="0" fontAlgn="base">
                <a:lnSpc>
                  <a:spcPts val="5080"/>
                </a:lnSpc>
                <a:spcBef>
                  <a:spcPct val="0"/>
                </a:spcBef>
                <a:spcAft>
                  <a:spcPct val="0"/>
                </a:spcAft>
                <a:defRPr sz="4800" kern="1200">
                  <a:solidFill>
                    <a:schemeClr val="accent1"/>
                  </a:solidFill>
                  <a:latin typeface="Arial"/>
                  <a:ea typeface="Arial Black" pitchFamily="34" charset="0"/>
                  <a:cs typeface="Arial"/>
                </a:defRPr>
              </a:lvl1pPr>
              <a:lvl2pPr algn="l" defTabSz="457200" rtl="0" fontAlgn="base">
                <a:lnSpc>
                  <a:spcPts val="2375"/>
                </a:lnSpc>
                <a:spcBef>
                  <a:spcPct val="0"/>
                </a:spcBef>
                <a:spcAft>
                  <a:spcPct val="0"/>
                </a:spcAft>
                <a:defRPr sz="2400">
                  <a:solidFill>
                    <a:schemeClr val="accent1"/>
                  </a:solidFill>
                  <a:latin typeface="Arial Black" pitchFamily="34" charset="0"/>
                  <a:ea typeface="Arial Black" pitchFamily="34" charset="0"/>
                  <a:cs typeface="Arial Black" pitchFamily="34" charset="0"/>
                </a:defRPr>
              </a:lvl2pPr>
              <a:lvl3pPr algn="l" defTabSz="457200" rtl="0" fontAlgn="base">
                <a:lnSpc>
                  <a:spcPts val="2375"/>
                </a:lnSpc>
                <a:spcBef>
                  <a:spcPct val="0"/>
                </a:spcBef>
                <a:spcAft>
                  <a:spcPct val="0"/>
                </a:spcAft>
                <a:defRPr sz="2400">
                  <a:solidFill>
                    <a:schemeClr val="accent1"/>
                  </a:solidFill>
                  <a:latin typeface="Arial Black" pitchFamily="34" charset="0"/>
                  <a:ea typeface="Arial Black" pitchFamily="34" charset="0"/>
                  <a:cs typeface="Arial Black" pitchFamily="34" charset="0"/>
                </a:defRPr>
              </a:lvl3pPr>
              <a:lvl4pPr algn="l" defTabSz="457200" rtl="0" fontAlgn="base">
                <a:lnSpc>
                  <a:spcPts val="2375"/>
                </a:lnSpc>
                <a:spcBef>
                  <a:spcPct val="0"/>
                </a:spcBef>
                <a:spcAft>
                  <a:spcPct val="0"/>
                </a:spcAft>
                <a:defRPr sz="2400">
                  <a:solidFill>
                    <a:schemeClr val="accent1"/>
                  </a:solidFill>
                  <a:latin typeface="Arial Black" pitchFamily="34" charset="0"/>
                  <a:ea typeface="Arial Black" pitchFamily="34" charset="0"/>
                  <a:cs typeface="Arial Black" pitchFamily="34" charset="0"/>
                </a:defRPr>
              </a:lvl4pPr>
              <a:lvl5pPr algn="l" defTabSz="457200" rtl="0" fontAlgn="base">
                <a:lnSpc>
                  <a:spcPts val="2375"/>
                </a:lnSpc>
                <a:spcBef>
                  <a:spcPct val="0"/>
                </a:spcBef>
                <a:spcAft>
                  <a:spcPct val="0"/>
                </a:spcAft>
                <a:defRPr sz="2400">
                  <a:solidFill>
                    <a:schemeClr val="accent1"/>
                  </a:solidFill>
                  <a:latin typeface="Arial Black" pitchFamily="34" charset="0"/>
                  <a:ea typeface="Arial Black" pitchFamily="34" charset="0"/>
                  <a:cs typeface="Arial Black" pitchFamily="34" charset="0"/>
                </a:defRPr>
              </a:lvl5pPr>
              <a:lvl6pPr marL="457200" algn="l" defTabSz="457200" rtl="0" fontAlgn="base">
                <a:lnSpc>
                  <a:spcPts val="2375"/>
                </a:lnSpc>
                <a:spcBef>
                  <a:spcPct val="0"/>
                </a:spcBef>
                <a:spcAft>
                  <a:spcPct val="0"/>
                </a:spcAft>
                <a:defRPr sz="2400">
                  <a:solidFill>
                    <a:schemeClr val="accent1"/>
                  </a:solidFill>
                  <a:latin typeface="Arial Black" pitchFamily="34" charset="0"/>
                  <a:ea typeface="Arial Black" pitchFamily="34" charset="0"/>
                  <a:cs typeface="Arial Black" pitchFamily="34" charset="0"/>
                </a:defRPr>
              </a:lvl6pPr>
              <a:lvl7pPr marL="914400" algn="l" defTabSz="457200" rtl="0" fontAlgn="base">
                <a:lnSpc>
                  <a:spcPts val="2375"/>
                </a:lnSpc>
                <a:spcBef>
                  <a:spcPct val="0"/>
                </a:spcBef>
                <a:spcAft>
                  <a:spcPct val="0"/>
                </a:spcAft>
                <a:defRPr sz="2400">
                  <a:solidFill>
                    <a:schemeClr val="accent1"/>
                  </a:solidFill>
                  <a:latin typeface="Arial Black" pitchFamily="34" charset="0"/>
                  <a:ea typeface="Arial Black" pitchFamily="34" charset="0"/>
                  <a:cs typeface="Arial Black" pitchFamily="34" charset="0"/>
                </a:defRPr>
              </a:lvl7pPr>
              <a:lvl8pPr marL="1371600" algn="l" defTabSz="457200" rtl="0" fontAlgn="base">
                <a:lnSpc>
                  <a:spcPts val="2375"/>
                </a:lnSpc>
                <a:spcBef>
                  <a:spcPct val="0"/>
                </a:spcBef>
                <a:spcAft>
                  <a:spcPct val="0"/>
                </a:spcAft>
                <a:defRPr sz="2400">
                  <a:solidFill>
                    <a:schemeClr val="accent1"/>
                  </a:solidFill>
                  <a:latin typeface="Arial Black" pitchFamily="34" charset="0"/>
                  <a:ea typeface="Arial Black" pitchFamily="34" charset="0"/>
                  <a:cs typeface="Arial Black" pitchFamily="34" charset="0"/>
                </a:defRPr>
              </a:lvl8pPr>
              <a:lvl9pPr marL="1828800" algn="l" defTabSz="457200" rtl="0" fontAlgn="base">
                <a:lnSpc>
                  <a:spcPts val="2375"/>
                </a:lnSpc>
                <a:spcBef>
                  <a:spcPct val="0"/>
                </a:spcBef>
                <a:spcAft>
                  <a:spcPct val="0"/>
                </a:spcAft>
                <a:defRPr sz="2400">
                  <a:solidFill>
                    <a:schemeClr val="accent1"/>
                  </a:solidFill>
                  <a:latin typeface="Arial Black" pitchFamily="34" charset="0"/>
                  <a:ea typeface="Arial Black" pitchFamily="34" charset="0"/>
                  <a:cs typeface="Arial Black" pitchFamily="34" charset="0"/>
                </a:defRPr>
              </a:lvl9pPr>
            </a:lstStyle>
            <a:p>
              <a:r>
                <a:rPr lang="en-GB" sz="1800" dirty="0">
                  <a:solidFill>
                    <a:schemeClr val="bg1"/>
                  </a:solidFill>
                  <a:latin typeface="Arial Black" pitchFamily="34" charset="0"/>
                  <a:cs typeface="Arial Black" pitchFamily="34" charset="0"/>
                </a:rPr>
                <a:t>Intelligent </a:t>
              </a:r>
              <a:r>
                <a:rPr lang="en-GB" sz="1800" dirty="0" smtClean="0">
                  <a:solidFill>
                    <a:schemeClr val="bg1"/>
                  </a:solidFill>
                  <a:latin typeface="Arial Black" pitchFamily="34" charset="0"/>
                  <a:cs typeface="Arial Black" pitchFamily="34" charset="0"/>
                </a:rPr>
                <a:t>Mobility</a:t>
              </a:r>
            </a:p>
            <a:p>
              <a:r>
                <a:rPr lang="en-GB" sz="1800" dirty="0" smtClean="0">
                  <a:solidFill>
                    <a:schemeClr val="bg1"/>
                  </a:solidFill>
                  <a:latin typeface="Arial Black" pitchFamily="34" charset="0"/>
                  <a:cs typeface="Arial Black" pitchFamily="34" charset="0"/>
                </a:rPr>
                <a:t>National Initiative</a:t>
              </a:r>
            </a:p>
            <a:p>
              <a:r>
                <a:rPr lang="en-GB" sz="1800" dirty="0" smtClean="0">
                  <a:solidFill>
                    <a:schemeClr val="bg1"/>
                  </a:solidFill>
                  <a:latin typeface="Arial Black" pitchFamily="34" charset="0"/>
                  <a:cs typeface="Arial Black" pitchFamily="34" charset="0"/>
                </a:rPr>
                <a:t> </a:t>
              </a:r>
              <a:endParaRPr lang="en-GB" sz="1800" dirty="0">
                <a:solidFill>
                  <a:schemeClr val="bg1"/>
                </a:solidFill>
                <a:latin typeface="Arial Black" pitchFamily="34" charset="0"/>
                <a:cs typeface="Arial Black" pitchFamily="34" charset="0"/>
              </a:endParaRPr>
            </a:p>
            <a:p>
              <a:r>
                <a:rPr lang="en-GB" sz="1800" dirty="0">
                  <a:solidFill>
                    <a:schemeClr val="bg1"/>
                  </a:solidFill>
                  <a:latin typeface="Arial Black" pitchFamily="34" charset="0"/>
                  <a:cs typeface="Arial Black" pitchFamily="34" charset="0"/>
                </a:rPr>
                <a:t>Task Force</a:t>
              </a:r>
            </a:p>
          </p:txBody>
        </p:sp>
        <p:pic>
          <p:nvPicPr>
            <p:cNvPr id="18" name="Picture 2" descr="http://www.e-architect.co.uk/images/jpgs/london/heathrow_terminal_5_hmc290108_1.jpg"/>
            <p:cNvPicPr>
              <a:picLocks noChangeAspect="1" noChangeArrowheads="1"/>
            </p:cNvPicPr>
            <p:nvPr/>
          </p:nvPicPr>
          <p:blipFill>
            <a:blip r:embed="rId4" cstate="print"/>
            <a:srcRect/>
            <a:stretch>
              <a:fillRect/>
            </a:stretch>
          </p:blipFill>
          <p:spPr bwMode="auto">
            <a:xfrm>
              <a:off x="3699454" y="764704"/>
              <a:ext cx="1728629" cy="1160024"/>
            </a:xfrm>
            <a:prstGeom prst="rect">
              <a:avLst/>
            </a:prstGeom>
            <a:noFill/>
          </p:spPr>
        </p:pic>
        <p:pic>
          <p:nvPicPr>
            <p:cNvPr id="19" name="Picture 18" descr="pendolino.jpg"/>
            <p:cNvPicPr>
              <a:picLocks noChangeAspect="1"/>
            </p:cNvPicPr>
            <p:nvPr/>
          </p:nvPicPr>
          <p:blipFill>
            <a:blip r:embed="rId5" cstate="print"/>
            <a:srcRect l="2632" t="10373" r="7895" b="3897"/>
            <a:stretch>
              <a:fillRect/>
            </a:stretch>
          </p:blipFill>
          <p:spPr>
            <a:xfrm>
              <a:off x="268193" y="2272745"/>
              <a:ext cx="1606505" cy="1081083"/>
            </a:xfrm>
            <a:prstGeom prst="rect">
              <a:avLst/>
            </a:prstGeom>
          </p:spPr>
        </p:pic>
        <p:pic>
          <p:nvPicPr>
            <p:cNvPr id="20" name="Picture 19" descr="ferry.jpg"/>
            <p:cNvPicPr>
              <a:picLocks noChangeAspect="1"/>
            </p:cNvPicPr>
            <p:nvPr/>
          </p:nvPicPr>
          <p:blipFill>
            <a:blip r:embed="rId6" cstate="print"/>
            <a:stretch>
              <a:fillRect/>
            </a:stretch>
          </p:blipFill>
          <p:spPr>
            <a:xfrm>
              <a:off x="7143525" y="2280829"/>
              <a:ext cx="1740796" cy="1158421"/>
            </a:xfrm>
            <a:prstGeom prst="rect">
              <a:avLst/>
            </a:prstGeom>
          </p:spPr>
        </p:pic>
        <p:sp>
          <p:nvSpPr>
            <p:cNvPr id="21" name="Rounded Rectangle 20"/>
            <p:cNvSpPr/>
            <p:nvPr/>
          </p:nvSpPr>
          <p:spPr>
            <a:xfrm>
              <a:off x="3232950" y="4601865"/>
              <a:ext cx="2754166" cy="2139503"/>
            </a:xfrm>
            <a:prstGeom prst="roundRect">
              <a:avLst/>
            </a:prstGeom>
            <a:no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22" name="TextBox 21"/>
            <p:cNvSpPr txBox="1"/>
            <p:nvPr/>
          </p:nvSpPr>
          <p:spPr>
            <a:xfrm>
              <a:off x="3163021" y="4649361"/>
              <a:ext cx="2925866" cy="507831"/>
            </a:xfrm>
            <a:prstGeom prst="rect">
              <a:avLst/>
            </a:prstGeom>
            <a:noFill/>
          </p:spPr>
          <p:txBody>
            <a:bodyPr wrap="none" rtlCol="0">
              <a:spAutoFit/>
            </a:bodyPr>
            <a:lstStyle/>
            <a:p>
              <a:pPr algn="ctr"/>
              <a:r>
                <a:rPr lang="en-GB" sz="1350" b="1" dirty="0"/>
                <a:t>The Voice of Road</a:t>
              </a:r>
            </a:p>
            <a:p>
              <a:pPr algn="ctr"/>
              <a:r>
                <a:rPr lang="en-GB" sz="1350" dirty="0"/>
                <a:t>(The Intelligent, Connected Vehicle)</a:t>
              </a:r>
            </a:p>
          </p:txBody>
        </p:sp>
        <p:sp>
          <p:nvSpPr>
            <p:cNvPr id="23" name="TextBox 22"/>
            <p:cNvSpPr txBox="1"/>
            <p:nvPr/>
          </p:nvSpPr>
          <p:spPr>
            <a:xfrm>
              <a:off x="4288664" y="1844824"/>
              <a:ext cx="665567" cy="253916"/>
            </a:xfrm>
            <a:prstGeom prst="rect">
              <a:avLst/>
            </a:prstGeom>
            <a:noFill/>
          </p:spPr>
          <p:txBody>
            <a:bodyPr wrap="none" rtlCol="0">
              <a:spAutoFit/>
            </a:bodyPr>
            <a:lstStyle/>
            <a:p>
              <a:r>
                <a:rPr lang="en-GB" sz="1050" dirty="0"/>
                <a:t>Aviation</a:t>
              </a:r>
            </a:p>
          </p:txBody>
        </p:sp>
        <p:sp>
          <p:nvSpPr>
            <p:cNvPr id="24" name="TextBox 23"/>
            <p:cNvSpPr txBox="1"/>
            <p:nvPr/>
          </p:nvSpPr>
          <p:spPr>
            <a:xfrm>
              <a:off x="901808" y="3308976"/>
              <a:ext cx="418704" cy="253916"/>
            </a:xfrm>
            <a:prstGeom prst="rect">
              <a:avLst/>
            </a:prstGeom>
            <a:noFill/>
          </p:spPr>
          <p:txBody>
            <a:bodyPr wrap="none" rtlCol="0">
              <a:spAutoFit/>
            </a:bodyPr>
            <a:lstStyle/>
            <a:p>
              <a:r>
                <a:rPr lang="en-GB" sz="1050" dirty="0"/>
                <a:t>Rail</a:t>
              </a:r>
            </a:p>
          </p:txBody>
        </p:sp>
        <p:sp>
          <p:nvSpPr>
            <p:cNvPr id="25" name="TextBox 24"/>
            <p:cNvSpPr txBox="1"/>
            <p:nvPr/>
          </p:nvSpPr>
          <p:spPr>
            <a:xfrm>
              <a:off x="7746300" y="3383261"/>
              <a:ext cx="598241" cy="253916"/>
            </a:xfrm>
            <a:prstGeom prst="rect">
              <a:avLst/>
            </a:prstGeom>
            <a:noFill/>
          </p:spPr>
          <p:txBody>
            <a:bodyPr wrap="none" rtlCol="0">
              <a:spAutoFit/>
            </a:bodyPr>
            <a:lstStyle/>
            <a:p>
              <a:r>
                <a:rPr lang="en-GB" sz="1050" dirty="0"/>
                <a:t>Marine</a:t>
              </a:r>
            </a:p>
          </p:txBody>
        </p:sp>
        <p:sp>
          <p:nvSpPr>
            <p:cNvPr id="26" name="Oval 25"/>
            <p:cNvSpPr/>
            <p:nvPr/>
          </p:nvSpPr>
          <p:spPr>
            <a:xfrm>
              <a:off x="6721288" y="1162076"/>
              <a:ext cx="1657908" cy="918102"/>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err="1"/>
                <a:t>CommunicationSystems</a:t>
              </a:r>
              <a:endParaRPr lang="en-GB" sz="1200" dirty="0"/>
            </a:p>
            <a:p>
              <a:pPr algn="ctr"/>
              <a:r>
                <a:rPr lang="en-GB" sz="1200" dirty="0"/>
                <a:t>(Telefonica, EE) </a:t>
              </a:r>
            </a:p>
          </p:txBody>
        </p:sp>
        <p:sp>
          <p:nvSpPr>
            <p:cNvPr id="27" name="Oval 26"/>
            <p:cNvSpPr/>
            <p:nvPr/>
          </p:nvSpPr>
          <p:spPr>
            <a:xfrm>
              <a:off x="714634" y="1162076"/>
              <a:ext cx="1657908" cy="918102"/>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a:t>Information Systems</a:t>
              </a:r>
            </a:p>
            <a:p>
              <a:pPr algn="ctr"/>
              <a:r>
                <a:rPr lang="en-GB" sz="1200" dirty="0"/>
                <a:t>(Google, Microsoft)</a:t>
              </a:r>
            </a:p>
          </p:txBody>
        </p:sp>
        <p:sp>
          <p:nvSpPr>
            <p:cNvPr id="28" name="Oval 27"/>
            <p:cNvSpPr/>
            <p:nvPr/>
          </p:nvSpPr>
          <p:spPr>
            <a:xfrm>
              <a:off x="714634" y="4669073"/>
              <a:ext cx="1657908" cy="918102"/>
            </a:xfrm>
            <a:prstGeom prst="ellipse">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a:t>Consumer Products</a:t>
              </a:r>
            </a:p>
            <a:p>
              <a:pPr algn="ctr"/>
              <a:r>
                <a:rPr lang="en-GB" sz="1200" dirty="0"/>
                <a:t>(Apple, Samsung)</a:t>
              </a:r>
            </a:p>
          </p:txBody>
        </p:sp>
        <p:sp>
          <p:nvSpPr>
            <p:cNvPr id="29" name="Oval 28"/>
            <p:cNvSpPr/>
            <p:nvPr/>
          </p:nvSpPr>
          <p:spPr>
            <a:xfrm>
              <a:off x="6721288" y="4670600"/>
              <a:ext cx="1657908" cy="918102"/>
            </a:xfrm>
            <a:prstGeom prst="ellipse">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a:solidFill>
                    <a:srgbClr val="FF0000"/>
                  </a:solidFill>
                </a:rPr>
                <a:t>SMART Cities</a:t>
              </a:r>
            </a:p>
          </p:txBody>
        </p:sp>
        <p:cxnSp>
          <p:nvCxnSpPr>
            <p:cNvPr id="30" name="Straight Connector 29"/>
            <p:cNvCxnSpPr>
              <a:stCxn id="29" idx="1"/>
            </p:cNvCxnSpPr>
            <p:nvPr/>
          </p:nvCxnSpPr>
          <p:spPr>
            <a:xfrm flipH="1" flipV="1">
              <a:off x="5925964" y="4014084"/>
              <a:ext cx="1038119" cy="790969"/>
            </a:xfrm>
            <a:prstGeom prst="line">
              <a:avLst/>
            </a:prstGeom>
            <a:ln w="57150">
              <a:solidFill>
                <a:srgbClr val="92D050"/>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a:endCxn id="28" idx="7"/>
            </p:cNvCxnSpPr>
            <p:nvPr/>
          </p:nvCxnSpPr>
          <p:spPr>
            <a:xfrm flipH="1">
              <a:off x="2129747" y="4046371"/>
              <a:ext cx="1033274" cy="757155"/>
            </a:xfrm>
            <a:prstGeom prst="line">
              <a:avLst/>
            </a:prstGeom>
            <a:ln w="57150">
              <a:solidFill>
                <a:srgbClr val="92D050"/>
              </a:solidFill>
            </a:ln>
          </p:spPr>
          <p:style>
            <a:lnRef idx="1">
              <a:schemeClr val="accent1"/>
            </a:lnRef>
            <a:fillRef idx="0">
              <a:schemeClr val="accent1"/>
            </a:fillRef>
            <a:effectRef idx="0">
              <a:schemeClr val="accent1"/>
            </a:effectRef>
            <a:fontRef idx="minor">
              <a:schemeClr val="tx1"/>
            </a:fontRef>
          </p:style>
        </p:cxnSp>
        <p:sp>
          <p:nvSpPr>
            <p:cNvPr id="32" name="Oval 31"/>
            <p:cNvSpPr/>
            <p:nvPr/>
          </p:nvSpPr>
          <p:spPr>
            <a:xfrm>
              <a:off x="1526972" y="3467204"/>
              <a:ext cx="994239" cy="786372"/>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900" dirty="0">
                  <a:solidFill>
                    <a:srgbClr val="FF0000"/>
                  </a:solidFill>
                </a:rPr>
                <a:t>Games &amp; Social Media</a:t>
              </a:r>
            </a:p>
          </p:txBody>
        </p:sp>
        <p:sp>
          <p:nvSpPr>
            <p:cNvPr id="33" name="Oval 32"/>
            <p:cNvSpPr/>
            <p:nvPr/>
          </p:nvSpPr>
          <p:spPr>
            <a:xfrm>
              <a:off x="6594415" y="3509302"/>
              <a:ext cx="972443" cy="744274"/>
            </a:xfrm>
            <a:prstGeom prst="ellipse">
              <a:avLst/>
            </a:prstGeom>
            <a:solidFill>
              <a:schemeClr val="tx2">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900" dirty="0" err="1"/>
                <a:t>SatNav</a:t>
              </a:r>
              <a:endParaRPr lang="en-GB" sz="900" dirty="0"/>
            </a:p>
            <a:p>
              <a:pPr algn="ctr"/>
              <a:r>
                <a:rPr lang="en-GB" sz="900" dirty="0"/>
                <a:t>Systems</a:t>
              </a:r>
            </a:p>
          </p:txBody>
        </p:sp>
        <p:cxnSp>
          <p:nvCxnSpPr>
            <p:cNvPr id="34" name="Straight Connector 33"/>
            <p:cNvCxnSpPr>
              <a:stCxn id="16" idx="1"/>
              <a:endCxn id="32" idx="7"/>
            </p:cNvCxnSpPr>
            <p:nvPr/>
          </p:nvCxnSpPr>
          <p:spPr>
            <a:xfrm flipH="1">
              <a:off x="2375608" y="3370343"/>
              <a:ext cx="816811" cy="212023"/>
            </a:xfrm>
            <a:prstGeom prst="line">
              <a:avLst/>
            </a:prstGeom>
            <a:ln w="57150">
              <a:solidFill>
                <a:srgbClr val="92D050"/>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a:stCxn id="33" idx="1"/>
            </p:cNvCxnSpPr>
            <p:nvPr/>
          </p:nvCxnSpPr>
          <p:spPr>
            <a:xfrm flipH="1" flipV="1">
              <a:off x="5959348" y="3360230"/>
              <a:ext cx="777478" cy="258068"/>
            </a:xfrm>
            <a:prstGeom prst="line">
              <a:avLst/>
            </a:prstGeom>
            <a:ln w="57150">
              <a:solidFill>
                <a:srgbClr val="92D05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19883931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8313" y="285642"/>
            <a:ext cx="7950473" cy="474162"/>
          </a:xfrm>
        </p:spPr>
        <p:txBody>
          <a:bodyPr/>
          <a:lstStyle/>
          <a:p>
            <a:r>
              <a:rPr lang="en-GB" dirty="0" smtClean="0"/>
              <a:t>Trends Driving Smart Transport Infrastructure</a:t>
            </a:r>
            <a:endParaRPr lang="en-GB" dirty="0"/>
          </a:p>
        </p:txBody>
      </p:sp>
      <p:sp>
        <p:nvSpPr>
          <p:cNvPr id="3" name="Slide Number Placeholder 2"/>
          <p:cNvSpPr>
            <a:spLocks noGrp="1"/>
          </p:cNvSpPr>
          <p:nvPr>
            <p:ph type="sldNum" sz="quarter" idx="4"/>
          </p:nvPr>
        </p:nvSpPr>
        <p:spPr/>
        <p:txBody>
          <a:bodyPr/>
          <a:lstStyle/>
          <a:p>
            <a:fld id="{45892F91-5CC2-43D4-AED8-2E8319CCDCA8}" type="slidenum">
              <a:rPr lang="en-GB" smtClean="0"/>
              <a:pPr/>
              <a:t>3</a:t>
            </a:fld>
            <a:endParaRPr lang="en-GB" dirty="0"/>
          </a:p>
        </p:txBody>
      </p:sp>
      <p:graphicFrame>
        <p:nvGraphicFramePr>
          <p:cNvPr id="4" name="Diagram 3"/>
          <p:cNvGraphicFramePr/>
          <p:nvPr>
            <p:extLst>
              <p:ext uri="{D42A27DB-BD31-4B8C-83A1-F6EECF244321}">
                <p14:modId xmlns:p14="http://schemas.microsoft.com/office/powerpoint/2010/main" val="2617833738"/>
              </p:ext>
            </p:extLst>
          </p:nvPr>
        </p:nvGraphicFramePr>
        <p:xfrm>
          <a:off x="-548688" y="1895305"/>
          <a:ext cx="5705772" cy="361660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6" name="Diagram 5"/>
          <p:cNvGraphicFramePr/>
          <p:nvPr>
            <p:extLst>
              <p:ext uri="{D42A27DB-BD31-4B8C-83A1-F6EECF244321}">
                <p14:modId xmlns:p14="http://schemas.microsoft.com/office/powerpoint/2010/main" val="3476341676"/>
              </p:ext>
            </p:extLst>
          </p:nvPr>
        </p:nvGraphicFramePr>
        <p:xfrm>
          <a:off x="3421812" y="1931838"/>
          <a:ext cx="6096000" cy="4064000"/>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12" name="TextBox 11"/>
          <p:cNvSpPr txBox="1"/>
          <p:nvPr/>
        </p:nvSpPr>
        <p:spPr>
          <a:xfrm>
            <a:off x="164848" y="1155938"/>
            <a:ext cx="4278701" cy="584775"/>
          </a:xfrm>
          <a:prstGeom prst="rect">
            <a:avLst/>
          </a:prstGeom>
          <a:noFill/>
        </p:spPr>
        <p:txBody>
          <a:bodyPr wrap="square" rtlCol="0">
            <a:spAutoFit/>
          </a:bodyPr>
          <a:lstStyle/>
          <a:p>
            <a:pPr algn="ctr"/>
            <a:r>
              <a:rPr lang="en-GB" sz="3200" dirty="0" smtClean="0"/>
              <a:t>Ongoing Challenges</a:t>
            </a:r>
            <a:endParaRPr lang="en-GB" sz="3200" dirty="0"/>
          </a:p>
        </p:txBody>
      </p:sp>
      <p:sp>
        <p:nvSpPr>
          <p:cNvPr id="13" name="TextBox 12"/>
          <p:cNvSpPr txBox="1"/>
          <p:nvPr/>
        </p:nvSpPr>
        <p:spPr>
          <a:xfrm>
            <a:off x="4278701" y="1155939"/>
            <a:ext cx="4278701" cy="584775"/>
          </a:xfrm>
          <a:prstGeom prst="rect">
            <a:avLst/>
          </a:prstGeom>
          <a:noFill/>
        </p:spPr>
        <p:txBody>
          <a:bodyPr wrap="square" rtlCol="0">
            <a:spAutoFit/>
          </a:bodyPr>
          <a:lstStyle/>
          <a:p>
            <a:pPr algn="ctr"/>
            <a:r>
              <a:rPr lang="en-GB" sz="3200" dirty="0" smtClean="0"/>
              <a:t>Emerging Trends</a:t>
            </a:r>
            <a:endParaRPr lang="en-GB" sz="3200" dirty="0"/>
          </a:p>
        </p:txBody>
      </p:sp>
    </p:spTree>
    <p:extLst>
      <p:ext uri="{BB962C8B-B14F-4D97-AF65-F5344CB8AC3E}">
        <p14:creationId xmlns:p14="http://schemas.microsoft.com/office/powerpoint/2010/main" val="160287745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8313" y="285642"/>
            <a:ext cx="4989287" cy="474162"/>
          </a:xfrm>
        </p:spPr>
        <p:txBody>
          <a:bodyPr/>
          <a:lstStyle/>
          <a:p>
            <a:r>
              <a:rPr lang="en-GB" dirty="0" smtClean="0"/>
              <a:t>Key Technologies</a:t>
            </a:r>
            <a:endParaRPr lang="en-GB" dirty="0"/>
          </a:p>
        </p:txBody>
      </p:sp>
      <p:sp>
        <p:nvSpPr>
          <p:cNvPr id="3" name="Slide Number Placeholder 2"/>
          <p:cNvSpPr>
            <a:spLocks noGrp="1"/>
          </p:cNvSpPr>
          <p:nvPr>
            <p:ph type="sldNum" sz="quarter" idx="4"/>
          </p:nvPr>
        </p:nvSpPr>
        <p:spPr/>
        <p:txBody>
          <a:bodyPr/>
          <a:lstStyle/>
          <a:p>
            <a:fld id="{45892F91-5CC2-43D4-AED8-2E8319CCDCA8}" type="slidenum">
              <a:rPr lang="en-GB" smtClean="0"/>
              <a:pPr/>
              <a:t>4</a:t>
            </a:fld>
            <a:endParaRPr lang="en-GB" dirty="0"/>
          </a:p>
        </p:txBody>
      </p:sp>
      <p:graphicFrame>
        <p:nvGraphicFramePr>
          <p:cNvPr id="4" name="Diagram 3"/>
          <p:cNvGraphicFramePr/>
          <p:nvPr>
            <p:extLst>
              <p:ext uri="{D42A27DB-BD31-4B8C-83A1-F6EECF244321}">
                <p14:modId xmlns:p14="http://schemas.microsoft.com/office/powerpoint/2010/main" val="2854989957"/>
              </p:ext>
            </p:extLst>
          </p:nvPr>
        </p:nvGraphicFramePr>
        <p:xfrm>
          <a:off x="468313" y="1242204"/>
          <a:ext cx="8365135" cy="500379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0755139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8313" y="285642"/>
            <a:ext cx="8399790" cy="474162"/>
          </a:xfrm>
        </p:spPr>
        <p:txBody>
          <a:bodyPr/>
          <a:lstStyle/>
          <a:p>
            <a:r>
              <a:rPr lang="en-GB" dirty="0" smtClean="0"/>
              <a:t>An Economic Opportunity</a:t>
            </a:r>
            <a:endParaRPr lang="en-GB" dirty="0"/>
          </a:p>
        </p:txBody>
      </p:sp>
      <p:sp>
        <p:nvSpPr>
          <p:cNvPr id="3" name="Slide Number Placeholder 2"/>
          <p:cNvSpPr>
            <a:spLocks noGrp="1"/>
          </p:cNvSpPr>
          <p:nvPr>
            <p:ph type="sldNum" sz="quarter" idx="4"/>
          </p:nvPr>
        </p:nvSpPr>
        <p:spPr/>
        <p:txBody>
          <a:bodyPr/>
          <a:lstStyle/>
          <a:p>
            <a:fld id="{45892F91-5CC2-43D4-AED8-2E8319CCDCA8}" type="slidenum">
              <a:rPr lang="en-GB" smtClean="0"/>
              <a:pPr/>
              <a:t>5</a:t>
            </a:fld>
            <a:endParaRPr lang="en-GB" dirty="0"/>
          </a:p>
        </p:txBody>
      </p:sp>
      <p:pic>
        <p:nvPicPr>
          <p:cNvPr id="18" name="Picture 17"/>
          <p:cNvPicPr>
            <a:picLocks noChangeAspect="1"/>
          </p:cNvPicPr>
          <p:nvPr/>
        </p:nvPicPr>
        <p:blipFill rotWithShape="1">
          <a:blip r:embed="rId3"/>
          <a:srcRect l="31667" t="26349" r="30794" b="12825"/>
          <a:stretch/>
        </p:blipFill>
        <p:spPr>
          <a:xfrm>
            <a:off x="1624319" y="968965"/>
            <a:ext cx="5698060" cy="5770502"/>
          </a:xfrm>
          <a:prstGeom prst="rect">
            <a:avLst/>
          </a:prstGeom>
        </p:spPr>
      </p:pic>
    </p:spTree>
    <p:extLst>
      <p:ext uri="{BB962C8B-B14F-4D97-AF65-F5344CB8AC3E}">
        <p14:creationId xmlns:p14="http://schemas.microsoft.com/office/powerpoint/2010/main" val="256111662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Diagram 4"/>
          <p:cNvGraphicFramePr/>
          <p:nvPr>
            <p:extLst>
              <p:ext uri="{D42A27DB-BD31-4B8C-83A1-F6EECF244321}">
                <p14:modId xmlns:p14="http://schemas.microsoft.com/office/powerpoint/2010/main" val="3714300257"/>
              </p:ext>
            </p:extLst>
          </p:nvPr>
        </p:nvGraphicFramePr>
        <p:xfrm>
          <a:off x="468313" y="1242204"/>
          <a:ext cx="8365135" cy="500379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Title 1"/>
          <p:cNvSpPr>
            <a:spLocks noGrp="1"/>
          </p:cNvSpPr>
          <p:nvPr>
            <p:ph type="title"/>
          </p:nvPr>
        </p:nvSpPr>
        <p:spPr>
          <a:xfrm>
            <a:off x="468313" y="285642"/>
            <a:ext cx="8399790" cy="474162"/>
          </a:xfrm>
        </p:spPr>
        <p:txBody>
          <a:bodyPr/>
          <a:lstStyle/>
          <a:p>
            <a:r>
              <a:rPr lang="en-GB" dirty="0" smtClean="0"/>
              <a:t>What this means for the UK road network</a:t>
            </a:r>
            <a:endParaRPr lang="en-GB" dirty="0"/>
          </a:p>
        </p:txBody>
      </p:sp>
      <p:sp>
        <p:nvSpPr>
          <p:cNvPr id="3" name="Slide Number Placeholder 2"/>
          <p:cNvSpPr>
            <a:spLocks noGrp="1"/>
          </p:cNvSpPr>
          <p:nvPr>
            <p:ph type="sldNum" sz="quarter" idx="4"/>
          </p:nvPr>
        </p:nvSpPr>
        <p:spPr/>
        <p:txBody>
          <a:bodyPr/>
          <a:lstStyle/>
          <a:p>
            <a:fld id="{45892F91-5CC2-43D4-AED8-2E8319CCDCA8}" type="slidenum">
              <a:rPr lang="en-GB" smtClean="0"/>
              <a:pPr/>
              <a:t>6</a:t>
            </a:fld>
            <a:endParaRPr lang="en-GB" dirty="0"/>
          </a:p>
        </p:txBody>
      </p:sp>
      <p:sp>
        <p:nvSpPr>
          <p:cNvPr id="4" name="Content Placeholder 3"/>
          <p:cNvSpPr>
            <a:spLocks noGrp="1"/>
          </p:cNvSpPr>
          <p:nvPr>
            <p:ph sz="quarter" idx="10"/>
          </p:nvPr>
        </p:nvSpPr>
        <p:spPr>
          <a:xfrm>
            <a:off x="468313" y="1241206"/>
            <a:ext cx="8139659" cy="4864030"/>
          </a:xfrm>
        </p:spPr>
        <p:txBody>
          <a:bodyPr>
            <a:normAutofit/>
          </a:bodyPr>
          <a:lstStyle/>
          <a:p>
            <a:pPr algn="ctr">
              <a:lnSpc>
                <a:spcPct val="100000"/>
              </a:lnSpc>
              <a:spcAft>
                <a:spcPts val="600"/>
              </a:spcAft>
            </a:pPr>
            <a:r>
              <a:rPr lang="en-GB" sz="2800" dirty="0" smtClean="0">
                <a:latin typeface="Arial" panose="020B0604020202020204" pitchFamily="34" charset="0"/>
                <a:cs typeface="Arial" panose="020B0604020202020204" pitchFamily="34" charset="0"/>
              </a:rPr>
              <a:t>UK roads becoming </a:t>
            </a:r>
            <a:r>
              <a:rPr lang="en-GB" sz="2800" b="1" dirty="0" smtClean="0">
                <a:latin typeface="Arial" panose="020B0604020202020204" pitchFamily="34" charset="0"/>
                <a:cs typeface="Arial" panose="020B0604020202020204" pitchFamily="34" charset="0"/>
              </a:rPr>
              <a:t>smart as standard</a:t>
            </a:r>
            <a:r>
              <a:rPr lang="en-GB" sz="2800" dirty="0" smtClean="0">
                <a:latin typeface="Arial" panose="020B0604020202020204" pitchFamily="34" charset="0"/>
                <a:cs typeface="Arial" panose="020B0604020202020204" pitchFamily="34" charset="0"/>
              </a:rPr>
              <a:t>.</a:t>
            </a:r>
          </a:p>
          <a:p>
            <a:pPr marL="171450" indent="-171450">
              <a:lnSpc>
                <a:spcPct val="100000"/>
              </a:lnSpc>
              <a:spcAft>
                <a:spcPts val="600"/>
              </a:spcAft>
              <a:buFont typeface="Arial" panose="020B0604020202020204" pitchFamily="34" charset="0"/>
              <a:buChar char="•"/>
            </a:pPr>
            <a:endParaRPr lang="en-GB" sz="1200" dirty="0">
              <a:latin typeface="Arial" panose="020B0604020202020204" pitchFamily="34" charset="0"/>
              <a:cs typeface="Arial" panose="020B0604020202020204" pitchFamily="34" charset="0"/>
            </a:endParaRPr>
          </a:p>
          <a:p>
            <a:pPr marL="285750" indent="-285750">
              <a:lnSpc>
                <a:spcPct val="100000"/>
              </a:lnSpc>
              <a:spcAft>
                <a:spcPts val="600"/>
              </a:spcAft>
              <a:buFont typeface="Arial" panose="020B0604020202020204" pitchFamily="34" charset="0"/>
              <a:buChar char="•"/>
            </a:pPr>
            <a:endParaRPr lang="en-GB" sz="1200" dirty="0" smtClean="0">
              <a:latin typeface="Arial" panose="020B0604020202020204" pitchFamily="34" charset="0"/>
              <a:cs typeface="Arial" panose="020B0604020202020204" pitchFamily="34" charset="0"/>
            </a:endParaRPr>
          </a:p>
          <a:p>
            <a:pPr marL="285750" indent="-285750">
              <a:lnSpc>
                <a:spcPct val="100000"/>
              </a:lnSpc>
              <a:spcAft>
                <a:spcPts val="600"/>
              </a:spcAft>
              <a:buFont typeface="Arial" panose="020B0604020202020204" pitchFamily="34" charset="0"/>
              <a:buChar char="•"/>
            </a:pPr>
            <a:endParaRPr lang="en-GB" sz="12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68930828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8313" y="285642"/>
            <a:ext cx="8399790" cy="474162"/>
          </a:xfrm>
        </p:spPr>
        <p:txBody>
          <a:bodyPr/>
          <a:lstStyle/>
          <a:p>
            <a:r>
              <a:rPr lang="en-GB" dirty="0" smtClean="0"/>
              <a:t>What this means for UK cities</a:t>
            </a:r>
            <a:endParaRPr lang="en-GB" dirty="0"/>
          </a:p>
        </p:txBody>
      </p:sp>
      <p:sp>
        <p:nvSpPr>
          <p:cNvPr id="3" name="Slide Number Placeholder 2"/>
          <p:cNvSpPr>
            <a:spLocks noGrp="1"/>
          </p:cNvSpPr>
          <p:nvPr>
            <p:ph type="sldNum" sz="quarter" idx="4"/>
          </p:nvPr>
        </p:nvSpPr>
        <p:spPr/>
        <p:txBody>
          <a:bodyPr/>
          <a:lstStyle/>
          <a:p>
            <a:fld id="{45892F91-5CC2-43D4-AED8-2E8319CCDCA8}" type="slidenum">
              <a:rPr lang="en-GB" smtClean="0"/>
              <a:pPr/>
              <a:t>7</a:t>
            </a:fld>
            <a:endParaRPr lang="en-GB" dirty="0"/>
          </a:p>
        </p:txBody>
      </p:sp>
      <p:pic>
        <p:nvPicPr>
          <p:cNvPr id="17" name="Picture 1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96519" y="1816109"/>
            <a:ext cx="6012221" cy="4574516"/>
          </a:xfrm>
          <a:prstGeom prst="rect">
            <a:avLst/>
          </a:prstGeom>
        </p:spPr>
      </p:pic>
      <p:sp>
        <p:nvSpPr>
          <p:cNvPr id="18" name="Rectangle 17"/>
          <p:cNvSpPr/>
          <p:nvPr/>
        </p:nvSpPr>
        <p:spPr>
          <a:xfrm>
            <a:off x="468313" y="1292889"/>
            <a:ext cx="8268634" cy="523220"/>
          </a:xfrm>
          <a:prstGeom prst="rect">
            <a:avLst/>
          </a:prstGeom>
        </p:spPr>
        <p:txBody>
          <a:bodyPr wrap="square">
            <a:spAutoFit/>
          </a:bodyPr>
          <a:lstStyle/>
          <a:p>
            <a:pPr algn="ctr">
              <a:lnSpc>
                <a:spcPct val="100000"/>
              </a:lnSpc>
              <a:spcAft>
                <a:spcPts val="600"/>
              </a:spcAft>
            </a:pPr>
            <a:r>
              <a:rPr lang="en-GB" sz="2800" dirty="0" smtClean="0">
                <a:latin typeface="Arial" panose="020B0604020202020204" pitchFamily="34" charset="0"/>
                <a:cs typeface="Arial" panose="020B0604020202020204" pitchFamily="34" charset="0"/>
              </a:rPr>
              <a:t>Transport as an enabler of Smart Cities</a:t>
            </a:r>
            <a:endParaRPr lang="en-GB" sz="2800" dirty="0">
              <a:latin typeface="Arial" panose="020B0604020202020204" pitchFamily="34" charset="0"/>
              <a:cs typeface="Arial" panose="020B0604020202020204" pitchFamily="34" charset="0"/>
            </a:endParaRPr>
          </a:p>
        </p:txBody>
      </p:sp>
      <p:sp>
        <p:nvSpPr>
          <p:cNvPr id="19" name="Rectangle 18"/>
          <p:cNvSpPr/>
          <p:nvPr/>
        </p:nvSpPr>
        <p:spPr>
          <a:xfrm>
            <a:off x="5279366" y="6313681"/>
            <a:ext cx="2412520" cy="307777"/>
          </a:xfrm>
          <a:prstGeom prst="rect">
            <a:avLst/>
          </a:prstGeom>
        </p:spPr>
        <p:txBody>
          <a:bodyPr wrap="square">
            <a:spAutoFit/>
          </a:bodyPr>
          <a:lstStyle/>
          <a:p>
            <a:pPr algn="ctr">
              <a:lnSpc>
                <a:spcPct val="100000"/>
              </a:lnSpc>
              <a:spcAft>
                <a:spcPts val="600"/>
              </a:spcAft>
            </a:pPr>
            <a:r>
              <a:rPr lang="en-GB" sz="1400" dirty="0" smtClean="0">
                <a:latin typeface="Arial" panose="020B0604020202020204" pitchFamily="34" charset="0"/>
                <a:cs typeface="Arial" panose="020B0604020202020204" pitchFamily="34" charset="0"/>
              </a:rPr>
              <a:t>Source: IBM</a:t>
            </a:r>
            <a:endParaRPr lang="en-GB" sz="14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60690730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8313" y="285642"/>
            <a:ext cx="4989287" cy="474162"/>
          </a:xfrm>
        </p:spPr>
        <p:txBody>
          <a:bodyPr/>
          <a:lstStyle/>
          <a:p>
            <a:r>
              <a:rPr lang="en-GB" dirty="0" smtClean="0"/>
              <a:t>Barriers to Change</a:t>
            </a:r>
            <a:endParaRPr lang="en-GB" dirty="0"/>
          </a:p>
        </p:txBody>
      </p:sp>
      <p:sp>
        <p:nvSpPr>
          <p:cNvPr id="3" name="Slide Number Placeholder 2"/>
          <p:cNvSpPr>
            <a:spLocks noGrp="1"/>
          </p:cNvSpPr>
          <p:nvPr>
            <p:ph type="sldNum" sz="quarter" idx="4"/>
          </p:nvPr>
        </p:nvSpPr>
        <p:spPr/>
        <p:txBody>
          <a:bodyPr/>
          <a:lstStyle/>
          <a:p>
            <a:fld id="{45892F91-5CC2-43D4-AED8-2E8319CCDCA8}" type="slidenum">
              <a:rPr lang="en-GB" smtClean="0"/>
              <a:pPr/>
              <a:t>8</a:t>
            </a:fld>
            <a:endParaRPr lang="en-GB" dirty="0"/>
          </a:p>
        </p:txBody>
      </p:sp>
      <p:graphicFrame>
        <p:nvGraphicFramePr>
          <p:cNvPr id="5" name="Diagram 4"/>
          <p:cNvGraphicFramePr/>
          <p:nvPr>
            <p:extLst>
              <p:ext uri="{D42A27DB-BD31-4B8C-83A1-F6EECF244321}">
                <p14:modId xmlns:p14="http://schemas.microsoft.com/office/powerpoint/2010/main" val="1904476647"/>
              </p:ext>
            </p:extLst>
          </p:nvPr>
        </p:nvGraphicFramePr>
        <p:xfrm>
          <a:off x="826075" y="1517770"/>
          <a:ext cx="7576053" cy="489671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31491200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8313" y="285642"/>
            <a:ext cx="8399790" cy="474162"/>
          </a:xfrm>
        </p:spPr>
        <p:txBody>
          <a:bodyPr/>
          <a:lstStyle/>
          <a:p>
            <a:r>
              <a:rPr lang="en-GB" dirty="0" smtClean="0"/>
              <a:t>Transport Systems Catapult</a:t>
            </a:r>
            <a:endParaRPr lang="en-GB" dirty="0"/>
          </a:p>
        </p:txBody>
      </p:sp>
      <p:sp>
        <p:nvSpPr>
          <p:cNvPr id="3" name="Slide Number Placeholder 2"/>
          <p:cNvSpPr>
            <a:spLocks noGrp="1"/>
          </p:cNvSpPr>
          <p:nvPr>
            <p:ph type="sldNum" sz="quarter" idx="4"/>
          </p:nvPr>
        </p:nvSpPr>
        <p:spPr/>
        <p:txBody>
          <a:bodyPr/>
          <a:lstStyle/>
          <a:p>
            <a:fld id="{45892F91-5CC2-43D4-AED8-2E8319CCDCA8}" type="slidenum">
              <a:rPr lang="en-GB" smtClean="0"/>
              <a:pPr/>
              <a:t>9</a:t>
            </a:fld>
            <a:endParaRPr lang="en-GB" dirty="0"/>
          </a:p>
        </p:txBody>
      </p:sp>
      <p:graphicFrame>
        <p:nvGraphicFramePr>
          <p:cNvPr id="7" name="Diagram 6"/>
          <p:cNvGraphicFramePr/>
          <p:nvPr>
            <p:extLst>
              <p:ext uri="{D42A27DB-BD31-4B8C-83A1-F6EECF244321}">
                <p14:modId xmlns:p14="http://schemas.microsoft.com/office/powerpoint/2010/main" val="2140750493"/>
              </p:ext>
            </p:extLst>
          </p:nvPr>
        </p:nvGraphicFramePr>
        <p:xfrm>
          <a:off x="826075" y="1241725"/>
          <a:ext cx="7344103" cy="513825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314232981"/>
      </p:ext>
    </p:extLst>
  </p:cSld>
  <p:clrMapOvr>
    <a:masterClrMapping/>
  </p:clrMapOvr>
  <p:timing>
    <p:tnLst>
      <p:par>
        <p:cTn id="1" dur="indefinite" restart="never" nodeType="tmRoot"/>
      </p:par>
    </p:tnLst>
  </p:timing>
</p:sld>
</file>

<file path=ppt/theme/theme1.xml><?xml version="1.0" encoding="utf-8"?>
<a:theme xmlns:a="http://schemas.openxmlformats.org/drawingml/2006/main" name="CATAPULT PowerPoint Template-2">
  <a:themeElements>
    <a:clrScheme name="CATAPULT">
      <a:dk1>
        <a:sysClr val="windowText" lastClr="000000"/>
      </a:dk1>
      <a:lt1>
        <a:sysClr val="window" lastClr="FFFFFF"/>
      </a:lt1>
      <a:dk2>
        <a:srgbClr val="00AEEF"/>
      </a:dk2>
      <a:lt2>
        <a:srgbClr val="FFFFFF"/>
      </a:lt2>
      <a:accent1>
        <a:srgbClr val="00828B"/>
      </a:accent1>
      <a:accent2>
        <a:srgbClr val="CD076E"/>
      </a:accent2>
      <a:accent3>
        <a:srgbClr val="903F98"/>
      </a:accent3>
      <a:accent4>
        <a:srgbClr val="F99D1C"/>
      </a:accent4>
      <a:accent5>
        <a:srgbClr val="005192"/>
      </a:accent5>
      <a:accent6>
        <a:srgbClr val="C9F1FF"/>
      </a:accent6>
      <a:hlink>
        <a:srgbClr val="000000"/>
      </a:hlink>
      <a:folHlink>
        <a:srgbClr val="000000"/>
      </a:folHlink>
    </a:clrScheme>
    <a:fontScheme name="CATAPULT">
      <a:majorFont>
        <a:latin typeface="Georgia"/>
        <a:ea typeface=""/>
        <a:cs typeface=""/>
      </a:majorFont>
      <a:minorFont>
        <a:latin typeface="Georgi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3175">
          <a:solidFill>
            <a:schemeClr val="tx1"/>
          </a:solid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69340225DDBF4441A2ED34AE626F45E3" ma:contentTypeVersion="3" ma:contentTypeDescription="Create a new document." ma:contentTypeScope="" ma:versionID="98b3a215e3f69fd94205585018144684">
  <xsd:schema xmlns:xsd="http://www.w3.org/2001/XMLSchema" xmlns:xs="http://www.w3.org/2001/XMLSchema" xmlns:p="http://schemas.microsoft.com/office/2006/metadata/properties" xmlns:ns2="676b4db1-7fd0-4ed8-a8a1-f01d7707f266" targetNamespace="http://schemas.microsoft.com/office/2006/metadata/properties" ma:root="true" ma:fieldsID="cbd2ccd547baaef90e6c0e300c7a6ae7" ns2:_="">
    <xsd:import namespace="676b4db1-7fd0-4ed8-a8a1-f01d7707f266"/>
    <xsd:element name="properties">
      <xsd:complexType>
        <xsd:sequence>
          <xsd:element name="documentManagement">
            <xsd:complexType>
              <xsd:all>
                <xsd:element ref="ns2:SharedWithUsers" minOccurs="0"/>
                <xsd:element ref="ns2:SharingHintHash" minOccurs="0"/>
                <xsd:element ref="ns2: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6b4db1-7fd0-4ed8-a8a1-f01d7707f266"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ingHintHash" ma:index="9" nillable="true" ma:displayName="Sharing Hint Hash" ma:internalName="SharingHintHash" ma:readOnly="true">
      <xsd:simpleType>
        <xsd:restriction base="dms:Text"/>
      </xsd:simpleType>
    </xsd:element>
    <xsd:element name="SharedWithDetails" ma:index="10"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5BB0819A-C932-4BE0-84AF-3F3EE0E51897}">
  <ds:schemaRefs>
    <ds:schemaRef ds:uri="http://schemas.microsoft.com/office/2006/metadata/properties"/>
    <ds:schemaRef ds:uri="676b4db1-7fd0-4ed8-a8a1-f01d7707f266"/>
    <ds:schemaRef ds:uri="http://purl.org/dc/elements/1.1/"/>
    <ds:schemaRef ds:uri="http://www.w3.org/XML/1998/namespace"/>
    <ds:schemaRef ds:uri="http://schemas.microsoft.com/office/infopath/2007/PartnerControls"/>
    <ds:schemaRef ds:uri="http://schemas.microsoft.com/office/2006/documentManagement/types"/>
    <ds:schemaRef ds:uri="http://purl.org/dc/terms/"/>
    <ds:schemaRef ds:uri="http://schemas.openxmlformats.org/package/2006/metadata/core-properties"/>
    <ds:schemaRef ds:uri="http://purl.org/dc/dcmitype/"/>
  </ds:schemaRefs>
</ds:datastoreItem>
</file>

<file path=customXml/itemProps2.xml><?xml version="1.0" encoding="utf-8"?>
<ds:datastoreItem xmlns:ds="http://schemas.openxmlformats.org/officeDocument/2006/customXml" ds:itemID="{2C1CDDCD-ED90-41F2-B2C9-A6B20C6112F9}">
  <ds:schemaRefs>
    <ds:schemaRef ds:uri="http://schemas.microsoft.com/sharepoint/v3/contenttype/forms"/>
  </ds:schemaRefs>
</ds:datastoreItem>
</file>

<file path=customXml/itemProps3.xml><?xml version="1.0" encoding="utf-8"?>
<ds:datastoreItem xmlns:ds="http://schemas.openxmlformats.org/officeDocument/2006/customXml" ds:itemID="{EE46CAB4-0BB9-49E2-81AA-2E92DCA7AEC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6b4db1-7fd0-4ed8-a8a1-f01d7707f26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CATAPULT PowerPoint Template-2.potx</Template>
  <TotalTime>11728</TotalTime>
  <Words>966</Words>
  <Application>Microsoft Office PowerPoint</Application>
  <PresentationFormat>On-screen Show (4:3)</PresentationFormat>
  <Paragraphs>103</Paragraphs>
  <Slides>10</Slides>
  <Notes>10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10</vt:i4>
      </vt:variant>
    </vt:vector>
  </HeadingPairs>
  <TitlesOfParts>
    <vt:vector size="15" baseType="lpstr">
      <vt:lpstr>Arial</vt:lpstr>
      <vt:lpstr>Arial Black</vt:lpstr>
      <vt:lpstr>Georgia</vt:lpstr>
      <vt:lpstr>Minion Pro</vt:lpstr>
      <vt:lpstr>CATAPULT PowerPoint Template-2</vt:lpstr>
      <vt:lpstr>The Future of Roads and Cities Presentation to the Parliamentary Scientific Committee   Steve Yianni Chief Executive Transport Systems Catapult</vt:lpstr>
      <vt:lpstr>Introduction to Intelligent Mobility</vt:lpstr>
      <vt:lpstr>Trends Driving Smart Transport Infrastructure</vt:lpstr>
      <vt:lpstr>Key Technologies</vt:lpstr>
      <vt:lpstr>An Economic Opportunity</vt:lpstr>
      <vt:lpstr>What this means for the UK road network</vt:lpstr>
      <vt:lpstr>What this means for UK cities</vt:lpstr>
      <vt:lpstr>Barriers to Change</vt:lpstr>
      <vt:lpstr>Transport Systems Catapult</vt:lpstr>
      <vt:lpstr>Thank You</vt:lpstr>
    </vt:vector>
  </TitlesOfParts>
  <Company>To The Point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Untitled</dc:title>
  <dc:creator>James Gleave</dc:creator>
  <cp:keywords>appg</cp:keywords>
  <cp:lastModifiedBy>Annabel</cp:lastModifiedBy>
  <cp:revision>446</cp:revision>
  <cp:lastPrinted>2015-06-12T12:14:03Z</cp:lastPrinted>
  <dcterms:created xsi:type="dcterms:W3CDTF">2014-08-29T09:09:18Z</dcterms:created>
  <dcterms:modified xsi:type="dcterms:W3CDTF">2015-06-25T11:23:45Z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0x01010069340225DDBF4441A2ED34AE626F45E3</vt:lpwstr>
  </property>
</Properties>
</file>