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 id="2147484914" r:id="rId4"/>
  </p:sldMasterIdLst>
  <p:notesMasterIdLst>
    <p:notesMasterId r:id="rId22"/>
  </p:notesMasterIdLst>
  <p:handoutMasterIdLst>
    <p:handoutMasterId r:id="rId23"/>
  </p:handoutMasterIdLst>
  <p:sldIdLst>
    <p:sldId id="256" r:id="rId5"/>
    <p:sldId id="269" r:id="rId6"/>
    <p:sldId id="270" r:id="rId7"/>
    <p:sldId id="268" r:id="rId8"/>
    <p:sldId id="271" r:id="rId9"/>
    <p:sldId id="272" r:id="rId10"/>
    <p:sldId id="260" r:id="rId11"/>
    <p:sldId id="262" r:id="rId12"/>
    <p:sldId id="274" r:id="rId13"/>
    <p:sldId id="273" r:id="rId14"/>
    <p:sldId id="275" r:id="rId15"/>
    <p:sldId id="276" r:id="rId16"/>
    <p:sldId id="277" r:id="rId17"/>
    <p:sldId id="278" r:id="rId18"/>
    <p:sldId id="279" r:id="rId19"/>
    <p:sldId id="263" r:id="rId20"/>
    <p:sldId id="281" r:id="rId21"/>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8C"/>
    <a:srgbClr val="3C3C3B"/>
    <a:srgbClr val="3BA789"/>
    <a:srgbClr val="333238"/>
    <a:srgbClr val="C6D742"/>
    <a:srgbClr val="8F8A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1.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dirty="0">
                <a:latin typeface="Calibri" charset="0"/>
                <a:ea typeface="ＭＳ Ｐゴシック" charset="0"/>
                <a:cs typeface="ＭＳ Ｐゴシック" charset="0"/>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0E6A81CE-FCA9-40D2-A44C-CB36CEEE57AD}" type="datetime1">
              <a:rPr lang="en-GB" altLang="en-US"/>
              <a:pPr/>
              <a:t>13/10/2015</a:t>
            </a:fld>
            <a:endParaRPr lang="en-US" alt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dirty="0">
                <a:latin typeface="Calibri" charset="0"/>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6579E1DD-5193-4DC9-ACEC-66345EDD42F1}" type="slidenum">
              <a:rPr lang="en-US" altLang="en-US"/>
              <a:pPr/>
              <a:t>‹#›</a:t>
            </a:fld>
            <a:endParaRPr lang="en-US" altLang="en-US"/>
          </a:p>
        </p:txBody>
      </p:sp>
    </p:spTree>
    <p:extLst>
      <p:ext uri="{BB962C8B-B14F-4D97-AF65-F5344CB8AC3E}">
        <p14:creationId xmlns:p14="http://schemas.microsoft.com/office/powerpoint/2010/main" val="337991113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dirty="0">
                <a:latin typeface="Calibri"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fld id="{28E54F5E-ADBF-46EE-9A3E-9922D1F70FA1}" type="datetime1">
              <a:rPr lang="en-GB" altLang="en-US"/>
              <a:pPr/>
              <a:t>13/10/2015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endParaRPr lang="en-US" altLang="en-US"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dirty="0">
                <a:latin typeface="Calibri"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002DC2F7-DE71-4D53-979F-02B512981DC7}" type="slidenum">
              <a:rPr lang="en-US" altLang="en-US"/>
              <a:pPr/>
              <a:t>‹#›</a:t>
            </a:fld>
            <a:endParaRPr lang="en-US" altLang="en-US"/>
          </a:p>
        </p:txBody>
      </p:sp>
    </p:spTree>
    <p:extLst>
      <p:ext uri="{BB962C8B-B14F-4D97-AF65-F5344CB8AC3E}">
        <p14:creationId xmlns:p14="http://schemas.microsoft.com/office/powerpoint/2010/main" val="1029896912"/>
      </p:ext>
    </p:extLst>
  </p:cSld>
  <p:clrMap bg1="lt1" tx1="dk1" bg2="lt2" tx2="dk2" accent1="accent1" accent2="accent2" accent3="accent3" accent4="accent4" accent5="accent5" accent6="accent6" hlink="hlink" folHlink="folHlink"/>
  <p:hf sldNum="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pitchFamily="34"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itchFamily="-104" charset="-128"/>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072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endParaRPr lang="en-US" altLang="en-US" sz="1200" smtClean="0">
              <a:solidFill>
                <a:srgbClr val="000000"/>
              </a:solidFill>
            </a:endParaRPr>
          </a:p>
        </p:txBody>
      </p:sp>
    </p:spTree>
    <p:extLst>
      <p:ext uri="{BB962C8B-B14F-4D97-AF65-F5344CB8AC3E}">
        <p14:creationId xmlns:p14="http://schemas.microsoft.com/office/powerpoint/2010/main" val="2076865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2772"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endParaRPr lang="en-US" altLang="en-US" sz="1200" smtClean="0">
              <a:solidFill>
                <a:srgbClr val="000000"/>
              </a:solidFill>
            </a:endParaRPr>
          </a:p>
        </p:txBody>
      </p:sp>
    </p:spTree>
    <p:extLst>
      <p:ext uri="{BB962C8B-B14F-4D97-AF65-F5344CB8AC3E}">
        <p14:creationId xmlns:p14="http://schemas.microsoft.com/office/powerpoint/2010/main" val="2800383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DC47F350-D41D-4C22-BBF7-0A6A53E42A00}" type="slidenum">
              <a:rPr lang="en-US" altLang="en-US" sz="1200"/>
              <a:pPr/>
              <a:t>9</a:t>
            </a:fld>
            <a:endParaRPr lang="en-US" altLang="en-US" sz="1200"/>
          </a:p>
        </p:txBody>
      </p:sp>
    </p:spTree>
    <p:extLst>
      <p:ext uri="{BB962C8B-B14F-4D97-AF65-F5344CB8AC3E}">
        <p14:creationId xmlns:p14="http://schemas.microsoft.com/office/powerpoint/2010/main" val="740392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xfrm>
            <a:off x="685800" y="4343400"/>
            <a:ext cx="5486400" cy="4546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My views on the duty are deeply shaped by the birth of Cameran</a:t>
            </a:r>
          </a:p>
          <a:p>
            <a:r>
              <a:rPr lang="en-US" altLang="en-US" smtClean="0"/>
              <a:t>This is a picture of Cam, aged 3</a:t>
            </a:r>
          </a:p>
          <a:p>
            <a:endParaRPr lang="en-US" altLang="en-US" smtClean="0"/>
          </a:p>
          <a:p>
            <a:endParaRPr lang="en-US" altLang="en-US" smtClean="0"/>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97A72516-08D0-4CB1-A4FB-57519EB66E8A}" type="slidenum">
              <a:rPr lang="en-US" altLang="en-US" sz="1200">
                <a:solidFill>
                  <a:srgbClr val="000000"/>
                </a:solidFill>
              </a:rPr>
              <a:pPr/>
              <a:t>11</a:t>
            </a:fld>
            <a:endParaRPr lang="en-US" altLang="en-US" sz="1200">
              <a:solidFill>
                <a:srgbClr val="000000"/>
              </a:solidFill>
            </a:endParaRPr>
          </a:p>
        </p:txBody>
      </p:sp>
    </p:spTree>
    <p:extLst>
      <p:ext uri="{BB962C8B-B14F-4D97-AF65-F5344CB8AC3E}">
        <p14:creationId xmlns:p14="http://schemas.microsoft.com/office/powerpoint/2010/main" val="2980288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a:lnSpc>
                <a:spcPct val="80000"/>
              </a:lnSpc>
            </a:pPr>
            <a:r>
              <a:rPr lang="en-US" altLang="en-US" sz="1100" smtClean="0"/>
              <a:t>Born in Oxford in 2005. Deprived of oxygen during birth. Problem remained undetected for 3 hours. When it was detected, action taken was slow. He was not breathing when he was born. Was resuscitated. Breather after 18 minutes. 6 weeks in neo natal unit. Diagnosed with cerebral palsy, he is quadriplegic, tube fed.   Now aged 10 learning to communicate with his eye gaze.</a:t>
            </a:r>
          </a:p>
          <a:p>
            <a:pPr>
              <a:lnSpc>
                <a:spcPct val="80000"/>
              </a:lnSpc>
            </a:pPr>
            <a:r>
              <a:rPr lang="en-US" altLang="en-US" sz="1100" smtClean="0"/>
              <a:t> </a:t>
            </a:r>
          </a:p>
          <a:p>
            <a:pPr>
              <a:lnSpc>
                <a:spcPct val="80000"/>
              </a:lnSpc>
            </a:pPr>
            <a:r>
              <a:rPr lang="en-US" altLang="en-US" sz="1100" smtClean="0"/>
              <a:t>Immediately at birth, my sister and brother in law had no idea what happened. They knew the baby was struggling. They were told he ‘d be taken to neo natal unit. In that unit he was in room apart from other babies, and they felt staff were avoiding them. </a:t>
            </a:r>
          </a:p>
          <a:p>
            <a:pPr>
              <a:lnSpc>
                <a:spcPct val="80000"/>
              </a:lnSpc>
            </a:pPr>
            <a:endParaRPr lang="en-US" altLang="en-US" sz="1100" smtClean="0"/>
          </a:p>
          <a:p>
            <a:pPr>
              <a:lnSpc>
                <a:spcPct val="80000"/>
              </a:lnSpc>
            </a:pPr>
            <a:r>
              <a:rPr lang="en-US" altLang="en-US" sz="1100" smtClean="0"/>
              <a:t>Later the same day the consultant obstetrician came to the unit to find his notes. He removed the notes “Something awful has happened. I need to get to the bottom of it and will tell you everything when I do. It’s the midwife’s fault.”</a:t>
            </a:r>
          </a:p>
          <a:p>
            <a:pPr>
              <a:lnSpc>
                <a:spcPct val="80000"/>
              </a:lnSpc>
            </a:pPr>
            <a:endParaRPr lang="en-US" altLang="en-US" sz="1100" smtClean="0"/>
          </a:p>
          <a:p>
            <a:pPr>
              <a:lnSpc>
                <a:spcPct val="80000"/>
              </a:lnSpc>
            </a:pPr>
            <a:r>
              <a:rPr lang="en-US" altLang="en-US" sz="1100" smtClean="0"/>
              <a:t>With advice, my sister asked for interview with medical director which took place following week. The baby is in NNU all this time. </a:t>
            </a:r>
          </a:p>
          <a:p>
            <a:pPr>
              <a:lnSpc>
                <a:spcPct val="80000"/>
              </a:lnSpc>
            </a:pPr>
            <a:r>
              <a:rPr lang="en-US" altLang="en-US" sz="1100" smtClean="0"/>
              <a:t>The MD promised the head of midwifery would lead an investigation which would include them and they would receive a report.</a:t>
            </a:r>
          </a:p>
          <a:p>
            <a:pPr>
              <a:lnSpc>
                <a:spcPct val="80000"/>
              </a:lnSpc>
            </a:pPr>
            <a:r>
              <a:rPr lang="en-US" altLang="en-US" sz="1100" smtClean="0"/>
              <a:t>The investigation  went ahead without them. The report said the records kept during his delivery were missing. Some problems with training had been identified and were in hand. They heard a midwife had been suspended</a:t>
            </a:r>
          </a:p>
          <a:p>
            <a:pPr>
              <a:lnSpc>
                <a:spcPct val="80000"/>
              </a:lnSpc>
            </a:pPr>
            <a:endParaRPr lang="en-US" altLang="en-US" sz="1100" smtClean="0"/>
          </a:p>
          <a:p>
            <a:pPr>
              <a:lnSpc>
                <a:spcPct val="80000"/>
              </a:lnSpc>
            </a:pPr>
            <a:r>
              <a:rPr lang="en-US" altLang="en-US" sz="1100" smtClean="0"/>
              <a:t>After tremendous efforts, the trust reluctantly agreed to an independent external investigation which found care was below standard in all respects.</a:t>
            </a:r>
          </a:p>
          <a:p>
            <a:pPr>
              <a:lnSpc>
                <a:spcPct val="80000"/>
              </a:lnSpc>
            </a:pPr>
            <a:endParaRPr lang="en-US" altLang="en-US" sz="1100" smtClean="0"/>
          </a:p>
          <a:p>
            <a:pPr>
              <a:lnSpc>
                <a:spcPct val="80000"/>
              </a:lnSpc>
            </a:pPr>
            <a:r>
              <a:rPr lang="en-US" altLang="en-US" sz="1100" smtClean="0"/>
              <a:t>Two years later the trust admitted total liability poor quality sub-standard care. </a:t>
            </a:r>
          </a:p>
          <a:p>
            <a:pPr>
              <a:lnSpc>
                <a:spcPct val="80000"/>
              </a:lnSpc>
            </a:pPr>
            <a:endParaRPr lang="en-US" altLang="en-US" sz="1100" smtClean="0"/>
          </a:p>
          <a:p>
            <a:pPr>
              <a:lnSpc>
                <a:spcPct val="80000"/>
              </a:lnSpc>
            </a:pPr>
            <a:endParaRPr lang="en-US" altLang="en-US" sz="1100" smtClean="0"/>
          </a:p>
          <a:p>
            <a:pPr>
              <a:lnSpc>
                <a:spcPct val="80000"/>
              </a:lnSpc>
            </a:pPr>
            <a:endParaRPr lang="en-US" altLang="en-US" sz="1100" smtClean="0"/>
          </a:p>
          <a:p>
            <a:pPr>
              <a:lnSpc>
                <a:spcPct val="80000"/>
              </a:lnSpc>
            </a:pPr>
            <a:endParaRPr lang="en-US" altLang="en-US" sz="1100" smtClean="0"/>
          </a:p>
          <a:p>
            <a:pPr>
              <a:lnSpc>
                <a:spcPct val="80000"/>
              </a:lnSpc>
            </a:pPr>
            <a:endParaRPr lang="en-US" altLang="en-US" sz="1100" smtClean="0"/>
          </a:p>
          <a:p>
            <a:pPr>
              <a:lnSpc>
                <a:spcPct val="80000"/>
              </a:lnSpc>
            </a:pPr>
            <a:r>
              <a:rPr lang="en-US" altLang="en-US" sz="1100" smtClean="0"/>
              <a:t> </a:t>
            </a:r>
          </a:p>
          <a:p>
            <a:pPr>
              <a:lnSpc>
                <a:spcPct val="80000"/>
              </a:lnSpc>
            </a:pPr>
            <a:endParaRPr lang="en-US" altLang="en-US" sz="1100" smtClean="0"/>
          </a:p>
          <a:p>
            <a:pPr>
              <a:lnSpc>
                <a:spcPct val="80000"/>
              </a:lnSpc>
            </a:pPr>
            <a:endParaRPr lang="en-GB" altLang="en-US" sz="1100"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1DA22AEB-F3E9-4DB7-8E37-BA0AAFEABE6E}" type="slidenum">
              <a:rPr lang="en-US" altLang="en-US" sz="1200">
                <a:solidFill>
                  <a:srgbClr val="000000"/>
                </a:solidFill>
              </a:rPr>
              <a:pPr/>
              <a:t>12</a:t>
            </a:fld>
            <a:endParaRPr lang="en-US" altLang="en-US" sz="1200">
              <a:solidFill>
                <a:srgbClr val="000000"/>
              </a:solidFill>
            </a:endParaRPr>
          </a:p>
        </p:txBody>
      </p:sp>
    </p:spTree>
    <p:extLst>
      <p:ext uri="{BB962C8B-B14F-4D97-AF65-F5344CB8AC3E}">
        <p14:creationId xmlns:p14="http://schemas.microsoft.com/office/powerpoint/2010/main" val="648960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374650"/>
            <a:r>
              <a:rPr lang="en-US" altLang="en-US" smtClean="0"/>
              <a:t>Candour is a process not an event. In cases of severe harm it’s likely to go on for days and week – may as in Cam’s case go on for months and years.</a:t>
            </a:r>
          </a:p>
          <a:p>
            <a:pPr marL="374650"/>
            <a:endParaRPr lang="en-US" altLang="en-US" smtClean="0"/>
          </a:p>
          <a:p>
            <a:pPr marL="374650"/>
            <a:r>
              <a:rPr lang="en-US" altLang="en-US" smtClean="0"/>
              <a:t>There practical things that patients/families may need help with and they will all be more difficult in an atmosphere where patients don’t know what is happening </a:t>
            </a:r>
          </a:p>
          <a:p>
            <a:pPr marL="374650"/>
            <a:endParaRPr lang="en-US" altLang="en-US" smtClean="0"/>
          </a:p>
          <a:p>
            <a:pPr marL="374650"/>
            <a:r>
              <a:rPr lang="en-US" altLang="en-US" smtClean="0"/>
              <a:t>It’s not unusual for orgs to say they will do things  _ I see honouring those commitments as all part of the duty. In this case</a:t>
            </a:r>
          </a:p>
          <a:p>
            <a:pPr marL="374650"/>
            <a:endParaRPr lang="en-US" altLang="en-US" smtClean="0"/>
          </a:p>
          <a:p>
            <a:pPr marL="1092200" lvl="1" indent="-284163">
              <a:buFontTx/>
              <a:buChar char="•"/>
            </a:pPr>
            <a:r>
              <a:rPr lang="en-US" altLang="en-US" smtClean="0"/>
              <a:t>“</a:t>
            </a:r>
            <a:r>
              <a:rPr lang="en-US" altLang="en-US" i="1" smtClean="0"/>
              <a:t>include you in the investigation</a:t>
            </a:r>
            <a:r>
              <a:rPr lang="en-US" altLang="en-US" smtClean="0"/>
              <a:t>” 	</a:t>
            </a:r>
          </a:p>
          <a:p>
            <a:pPr marL="1092200" lvl="1" indent="-284163">
              <a:buFontTx/>
              <a:buChar char="•"/>
            </a:pPr>
            <a:r>
              <a:rPr lang="en-US" altLang="en-US" smtClean="0"/>
              <a:t>“</a:t>
            </a:r>
            <a:r>
              <a:rPr lang="en-US" altLang="en-US" i="1" smtClean="0"/>
              <a:t>keep you informed</a:t>
            </a:r>
            <a:r>
              <a:rPr lang="en-US" altLang="en-US" smtClean="0"/>
              <a:t>”“</a:t>
            </a:r>
            <a:r>
              <a:rPr lang="en-US" altLang="en-US" i="1" smtClean="0"/>
              <a:t>tell you about the actions we take to prevent it	happening again”</a:t>
            </a:r>
          </a:p>
          <a:p>
            <a:pPr marL="374650"/>
            <a:endParaRPr lang="en-GB" alt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91F8FDBF-7100-4B4F-98C7-A2CCF0CD5285}" type="slidenum">
              <a:rPr lang="en-US" altLang="en-US" sz="1200"/>
              <a:pPr/>
              <a:t>13</a:t>
            </a:fld>
            <a:endParaRPr lang="en-US" altLang="en-US" sz="1200"/>
          </a:p>
        </p:txBody>
      </p:sp>
    </p:spTree>
    <p:extLst>
      <p:ext uri="{BB962C8B-B14F-4D97-AF65-F5344CB8AC3E}">
        <p14:creationId xmlns:p14="http://schemas.microsoft.com/office/powerpoint/2010/main" val="1873098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Fo staff to it is a process, not an event. – and like other processes inside an organisation it needs thought to be given to structure (who is responsbile? At which level? For what?) resources (from petty cash for taxis, help with aides and materials to training for staff)  - all of it needs preparation. None of it is new – always thus. They duty represents an opportunity to get this right. </a:t>
            </a:r>
          </a:p>
          <a:p>
            <a:endParaRPr lang="en-GB" alt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C67CB509-551F-4AE9-9AA2-13FA85121392}" type="slidenum">
              <a:rPr lang="en-US" altLang="en-US" sz="1200"/>
              <a:pPr/>
              <a:t>14</a:t>
            </a:fld>
            <a:endParaRPr lang="en-US" altLang="en-US" sz="1200"/>
          </a:p>
        </p:txBody>
      </p:sp>
    </p:spTree>
    <p:extLst>
      <p:ext uri="{BB962C8B-B14F-4D97-AF65-F5344CB8AC3E}">
        <p14:creationId xmlns:p14="http://schemas.microsoft.com/office/powerpoint/2010/main" val="3061754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72A37B56-8ED3-4205-A3EE-A5B51C19375A}" type="slidenum">
              <a:rPr lang="en-US" altLang="en-US" sz="1200"/>
              <a:pPr/>
              <a:t>15</a:t>
            </a:fld>
            <a:endParaRPr lang="en-US" altLang="en-US" sz="1200"/>
          </a:p>
        </p:txBody>
      </p:sp>
    </p:spTree>
    <p:extLst>
      <p:ext uri="{BB962C8B-B14F-4D97-AF65-F5344CB8AC3E}">
        <p14:creationId xmlns:p14="http://schemas.microsoft.com/office/powerpoint/2010/main" val="1784418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019A2EF5-9251-4580-925A-5A1BD71B4ADC}" type="slidenum">
              <a:rPr lang="en-US" altLang="en-US" sz="1200">
                <a:solidFill>
                  <a:srgbClr val="000000"/>
                </a:solidFill>
              </a:rPr>
              <a:pPr/>
              <a:t>17</a:t>
            </a:fld>
            <a:endParaRPr lang="en-US" altLang="en-US" sz="1200">
              <a:solidFill>
                <a:srgbClr val="000000"/>
              </a:solidFill>
            </a:endParaRPr>
          </a:p>
        </p:txBody>
      </p:sp>
    </p:spTree>
    <p:extLst>
      <p:ext uri="{BB962C8B-B14F-4D97-AF65-F5344CB8AC3E}">
        <p14:creationId xmlns:p14="http://schemas.microsoft.com/office/powerpoint/2010/main" val="9011605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CF_Master title">
    <p:bg>
      <p:bgPr>
        <a:solidFill>
          <a:schemeClr val="tx1"/>
        </a:solidFill>
        <a:effectLst/>
      </p:bgPr>
    </p:bg>
    <p:spTree>
      <p:nvGrpSpPr>
        <p:cNvPr id="1" name=""/>
        <p:cNvGrpSpPr/>
        <p:nvPr/>
      </p:nvGrpSpPr>
      <p:grpSpPr>
        <a:xfrm>
          <a:off x="0" y="0"/>
          <a:ext cx="0" cy="0"/>
          <a:chOff x="0" y="0"/>
          <a:chExt cx="0" cy="0"/>
        </a:xfrm>
      </p:grpSpPr>
      <p:pic>
        <p:nvPicPr>
          <p:cNvPr id="5" name="Picture 3" descr="first-last-pa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11300" y="838200"/>
            <a:ext cx="6121400" cy="2330938"/>
          </a:xfrm>
          <a:prstGeom prst="rect">
            <a:avLst/>
          </a:prstGeom>
        </p:spPr>
        <p:txBody>
          <a:bodyPr lIns="0" tIns="0" rIns="0" bIns="0" anchor="t"/>
          <a:lstStyle>
            <a:lvl1pPr algn="ctr">
              <a:lnSpc>
                <a:spcPct val="100000"/>
              </a:lnSpc>
              <a:defRPr sz="4000" b="0" i="0" u="none" strike="noStrike" baseline="0">
                <a:ln>
                  <a:noFill/>
                </a:ln>
                <a:solidFill>
                  <a:schemeClr val="bg1"/>
                </a:solidFill>
                <a:latin typeface="Calibri Light"/>
                <a:cs typeface="Calibri Light"/>
              </a:defRPr>
            </a:lvl1pPr>
          </a:lstStyle>
          <a:p>
            <a:endParaRPr lang="en-US" dirty="0"/>
          </a:p>
        </p:txBody>
      </p:sp>
      <p:sp>
        <p:nvSpPr>
          <p:cNvPr id="7" name="Text Placeholder 2"/>
          <p:cNvSpPr>
            <a:spLocks noGrp="1"/>
          </p:cNvSpPr>
          <p:nvPr>
            <p:ph type="body" idx="1"/>
          </p:nvPr>
        </p:nvSpPr>
        <p:spPr>
          <a:xfrm>
            <a:off x="540000" y="3683000"/>
            <a:ext cx="8064250" cy="723900"/>
          </a:xfrm>
          <a:prstGeom prst="rect">
            <a:avLst/>
          </a:prstGeom>
        </p:spPr>
        <p:txBody>
          <a:bodyPr lIns="0" tIns="0" rIns="0" bIns="0" anchor="t" anchorCtr="0"/>
          <a:lstStyle>
            <a:lvl1pPr marL="0" indent="0" algn="ctr">
              <a:spcBef>
                <a:spcPts val="0"/>
              </a:spcBef>
              <a:spcAft>
                <a:spcPts val="600"/>
              </a:spcAft>
              <a:buNone/>
              <a:defRPr sz="2000" b="0" i="0" baseline="0">
                <a:solidFill>
                  <a:schemeClr val="bg1"/>
                </a:solidFill>
                <a:latin typeface="Calibri"/>
                <a:cs typeface="Calibri"/>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endParaRPr lang="en-GB" dirty="0" smtClean="0"/>
          </a:p>
        </p:txBody>
      </p:sp>
      <p:sp>
        <p:nvSpPr>
          <p:cNvPr id="8" name="Text Placeholder 2"/>
          <p:cNvSpPr>
            <a:spLocks noGrp="1"/>
          </p:cNvSpPr>
          <p:nvPr>
            <p:ph type="body" idx="10"/>
          </p:nvPr>
        </p:nvSpPr>
        <p:spPr>
          <a:xfrm>
            <a:off x="540000" y="4673600"/>
            <a:ext cx="8064250" cy="609600"/>
          </a:xfrm>
          <a:prstGeom prst="rect">
            <a:avLst/>
          </a:prstGeom>
        </p:spPr>
        <p:txBody>
          <a:bodyPr lIns="0" tIns="0" rIns="0" bIns="0" anchor="t" anchorCtr="0"/>
          <a:lstStyle>
            <a:lvl1pPr marL="0" indent="0" algn="ctr">
              <a:spcBef>
                <a:spcPts val="0"/>
              </a:spcBef>
              <a:spcAft>
                <a:spcPts val="600"/>
              </a:spcAft>
              <a:buNone/>
              <a:defRPr sz="2000" b="1" i="0" baseline="0">
                <a:solidFill>
                  <a:schemeClr val="bg1"/>
                </a:solidFill>
                <a:latin typeface="+mn-lt"/>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endParaRPr lang="en-GB" dirty="0" smtClean="0"/>
          </a:p>
        </p:txBody>
      </p:sp>
    </p:spTree>
    <p:extLst>
      <p:ext uri="{BB962C8B-B14F-4D97-AF65-F5344CB8AC3E}">
        <p14:creationId xmlns:p14="http://schemas.microsoft.com/office/powerpoint/2010/main" val="3424926177"/>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POCF_quote on picture_green">
    <p:spTree>
      <p:nvGrpSpPr>
        <p:cNvPr id="1" name=""/>
        <p:cNvGrpSpPr/>
        <p:nvPr/>
      </p:nvGrpSpPr>
      <p:grpSpPr>
        <a:xfrm>
          <a:off x="0" y="0"/>
          <a:ext cx="0" cy="0"/>
          <a:chOff x="0" y="0"/>
          <a:chExt cx="0" cy="0"/>
        </a:xfrm>
      </p:grpSpPr>
      <p:pic>
        <p:nvPicPr>
          <p:cNvPr id="5"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19338" y="1809750"/>
            <a:ext cx="2921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Picture Placeholder 5"/>
          <p:cNvSpPr>
            <a:spLocks noGrp="1"/>
          </p:cNvSpPr>
          <p:nvPr>
            <p:ph type="pic" sz="quarter" idx="14"/>
          </p:nvPr>
        </p:nvSpPr>
        <p:spPr>
          <a:xfrm>
            <a:off x="0" y="-1"/>
            <a:ext cx="9144000" cy="6349781"/>
          </a:xfrm>
          <a:prstGeom prst="rect">
            <a:avLst/>
          </a:prstGeom>
          <a:ln>
            <a:noFill/>
          </a:ln>
        </p:spPr>
        <p:txBody>
          <a:bodyPr vert="horz" tIns="421200" anchor="t" anchorCtr="1"/>
          <a:lstStyle>
            <a:lvl1pPr marL="0" indent="0" algn="ctr">
              <a:spcBef>
                <a:spcPts val="0"/>
              </a:spcBef>
              <a:buNone/>
              <a:defRPr>
                <a:solidFill>
                  <a:schemeClr val="tx1">
                    <a:lumMod val="20000"/>
                    <a:lumOff val="80000"/>
                  </a:schemeClr>
                </a:solidFill>
              </a:defRPr>
            </a:lvl1pPr>
          </a:lstStyle>
          <a:p>
            <a:pPr lvl="0"/>
            <a:endParaRPr lang="en-US" noProof="0" dirty="0"/>
          </a:p>
        </p:txBody>
      </p:sp>
      <p:sp>
        <p:nvSpPr>
          <p:cNvPr id="20"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9" name="Text Placeholder 5"/>
          <p:cNvSpPr>
            <a:spLocks noGrp="1"/>
          </p:cNvSpPr>
          <p:nvPr>
            <p:ph type="body" sz="quarter" idx="12"/>
          </p:nvPr>
        </p:nvSpPr>
        <p:spPr>
          <a:xfrm>
            <a:off x="1025387" y="2363610"/>
            <a:ext cx="2880000" cy="2520000"/>
          </a:xfrm>
          <a:prstGeom prst="rect">
            <a:avLst/>
          </a:prstGeom>
        </p:spPr>
        <p:txBody>
          <a:bodyPr vert="horz" lIns="0" tIns="0" rIns="0" bIns="0" anchor="t" anchorCtr="0"/>
          <a:lstStyle>
            <a:lvl1pPr marL="0" indent="0" algn="ctr">
              <a:lnSpc>
                <a:spcPct val="100000"/>
              </a:lnSpc>
              <a:spcBef>
                <a:spcPts val="0"/>
              </a:spcBef>
              <a:spcAft>
                <a:spcPts val="1200"/>
              </a:spcAft>
              <a:buClr>
                <a:schemeClr val="bg2"/>
              </a:buClr>
              <a:buFont typeface="+mj-lt"/>
              <a:buNone/>
              <a:defRPr sz="2000" b="0" i="0">
                <a:solidFill>
                  <a:schemeClr val="tx1"/>
                </a:solidFill>
                <a:latin typeface="+mn-lt"/>
                <a:cs typeface="Calibri"/>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3669991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POCF_Section break_pink">
    <p:bg>
      <p:bgPr>
        <a:solidFill>
          <a:schemeClr val="accent2"/>
        </a:solidFill>
        <a:effectLst/>
      </p:bgPr>
    </p:bg>
    <p:spTree>
      <p:nvGrpSpPr>
        <p:cNvPr id="1" name=""/>
        <p:cNvGrpSpPr/>
        <p:nvPr/>
      </p:nvGrpSpPr>
      <p:grpSpPr>
        <a:xfrm>
          <a:off x="0" y="0"/>
          <a:ext cx="0" cy="0"/>
          <a:chOff x="0" y="0"/>
          <a:chExt cx="0" cy="0"/>
        </a:xfrm>
      </p:grpSpPr>
      <p:sp>
        <p:nvSpPr>
          <p:cNvPr id="3" name="Oval 2"/>
          <p:cNvSpPr/>
          <p:nvPr userDrawn="1"/>
        </p:nvSpPr>
        <p:spPr>
          <a:xfrm>
            <a:off x="1871663" y="728663"/>
            <a:ext cx="5400675" cy="5400675"/>
          </a:xfrm>
          <a:prstGeom prst="ellipse">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15" name="Text Placeholder 5"/>
          <p:cNvSpPr>
            <a:spLocks noGrp="1" noChangeAspect="1"/>
          </p:cNvSpPr>
          <p:nvPr>
            <p:ph type="body" sz="quarter" idx="12"/>
          </p:nvPr>
        </p:nvSpPr>
        <p:spPr>
          <a:xfrm>
            <a:off x="2232000" y="1089000"/>
            <a:ext cx="4680000" cy="4680000"/>
          </a:xfrm>
          <a:prstGeom prst="rect">
            <a:avLst/>
          </a:prstGeom>
        </p:spPr>
        <p:txBody>
          <a:bodyPr vert="horz" lIns="0" tIns="0" rIns="0" bIns="0" anchor="ctr" anchorCtr="0"/>
          <a:lstStyle>
            <a:lvl1pPr marL="0" indent="0" algn="ctr">
              <a:lnSpc>
                <a:spcPct val="100000"/>
              </a:lnSpc>
              <a:spcBef>
                <a:spcPts val="0"/>
              </a:spcBef>
              <a:spcAft>
                <a:spcPts val="0"/>
              </a:spcAft>
              <a:buClr>
                <a:schemeClr val="bg2"/>
              </a:buClr>
              <a:buFont typeface="+mj-lt"/>
              <a:buNone/>
              <a:defRPr sz="5000" b="0" i="0">
                <a:solidFill>
                  <a:schemeClr val="accent3"/>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346383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POCF_quote on picture_pink">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a:xfrm>
            <a:off x="0" y="-1"/>
            <a:ext cx="9144000" cy="6349781"/>
          </a:xfrm>
          <a:prstGeom prst="rect">
            <a:avLst/>
          </a:prstGeom>
          <a:ln>
            <a:noFill/>
          </a:ln>
        </p:spPr>
        <p:txBody>
          <a:bodyPr vert="horz" tIns="421200" anchor="t" anchorCtr="1"/>
          <a:lstStyle>
            <a:lvl1pPr marL="0" indent="0" algn="ctr">
              <a:spcBef>
                <a:spcPts val="0"/>
              </a:spcBef>
              <a:buNone/>
              <a:defRPr>
                <a:solidFill>
                  <a:schemeClr val="tx1">
                    <a:lumMod val="20000"/>
                    <a:lumOff val="80000"/>
                  </a:schemeClr>
                </a:solidFill>
              </a:defRPr>
            </a:lvl1pPr>
          </a:lstStyle>
          <a:p>
            <a:pPr lvl="0"/>
            <a:endParaRPr lang="en-US" noProof="0" dirty="0"/>
          </a:p>
        </p:txBody>
      </p:sp>
      <p:sp>
        <p:nvSpPr>
          <p:cNvPr id="20"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7" name="Text Placeholder 5"/>
          <p:cNvSpPr>
            <a:spLocks noGrp="1"/>
          </p:cNvSpPr>
          <p:nvPr>
            <p:ph type="body" sz="quarter" idx="12"/>
          </p:nvPr>
        </p:nvSpPr>
        <p:spPr>
          <a:xfrm>
            <a:off x="5205275" y="2363610"/>
            <a:ext cx="2880000" cy="2520000"/>
          </a:xfrm>
          <a:prstGeom prst="rect">
            <a:avLst/>
          </a:prstGeom>
        </p:spPr>
        <p:txBody>
          <a:bodyPr vert="horz" lIns="0" tIns="0" rIns="0" bIns="0" anchor="t" anchorCtr="0"/>
          <a:lstStyle>
            <a:lvl1pPr marL="0" indent="0" algn="ctr">
              <a:lnSpc>
                <a:spcPct val="100000"/>
              </a:lnSpc>
              <a:spcBef>
                <a:spcPts val="0"/>
              </a:spcBef>
              <a:spcAft>
                <a:spcPts val="1200"/>
              </a:spcAft>
              <a:buClr>
                <a:schemeClr val="bg2"/>
              </a:buClr>
              <a:buFont typeface="+mj-lt"/>
              <a:buNone/>
              <a:defRPr sz="2000" b="0" i="0">
                <a:solidFill>
                  <a:schemeClr val="tx1"/>
                </a:solidFill>
                <a:latin typeface="+mn-lt"/>
                <a:cs typeface="Calibri"/>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31700356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POCF_Section break_orange">
    <p:bg>
      <p:bgPr>
        <a:solidFill>
          <a:srgbClr val="EC9B55"/>
        </a:solidFill>
        <a:effectLst/>
      </p:bgPr>
    </p:bg>
    <p:spTree>
      <p:nvGrpSpPr>
        <p:cNvPr id="1" name=""/>
        <p:cNvGrpSpPr/>
        <p:nvPr/>
      </p:nvGrpSpPr>
      <p:grpSpPr>
        <a:xfrm>
          <a:off x="0" y="0"/>
          <a:ext cx="0" cy="0"/>
          <a:chOff x="0" y="0"/>
          <a:chExt cx="0" cy="0"/>
        </a:xfrm>
      </p:grpSpPr>
      <p:sp>
        <p:nvSpPr>
          <p:cNvPr id="3" name="Oval 2"/>
          <p:cNvSpPr/>
          <p:nvPr userDrawn="1"/>
        </p:nvSpPr>
        <p:spPr>
          <a:xfrm>
            <a:off x="1871663" y="728663"/>
            <a:ext cx="5400675" cy="5400675"/>
          </a:xfrm>
          <a:prstGeom prst="ellipse">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15" name="Text Placeholder 5"/>
          <p:cNvSpPr>
            <a:spLocks noGrp="1" noChangeAspect="1"/>
          </p:cNvSpPr>
          <p:nvPr>
            <p:ph type="body" sz="quarter" idx="12"/>
          </p:nvPr>
        </p:nvSpPr>
        <p:spPr>
          <a:xfrm>
            <a:off x="2232000" y="1089000"/>
            <a:ext cx="4680000" cy="4680000"/>
          </a:xfrm>
          <a:prstGeom prst="rect">
            <a:avLst/>
          </a:prstGeom>
        </p:spPr>
        <p:txBody>
          <a:bodyPr vert="horz" lIns="0" tIns="0" rIns="0" bIns="0" anchor="ctr" anchorCtr="0"/>
          <a:lstStyle>
            <a:lvl1pPr marL="0" indent="0" algn="ctr">
              <a:lnSpc>
                <a:spcPct val="100000"/>
              </a:lnSpc>
              <a:spcBef>
                <a:spcPts val="0"/>
              </a:spcBef>
              <a:spcAft>
                <a:spcPts val="0"/>
              </a:spcAft>
              <a:buClr>
                <a:schemeClr val="bg2"/>
              </a:buClr>
              <a:buFont typeface="+mj-lt"/>
              <a:buNone/>
              <a:defRPr sz="5000" b="0" i="0">
                <a:solidFill>
                  <a:schemeClr val="accent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1791769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POCF_quote + picture on dark bg_orange">
    <p:spTree>
      <p:nvGrpSpPr>
        <p:cNvPr id="1" name=""/>
        <p:cNvGrpSpPr/>
        <p:nvPr/>
      </p:nvGrpSpPr>
      <p:grpSpPr>
        <a:xfrm>
          <a:off x="0" y="0"/>
          <a:ext cx="0" cy="0"/>
          <a:chOff x="0" y="0"/>
          <a:chExt cx="0" cy="0"/>
        </a:xfrm>
      </p:grpSpPr>
      <p:sp>
        <p:nvSpPr>
          <p:cNvPr id="5" name="Rectangle 4"/>
          <p:cNvSpPr/>
          <p:nvPr userDrawn="1"/>
        </p:nvSpPr>
        <p:spPr>
          <a:xfrm>
            <a:off x="0" y="0"/>
            <a:ext cx="9144000" cy="6350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6" name="Oval 5"/>
          <p:cNvSpPr>
            <a:spLocks/>
          </p:cNvSpPr>
          <p:nvPr userDrawn="1"/>
        </p:nvSpPr>
        <p:spPr>
          <a:xfrm>
            <a:off x="539750" y="1449388"/>
            <a:ext cx="3851275" cy="3852862"/>
          </a:xfrm>
          <a:prstGeom prst="ellipse">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pic>
        <p:nvPicPr>
          <p:cNvPr id="8" name="Picture 5"/>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19338" y="1809750"/>
            <a:ext cx="2921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7" name="Picture Placeholder 5"/>
          <p:cNvSpPr>
            <a:spLocks noGrp="1"/>
          </p:cNvSpPr>
          <p:nvPr>
            <p:ph type="pic" sz="quarter" idx="18"/>
          </p:nvPr>
        </p:nvSpPr>
        <p:spPr>
          <a:xfrm>
            <a:off x="4721027" y="1449666"/>
            <a:ext cx="3850414" cy="3852584"/>
          </a:xfrm>
          <a:prstGeom prst="rect">
            <a:avLst/>
          </a:prstGeom>
          <a:ln>
            <a:noFill/>
          </a:ln>
        </p:spPr>
        <p:txBody>
          <a:bodyPr vert="horz" lIns="0" tIns="0" rIns="0" bIns="0" anchor="ctr" anchorCtr="1"/>
          <a:lstStyle>
            <a:lvl1pPr marL="0" indent="0" algn="ctr">
              <a:spcBef>
                <a:spcPts val="0"/>
              </a:spcBef>
              <a:buNone/>
              <a:defRPr>
                <a:solidFill>
                  <a:schemeClr val="tx1">
                    <a:lumMod val="20000"/>
                    <a:lumOff val="80000"/>
                  </a:schemeClr>
                </a:solidFill>
              </a:defRPr>
            </a:lvl1pPr>
          </a:lstStyle>
          <a:p>
            <a:pPr lvl="0"/>
            <a:endParaRPr lang="en-US" noProof="0" dirty="0"/>
          </a:p>
        </p:txBody>
      </p:sp>
      <p:sp>
        <p:nvSpPr>
          <p:cNvPr id="10" name="Text Placeholder 5"/>
          <p:cNvSpPr>
            <a:spLocks noGrp="1"/>
          </p:cNvSpPr>
          <p:nvPr>
            <p:ph type="body" sz="quarter" idx="12"/>
          </p:nvPr>
        </p:nvSpPr>
        <p:spPr>
          <a:xfrm>
            <a:off x="1025387" y="2363610"/>
            <a:ext cx="2880000" cy="2520000"/>
          </a:xfrm>
          <a:prstGeom prst="rect">
            <a:avLst/>
          </a:prstGeom>
        </p:spPr>
        <p:txBody>
          <a:bodyPr vert="horz" lIns="0" tIns="0" rIns="0" bIns="0" anchor="t" anchorCtr="0"/>
          <a:lstStyle>
            <a:lvl1pPr marL="0" indent="0" algn="ctr">
              <a:lnSpc>
                <a:spcPct val="100000"/>
              </a:lnSpc>
              <a:spcBef>
                <a:spcPts val="0"/>
              </a:spcBef>
              <a:spcAft>
                <a:spcPts val="1200"/>
              </a:spcAft>
              <a:buClr>
                <a:schemeClr val="bg2"/>
              </a:buClr>
              <a:buFont typeface="+mj-lt"/>
              <a:buNone/>
              <a:defRPr sz="2000" b="0" i="0">
                <a:solidFill>
                  <a:schemeClr val="tx1"/>
                </a:solidFill>
                <a:latin typeface="+mn-lt"/>
                <a:cs typeface="Calibri"/>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133968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POCF_contact">
    <p:bg>
      <p:bgPr>
        <a:solidFill>
          <a:schemeClr val="tx1"/>
        </a:solidFill>
        <a:effectLst/>
      </p:bgPr>
    </p:bg>
    <p:spTree>
      <p:nvGrpSpPr>
        <p:cNvPr id="1" name=""/>
        <p:cNvGrpSpPr/>
        <p:nvPr/>
      </p:nvGrpSpPr>
      <p:grpSpPr>
        <a:xfrm>
          <a:off x="0" y="0"/>
          <a:ext cx="0" cy="0"/>
          <a:chOff x="0" y="0"/>
          <a:chExt cx="0" cy="0"/>
        </a:xfrm>
      </p:grpSpPr>
      <p:pic>
        <p:nvPicPr>
          <p:cNvPr id="3" name="Picture 3" descr="first-last-pag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2"/>
          <p:cNvSpPr>
            <a:spLocks noGrp="1"/>
          </p:cNvSpPr>
          <p:nvPr>
            <p:ph type="body" idx="1"/>
          </p:nvPr>
        </p:nvSpPr>
        <p:spPr>
          <a:xfrm>
            <a:off x="2062480" y="3098800"/>
            <a:ext cx="5019040" cy="2049333"/>
          </a:xfrm>
          <a:prstGeom prst="rect">
            <a:avLst/>
          </a:prstGeom>
        </p:spPr>
        <p:txBody>
          <a:bodyPr lIns="0" tIns="0" rIns="0" bIns="0" anchor="t" anchorCtr="0"/>
          <a:lstStyle>
            <a:lvl1pPr marL="0" indent="0" algn="ctr">
              <a:spcBef>
                <a:spcPts val="0"/>
              </a:spcBef>
              <a:spcAft>
                <a:spcPts val="1200"/>
              </a:spcAft>
              <a:buNone/>
              <a:defRPr sz="2000" b="0" i="0" baseline="0">
                <a:solidFill>
                  <a:schemeClr val="bg1"/>
                </a:solidFill>
                <a:latin typeface="+mn-lt"/>
                <a:cs typeface="Calibri"/>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endParaRPr lang="en-GB" dirty="0" smtClean="0"/>
          </a:p>
        </p:txBody>
      </p:sp>
    </p:spTree>
    <p:extLst>
      <p:ext uri="{BB962C8B-B14F-4D97-AF65-F5344CB8AC3E}">
        <p14:creationId xmlns:p14="http://schemas.microsoft.com/office/powerpoint/2010/main" val="2734667281"/>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POCF Overview">
    <p:spTree>
      <p:nvGrpSpPr>
        <p:cNvPr id="1" name=""/>
        <p:cNvGrpSpPr/>
        <p:nvPr/>
      </p:nvGrpSpPr>
      <p:grpSpPr>
        <a:xfrm>
          <a:off x="0" y="0"/>
          <a:ext cx="0" cy="0"/>
          <a:chOff x="0" y="0"/>
          <a:chExt cx="0" cy="0"/>
        </a:xfrm>
      </p:grpSpPr>
      <p:sp>
        <p:nvSpPr>
          <p:cNvPr id="5"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2C795C6C-6119-4B40-96A1-EF73B6A94B86}" type="slidenum">
              <a:rPr lang="en-GB" altLang="ru-RU" sz="1000" b="1">
                <a:solidFill>
                  <a:srgbClr val="3C3C3B"/>
                </a:solidFill>
                <a:latin typeface="Calibri " charset="0"/>
              </a:rPr>
              <a:pPr algn="r">
                <a:buFont typeface="Arial" panose="020B0604020202020204" pitchFamily="34" charset="0"/>
                <a:buNone/>
              </a:pPr>
              <a:t>‹#›</a:t>
            </a:fld>
            <a:endParaRPr lang="en-US" altLang="ru-RU" sz="1000" b="1">
              <a:solidFill>
                <a:srgbClr val="3C3C3B"/>
              </a:solidFill>
              <a:latin typeface="Calibri " charset="0"/>
            </a:endParaRPr>
          </a:p>
        </p:txBody>
      </p:sp>
      <p:sp>
        <p:nvSpPr>
          <p:cNvPr id="6" name="Text Placeholder 18"/>
          <p:cNvSpPr txBox="1">
            <a:spLocks/>
          </p:cNvSpPr>
          <p:nvPr userDrawn="1"/>
        </p:nvSpPr>
        <p:spPr>
          <a:xfrm>
            <a:off x="539750" y="6513513"/>
            <a:ext cx="1962150" cy="254000"/>
          </a:xfrm>
          <a:prstGeom prst="rect">
            <a:avLst/>
          </a:prstGeom>
        </p:spPr>
        <p:txBody>
          <a:bodyPr lIns="0" tIns="0" rIns="0" bIns="0"/>
          <a:lstStyle>
            <a:lvl1pPr marL="0" indent="0" algn="l" defTabSz="457200" rtl="0" eaLnBrk="0" fontAlgn="base" hangingPunct="0">
              <a:spcBef>
                <a:spcPts val="0"/>
              </a:spcBef>
              <a:spcAft>
                <a:spcPct val="0"/>
              </a:spcAft>
              <a:buFont typeface="Arial" charset="0"/>
              <a:buNone/>
              <a:defRPr sz="1000" b="1" kern="1200">
                <a:solidFill>
                  <a:schemeClr val="tx1"/>
                </a:solidFill>
                <a:latin typeface="Calibri "/>
                <a:ea typeface="ＭＳ Ｐゴシック" charset="0"/>
                <a:cs typeface="Calibri "/>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endParaRPr lang="en-GB" dirty="0" smtClean="0">
              <a:solidFill>
                <a:srgbClr val="3C3C3B"/>
              </a:solidFill>
            </a:endParaRPr>
          </a:p>
        </p:txBody>
      </p:sp>
      <p:cxnSp>
        <p:nvCxnSpPr>
          <p:cNvPr id="7" name="Straight Connector 6"/>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itle 9"/>
          <p:cNvSpPr>
            <a:spLocks noGrp="1"/>
          </p:cNvSpPr>
          <p:nvPr>
            <p:ph type="title"/>
          </p:nvPr>
        </p:nvSpPr>
        <p:spPr>
          <a:xfrm>
            <a:off x="538956" y="0"/>
            <a:ext cx="8066087" cy="1257300"/>
          </a:xfrm>
          <a:prstGeom prst="rect">
            <a:avLst/>
          </a:prstGeom>
        </p:spPr>
        <p:txBody>
          <a:bodyPr vert="horz" lIns="0" tIns="0" rIns="0" bIns="0" anchor="ctr" anchorCtr="0"/>
          <a:lstStyle>
            <a:lvl1pPr algn="l">
              <a:lnSpc>
                <a:spcPts val="3400"/>
              </a:lnSpc>
              <a:defRPr sz="2000" b="0" i="0" baseline="0">
                <a:solidFill>
                  <a:schemeClr val="tx1"/>
                </a:solidFill>
                <a:latin typeface="+mn-lt"/>
                <a:cs typeface="Calibri Light"/>
              </a:defRPr>
            </a:lvl1pPr>
          </a:lstStyle>
          <a:p>
            <a:endParaRPr lang="en-US" dirty="0"/>
          </a:p>
        </p:txBody>
      </p:sp>
      <p:sp>
        <p:nvSpPr>
          <p:cNvPr id="16" name="Text Placeholder 5"/>
          <p:cNvSpPr>
            <a:spLocks noGrp="1"/>
          </p:cNvSpPr>
          <p:nvPr>
            <p:ph type="body" sz="quarter" idx="12"/>
          </p:nvPr>
        </p:nvSpPr>
        <p:spPr>
          <a:xfrm>
            <a:off x="539750" y="1411756"/>
            <a:ext cx="8066088" cy="4871683"/>
          </a:xfrm>
          <a:prstGeom prst="rect">
            <a:avLst/>
          </a:prstGeom>
        </p:spPr>
        <p:txBody>
          <a:bodyPr vert="horz" lIns="0" tIns="0" rIns="0" bIns="0"/>
          <a:lstStyle>
            <a:lvl1pPr marL="0" indent="-486000">
              <a:lnSpc>
                <a:spcPct val="150000"/>
              </a:lnSpc>
              <a:spcBef>
                <a:spcPts val="0"/>
              </a:spcBef>
              <a:buClr>
                <a:schemeClr val="bg2"/>
              </a:buClr>
              <a:buFont typeface="+mj-ea"/>
              <a:buAutoNum type="circleNumDbPlain"/>
              <a:defRPr sz="1800" b="0">
                <a:solidFill>
                  <a:schemeClr val="tx1"/>
                </a:solidFill>
                <a:latin typeface="+mn-lt"/>
                <a:cs typeface="Calibri"/>
              </a:defRPr>
            </a:lvl1pPr>
            <a:lvl2pPr marL="808038" indent="-269875">
              <a:lnSpc>
                <a:spcPct val="150000"/>
              </a:lnSpc>
              <a:spcBef>
                <a:spcPts val="0"/>
              </a:spcBef>
              <a:buClr>
                <a:schemeClr val="bg2"/>
              </a:buClr>
              <a:buFont typeface="Lucida Grande"/>
              <a:buChar char="●"/>
              <a:tabLst>
                <a:tab pos="715963" algn="l"/>
              </a:tabLst>
              <a:defRPr sz="1400" b="0">
                <a:solidFill>
                  <a:schemeClr val="tx1"/>
                </a:solidFill>
                <a:latin typeface="+mn-lt"/>
                <a:cs typeface="Calibri Light"/>
              </a:defRPr>
            </a:lvl2pPr>
            <a:lvl3pPr marL="1077913" indent="-261938" defTabSz="538163">
              <a:lnSpc>
                <a:spcPct val="150000"/>
              </a:lnSpc>
              <a:spcBef>
                <a:spcPts val="0"/>
              </a:spcBef>
              <a:buClr>
                <a:schemeClr val="tx1"/>
              </a:buClr>
              <a:buSzPct val="75000"/>
              <a:buFont typeface="Lucida Grande"/>
              <a:buChar char="—"/>
              <a:defRPr sz="1400" b="0">
                <a:solidFill>
                  <a:schemeClr val="tx1"/>
                </a:solidFill>
                <a:latin typeface="+mn-lt"/>
                <a:cs typeface="Calibri Light"/>
              </a:defRPr>
            </a:lvl3pPr>
            <a:lvl4pPr>
              <a:defRPr sz="1700"/>
            </a:lvl4pPr>
            <a:lvl5pPr>
              <a:defRPr sz="1700"/>
            </a:lvl5pPr>
          </a:lstStyle>
          <a:p>
            <a:pPr lvl="0"/>
            <a:r>
              <a:rPr lang="en-GB" dirty="0" smtClean="0"/>
              <a:t>Click to edit Master text styles</a:t>
            </a:r>
          </a:p>
          <a:p>
            <a:pPr lvl="1"/>
            <a:r>
              <a:rPr lang="en-GB" dirty="0" err="1" smtClean="0"/>
              <a:t>Fbgfsg</a:t>
            </a:r>
            <a:endParaRPr lang="en-GB" dirty="0" smtClean="0"/>
          </a:p>
          <a:p>
            <a:pPr lvl="2"/>
            <a:r>
              <a:rPr lang="en-GB" dirty="0" err="1" smtClean="0"/>
              <a:t>fgb</a:t>
            </a:r>
            <a:endParaRPr lang="en-GB" dirty="0" smtClean="0"/>
          </a:p>
          <a:p>
            <a:pPr lvl="0"/>
            <a:r>
              <a:rPr lang="en-GB" dirty="0" smtClean="0"/>
              <a:t>Click to edit Master text styles</a:t>
            </a:r>
          </a:p>
          <a:p>
            <a:pPr lvl="0"/>
            <a:r>
              <a:rPr lang="en-GB" dirty="0" smtClean="0"/>
              <a:t>Click to edit Master text styles</a:t>
            </a:r>
          </a:p>
          <a:p>
            <a:pPr lvl="0"/>
            <a:r>
              <a:rPr lang="en-GB" dirty="0" smtClean="0"/>
              <a:t>Click to edit Master text styles</a:t>
            </a:r>
          </a:p>
        </p:txBody>
      </p:sp>
      <p:sp>
        <p:nvSpPr>
          <p:cNvPr id="19"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Tree>
    <p:extLst>
      <p:ext uri="{BB962C8B-B14F-4D97-AF65-F5344CB8AC3E}">
        <p14:creationId xmlns:p14="http://schemas.microsoft.com/office/powerpoint/2010/main" val="1617008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POCF_Title+body copy_1 column">
    <p:spTree>
      <p:nvGrpSpPr>
        <p:cNvPr id="1" name=""/>
        <p:cNvGrpSpPr/>
        <p:nvPr/>
      </p:nvGrpSpPr>
      <p:grpSpPr>
        <a:xfrm>
          <a:off x="0" y="0"/>
          <a:ext cx="0" cy="0"/>
          <a:chOff x="0" y="0"/>
          <a:chExt cx="0" cy="0"/>
        </a:xfrm>
      </p:grpSpPr>
      <p:sp>
        <p:nvSpPr>
          <p:cNvPr id="7"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0FCB141B-4514-4B3B-815D-071A303EA802}" type="slidenum">
              <a:rPr lang="en-GB" altLang="ru-RU" sz="1000" b="1">
                <a:solidFill>
                  <a:srgbClr val="3C3C3B"/>
                </a:solidFill>
                <a:latin typeface="Calibri " charset="0"/>
              </a:rPr>
              <a:pPr algn="r">
                <a:buFont typeface="Arial" panose="020B0604020202020204" pitchFamily="34" charset="0"/>
                <a:buNone/>
              </a:pPr>
              <a:t>‹#›</a:t>
            </a:fld>
            <a:endParaRPr lang="en-US" altLang="ru-RU" sz="1000" b="1">
              <a:solidFill>
                <a:srgbClr val="3C3C3B"/>
              </a:solidFill>
              <a:latin typeface="Calibri " charset="0"/>
            </a:endParaRPr>
          </a:p>
        </p:txBody>
      </p:sp>
      <p:cxnSp>
        <p:nvCxnSpPr>
          <p:cNvPr id="8" name="Straight Connector 7"/>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1" name="Oval 10"/>
          <p:cNvSpPr/>
          <p:nvPr userDrawn="1"/>
        </p:nvSpPr>
        <p:spPr>
          <a:xfrm>
            <a:off x="538163" y="482600"/>
            <a:ext cx="287337" cy="287338"/>
          </a:xfrm>
          <a:prstGeom prst="ellipse">
            <a:avLst/>
          </a:prstGeom>
          <a:no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n w="12700" cmpd="sng">
                <a:solidFill>
                  <a:srgbClr val="6FBFC1"/>
                </a:solidFill>
              </a:ln>
              <a:noFill/>
            </a:endParaRPr>
          </a:p>
        </p:txBody>
      </p:sp>
      <p:sp>
        <p:nvSpPr>
          <p:cNvPr id="10" name="Title 9"/>
          <p:cNvSpPr>
            <a:spLocks noGrp="1"/>
          </p:cNvSpPr>
          <p:nvPr>
            <p:ph type="title"/>
          </p:nvPr>
        </p:nvSpPr>
        <p:spPr>
          <a:xfrm>
            <a:off x="1018148" y="0"/>
            <a:ext cx="8066087" cy="1257300"/>
          </a:xfrm>
          <a:prstGeom prst="rect">
            <a:avLst/>
          </a:prstGeom>
        </p:spPr>
        <p:txBody>
          <a:bodyPr vert="horz" lIns="0" tIns="0" rIns="0" bIns="0" anchor="ctr" anchorCtr="0"/>
          <a:lstStyle>
            <a:lvl1pPr marL="0" indent="0" algn="l">
              <a:lnSpc>
                <a:spcPts val="3400"/>
              </a:lnSpc>
              <a:buClr>
                <a:schemeClr val="bg2"/>
              </a:buClr>
              <a:buFont typeface="+mj-ea"/>
              <a:buNone/>
              <a:tabLst>
                <a:tab pos="446088" algn="l"/>
              </a:tabLst>
              <a:defRPr sz="3200" b="0" i="0" baseline="0">
                <a:solidFill>
                  <a:schemeClr val="tx1"/>
                </a:solidFill>
                <a:latin typeface="Calibri Light"/>
                <a:cs typeface="Calibri Light"/>
              </a:defRPr>
            </a:lvl1pPr>
          </a:lstStyle>
          <a:p>
            <a:endParaRPr lang="en-US" dirty="0"/>
          </a:p>
        </p:txBody>
      </p:sp>
      <p:sp>
        <p:nvSpPr>
          <p:cNvPr id="16" name="Text Placeholder 5"/>
          <p:cNvSpPr>
            <a:spLocks noGrp="1"/>
          </p:cNvSpPr>
          <p:nvPr>
            <p:ph type="body" sz="quarter" idx="12"/>
          </p:nvPr>
        </p:nvSpPr>
        <p:spPr>
          <a:xfrm>
            <a:off x="539750" y="2065288"/>
            <a:ext cx="8066088" cy="4218152"/>
          </a:xfrm>
          <a:prstGeom prst="rect">
            <a:avLst/>
          </a:prstGeom>
        </p:spPr>
        <p:txBody>
          <a:bodyPr vert="horz" lIns="0" tIns="0" rIns="0" bIns="0"/>
          <a:lstStyle>
            <a:lvl1pPr marL="0" indent="0">
              <a:lnSpc>
                <a:spcPct val="100000"/>
              </a:lnSpc>
              <a:spcBef>
                <a:spcPts val="0"/>
              </a:spcBef>
              <a:spcAft>
                <a:spcPts val="1200"/>
              </a:spcAft>
              <a:buClr>
                <a:schemeClr val="bg2"/>
              </a:buClr>
              <a:buFont typeface="+mj-lt"/>
              <a:buNone/>
              <a:defRPr sz="20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3" name="Text Placeholder 2"/>
          <p:cNvSpPr>
            <a:spLocks noGrp="1"/>
          </p:cNvSpPr>
          <p:nvPr>
            <p:ph type="body" sz="quarter" idx="15"/>
          </p:nvPr>
        </p:nvSpPr>
        <p:spPr>
          <a:xfrm>
            <a:off x="541588" y="1449665"/>
            <a:ext cx="8064250" cy="464744"/>
          </a:xfrm>
          <a:prstGeom prst="rect">
            <a:avLst/>
          </a:prstGeom>
        </p:spPr>
        <p:txBody>
          <a:bodyPr vert="horz" lIns="0" tIns="0" rIns="0" bIns="0"/>
          <a:lstStyle>
            <a:lvl1pPr marL="0" indent="0">
              <a:spcBef>
                <a:spcPts val="0"/>
              </a:spcBef>
              <a:buNone/>
              <a:defRPr sz="2400" b="1">
                <a:latin typeface="Calibri bold"/>
                <a:cs typeface="Calibri bold"/>
              </a:defRPr>
            </a:lvl1pPr>
          </a:lstStyle>
          <a:p>
            <a:pPr lvl="0"/>
            <a:r>
              <a:rPr lang="en-GB" dirty="0" smtClean="0"/>
              <a:t>Click to edit Master text styles</a:t>
            </a:r>
            <a:endParaRPr lang="en-US" dirty="0"/>
          </a:p>
        </p:txBody>
      </p:sp>
      <p:sp>
        <p:nvSpPr>
          <p:cNvPr id="15"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18" name="Text Placeholder 5"/>
          <p:cNvSpPr>
            <a:spLocks noGrp="1"/>
          </p:cNvSpPr>
          <p:nvPr>
            <p:ph type="body" sz="quarter" idx="16"/>
          </p:nvPr>
        </p:nvSpPr>
        <p:spPr>
          <a:xfrm>
            <a:off x="541588" y="470421"/>
            <a:ext cx="284575" cy="287999"/>
          </a:xfrm>
          <a:prstGeom prst="rect">
            <a:avLst/>
          </a:prstGeom>
        </p:spPr>
        <p:txBody>
          <a:bodyPr vert="horz" lIns="0" tIns="0" rIns="0" bIns="0" anchor="ctr" anchorCtr="0"/>
          <a:lstStyle>
            <a:lvl1pPr marL="0" indent="0" algn="ctr">
              <a:lnSpc>
                <a:spcPct val="100000"/>
              </a:lnSpc>
              <a:spcBef>
                <a:spcPts val="0"/>
              </a:spcBef>
              <a:spcAft>
                <a:spcPts val="1200"/>
              </a:spcAft>
              <a:buClr>
                <a:schemeClr val="bg2"/>
              </a:buClr>
              <a:buFont typeface="+mj-lt"/>
              <a:buNone/>
              <a:defRPr sz="14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38322313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POCF Overview">
    <p:spTree>
      <p:nvGrpSpPr>
        <p:cNvPr id="1" name=""/>
        <p:cNvGrpSpPr/>
        <p:nvPr/>
      </p:nvGrpSpPr>
      <p:grpSpPr>
        <a:xfrm>
          <a:off x="0" y="0"/>
          <a:ext cx="0" cy="0"/>
          <a:chOff x="0" y="0"/>
          <a:chExt cx="0" cy="0"/>
        </a:xfrm>
      </p:grpSpPr>
      <p:sp>
        <p:nvSpPr>
          <p:cNvPr id="5"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FE3C7840-FF72-41E6-B604-5074C296AD10}" type="slidenum">
              <a:rPr lang="en-GB" altLang="ru-RU" sz="1000" b="1">
                <a:solidFill>
                  <a:srgbClr val="3C3C3B"/>
                </a:solidFill>
                <a:latin typeface="Calibri " charset="0"/>
              </a:rPr>
              <a:pPr algn="r">
                <a:buFont typeface="Arial" panose="020B0604020202020204" pitchFamily="34" charset="0"/>
                <a:buNone/>
              </a:pPr>
              <a:t>‹#›</a:t>
            </a:fld>
            <a:endParaRPr lang="en-US" altLang="ru-RU" sz="1000" b="1">
              <a:solidFill>
                <a:srgbClr val="3C3C3B"/>
              </a:solidFill>
              <a:latin typeface="Calibri " charset="0"/>
            </a:endParaRPr>
          </a:p>
        </p:txBody>
      </p:sp>
      <p:cxnSp>
        <p:nvCxnSpPr>
          <p:cNvPr id="6" name="Straight Connector 5"/>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itle 9"/>
          <p:cNvSpPr>
            <a:spLocks noGrp="1"/>
          </p:cNvSpPr>
          <p:nvPr>
            <p:ph type="title"/>
          </p:nvPr>
        </p:nvSpPr>
        <p:spPr>
          <a:xfrm>
            <a:off x="538956" y="0"/>
            <a:ext cx="8066087" cy="1257300"/>
          </a:xfrm>
          <a:prstGeom prst="rect">
            <a:avLst/>
          </a:prstGeom>
        </p:spPr>
        <p:txBody>
          <a:bodyPr vert="horz" lIns="0" tIns="0" rIns="0" bIns="0" anchor="ctr" anchorCtr="0"/>
          <a:lstStyle>
            <a:lvl1pPr algn="l">
              <a:lnSpc>
                <a:spcPts val="3400"/>
              </a:lnSpc>
              <a:defRPr sz="3200" b="0" i="0" baseline="0">
                <a:solidFill>
                  <a:schemeClr val="tx1"/>
                </a:solidFill>
                <a:latin typeface="Calibri Light"/>
                <a:cs typeface="Calibri Light"/>
              </a:defRPr>
            </a:lvl1pPr>
          </a:lstStyle>
          <a:p>
            <a:endParaRPr lang="en-US" dirty="0"/>
          </a:p>
        </p:txBody>
      </p:sp>
      <p:sp>
        <p:nvSpPr>
          <p:cNvPr id="16" name="Text Placeholder 5"/>
          <p:cNvSpPr>
            <a:spLocks noGrp="1"/>
          </p:cNvSpPr>
          <p:nvPr>
            <p:ph type="body" sz="quarter" idx="12"/>
          </p:nvPr>
        </p:nvSpPr>
        <p:spPr>
          <a:xfrm>
            <a:off x="539750" y="1411756"/>
            <a:ext cx="8066088" cy="4871683"/>
          </a:xfrm>
          <a:prstGeom prst="rect">
            <a:avLst/>
          </a:prstGeom>
        </p:spPr>
        <p:txBody>
          <a:bodyPr vert="horz" lIns="0" tIns="0" rIns="0" bIns="0"/>
          <a:lstStyle>
            <a:lvl1pPr marL="0" indent="-486000">
              <a:lnSpc>
                <a:spcPct val="150000"/>
              </a:lnSpc>
              <a:spcBef>
                <a:spcPts val="0"/>
              </a:spcBef>
              <a:buClr>
                <a:schemeClr val="bg2"/>
              </a:buClr>
              <a:buFont typeface="+mj-ea"/>
              <a:buAutoNum type="circleNumDbPlain"/>
              <a:defRPr sz="1800" b="1">
                <a:solidFill>
                  <a:schemeClr val="tx1"/>
                </a:solidFill>
                <a:latin typeface="Calibri"/>
                <a:cs typeface="Calibri"/>
              </a:defRPr>
            </a:lvl1pPr>
            <a:lvl2pPr marL="808038" indent="-269875">
              <a:lnSpc>
                <a:spcPct val="150000"/>
              </a:lnSpc>
              <a:spcBef>
                <a:spcPts val="0"/>
              </a:spcBef>
              <a:buClr>
                <a:schemeClr val="bg2"/>
              </a:buClr>
              <a:buFont typeface="Lucida Grande"/>
              <a:buChar char="●"/>
              <a:tabLst>
                <a:tab pos="715963" algn="l"/>
              </a:tabLst>
              <a:defRPr sz="1400">
                <a:solidFill>
                  <a:schemeClr val="tx1"/>
                </a:solidFill>
                <a:latin typeface="Calibri Light"/>
                <a:cs typeface="Calibri Light"/>
              </a:defRPr>
            </a:lvl2pPr>
            <a:lvl3pPr marL="1077913" indent="-261938" defTabSz="538163">
              <a:lnSpc>
                <a:spcPct val="150000"/>
              </a:lnSpc>
              <a:spcBef>
                <a:spcPts val="0"/>
              </a:spcBef>
              <a:buClr>
                <a:schemeClr val="tx1"/>
              </a:buClr>
              <a:buSzPct val="75000"/>
              <a:buFont typeface="Lucida Grande"/>
              <a:buChar char="—"/>
              <a:defRPr sz="1400">
                <a:solidFill>
                  <a:schemeClr val="tx1"/>
                </a:solidFill>
                <a:latin typeface="Calibri Light"/>
                <a:cs typeface="Calibri Light"/>
              </a:defRPr>
            </a:lvl3pPr>
            <a:lvl4pPr>
              <a:defRPr sz="1700"/>
            </a:lvl4pPr>
            <a:lvl5pPr>
              <a:defRPr sz="1700"/>
            </a:lvl5pPr>
          </a:lstStyle>
          <a:p>
            <a:pPr lvl="0"/>
            <a:r>
              <a:rPr lang="en-GB" dirty="0" smtClean="0"/>
              <a:t>Click to edit Master text styles</a:t>
            </a:r>
          </a:p>
          <a:p>
            <a:pPr lvl="1"/>
            <a:r>
              <a:rPr lang="en-GB" dirty="0" err="1" smtClean="0"/>
              <a:t>Fbgfsg</a:t>
            </a:r>
            <a:endParaRPr lang="en-GB" dirty="0" smtClean="0"/>
          </a:p>
          <a:p>
            <a:pPr lvl="2"/>
            <a:r>
              <a:rPr lang="en-GB" dirty="0" err="1" smtClean="0"/>
              <a:t>fgb</a:t>
            </a:r>
            <a:endParaRPr lang="en-GB" dirty="0" smtClean="0"/>
          </a:p>
          <a:p>
            <a:pPr lvl="0"/>
            <a:r>
              <a:rPr lang="en-GB" dirty="0" smtClean="0"/>
              <a:t>Click to edit Master text styles</a:t>
            </a:r>
          </a:p>
          <a:p>
            <a:pPr lvl="0"/>
            <a:r>
              <a:rPr lang="en-GB" dirty="0" smtClean="0"/>
              <a:t>Click to edit Master text styles</a:t>
            </a:r>
          </a:p>
          <a:p>
            <a:pPr lvl="0"/>
            <a:r>
              <a:rPr lang="en-GB" dirty="0" smtClean="0"/>
              <a:t>Click to edit Master text styles</a:t>
            </a:r>
          </a:p>
        </p:txBody>
      </p:sp>
      <p:sp>
        <p:nvSpPr>
          <p:cNvPr id="19"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Tree>
    <p:extLst>
      <p:ext uri="{BB962C8B-B14F-4D97-AF65-F5344CB8AC3E}">
        <p14:creationId xmlns:p14="http://schemas.microsoft.com/office/powerpoint/2010/main" val="35465531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898989"/>
                </a:solidFill>
              </a:defRPr>
            </a:lvl1pPr>
          </a:lstStyle>
          <a:p>
            <a:fld id="{E30E5F09-79DE-4EAF-889B-8E65E2100B8D}" type="datetime1">
              <a:rPr lang="en-US" altLang="en-US"/>
              <a:pPr/>
              <a:t>10/13/2015</a:t>
            </a:fld>
            <a:endParaRPr lang="en-GB" altLang="en-US"/>
          </a:p>
        </p:txBody>
      </p:sp>
      <p:sp>
        <p:nvSpPr>
          <p:cNvPr id="3" name="Footer Placeholder 2"/>
          <p:cNvSpPr>
            <a:spLocks noGrp="1"/>
          </p:cNvSpPr>
          <p:nvPr>
            <p:ph type="ftr" sz="quarter" idx="11"/>
          </p:nvPr>
        </p:nvSpPr>
        <p:spPr>
          <a:xfrm>
            <a:off x="3028950" y="6356350"/>
            <a:ext cx="30861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898989"/>
                </a:solidFill>
              </a:defRPr>
            </a:lvl1pPr>
          </a:lstStyle>
          <a:p>
            <a:r>
              <a:rPr lang="en-US" altLang="en-US"/>
              <a:t>Point of Care Foundation</a:t>
            </a:r>
            <a:endParaRPr lang="en-GB" altLang="en-US"/>
          </a:p>
        </p:txBody>
      </p:sp>
      <p:sp>
        <p:nvSpPr>
          <p:cNvPr id="4" name="Slide Number Placeholder 3"/>
          <p:cNvSpPr>
            <a:spLocks noGrp="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a:defRPr>
                <a:solidFill>
                  <a:srgbClr val="898989"/>
                </a:solidFill>
              </a:defRPr>
            </a:lvl1pPr>
          </a:lstStyle>
          <a:p>
            <a:fld id="{47718A5F-D58D-48BD-A059-5B0D7DE78AD3}" type="slidenum">
              <a:rPr lang="en-GB" altLang="en-US"/>
              <a:pPr/>
              <a:t>‹#›</a:t>
            </a:fld>
            <a:endParaRPr lang="en-GB" altLang="en-US"/>
          </a:p>
        </p:txBody>
      </p:sp>
    </p:spTree>
    <p:extLst>
      <p:ext uri="{BB962C8B-B14F-4D97-AF65-F5344CB8AC3E}">
        <p14:creationId xmlns:p14="http://schemas.microsoft.com/office/powerpoint/2010/main" val="3190258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CF Overview">
    <p:spTree>
      <p:nvGrpSpPr>
        <p:cNvPr id="1" name=""/>
        <p:cNvGrpSpPr/>
        <p:nvPr/>
      </p:nvGrpSpPr>
      <p:grpSpPr>
        <a:xfrm>
          <a:off x="0" y="0"/>
          <a:ext cx="0" cy="0"/>
          <a:chOff x="0" y="0"/>
          <a:chExt cx="0" cy="0"/>
        </a:xfrm>
      </p:grpSpPr>
      <p:cxnSp>
        <p:nvCxnSpPr>
          <p:cNvPr id="6" name="Straight Connector 5"/>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6" name="Text Placeholder 5"/>
          <p:cNvSpPr>
            <a:spLocks noGrp="1"/>
          </p:cNvSpPr>
          <p:nvPr>
            <p:ph type="body" sz="quarter" idx="12"/>
          </p:nvPr>
        </p:nvSpPr>
        <p:spPr>
          <a:xfrm>
            <a:off x="539750" y="1411756"/>
            <a:ext cx="8066088" cy="4871683"/>
          </a:xfrm>
          <a:prstGeom prst="rect">
            <a:avLst/>
          </a:prstGeom>
        </p:spPr>
        <p:txBody>
          <a:bodyPr vert="horz" lIns="0" tIns="0" rIns="0" bIns="0"/>
          <a:lstStyle>
            <a:lvl1pPr marL="0" indent="-486000">
              <a:lnSpc>
                <a:spcPct val="150000"/>
              </a:lnSpc>
              <a:spcBef>
                <a:spcPts val="0"/>
              </a:spcBef>
              <a:buClr>
                <a:schemeClr val="bg2"/>
              </a:buClr>
              <a:buFont typeface="+mj-ea"/>
              <a:buAutoNum type="circleNumDbPlain"/>
              <a:defRPr sz="2000" b="0">
                <a:solidFill>
                  <a:schemeClr val="tx1"/>
                </a:solidFill>
                <a:latin typeface="+mn-lt"/>
                <a:cs typeface="Calibri"/>
              </a:defRPr>
            </a:lvl1pPr>
            <a:lvl2pPr marL="808038" indent="-269875">
              <a:lnSpc>
                <a:spcPct val="150000"/>
              </a:lnSpc>
              <a:spcBef>
                <a:spcPts val="0"/>
              </a:spcBef>
              <a:buClr>
                <a:schemeClr val="bg2"/>
              </a:buClr>
              <a:buFont typeface="Lucida Grande"/>
              <a:buChar char="●"/>
              <a:tabLst>
                <a:tab pos="715963" algn="l"/>
              </a:tabLst>
              <a:defRPr sz="2000">
                <a:solidFill>
                  <a:schemeClr val="tx1"/>
                </a:solidFill>
                <a:latin typeface="+mn-lt"/>
                <a:cs typeface="Calibri Light"/>
              </a:defRPr>
            </a:lvl2pPr>
            <a:lvl3pPr marL="1077913" indent="-261938" defTabSz="538163">
              <a:lnSpc>
                <a:spcPct val="150000"/>
              </a:lnSpc>
              <a:spcBef>
                <a:spcPts val="0"/>
              </a:spcBef>
              <a:buClr>
                <a:schemeClr val="tx1"/>
              </a:buClr>
              <a:buSzPct val="75000"/>
              <a:buFont typeface="Lucida Grande"/>
              <a:buChar char="—"/>
              <a:defRPr sz="2000">
                <a:solidFill>
                  <a:schemeClr val="tx1"/>
                </a:solidFill>
                <a:latin typeface="+mn-lt"/>
                <a:cs typeface="Calibri Light"/>
              </a:defRPr>
            </a:lvl3pPr>
            <a:lvl4pPr>
              <a:defRPr sz="1700"/>
            </a:lvl4pPr>
            <a:lvl5pPr>
              <a:defRPr sz="1700"/>
            </a:lvl5pPr>
          </a:lstStyle>
          <a:p>
            <a:pPr lvl="0"/>
            <a:r>
              <a:rPr lang="en-GB" dirty="0" smtClean="0"/>
              <a:t>Click to edit Master text styles</a:t>
            </a:r>
          </a:p>
          <a:p>
            <a:pPr lvl="1"/>
            <a:r>
              <a:rPr lang="en-GB" dirty="0" err="1" smtClean="0"/>
              <a:t>Fbgfsg</a:t>
            </a:r>
            <a:endParaRPr lang="en-GB" dirty="0" smtClean="0"/>
          </a:p>
          <a:p>
            <a:pPr lvl="2"/>
            <a:r>
              <a:rPr lang="en-GB" dirty="0" err="1" smtClean="0"/>
              <a:t>fgb</a:t>
            </a:r>
            <a:endParaRPr lang="en-GB" dirty="0" smtClean="0"/>
          </a:p>
          <a:p>
            <a:pPr lvl="0"/>
            <a:r>
              <a:rPr lang="en-GB" dirty="0" smtClean="0"/>
              <a:t>Click to edit Master text styles</a:t>
            </a:r>
          </a:p>
          <a:p>
            <a:pPr lvl="0"/>
            <a:r>
              <a:rPr lang="en-GB" dirty="0" smtClean="0"/>
              <a:t>Click to edit Master text styles</a:t>
            </a:r>
          </a:p>
          <a:p>
            <a:pPr lvl="0"/>
            <a:r>
              <a:rPr lang="en-GB" dirty="0" smtClean="0"/>
              <a:t>Click to edit Master text styles</a:t>
            </a:r>
          </a:p>
        </p:txBody>
      </p:sp>
      <p:sp>
        <p:nvSpPr>
          <p:cNvPr id="19"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11" name="Title 9"/>
          <p:cNvSpPr>
            <a:spLocks noGrp="1"/>
          </p:cNvSpPr>
          <p:nvPr>
            <p:ph type="title"/>
          </p:nvPr>
        </p:nvSpPr>
        <p:spPr>
          <a:xfrm>
            <a:off x="1018148" y="0"/>
            <a:ext cx="8066087" cy="1257300"/>
          </a:xfrm>
          <a:prstGeom prst="rect">
            <a:avLst/>
          </a:prstGeom>
        </p:spPr>
        <p:txBody>
          <a:bodyPr vert="horz" lIns="0" tIns="0" rIns="0" bIns="0" anchor="ctr" anchorCtr="0"/>
          <a:lstStyle>
            <a:lvl1pPr marL="0" indent="0" algn="l">
              <a:lnSpc>
                <a:spcPts val="3400"/>
              </a:lnSpc>
              <a:buClr>
                <a:schemeClr val="bg2"/>
              </a:buClr>
              <a:buFont typeface="+mj-ea"/>
              <a:buNone/>
              <a:tabLst>
                <a:tab pos="446088" algn="l"/>
              </a:tabLst>
              <a:defRPr sz="3200" b="0" i="0" baseline="0">
                <a:solidFill>
                  <a:schemeClr val="tx1"/>
                </a:solidFill>
                <a:latin typeface="+mj-lt"/>
                <a:cs typeface="Calibri Light"/>
              </a:defRPr>
            </a:lvl1pPr>
          </a:lstStyle>
          <a:p>
            <a:endParaRPr lang="en-US" dirty="0"/>
          </a:p>
        </p:txBody>
      </p:sp>
      <p:sp>
        <p:nvSpPr>
          <p:cNvPr id="12" name="Text Placeholder 5"/>
          <p:cNvSpPr>
            <a:spLocks noGrp="1"/>
          </p:cNvSpPr>
          <p:nvPr>
            <p:ph type="body" sz="quarter" idx="16"/>
          </p:nvPr>
        </p:nvSpPr>
        <p:spPr>
          <a:xfrm>
            <a:off x="541588" y="470421"/>
            <a:ext cx="284575" cy="287999"/>
          </a:xfrm>
          <a:prstGeom prst="rect">
            <a:avLst/>
          </a:prstGeom>
        </p:spPr>
        <p:txBody>
          <a:bodyPr vert="horz" lIns="0" tIns="0" rIns="0" bIns="0" anchor="ctr" anchorCtr="0"/>
          <a:lstStyle>
            <a:lvl1pPr marL="0" indent="0" algn="ctr">
              <a:lnSpc>
                <a:spcPct val="100000"/>
              </a:lnSpc>
              <a:spcBef>
                <a:spcPts val="0"/>
              </a:spcBef>
              <a:spcAft>
                <a:spcPts val="1200"/>
              </a:spcAft>
              <a:buClr>
                <a:schemeClr val="bg2"/>
              </a:buClr>
              <a:buFont typeface="+mj-lt"/>
              <a:buNone/>
              <a:defRPr sz="14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26513242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3_POCF Overview">
    <p:spTree>
      <p:nvGrpSpPr>
        <p:cNvPr id="1" name=""/>
        <p:cNvGrpSpPr/>
        <p:nvPr/>
      </p:nvGrpSpPr>
      <p:grpSpPr>
        <a:xfrm>
          <a:off x="0" y="0"/>
          <a:ext cx="0" cy="0"/>
          <a:chOff x="0" y="0"/>
          <a:chExt cx="0" cy="0"/>
        </a:xfrm>
      </p:grpSpPr>
      <p:sp>
        <p:nvSpPr>
          <p:cNvPr id="5"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02B09D23-96A0-4387-85DD-047FF56C6CEB}" type="slidenum">
              <a:rPr lang="en-GB" altLang="ru-RU" sz="1000" b="1">
                <a:solidFill>
                  <a:srgbClr val="3C3C3B"/>
                </a:solidFill>
                <a:latin typeface="Calibri " charset="0"/>
              </a:rPr>
              <a:pPr algn="r">
                <a:buFont typeface="Arial" panose="020B0604020202020204" pitchFamily="34" charset="0"/>
                <a:buNone/>
              </a:pPr>
              <a:t>‹#›</a:t>
            </a:fld>
            <a:endParaRPr lang="en-US" altLang="ru-RU" sz="1000" b="1">
              <a:solidFill>
                <a:srgbClr val="3C3C3B"/>
              </a:solidFill>
              <a:latin typeface="Calibri " charset="0"/>
            </a:endParaRPr>
          </a:p>
        </p:txBody>
      </p:sp>
      <p:sp>
        <p:nvSpPr>
          <p:cNvPr id="6" name="Text Placeholder 18"/>
          <p:cNvSpPr txBox="1">
            <a:spLocks/>
          </p:cNvSpPr>
          <p:nvPr userDrawn="1"/>
        </p:nvSpPr>
        <p:spPr>
          <a:xfrm>
            <a:off x="539750" y="6513513"/>
            <a:ext cx="1962150" cy="254000"/>
          </a:xfrm>
          <a:prstGeom prst="rect">
            <a:avLst/>
          </a:prstGeom>
        </p:spPr>
        <p:txBody>
          <a:bodyPr lIns="0" tIns="0" rIns="0" bIns="0"/>
          <a:lstStyle>
            <a:lvl1pPr marL="0" indent="0" algn="l" defTabSz="457200" rtl="0" eaLnBrk="0" fontAlgn="base" hangingPunct="0">
              <a:spcBef>
                <a:spcPts val="0"/>
              </a:spcBef>
              <a:spcAft>
                <a:spcPct val="0"/>
              </a:spcAft>
              <a:buFont typeface="Arial" charset="0"/>
              <a:buNone/>
              <a:defRPr sz="1000" b="1" kern="1200">
                <a:solidFill>
                  <a:schemeClr val="tx1"/>
                </a:solidFill>
                <a:latin typeface="Calibri "/>
                <a:ea typeface="ＭＳ Ｐゴシック" charset="0"/>
                <a:cs typeface="Calibri "/>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endParaRPr lang="en-GB" dirty="0" smtClean="0">
              <a:solidFill>
                <a:srgbClr val="3C3C3B"/>
              </a:solidFill>
            </a:endParaRPr>
          </a:p>
        </p:txBody>
      </p:sp>
      <p:cxnSp>
        <p:nvCxnSpPr>
          <p:cNvPr id="7" name="Straight Connector 6"/>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itle 9"/>
          <p:cNvSpPr>
            <a:spLocks noGrp="1"/>
          </p:cNvSpPr>
          <p:nvPr>
            <p:ph type="title"/>
          </p:nvPr>
        </p:nvSpPr>
        <p:spPr>
          <a:xfrm>
            <a:off x="538956" y="0"/>
            <a:ext cx="8066087" cy="1257300"/>
          </a:xfrm>
          <a:prstGeom prst="rect">
            <a:avLst/>
          </a:prstGeom>
        </p:spPr>
        <p:txBody>
          <a:bodyPr vert="horz" lIns="0" tIns="0" rIns="0" bIns="0" anchor="ctr" anchorCtr="0"/>
          <a:lstStyle>
            <a:lvl1pPr algn="l">
              <a:lnSpc>
                <a:spcPts val="3400"/>
              </a:lnSpc>
              <a:defRPr sz="2000" b="0" i="0" baseline="0">
                <a:solidFill>
                  <a:schemeClr val="tx1"/>
                </a:solidFill>
                <a:latin typeface="+mn-lt"/>
                <a:cs typeface="Calibri Light"/>
              </a:defRPr>
            </a:lvl1pPr>
          </a:lstStyle>
          <a:p>
            <a:endParaRPr lang="en-US" dirty="0"/>
          </a:p>
        </p:txBody>
      </p:sp>
      <p:sp>
        <p:nvSpPr>
          <p:cNvPr id="16" name="Text Placeholder 5"/>
          <p:cNvSpPr>
            <a:spLocks noGrp="1"/>
          </p:cNvSpPr>
          <p:nvPr>
            <p:ph type="body" sz="quarter" idx="12"/>
          </p:nvPr>
        </p:nvSpPr>
        <p:spPr>
          <a:xfrm>
            <a:off x="539750" y="1411756"/>
            <a:ext cx="8066088" cy="4871683"/>
          </a:xfrm>
          <a:prstGeom prst="rect">
            <a:avLst/>
          </a:prstGeom>
        </p:spPr>
        <p:txBody>
          <a:bodyPr vert="horz" lIns="0" tIns="0" rIns="0" bIns="0"/>
          <a:lstStyle>
            <a:lvl1pPr marL="0" indent="-486000">
              <a:lnSpc>
                <a:spcPct val="150000"/>
              </a:lnSpc>
              <a:spcBef>
                <a:spcPts val="0"/>
              </a:spcBef>
              <a:buClr>
                <a:schemeClr val="bg2"/>
              </a:buClr>
              <a:buFont typeface="+mj-ea"/>
              <a:buAutoNum type="circleNumDbPlain"/>
              <a:defRPr sz="1800" b="0">
                <a:solidFill>
                  <a:schemeClr val="tx1"/>
                </a:solidFill>
                <a:latin typeface="+mn-lt"/>
                <a:cs typeface="Calibri"/>
              </a:defRPr>
            </a:lvl1pPr>
            <a:lvl2pPr marL="808038" indent="-269875">
              <a:lnSpc>
                <a:spcPct val="150000"/>
              </a:lnSpc>
              <a:spcBef>
                <a:spcPts val="0"/>
              </a:spcBef>
              <a:buClr>
                <a:schemeClr val="bg2"/>
              </a:buClr>
              <a:buFont typeface="Lucida Grande"/>
              <a:buChar char="●"/>
              <a:tabLst>
                <a:tab pos="715963" algn="l"/>
              </a:tabLst>
              <a:defRPr sz="1400" b="0">
                <a:solidFill>
                  <a:schemeClr val="tx1"/>
                </a:solidFill>
                <a:latin typeface="+mn-lt"/>
                <a:cs typeface="Calibri Light"/>
              </a:defRPr>
            </a:lvl2pPr>
            <a:lvl3pPr marL="1077913" indent="-261938" defTabSz="538163">
              <a:lnSpc>
                <a:spcPct val="150000"/>
              </a:lnSpc>
              <a:spcBef>
                <a:spcPts val="0"/>
              </a:spcBef>
              <a:buClr>
                <a:schemeClr val="tx1"/>
              </a:buClr>
              <a:buSzPct val="75000"/>
              <a:buFont typeface="Lucida Grande"/>
              <a:buChar char="—"/>
              <a:defRPr sz="1400" b="0">
                <a:solidFill>
                  <a:schemeClr val="tx1"/>
                </a:solidFill>
                <a:latin typeface="+mn-lt"/>
                <a:cs typeface="Calibri Light"/>
              </a:defRPr>
            </a:lvl3pPr>
            <a:lvl4pPr>
              <a:defRPr sz="1700"/>
            </a:lvl4pPr>
            <a:lvl5pPr>
              <a:defRPr sz="1700"/>
            </a:lvl5pPr>
          </a:lstStyle>
          <a:p>
            <a:pPr lvl="0"/>
            <a:r>
              <a:rPr lang="en-GB" dirty="0" smtClean="0"/>
              <a:t>Click to edit Master text styles</a:t>
            </a:r>
          </a:p>
          <a:p>
            <a:pPr lvl="1"/>
            <a:r>
              <a:rPr lang="en-GB" dirty="0" err="1" smtClean="0"/>
              <a:t>Fbgfsg</a:t>
            </a:r>
            <a:endParaRPr lang="en-GB" dirty="0" smtClean="0"/>
          </a:p>
          <a:p>
            <a:pPr lvl="2"/>
            <a:r>
              <a:rPr lang="en-GB" dirty="0" err="1" smtClean="0"/>
              <a:t>fgb</a:t>
            </a:r>
            <a:endParaRPr lang="en-GB" dirty="0" smtClean="0"/>
          </a:p>
          <a:p>
            <a:pPr lvl="0"/>
            <a:r>
              <a:rPr lang="en-GB" dirty="0" smtClean="0"/>
              <a:t>Click to edit Master text styles</a:t>
            </a:r>
          </a:p>
          <a:p>
            <a:pPr lvl="0"/>
            <a:r>
              <a:rPr lang="en-GB" dirty="0" smtClean="0"/>
              <a:t>Click to edit Master text styles</a:t>
            </a:r>
          </a:p>
          <a:p>
            <a:pPr lvl="0"/>
            <a:r>
              <a:rPr lang="en-GB" dirty="0" smtClean="0"/>
              <a:t>Click to edit Master text styles</a:t>
            </a:r>
          </a:p>
        </p:txBody>
      </p:sp>
      <p:sp>
        <p:nvSpPr>
          <p:cNvPr id="19"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Tree>
    <p:extLst>
      <p:ext uri="{BB962C8B-B14F-4D97-AF65-F5344CB8AC3E}">
        <p14:creationId xmlns:p14="http://schemas.microsoft.com/office/powerpoint/2010/main" val="1488807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4_POCF Overview">
    <p:spTree>
      <p:nvGrpSpPr>
        <p:cNvPr id="1" name=""/>
        <p:cNvGrpSpPr/>
        <p:nvPr/>
      </p:nvGrpSpPr>
      <p:grpSpPr>
        <a:xfrm>
          <a:off x="0" y="0"/>
          <a:ext cx="0" cy="0"/>
          <a:chOff x="0" y="0"/>
          <a:chExt cx="0" cy="0"/>
        </a:xfrm>
      </p:grpSpPr>
      <p:sp>
        <p:nvSpPr>
          <p:cNvPr id="5"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77963A3F-5126-4D2B-89D5-651FA3AAE6FE}" type="slidenum">
              <a:rPr lang="en-GB" altLang="ru-RU" sz="1000" b="1">
                <a:solidFill>
                  <a:srgbClr val="3C3C3B"/>
                </a:solidFill>
                <a:latin typeface="Calibri " charset="0"/>
              </a:rPr>
              <a:pPr algn="r">
                <a:buFont typeface="Arial" panose="020B0604020202020204" pitchFamily="34" charset="0"/>
                <a:buNone/>
              </a:pPr>
              <a:t>‹#›</a:t>
            </a:fld>
            <a:endParaRPr lang="en-US" altLang="ru-RU" sz="1000" b="1">
              <a:solidFill>
                <a:srgbClr val="3C3C3B"/>
              </a:solidFill>
              <a:latin typeface="Calibri " charset="0"/>
            </a:endParaRPr>
          </a:p>
        </p:txBody>
      </p:sp>
      <p:sp>
        <p:nvSpPr>
          <p:cNvPr id="6" name="Text Placeholder 18"/>
          <p:cNvSpPr txBox="1">
            <a:spLocks/>
          </p:cNvSpPr>
          <p:nvPr userDrawn="1"/>
        </p:nvSpPr>
        <p:spPr>
          <a:xfrm>
            <a:off x="539750" y="6513513"/>
            <a:ext cx="1962150" cy="254000"/>
          </a:xfrm>
          <a:prstGeom prst="rect">
            <a:avLst/>
          </a:prstGeom>
        </p:spPr>
        <p:txBody>
          <a:bodyPr lIns="0" tIns="0" rIns="0" bIns="0"/>
          <a:lstStyle>
            <a:lvl1pPr marL="0" indent="0" algn="l" defTabSz="457200" rtl="0" eaLnBrk="0" fontAlgn="base" hangingPunct="0">
              <a:spcBef>
                <a:spcPts val="0"/>
              </a:spcBef>
              <a:spcAft>
                <a:spcPct val="0"/>
              </a:spcAft>
              <a:buFont typeface="Arial" charset="0"/>
              <a:buNone/>
              <a:defRPr sz="1000" b="1" kern="1200">
                <a:solidFill>
                  <a:schemeClr val="tx1"/>
                </a:solidFill>
                <a:latin typeface="Calibri "/>
                <a:ea typeface="ＭＳ Ｐゴシック" charset="0"/>
                <a:cs typeface="Calibri "/>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endParaRPr lang="en-GB" dirty="0" smtClean="0">
              <a:solidFill>
                <a:srgbClr val="3C3C3B"/>
              </a:solidFill>
            </a:endParaRPr>
          </a:p>
        </p:txBody>
      </p:sp>
      <p:cxnSp>
        <p:nvCxnSpPr>
          <p:cNvPr id="7" name="Straight Connector 6"/>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itle 9"/>
          <p:cNvSpPr>
            <a:spLocks noGrp="1"/>
          </p:cNvSpPr>
          <p:nvPr>
            <p:ph type="title"/>
          </p:nvPr>
        </p:nvSpPr>
        <p:spPr>
          <a:xfrm>
            <a:off x="538956" y="0"/>
            <a:ext cx="8066087" cy="1257300"/>
          </a:xfrm>
          <a:prstGeom prst="rect">
            <a:avLst/>
          </a:prstGeom>
        </p:spPr>
        <p:txBody>
          <a:bodyPr vert="horz" lIns="0" tIns="0" rIns="0" bIns="0" anchor="ctr" anchorCtr="0"/>
          <a:lstStyle>
            <a:lvl1pPr algn="l">
              <a:lnSpc>
                <a:spcPts val="3400"/>
              </a:lnSpc>
              <a:defRPr sz="2000" b="0" i="0" baseline="0">
                <a:solidFill>
                  <a:schemeClr val="tx1"/>
                </a:solidFill>
                <a:latin typeface="+mn-lt"/>
                <a:cs typeface="Calibri Light"/>
              </a:defRPr>
            </a:lvl1pPr>
          </a:lstStyle>
          <a:p>
            <a:endParaRPr lang="en-US" dirty="0"/>
          </a:p>
        </p:txBody>
      </p:sp>
      <p:sp>
        <p:nvSpPr>
          <p:cNvPr id="16" name="Text Placeholder 5"/>
          <p:cNvSpPr>
            <a:spLocks noGrp="1"/>
          </p:cNvSpPr>
          <p:nvPr>
            <p:ph type="body" sz="quarter" idx="12"/>
          </p:nvPr>
        </p:nvSpPr>
        <p:spPr>
          <a:xfrm>
            <a:off x="539750" y="1411756"/>
            <a:ext cx="8066088" cy="4871683"/>
          </a:xfrm>
          <a:prstGeom prst="rect">
            <a:avLst/>
          </a:prstGeom>
        </p:spPr>
        <p:txBody>
          <a:bodyPr vert="horz" lIns="0" tIns="0" rIns="0" bIns="0"/>
          <a:lstStyle>
            <a:lvl1pPr marL="0" indent="-486000">
              <a:lnSpc>
                <a:spcPct val="150000"/>
              </a:lnSpc>
              <a:spcBef>
                <a:spcPts val="0"/>
              </a:spcBef>
              <a:buClr>
                <a:schemeClr val="bg2"/>
              </a:buClr>
              <a:buFont typeface="+mj-ea"/>
              <a:buAutoNum type="circleNumDbPlain"/>
              <a:defRPr sz="1800" b="0">
                <a:solidFill>
                  <a:schemeClr val="tx1"/>
                </a:solidFill>
                <a:latin typeface="+mn-lt"/>
                <a:cs typeface="Calibri"/>
              </a:defRPr>
            </a:lvl1pPr>
            <a:lvl2pPr marL="808038" indent="-269875">
              <a:lnSpc>
                <a:spcPct val="150000"/>
              </a:lnSpc>
              <a:spcBef>
                <a:spcPts val="0"/>
              </a:spcBef>
              <a:buClr>
                <a:schemeClr val="bg2"/>
              </a:buClr>
              <a:buFont typeface="Lucida Grande"/>
              <a:buChar char="●"/>
              <a:tabLst>
                <a:tab pos="715963" algn="l"/>
              </a:tabLst>
              <a:defRPr sz="1400" b="0">
                <a:solidFill>
                  <a:schemeClr val="tx1"/>
                </a:solidFill>
                <a:latin typeface="+mn-lt"/>
                <a:cs typeface="Calibri Light"/>
              </a:defRPr>
            </a:lvl2pPr>
            <a:lvl3pPr marL="1077913" indent="-261938" defTabSz="538163">
              <a:lnSpc>
                <a:spcPct val="150000"/>
              </a:lnSpc>
              <a:spcBef>
                <a:spcPts val="0"/>
              </a:spcBef>
              <a:buClr>
                <a:schemeClr val="tx1"/>
              </a:buClr>
              <a:buSzPct val="75000"/>
              <a:buFont typeface="Lucida Grande"/>
              <a:buChar char="—"/>
              <a:defRPr sz="1400" b="0">
                <a:solidFill>
                  <a:schemeClr val="tx1"/>
                </a:solidFill>
                <a:latin typeface="+mn-lt"/>
                <a:cs typeface="Calibri Light"/>
              </a:defRPr>
            </a:lvl3pPr>
            <a:lvl4pPr>
              <a:defRPr sz="1700"/>
            </a:lvl4pPr>
            <a:lvl5pPr>
              <a:defRPr sz="1700"/>
            </a:lvl5pPr>
          </a:lstStyle>
          <a:p>
            <a:pPr lvl="0"/>
            <a:r>
              <a:rPr lang="en-GB" dirty="0" smtClean="0"/>
              <a:t>Click to edit Master text styles</a:t>
            </a:r>
          </a:p>
          <a:p>
            <a:pPr lvl="1"/>
            <a:r>
              <a:rPr lang="en-GB" dirty="0" err="1" smtClean="0"/>
              <a:t>Fbgfsg</a:t>
            </a:r>
            <a:endParaRPr lang="en-GB" dirty="0" smtClean="0"/>
          </a:p>
          <a:p>
            <a:pPr lvl="2"/>
            <a:r>
              <a:rPr lang="en-GB" dirty="0" err="1" smtClean="0"/>
              <a:t>fgb</a:t>
            </a:r>
            <a:endParaRPr lang="en-GB" dirty="0" smtClean="0"/>
          </a:p>
          <a:p>
            <a:pPr lvl="0"/>
            <a:r>
              <a:rPr lang="en-GB" dirty="0" smtClean="0"/>
              <a:t>Click to edit Master text styles</a:t>
            </a:r>
          </a:p>
          <a:p>
            <a:pPr lvl="0"/>
            <a:r>
              <a:rPr lang="en-GB" dirty="0" smtClean="0"/>
              <a:t>Click to edit Master text styles</a:t>
            </a:r>
          </a:p>
          <a:p>
            <a:pPr lvl="0"/>
            <a:r>
              <a:rPr lang="en-GB" dirty="0" smtClean="0"/>
              <a:t>Click to edit Master text styles</a:t>
            </a:r>
          </a:p>
        </p:txBody>
      </p:sp>
      <p:sp>
        <p:nvSpPr>
          <p:cNvPr id="19"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Tree>
    <p:extLst>
      <p:ext uri="{BB962C8B-B14F-4D97-AF65-F5344CB8AC3E}">
        <p14:creationId xmlns:p14="http://schemas.microsoft.com/office/powerpoint/2010/main" val="22405818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5_POCF Overview">
    <p:spTree>
      <p:nvGrpSpPr>
        <p:cNvPr id="1" name=""/>
        <p:cNvGrpSpPr/>
        <p:nvPr/>
      </p:nvGrpSpPr>
      <p:grpSpPr>
        <a:xfrm>
          <a:off x="0" y="0"/>
          <a:ext cx="0" cy="0"/>
          <a:chOff x="0" y="0"/>
          <a:chExt cx="0" cy="0"/>
        </a:xfrm>
      </p:grpSpPr>
      <p:sp>
        <p:nvSpPr>
          <p:cNvPr id="5"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CDA2E424-5935-4724-B8FE-74329B2501B1}" type="slidenum">
              <a:rPr lang="en-GB" altLang="ru-RU" sz="1000" b="1">
                <a:solidFill>
                  <a:srgbClr val="3C3C3B"/>
                </a:solidFill>
                <a:latin typeface="Calibri " charset="0"/>
              </a:rPr>
              <a:pPr algn="r">
                <a:buFont typeface="Arial" panose="020B0604020202020204" pitchFamily="34" charset="0"/>
                <a:buNone/>
              </a:pPr>
              <a:t>‹#›</a:t>
            </a:fld>
            <a:endParaRPr lang="en-US" altLang="ru-RU" sz="1000" b="1">
              <a:solidFill>
                <a:srgbClr val="3C3C3B"/>
              </a:solidFill>
              <a:latin typeface="Calibri " charset="0"/>
            </a:endParaRPr>
          </a:p>
        </p:txBody>
      </p:sp>
      <p:sp>
        <p:nvSpPr>
          <p:cNvPr id="6" name="Text Placeholder 18"/>
          <p:cNvSpPr txBox="1">
            <a:spLocks/>
          </p:cNvSpPr>
          <p:nvPr userDrawn="1"/>
        </p:nvSpPr>
        <p:spPr>
          <a:xfrm>
            <a:off x="539750" y="6513513"/>
            <a:ext cx="1962150" cy="254000"/>
          </a:xfrm>
          <a:prstGeom prst="rect">
            <a:avLst/>
          </a:prstGeom>
        </p:spPr>
        <p:txBody>
          <a:bodyPr lIns="0" tIns="0" rIns="0" bIns="0"/>
          <a:lstStyle>
            <a:lvl1pPr marL="0" indent="0" algn="l" defTabSz="457200" rtl="0" eaLnBrk="0" fontAlgn="base" hangingPunct="0">
              <a:spcBef>
                <a:spcPts val="0"/>
              </a:spcBef>
              <a:spcAft>
                <a:spcPct val="0"/>
              </a:spcAft>
              <a:buFont typeface="Arial" charset="0"/>
              <a:buNone/>
              <a:defRPr sz="1000" b="1" kern="1200">
                <a:solidFill>
                  <a:schemeClr val="tx1"/>
                </a:solidFill>
                <a:latin typeface="Calibri "/>
                <a:ea typeface="ＭＳ Ｐゴシック" charset="0"/>
                <a:cs typeface="Calibri "/>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endParaRPr lang="en-GB" dirty="0" smtClean="0">
              <a:solidFill>
                <a:srgbClr val="3C3C3B"/>
              </a:solidFill>
            </a:endParaRPr>
          </a:p>
        </p:txBody>
      </p:sp>
      <p:cxnSp>
        <p:nvCxnSpPr>
          <p:cNvPr id="7" name="Straight Connector 6"/>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itle 9"/>
          <p:cNvSpPr>
            <a:spLocks noGrp="1"/>
          </p:cNvSpPr>
          <p:nvPr>
            <p:ph type="title"/>
          </p:nvPr>
        </p:nvSpPr>
        <p:spPr>
          <a:xfrm>
            <a:off x="538956" y="0"/>
            <a:ext cx="8066087" cy="1257300"/>
          </a:xfrm>
          <a:prstGeom prst="rect">
            <a:avLst/>
          </a:prstGeom>
        </p:spPr>
        <p:txBody>
          <a:bodyPr vert="horz" lIns="0" tIns="0" rIns="0" bIns="0" anchor="ctr" anchorCtr="0"/>
          <a:lstStyle>
            <a:lvl1pPr algn="l">
              <a:lnSpc>
                <a:spcPts val="3400"/>
              </a:lnSpc>
              <a:defRPr sz="2000" b="0" i="0" baseline="0">
                <a:solidFill>
                  <a:schemeClr val="tx1"/>
                </a:solidFill>
                <a:latin typeface="+mn-lt"/>
                <a:cs typeface="Calibri Light"/>
              </a:defRPr>
            </a:lvl1pPr>
          </a:lstStyle>
          <a:p>
            <a:endParaRPr lang="en-US" dirty="0"/>
          </a:p>
        </p:txBody>
      </p:sp>
      <p:sp>
        <p:nvSpPr>
          <p:cNvPr id="16" name="Text Placeholder 5"/>
          <p:cNvSpPr>
            <a:spLocks noGrp="1"/>
          </p:cNvSpPr>
          <p:nvPr>
            <p:ph type="body" sz="quarter" idx="12"/>
          </p:nvPr>
        </p:nvSpPr>
        <p:spPr>
          <a:xfrm>
            <a:off x="539750" y="1411756"/>
            <a:ext cx="8066088" cy="4871683"/>
          </a:xfrm>
          <a:prstGeom prst="rect">
            <a:avLst/>
          </a:prstGeom>
        </p:spPr>
        <p:txBody>
          <a:bodyPr vert="horz" lIns="0" tIns="0" rIns="0" bIns="0"/>
          <a:lstStyle>
            <a:lvl1pPr marL="0" indent="-486000">
              <a:lnSpc>
                <a:spcPct val="150000"/>
              </a:lnSpc>
              <a:spcBef>
                <a:spcPts val="0"/>
              </a:spcBef>
              <a:buClr>
                <a:schemeClr val="bg2"/>
              </a:buClr>
              <a:buFont typeface="+mj-ea"/>
              <a:buAutoNum type="circleNumDbPlain"/>
              <a:defRPr sz="1800" b="0">
                <a:solidFill>
                  <a:schemeClr val="tx1"/>
                </a:solidFill>
                <a:latin typeface="+mn-lt"/>
                <a:cs typeface="Calibri"/>
              </a:defRPr>
            </a:lvl1pPr>
            <a:lvl2pPr marL="808038" indent="-269875">
              <a:lnSpc>
                <a:spcPct val="150000"/>
              </a:lnSpc>
              <a:spcBef>
                <a:spcPts val="0"/>
              </a:spcBef>
              <a:buClr>
                <a:schemeClr val="bg2"/>
              </a:buClr>
              <a:buFont typeface="Lucida Grande"/>
              <a:buChar char="●"/>
              <a:tabLst>
                <a:tab pos="715963" algn="l"/>
              </a:tabLst>
              <a:defRPr sz="1400" b="0">
                <a:solidFill>
                  <a:schemeClr val="tx1"/>
                </a:solidFill>
                <a:latin typeface="+mn-lt"/>
                <a:cs typeface="Calibri Light"/>
              </a:defRPr>
            </a:lvl2pPr>
            <a:lvl3pPr marL="1077913" indent="-261938" defTabSz="538163">
              <a:lnSpc>
                <a:spcPct val="150000"/>
              </a:lnSpc>
              <a:spcBef>
                <a:spcPts val="0"/>
              </a:spcBef>
              <a:buClr>
                <a:schemeClr val="tx1"/>
              </a:buClr>
              <a:buSzPct val="75000"/>
              <a:buFont typeface="Lucida Grande"/>
              <a:buChar char="—"/>
              <a:defRPr sz="1400" b="0">
                <a:solidFill>
                  <a:schemeClr val="tx1"/>
                </a:solidFill>
                <a:latin typeface="+mn-lt"/>
                <a:cs typeface="Calibri Light"/>
              </a:defRPr>
            </a:lvl3pPr>
            <a:lvl4pPr>
              <a:defRPr sz="1700"/>
            </a:lvl4pPr>
            <a:lvl5pPr>
              <a:defRPr sz="1700"/>
            </a:lvl5pPr>
          </a:lstStyle>
          <a:p>
            <a:pPr lvl="0"/>
            <a:r>
              <a:rPr lang="en-GB" dirty="0" smtClean="0"/>
              <a:t>Click to edit Master text styles</a:t>
            </a:r>
          </a:p>
          <a:p>
            <a:pPr lvl="1"/>
            <a:r>
              <a:rPr lang="en-GB" dirty="0" err="1" smtClean="0"/>
              <a:t>Fbgfsg</a:t>
            </a:r>
            <a:endParaRPr lang="en-GB" dirty="0" smtClean="0"/>
          </a:p>
          <a:p>
            <a:pPr lvl="2"/>
            <a:r>
              <a:rPr lang="en-GB" dirty="0" err="1" smtClean="0"/>
              <a:t>fgb</a:t>
            </a:r>
            <a:endParaRPr lang="en-GB" dirty="0" smtClean="0"/>
          </a:p>
          <a:p>
            <a:pPr lvl="0"/>
            <a:r>
              <a:rPr lang="en-GB" dirty="0" smtClean="0"/>
              <a:t>Click to edit Master text styles</a:t>
            </a:r>
          </a:p>
          <a:p>
            <a:pPr lvl="0"/>
            <a:r>
              <a:rPr lang="en-GB" dirty="0" smtClean="0"/>
              <a:t>Click to edit Master text styles</a:t>
            </a:r>
          </a:p>
          <a:p>
            <a:pPr lvl="0"/>
            <a:r>
              <a:rPr lang="en-GB" dirty="0" smtClean="0"/>
              <a:t>Click to edit Master text styles</a:t>
            </a:r>
          </a:p>
        </p:txBody>
      </p:sp>
      <p:sp>
        <p:nvSpPr>
          <p:cNvPr id="19"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Tree>
    <p:extLst>
      <p:ext uri="{BB962C8B-B14F-4D97-AF65-F5344CB8AC3E}">
        <p14:creationId xmlns:p14="http://schemas.microsoft.com/office/powerpoint/2010/main" val="19314124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628650" y="6356350"/>
            <a:ext cx="2057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898989"/>
                </a:solidFill>
              </a:defRPr>
            </a:lvl1pPr>
          </a:lstStyle>
          <a:p>
            <a:fld id="{21BEA4B4-5EC2-4C90-9201-A5BC9EC40CAA}" type="datetime1">
              <a:rPr lang="en-US" altLang="en-US"/>
              <a:pPr/>
              <a:t>10/13/2015</a:t>
            </a:fld>
            <a:endParaRPr lang="en-GB" altLang="en-US"/>
          </a:p>
        </p:txBody>
      </p:sp>
      <p:sp>
        <p:nvSpPr>
          <p:cNvPr id="4" name="Footer Placeholder 3"/>
          <p:cNvSpPr>
            <a:spLocks noGrp="1"/>
          </p:cNvSpPr>
          <p:nvPr>
            <p:ph type="ftr" sz="quarter" idx="11"/>
          </p:nvPr>
        </p:nvSpPr>
        <p:spPr>
          <a:xfrm>
            <a:off x="3028950" y="6356350"/>
            <a:ext cx="30861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898989"/>
                </a:solidFill>
              </a:defRPr>
            </a:lvl1pPr>
          </a:lstStyle>
          <a:p>
            <a:r>
              <a:rPr lang="en-US" altLang="en-US"/>
              <a:t>Point of Care Foundation</a:t>
            </a:r>
            <a:endParaRPr lang="en-GB" altLang="en-US"/>
          </a:p>
        </p:txBody>
      </p:sp>
      <p:sp>
        <p:nvSpPr>
          <p:cNvPr id="5" name="Slide Number Placeholder 4"/>
          <p:cNvSpPr>
            <a:spLocks noGrp="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898989"/>
                </a:solidFill>
              </a:defRPr>
            </a:lvl1pPr>
          </a:lstStyle>
          <a:p>
            <a:fld id="{5BFF510D-5127-437E-B1D9-2633AA3FD363}" type="slidenum">
              <a:rPr lang="en-GB" altLang="en-US"/>
              <a:pPr/>
              <a:t>‹#›</a:t>
            </a:fld>
            <a:endParaRPr lang="en-GB" altLang="en-US"/>
          </a:p>
        </p:txBody>
      </p:sp>
    </p:spTree>
    <p:extLst>
      <p:ext uri="{BB962C8B-B14F-4D97-AF65-F5344CB8AC3E}">
        <p14:creationId xmlns:p14="http://schemas.microsoft.com/office/powerpoint/2010/main" val="424224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CF_Title+body copy_2 column">
    <p:spTree>
      <p:nvGrpSpPr>
        <p:cNvPr id="1" name=""/>
        <p:cNvGrpSpPr/>
        <p:nvPr/>
      </p:nvGrpSpPr>
      <p:grpSpPr>
        <a:xfrm>
          <a:off x="0" y="0"/>
          <a:ext cx="0" cy="0"/>
          <a:chOff x="0" y="0"/>
          <a:chExt cx="0" cy="0"/>
        </a:xfrm>
      </p:grpSpPr>
      <p:cxnSp>
        <p:nvCxnSpPr>
          <p:cNvPr id="9" name="Straight Connector 8"/>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Oval 11"/>
          <p:cNvSpPr/>
          <p:nvPr userDrawn="1"/>
        </p:nvSpPr>
        <p:spPr>
          <a:xfrm>
            <a:off x="538163" y="482600"/>
            <a:ext cx="287337" cy="287338"/>
          </a:xfrm>
          <a:prstGeom prst="ellipse">
            <a:avLst/>
          </a:prstGeom>
          <a:no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ln w="12700" cmpd="sng">
                <a:solidFill>
                  <a:schemeClr val="bg2"/>
                </a:solidFill>
              </a:ln>
              <a:noFill/>
            </a:endParaRPr>
          </a:p>
        </p:txBody>
      </p:sp>
      <p:sp>
        <p:nvSpPr>
          <p:cNvPr id="10" name="Title 9"/>
          <p:cNvSpPr>
            <a:spLocks noGrp="1"/>
          </p:cNvSpPr>
          <p:nvPr>
            <p:ph type="title"/>
          </p:nvPr>
        </p:nvSpPr>
        <p:spPr>
          <a:xfrm>
            <a:off x="1018148" y="0"/>
            <a:ext cx="8066087" cy="1257300"/>
          </a:xfrm>
          <a:prstGeom prst="rect">
            <a:avLst/>
          </a:prstGeom>
        </p:spPr>
        <p:txBody>
          <a:bodyPr vert="horz" lIns="0" tIns="0" rIns="0" bIns="0" anchor="ctr" anchorCtr="0"/>
          <a:lstStyle>
            <a:lvl1pPr marL="0" indent="0" algn="l">
              <a:lnSpc>
                <a:spcPts val="3400"/>
              </a:lnSpc>
              <a:buClr>
                <a:schemeClr val="bg2"/>
              </a:buClr>
              <a:buFont typeface="+mj-ea"/>
              <a:buNone/>
              <a:tabLst>
                <a:tab pos="446088" algn="l"/>
              </a:tabLst>
              <a:defRPr sz="3200" b="0" i="0" baseline="0">
                <a:solidFill>
                  <a:schemeClr val="tx1"/>
                </a:solidFill>
                <a:latin typeface="+mj-lt"/>
                <a:cs typeface="Calibri Light"/>
              </a:defRPr>
            </a:lvl1pPr>
          </a:lstStyle>
          <a:p>
            <a:endParaRPr lang="en-US" dirty="0"/>
          </a:p>
        </p:txBody>
      </p:sp>
      <p:sp>
        <p:nvSpPr>
          <p:cNvPr id="16" name="Text Placeholder 5"/>
          <p:cNvSpPr>
            <a:spLocks noGrp="1"/>
          </p:cNvSpPr>
          <p:nvPr>
            <p:ph type="body" sz="quarter" idx="12"/>
          </p:nvPr>
        </p:nvSpPr>
        <p:spPr>
          <a:xfrm>
            <a:off x="539750" y="2065288"/>
            <a:ext cx="3905480" cy="4218152"/>
          </a:xfrm>
          <a:prstGeom prst="rect">
            <a:avLst/>
          </a:prstGeom>
        </p:spPr>
        <p:txBody>
          <a:bodyPr vert="horz" lIns="0" tIns="0" rIns="0" bIns="0"/>
          <a:lstStyle>
            <a:lvl1pPr marL="0" indent="0">
              <a:lnSpc>
                <a:spcPct val="100000"/>
              </a:lnSpc>
              <a:spcBef>
                <a:spcPts val="0"/>
              </a:spcBef>
              <a:spcAft>
                <a:spcPts val="1200"/>
              </a:spcAft>
              <a:buClr>
                <a:schemeClr val="bg2"/>
              </a:buClr>
              <a:buFont typeface="+mj-lt"/>
              <a:buNone/>
              <a:defRPr sz="2000" b="1">
                <a:solidFill>
                  <a:schemeClr val="tx1"/>
                </a:solidFill>
                <a:latin typeface="+mn-l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3" name="Text Placeholder 2"/>
          <p:cNvSpPr>
            <a:spLocks noGrp="1"/>
          </p:cNvSpPr>
          <p:nvPr>
            <p:ph type="body" sz="quarter" idx="15"/>
          </p:nvPr>
        </p:nvSpPr>
        <p:spPr>
          <a:xfrm>
            <a:off x="541588" y="1449665"/>
            <a:ext cx="3903412" cy="464744"/>
          </a:xfrm>
          <a:prstGeom prst="rect">
            <a:avLst/>
          </a:prstGeom>
        </p:spPr>
        <p:txBody>
          <a:bodyPr vert="horz" lIns="0" tIns="0" rIns="0" bIns="0"/>
          <a:lstStyle>
            <a:lvl1pPr marL="0" indent="0">
              <a:spcBef>
                <a:spcPts val="0"/>
              </a:spcBef>
              <a:buNone/>
              <a:defRPr sz="2400" b="0">
                <a:latin typeface="+mn-lt"/>
                <a:cs typeface="Calibri bold"/>
              </a:defRPr>
            </a:lvl1pPr>
          </a:lstStyle>
          <a:p>
            <a:pPr lvl="0"/>
            <a:r>
              <a:rPr lang="en-GB" dirty="0" smtClean="0"/>
              <a:t>Click to edit Master text styles</a:t>
            </a:r>
            <a:endParaRPr lang="en-US" dirty="0"/>
          </a:p>
        </p:txBody>
      </p:sp>
      <p:sp>
        <p:nvSpPr>
          <p:cNvPr id="15"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18" name="Text Placeholder 5"/>
          <p:cNvSpPr>
            <a:spLocks noGrp="1"/>
          </p:cNvSpPr>
          <p:nvPr>
            <p:ph type="body" sz="quarter" idx="16"/>
          </p:nvPr>
        </p:nvSpPr>
        <p:spPr>
          <a:xfrm>
            <a:off x="541588" y="470421"/>
            <a:ext cx="284575" cy="287999"/>
          </a:xfrm>
          <a:prstGeom prst="rect">
            <a:avLst/>
          </a:prstGeom>
        </p:spPr>
        <p:txBody>
          <a:bodyPr vert="horz" lIns="0" tIns="0" rIns="0" bIns="0" anchor="ctr" anchorCtr="0"/>
          <a:lstStyle>
            <a:lvl1pPr marL="0" indent="0" algn="ctr">
              <a:lnSpc>
                <a:spcPct val="100000"/>
              </a:lnSpc>
              <a:spcBef>
                <a:spcPts val="0"/>
              </a:spcBef>
              <a:spcAft>
                <a:spcPts val="1200"/>
              </a:spcAft>
              <a:buClr>
                <a:schemeClr val="bg2"/>
              </a:buClr>
              <a:buFont typeface="+mj-lt"/>
              <a:buNone/>
              <a:defRPr sz="14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3" name="Text Placeholder 5"/>
          <p:cNvSpPr>
            <a:spLocks noGrp="1"/>
          </p:cNvSpPr>
          <p:nvPr>
            <p:ph type="body" sz="quarter" idx="17"/>
          </p:nvPr>
        </p:nvSpPr>
        <p:spPr>
          <a:xfrm>
            <a:off x="4700358" y="2065288"/>
            <a:ext cx="3905480" cy="4218152"/>
          </a:xfrm>
          <a:prstGeom prst="rect">
            <a:avLst/>
          </a:prstGeom>
        </p:spPr>
        <p:txBody>
          <a:bodyPr vert="horz" lIns="0" tIns="0" rIns="0" bIns="0"/>
          <a:lstStyle>
            <a:lvl1pPr marL="0" indent="0">
              <a:lnSpc>
                <a:spcPct val="100000"/>
              </a:lnSpc>
              <a:spcBef>
                <a:spcPts val="0"/>
              </a:spcBef>
              <a:spcAft>
                <a:spcPts val="1200"/>
              </a:spcAft>
              <a:buClr>
                <a:schemeClr val="bg2"/>
              </a:buClr>
              <a:buFont typeface="+mj-lt"/>
              <a:buNone/>
              <a:defRPr sz="2000" b="1">
                <a:solidFill>
                  <a:schemeClr val="tx1"/>
                </a:solidFill>
                <a:latin typeface="+mn-l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4" name="Text Placeholder 2"/>
          <p:cNvSpPr>
            <a:spLocks noGrp="1"/>
          </p:cNvSpPr>
          <p:nvPr>
            <p:ph type="body" sz="quarter" idx="18"/>
          </p:nvPr>
        </p:nvSpPr>
        <p:spPr>
          <a:xfrm>
            <a:off x="4702196" y="1449665"/>
            <a:ext cx="3903412" cy="464744"/>
          </a:xfrm>
          <a:prstGeom prst="rect">
            <a:avLst/>
          </a:prstGeom>
        </p:spPr>
        <p:txBody>
          <a:bodyPr vert="horz" lIns="0" tIns="0" rIns="0" bIns="0"/>
          <a:lstStyle>
            <a:lvl1pPr marL="0" indent="0">
              <a:spcBef>
                <a:spcPts val="0"/>
              </a:spcBef>
              <a:buNone/>
              <a:defRPr sz="2400" b="0">
                <a:latin typeface="+mn-lt"/>
                <a:cs typeface="Calibri bold"/>
              </a:defRPr>
            </a:lvl1pPr>
          </a:lstStyle>
          <a:p>
            <a:pPr lvl="0"/>
            <a:r>
              <a:rPr lang="en-GB" dirty="0" smtClean="0"/>
              <a:t>Click to edit Master text styles</a:t>
            </a:r>
            <a:endParaRPr lang="en-US" dirty="0"/>
          </a:p>
        </p:txBody>
      </p:sp>
    </p:spTree>
    <p:extLst>
      <p:ext uri="{BB962C8B-B14F-4D97-AF65-F5344CB8AC3E}">
        <p14:creationId xmlns:p14="http://schemas.microsoft.com/office/powerpoint/2010/main" val="2046107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POCF_Title+body copy_2 column">
    <p:spTree>
      <p:nvGrpSpPr>
        <p:cNvPr id="1" name=""/>
        <p:cNvGrpSpPr/>
        <p:nvPr/>
      </p:nvGrpSpPr>
      <p:grpSpPr>
        <a:xfrm>
          <a:off x="0" y="0"/>
          <a:ext cx="0" cy="0"/>
          <a:chOff x="0" y="0"/>
          <a:chExt cx="0" cy="0"/>
        </a:xfrm>
      </p:grpSpPr>
      <p:cxnSp>
        <p:nvCxnSpPr>
          <p:cNvPr id="7" name="Straight Connector 6"/>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9" name="Oval 8"/>
          <p:cNvSpPr/>
          <p:nvPr userDrawn="1"/>
        </p:nvSpPr>
        <p:spPr>
          <a:xfrm>
            <a:off x="538163" y="482600"/>
            <a:ext cx="287337" cy="287338"/>
          </a:xfrm>
          <a:prstGeom prst="ellipse">
            <a:avLst/>
          </a:prstGeom>
          <a:no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ln w="12700" cmpd="sng">
                <a:solidFill>
                  <a:schemeClr val="bg2"/>
                </a:solidFill>
              </a:ln>
              <a:noFill/>
            </a:endParaRPr>
          </a:p>
        </p:txBody>
      </p:sp>
      <p:sp>
        <p:nvSpPr>
          <p:cNvPr id="10" name="Title 9"/>
          <p:cNvSpPr>
            <a:spLocks noGrp="1"/>
          </p:cNvSpPr>
          <p:nvPr>
            <p:ph type="title"/>
          </p:nvPr>
        </p:nvSpPr>
        <p:spPr>
          <a:xfrm>
            <a:off x="1018148" y="0"/>
            <a:ext cx="8066087" cy="1257300"/>
          </a:xfrm>
          <a:prstGeom prst="rect">
            <a:avLst/>
          </a:prstGeom>
        </p:spPr>
        <p:txBody>
          <a:bodyPr vert="horz" lIns="0" tIns="0" rIns="0" bIns="0" anchor="ctr" anchorCtr="0"/>
          <a:lstStyle>
            <a:lvl1pPr marL="0" indent="0" algn="l">
              <a:lnSpc>
                <a:spcPts val="3400"/>
              </a:lnSpc>
              <a:buClr>
                <a:schemeClr val="bg2"/>
              </a:buClr>
              <a:buFont typeface="+mj-ea"/>
              <a:buNone/>
              <a:tabLst>
                <a:tab pos="446088" algn="l"/>
              </a:tabLst>
              <a:defRPr sz="3200" b="0" i="0" baseline="0">
                <a:solidFill>
                  <a:schemeClr val="tx1"/>
                </a:solidFill>
                <a:latin typeface="+mj-lt"/>
                <a:cs typeface="Calibri Light"/>
              </a:defRPr>
            </a:lvl1pPr>
          </a:lstStyle>
          <a:p>
            <a:endParaRPr lang="en-US" dirty="0"/>
          </a:p>
        </p:txBody>
      </p:sp>
      <p:sp>
        <p:nvSpPr>
          <p:cNvPr id="16" name="Text Placeholder 5"/>
          <p:cNvSpPr>
            <a:spLocks noGrp="1"/>
          </p:cNvSpPr>
          <p:nvPr>
            <p:ph type="body" sz="quarter" idx="12"/>
          </p:nvPr>
        </p:nvSpPr>
        <p:spPr>
          <a:xfrm>
            <a:off x="539750" y="1401648"/>
            <a:ext cx="3905480" cy="4881792"/>
          </a:xfrm>
          <a:prstGeom prst="rect">
            <a:avLst/>
          </a:prstGeom>
        </p:spPr>
        <p:txBody>
          <a:bodyPr vert="horz" lIns="0" tIns="0" rIns="0" bIns="0"/>
          <a:lstStyle>
            <a:lvl1pPr marL="0" indent="0">
              <a:lnSpc>
                <a:spcPct val="100000"/>
              </a:lnSpc>
              <a:spcBef>
                <a:spcPts val="0"/>
              </a:spcBef>
              <a:spcAft>
                <a:spcPts val="1200"/>
              </a:spcAft>
              <a:buClr>
                <a:schemeClr val="bg2"/>
              </a:buClr>
              <a:buFont typeface="+mj-lt"/>
              <a:buNone/>
              <a:defRPr sz="2000" b="1">
                <a:solidFill>
                  <a:schemeClr val="tx1"/>
                </a:solidFill>
                <a:latin typeface="+mn-l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5"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18" name="Text Placeholder 5"/>
          <p:cNvSpPr>
            <a:spLocks noGrp="1"/>
          </p:cNvSpPr>
          <p:nvPr>
            <p:ph type="body" sz="quarter" idx="16"/>
          </p:nvPr>
        </p:nvSpPr>
        <p:spPr>
          <a:xfrm>
            <a:off x="541588" y="470421"/>
            <a:ext cx="284575" cy="287999"/>
          </a:xfrm>
          <a:prstGeom prst="rect">
            <a:avLst/>
          </a:prstGeom>
        </p:spPr>
        <p:txBody>
          <a:bodyPr vert="horz" lIns="0" tIns="0" rIns="0" bIns="0" anchor="ctr" anchorCtr="0"/>
          <a:lstStyle>
            <a:lvl1pPr marL="0" indent="0" algn="ctr">
              <a:lnSpc>
                <a:spcPct val="100000"/>
              </a:lnSpc>
              <a:spcBef>
                <a:spcPts val="0"/>
              </a:spcBef>
              <a:spcAft>
                <a:spcPts val="1200"/>
              </a:spcAft>
              <a:buClr>
                <a:schemeClr val="bg2"/>
              </a:buClr>
              <a:buFont typeface="+mj-lt"/>
              <a:buNone/>
              <a:defRPr sz="14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3" name="Text Placeholder 5"/>
          <p:cNvSpPr>
            <a:spLocks noGrp="1"/>
          </p:cNvSpPr>
          <p:nvPr>
            <p:ph type="body" sz="quarter" idx="17"/>
          </p:nvPr>
        </p:nvSpPr>
        <p:spPr>
          <a:xfrm>
            <a:off x="4700358" y="1401648"/>
            <a:ext cx="3905480" cy="4881792"/>
          </a:xfrm>
          <a:prstGeom prst="rect">
            <a:avLst/>
          </a:prstGeom>
        </p:spPr>
        <p:txBody>
          <a:bodyPr vert="horz" lIns="0" tIns="0" rIns="0" bIns="0"/>
          <a:lstStyle>
            <a:lvl1pPr marL="0" indent="0">
              <a:lnSpc>
                <a:spcPct val="100000"/>
              </a:lnSpc>
              <a:spcBef>
                <a:spcPts val="0"/>
              </a:spcBef>
              <a:spcAft>
                <a:spcPts val="1200"/>
              </a:spcAft>
              <a:buClr>
                <a:schemeClr val="bg2"/>
              </a:buClr>
              <a:buFont typeface="+mj-lt"/>
              <a:buNone/>
              <a:defRPr sz="2000" b="1">
                <a:solidFill>
                  <a:schemeClr val="tx1"/>
                </a:solidFill>
                <a:latin typeface="+mn-l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2603631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POCF_Title+image/chart+copy">
    <p:spTree>
      <p:nvGrpSpPr>
        <p:cNvPr id="1" name=""/>
        <p:cNvGrpSpPr/>
        <p:nvPr/>
      </p:nvGrpSpPr>
      <p:grpSpPr>
        <a:xfrm>
          <a:off x="0" y="0"/>
          <a:ext cx="0" cy="0"/>
          <a:chOff x="0" y="0"/>
          <a:chExt cx="0" cy="0"/>
        </a:xfrm>
      </p:grpSpPr>
      <p:cxnSp>
        <p:nvCxnSpPr>
          <p:cNvPr id="8" name="Straight Connector 7"/>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Oval 9"/>
          <p:cNvSpPr/>
          <p:nvPr userDrawn="1"/>
        </p:nvSpPr>
        <p:spPr>
          <a:xfrm>
            <a:off x="538163" y="482600"/>
            <a:ext cx="287337" cy="287338"/>
          </a:xfrm>
          <a:prstGeom prst="ellipse">
            <a:avLst/>
          </a:prstGeom>
          <a:no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ln w="12700" cmpd="sng">
                <a:solidFill>
                  <a:schemeClr val="bg2"/>
                </a:solidFill>
              </a:ln>
              <a:noFill/>
            </a:endParaRPr>
          </a:p>
        </p:txBody>
      </p:sp>
      <p:sp>
        <p:nvSpPr>
          <p:cNvPr id="31" name="Picture Placeholder 5"/>
          <p:cNvSpPr>
            <a:spLocks noGrp="1"/>
          </p:cNvSpPr>
          <p:nvPr>
            <p:ph type="pic" sz="quarter" idx="18"/>
          </p:nvPr>
        </p:nvSpPr>
        <p:spPr>
          <a:xfrm>
            <a:off x="539750" y="1449666"/>
            <a:ext cx="3850414" cy="3935742"/>
          </a:xfrm>
          <a:prstGeom prst="rect">
            <a:avLst/>
          </a:prstGeom>
          <a:ln>
            <a:noFill/>
          </a:ln>
        </p:spPr>
        <p:txBody>
          <a:bodyPr vert="horz" lIns="0" tIns="0" rIns="0" bIns="0" anchor="ctr" anchorCtr="1"/>
          <a:lstStyle>
            <a:lvl1pPr marL="0" indent="0" algn="ctr">
              <a:spcBef>
                <a:spcPts val="0"/>
              </a:spcBef>
              <a:buNone/>
              <a:defRPr>
                <a:solidFill>
                  <a:schemeClr val="tx1">
                    <a:lumMod val="20000"/>
                    <a:lumOff val="80000"/>
                  </a:schemeClr>
                </a:solidFill>
              </a:defRPr>
            </a:lvl1pPr>
          </a:lstStyle>
          <a:p>
            <a:pPr lvl="0"/>
            <a:endParaRPr lang="en-US" noProof="0" dirty="0"/>
          </a:p>
        </p:txBody>
      </p:sp>
      <p:sp>
        <p:nvSpPr>
          <p:cNvPr id="13" name="Text Placeholder 5"/>
          <p:cNvSpPr>
            <a:spLocks noGrp="1"/>
          </p:cNvSpPr>
          <p:nvPr>
            <p:ph type="body" sz="quarter" idx="16"/>
          </p:nvPr>
        </p:nvSpPr>
        <p:spPr>
          <a:xfrm>
            <a:off x="4699564" y="1449666"/>
            <a:ext cx="3905480" cy="3935742"/>
          </a:xfrm>
          <a:prstGeom prst="rect">
            <a:avLst/>
          </a:prstGeom>
        </p:spPr>
        <p:txBody>
          <a:bodyPr vert="horz" lIns="0" tIns="0" rIns="0" bIns="0" anchor="ctr" anchorCtr="0"/>
          <a:lstStyle>
            <a:lvl1pPr marL="0" indent="0">
              <a:lnSpc>
                <a:spcPct val="100000"/>
              </a:lnSpc>
              <a:spcBef>
                <a:spcPts val="0"/>
              </a:spcBef>
              <a:spcAft>
                <a:spcPts val="1200"/>
              </a:spcAft>
              <a:buClr>
                <a:schemeClr val="bg2"/>
              </a:buClr>
              <a:buFont typeface="Arial"/>
              <a:buNone/>
              <a:defRPr sz="2000" b="0">
                <a:solidFill>
                  <a:schemeClr val="tx1"/>
                </a:solidFill>
                <a:latin typeface="+mn-l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4"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38" name="Text Placeholder 5"/>
          <p:cNvSpPr>
            <a:spLocks noGrp="1"/>
          </p:cNvSpPr>
          <p:nvPr>
            <p:ph type="body" sz="quarter" idx="17"/>
          </p:nvPr>
        </p:nvSpPr>
        <p:spPr>
          <a:xfrm>
            <a:off x="539750" y="5569182"/>
            <a:ext cx="3850414" cy="714256"/>
          </a:xfrm>
          <a:prstGeom prst="rect">
            <a:avLst/>
          </a:prstGeom>
        </p:spPr>
        <p:txBody>
          <a:bodyPr vert="horz" lIns="0" tIns="0" rIns="0" bIns="0" anchor="t" anchorCtr="0"/>
          <a:lstStyle>
            <a:lvl1pPr marL="0" indent="0" algn="ctr">
              <a:lnSpc>
                <a:spcPct val="100000"/>
              </a:lnSpc>
              <a:spcBef>
                <a:spcPts val="0"/>
              </a:spcBef>
              <a:spcAft>
                <a:spcPts val="600"/>
              </a:spcAft>
              <a:buClr>
                <a:schemeClr val="bg2"/>
              </a:buClr>
              <a:buFont typeface="+mj-lt"/>
              <a:buNone/>
              <a:defRPr sz="2000" b="0" baseline="0">
                <a:solidFill>
                  <a:schemeClr val="tx1"/>
                </a:solidFill>
                <a:latin typeface="+mn-lt"/>
                <a:cs typeface="Calibri"/>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6" name="Title 9"/>
          <p:cNvSpPr>
            <a:spLocks noGrp="1"/>
          </p:cNvSpPr>
          <p:nvPr>
            <p:ph type="title"/>
          </p:nvPr>
        </p:nvSpPr>
        <p:spPr>
          <a:xfrm>
            <a:off x="1018148" y="0"/>
            <a:ext cx="8066087" cy="1257300"/>
          </a:xfrm>
          <a:prstGeom prst="rect">
            <a:avLst/>
          </a:prstGeom>
        </p:spPr>
        <p:txBody>
          <a:bodyPr vert="horz" lIns="0" tIns="0" rIns="0" bIns="0" anchor="ctr" anchorCtr="0"/>
          <a:lstStyle>
            <a:lvl1pPr marL="0" indent="0" algn="l">
              <a:lnSpc>
                <a:spcPts val="3400"/>
              </a:lnSpc>
              <a:buClr>
                <a:schemeClr val="bg2"/>
              </a:buClr>
              <a:buFont typeface="+mj-ea"/>
              <a:buNone/>
              <a:tabLst>
                <a:tab pos="446088" algn="l"/>
              </a:tabLst>
              <a:defRPr sz="3200" b="0" i="0" baseline="0">
                <a:solidFill>
                  <a:schemeClr val="tx1"/>
                </a:solidFill>
                <a:latin typeface="+mj-lt"/>
                <a:cs typeface="Calibri Light"/>
              </a:defRPr>
            </a:lvl1pPr>
          </a:lstStyle>
          <a:p>
            <a:endParaRPr lang="en-US" dirty="0"/>
          </a:p>
        </p:txBody>
      </p:sp>
      <p:sp>
        <p:nvSpPr>
          <p:cNvPr id="17" name="Text Placeholder 5"/>
          <p:cNvSpPr>
            <a:spLocks noGrp="1"/>
          </p:cNvSpPr>
          <p:nvPr>
            <p:ph type="body" sz="quarter" idx="19"/>
          </p:nvPr>
        </p:nvSpPr>
        <p:spPr>
          <a:xfrm>
            <a:off x="541588" y="470421"/>
            <a:ext cx="284575" cy="287999"/>
          </a:xfrm>
          <a:prstGeom prst="rect">
            <a:avLst/>
          </a:prstGeom>
        </p:spPr>
        <p:txBody>
          <a:bodyPr vert="horz" lIns="0" tIns="0" rIns="0" bIns="0" anchor="ctr" anchorCtr="0"/>
          <a:lstStyle>
            <a:lvl1pPr marL="0" indent="0" algn="ctr">
              <a:lnSpc>
                <a:spcPct val="100000"/>
              </a:lnSpc>
              <a:spcBef>
                <a:spcPts val="0"/>
              </a:spcBef>
              <a:spcAft>
                <a:spcPts val="1200"/>
              </a:spcAft>
              <a:buClr>
                <a:schemeClr val="bg2"/>
              </a:buClr>
              <a:buFont typeface="+mj-lt"/>
              <a:buNone/>
              <a:defRPr sz="14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3672381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POCF_Title+source content">
    <p:spTree>
      <p:nvGrpSpPr>
        <p:cNvPr id="1" name=""/>
        <p:cNvGrpSpPr/>
        <p:nvPr/>
      </p:nvGrpSpPr>
      <p:grpSpPr>
        <a:xfrm>
          <a:off x="0" y="0"/>
          <a:ext cx="0" cy="0"/>
          <a:chOff x="0" y="0"/>
          <a:chExt cx="0" cy="0"/>
        </a:xfrm>
      </p:grpSpPr>
      <p:cxnSp>
        <p:nvCxnSpPr>
          <p:cNvPr id="7" name="Straight Connector 6"/>
          <p:cNvCxnSpPr/>
          <p:nvPr userDrawn="1"/>
        </p:nvCxnSpPr>
        <p:spPr>
          <a:xfrm>
            <a:off x="538163" y="1257300"/>
            <a:ext cx="8067675"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539750" y="6427788"/>
            <a:ext cx="8066088" cy="0"/>
          </a:xfrm>
          <a:prstGeom prst="line">
            <a:avLst/>
          </a:prstGeom>
          <a:ln w="12700" cmpd="sng">
            <a:solidFill>
              <a:schemeClr val="bg2"/>
            </a:solidFill>
          </a:ln>
          <a:effectLst/>
        </p:spPr>
        <p:style>
          <a:lnRef idx="2">
            <a:schemeClr val="accent1"/>
          </a:lnRef>
          <a:fillRef idx="0">
            <a:schemeClr val="accent1"/>
          </a:fillRef>
          <a:effectRef idx="1">
            <a:schemeClr val="accent1"/>
          </a:effectRef>
          <a:fontRef idx="minor">
            <a:schemeClr val="tx1"/>
          </a:fontRef>
        </p:style>
      </p:cxnSp>
      <p:pic>
        <p:nvPicPr>
          <p:cNvPr id="9"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9750" y="1449388"/>
            <a:ext cx="80645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9"/>
          <p:cNvSpPr/>
          <p:nvPr userDrawn="1"/>
        </p:nvSpPr>
        <p:spPr>
          <a:xfrm>
            <a:off x="538163" y="482600"/>
            <a:ext cx="287337" cy="287338"/>
          </a:xfrm>
          <a:prstGeom prst="ellipse">
            <a:avLst/>
          </a:prstGeom>
          <a:no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ln w="12700" cmpd="sng">
                <a:solidFill>
                  <a:schemeClr val="bg2"/>
                </a:solidFill>
              </a:ln>
              <a:noFill/>
            </a:endParaRPr>
          </a:p>
        </p:txBody>
      </p:sp>
      <p:sp>
        <p:nvSpPr>
          <p:cNvPr id="31" name="Picture Placeholder 5"/>
          <p:cNvSpPr>
            <a:spLocks noGrp="1"/>
          </p:cNvSpPr>
          <p:nvPr>
            <p:ph type="pic" sz="quarter" idx="18"/>
          </p:nvPr>
        </p:nvSpPr>
        <p:spPr>
          <a:xfrm>
            <a:off x="539749" y="1634630"/>
            <a:ext cx="8065293" cy="3985935"/>
          </a:xfrm>
          <a:prstGeom prst="rect">
            <a:avLst/>
          </a:prstGeom>
          <a:ln>
            <a:noFill/>
          </a:ln>
        </p:spPr>
        <p:txBody>
          <a:bodyPr vert="horz" lIns="0" tIns="0" rIns="0" bIns="0" anchor="ctr" anchorCtr="1"/>
          <a:lstStyle>
            <a:lvl1pPr marL="0" indent="0" algn="ctr">
              <a:spcBef>
                <a:spcPts val="0"/>
              </a:spcBef>
              <a:buNone/>
              <a:defRPr>
                <a:solidFill>
                  <a:schemeClr val="tx1">
                    <a:lumMod val="20000"/>
                    <a:lumOff val="80000"/>
                  </a:schemeClr>
                </a:solidFill>
              </a:defRPr>
            </a:lvl1pPr>
          </a:lstStyle>
          <a:p>
            <a:pPr lvl="0"/>
            <a:endParaRPr lang="en-US" noProof="0" dirty="0"/>
          </a:p>
        </p:txBody>
      </p:sp>
      <p:sp>
        <p:nvSpPr>
          <p:cNvPr id="14"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38" name="Text Placeholder 5"/>
          <p:cNvSpPr>
            <a:spLocks noGrp="1"/>
          </p:cNvSpPr>
          <p:nvPr>
            <p:ph type="body" sz="quarter" idx="17"/>
          </p:nvPr>
        </p:nvSpPr>
        <p:spPr>
          <a:xfrm>
            <a:off x="539750" y="5781562"/>
            <a:ext cx="8065292" cy="250938"/>
          </a:xfrm>
          <a:prstGeom prst="rect">
            <a:avLst/>
          </a:prstGeom>
        </p:spPr>
        <p:txBody>
          <a:bodyPr vert="horz" lIns="0" tIns="0" rIns="0" bIns="0" anchor="t" anchorCtr="0"/>
          <a:lstStyle>
            <a:lvl1pPr marL="0" indent="0" algn="l">
              <a:lnSpc>
                <a:spcPct val="100000"/>
              </a:lnSpc>
              <a:spcBef>
                <a:spcPts val="0"/>
              </a:spcBef>
              <a:spcAft>
                <a:spcPts val="600"/>
              </a:spcAft>
              <a:buClr>
                <a:schemeClr val="bg2"/>
              </a:buClr>
              <a:buFont typeface="+mj-lt"/>
              <a:buNone/>
              <a:defRPr sz="1400" b="1" i="0" baseline="0">
                <a:solidFill>
                  <a:schemeClr val="tx1"/>
                </a:solidFill>
                <a:latin typeface="Calibri"/>
                <a:cs typeface="Calibri"/>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7" name="Title 9"/>
          <p:cNvSpPr>
            <a:spLocks noGrp="1"/>
          </p:cNvSpPr>
          <p:nvPr>
            <p:ph type="title"/>
          </p:nvPr>
        </p:nvSpPr>
        <p:spPr>
          <a:xfrm>
            <a:off x="1018148" y="0"/>
            <a:ext cx="8066087" cy="1257300"/>
          </a:xfrm>
          <a:prstGeom prst="rect">
            <a:avLst/>
          </a:prstGeom>
        </p:spPr>
        <p:txBody>
          <a:bodyPr vert="horz" lIns="0" tIns="0" rIns="0" bIns="0" anchor="ctr" anchorCtr="0"/>
          <a:lstStyle>
            <a:lvl1pPr marL="0" indent="0" algn="l">
              <a:lnSpc>
                <a:spcPts val="3400"/>
              </a:lnSpc>
              <a:buClr>
                <a:schemeClr val="bg2"/>
              </a:buClr>
              <a:buFont typeface="+mj-ea"/>
              <a:buNone/>
              <a:tabLst>
                <a:tab pos="446088" algn="l"/>
              </a:tabLst>
              <a:defRPr sz="3200" b="0" i="0" baseline="0">
                <a:solidFill>
                  <a:schemeClr val="tx1"/>
                </a:solidFill>
                <a:latin typeface="+mj-lt"/>
                <a:cs typeface="Calibri Light"/>
              </a:defRPr>
            </a:lvl1pPr>
          </a:lstStyle>
          <a:p>
            <a:endParaRPr lang="en-US" dirty="0"/>
          </a:p>
        </p:txBody>
      </p:sp>
      <p:sp>
        <p:nvSpPr>
          <p:cNvPr id="18" name="Text Placeholder 5"/>
          <p:cNvSpPr>
            <a:spLocks noGrp="1"/>
          </p:cNvSpPr>
          <p:nvPr>
            <p:ph type="body" sz="quarter" idx="16"/>
          </p:nvPr>
        </p:nvSpPr>
        <p:spPr>
          <a:xfrm>
            <a:off x="541588" y="470421"/>
            <a:ext cx="284575" cy="287999"/>
          </a:xfrm>
          <a:prstGeom prst="rect">
            <a:avLst/>
          </a:prstGeom>
        </p:spPr>
        <p:txBody>
          <a:bodyPr vert="horz" lIns="0" tIns="0" rIns="0" bIns="0" anchor="ctr" anchorCtr="0"/>
          <a:lstStyle>
            <a:lvl1pPr marL="0" indent="0" algn="ctr">
              <a:lnSpc>
                <a:spcPct val="100000"/>
              </a:lnSpc>
              <a:spcBef>
                <a:spcPts val="0"/>
              </a:spcBef>
              <a:spcAft>
                <a:spcPts val="1200"/>
              </a:spcAft>
              <a:buClr>
                <a:schemeClr val="bg2"/>
              </a:buClr>
              <a:buFont typeface="+mj-lt"/>
              <a:buNone/>
              <a:defRPr sz="14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1963634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OCF_Section break_light blu">
    <p:bg>
      <p:bgPr>
        <a:solidFill>
          <a:schemeClr val="bg2"/>
        </a:solidFill>
        <a:effectLst/>
      </p:bgPr>
    </p:bg>
    <p:spTree>
      <p:nvGrpSpPr>
        <p:cNvPr id="1" name=""/>
        <p:cNvGrpSpPr/>
        <p:nvPr/>
      </p:nvGrpSpPr>
      <p:grpSpPr>
        <a:xfrm>
          <a:off x="0" y="0"/>
          <a:ext cx="0" cy="0"/>
          <a:chOff x="0" y="0"/>
          <a:chExt cx="0" cy="0"/>
        </a:xfrm>
      </p:grpSpPr>
      <p:sp>
        <p:nvSpPr>
          <p:cNvPr id="3" name="Oval 2"/>
          <p:cNvSpPr/>
          <p:nvPr userDrawn="1"/>
        </p:nvSpPr>
        <p:spPr>
          <a:xfrm>
            <a:off x="1871663" y="728663"/>
            <a:ext cx="5400675" cy="5400675"/>
          </a:xfrm>
          <a:prstGeom prst="ellipse">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15" name="Text Placeholder 5"/>
          <p:cNvSpPr>
            <a:spLocks noGrp="1" noChangeAspect="1"/>
          </p:cNvSpPr>
          <p:nvPr>
            <p:ph type="body" sz="quarter" idx="12"/>
          </p:nvPr>
        </p:nvSpPr>
        <p:spPr>
          <a:xfrm>
            <a:off x="2232000" y="1089000"/>
            <a:ext cx="4680000" cy="4680000"/>
          </a:xfrm>
          <a:prstGeom prst="rect">
            <a:avLst/>
          </a:prstGeom>
        </p:spPr>
        <p:txBody>
          <a:bodyPr vert="horz" lIns="0" tIns="0" rIns="0" bIns="0" anchor="ctr" anchorCtr="0"/>
          <a:lstStyle>
            <a:lvl1pPr marL="0" indent="0" algn="ctr">
              <a:lnSpc>
                <a:spcPct val="100000"/>
              </a:lnSpc>
              <a:spcBef>
                <a:spcPts val="0"/>
              </a:spcBef>
              <a:spcAft>
                <a:spcPts val="0"/>
              </a:spcAft>
              <a:buClr>
                <a:schemeClr val="bg2"/>
              </a:buClr>
              <a:buFont typeface="+mj-lt"/>
              <a:buNone/>
              <a:defRPr sz="5000" b="0" i="0">
                <a:solidFill>
                  <a:srgbClr val="007B8C"/>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839878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POCF_Title+image/chart+bullets_dark bg">
    <p:bg>
      <p:bgPr>
        <a:solidFill>
          <a:schemeClr val="bg2"/>
        </a:solidFill>
        <a:effectLst/>
      </p:bgPr>
    </p:bg>
    <p:spTree>
      <p:nvGrpSpPr>
        <p:cNvPr id="1" name=""/>
        <p:cNvGrpSpPr/>
        <p:nvPr/>
      </p:nvGrpSpPr>
      <p:grpSpPr>
        <a:xfrm>
          <a:off x="0" y="0"/>
          <a:ext cx="0" cy="0"/>
          <a:chOff x="0" y="0"/>
          <a:chExt cx="0" cy="0"/>
        </a:xfrm>
      </p:grpSpPr>
      <p:cxnSp>
        <p:nvCxnSpPr>
          <p:cNvPr id="8" name="Straight Connector 7"/>
          <p:cNvCxnSpPr/>
          <p:nvPr userDrawn="1"/>
        </p:nvCxnSpPr>
        <p:spPr>
          <a:xfrm>
            <a:off x="538163" y="1257300"/>
            <a:ext cx="8067675"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539750" y="6427788"/>
            <a:ext cx="8066088"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Oval 9"/>
          <p:cNvSpPr/>
          <p:nvPr userDrawn="1"/>
        </p:nvSpPr>
        <p:spPr>
          <a:xfrm>
            <a:off x="538163" y="482600"/>
            <a:ext cx="287337" cy="287338"/>
          </a:xfrm>
          <a:prstGeom prst="ellipse">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ln w="12700" cmpd="sng">
                <a:solidFill>
                  <a:schemeClr val="bg2"/>
                </a:solidFill>
              </a:ln>
              <a:noFill/>
            </a:endParaRPr>
          </a:p>
        </p:txBody>
      </p:sp>
      <p:sp>
        <p:nvSpPr>
          <p:cNvPr id="31" name="Picture Placeholder 5"/>
          <p:cNvSpPr>
            <a:spLocks noGrp="1"/>
          </p:cNvSpPr>
          <p:nvPr>
            <p:ph type="pic" sz="quarter" idx="18"/>
          </p:nvPr>
        </p:nvSpPr>
        <p:spPr>
          <a:xfrm>
            <a:off x="539750" y="1449666"/>
            <a:ext cx="3850414" cy="3935742"/>
          </a:xfrm>
          <a:prstGeom prst="rect">
            <a:avLst/>
          </a:prstGeom>
          <a:ln>
            <a:noFill/>
          </a:ln>
        </p:spPr>
        <p:txBody>
          <a:bodyPr vert="horz" lIns="0" tIns="0" rIns="0" bIns="0" anchor="ctr" anchorCtr="1"/>
          <a:lstStyle>
            <a:lvl1pPr marL="0" indent="0" algn="ctr">
              <a:spcBef>
                <a:spcPts val="0"/>
              </a:spcBef>
              <a:buNone/>
              <a:defRPr>
                <a:solidFill>
                  <a:schemeClr val="tx1">
                    <a:lumMod val="20000"/>
                    <a:lumOff val="80000"/>
                  </a:schemeClr>
                </a:solidFill>
              </a:defRPr>
            </a:lvl1pPr>
          </a:lstStyle>
          <a:p>
            <a:pPr lvl="0"/>
            <a:endParaRPr lang="en-US" noProof="0" dirty="0"/>
          </a:p>
        </p:txBody>
      </p:sp>
      <p:sp>
        <p:nvSpPr>
          <p:cNvPr id="14" name="Text Placeholder 18"/>
          <p:cNvSpPr>
            <a:spLocks noGrp="1"/>
          </p:cNvSpPr>
          <p:nvPr>
            <p:ph type="body" sz="quarter" idx="13"/>
          </p:nvPr>
        </p:nvSpPr>
        <p:spPr>
          <a:xfrm>
            <a:off x="2765777" y="6513081"/>
            <a:ext cx="5324594" cy="253698"/>
          </a:xfrm>
          <a:prstGeom prst="rect">
            <a:avLst/>
          </a:prstGeom>
        </p:spPr>
        <p:txBody>
          <a:bodyPr vert="horz" lIns="0" tIns="0" rIns="0" bIns="0"/>
          <a:lstStyle>
            <a:lvl1pPr marL="0" indent="0">
              <a:spcBef>
                <a:spcPts val="0"/>
              </a:spcBef>
              <a:buNone/>
              <a:defRPr sz="1000" b="0">
                <a:latin typeface="Calibri "/>
                <a:cs typeface="Calibri "/>
              </a:defRPr>
            </a:lvl1pPr>
          </a:lstStyle>
          <a:p>
            <a:pPr lvl="0"/>
            <a:r>
              <a:rPr lang="en-GB" dirty="0" smtClean="0"/>
              <a:t>Click to edit Master text styles</a:t>
            </a:r>
            <a:endParaRPr lang="en-US" dirty="0"/>
          </a:p>
        </p:txBody>
      </p:sp>
      <p:sp>
        <p:nvSpPr>
          <p:cNvPr id="17" name="Text Placeholder 5"/>
          <p:cNvSpPr>
            <a:spLocks noGrp="1"/>
          </p:cNvSpPr>
          <p:nvPr>
            <p:ph type="body" sz="quarter" idx="17"/>
          </p:nvPr>
        </p:nvSpPr>
        <p:spPr>
          <a:xfrm>
            <a:off x="539750" y="5569182"/>
            <a:ext cx="3850414" cy="714256"/>
          </a:xfrm>
          <a:prstGeom prst="rect">
            <a:avLst/>
          </a:prstGeom>
        </p:spPr>
        <p:txBody>
          <a:bodyPr vert="horz" lIns="0" tIns="0" rIns="0" bIns="0" anchor="t" anchorCtr="0"/>
          <a:lstStyle>
            <a:lvl1pPr marL="0" indent="0" algn="ctr">
              <a:lnSpc>
                <a:spcPct val="100000"/>
              </a:lnSpc>
              <a:spcBef>
                <a:spcPts val="0"/>
              </a:spcBef>
              <a:spcAft>
                <a:spcPts val="600"/>
              </a:spcAft>
              <a:buClr>
                <a:schemeClr val="bg2"/>
              </a:buClr>
              <a:buFont typeface="+mj-lt"/>
              <a:buNone/>
              <a:defRPr sz="2000" b="0" baseline="0">
                <a:solidFill>
                  <a:schemeClr val="tx1"/>
                </a:solidFill>
                <a:latin typeface="+mn-lt"/>
                <a:cs typeface="Calibri"/>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2" name="Text Placeholder 5"/>
          <p:cNvSpPr>
            <a:spLocks noGrp="1"/>
          </p:cNvSpPr>
          <p:nvPr>
            <p:ph type="body" sz="quarter" idx="19"/>
          </p:nvPr>
        </p:nvSpPr>
        <p:spPr>
          <a:xfrm>
            <a:off x="4699564" y="1449667"/>
            <a:ext cx="3905479" cy="4833772"/>
          </a:xfrm>
          <a:prstGeom prst="rect">
            <a:avLst/>
          </a:prstGeom>
        </p:spPr>
        <p:txBody>
          <a:bodyPr vert="horz" lIns="0" tIns="0" rIns="0" bIns="0"/>
          <a:lstStyle>
            <a:lvl1pPr marL="342900" indent="-342900">
              <a:lnSpc>
                <a:spcPct val="100000"/>
              </a:lnSpc>
              <a:spcBef>
                <a:spcPts val="0"/>
              </a:spcBef>
              <a:spcAft>
                <a:spcPts val="1200"/>
              </a:spcAft>
              <a:buClr>
                <a:schemeClr val="bg1"/>
              </a:buClr>
              <a:buFont typeface="Arial"/>
              <a:buChar char="•"/>
              <a:defRPr sz="2000" b="0" i="0">
                <a:solidFill>
                  <a:schemeClr val="tx1"/>
                </a:solidFill>
                <a:latin typeface="+mn-l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
        <p:nvSpPr>
          <p:cNvPr id="19" name="Title 9"/>
          <p:cNvSpPr>
            <a:spLocks noGrp="1"/>
          </p:cNvSpPr>
          <p:nvPr>
            <p:ph type="title"/>
          </p:nvPr>
        </p:nvSpPr>
        <p:spPr>
          <a:xfrm>
            <a:off x="1018148" y="0"/>
            <a:ext cx="8066087" cy="1257300"/>
          </a:xfrm>
          <a:prstGeom prst="rect">
            <a:avLst/>
          </a:prstGeom>
        </p:spPr>
        <p:txBody>
          <a:bodyPr vert="horz" lIns="0" tIns="0" rIns="0" bIns="0" anchor="ctr" anchorCtr="0"/>
          <a:lstStyle>
            <a:lvl1pPr marL="0" indent="0" algn="l">
              <a:lnSpc>
                <a:spcPts val="3400"/>
              </a:lnSpc>
              <a:buClr>
                <a:schemeClr val="bg2"/>
              </a:buClr>
              <a:buFont typeface="+mj-ea"/>
              <a:buNone/>
              <a:tabLst>
                <a:tab pos="446088" algn="l"/>
              </a:tabLst>
              <a:defRPr sz="3200" b="0" i="0" baseline="0">
                <a:solidFill>
                  <a:schemeClr val="tx1"/>
                </a:solidFill>
                <a:latin typeface="+mj-lt"/>
                <a:cs typeface="Calibri Light"/>
              </a:defRPr>
            </a:lvl1pPr>
          </a:lstStyle>
          <a:p>
            <a:endParaRPr lang="en-US" dirty="0"/>
          </a:p>
        </p:txBody>
      </p:sp>
      <p:sp>
        <p:nvSpPr>
          <p:cNvPr id="20" name="Text Placeholder 5"/>
          <p:cNvSpPr>
            <a:spLocks noGrp="1"/>
          </p:cNvSpPr>
          <p:nvPr>
            <p:ph type="body" sz="quarter" idx="16"/>
          </p:nvPr>
        </p:nvSpPr>
        <p:spPr>
          <a:xfrm>
            <a:off x="541588" y="470421"/>
            <a:ext cx="284575" cy="287999"/>
          </a:xfrm>
          <a:prstGeom prst="rect">
            <a:avLst/>
          </a:prstGeom>
        </p:spPr>
        <p:txBody>
          <a:bodyPr vert="horz" lIns="0" tIns="0" rIns="0" bIns="0" anchor="ctr" anchorCtr="0"/>
          <a:lstStyle>
            <a:lvl1pPr marL="0" indent="0" algn="ctr">
              <a:lnSpc>
                <a:spcPct val="100000"/>
              </a:lnSpc>
              <a:spcBef>
                <a:spcPts val="0"/>
              </a:spcBef>
              <a:spcAft>
                <a:spcPts val="1200"/>
              </a:spcAft>
              <a:buClr>
                <a:schemeClr val="bg2"/>
              </a:buClr>
              <a:buFont typeface="+mj-lt"/>
              <a:buNone/>
              <a:defRPr sz="1400" b="1">
                <a:solidFill>
                  <a:schemeClr val="tx1"/>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28112155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POCF_Section break_light green">
    <p:bg>
      <p:bgPr>
        <a:solidFill>
          <a:srgbClr val="A1CE8F"/>
        </a:solidFill>
        <a:effectLst/>
      </p:bgPr>
    </p:bg>
    <p:spTree>
      <p:nvGrpSpPr>
        <p:cNvPr id="1" name=""/>
        <p:cNvGrpSpPr/>
        <p:nvPr/>
      </p:nvGrpSpPr>
      <p:grpSpPr>
        <a:xfrm>
          <a:off x="0" y="0"/>
          <a:ext cx="0" cy="0"/>
          <a:chOff x="0" y="0"/>
          <a:chExt cx="0" cy="0"/>
        </a:xfrm>
      </p:grpSpPr>
      <p:sp>
        <p:nvSpPr>
          <p:cNvPr id="3" name="Oval 2"/>
          <p:cNvSpPr>
            <a:spLocks noChangeAspect="1"/>
          </p:cNvSpPr>
          <p:nvPr userDrawn="1"/>
        </p:nvSpPr>
        <p:spPr>
          <a:xfrm>
            <a:off x="1871663" y="728663"/>
            <a:ext cx="5400675" cy="5400675"/>
          </a:xfrm>
          <a:prstGeom prst="ellipse">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dirty="0"/>
          </a:p>
        </p:txBody>
      </p:sp>
      <p:sp>
        <p:nvSpPr>
          <p:cNvPr id="15" name="Text Placeholder 5"/>
          <p:cNvSpPr>
            <a:spLocks noGrp="1" noChangeAspect="1"/>
          </p:cNvSpPr>
          <p:nvPr>
            <p:ph type="body" sz="quarter" idx="12"/>
          </p:nvPr>
        </p:nvSpPr>
        <p:spPr>
          <a:xfrm>
            <a:off x="2232000" y="1089000"/>
            <a:ext cx="4680000" cy="4680000"/>
          </a:xfrm>
          <a:prstGeom prst="rect">
            <a:avLst/>
          </a:prstGeom>
        </p:spPr>
        <p:txBody>
          <a:bodyPr vert="horz" lIns="0" tIns="0" rIns="0" bIns="0" anchor="ctr" anchorCtr="0"/>
          <a:lstStyle>
            <a:lvl1pPr marL="0" indent="0" algn="ctr">
              <a:lnSpc>
                <a:spcPct val="100000"/>
              </a:lnSpc>
              <a:spcBef>
                <a:spcPts val="0"/>
              </a:spcBef>
              <a:spcAft>
                <a:spcPts val="0"/>
              </a:spcAft>
              <a:buClr>
                <a:schemeClr val="bg2"/>
              </a:buClr>
              <a:buFont typeface="+mj-lt"/>
              <a:buNone/>
              <a:defRPr sz="5000" b="0" i="0">
                <a:solidFill>
                  <a:schemeClr val="accent6"/>
                </a:solidFill>
                <a:latin typeface="Calibri Light"/>
                <a:cs typeface="Calibri Light"/>
              </a:defRPr>
            </a:lvl1pPr>
            <a:lvl2pPr marL="538163" indent="0">
              <a:lnSpc>
                <a:spcPct val="150000"/>
              </a:lnSpc>
              <a:spcBef>
                <a:spcPts val="0"/>
              </a:spcBef>
              <a:buClr>
                <a:schemeClr val="bg2"/>
              </a:buClr>
              <a:buFont typeface="+mj-lt"/>
              <a:buNone/>
              <a:tabLst>
                <a:tab pos="715963" algn="l"/>
              </a:tabLst>
              <a:defRPr sz="1400">
                <a:solidFill>
                  <a:schemeClr val="tx1"/>
                </a:solidFill>
                <a:latin typeface="Calibri Light"/>
                <a:cs typeface="Calibri Light"/>
              </a:defRPr>
            </a:lvl2pPr>
            <a:lvl3pPr marL="815975" indent="0" defTabSz="538163">
              <a:lnSpc>
                <a:spcPct val="150000"/>
              </a:lnSpc>
              <a:spcBef>
                <a:spcPts val="0"/>
              </a:spcBef>
              <a:buClr>
                <a:schemeClr val="tx1"/>
              </a:buClr>
              <a:buSzPct val="75000"/>
              <a:buFont typeface="+mj-lt"/>
              <a:buNone/>
              <a:defRPr sz="1400">
                <a:solidFill>
                  <a:schemeClr val="tx1"/>
                </a:solidFill>
                <a:latin typeface="Calibri Light"/>
                <a:cs typeface="Calibri Light"/>
              </a:defRPr>
            </a:lvl3pPr>
            <a:lvl4pPr>
              <a:defRPr sz="1700"/>
            </a:lvl4pPr>
            <a:lvl5pPr>
              <a:defRPr sz="1700"/>
            </a:lvl5pPr>
          </a:lstStyle>
          <a:p>
            <a:pPr lvl="0"/>
            <a:endParaRPr lang="en-GB" dirty="0" smtClean="0"/>
          </a:p>
        </p:txBody>
      </p:sp>
    </p:spTree>
    <p:extLst>
      <p:ext uri="{BB962C8B-B14F-4D97-AF65-F5344CB8AC3E}">
        <p14:creationId xmlns:p14="http://schemas.microsoft.com/office/powerpoint/2010/main" val="97956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1CB87DF5-F57D-4611-B335-B270BB0BEDDB}" type="slidenum">
              <a:rPr lang="en-GB" altLang="en-US" sz="1000" b="1">
                <a:latin typeface="Calibri " charset="0"/>
              </a:rPr>
              <a:pPr algn="r">
                <a:buFont typeface="Arial" panose="020B0604020202020204" pitchFamily="34" charset="0"/>
                <a:buNone/>
              </a:pPr>
              <a:t>‹#›</a:t>
            </a:fld>
            <a:endParaRPr lang="en-US" altLang="en-US" sz="1000" b="1">
              <a:latin typeface="Calibri " charset="0"/>
            </a:endParaRPr>
          </a:p>
        </p:txBody>
      </p:sp>
    </p:spTree>
  </p:cSld>
  <p:clrMap bg1="lt1" tx1="dk1" bg2="lt2" tx2="dk2" accent1="accent1" accent2="accent2" accent3="accent3" accent4="accent4" accent5="accent5" accent6="accent6" hlink="hlink" folHlink="folHlink"/>
  <p:sldLayoutIdLst>
    <p:sldLayoutId id="2147484939" r:id="rId1"/>
    <p:sldLayoutId id="2147484940" r:id="rId2"/>
    <p:sldLayoutId id="2147484941" r:id="rId3"/>
    <p:sldLayoutId id="2147484942" r:id="rId4"/>
    <p:sldLayoutId id="2147484943" r:id="rId5"/>
    <p:sldLayoutId id="2147484944" r:id="rId6"/>
    <p:sldLayoutId id="2147484945" r:id="rId7"/>
    <p:sldLayoutId id="2147484946" r:id="rId8"/>
    <p:sldLayoutId id="2147484947" r:id="rId9"/>
    <p:sldLayoutId id="2147484948" r:id="rId10"/>
    <p:sldLayoutId id="2147484949" r:id="rId11"/>
    <p:sldLayoutId id="2147484938" r:id="rId12"/>
    <p:sldLayoutId id="2147484950" r:id="rId13"/>
    <p:sldLayoutId id="2147484951" r:id="rId14"/>
    <p:sldLayoutId id="2147484952" r:id="rId15"/>
    <p:sldLayoutId id="2147484953" r:id="rId16"/>
    <p:sldLayoutId id="2147484954" r:id="rId17"/>
    <p:sldLayoutId id="2147484955" r:id="rId18"/>
    <p:sldLayoutId id="2147484956" r:id="rId19"/>
    <p:sldLayoutId id="2147484957" r:id="rId20"/>
    <p:sldLayoutId id="2147484958" r:id="rId21"/>
    <p:sldLayoutId id="2147484959" r:id="rId22"/>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S PGothic" pitchFamily="34" charset="-128"/>
        </a:defRPr>
      </a:lvl1pPr>
      <a:lvl2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2pPr>
      <a:lvl3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3pPr>
      <a:lvl4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4pPr>
      <a:lvl5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itchFamily="-10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ext Placeholder 18"/>
          <p:cNvSpPr txBox="1">
            <a:spLocks/>
          </p:cNvSpPr>
          <p:nvPr userDrawn="1"/>
        </p:nvSpPr>
        <p:spPr>
          <a:xfrm>
            <a:off x="8216900" y="6513513"/>
            <a:ext cx="388938" cy="254000"/>
          </a:xfrm>
          <a:prstGeom prst="rect">
            <a:avLst/>
          </a:prstGeom>
        </p:spPr>
        <p:txBody>
          <a:bodyPr lIns="0" tIns="0" rIns="0" bIns="0"/>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a:buFont typeface="Arial" panose="020B0604020202020204" pitchFamily="34" charset="0"/>
              <a:buNone/>
            </a:pPr>
            <a:fld id="{317D7559-4E6A-4928-AB3C-17664F8A0DF2}" type="slidenum">
              <a:rPr lang="en-GB" altLang="ru-RU" sz="1000" b="1">
                <a:solidFill>
                  <a:srgbClr val="3C3C3B"/>
                </a:solidFill>
                <a:latin typeface="Calibri " charset="0"/>
              </a:rPr>
              <a:pPr algn="r">
                <a:buFont typeface="Arial" panose="020B0604020202020204" pitchFamily="34" charset="0"/>
                <a:buNone/>
              </a:pPr>
              <a:t>‹#›</a:t>
            </a:fld>
            <a:endParaRPr lang="en-US" altLang="ru-RU" sz="1000" b="1">
              <a:solidFill>
                <a:srgbClr val="3C3C3B"/>
              </a:solidFill>
              <a:latin typeface="Calibri " charset="0"/>
            </a:endParaRPr>
          </a:p>
        </p:txBody>
      </p:sp>
    </p:spTree>
  </p:cSld>
  <p:clrMap bg1="lt1" tx1="dk1" bg2="lt2" tx2="dk2" accent1="accent1" accent2="accent2" accent3="accent3" accent4="accent4" accent5="accent5" accent6="accent6" hlink="hlink" folHlink="folHlink"/>
  <p:sldLayoutIdLst>
    <p:sldLayoutId id="2147484960" r:id="rId1"/>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S PGothic" pitchFamily="34" charset="-128"/>
        </a:defRPr>
      </a:lvl1pPr>
      <a:lvl2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2pPr>
      <a:lvl3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3pPr>
      <a:lvl4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4pPr>
      <a:lvl5pPr algn="ctr" defTabSz="457200" rtl="0" eaLnBrk="0" fontAlgn="base" hangingPunct="0">
        <a:spcBef>
          <a:spcPct val="0"/>
        </a:spcBef>
        <a:spcAft>
          <a:spcPct val="0"/>
        </a:spcAft>
        <a:defRPr sz="4400">
          <a:solidFill>
            <a:schemeClr val="tx1"/>
          </a:solidFill>
          <a:latin typeface="Calibri" charset="0"/>
          <a:ea typeface="MS PGothic" panose="020B0600070205080204" pitchFamily="34" charset="-128"/>
          <a:cs typeface="MS PGothic" pitchFamily="34" charset="-128"/>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MS PGothic"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S PGothic"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ctrTitle"/>
          </p:nvPr>
        </p:nvSpPr>
        <p:spPr bwMode="auto">
          <a:xfrm>
            <a:off x="1511300" y="838200"/>
            <a:ext cx="6121400" cy="233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en-US" smtClean="0">
                <a:latin typeface="Calibri Light" panose="020F0302020204030204" pitchFamily="34" charset="0"/>
              </a:rPr>
              <a:t/>
            </a:r>
            <a:br>
              <a:rPr lang="en-US" altLang="en-US" smtClean="0">
                <a:latin typeface="Calibri Light" panose="020F0302020204030204" pitchFamily="34" charset="0"/>
              </a:rPr>
            </a:br>
            <a:r>
              <a:rPr lang="en-US" altLang="en-US" smtClean="0">
                <a:latin typeface="Calibri Light" panose="020F0302020204030204" pitchFamily="34" charset="0"/>
              </a:rPr>
              <a:t>Parliamentary and Scientific Committee: meeting on patient safety</a:t>
            </a:r>
          </a:p>
        </p:txBody>
      </p:sp>
      <p:sp>
        <p:nvSpPr>
          <p:cNvPr id="28675" name="Text Placeholder 2"/>
          <p:cNvSpPr>
            <a:spLocks noGrp="1"/>
          </p:cNvSpPr>
          <p:nvPr>
            <p:ph type="body" idx="1"/>
          </p:nvPr>
        </p:nvSpPr>
        <p:spPr bwMode="auto">
          <a:xfrm>
            <a:off x="539750" y="3683000"/>
            <a:ext cx="8064500" cy="723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US" altLang="en-US" b="1" smtClean="0">
                <a:latin typeface="Calibri" panose="020F0502020204030204" pitchFamily="34" charset="0"/>
              </a:rPr>
              <a:t>Jocelyn Cornwell</a:t>
            </a:r>
          </a:p>
          <a:p>
            <a:pPr>
              <a:spcBef>
                <a:spcPct val="0"/>
              </a:spcBef>
            </a:pPr>
            <a:r>
              <a:rPr lang="en-US" altLang="en-US" smtClean="0">
                <a:latin typeface="Calibri" panose="020F0502020204030204" pitchFamily="34" charset="0"/>
              </a:rPr>
              <a:t>The Point of Care Foundation</a:t>
            </a:r>
          </a:p>
        </p:txBody>
      </p:sp>
      <p:sp>
        <p:nvSpPr>
          <p:cNvPr id="28676" name="Text Placeholder 3"/>
          <p:cNvSpPr>
            <a:spLocks noGrp="1"/>
          </p:cNvSpPr>
          <p:nvPr>
            <p:ph type="body" idx="10"/>
          </p:nvPr>
        </p:nvSpPr>
        <p:spPr bwMode="auto">
          <a:xfrm>
            <a:off x="539750" y="4673600"/>
            <a:ext cx="8064500" cy="60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bodyPr>
          <a:lstStyle/>
          <a:p>
            <a:pPr>
              <a:spcBef>
                <a:spcPct val="0"/>
              </a:spcBef>
            </a:pPr>
            <a:r>
              <a:rPr lang="en-US" altLang="en-US" smtClean="0">
                <a:cs typeface="Arial" panose="020B0604020202020204" pitchFamily="34" charset="0"/>
              </a:rPr>
              <a:t>October 13</a:t>
            </a:r>
            <a:r>
              <a:rPr lang="en-US" altLang="en-US" baseline="30000" smtClean="0">
                <a:cs typeface="Arial" panose="020B0604020202020204" pitchFamily="34" charset="0"/>
              </a:rPr>
              <a:t>th</a:t>
            </a:r>
            <a:r>
              <a:rPr lang="en-US" altLang="en-US" smtClean="0">
                <a:cs typeface="Arial" panose="020B0604020202020204" pitchFamily="34" charset="0"/>
              </a:rPr>
              <a:t> 2015</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Placeholder 1"/>
          <p:cNvSpPr>
            <a:spLocks noGrp="1"/>
          </p:cNvSpPr>
          <p:nvPr>
            <p:ph type="body" sz="quarter" idx="12"/>
          </p:nvPr>
        </p:nvSpPr>
        <p:spPr bwMode="auto">
          <a:xfrm>
            <a:off x="539750" y="1411288"/>
            <a:ext cx="8066088" cy="4872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indent="-485775">
              <a:spcBef>
                <a:spcPct val="0"/>
              </a:spcBef>
              <a:buFont typeface="Arial" panose="020B0604020202020204" pitchFamily="34" charset="0"/>
              <a:buChar char="•"/>
            </a:pPr>
            <a:r>
              <a:rPr lang="en-US" altLang="en-US" smtClean="0"/>
              <a:t>People who make an error </a:t>
            </a:r>
            <a:r>
              <a:rPr lang="en-US" altLang="en-US" smtClean="0">
                <a:solidFill>
                  <a:srgbClr val="FF0000"/>
                </a:solidFill>
              </a:rPr>
              <a:t>(human error) </a:t>
            </a:r>
            <a:r>
              <a:rPr lang="en-US" altLang="en-US" smtClean="0"/>
              <a:t>are cared for and supported</a:t>
            </a:r>
          </a:p>
          <a:p>
            <a:pPr indent="-485775">
              <a:spcBef>
                <a:spcPct val="0"/>
              </a:spcBef>
              <a:buFont typeface="Arial" panose="020B0604020202020204" pitchFamily="34" charset="0"/>
              <a:buChar char="•"/>
            </a:pPr>
            <a:r>
              <a:rPr lang="en-US" altLang="en-US" smtClean="0"/>
              <a:t>People who don’t adhere to policies </a:t>
            </a:r>
            <a:r>
              <a:rPr lang="en-US" altLang="en-US" smtClean="0">
                <a:solidFill>
                  <a:srgbClr val="FF0000"/>
                </a:solidFill>
              </a:rPr>
              <a:t>(risky behavio</a:t>
            </a:r>
            <a:r>
              <a:rPr lang="en-US" altLang="en-US" smtClean="0"/>
              <a:t>ur) are spoken to 	before they are judged</a:t>
            </a:r>
          </a:p>
          <a:p>
            <a:pPr indent="-485775">
              <a:spcBef>
                <a:spcPct val="0"/>
              </a:spcBef>
              <a:buFont typeface="Arial" panose="020B0604020202020204" pitchFamily="34" charset="0"/>
              <a:buChar char="•"/>
            </a:pPr>
            <a:r>
              <a:rPr lang="en-US" altLang="en-US" smtClean="0"/>
              <a:t>People who intentionally put themselves or their patients at risk 	</a:t>
            </a:r>
            <a:r>
              <a:rPr lang="en-US" altLang="en-US" smtClean="0">
                <a:solidFill>
                  <a:srgbClr val="FF0000"/>
                </a:solidFill>
              </a:rPr>
              <a:t>(reckless behaviour) </a:t>
            </a:r>
            <a:r>
              <a:rPr lang="en-US" altLang="en-US" smtClean="0"/>
              <a:t>are held accountable for their actions</a:t>
            </a:r>
          </a:p>
        </p:txBody>
      </p:sp>
      <p:sp>
        <p:nvSpPr>
          <p:cNvPr id="40963" name="Text Placeholder 2"/>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40964" name="Title 3"/>
          <p:cNvSpPr>
            <a:spLocks noGrp="1"/>
          </p:cNvSpPr>
          <p:nvPr>
            <p:ph type="title"/>
          </p:nvPr>
        </p:nvSpPr>
        <p:spPr bwMode="auto">
          <a:xfrm>
            <a:off x="1077913" y="130175"/>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buFont typeface="+mj-ea" charset="0"/>
              <a:buNone/>
            </a:pPr>
            <a:r>
              <a:rPr lang="en-US" altLang="en-US" smtClean="0"/>
              <a:t>The aim should be to achieve a ‘just culture’</a:t>
            </a:r>
          </a:p>
        </p:txBody>
      </p:sp>
      <p:sp>
        <p:nvSpPr>
          <p:cNvPr id="40965" name="Text Placeholder 4"/>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sp>
        <p:nvSpPr>
          <p:cNvPr id="40966" name="TextBox 5"/>
          <p:cNvSpPr txBox="1">
            <a:spLocks noChangeArrowheads="1"/>
          </p:cNvSpPr>
          <p:nvPr/>
        </p:nvSpPr>
        <p:spPr bwMode="auto">
          <a:xfrm>
            <a:off x="8207375" y="1716088"/>
            <a:ext cx="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endParaRPr lang="en-US" altLang="en-US" sz="1800"/>
          </a:p>
          <a:p>
            <a:endParaRPr lang="en-US" altLang="en-US" sz="1800"/>
          </a:p>
          <a:p>
            <a:endParaRPr lang="en-US" altLang="en-US" sz="1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4500" y="423863"/>
            <a:ext cx="8255000" cy="619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Placeholder 6"/>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9558" b="9558"/>
          <a:stretch>
            <a:fillRect/>
          </a:stretch>
        </p:blipFill>
        <p:spPr bwMode="auto">
          <a:xfrm>
            <a:off x="649288" y="1306513"/>
            <a:ext cx="8064500" cy="39862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163" y="11113"/>
            <a:ext cx="8066087" cy="1257300"/>
          </a:xfrm>
        </p:spPr>
        <p:txBody>
          <a:bodyPr wrap="square" numCol="1" compatLnSpc="1">
            <a:prstTxWarp prst="textNoShape">
              <a:avLst/>
            </a:prstTxWarp>
          </a:bodyPr>
          <a:lstStyle/>
          <a:p>
            <a:r>
              <a:rPr lang="en-US" altLang="en-US" sz="2800" smtClean="0"/>
              <a:t>For Cameran, his parents, sisters and wider family</a:t>
            </a:r>
          </a:p>
        </p:txBody>
      </p:sp>
      <p:sp>
        <p:nvSpPr>
          <p:cNvPr id="3" name="Text Placeholder 2"/>
          <p:cNvSpPr>
            <a:spLocks noGrp="1"/>
          </p:cNvSpPr>
          <p:nvPr>
            <p:ph type="body" sz="quarter" idx="12"/>
          </p:nvPr>
        </p:nvSpPr>
        <p:spPr>
          <a:xfrm>
            <a:off x="539750" y="1201738"/>
            <a:ext cx="8066088" cy="5100637"/>
          </a:xfrm>
        </p:spPr>
        <p:txBody>
          <a:bodyPr wrap="square" numCol="1" anchor="t" anchorCtr="0" compatLnSpc="1">
            <a:prstTxWarp prst="textNoShape">
              <a:avLst/>
            </a:prstTxWarp>
          </a:bodyPr>
          <a:lstStyle/>
          <a:p>
            <a:pPr indent="0">
              <a:spcBef>
                <a:spcPct val="0"/>
              </a:spcBef>
              <a:buFont typeface="+mj-ea" charset="0"/>
              <a:buNone/>
            </a:pPr>
            <a:r>
              <a:rPr lang="en-US" altLang="en-US" smtClean="0"/>
              <a:t>Immediately following his birth</a:t>
            </a:r>
          </a:p>
          <a:p>
            <a:pPr indent="0">
              <a:spcBef>
                <a:spcPct val="0"/>
              </a:spcBef>
              <a:buFont typeface="Arial" panose="020B0604020202020204" pitchFamily="34" charset="0"/>
              <a:buChar char="•"/>
            </a:pPr>
            <a:r>
              <a:rPr lang="en-US" altLang="en-US" smtClean="0"/>
              <a:t>How to cope with the baby being in intensive care + his two older sisters at home?</a:t>
            </a:r>
          </a:p>
          <a:p>
            <a:pPr indent="0">
              <a:spcBef>
                <a:spcPct val="0"/>
              </a:spcBef>
              <a:buFont typeface="Arial" panose="020B0604020202020204" pitchFamily="34" charset="0"/>
              <a:buChar char="•"/>
            </a:pPr>
            <a:r>
              <a:rPr lang="en-US" altLang="en-US" smtClean="0"/>
              <a:t>Loss of trust </a:t>
            </a:r>
          </a:p>
          <a:p>
            <a:pPr indent="0">
              <a:spcBef>
                <a:spcPct val="0"/>
              </a:spcBef>
              <a:buFont typeface="Arial" panose="020B0604020202020204" pitchFamily="34" charset="0"/>
              <a:buChar char="•"/>
            </a:pPr>
            <a:r>
              <a:rPr lang="en-US" altLang="en-US" smtClean="0"/>
              <a:t>Fear provoked by not knowing what is happening, a disturbing sense of secrecy</a:t>
            </a:r>
          </a:p>
          <a:p>
            <a:pPr indent="0">
              <a:spcBef>
                <a:spcPct val="0"/>
              </a:spcBef>
              <a:buFont typeface="Arial" panose="020B0604020202020204" pitchFamily="34" charset="0"/>
              <a:buChar char="•"/>
            </a:pPr>
            <a:r>
              <a:rPr lang="en-US" altLang="en-US" smtClean="0"/>
              <a:t>No-one to talk to</a:t>
            </a:r>
          </a:p>
          <a:p>
            <a:pPr indent="0">
              <a:spcBef>
                <a:spcPct val="0"/>
              </a:spcBef>
              <a:buFont typeface="Arial" panose="020B0604020202020204" pitchFamily="34" charset="0"/>
              <a:buChar char="•"/>
            </a:pPr>
            <a:endParaRPr lang="en-US" altLang="en-US" smtClean="0"/>
          </a:p>
          <a:p>
            <a:pPr indent="0">
              <a:spcBef>
                <a:spcPct val="0"/>
              </a:spcBef>
              <a:buFont typeface="+mj-ea" charset="0"/>
              <a:buNone/>
            </a:pPr>
            <a:r>
              <a:rPr lang="en-US" altLang="en-US" smtClean="0"/>
              <a:t>In the medium to long term</a:t>
            </a:r>
          </a:p>
          <a:p>
            <a:pPr indent="0">
              <a:spcBef>
                <a:spcPts val="600"/>
              </a:spcBef>
              <a:buFont typeface="Arial" panose="020B0604020202020204" pitchFamily="34" charset="0"/>
              <a:buChar char="•"/>
            </a:pPr>
            <a:r>
              <a:rPr lang="en-US" altLang="en-US" smtClean="0"/>
              <a:t>    The Trust did not do what it said it would do</a:t>
            </a:r>
          </a:p>
          <a:p>
            <a:pPr indent="0">
              <a:spcBef>
                <a:spcPts val="600"/>
              </a:spcBef>
              <a:buFont typeface="Arial" panose="020B0604020202020204" pitchFamily="34" charset="0"/>
              <a:buChar char="•"/>
            </a:pPr>
            <a:r>
              <a:rPr lang="en-US" altLang="en-US" smtClean="0"/>
              <a:t>They were never given the name of someone to speak to </a:t>
            </a:r>
          </a:p>
          <a:p>
            <a:pPr indent="0">
              <a:spcBef>
                <a:spcPts val="600"/>
              </a:spcBef>
              <a:buFont typeface="Arial" panose="020B0604020202020204" pitchFamily="34" charset="0"/>
              <a:buChar char="•"/>
            </a:pPr>
            <a:r>
              <a:rPr lang="en-US" altLang="en-US" smtClean="0"/>
              <a:t>When ordinary things go wrong at the hospital, anxiety about the consequences for Cam and about how to deal with them</a:t>
            </a:r>
          </a:p>
          <a:p>
            <a:pPr indent="0">
              <a:spcBef>
                <a:spcPct val="0"/>
              </a:spcBef>
              <a:buFont typeface="+mj-ea" charset="0"/>
              <a:buNone/>
            </a:pPr>
            <a:r>
              <a:rPr lang="en-US" altLang="en-US" sz="2000" smtClean="0"/>
              <a:t>	</a:t>
            </a:r>
            <a:endParaRPr lang="en-US" altLang="en-US" smtClean="0"/>
          </a:p>
          <a:p>
            <a:pPr indent="0">
              <a:spcBef>
                <a:spcPct val="0"/>
              </a:spcBef>
              <a:buFont typeface="Arial" panose="020B0604020202020204" pitchFamily="34" charset="0"/>
              <a:buChar char="•"/>
            </a:pPr>
            <a:endParaRPr lang="en-US" altLang="en-US" smtClean="0"/>
          </a:p>
          <a:p>
            <a:pPr indent="0">
              <a:spcBef>
                <a:spcPct val="0"/>
              </a:spcBef>
              <a:buFont typeface="Arial" panose="020B0604020202020204" pitchFamily="34" charset="0"/>
              <a:buChar char="•"/>
            </a:pPr>
            <a:endParaRPr lang="en-US" altLang="en-US" smtClean="0"/>
          </a:p>
        </p:txBody>
      </p:sp>
      <p:sp>
        <p:nvSpPr>
          <p:cNvPr id="46084" name="Text Placeholder 3"/>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163" y="11113"/>
            <a:ext cx="8066087" cy="1257300"/>
          </a:xfrm>
        </p:spPr>
        <p:txBody>
          <a:bodyPr wrap="square" numCol="1" compatLnSpc="1">
            <a:prstTxWarp prst="textNoShape">
              <a:avLst/>
            </a:prstTxWarp>
          </a:bodyPr>
          <a:lstStyle/>
          <a:p>
            <a:r>
              <a:rPr lang="en-US" altLang="en-US" sz="2800" smtClean="0"/>
              <a:t>For the staff involved</a:t>
            </a:r>
          </a:p>
        </p:txBody>
      </p:sp>
      <p:sp>
        <p:nvSpPr>
          <p:cNvPr id="3" name="Text Placeholder 2"/>
          <p:cNvSpPr>
            <a:spLocks noGrp="1"/>
          </p:cNvSpPr>
          <p:nvPr>
            <p:ph type="body" sz="quarter" idx="12"/>
          </p:nvPr>
        </p:nvSpPr>
        <p:spPr>
          <a:xfrm>
            <a:off x="539750" y="1292225"/>
            <a:ext cx="8066088" cy="4872038"/>
          </a:xfrm>
        </p:spPr>
        <p:txBody>
          <a:bodyPr wrap="square" numCol="1" anchor="t" anchorCtr="0" compatLnSpc="1">
            <a:prstTxWarp prst="textNoShape">
              <a:avLst/>
            </a:prstTxWarp>
          </a:bodyPr>
          <a:lstStyle/>
          <a:p>
            <a:pPr indent="0">
              <a:spcBef>
                <a:spcPct val="0"/>
              </a:spcBef>
              <a:buFont typeface="+mj-ea" charset="0"/>
              <a:buNone/>
            </a:pPr>
            <a:r>
              <a:rPr lang="en-US" altLang="en-US" sz="2000" smtClean="0"/>
              <a:t>Individuals involved were suspended. One midwife did not return to work.</a:t>
            </a:r>
          </a:p>
          <a:p>
            <a:pPr indent="0">
              <a:spcBef>
                <a:spcPct val="0"/>
              </a:spcBef>
              <a:buFont typeface="+mj-ea" charset="0"/>
              <a:buNone/>
            </a:pPr>
            <a:endParaRPr lang="en-US" altLang="en-US" sz="2000" smtClean="0"/>
          </a:p>
          <a:p>
            <a:pPr indent="0">
              <a:spcBef>
                <a:spcPct val="0"/>
              </a:spcBef>
              <a:buFont typeface="+mj-ea" charset="0"/>
              <a:buNone/>
            </a:pPr>
            <a:r>
              <a:rPr lang="en-US" altLang="en-US" sz="2000" smtClean="0"/>
              <a:t>At The Point of Care Foundation we know staff suffer</a:t>
            </a:r>
          </a:p>
          <a:p>
            <a:pPr indent="0">
              <a:spcBef>
                <a:spcPct val="0"/>
              </a:spcBef>
              <a:buFont typeface="Arial" panose="020B0604020202020204" pitchFamily="34" charset="0"/>
              <a:buChar char="•"/>
            </a:pPr>
            <a:r>
              <a:rPr lang="en-US" altLang="en-US" sz="2000" smtClean="0"/>
              <a:t>Distress about having caused harm</a:t>
            </a:r>
          </a:p>
          <a:p>
            <a:pPr indent="0">
              <a:spcBef>
                <a:spcPct val="0"/>
              </a:spcBef>
              <a:buFont typeface="Arial" panose="020B0604020202020204" pitchFamily="34" charset="0"/>
              <a:buChar char="•"/>
            </a:pPr>
            <a:r>
              <a:rPr lang="en-US" altLang="en-US" sz="2000" smtClean="0"/>
              <a:t>Shame, a sense of failure</a:t>
            </a:r>
          </a:p>
          <a:p>
            <a:pPr indent="0">
              <a:spcBef>
                <a:spcPct val="0"/>
              </a:spcBef>
              <a:buFont typeface="Arial" panose="020B0604020202020204" pitchFamily="34" charset="0"/>
              <a:buChar char="•"/>
            </a:pPr>
            <a:r>
              <a:rPr lang="en-US" altLang="en-US" sz="2000" smtClean="0"/>
              <a:t>Lonely</a:t>
            </a:r>
          </a:p>
          <a:p>
            <a:pPr indent="0">
              <a:spcBef>
                <a:spcPct val="0"/>
              </a:spcBef>
              <a:buFont typeface="Arial" panose="020B0604020202020204" pitchFamily="34" charset="0"/>
              <a:buChar char="•"/>
            </a:pPr>
            <a:r>
              <a:rPr lang="en-US" altLang="en-US" sz="2000" smtClean="0"/>
              <a:t>Afraid of consequences – personal and professional</a:t>
            </a:r>
          </a:p>
          <a:p>
            <a:pPr indent="0">
              <a:spcBef>
                <a:spcPct val="0"/>
              </a:spcBef>
              <a:buFont typeface="Arial" panose="020B0604020202020204" pitchFamily="34" charset="0"/>
              <a:buChar char="•"/>
            </a:pPr>
            <a:r>
              <a:rPr lang="en-US" altLang="en-US" sz="2000" smtClean="0"/>
              <a:t>They lack competence </a:t>
            </a:r>
          </a:p>
          <a:p>
            <a:pPr indent="0">
              <a:spcBef>
                <a:spcPct val="0"/>
              </a:spcBef>
              <a:buFont typeface="Arial" panose="020B0604020202020204" pitchFamily="34" charset="0"/>
              <a:buChar char="•"/>
            </a:pPr>
            <a:r>
              <a:rPr lang="en-US" altLang="en-US" sz="2000" smtClean="0"/>
              <a:t>They lack training</a:t>
            </a:r>
          </a:p>
          <a:p>
            <a:pPr indent="0">
              <a:spcBef>
                <a:spcPct val="0"/>
              </a:spcBef>
              <a:buFont typeface="Arial" panose="020B0604020202020204" pitchFamily="34" charset="0"/>
              <a:buChar char="•"/>
            </a:pPr>
            <a:r>
              <a:rPr lang="en-US" altLang="en-US" sz="2000" smtClean="0"/>
              <a:t>They lack support in the short, medium and longer term</a:t>
            </a:r>
          </a:p>
          <a:p>
            <a:pPr indent="0">
              <a:spcBef>
                <a:spcPct val="0"/>
              </a:spcBef>
              <a:buFont typeface="+mj-ea" charset="0"/>
              <a:buNone/>
            </a:pPr>
            <a:r>
              <a:rPr lang="en-US" altLang="en-US" sz="2000" smtClean="0"/>
              <a:t>		</a:t>
            </a:r>
          </a:p>
          <a:p>
            <a:pPr indent="0">
              <a:spcBef>
                <a:spcPct val="0"/>
              </a:spcBef>
              <a:buFont typeface="+mj-ea" charset="0"/>
              <a:buNone/>
            </a:pPr>
            <a:r>
              <a:rPr lang="en-US" altLang="en-US" sz="2000" b="1" smtClean="0"/>
              <a:t>		</a:t>
            </a:r>
          </a:p>
        </p:txBody>
      </p:sp>
      <p:sp>
        <p:nvSpPr>
          <p:cNvPr id="48132" name="Text Placeholder 3"/>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8163" y="0"/>
            <a:ext cx="8066087" cy="1257300"/>
          </a:xfrm>
        </p:spPr>
        <p:txBody>
          <a:bodyPr wrap="square" numCol="1" compatLnSpc="1">
            <a:prstTxWarp prst="textNoShape">
              <a:avLst/>
            </a:prstTxWarp>
          </a:bodyPr>
          <a:lstStyle/>
          <a:p>
            <a:r>
              <a:rPr lang="en-US" altLang="en-US" sz="2800" smtClean="0"/>
              <a:t>Systemic solutions for patients and families</a:t>
            </a:r>
          </a:p>
        </p:txBody>
      </p:sp>
      <p:sp>
        <p:nvSpPr>
          <p:cNvPr id="6" name="Text Placeholder 5"/>
          <p:cNvSpPr>
            <a:spLocks noGrp="1"/>
          </p:cNvSpPr>
          <p:nvPr>
            <p:ph type="body" sz="quarter" idx="12"/>
          </p:nvPr>
        </p:nvSpPr>
        <p:spPr>
          <a:xfrm>
            <a:off x="539750" y="1411288"/>
            <a:ext cx="8066088" cy="4872037"/>
          </a:xfrm>
        </p:spPr>
        <p:txBody>
          <a:bodyPr wrap="square" numCol="1" anchor="t" anchorCtr="0" compatLnSpc="1">
            <a:prstTxWarp prst="textNoShape">
              <a:avLst/>
            </a:prstTxWarp>
          </a:bodyPr>
          <a:lstStyle/>
          <a:p>
            <a:pPr indent="-485775">
              <a:spcBef>
                <a:spcPct val="0"/>
              </a:spcBef>
              <a:buFont typeface="+mj-ea" charset="0"/>
              <a:buNone/>
            </a:pPr>
            <a:r>
              <a:rPr lang="en-US" altLang="en-US" sz="2000" smtClean="0"/>
              <a:t>For Cam and his family the damage sustained at the first, catastrophic meeting should not have 	happened. However it could have been repaired IF</a:t>
            </a:r>
          </a:p>
          <a:p>
            <a:pPr indent="-485775">
              <a:spcBef>
                <a:spcPct val="0"/>
              </a:spcBef>
              <a:buFont typeface="+mj-ea" charset="0"/>
              <a:buNone/>
            </a:pPr>
            <a:endParaRPr lang="en-US" altLang="en-US" sz="2000" smtClean="0"/>
          </a:p>
          <a:p>
            <a:pPr indent="-485775">
              <a:spcBef>
                <a:spcPct val="0"/>
              </a:spcBef>
              <a:buFont typeface="Arial" panose="020B0604020202020204" pitchFamily="34" charset="0"/>
              <a:buChar char="•"/>
            </a:pPr>
            <a:r>
              <a:rPr lang="en-US" altLang="en-US" sz="2000" smtClean="0"/>
              <a:t>Someone – a reliable named person had taken responsibility (leadership)</a:t>
            </a:r>
          </a:p>
          <a:p>
            <a:pPr indent="-485775">
              <a:spcBef>
                <a:spcPct val="0"/>
              </a:spcBef>
              <a:buFont typeface="Arial" panose="020B0604020202020204" pitchFamily="34" charset="0"/>
              <a:buChar char="•"/>
            </a:pPr>
            <a:r>
              <a:rPr lang="en-US" altLang="en-US" sz="2000" smtClean="0"/>
              <a:t>The trust had kept channels of communication open over years (governance)	</a:t>
            </a:r>
          </a:p>
          <a:p>
            <a:pPr indent="-485775">
              <a:spcBef>
                <a:spcPct val="0"/>
              </a:spcBef>
              <a:buFont typeface="Arial" panose="020B0604020202020204" pitchFamily="34" charset="0"/>
              <a:buChar char="•"/>
            </a:pPr>
            <a:r>
              <a:rPr lang="en-US" altLang="en-US" sz="2000" smtClean="0"/>
              <a:t>The trust had done what it said it would do (leadership / governance)</a:t>
            </a:r>
          </a:p>
          <a:p>
            <a:pPr indent="-485775">
              <a:spcBef>
                <a:spcPct val="0"/>
              </a:spcBef>
              <a:buFont typeface="Arial" panose="020B0604020202020204" pitchFamily="34" charset="0"/>
              <a:buChar char="•"/>
            </a:pPr>
            <a:r>
              <a:rPr lang="en-US" altLang="en-US" sz="2000" smtClean="0"/>
              <a:t>His case notes and records were accurate, complete and always available when he goes back to the hospital(governance, administration)</a:t>
            </a:r>
          </a:p>
          <a:p>
            <a:pPr indent="-485775">
              <a:spcBef>
                <a:spcPct val="0"/>
              </a:spcBef>
              <a:buFont typeface="Arial" panose="020B0604020202020204" pitchFamily="34" charset="0"/>
              <a:buChar char="•"/>
            </a:pPr>
            <a:endParaRPr lang="en-US" altLang="en-US" sz="2000" smtClean="0"/>
          </a:p>
        </p:txBody>
      </p:sp>
      <p:sp>
        <p:nvSpPr>
          <p:cNvPr id="50180" name="Text Placeholder 6"/>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type="body" sz="quarter" idx="12"/>
          </p:nvPr>
        </p:nvSpPr>
        <p:spPr bwMode="auto">
          <a:xfrm>
            <a:off x="539750" y="1411288"/>
            <a:ext cx="8066088" cy="4872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indent="-485775">
              <a:spcBef>
                <a:spcPct val="0"/>
              </a:spcBef>
              <a:buFont typeface="Arial" panose="020B0604020202020204" pitchFamily="34" charset="0"/>
              <a:buChar char="•"/>
            </a:pPr>
            <a:r>
              <a:rPr lang="en-US" altLang="en-US" smtClean="0"/>
              <a:t>To be prepared for such incidents before, during and after they occur</a:t>
            </a:r>
          </a:p>
          <a:p>
            <a:pPr indent="-485775">
              <a:spcBef>
                <a:spcPct val="0"/>
              </a:spcBef>
              <a:buFont typeface="Arial" panose="020B0604020202020204" pitchFamily="34" charset="0"/>
              <a:buChar char="•"/>
            </a:pPr>
            <a:r>
              <a:rPr lang="en-US" altLang="en-US" smtClean="0"/>
              <a:t>Disclosure support and training</a:t>
            </a:r>
          </a:p>
          <a:p>
            <a:pPr indent="-485775">
              <a:spcBef>
                <a:spcPct val="0"/>
              </a:spcBef>
              <a:buFont typeface="Arial" panose="020B0604020202020204" pitchFamily="34" charset="0"/>
              <a:buChar char="•"/>
            </a:pPr>
            <a:r>
              <a:rPr lang="en-US" altLang="en-US" smtClean="0"/>
              <a:t>Mentoring in the short, medium and longer term</a:t>
            </a:r>
          </a:p>
          <a:p>
            <a:pPr indent="-485775">
              <a:spcBef>
                <a:spcPct val="0"/>
              </a:spcBef>
              <a:buFont typeface="Arial" panose="020B0604020202020204" pitchFamily="34" charset="0"/>
              <a:buChar char="•"/>
            </a:pPr>
            <a:r>
              <a:rPr lang="en-US" altLang="en-US" smtClean="0"/>
              <a:t>Some may need access to psychological services</a:t>
            </a:r>
          </a:p>
          <a:p>
            <a:pPr indent="-485775">
              <a:spcBef>
                <a:spcPct val="0"/>
              </a:spcBef>
              <a:buFont typeface="Arial" panose="020B0604020202020204" pitchFamily="34" charset="0"/>
              <a:buChar char="•"/>
            </a:pPr>
            <a:r>
              <a:rPr lang="en-US" altLang="en-US" smtClean="0"/>
              <a:t>To be treated fairly by the organisation and confident that they won’t be 	blamed or punished for making or reporting genuine mistakes</a:t>
            </a:r>
          </a:p>
          <a:p>
            <a:pPr indent="-485775">
              <a:spcBef>
                <a:spcPct val="0"/>
              </a:spcBef>
              <a:buFont typeface="+mj-ea" charset="0"/>
              <a:buNone/>
            </a:pPr>
            <a:endParaRPr lang="en-US" altLang="en-US" smtClean="0"/>
          </a:p>
        </p:txBody>
      </p:sp>
      <p:sp>
        <p:nvSpPr>
          <p:cNvPr id="52227" name="Text Placeholder 7"/>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52228" name="Title 1"/>
          <p:cNvSpPr>
            <a:spLocks noGrp="1"/>
          </p:cNvSpPr>
          <p:nvPr>
            <p:ph type="title"/>
          </p:nvPr>
        </p:nvSpPr>
        <p:spPr bwMode="auto">
          <a:xfrm>
            <a:off x="1017588" y="0"/>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buFont typeface="+mj-ea" charset="0"/>
              <a:buNone/>
            </a:pPr>
            <a:r>
              <a:rPr lang="en-US" altLang="en-US" smtClean="0"/>
              <a:t>Staff need</a:t>
            </a:r>
          </a:p>
        </p:txBody>
      </p:sp>
      <p:sp>
        <p:nvSpPr>
          <p:cNvPr id="52229" name="Text Placeholder 8"/>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BCCCB9"/>
        </a:solidFill>
        <a:effectLst/>
      </p:bgPr>
    </p:bg>
    <p:spTree>
      <p:nvGrpSpPr>
        <p:cNvPr id="1" name=""/>
        <p:cNvGrpSpPr/>
        <p:nvPr/>
      </p:nvGrpSpPr>
      <p:grpSpPr>
        <a:xfrm>
          <a:off x="0" y="0"/>
          <a:ext cx="0" cy="0"/>
          <a:chOff x="0" y="0"/>
          <a:chExt cx="0" cy="0"/>
        </a:xfrm>
      </p:grpSpPr>
      <p:pic>
        <p:nvPicPr>
          <p:cNvPr id="53250"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73288" y="987425"/>
            <a:ext cx="4267200"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p:cNvSpPr>
            <a:spLocks noGrp="1"/>
          </p:cNvSpPr>
          <p:nvPr>
            <p:ph type="title"/>
          </p:nvPr>
        </p:nvSpPr>
        <p:spPr>
          <a:xfrm>
            <a:off x="628650" y="365125"/>
            <a:ext cx="7886700" cy="1325563"/>
          </a:xfrm>
        </p:spPr>
        <p:txBody>
          <a:bodyPr vert="horz" wrap="square" lIns="91440" tIns="45720" rIns="91440" bIns="45720" numCol="1" anchor="t" anchorCtr="0" compatLnSpc="1">
            <a:prstTxWarp prst="textNoShape">
              <a:avLst/>
            </a:prstTxWarp>
          </a:bodyPr>
          <a:lstStyle/>
          <a:p>
            <a:pPr algn="l"/>
            <a:r>
              <a:rPr lang="en-US" altLang="en-US" sz="2000" smtClean="0"/>
              <a:t>Cameran with his father in 2014</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bwMode="auto">
          <a:xfrm>
            <a:off x="538163" y="0"/>
            <a:ext cx="8066087" cy="1257300"/>
          </a:xfrm>
          <a:extLst/>
        </p:spPr>
        <p:txBody>
          <a:bodyPr wrap="square" numCol="1" compatLnSpc="1">
            <a:prstTxWarp prst="textNoShape">
              <a:avLst/>
            </a:prstTxWarp>
          </a:bodyPr>
          <a:lstStyle/>
          <a:p>
            <a:r>
              <a:rPr lang="en-US" altLang="ru-RU" sz="2400" smtClean="0"/>
              <a:t>The Point of Care Foundation vision and mission</a:t>
            </a:r>
            <a:br>
              <a:rPr lang="en-US" altLang="ru-RU" sz="2400" smtClean="0"/>
            </a:br>
            <a:endParaRPr lang="en-US" altLang="ru-RU" sz="2400" smtClean="0">
              <a:latin typeface="Calibri " charset="0"/>
            </a:endParaRPr>
          </a:p>
        </p:txBody>
      </p:sp>
      <p:sp>
        <p:nvSpPr>
          <p:cNvPr id="63491" name="Text Placeholder 2"/>
          <p:cNvSpPr>
            <a:spLocks noGrp="1"/>
          </p:cNvSpPr>
          <p:nvPr>
            <p:ph type="body" sz="quarter" idx="12"/>
          </p:nvPr>
        </p:nvSpPr>
        <p:spPr bwMode="auto">
          <a:xfrm>
            <a:off x="539750" y="1238250"/>
            <a:ext cx="8066088" cy="5329238"/>
          </a:xfrm>
          <a:ln>
            <a:miter lim="800000"/>
            <a:headEnd/>
            <a:tailEnd/>
          </a:ln>
        </p:spPr>
        <p:txBody>
          <a:bodyPr wrap="square" numCol="1" anchor="t" anchorCtr="0" compatLnSpc="1">
            <a:prstTxWarp prst="textNoShape">
              <a:avLst/>
            </a:prstTxWarp>
          </a:bodyPr>
          <a:lstStyle/>
          <a:p>
            <a:pPr indent="-485775">
              <a:spcBef>
                <a:spcPct val="0"/>
              </a:spcBef>
              <a:buFont typeface="Arial" panose="020B0604020202020204" pitchFamily="34" charset="0"/>
              <a:buNone/>
            </a:pPr>
            <a:r>
              <a:rPr lang="en-US" altLang="ru-RU" sz="2400" smtClean="0"/>
              <a:t>Our vision is radical improvement in the way we care and are cared for. </a:t>
            </a:r>
          </a:p>
          <a:p>
            <a:pPr indent="-485775">
              <a:spcBef>
                <a:spcPct val="0"/>
              </a:spcBef>
              <a:buFont typeface="Arial" panose="020B0604020202020204" pitchFamily="34" charset="0"/>
              <a:buNone/>
            </a:pPr>
            <a:r>
              <a:rPr lang="en-US" altLang="ru-RU" sz="2400" smtClean="0"/>
              <a:t>We believe a truly patient-centred approach –focused on listening, understanding and responding to the needs of the whole individual – is essential to the delivery of the best possible quality of care.</a:t>
            </a:r>
          </a:p>
          <a:p>
            <a:pPr indent="-485775">
              <a:spcBef>
                <a:spcPct val="0"/>
              </a:spcBef>
              <a:buFont typeface="Arial" panose="020B0604020202020204" pitchFamily="34" charset="0"/>
              <a:buNone/>
            </a:pPr>
            <a:r>
              <a:rPr lang="en-US" altLang="ru-RU" sz="2400" smtClean="0"/>
              <a:t>We deliver the vision by providing evidence and resources to support healthcare staff in the valuable work of caring for patients. </a:t>
            </a:r>
          </a:p>
          <a:p>
            <a:pPr indent="-485775">
              <a:spcBef>
                <a:spcPct val="0"/>
              </a:spcBef>
              <a:buFont typeface="Arial" panose="020B0604020202020204" pitchFamily="34" charset="0"/>
              <a:buNone/>
            </a:pPr>
            <a:endParaRPr lang="en-US" altLang="ru-RU" sz="2400" smtClean="0"/>
          </a:p>
          <a:p>
            <a:pPr indent="-485775">
              <a:spcBef>
                <a:spcPct val="0"/>
              </a:spcBef>
              <a:buFont typeface="Arial" panose="020B0604020202020204" pitchFamily="34" charset="0"/>
              <a:buNone/>
            </a:pPr>
            <a:endParaRPr lang="en-US" altLang="ru-RU" sz="2400" smtClean="0"/>
          </a:p>
          <a:p>
            <a:pPr indent="-485775">
              <a:spcBef>
                <a:spcPct val="0"/>
              </a:spcBef>
              <a:buFontTx/>
              <a:buAutoNum type="circleNumDbPlain"/>
            </a:pPr>
            <a:endParaRPr lang="en-US" altLang="ru-RU" sz="2400" smtClean="0"/>
          </a:p>
          <a:p>
            <a:pPr indent="-485775">
              <a:spcBef>
                <a:spcPct val="0"/>
              </a:spcBef>
              <a:buFontTx/>
              <a:buAutoNum type="circleNumDbPlain"/>
            </a:pPr>
            <a:endParaRPr lang="en-US" altLang="ru-RU" sz="2400" smtClean="0"/>
          </a:p>
          <a:p>
            <a:pPr indent="-485775">
              <a:spcBef>
                <a:spcPct val="0"/>
              </a:spcBef>
              <a:buFontTx/>
              <a:buAutoNum type="circleNumDbPlain"/>
            </a:pPr>
            <a:endParaRPr lang="en-US" altLang="ru-RU" sz="2400" smtClean="0"/>
          </a:p>
          <a:p>
            <a:pPr indent="-485775">
              <a:spcBef>
                <a:spcPct val="0"/>
              </a:spcBef>
              <a:buFontTx/>
              <a:buAutoNum type="arabicPeriod"/>
            </a:pPr>
            <a:endParaRPr lang="en-US" altLang="ru-RU" sz="2400" smtClean="0"/>
          </a:p>
          <a:p>
            <a:pPr indent="-485775">
              <a:spcBef>
                <a:spcPct val="0"/>
              </a:spcBef>
              <a:buFontTx/>
              <a:buAutoNum type="arabicPeriod"/>
            </a:pPr>
            <a:endParaRPr lang="en-US" altLang="ru-RU" sz="2400" smtClean="0"/>
          </a:p>
        </p:txBody>
      </p:sp>
      <p:sp>
        <p:nvSpPr>
          <p:cNvPr id="29700" name="Text Placeholder 3"/>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ru-RU" smtClean="0">
              <a:latin typeface="Calibri "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xfrm>
            <a:off x="1017588" y="0"/>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defTabSz="914400" eaLnBrk="1" hangingPunct="1">
              <a:lnSpc>
                <a:spcPct val="100000"/>
              </a:lnSpc>
              <a:buClrTx/>
              <a:buFontTx/>
              <a:buNone/>
              <a:tabLst/>
            </a:pPr>
            <a:r>
              <a:rPr lang="en-US" altLang="ru-RU" sz="2800" smtClean="0">
                <a:latin typeface="Calibri Light" panose="020F0302020204030204" pitchFamily="34" charset="0"/>
              </a:rPr>
              <a:t>We work at all levels of the system</a:t>
            </a:r>
          </a:p>
        </p:txBody>
      </p:sp>
      <p:sp>
        <p:nvSpPr>
          <p:cNvPr id="63491" name="Text Placeholder 2"/>
          <p:cNvSpPr>
            <a:spLocks noGrp="1"/>
          </p:cNvSpPr>
          <p:nvPr>
            <p:ph type="body" sz="quarter" idx="12"/>
          </p:nvPr>
        </p:nvSpPr>
        <p:spPr bwMode="auto">
          <a:xfrm>
            <a:off x="496888" y="4059238"/>
            <a:ext cx="8108950" cy="2197100"/>
          </a:xfrm>
          <a:ln>
            <a:miter lim="800000"/>
            <a:headEnd/>
            <a:tailEnd/>
          </a:ln>
        </p:spPr>
        <p:txBody>
          <a:bodyPr wrap="square" numCol="1" anchor="t" anchorCtr="0" compatLnSpc="1">
            <a:prstTxWarp prst="textNoShape">
              <a:avLst/>
            </a:prstTxWarp>
          </a:bodyPr>
          <a:lstStyle/>
          <a:p>
            <a:pPr>
              <a:spcBef>
                <a:spcPct val="0"/>
              </a:spcBef>
              <a:buFont typeface="+mj-lt" charset="0"/>
              <a:buNone/>
            </a:pPr>
            <a:endParaRPr lang="en-US" altLang="ru-RU" b="0" smtClean="0">
              <a:latin typeface="Calibri" panose="020F0502020204030204" pitchFamily="34" charset="0"/>
            </a:endParaRPr>
          </a:p>
          <a:p>
            <a:pPr>
              <a:spcBef>
                <a:spcPct val="0"/>
              </a:spcBef>
              <a:buFontTx/>
              <a:buAutoNum type="circleNumDbPlain"/>
            </a:pPr>
            <a:endParaRPr lang="en-US" altLang="ru-RU" smtClean="0">
              <a:latin typeface="Calibri" panose="020F0502020204030204" pitchFamily="34" charset="0"/>
            </a:endParaRPr>
          </a:p>
          <a:p>
            <a:pPr>
              <a:spcBef>
                <a:spcPct val="0"/>
              </a:spcBef>
              <a:buFontTx/>
              <a:buAutoNum type="circleNumDbPlain"/>
            </a:pPr>
            <a:endParaRPr lang="en-US" altLang="ru-RU" smtClean="0">
              <a:latin typeface="Calibri" panose="020F0502020204030204" pitchFamily="34" charset="0"/>
            </a:endParaRPr>
          </a:p>
          <a:p>
            <a:pPr>
              <a:spcBef>
                <a:spcPct val="0"/>
              </a:spcBef>
              <a:buFontTx/>
              <a:buAutoNum type="circleNumDbPlain"/>
            </a:pPr>
            <a:endParaRPr lang="en-US" altLang="ru-RU" smtClean="0">
              <a:latin typeface="Calibri" panose="020F0502020204030204" pitchFamily="34" charset="0"/>
            </a:endParaRPr>
          </a:p>
          <a:p>
            <a:pPr>
              <a:spcBef>
                <a:spcPct val="0"/>
              </a:spcBef>
              <a:buFontTx/>
              <a:buAutoNum type="arabicPeriod"/>
            </a:pPr>
            <a:endParaRPr lang="en-US" altLang="ru-RU" smtClean="0">
              <a:latin typeface="Calibri" panose="020F0502020204030204" pitchFamily="34" charset="0"/>
            </a:endParaRPr>
          </a:p>
        </p:txBody>
      </p:sp>
      <p:sp>
        <p:nvSpPr>
          <p:cNvPr id="31748" name="Text Placeholder 6"/>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31749" name="Text Placeholder 8"/>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pic>
        <p:nvPicPr>
          <p:cNvPr id="3175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8963" y="1327150"/>
            <a:ext cx="2287587"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Rectangle 2"/>
          <p:cNvSpPr>
            <a:spLocks noChangeArrowheads="1"/>
          </p:cNvSpPr>
          <p:nvPr/>
        </p:nvSpPr>
        <p:spPr bwMode="auto">
          <a:xfrm>
            <a:off x="496888" y="3479800"/>
            <a:ext cx="8153400"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nSpc>
                <a:spcPct val="150000"/>
              </a:lnSpc>
              <a:buClr>
                <a:srgbClr val="6FBFC1"/>
              </a:buClr>
              <a:buFont typeface="Calibri" panose="020F0502020204030204" pitchFamily="34" charset="0"/>
              <a:buAutoNum type="arabicPeriod"/>
            </a:pPr>
            <a:r>
              <a:rPr lang="en-US" altLang="ru-RU" sz="2000">
                <a:solidFill>
                  <a:srgbClr val="3C3C3B"/>
                </a:solidFill>
              </a:rPr>
              <a:t>We raise awareness, create and share evidence on staff and patient experience</a:t>
            </a:r>
          </a:p>
          <a:p>
            <a:pPr>
              <a:lnSpc>
                <a:spcPct val="150000"/>
              </a:lnSpc>
              <a:buClr>
                <a:srgbClr val="6FBFC1"/>
              </a:buClr>
              <a:buFont typeface="Calibri" panose="020F0502020204030204" pitchFamily="34" charset="0"/>
              <a:buAutoNum type="arabicPeriod"/>
            </a:pPr>
            <a:r>
              <a:rPr lang="en-US" altLang="ru-RU" sz="2000">
                <a:solidFill>
                  <a:srgbClr val="3C3C3B"/>
                </a:solidFill>
              </a:rPr>
              <a:t>We spread effective  methods for supporting staff (Schwartz Rounds) and improving experience (partnering with patients to co-design services)</a:t>
            </a:r>
          </a:p>
          <a:p>
            <a:pPr>
              <a:lnSpc>
                <a:spcPct val="150000"/>
              </a:lnSpc>
              <a:buClr>
                <a:srgbClr val="6FBFC1"/>
              </a:buClr>
              <a:buFont typeface="Calibri" panose="020F0502020204030204" pitchFamily="34" charset="0"/>
              <a:buAutoNum type="arabicPeriod"/>
            </a:pPr>
            <a:r>
              <a:rPr lang="en-US" altLang="ru-RU" sz="2000">
                <a:solidFill>
                  <a:srgbClr val="3C3C3B"/>
                </a:solidFill>
              </a:rPr>
              <a:t>We innovate and nurture new thinking about practical solutions</a:t>
            </a:r>
          </a:p>
          <a:p>
            <a:pPr>
              <a:lnSpc>
                <a:spcPct val="150000"/>
              </a:lnSpc>
              <a:buClr>
                <a:srgbClr val="6FBFC1"/>
              </a:buClr>
              <a:buFont typeface="Arial" panose="020B0604020202020204" pitchFamily="34" charset="0"/>
              <a:buChar char="•"/>
            </a:pPr>
            <a:endParaRPr lang="en-US" altLang="ru-RU" sz="2000" b="1">
              <a:solidFill>
                <a:srgbClr val="3C3C3B"/>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type="body" sz="quarter" idx="12"/>
          </p:nvPr>
        </p:nvSpPr>
        <p:spPr bwMode="auto">
          <a:xfrm>
            <a:off x="539750" y="1411288"/>
            <a:ext cx="8066088" cy="4872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indent="-485775">
              <a:spcBef>
                <a:spcPct val="0"/>
              </a:spcBef>
              <a:buFont typeface="Arial" panose="020B0604020202020204" pitchFamily="34" charset="0"/>
              <a:buChar char="•"/>
            </a:pPr>
            <a:r>
              <a:rPr lang="en-US" altLang="en-US" sz="2400" smtClean="0"/>
              <a:t>Incidents reported to the National Reporting and Learning 	System (NRLS). </a:t>
            </a:r>
          </a:p>
          <a:p>
            <a:pPr indent="-485775">
              <a:spcBef>
                <a:spcPct val="0"/>
              </a:spcBef>
              <a:buFont typeface="Arial" panose="020B0604020202020204" pitchFamily="34" charset="0"/>
              <a:buChar char="•"/>
            </a:pPr>
            <a:r>
              <a:rPr lang="en-US" altLang="en-US" sz="2400" smtClean="0"/>
              <a:t>778,460 incidents (Oct 2013 March 2014)</a:t>
            </a:r>
          </a:p>
          <a:p>
            <a:pPr indent="-485775">
              <a:spcBef>
                <a:spcPct val="0"/>
              </a:spcBef>
              <a:buFont typeface="Arial" panose="020B0604020202020204" pitchFamily="34" charset="0"/>
              <a:buChar char="•"/>
            </a:pPr>
            <a:r>
              <a:rPr lang="en-US" altLang="en-US" sz="2400" smtClean="0"/>
              <a:t>Incidents reported occur in NHS trusts </a:t>
            </a:r>
          </a:p>
          <a:p>
            <a:pPr indent="-485775">
              <a:spcBef>
                <a:spcPct val="0"/>
              </a:spcBef>
              <a:buFont typeface="Arial" panose="020B0604020202020204" pitchFamily="34" charset="0"/>
              <a:buChar char="•"/>
            </a:pPr>
            <a:r>
              <a:rPr lang="en-US" altLang="en-US" sz="2400" smtClean="0"/>
              <a:t>Data for primary care unavailable</a:t>
            </a:r>
          </a:p>
        </p:txBody>
      </p:sp>
      <p:sp>
        <p:nvSpPr>
          <p:cNvPr id="33795" name="Text Placeholder 4"/>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33796" name="Title 1"/>
          <p:cNvSpPr>
            <a:spLocks noGrp="1"/>
          </p:cNvSpPr>
          <p:nvPr>
            <p:ph type="title"/>
          </p:nvPr>
        </p:nvSpPr>
        <p:spPr bwMode="auto">
          <a:xfrm>
            <a:off x="1017588" y="0"/>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buFont typeface="+mj-ea" charset="0"/>
              <a:buNone/>
            </a:pPr>
            <a:r>
              <a:rPr lang="en-US" altLang="en-US" smtClean="0"/>
              <a:t>Reporting patient safety incidents</a:t>
            </a:r>
          </a:p>
        </p:txBody>
      </p:sp>
      <p:sp>
        <p:nvSpPr>
          <p:cNvPr id="33797" name="Text Placeholder 5"/>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sp>
        <p:nvSpPr>
          <p:cNvPr id="33798" name="Slide Number Placeholder 3"/>
          <p:cNvSpPr>
            <a:spLocks noGrp="1"/>
          </p:cNvSpPr>
          <p:nvPr>
            <p:ph type="sldNum" sz="quarter" idx="4294967295"/>
          </p:nvPr>
        </p:nvSpPr>
        <p:spPr bwMode="auto">
          <a:xfrm>
            <a:off x="70104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fld id="{A9784919-0E2A-481C-AE54-134AABFAB067}" type="slidenum">
              <a:rPr lang="en-US" altLang="en-US" sz="1800"/>
              <a:pPr/>
              <a:t>4</a:t>
            </a:fld>
            <a:endParaRPr lang="en-US" altLang="en-US"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type="body" sz="quarter" idx="12"/>
          </p:nvPr>
        </p:nvSpPr>
        <p:spPr bwMode="auto">
          <a:xfrm>
            <a:off x="539750" y="1411288"/>
            <a:ext cx="8066088" cy="4872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indent="-485775">
              <a:spcBef>
                <a:spcPct val="0"/>
              </a:spcBef>
              <a:buFont typeface="Arial" panose="020B0604020202020204" pitchFamily="34" charset="0"/>
              <a:buChar char="•"/>
            </a:pPr>
            <a:r>
              <a:rPr lang="en-US" altLang="en-US" sz="2400" b="1" smtClean="0"/>
              <a:t>None</a:t>
            </a:r>
          </a:p>
          <a:p>
            <a:pPr indent="-485775">
              <a:spcBef>
                <a:spcPct val="0"/>
              </a:spcBef>
              <a:buFont typeface="Arial" panose="020B0604020202020204" pitchFamily="34" charset="0"/>
              <a:buChar char="•"/>
            </a:pPr>
            <a:r>
              <a:rPr lang="en-US" altLang="en-US" sz="2400" b="1" smtClean="0"/>
              <a:t>Low</a:t>
            </a:r>
          </a:p>
          <a:p>
            <a:pPr indent="-485775">
              <a:spcBef>
                <a:spcPct val="0"/>
              </a:spcBef>
              <a:buFont typeface="Arial" panose="020B0604020202020204" pitchFamily="34" charset="0"/>
              <a:buChar char="•"/>
            </a:pPr>
            <a:r>
              <a:rPr lang="en-US" altLang="en-US" sz="2400" b="1" smtClean="0"/>
              <a:t>Moderate</a:t>
            </a:r>
            <a:r>
              <a:rPr lang="en-US" altLang="en-US" sz="2400" smtClean="0"/>
              <a:t>: unexpected or unintended incident results in 	further treatment; short term harm to one or more people</a:t>
            </a:r>
          </a:p>
          <a:p>
            <a:pPr indent="-485775">
              <a:spcBef>
                <a:spcPct val="0"/>
              </a:spcBef>
              <a:buFont typeface="Arial" panose="020B0604020202020204" pitchFamily="34" charset="0"/>
              <a:buChar char="•"/>
            </a:pPr>
            <a:r>
              <a:rPr lang="en-US" altLang="en-US" sz="2400" b="1" smtClean="0"/>
              <a:t>Severe</a:t>
            </a:r>
            <a:r>
              <a:rPr lang="en-US" altLang="en-US" sz="2400" smtClean="0"/>
              <a:t>: unexpected or unintended incident resulting in 	permanent or 	long term harm</a:t>
            </a:r>
          </a:p>
          <a:p>
            <a:pPr indent="-485775">
              <a:spcBef>
                <a:spcPct val="0"/>
              </a:spcBef>
              <a:buFont typeface="Arial" panose="020B0604020202020204" pitchFamily="34" charset="0"/>
              <a:buChar char="•"/>
            </a:pPr>
            <a:r>
              <a:rPr lang="en-US" altLang="en-US" sz="2400" b="1" smtClean="0"/>
              <a:t>Death</a:t>
            </a:r>
            <a:r>
              <a:rPr lang="en-US" altLang="en-US" sz="2400" smtClean="0"/>
              <a:t> </a:t>
            </a:r>
          </a:p>
          <a:p>
            <a:pPr indent="-485775">
              <a:spcBef>
                <a:spcPct val="0"/>
              </a:spcBef>
              <a:buFontTx/>
              <a:buAutoNum type="circleNumDbPlain"/>
            </a:pPr>
            <a:endParaRPr lang="en-US" altLang="en-US" sz="2400" smtClean="0"/>
          </a:p>
        </p:txBody>
      </p:sp>
      <p:sp>
        <p:nvSpPr>
          <p:cNvPr id="34819" name="Text Placeholder 4"/>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34820" name="Title 1"/>
          <p:cNvSpPr>
            <a:spLocks noGrp="1"/>
          </p:cNvSpPr>
          <p:nvPr>
            <p:ph type="title"/>
          </p:nvPr>
        </p:nvSpPr>
        <p:spPr bwMode="auto">
          <a:xfrm>
            <a:off x="1017588" y="0"/>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buFont typeface="+mj-ea" charset="0"/>
              <a:buNone/>
            </a:pPr>
            <a:r>
              <a:rPr lang="en-US" altLang="en-US" smtClean="0"/>
              <a:t>Definitions of harm </a:t>
            </a:r>
          </a:p>
        </p:txBody>
      </p:sp>
      <p:sp>
        <p:nvSpPr>
          <p:cNvPr id="34821" name="Text Placeholder 5"/>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sp>
        <p:nvSpPr>
          <p:cNvPr id="34822" name="Slide Number Placeholder 3"/>
          <p:cNvSpPr>
            <a:spLocks noGrp="1"/>
          </p:cNvSpPr>
          <p:nvPr>
            <p:ph type="sldNum" sz="quarter" idx="4294967295"/>
          </p:nvPr>
        </p:nvSpPr>
        <p:spPr bwMode="auto">
          <a:xfrm>
            <a:off x="70104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panose="020F0502020204030204" pitchFamily="34" charset="0"/>
                <a:ea typeface="MS PGothic" panose="020B0600070205080204" pitchFamily="34" charset="-128"/>
              </a:defRPr>
            </a:lvl1pPr>
            <a:lvl2pPr marL="37931725" indent="-37474525">
              <a:defRPr sz="2400">
                <a:solidFill>
                  <a:schemeClr val="tx1"/>
                </a:solidFill>
                <a:latin typeface="Calibri" panose="020F0502020204030204" pitchFamily="34" charset="0"/>
                <a:ea typeface="MS PGothic" panose="020B0600070205080204" pitchFamily="34" charset="-128"/>
              </a:defRPr>
            </a:lvl2pPr>
            <a:lvl3pPr>
              <a:defRPr sz="2400">
                <a:solidFill>
                  <a:schemeClr val="tx1"/>
                </a:solidFill>
                <a:latin typeface="Calibri" panose="020F0502020204030204" pitchFamily="34" charset="0"/>
                <a:ea typeface="MS PGothic" panose="020B0600070205080204" pitchFamily="34" charset="-128"/>
              </a:defRPr>
            </a:lvl3pPr>
            <a:lvl4pPr>
              <a:defRPr sz="2400">
                <a:solidFill>
                  <a:schemeClr val="tx1"/>
                </a:solidFill>
                <a:latin typeface="Calibri" panose="020F0502020204030204" pitchFamily="34" charset="0"/>
                <a:ea typeface="MS PGothic" panose="020B0600070205080204" pitchFamily="34" charset="-128"/>
              </a:defRPr>
            </a:lvl4pPr>
            <a:lvl5pPr>
              <a:defRPr sz="2400">
                <a:solidFill>
                  <a:schemeClr val="tx1"/>
                </a:solidFill>
                <a:latin typeface="Calibri" panose="020F050202020403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endParaRPr lang="en-US" altLang="en-US" sz="1800"/>
          </a:p>
          <a:p>
            <a:endParaRPr lang="en-US" altLang="en-US" sz="1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Placeholder 1"/>
          <p:cNvSpPr>
            <a:spLocks noGrp="1"/>
          </p:cNvSpPr>
          <p:nvPr>
            <p:ph type="body" sz="quarter" idx="12"/>
          </p:nvPr>
        </p:nvSpPr>
        <p:spPr bwMode="auto">
          <a:xfrm>
            <a:off x="539750" y="1411288"/>
            <a:ext cx="8066088" cy="4872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indent="-485775">
              <a:spcBef>
                <a:spcPct val="0"/>
              </a:spcBef>
              <a:buFont typeface="Arial" panose="020B0604020202020204" pitchFamily="34" charset="0"/>
              <a:buChar char="•"/>
            </a:pPr>
            <a:r>
              <a:rPr lang="en-US" altLang="en-US" sz="2400" smtClean="0"/>
              <a:t>69% = no harm</a:t>
            </a:r>
          </a:p>
          <a:p>
            <a:pPr indent="-485775">
              <a:spcBef>
                <a:spcPct val="0"/>
              </a:spcBef>
              <a:buFont typeface="Arial" panose="020B0604020202020204" pitchFamily="34" charset="0"/>
              <a:buChar char="•"/>
            </a:pPr>
            <a:r>
              <a:rPr lang="en-US" altLang="en-US" sz="2400" smtClean="0"/>
              <a:t>25% = low harm</a:t>
            </a:r>
          </a:p>
          <a:p>
            <a:pPr indent="-485775">
              <a:spcBef>
                <a:spcPct val="0"/>
              </a:spcBef>
              <a:buFont typeface="Arial" panose="020B0604020202020204" pitchFamily="34" charset="0"/>
              <a:buChar char="•"/>
            </a:pPr>
            <a:r>
              <a:rPr lang="en-US" altLang="en-US" sz="2400" smtClean="0"/>
              <a:t>5% = moderate harm</a:t>
            </a:r>
          </a:p>
          <a:p>
            <a:pPr indent="-485775">
              <a:spcBef>
                <a:spcPct val="0"/>
              </a:spcBef>
              <a:buFont typeface="Arial" panose="020B0604020202020204" pitchFamily="34" charset="0"/>
              <a:buChar char="•"/>
            </a:pPr>
            <a:r>
              <a:rPr lang="en-US" altLang="en-US" sz="2400" smtClean="0"/>
              <a:t>1% = severe harm/death</a:t>
            </a:r>
          </a:p>
          <a:p>
            <a:pPr indent="-485775">
              <a:spcBef>
                <a:spcPct val="0"/>
              </a:spcBef>
              <a:buFont typeface="Arial" panose="020B0604020202020204" pitchFamily="34" charset="0"/>
              <a:buChar char="•"/>
            </a:pPr>
            <a:endParaRPr lang="en-US" altLang="en-US" sz="2400" smtClean="0"/>
          </a:p>
          <a:p>
            <a:pPr indent="-485775">
              <a:spcBef>
                <a:spcPct val="0"/>
              </a:spcBef>
              <a:buFont typeface="Arial" panose="020B0604020202020204" pitchFamily="34" charset="0"/>
              <a:buChar char="•"/>
            </a:pPr>
            <a:r>
              <a:rPr lang="en-US" altLang="en-US" sz="2400" smtClean="0"/>
              <a:t>In the 6 months reported, roughly 8,000 patients suffered 	severe harm in the NHS, or an average of 25 per trust</a:t>
            </a:r>
          </a:p>
        </p:txBody>
      </p:sp>
      <p:sp>
        <p:nvSpPr>
          <p:cNvPr id="35843" name="Text Placeholder 2"/>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35844" name="Title 3"/>
          <p:cNvSpPr>
            <a:spLocks noGrp="1"/>
          </p:cNvSpPr>
          <p:nvPr>
            <p:ph type="title"/>
          </p:nvPr>
        </p:nvSpPr>
        <p:spPr bwMode="auto">
          <a:xfrm>
            <a:off x="1017588" y="0"/>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buFont typeface="+mj-ea" charset="0"/>
              <a:buNone/>
            </a:pPr>
            <a:r>
              <a:rPr lang="en-US" altLang="en-US" smtClean="0"/>
              <a:t>Of the 776,460 incidents reported 2013-2014</a:t>
            </a:r>
          </a:p>
        </p:txBody>
      </p:sp>
      <p:sp>
        <p:nvSpPr>
          <p:cNvPr id="35845" name="Text Placeholder 4"/>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4"/>
          <p:cNvSpPr>
            <a:spLocks noGrp="1"/>
          </p:cNvSpPr>
          <p:nvPr>
            <p:ph type="body" sz="quarter" idx="12"/>
          </p:nvPr>
        </p:nvSpPr>
        <p:spPr bwMode="auto">
          <a:xfrm>
            <a:off x="539750" y="1306513"/>
            <a:ext cx="8066088" cy="487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indent="-485775">
              <a:spcBef>
                <a:spcPct val="0"/>
              </a:spcBef>
              <a:buFont typeface="Arial" panose="020B0604020202020204" pitchFamily="34" charset="0"/>
              <a:buChar char="•"/>
            </a:pPr>
            <a:r>
              <a:rPr lang="en-US" altLang="en-US" smtClean="0"/>
              <a:t>Patients and their relatives suffer additional harm because of how they 	are treated</a:t>
            </a:r>
          </a:p>
          <a:p>
            <a:pPr indent="-485775">
              <a:spcBef>
                <a:spcPct val="0"/>
              </a:spcBef>
              <a:buFont typeface="Arial" panose="020B0604020202020204" pitchFamily="34" charset="0"/>
              <a:buChar char="•"/>
            </a:pPr>
            <a:r>
              <a:rPr lang="en-US" altLang="en-US" smtClean="0"/>
              <a:t>Harms are mainly emotional and psychological  </a:t>
            </a:r>
          </a:p>
          <a:p>
            <a:pPr lvl="1">
              <a:spcBef>
                <a:spcPct val="0"/>
              </a:spcBef>
              <a:buFont typeface="Lucida Grande" pitchFamily="-104" charset="0"/>
              <a:buChar char="●"/>
              <a:tabLst/>
            </a:pPr>
            <a:r>
              <a:rPr lang="en-US" altLang="en-US" sz="1600" smtClean="0"/>
              <a:t>fear, isolation and loneliness</a:t>
            </a:r>
          </a:p>
          <a:p>
            <a:pPr lvl="1">
              <a:spcBef>
                <a:spcPct val="0"/>
              </a:spcBef>
              <a:buFont typeface="Lucida Grande" pitchFamily="-104" charset="0"/>
              <a:buChar char="●"/>
              <a:tabLst/>
            </a:pPr>
            <a:r>
              <a:rPr lang="en-US" altLang="en-US" sz="1600" smtClean="0"/>
              <a:t> powerlessness</a:t>
            </a:r>
          </a:p>
          <a:p>
            <a:pPr lvl="1">
              <a:spcBef>
                <a:spcPct val="0"/>
              </a:spcBef>
              <a:buFont typeface="Lucida Grande" pitchFamily="-104" charset="0"/>
              <a:buChar char="●"/>
              <a:tabLst/>
            </a:pPr>
            <a:r>
              <a:rPr lang="en-US" altLang="en-US" sz="1600" smtClean="0"/>
              <a:t> anger and frustration </a:t>
            </a:r>
          </a:p>
          <a:p>
            <a:pPr lvl="1">
              <a:spcBef>
                <a:spcPct val="0"/>
              </a:spcBef>
              <a:buFont typeface="Lucida Grande" pitchFamily="-104" charset="0"/>
              <a:buChar char="●"/>
              <a:tabLst/>
            </a:pPr>
            <a:r>
              <a:rPr lang="en-US" altLang="en-US" sz="1600" smtClean="0"/>
              <a:t>loss of trust in health professionals</a:t>
            </a:r>
          </a:p>
          <a:p>
            <a:pPr indent="-485775">
              <a:spcBef>
                <a:spcPct val="0"/>
              </a:spcBef>
              <a:buFont typeface="Arial" panose="020B0604020202020204" pitchFamily="34" charset="0"/>
              <a:buChar char="•"/>
            </a:pPr>
            <a:r>
              <a:rPr lang="en-US" altLang="en-US" smtClean="0"/>
              <a:t>Patients often require further treatment and care from the same 	organisation</a:t>
            </a:r>
          </a:p>
          <a:p>
            <a:pPr indent="-485775">
              <a:spcBef>
                <a:spcPct val="0"/>
              </a:spcBef>
              <a:buFont typeface="Arial" panose="020B0604020202020204" pitchFamily="34" charset="0"/>
              <a:buChar char="•"/>
            </a:pPr>
            <a:r>
              <a:rPr lang="en-US" altLang="en-US" smtClean="0"/>
              <a:t>Some need immediate help with finances and other practical problems</a:t>
            </a:r>
          </a:p>
          <a:p>
            <a:pPr indent="-485775">
              <a:spcBef>
                <a:spcPct val="0"/>
              </a:spcBef>
              <a:buFont typeface="Arial" panose="020B0604020202020204" pitchFamily="34" charset="0"/>
              <a:buChar char="•"/>
            </a:pPr>
            <a:r>
              <a:rPr lang="en-US" altLang="en-US" smtClean="0"/>
              <a:t>Suffering immediate, support may be needed for months and years</a:t>
            </a:r>
          </a:p>
          <a:p>
            <a:pPr indent="-485775">
              <a:spcBef>
                <a:spcPct val="0"/>
              </a:spcBef>
              <a:buFontTx/>
              <a:buAutoNum type="circleNumDbPlain"/>
            </a:pPr>
            <a:endParaRPr lang="en-US" altLang="en-US" smtClean="0"/>
          </a:p>
          <a:p>
            <a:pPr indent="-485775">
              <a:spcBef>
                <a:spcPct val="0"/>
              </a:spcBef>
              <a:buFontTx/>
              <a:buAutoNum type="circleNumDbPlain"/>
            </a:pPr>
            <a:endParaRPr lang="en-US" altLang="en-US" smtClean="0"/>
          </a:p>
        </p:txBody>
      </p:sp>
      <p:sp>
        <p:nvSpPr>
          <p:cNvPr id="36867" name="Text Placeholder 3"/>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36868" name="Title 1"/>
          <p:cNvSpPr>
            <a:spLocks noGrp="1"/>
          </p:cNvSpPr>
          <p:nvPr>
            <p:ph type="title"/>
          </p:nvPr>
        </p:nvSpPr>
        <p:spPr bwMode="auto">
          <a:xfrm>
            <a:off x="1017588" y="0"/>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compatLnSpc="1">
            <a:prstTxWarp prst="textNoShape">
              <a:avLst/>
            </a:prstTxWarp>
          </a:bodyPr>
          <a:lstStyle/>
          <a:p>
            <a:pPr>
              <a:buFont typeface="+mj-ea" charset="0"/>
              <a:buNone/>
            </a:pPr>
            <a:r>
              <a:rPr lang="en-US" altLang="en-US" sz="3600" smtClean="0"/>
              <a:t>What we know about severe harm to patients</a:t>
            </a:r>
          </a:p>
        </p:txBody>
      </p:sp>
      <p:sp>
        <p:nvSpPr>
          <p:cNvPr id="36869" name="Text Placeholder 4"/>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2"/>
          </p:nvPr>
        </p:nvSpPr>
        <p:spPr>
          <a:xfrm>
            <a:off x="539750" y="1235075"/>
            <a:ext cx="8066088" cy="5278438"/>
          </a:xfrm>
        </p:spPr>
        <p:txBody>
          <a:bodyPr wrap="square" numCol="1" anchor="t" anchorCtr="0" compatLnSpc="1">
            <a:prstTxWarp prst="textNoShape">
              <a:avLst/>
            </a:prstTxWarp>
          </a:bodyPr>
          <a:lstStyle/>
          <a:p>
            <a:pPr indent="-485775">
              <a:spcBef>
                <a:spcPct val="0"/>
              </a:spcBef>
              <a:buFont typeface="Arial" panose="020B0604020202020204" pitchFamily="34" charset="0"/>
              <a:buChar char="•"/>
            </a:pPr>
            <a:r>
              <a:rPr lang="en-US" altLang="en-US" smtClean="0"/>
              <a:t>They suffer. Feelings include: </a:t>
            </a:r>
          </a:p>
          <a:p>
            <a:pPr lvl="1">
              <a:spcBef>
                <a:spcPct val="0"/>
              </a:spcBef>
              <a:buFont typeface="Arial" panose="020B0604020202020204" pitchFamily="34" charset="0"/>
              <a:buChar char="•"/>
              <a:tabLst/>
            </a:pPr>
            <a:r>
              <a:rPr lang="en-US" altLang="en-US" smtClean="0"/>
              <a:t>Shame</a:t>
            </a:r>
          </a:p>
          <a:p>
            <a:pPr lvl="1">
              <a:spcBef>
                <a:spcPct val="0"/>
              </a:spcBef>
              <a:buFont typeface="Arial" panose="020B0604020202020204" pitchFamily="34" charset="0"/>
              <a:buChar char="•"/>
              <a:tabLst/>
            </a:pPr>
            <a:r>
              <a:rPr lang="en-US" altLang="en-US" smtClean="0"/>
              <a:t> a sense of personal/professional failure</a:t>
            </a:r>
          </a:p>
          <a:p>
            <a:pPr lvl="1">
              <a:spcBef>
                <a:spcPct val="0"/>
              </a:spcBef>
              <a:buFont typeface="Arial" panose="020B0604020202020204" pitchFamily="34" charset="0"/>
              <a:buChar char="•"/>
              <a:tabLst/>
            </a:pPr>
            <a:r>
              <a:rPr lang="en-US" altLang="en-US" smtClean="0"/>
              <a:t> feelings of incompetence</a:t>
            </a:r>
          </a:p>
          <a:p>
            <a:pPr lvl="1">
              <a:spcBef>
                <a:spcPct val="0"/>
              </a:spcBef>
              <a:buFont typeface="Arial" panose="020B0604020202020204" pitchFamily="34" charset="0"/>
              <a:buChar char="•"/>
              <a:tabLst/>
            </a:pPr>
            <a:r>
              <a:rPr lang="en-US" altLang="en-US" smtClean="0"/>
              <a:t>loss of confidence in self and colleagues</a:t>
            </a:r>
          </a:p>
          <a:p>
            <a:pPr lvl="1">
              <a:spcBef>
                <a:spcPct val="0"/>
              </a:spcBef>
              <a:buFont typeface="Arial" panose="020B0604020202020204" pitchFamily="34" charset="0"/>
              <a:buChar char="•"/>
              <a:tabLst/>
            </a:pPr>
            <a:r>
              <a:rPr lang="en-US" altLang="en-US" smtClean="0"/>
              <a:t>Loneliness</a:t>
            </a:r>
          </a:p>
          <a:p>
            <a:pPr lvl="1">
              <a:spcBef>
                <a:spcPct val="0"/>
              </a:spcBef>
              <a:buFont typeface="Arial" panose="020B0604020202020204" pitchFamily="34" charset="0"/>
              <a:buChar char="•"/>
              <a:tabLst/>
            </a:pPr>
            <a:r>
              <a:rPr lang="en-US" altLang="en-US" smtClean="0"/>
              <a:t> isolation both personal and professional</a:t>
            </a:r>
          </a:p>
          <a:p>
            <a:pPr lvl="1">
              <a:spcBef>
                <a:spcPct val="0"/>
              </a:spcBef>
              <a:buFont typeface="Arial" panose="020B0604020202020204" pitchFamily="34" charset="0"/>
              <a:buChar char="•"/>
              <a:tabLst/>
            </a:pPr>
            <a:r>
              <a:rPr lang="en-US" altLang="en-US" smtClean="0"/>
              <a:t>fear of the consequences both personal and professional</a:t>
            </a:r>
          </a:p>
          <a:p>
            <a:pPr lvl="1">
              <a:spcBef>
                <a:spcPct val="0"/>
              </a:spcBef>
              <a:buFont typeface="Arial" panose="020B0604020202020204" pitchFamily="34" charset="0"/>
              <a:buChar char="•"/>
              <a:tabLst/>
            </a:pPr>
            <a:r>
              <a:rPr lang="en-US" altLang="en-US" smtClean="0"/>
              <a:t> depression</a:t>
            </a:r>
          </a:p>
          <a:p>
            <a:pPr indent="-485775">
              <a:spcBef>
                <a:spcPct val="0"/>
              </a:spcBef>
              <a:buFont typeface="Arial" panose="020B0604020202020204" pitchFamily="34" charset="0"/>
              <a:buChar char="•"/>
            </a:pPr>
            <a:r>
              <a:rPr lang="en-US" altLang="en-US" smtClean="0"/>
              <a:t>The suffering is immediate and may be prolonged</a:t>
            </a:r>
          </a:p>
          <a:p>
            <a:pPr indent="-485775">
              <a:spcBef>
                <a:spcPct val="0"/>
              </a:spcBef>
              <a:buFont typeface="Arial" panose="020B0604020202020204" pitchFamily="34" charset="0"/>
              <a:buNone/>
            </a:pPr>
            <a:endParaRPr lang="en-US" altLang="en-US" smtClean="0"/>
          </a:p>
          <a:p>
            <a:pPr indent="-485775">
              <a:spcBef>
                <a:spcPct val="0"/>
              </a:spcBef>
              <a:buFont typeface="Arial" panose="020B0604020202020204" pitchFamily="34" charset="0"/>
              <a:buChar char="•"/>
            </a:pPr>
            <a:endParaRPr lang="en-US" altLang="en-US" smtClean="0"/>
          </a:p>
        </p:txBody>
      </p:sp>
      <p:sp>
        <p:nvSpPr>
          <p:cNvPr id="37891" name="Text Placeholder 3"/>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libri " charset="0"/>
            </a:endParaRPr>
          </a:p>
        </p:txBody>
      </p:sp>
      <p:sp>
        <p:nvSpPr>
          <p:cNvPr id="37892" name="Title 1"/>
          <p:cNvSpPr>
            <a:spLocks noGrp="1"/>
          </p:cNvSpPr>
          <p:nvPr>
            <p:ph type="title"/>
          </p:nvPr>
        </p:nvSpPr>
        <p:spPr bwMode="auto">
          <a:xfrm>
            <a:off x="1017588" y="0"/>
            <a:ext cx="8066087" cy="1257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compatLnSpc="1">
            <a:prstTxWarp prst="textNoShape">
              <a:avLst/>
            </a:prstTxWarp>
          </a:bodyPr>
          <a:lstStyle/>
          <a:p>
            <a:pPr>
              <a:buFont typeface="+mj-ea" charset="0"/>
              <a:buNone/>
            </a:pPr>
            <a:r>
              <a:rPr lang="en-US" altLang="en-US" smtClean="0"/>
              <a:t>What we know about staff involved in such incidents</a:t>
            </a:r>
          </a:p>
        </p:txBody>
      </p:sp>
      <p:sp>
        <p:nvSpPr>
          <p:cNvPr id="37893" name="Text Placeholder 4"/>
          <p:cNvSpPr>
            <a:spLocks noGrp="1"/>
          </p:cNvSpPr>
          <p:nvPr>
            <p:ph type="body" sz="quarter" idx="16"/>
          </p:nvPr>
        </p:nvSpPr>
        <p:spPr bwMode="auto">
          <a:xfrm>
            <a:off x="541338" y="469900"/>
            <a:ext cx="284162" cy="2889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p>
            <a:pPr>
              <a:spcBef>
                <a:spcPct val="0"/>
              </a:spcBef>
              <a:buFont typeface="+mj-lt" charset="0"/>
              <a:buNone/>
            </a:pPr>
            <a:endParaRPr lang="en-US" altLang="en-US" smtClean="0">
              <a:latin typeface="Calibri Light" panose="020F030202020403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163" y="0"/>
            <a:ext cx="8066087" cy="1257300"/>
          </a:xfrm>
        </p:spPr>
        <p:txBody>
          <a:bodyPr wrap="square" numCol="1" compatLnSpc="1">
            <a:prstTxWarp prst="textNoShape">
              <a:avLst/>
            </a:prstTxWarp>
          </a:bodyPr>
          <a:lstStyle/>
          <a:p>
            <a:r>
              <a:rPr lang="en-GB" altLang="en-US" sz="2800" smtClean="0">
                <a:latin typeface="Calibri" panose="020F0502020204030204" pitchFamily="34" charset="0"/>
              </a:rPr>
              <a:t>The duty of candour</a:t>
            </a:r>
          </a:p>
        </p:txBody>
      </p:sp>
      <p:sp>
        <p:nvSpPr>
          <p:cNvPr id="7" name="Text Placeholder 6"/>
          <p:cNvSpPr>
            <a:spLocks noGrp="1"/>
          </p:cNvSpPr>
          <p:nvPr>
            <p:ph type="body" sz="quarter" idx="12"/>
          </p:nvPr>
        </p:nvSpPr>
        <p:spPr>
          <a:xfrm>
            <a:off x="539750" y="1411288"/>
            <a:ext cx="8066088" cy="4872037"/>
          </a:xfrm>
        </p:spPr>
        <p:txBody>
          <a:bodyPr wrap="square" numCol="1" anchor="t" anchorCtr="0" compatLnSpc="1">
            <a:prstTxWarp prst="textNoShape">
              <a:avLst/>
            </a:prstTxWarp>
          </a:bodyPr>
          <a:lstStyle/>
          <a:p>
            <a:pPr indent="-485775">
              <a:spcBef>
                <a:spcPct val="0"/>
              </a:spcBef>
              <a:buSzPct val="150000"/>
              <a:buFont typeface="Arial" panose="020B0604020202020204" pitchFamily="34" charset="0"/>
              <a:buChar char="•"/>
            </a:pPr>
            <a:r>
              <a:rPr lang="en-GB" altLang="en-US" b="0" smtClean="0">
                <a:latin typeface="Calibri" panose="020F0502020204030204" pitchFamily="34" charset="0"/>
              </a:rPr>
              <a:t>New to the statute books</a:t>
            </a:r>
          </a:p>
          <a:p>
            <a:pPr indent="-485775">
              <a:spcBef>
                <a:spcPct val="0"/>
              </a:spcBef>
              <a:buSzPct val="150000"/>
              <a:buFont typeface="Arial" panose="020B0604020202020204" pitchFamily="34" charset="0"/>
              <a:buChar char="•"/>
            </a:pPr>
            <a:r>
              <a:rPr lang="en-GB" altLang="en-US" b="0" smtClean="0">
                <a:latin typeface="Calibri" panose="020F0502020204030204" pitchFamily="34" charset="0"/>
              </a:rPr>
              <a:t>Designed to achieve cultural change in NHS organisations</a:t>
            </a:r>
          </a:p>
          <a:p>
            <a:pPr indent="-485775">
              <a:spcBef>
                <a:spcPct val="0"/>
              </a:spcBef>
              <a:buSzPct val="150000"/>
              <a:buFont typeface="Arial" panose="020B0604020202020204" pitchFamily="34" charset="0"/>
              <a:buChar char="•"/>
            </a:pPr>
            <a:r>
              <a:rPr lang="en-GB" altLang="en-US" b="0" smtClean="0">
                <a:latin typeface="Calibri" panose="020F0502020204030204" pitchFamily="34" charset="0"/>
              </a:rPr>
              <a:t>Anxieties and mis-information in the service</a:t>
            </a:r>
          </a:p>
          <a:p>
            <a:pPr indent="-485775">
              <a:spcBef>
                <a:spcPct val="0"/>
              </a:spcBef>
              <a:buSzPct val="150000"/>
              <a:buFont typeface="Arial" panose="020B0604020202020204" pitchFamily="34" charset="0"/>
              <a:buChar char="•"/>
            </a:pPr>
            <a:r>
              <a:rPr lang="en-GB" altLang="en-US" b="0" smtClean="0">
                <a:latin typeface="Calibri" panose="020F0502020204030204" pitchFamily="34" charset="0"/>
              </a:rPr>
              <a:t>Implementation is a process not an event. It will take months and even years</a:t>
            </a:r>
          </a:p>
          <a:p>
            <a:pPr indent="-485775">
              <a:spcBef>
                <a:spcPct val="0"/>
              </a:spcBef>
              <a:buSzPct val="150000"/>
              <a:buFont typeface="Arial" panose="020B0604020202020204" pitchFamily="34" charset="0"/>
              <a:buChar char="•"/>
            </a:pPr>
            <a:r>
              <a:rPr lang="en-GB" altLang="en-US" b="0" smtClean="0">
                <a:latin typeface="Calibri" panose="020F0502020204030204" pitchFamily="34" charset="0"/>
              </a:rPr>
              <a:t>Implementation needs attention, structure, organisation and resources</a:t>
            </a:r>
          </a:p>
          <a:p>
            <a:pPr indent="-485775">
              <a:spcBef>
                <a:spcPct val="0"/>
              </a:spcBef>
              <a:buSzPct val="150000"/>
              <a:buFont typeface="Arial" panose="020B0604020202020204" pitchFamily="34" charset="0"/>
              <a:buChar char="•"/>
            </a:pPr>
            <a:endParaRPr lang="en-GB" altLang="en-US" b="0" smtClean="0">
              <a:latin typeface="Calibri" panose="020F0502020204030204" pitchFamily="34" charset="0"/>
            </a:endParaRPr>
          </a:p>
          <a:p>
            <a:pPr indent="-485775">
              <a:spcBef>
                <a:spcPct val="0"/>
              </a:spcBef>
              <a:buSzPct val="150000"/>
              <a:buFont typeface="+mj-ea" charset="0"/>
              <a:buNone/>
            </a:pPr>
            <a:r>
              <a:rPr lang="en-GB" altLang="en-US" b="0" smtClean="0">
                <a:latin typeface="Calibri" panose="020F0502020204030204" pitchFamily="34" charset="0"/>
              </a:rPr>
              <a:t>For patients, relatives and staff the duty of candour should </a:t>
            </a:r>
          </a:p>
          <a:p>
            <a:pPr indent="-485775">
              <a:spcBef>
                <a:spcPct val="0"/>
              </a:spcBef>
              <a:buSzPct val="150000"/>
              <a:buFont typeface="Arial" panose="020B0604020202020204" pitchFamily="34" charset="0"/>
              <a:buChar char="•"/>
            </a:pPr>
            <a:r>
              <a:rPr lang="en-US" altLang="en-US" b="0" smtClean="0">
                <a:latin typeface="Calibri" panose="020F0502020204030204" pitchFamily="34" charset="0"/>
              </a:rPr>
              <a:t>mend and repair harm</a:t>
            </a:r>
          </a:p>
          <a:p>
            <a:pPr indent="-485775">
              <a:spcBef>
                <a:spcPct val="0"/>
              </a:spcBef>
              <a:buSzPct val="150000"/>
              <a:buFont typeface="Arial" panose="020B0604020202020204" pitchFamily="34" charset="0"/>
              <a:buChar char="•"/>
            </a:pPr>
            <a:r>
              <a:rPr lang="en-US" altLang="en-US" b="0" smtClean="0">
                <a:latin typeface="Calibri" panose="020F0502020204030204" pitchFamily="34" charset="0"/>
              </a:rPr>
              <a:t>prevent against the avoidable suffering associated with the aftermath of incidents</a:t>
            </a:r>
          </a:p>
          <a:p>
            <a:pPr indent="-485775">
              <a:spcBef>
                <a:spcPct val="0"/>
              </a:spcBef>
              <a:buSzPct val="150000"/>
              <a:buFont typeface="Arial" panose="020B0604020202020204" pitchFamily="34" charset="0"/>
              <a:buChar char="•"/>
            </a:pPr>
            <a:r>
              <a:rPr lang="en-US" altLang="en-US" b="0" smtClean="0">
                <a:latin typeface="Calibri" panose="020F0502020204030204" pitchFamily="34" charset="0"/>
              </a:rPr>
              <a:t>restore and build trust where it has been lost or is absent</a:t>
            </a:r>
          </a:p>
          <a:p>
            <a:pPr indent="-485775">
              <a:spcBef>
                <a:spcPct val="0"/>
              </a:spcBef>
              <a:buSzPct val="150000"/>
              <a:buFont typeface="+mj-ea" charset="0"/>
              <a:buNone/>
            </a:pPr>
            <a:endParaRPr lang="en-GB" altLang="en-US" b="0" smtClean="0">
              <a:latin typeface="Calibri" panose="020F0502020204030204" pitchFamily="34" charset="0"/>
            </a:endParaRPr>
          </a:p>
          <a:p>
            <a:pPr indent="-485775">
              <a:spcBef>
                <a:spcPct val="0"/>
              </a:spcBef>
              <a:buSzPct val="150000"/>
              <a:buFont typeface="Arial" panose="020B0604020202020204" pitchFamily="34" charset="0"/>
              <a:buChar char="•"/>
            </a:pPr>
            <a:endParaRPr lang="en-GB" altLang="en-US" smtClean="0">
              <a:latin typeface="Calibri" panose="020F0502020204030204" pitchFamily="34" charset="0"/>
            </a:endParaRPr>
          </a:p>
        </p:txBody>
      </p:sp>
      <p:sp>
        <p:nvSpPr>
          <p:cNvPr id="38916" name="Text Placeholder 7"/>
          <p:cNvSpPr>
            <a:spLocks noGrp="1"/>
          </p:cNvSpPr>
          <p:nvPr>
            <p:ph type="body" sz="quarter" idx="13"/>
          </p:nvPr>
        </p:nvSpPr>
        <p:spPr bwMode="auto">
          <a:xfrm>
            <a:off x="2765425" y="6513513"/>
            <a:ext cx="5324475" cy="254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smtClean="0">
              <a:latin typeface="Calibri " charset="0"/>
            </a:endParaRPr>
          </a:p>
        </p:txBody>
      </p:sp>
    </p:spTree>
  </p:cSld>
  <p:clrMapOvr>
    <a:masterClrMapping/>
  </p:clrMapOvr>
</p:sld>
</file>

<file path=ppt/theme/theme1.xml><?xml version="1.0" encoding="utf-8"?>
<a:theme xmlns:a="http://schemas.openxmlformats.org/drawingml/2006/main" name="TLC Theme">
  <a:themeElements>
    <a:clrScheme name="POCF_final">
      <a:dk1>
        <a:srgbClr val="3C3C3B"/>
      </a:dk1>
      <a:lt1>
        <a:sysClr val="window" lastClr="FFFFFF"/>
      </a:lt1>
      <a:dk2>
        <a:srgbClr val="AFDAD3"/>
      </a:dk2>
      <a:lt2>
        <a:srgbClr val="6FBFC1"/>
      </a:lt2>
      <a:accent1>
        <a:srgbClr val="906337"/>
      </a:accent1>
      <a:accent2>
        <a:srgbClr val="F0B9BD"/>
      </a:accent2>
      <a:accent3>
        <a:srgbClr val="BF7988"/>
      </a:accent3>
      <a:accent4>
        <a:srgbClr val="A1CE8F"/>
      </a:accent4>
      <a:accent5>
        <a:srgbClr val="EC9B55"/>
      </a:accent5>
      <a:accent6>
        <a:srgbClr val="5C7857"/>
      </a:accent6>
      <a:hlink>
        <a:srgbClr val="906337"/>
      </a:hlink>
      <a:folHlink>
        <a:srgbClr val="3C3C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anchor="t" anchorCtr="0"/>
      <a:lstStyle>
        <a:defPPr>
          <a:defRPr dirty="0" smtClean="0">
            <a:solidFill>
              <a:schemeClr val="tx1"/>
            </a:solidFill>
          </a:defRPr>
        </a:defPPr>
      </a:lstStyle>
    </a:txDef>
  </a:objectDefaults>
  <a:extraClrSchemeLst/>
</a:theme>
</file>

<file path=ppt/theme/theme2.xml><?xml version="1.0" encoding="utf-8"?>
<a:theme xmlns:a="http://schemas.openxmlformats.org/drawingml/2006/main" name="1_TLC Theme">
  <a:themeElements>
    <a:clrScheme name="POCF_final">
      <a:dk1>
        <a:srgbClr val="3C3C3B"/>
      </a:dk1>
      <a:lt1>
        <a:sysClr val="window" lastClr="FFFFFF"/>
      </a:lt1>
      <a:dk2>
        <a:srgbClr val="AFDAD3"/>
      </a:dk2>
      <a:lt2>
        <a:srgbClr val="6FBFC1"/>
      </a:lt2>
      <a:accent1>
        <a:srgbClr val="906337"/>
      </a:accent1>
      <a:accent2>
        <a:srgbClr val="F0B9BD"/>
      </a:accent2>
      <a:accent3>
        <a:srgbClr val="BF7988"/>
      </a:accent3>
      <a:accent4>
        <a:srgbClr val="A1CE8F"/>
      </a:accent4>
      <a:accent5>
        <a:srgbClr val="EC9B55"/>
      </a:accent5>
      <a:accent6>
        <a:srgbClr val="5C7857"/>
      </a:accent6>
      <a:hlink>
        <a:srgbClr val="906337"/>
      </a:hlink>
      <a:folHlink>
        <a:srgbClr val="3C3C3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anchor="t" anchorCtr="0"/>
      <a:lstStyle>
        <a:defPPr>
          <a:defRPr dirty="0" smtClean="0">
            <a:solidFill>
              <a:schemeClr val="tx1"/>
            </a:soli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POCF_final">
    <a:dk1>
      <a:srgbClr val="3C3C3B"/>
    </a:dk1>
    <a:lt1>
      <a:sysClr val="window" lastClr="FFFFFF"/>
    </a:lt1>
    <a:dk2>
      <a:srgbClr val="AFDAD3"/>
    </a:dk2>
    <a:lt2>
      <a:srgbClr val="6FBFC1"/>
    </a:lt2>
    <a:accent1>
      <a:srgbClr val="906337"/>
    </a:accent1>
    <a:accent2>
      <a:srgbClr val="F0B9BD"/>
    </a:accent2>
    <a:accent3>
      <a:srgbClr val="BF7988"/>
    </a:accent3>
    <a:accent4>
      <a:srgbClr val="A1CE8F"/>
    </a:accent4>
    <a:accent5>
      <a:srgbClr val="EC9B55"/>
    </a:accent5>
    <a:accent6>
      <a:srgbClr val="5C7857"/>
    </a:accent6>
    <a:hlink>
      <a:srgbClr val="906337"/>
    </a:hlink>
    <a:folHlink>
      <a:srgbClr val="3C3C3B"/>
    </a:folHlink>
  </a:clrScheme>
</a:themeOverride>
</file>

<file path=ppt/theme/themeOverride2.xml><?xml version="1.0" encoding="utf-8"?>
<a:themeOverride xmlns:a="http://schemas.openxmlformats.org/drawingml/2006/main">
  <a:clrScheme name="POCF_final">
    <a:dk1>
      <a:srgbClr val="3C3C3B"/>
    </a:dk1>
    <a:lt1>
      <a:sysClr val="window" lastClr="FFFFFF"/>
    </a:lt1>
    <a:dk2>
      <a:srgbClr val="AFDAD3"/>
    </a:dk2>
    <a:lt2>
      <a:srgbClr val="6FBFC1"/>
    </a:lt2>
    <a:accent1>
      <a:srgbClr val="906337"/>
    </a:accent1>
    <a:accent2>
      <a:srgbClr val="F0B9BD"/>
    </a:accent2>
    <a:accent3>
      <a:srgbClr val="BF7988"/>
    </a:accent3>
    <a:accent4>
      <a:srgbClr val="A1CE8F"/>
    </a:accent4>
    <a:accent5>
      <a:srgbClr val="EC9B55"/>
    </a:accent5>
    <a:accent6>
      <a:srgbClr val="5C7857"/>
    </a:accent6>
    <a:hlink>
      <a:srgbClr val="906337"/>
    </a:hlink>
    <a:folHlink>
      <a:srgbClr val="3C3C3B"/>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D366AEBF96334991675290A83C573C" ma:contentTypeVersion="2" ma:contentTypeDescription="Create a new document." ma:contentTypeScope="" ma:versionID="d6c43c8255bc4e7ee237c503e5cbc1ab">
  <xsd:schema xmlns:xsd="http://www.w3.org/2001/XMLSchema" xmlns:xs="http://www.w3.org/2001/XMLSchema" xmlns:p="http://schemas.microsoft.com/office/2006/metadata/properties" xmlns:ns3="0f139515-f07e-42c0-87c1-aa36b7f862c8" targetNamespace="http://schemas.microsoft.com/office/2006/metadata/properties" ma:root="true" ma:fieldsID="d63bee940e4b3b7512fcb0a9e3f8dd0f" ns3:_="">
    <xsd:import namespace="0f139515-f07e-42c0-87c1-aa36b7f862c8"/>
    <xsd:element name="properties">
      <xsd:complexType>
        <xsd:sequence>
          <xsd:element name="documentManagement">
            <xsd:complexType>
              <xsd:all>
                <xsd:element ref="ns3:SharedWithUsers" minOccurs="0"/>
                <xsd:element ref="ns3: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39515-f07e-42c0-87c1-aa36b7f862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5EA5ABB-B7DF-431C-9818-A0CFBA29C5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39515-f07e-42c0-87c1-aa36b7f862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6266CF9-2988-4C6C-B44C-06A64EE1435C}">
  <ds:schemaRefs>
    <ds:schemaRef ds:uri="http://purl.org/dc/terms/"/>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0f139515-f07e-42c0-87c1-aa36b7f862c8"/>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4557</TotalTime>
  <Words>1161</Words>
  <Application>Microsoft Office PowerPoint</Application>
  <PresentationFormat>On-screen Show (4:3)</PresentationFormat>
  <Paragraphs>152</Paragraphs>
  <Slides>17</Slides>
  <Notes>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17</vt:i4>
      </vt:variant>
    </vt:vector>
  </HeadingPairs>
  <TitlesOfParts>
    <vt:vector size="28" baseType="lpstr">
      <vt:lpstr>Calibri</vt:lpstr>
      <vt:lpstr>MS PGothic</vt:lpstr>
      <vt:lpstr>Arial</vt:lpstr>
      <vt:lpstr>MS PGothic</vt:lpstr>
      <vt:lpstr>Calibri </vt:lpstr>
      <vt:lpstr>Calibri Light</vt:lpstr>
      <vt:lpstr>+mj-lt</vt:lpstr>
      <vt:lpstr>+mj-ea</vt:lpstr>
      <vt:lpstr>Lucida Grande</vt:lpstr>
      <vt:lpstr>TLC Theme</vt:lpstr>
      <vt:lpstr>1_TLC Theme</vt:lpstr>
      <vt:lpstr> Parliamentary and Scientific Committee: meeting on patient safety</vt:lpstr>
      <vt:lpstr>The Point of Care Foundation vision and mission </vt:lpstr>
      <vt:lpstr>We work at all levels of the system</vt:lpstr>
      <vt:lpstr>Reporting patient safety incidents</vt:lpstr>
      <vt:lpstr>Definitions of harm </vt:lpstr>
      <vt:lpstr>Of the 776,460 incidents reported 2013-2014</vt:lpstr>
      <vt:lpstr>What we know about severe harm to patients</vt:lpstr>
      <vt:lpstr>What we know about staff involved in such incidents</vt:lpstr>
      <vt:lpstr>The duty of candour</vt:lpstr>
      <vt:lpstr>The aim should be to achieve a ‘just culture’</vt:lpstr>
      <vt:lpstr>PowerPoint Presentation</vt:lpstr>
      <vt:lpstr>PowerPoint Presentation</vt:lpstr>
      <vt:lpstr>For Cameran, his parents, sisters and wider family</vt:lpstr>
      <vt:lpstr>For the staff involved</vt:lpstr>
      <vt:lpstr>Systemic solutions for patients and families</vt:lpstr>
      <vt:lpstr>Staff need</vt:lpstr>
      <vt:lpstr>Cameran with his father in 2014</vt:lpstr>
    </vt:vector>
  </TitlesOfParts>
  <Company>dtc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Stefania Biagini</dc:creator>
  <cp:lastModifiedBy>Annabel</cp:lastModifiedBy>
  <cp:revision>285</cp:revision>
  <cp:lastPrinted>2015-10-12T10:51:37Z</cp:lastPrinted>
  <dcterms:created xsi:type="dcterms:W3CDTF">2015-10-12T10:14:54Z</dcterms:created>
  <dcterms:modified xsi:type="dcterms:W3CDTF">2015-10-13T14:36:42Z</dcterms:modified>
</cp:coreProperties>
</file>