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68" r:id="rId5"/>
    <p:sldId id="328" r:id="rId6"/>
    <p:sldId id="318" r:id="rId7"/>
    <p:sldId id="320" r:id="rId8"/>
    <p:sldId id="283" r:id="rId9"/>
  </p:sldIdLst>
  <p:sldSz cx="9144000" cy="5143500" type="screen16x9"/>
  <p:notesSz cx="6858000" cy="9144000"/>
  <p:defaultTextStyle>
    <a:defPPr>
      <a:defRPr lang="en-US"/>
    </a:defPPr>
    <a:lvl1pPr marL="0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979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957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936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915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9894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7873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5852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3830" algn="l" defTabSz="407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292929"/>
    <a:srgbClr val="EAEAEA"/>
    <a:srgbClr val="DDDDDD"/>
    <a:srgbClr val="B2B2B2"/>
    <a:srgbClr val="808080"/>
    <a:srgbClr val="969696"/>
    <a:srgbClr val="FF8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8EF2A-54AF-411E-AEF1-4682237C36C7}" v="1165" dt="2019-01-21T14:28:02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865" autoAdjust="0"/>
  </p:normalViewPr>
  <p:slideViewPr>
    <p:cSldViewPr snapToGrid="0" snapToObjects="1">
      <p:cViewPr varScale="1">
        <p:scale>
          <a:sx n="108" d="100"/>
          <a:sy n="108" d="100"/>
        </p:scale>
        <p:origin x="108" y="702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arrett" userId="59a13db4-f3b0-4d05-a712-b482be82eeb0" providerId="ADAL" clId="{ED38EF2A-54AF-411E-AEF1-4682237C36C7}"/>
    <pc:docChg chg="undo custSel addSld delSld modSld">
      <pc:chgData name="Tom Barrett" userId="59a13db4-f3b0-4d05-a712-b482be82eeb0" providerId="ADAL" clId="{ED38EF2A-54AF-411E-AEF1-4682237C36C7}" dt="2019-01-21T14:28:02.278" v="1163" actId="1035"/>
      <pc:docMkLst>
        <pc:docMk/>
      </pc:docMkLst>
      <pc:sldChg chg="addSp delSp modSp modTransition">
        <pc:chgData name="Tom Barrett" userId="59a13db4-f3b0-4d05-a712-b482be82eeb0" providerId="ADAL" clId="{ED38EF2A-54AF-411E-AEF1-4682237C36C7}" dt="2019-01-21T13:54:23.830" v="103"/>
        <pc:sldMkLst>
          <pc:docMk/>
          <pc:sldMk cId="1433199319" sldId="268"/>
        </pc:sldMkLst>
        <pc:spChg chg="mod">
          <ac:chgData name="Tom Barrett" userId="59a13db4-f3b0-4d05-a712-b482be82eeb0" providerId="ADAL" clId="{ED38EF2A-54AF-411E-AEF1-4682237C36C7}" dt="2019-01-21T13:52:55.195" v="31" actId="14100"/>
          <ac:spMkLst>
            <pc:docMk/>
            <pc:sldMk cId="1433199319" sldId="268"/>
            <ac:spMk id="8" creationId="{00000000-0000-0000-0000-000000000000}"/>
          </ac:spMkLst>
        </pc:spChg>
        <pc:spChg chg="mod">
          <ac:chgData name="Tom Barrett" userId="59a13db4-f3b0-4d05-a712-b482be82eeb0" providerId="ADAL" clId="{ED38EF2A-54AF-411E-AEF1-4682237C36C7}" dt="2019-01-21T13:53:55.737" v="100" actId="14100"/>
          <ac:spMkLst>
            <pc:docMk/>
            <pc:sldMk cId="1433199319" sldId="268"/>
            <ac:spMk id="9" creationId="{00000000-0000-0000-0000-000000000000}"/>
          </ac:spMkLst>
        </pc:spChg>
        <pc:spChg chg="del">
          <ac:chgData name="Tom Barrett" userId="59a13db4-f3b0-4d05-a712-b482be82eeb0" providerId="ADAL" clId="{ED38EF2A-54AF-411E-AEF1-4682237C36C7}" dt="2019-01-21T13:51:51.937" v="0" actId="478"/>
          <ac:spMkLst>
            <pc:docMk/>
            <pc:sldMk cId="1433199319" sldId="268"/>
            <ac:spMk id="15" creationId="{00000000-0000-0000-0000-000000000000}"/>
          </ac:spMkLst>
        </pc:spChg>
        <pc:picChg chg="add mod">
          <ac:chgData name="Tom Barrett" userId="59a13db4-f3b0-4d05-a712-b482be82eeb0" providerId="ADAL" clId="{ED38EF2A-54AF-411E-AEF1-4682237C36C7}" dt="2019-01-21T13:52:25.768" v="5" actId="1076"/>
          <ac:picMkLst>
            <pc:docMk/>
            <pc:sldMk cId="1433199319" sldId="268"/>
            <ac:picMk id="2" creationId="{B9587268-ADDE-4880-89BD-AFE4A0A85D56}"/>
          </ac:picMkLst>
        </pc:picChg>
        <pc:picChg chg="del">
          <ac:chgData name="Tom Barrett" userId="59a13db4-f3b0-4d05-a712-b482be82eeb0" providerId="ADAL" clId="{ED38EF2A-54AF-411E-AEF1-4682237C36C7}" dt="2019-01-21T13:52:20.537" v="1" actId="478"/>
          <ac:picMkLst>
            <pc:docMk/>
            <pc:sldMk cId="1433199319" sldId="268"/>
            <ac:picMk id="16" creationId="{00000000-0000-0000-0000-000000000000}"/>
          </ac:picMkLst>
        </pc:picChg>
      </pc:sldChg>
      <pc:sldChg chg="del">
        <pc:chgData name="Tom Barrett" userId="59a13db4-f3b0-4d05-a712-b482be82eeb0" providerId="ADAL" clId="{ED38EF2A-54AF-411E-AEF1-4682237C36C7}" dt="2019-01-21T13:54:32.518" v="106" actId="2696"/>
        <pc:sldMkLst>
          <pc:docMk/>
          <pc:sldMk cId="655701950" sldId="271"/>
        </pc:sldMkLst>
      </pc:sldChg>
      <pc:sldChg chg="del">
        <pc:chgData name="Tom Barrett" userId="59a13db4-f3b0-4d05-a712-b482be82eeb0" providerId="ADAL" clId="{ED38EF2A-54AF-411E-AEF1-4682237C36C7}" dt="2019-01-21T13:54:32.579" v="110" actId="2696"/>
        <pc:sldMkLst>
          <pc:docMk/>
          <pc:sldMk cId="3981892535" sldId="274"/>
        </pc:sldMkLst>
      </pc:sldChg>
      <pc:sldChg chg="del">
        <pc:chgData name="Tom Barrett" userId="59a13db4-f3b0-4d05-a712-b482be82eeb0" providerId="ADAL" clId="{ED38EF2A-54AF-411E-AEF1-4682237C36C7}" dt="2019-01-21T13:54:32.518" v="105" actId="2696"/>
        <pc:sldMkLst>
          <pc:docMk/>
          <pc:sldMk cId="2911828092" sldId="281"/>
        </pc:sldMkLst>
      </pc:sldChg>
      <pc:sldChg chg="del">
        <pc:chgData name="Tom Barrett" userId="59a13db4-f3b0-4d05-a712-b482be82eeb0" providerId="ADAL" clId="{ED38EF2A-54AF-411E-AEF1-4682237C36C7}" dt="2019-01-21T13:54:32.563" v="108" actId="2696"/>
        <pc:sldMkLst>
          <pc:docMk/>
          <pc:sldMk cId="1342108996" sldId="282"/>
        </pc:sldMkLst>
      </pc:sldChg>
      <pc:sldChg chg="del">
        <pc:chgData name="Tom Barrett" userId="59a13db4-f3b0-4d05-a712-b482be82eeb0" providerId="ADAL" clId="{ED38EF2A-54AF-411E-AEF1-4682237C36C7}" dt="2019-01-21T13:54:32.563" v="109" actId="2696"/>
        <pc:sldMkLst>
          <pc:docMk/>
          <pc:sldMk cId="1400581734" sldId="283"/>
        </pc:sldMkLst>
      </pc:sldChg>
      <pc:sldChg chg="add">
        <pc:chgData name="Tom Barrett" userId="59a13db4-f3b0-4d05-a712-b482be82eeb0" providerId="ADAL" clId="{ED38EF2A-54AF-411E-AEF1-4682237C36C7}" dt="2019-01-21T14:05:45.514" v="263"/>
        <pc:sldMkLst>
          <pc:docMk/>
          <pc:sldMk cId="1641651195" sldId="283"/>
        </pc:sldMkLst>
      </pc:sldChg>
      <pc:sldChg chg="del">
        <pc:chgData name="Tom Barrett" userId="59a13db4-f3b0-4d05-a712-b482be82eeb0" providerId="ADAL" clId="{ED38EF2A-54AF-411E-AEF1-4682237C36C7}" dt="2019-01-21T13:54:32.579" v="111" actId="2696"/>
        <pc:sldMkLst>
          <pc:docMk/>
          <pc:sldMk cId="2255364066" sldId="284"/>
        </pc:sldMkLst>
      </pc:sldChg>
      <pc:sldChg chg="del">
        <pc:chgData name="Tom Barrett" userId="59a13db4-f3b0-4d05-a712-b482be82eeb0" providerId="ADAL" clId="{ED38EF2A-54AF-411E-AEF1-4682237C36C7}" dt="2019-01-21T13:54:32.679" v="112" actId="2696"/>
        <pc:sldMkLst>
          <pc:docMk/>
          <pc:sldMk cId="2771204721" sldId="285"/>
        </pc:sldMkLst>
      </pc:sldChg>
      <pc:sldChg chg="del">
        <pc:chgData name="Tom Barrett" userId="59a13db4-f3b0-4d05-a712-b482be82eeb0" providerId="ADAL" clId="{ED38EF2A-54AF-411E-AEF1-4682237C36C7}" dt="2019-01-21T13:54:32.518" v="104" actId="2696"/>
        <pc:sldMkLst>
          <pc:docMk/>
          <pc:sldMk cId="2649477228" sldId="286"/>
        </pc:sldMkLst>
      </pc:sldChg>
      <pc:sldChg chg="del">
        <pc:chgData name="Tom Barrett" userId="59a13db4-f3b0-4d05-a712-b482be82eeb0" providerId="ADAL" clId="{ED38EF2A-54AF-411E-AEF1-4682237C36C7}" dt="2019-01-21T13:54:32.563" v="107" actId="2696"/>
        <pc:sldMkLst>
          <pc:docMk/>
          <pc:sldMk cId="3638964569" sldId="288"/>
        </pc:sldMkLst>
      </pc:sldChg>
      <pc:sldChg chg="modSp add">
        <pc:chgData name="Tom Barrett" userId="59a13db4-f3b0-4d05-a712-b482be82eeb0" providerId="ADAL" clId="{ED38EF2A-54AF-411E-AEF1-4682237C36C7}" dt="2019-01-21T14:18:01.217" v="880" actId="242"/>
        <pc:sldMkLst>
          <pc:docMk/>
          <pc:sldMk cId="920691509" sldId="318"/>
        </pc:sldMkLst>
        <pc:graphicFrameChg chg="mod modGraphic">
          <ac:chgData name="Tom Barrett" userId="59a13db4-f3b0-4d05-a712-b482be82eeb0" providerId="ADAL" clId="{ED38EF2A-54AF-411E-AEF1-4682237C36C7}" dt="2019-01-21T14:18:01.217" v="880" actId="242"/>
          <ac:graphicFrameMkLst>
            <pc:docMk/>
            <pc:sldMk cId="920691509" sldId="318"/>
            <ac:graphicFrameMk id="8" creationId="{70A9C427-5BF9-4E00-8258-00263D73AA61}"/>
          </ac:graphicFrameMkLst>
        </pc:graphicFrameChg>
      </pc:sldChg>
      <pc:sldChg chg="addSp delSp modSp add">
        <pc:chgData name="Tom Barrett" userId="59a13db4-f3b0-4d05-a712-b482be82eeb0" providerId="ADAL" clId="{ED38EF2A-54AF-411E-AEF1-4682237C36C7}" dt="2019-01-21T14:28:02.278" v="1163" actId="1035"/>
        <pc:sldMkLst>
          <pc:docMk/>
          <pc:sldMk cId="4055473464" sldId="320"/>
        </pc:sldMkLst>
        <pc:spChg chg="mod">
          <ac:chgData name="Tom Barrett" userId="59a13db4-f3b0-4d05-a712-b482be82eeb0" providerId="ADAL" clId="{ED38EF2A-54AF-411E-AEF1-4682237C36C7}" dt="2019-01-21T14:20:57.979" v="955" actId="20577"/>
          <ac:spMkLst>
            <pc:docMk/>
            <pc:sldMk cId="4055473464" sldId="320"/>
            <ac:spMk id="2" creationId="{202E4DB9-BFAF-4528-9AEA-26D5853CBC40}"/>
          </ac:spMkLst>
        </pc:spChg>
        <pc:spChg chg="mod">
          <ac:chgData name="Tom Barrett" userId="59a13db4-f3b0-4d05-a712-b482be82eeb0" providerId="ADAL" clId="{ED38EF2A-54AF-411E-AEF1-4682237C36C7}" dt="2019-01-21T14:27:55.095" v="1141" actId="948"/>
          <ac:spMkLst>
            <pc:docMk/>
            <pc:sldMk cId="4055473464" sldId="320"/>
            <ac:spMk id="6" creationId="{A38FCEEF-40B3-4E98-98ED-072AEEEF0F77}"/>
          </ac:spMkLst>
        </pc:spChg>
        <pc:picChg chg="del">
          <ac:chgData name="Tom Barrett" userId="59a13db4-f3b0-4d05-a712-b482be82eeb0" providerId="ADAL" clId="{ED38EF2A-54AF-411E-AEF1-4682237C36C7}" dt="2019-01-21T14:18:31.468" v="884" actId="478"/>
          <ac:picMkLst>
            <pc:docMk/>
            <pc:sldMk cId="4055473464" sldId="320"/>
            <ac:picMk id="3" creationId="{5807F0DA-0E21-4A5E-B02A-ED11A092B229}"/>
          </ac:picMkLst>
        </pc:picChg>
        <pc:picChg chg="del">
          <ac:chgData name="Tom Barrett" userId="59a13db4-f3b0-4d05-a712-b482be82eeb0" providerId="ADAL" clId="{ED38EF2A-54AF-411E-AEF1-4682237C36C7}" dt="2019-01-21T14:18:28.245" v="882" actId="478"/>
          <ac:picMkLst>
            <pc:docMk/>
            <pc:sldMk cId="4055473464" sldId="320"/>
            <ac:picMk id="4" creationId="{7053FD5E-836D-4196-BC73-2FF54BFE5EA8}"/>
          </ac:picMkLst>
        </pc:picChg>
        <pc:picChg chg="del">
          <ac:chgData name="Tom Barrett" userId="59a13db4-f3b0-4d05-a712-b482be82eeb0" providerId="ADAL" clId="{ED38EF2A-54AF-411E-AEF1-4682237C36C7}" dt="2019-01-21T14:18:28.706" v="883" actId="478"/>
          <ac:picMkLst>
            <pc:docMk/>
            <pc:sldMk cId="4055473464" sldId="320"/>
            <ac:picMk id="5" creationId="{7A800ABF-1D07-45F5-B722-507282FF5559}"/>
          </ac:picMkLst>
        </pc:picChg>
        <pc:picChg chg="add mod">
          <ac:chgData name="Tom Barrett" userId="59a13db4-f3b0-4d05-a712-b482be82eeb0" providerId="ADAL" clId="{ED38EF2A-54AF-411E-AEF1-4682237C36C7}" dt="2019-01-21T14:28:02.278" v="1163" actId="1035"/>
          <ac:picMkLst>
            <pc:docMk/>
            <pc:sldMk cId="4055473464" sldId="320"/>
            <ac:picMk id="7" creationId="{7FB153EA-1D33-4732-ACDB-E567EA8D572A}"/>
          </ac:picMkLst>
        </pc:picChg>
        <pc:picChg chg="add del">
          <ac:chgData name="Tom Barrett" userId="59a13db4-f3b0-4d05-a712-b482be82eeb0" providerId="ADAL" clId="{ED38EF2A-54AF-411E-AEF1-4682237C36C7}" dt="2019-01-21T14:27:22.131" v="1135" actId="478"/>
          <ac:picMkLst>
            <pc:docMk/>
            <pc:sldMk cId="4055473464" sldId="320"/>
            <ac:picMk id="8" creationId="{4F182C1B-C918-4526-A4AE-D0577C873157}"/>
          </ac:picMkLst>
        </pc:picChg>
      </pc:sldChg>
      <pc:sldChg chg="addSp delSp modSp add modTransition modAnim">
        <pc:chgData name="Tom Barrett" userId="59a13db4-f3b0-4d05-a712-b482be82eeb0" providerId="ADAL" clId="{ED38EF2A-54AF-411E-AEF1-4682237C36C7}" dt="2019-01-21T14:17:18.801" v="874" actId="948"/>
        <pc:sldMkLst>
          <pc:docMk/>
          <pc:sldMk cId="3360084939" sldId="328"/>
        </pc:sldMkLst>
        <pc:spChg chg="del">
          <ac:chgData name="Tom Barrett" userId="59a13db4-f3b0-4d05-a712-b482be82eeb0" providerId="ADAL" clId="{ED38EF2A-54AF-411E-AEF1-4682237C36C7}" dt="2019-01-21T14:02:07.577" v="114" actId="478"/>
          <ac:spMkLst>
            <pc:docMk/>
            <pc:sldMk cId="3360084939" sldId="328"/>
            <ac:spMk id="6" creationId="{5C41FA82-2999-4004-8D97-80441780139E}"/>
          </ac:spMkLst>
        </pc:spChg>
        <pc:spChg chg="del">
          <ac:chgData name="Tom Barrett" userId="59a13db4-f3b0-4d05-a712-b482be82eeb0" providerId="ADAL" clId="{ED38EF2A-54AF-411E-AEF1-4682237C36C7}" dt="2019-01-21T14:02:08.890" v="115" actId="478"/>
          <ac:spMkLst>
            <pc:docMk/>
            <pc:sldMk cId="3360084939" sldId="328"/>
            <ac:spMk id="8" creationId="{D184BB6E-8535-46A7-9B62-049AA7FDB6D6}"/>
          </ac:spMkLst>
        </pc:spChg>
        <pc:spChg chg="mod">
          <ac:chgData name="Tom Barrett" userId="59a13db4-f3b0-4d05-a712-b482be82eeb0" providerId="ADAL" clId="{ED38EF2A-54AF-411E-AEF1-4682237C36C7}" dt="2019-01-21T14:17:18.801" v="874" actId="948"/>
          <ac:spMkLst>
            <pc:docMk/>
            <pc:sldMk cId="3360084939" sldId="328"/>
            <ac:spMk id="9" creationId="{7C228D88-391B-41C8-8938-E91A515A612F}"/>
          </ac:spMkLst>
        </pc:spChg>
        <pc:picChg chg="mod">
          <ac:chgData name="Tom Barrett" userId="59a13db4-f3b0-4d05-a712-b482be82eeb0" providerId="ADAL" clId="{ED38EF2A-54AF-411E-AEF1-4682237C36C7}" dt="2019-01-21T14:15:52.235" v="860" actId="1076"/>
          <ac:picMkLst>
            <pc:docMk/>
            <pc:sldMk cId="3360084939" sldId="328"/>
            <ac:picMk id="3" creationId="{C7A8F38A-2E30-4BF2-8744-1A3D9555FEB3}"/>
          </ac:picMkLst>
        </pc:picChg>
        <pc:picChg chg="del">
          <ac:chgData name="Tom Barrett" userId="59a13db4-f3b0-4d05-a712-b482be82eeb0" providerId="ADAL" clId="{ED38EF2A-54AF-411E-AEF1-4682237C36C7}" dt="2019-01-21T14:02:06.257" v="113" actId="478"/>
          <ac:picMkLst>
            <pc:docMk/>
            <pc:sldMk cId="3360084939" sldId="328"/>
            <ac:picMk id="7" creationId="{490D7189-869E-42AA-A8C5-AAAE32D786F3}"/>
          </ac:picMkLst>
        </pc:picChg>
        <pc:picChg chg="add mod modCrop">
          <ac:chgData name="Tom Barrett" userId="59a13db4-f3b0-4d05-a712-b482be82eeb0" providerId="ADAL" clId="{ED38EF2A-54AF-411E-AEF1-4682237C36C7}" dt="2019-01-21T14:15:53.581" v="861" actId="1076"/>
          <ac:picMkLst>
            <pc:docMk/>
            <pc:sldMk cId="3360084939" sldId="328"/>
            <ac:picMk id="10" creationId="{5F7C91B3-CFBB-43EF-B0E8-7188F86EF2C3}"/>
          </ac:picMkLst>
        </pc:picChg>
        <pc:picChg chg="add mod">
          <ac:chgData name="Tom Barrett" userId="59a13db4-f3b0-4d05-a712-b482be82eeb0" providerId="ADAL" clId="{ED38EF2A-54AF-411E-AEF1-4682237C36C7}" dt="2019-01-21T14:15:54.973" v="862" actId="1076"/>
          <ac:picMkLst>
            <pc:docMk/>
            <pc:sldMk cId="3360084939" sldId="328"/>
            <ac:picMk id="11" creationId="{6FDF2DBD-3BD9-4D99-9139-8A1AA96EA9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825-487C-884C-B449-1D116FCF61F1}" type="datetime1">
              <a:rPr lang="en-GB" smtClean="0"/>
              <a:t>21/01/2019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AB255-0C62-A84F-9C42-1CFE80A76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07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B1AAF-414A-4841-B5F4-B66A6F3CFA40}" type="datetime1">
              <a:rPr lang="en-GB" smtClean="0"/>
              <a:t>21/01/2019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1612-1101-B24B-BB64-FE9039EFC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5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"/>
            <a:ext cx="9144000" cy="5143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125" y="1643271"/>
            <a:ext cx="5754458" cy="47292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3200"/>
              </a:lnSpc>
              <a:defRPr sz="3200" cap="all" spc="8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7717" y="2278180"/>
            <a:ext cx="4353554" cy="4429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2000" cap="all" spc="80">
                <a:solidFill>
                  <a:schemeClr val="bg1"/>
                </a:solidFill>
              </a:defRPr>
            </a:lvl1pPr>
            <a:lvl2pPr>
              <a:defRPr sz="2800" cap="all">
                <a:solidFill>
                  <a:schemeClr val="bg1"/>
                </a:solidFill>
              </a:defRPr>
            </a:lvl2pPr>
            <a:lvl3pPr>
              <a:defRPr sz="2800" cap="all">
                <a:solidFill>
                  <a:schemeClr val="bg1"/>
                </a:solidFill>
              </a:defRPr>
            </a:lvl3pPr>
            <a:lvl4pPr>
              <a:defRPr sz="2800" cap="all">
                <a:solidFill>
                  <a:schemeClr val="bg1"/>
                </a:solidFill>
              </a:defRPr>
            </a:lvl4pPr>
            <a:lvl5pPr>
              <a:defRPr sz="28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9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0316" y="357190"/>
            <a:ext cx="8207110" cy="534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3000"/>
              </a:lnSpc>
              <a:defRPr sz="2600" cap="all" baseline="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0316" y="300671"/>
            <a:ext cx="820711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angle 9"/>
          <p:cNvSpPr/>
          <p:nvPr userDrawn="1"/>
        </p:nvSpPr>
        <p:spPr>
          <a:xfrm>
            <a:off x="7596336" y="4665318"/>
            <a:ext cx="1547664" cy="478182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6926873" y="479041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07979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979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57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936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15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894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873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852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830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E915A-A851-4F47-881A-1FF5BE2B29D8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" y="4729624"/>
            <a:ext cx="615299" cy="2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"/>
            <a:ext cx="9144000" cy="5143243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7717" y="1372413"/>
            <a:ext cx="4353554" cy="1495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FontTx/>
              <a:buNone/>
              <a:defRPr sz="2000" cap="none" spc="0" baseline="0">
                <a:solidFill>
                  <a:schemeClr val="bg1"/>
                </a:solidFill>
              </a:defRPr>
            </a:lvl1pPr>
            <a:lvl2pPr>
              <a:defRPr sz="2800" cap="all">
                <a:solidFill>
                  <a:schemeClr val="bg1"/>
                </a:solidFill>
              </a:defRPr>
            </a:lvl2pPr>
            <a:lvl3pPr>
              <a:defRPr sz="2800" cap="all">
                <a:solidFill>
                  <a:schemeClr val="bg1"/>
                </a:solidFill>
              </a:defRPr>
            </a:lvl3pPr>
            <a:lvl4pPr>
              <a:defRPr sz="2800" cap="all">
                <a:solidFill>
                  <a:schemeClr val="bg1"/>
                </a:solidFill>
              </a:defRPr>
            </a:lvl4pPr>
            <a:lvl5pPr>
              <a:defRPr sz="28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For more information, contact:</a:t>
            </a:r>
          </a:p>
          <a:p>
            <a:pPr lvl="0"/>
            <a:r>
              <a:rPr lang="en-GB" dirty="0"/>
              <a:t>T: +44 (0)20 7395 XXXX</a:t>
            </a:r>
          </a:p>
          <a:p>
            <a:pPr lvl="0"/>
            <a:r>
              <a:rPr lang="en-GB" dirty="0"/>
              <a:t>E: name.name@cbi.org.uk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5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t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317" y="1040361"/>
            <a:ext cx="4820546" cy="674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0" i="0" spc="80" baseline="0">
                <a:solidFill>
                  <a:srgbClr val="FFFFFF"/>
                </a:solidFill>
              </a:defRPr>
            </a:lvl1pPr>
            <a:lvl2pPr marL="3175" indent="0">
              <a:spcBef>
                <a:spcPts val="984"/>
              </a:spcBef>
              <a:buFontTx/>
              <a:buNone/>
              <a:defRPr sz="1600" b="1" i="0" baseline="0">
                <a:solidFill>
                  <a:schemeClr val="accent6"/>
                </a:solidFill>
              </a:defRPr>
            </a:lvl2pPr>
          </a:lstStyle>
          <a:p>
            <a:pPr lvl="0"/>
            <a:r>
              <a:rPr lang="en-GB" dirty="0"/>
              <a:t>Short description of section contents</a:t>
            </a:r>
          </a:p>
        </p:txBody>
      </p:sp>
      <p:sp>
        <p:nvSpPr>
          <p:cNvPr id="20" name="Triangle 19"/>
          <p:cNvSpPr/>
          <p:nvPr userDrawn="1"/>
        </p:nvSpPr>
        <p:spPr>
          <a:xfrm>
            <a:off x="7346007" y="4587974"/>
            <a:ext cx="1797993" cy="5555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6822615" y="476198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07979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979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57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936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15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894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873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852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830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E915A-A851-4F47-881A-1FF5BE2B29D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0316" y="357190"/>
            <a:ext cx="8207110" cy="534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3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00316" y="300671"/>
            <a:ext cx="820711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64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riangle 8"/>
          <p:cNvSpPr/>
          <p:nvPr userDrawn="1"/>
        </p:nvSpPr>
        <p:spPr>
          <a:xfrm>
            <a:off x="7346007" y="4587974"/>
            <a:ext cx="1797993" cy="5555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6822615" y="476198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07979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979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57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936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15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894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873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852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830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E915A-A851-4F47-881A-1FF5BE2B29D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46197" y="2605987"/>
            <a:ext cx="6214224" cy="67469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FontTx/>
              <a:buNone/>
              <a:defRPr lang="en-GB" sz="3200" b="0" i="1" kern="1200" cap="none" spc="80" dirty="0" smtClean="0">
                <a:solidFill>
                  <a:schemeClr val="bg1"/>
                </a:solidFill>
                <a:latin typeface="Georgia"/>
                <a:ea typeface="+mj-ea"/>
                <a:cs typeface="+mj-cs"/>
              </a:defRPr>
            </a:lvl1pPr>
            <a:lvl2pPr marL="3175" indent="0">
              <a:spcBef>
                <a:spcPts val="984"/>
              </a:spcBef>
              <a:buFontTx/>
              <a:buNone/>
              <a:defRPr sz="1600" b="1" i="0" baseline="0">
                <a:solidFill>
                  <a:schemeClr val="accent6"/>
                </a:solidFill>
              </a:defRPr>
            </a:lvl2pPr>
          </a:lstStyle>
          <a:p>
            <a:pPr lvl="0"/>
            <a:r>
              <a:rPr lang="en-GB" dirty="0"/>
              <a:t>“Full page quote”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6197" y="3526011"/>
            <a:ext cx="6214224" cy="4906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0" i="0" spc="80" baseline="0">
                <a:solidFill>
                  <a:srgbClr val="FFFFFF"/>
                </a:solidFill>
                <a:latin typeface="+mn-lt"/>
              </a:defRPr>
            </a:lvl1pPr>
            <a:lvl2pPr marL="3175" indent="0">
              <a:spcBef>
                <a:spcPts val="984"/>
              </a:spcBef>
              <a:buFontTx/>
              <a:buNone/>
              <a:defRPr sz="1600" b="1" i="0" baseline="0">
                <a:solidFill>
                  <a:schemeClr val="accent6"/>
                </a:solidFill>
              </a:defRPr>
            </a:lvl2pPr>
          </a:lstStyle>
          <a:p>
            <a:pPr lvl="0"/>
            <a:r>
              <a:rPr lang="en-GB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09203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0316" y="1082763"/>
            <a:ext cx="4071684" cy="2964263"/>
          </a:xfrm>
          <a:prstGeom prst="rect">
            <a:avLst/>
          </a:prstGeom>
        </p:spPr>
        <p:txBody>
          <a:bodyPr vert="horz" lIns="0" tIns="0" rIns="0"/>
          <a:lstStyle>
            <a:lvl1pPr marL="0" indent="0">
              <a:buFontTx/>
              <a:buNone/>
              <a:defRPr sz="17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907280" y="1110469"/>
            <a:ext cx="3798874" cy="293655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500316" y="433006"/>
            <a:ext cx="8207110" cy="534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600" cap="all" baseline="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0316" y="319625"/>
            <a:ext cx="820711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riangle 12"/>
          <p:cNvSpPr/>
          <p:nvPr userDrawn="1"/>
        </p:nvSpPr>
        <p:spPr>
          <a:xfrm>
            <a:off x="7346007" y="4587974"/>
            <a:ext cx="1797993" cy="5555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6822615" y="476198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07979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979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57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936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15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894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873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852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830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E915A-A851-4F47-881A-1FF5BE2B29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" y="4517340"/>
            <a:ext cx="670115" cy="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856002" y="1323764"/>
            <a:ext cx="7340275" cy="26174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7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500316" y="433006"/>
            <a:ext cx="8207110" cy="534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600" cap="all" baseline="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00316" y="319625"/>
            <a:ext cx="820711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iangle 10"/>
          <p:cNvSpPr/>
          <p:nvPr userDrawn="1"/>
        </p:nvSpPr>
        <p:spPr>
          <a:xfrm>
            <a:off x="7346007" y="4587974"/>
            <a:ext cx="1797993" cy="5555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6822615" y="476198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07979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979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57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936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15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894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873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852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830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E915A-A851-4F47-881A-1FF5BE2B29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" y="4517340"/>
            <a:ext cx="670115" cy="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0316" y="1106491"/>
            <a:ext cx="3751644" cy="29642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7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451778" y="1106491"/>
            <a:ext cx="4255648" cy="2964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500316" y="433006"/>
            <a:ext cx="8207110" cy="534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600" cap="all" baseline="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00316" y="319625"/>
            <a:ext cx="820711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iangle 10"/>
          <p:cNvSpPr/>
          <p:nvPr userDrawn="1"/>
        </p:nvSpPr>
        <p:spPr>
          <a:xfrm>
            <a:off x="7346007" y="4587974"/>
            <a:ext cx="1797993" cy="5555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6822615" y="476198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07979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979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57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936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15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894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873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852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830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E915A-A851-4F47-881A-1FF5BE2B29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" y="4517340"/>
            <a:ext cx="670115" cy="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00316" y="1186517"/>
            <a:ext cx="8311704" cy="29642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500316" y="433006"/>
            <a:ext cx="8207110" cy="534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600" cap="all" baseline="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0316" y="319625"/>
            <a:ext cx="820711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angle 9"/>
          <p:cNvSpPr/>
          <p:nvPr userDrawn="1"/>
        </p:nvSpPr>
        <p:spPr>
          <a:xfrm>
            <a:off x="7346007" y="4587974"/>
            <a:ext cx="1797993" cy="5555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6822615" y="476198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07979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979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57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936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15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894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873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852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830" algn="l" defTabSz="40797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E915A-A851-4F47-881A-1FF5BE2B29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" y="4517340"/>
            <a:ext cx="670115" cy="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16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5" r:id="rId7"/>
    <p:sldLayoutId id="2147483681" r:id="rId8"/>
    <p:sldLayoutId id="2147483682" r:id="rId9"/>
  </p:sldLayoutIdLst>
  <p:hf hdr="0" ftr="0" dt="0"/>
  <p:txStyles>
    <p:titleStyle>
      <a:lvl1pPr algn="ctr" defTabSz="40797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984" indent="-305984" algn="l" defTabSz="40797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965" indent="-254987" algn="l" defTabSz="40797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947" indent="-203990" algn="l" defTabSz="40797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926" indent="-203990" algn="l" defTabSz="40797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905" indent="-203990" algn="l" defTabSz="40797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883" indent="-203990" algn="l" defTabSz="407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862" indent="-203990" algn="l" defTabSz="407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841" indent="-203990" algn="l" defTabSz="407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820" indent="-203990" algn="l" defTabSz="40797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79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57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936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915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894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873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852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830" algn="l" defTabSz="4079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ublications.parliament.uk/pa/cm201719/cmselect/cmhaff/857/857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om.barrett@cbi.org.u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8124" y="1643271"/>
            <a:ext cx="6134475" cy="472929"/>
          </a:xfrm>
        </p:spPr>
        <p:txBody>
          <a:bodyPr/>
          <a:lstStyle/>
          <a:p>
            <a:r>
              <a:rPr lang="en-GB" dirty="0"/>
              <a:t>Immigration White Paper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97716" y="2278180"/>
            <a:ext cx="4915684" cy="442950"/>
          </a:xfrm>
        </p:spPr>
        <p:txBody>
          <a:bodyPr/>
          <a:lstStyle/>
          <a:p>
            <a:r>
              <a:rPr lang="en-GB" dirty="0"/>
              <a:t>21 January 2019 – Parliamentary and Scientific committee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587268-ADDE-4880-89BD-AFE4A0A8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80" y="3994150"/>
            <a:ext cx="98383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F32A2-5841-43AA-85E4-C85C2035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Immigration White Paper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A8F38A-2E30-4BF2-8744-1A3D9555F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74"/>
          <a:stretch/>
        </p:blipFill>
        <p:spPr>
          <a:xfrm>
            <a:off x="6444286" y="2428845"/>
            <a:ext cx="2705154" cy="2192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228D88-391B-41C8-8938-E91A515A612F}"/>
              </a:ext>
            </a:extLst>
          </p:cNvPr>
          <p:cNvSpPr/>
          <p:nvPr/>
        </p:nvSpPr>
        <p:spPr>
          <a:xfrm>
            <a:off x="392229" y="799072"/>
            <a:ext cx="6052057" cy="388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C2B5A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The White Paper fails to meet the needs of our economy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Serious concerns remain over the following proposals:</a:t>
            </a:r>
          </a:p>
          <a:p>
            <a:pPr marL="342900" lvl="0" indent="-342900">
              <a:lnSpc>
                <a:spcPts val="14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Idea of a £30,000 salary threshold for skilled visas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whilst further consultation with business on the final level is welcome, a threshold at this level must be firmly ruled out.</a:t>
            </a:r>
          </a:p>
          <a:p>
            <a:pPr marL="693729" lvl="1" indent="-285750">
              <a:lnSpc>
                <a:spcPts val="14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Example: Lab technicians in life sciences, manufacturing of drugs  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12-month temporary visa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only having a time-limited route below the threshold will lead to an increase in churn of lower-skilled workers, negatively impacting both productivity and local integration.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£1,000 immigration skills charge and £400 health charge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retention of charges at these levels will make the immigration system unaffordable and inaccessible to a large number of firms. </a:t>
            </a:r>
          </a:p>
          <a:p>
            <a:pPr marL="342900" lvl="0" indent="-342900">
              <a:lnSpc>
                <a:spcPts val="14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Ambitious changes will take many years to deliver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radical reform is welcome, but worried by 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“phased in over time”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2021. 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new immigration system must work from day 1, not minor tweaks to Tier 2 with the promise of changes in the future. 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8" descr="Related image">
            <a:extLst>
              <a:ext uri="{FF2B5EF4-FFF2-40B4-BE49-F238E27FC236}">
                <a16:creationId xmlns:a16="http://schemas.microsoft.com/office/drawing/2014/main" xmlns="" id="{5F7C91B3-CFBB-43EF-B0E8-7188F86EF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r="21557"/>
          <a:stretch/>
        </p:blipFill>
        <p:spPr bwMode="auto">
          <a:xfrm>
            <a:off x="6480324" y="886961"/>
            <a:ext cx="1197512" cy="13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lated image">
            <a:extLst>
              <a:ext uri="{FF2B5EF4-FFF2-40B4-BE49-F238E27FC236}">
                <a16:creationId xmlns:a16="http://schemas.microsoft.com/office/drawing/2014/main" xmlns="" id="{6FDF2DBD-3BD9-4D99-9139-8A1AA96EA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6"/>
          <a:stretch/>
        </p:blipFill>
        <p:spPr bwMode="auto">
          <a:xfrm>
            <a:off x="7776876" y="896386"/>
            <a:ext cx="1143501" cy="13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93D24-F933-4542-A6A6-57024DE0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of Immigration White Paper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0A9C427-5BF9-4E00-8258-00263D73A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62297"/>
              </p:ext>
            </p:extLst>
          </p:nvPr>
        </p:nvGraphicFramePr>
        <p:xfrm>
          <a:off x="500316" y="747005"/>
          <a:ext cx="8143367" cy="3986281"/>
        </p:xfrm>
        <a:graphic>
          <a:graphicData uri="http://schemas.openxmlformats.org/drawingml/2006/table">
            <a:tbl>
              <a:tblPr/>
              <a:tblGrid>
                <a:gridCol w="3943801">
                  <a:extLst>
                    <a:ext uri="{9D8B030D-6E8A-4147-A177-3AD203B41FA5}">
                      <a16:colId xmlns:a16="http://schemas.microsoft.com/office/drawing/2014/main" xmlns="" val="3672047558"/>
                    </a:ext>
                  </a:extLst>
                </a:gridCol>
                <a:gridCol w="1446474">
                  <a:extLst>
                    <a:ext uri="{9D8B030D-6E8A-4147-A177-3AD203B41FA5}">
                      <a16:colId xmlns:a16="http://schemas.microsoft.com/office/drawing/2014/main" xmlns="" val="995929814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xmlns="" val="2138676304"/>
                    </a:ext>
                  </a:extLst>
                </a:gridCol>
                <a:gridCol w="1301979">
                  <a:extLst>
                    <a:ext uri="{9D8B030D-6E8A-4147-A177-3AD203B41FA5}">
                      <a16:colId xmlns:a16="http://schemas.microsoft.com/office/drawing/2014/main" xmlns="" val="501648795"/>
                    </a:ext>
                  </a:extLst>
                </a:gridCol>
              </a:tblGrid>
              <a:tr h="22068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5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compared to CBI member views</a:t>
                      </a:r>
                      <a:endParaRPr lang="en-GB" sz="11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761269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"/>
                        </a:spcAft>
                      </a:pPr>
                      <a:r>
                        <a:rPr lang="en-GB" sz="115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proposal</a:t>
                      </a:r>
                    </a:p>
                  </a:txBody>
                  <a:tcPr marL="42518" marR="425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Neutral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1675356"/>
                  </a:ext>
                </a:extLst>
              </a:tr>
              <a:tr h="25966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Further consultation with business on the level of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salary threshold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2541429"/>
                  </a:ext>
                </a:extLst>
              </a:tr>
              <a:tr h="233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intermediate level skills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lowering skills threshold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8606719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12-month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 visa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lower-skilled labour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699549"/>
                  </a:ext>
                </a:extLst>
              </a:tr>
              <a:tr h="39093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“Ambitious changes” to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bureaucracy, speed up and digitise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employer sponsorship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1879522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Removal of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visa cap and resident labour market test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222170"/>
                  </a:ext>
                </a:extLst>
              </a:tr>
              <a:tr h="2273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 of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immigration skills and health charges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5424860"/>
                  </a:ext>
                </a:extLst>
              </a:tr>
              <a:tr h="24516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Enhanced post-study work offer to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students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5746603"/>
                  </a:ext>
                </a:extLst>
              </a:tr>
              <a:tr h="3691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Mobility and migration in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deals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 well as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visitor activities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4123921"/>
                  </a:ext>
                </a:extLst>
              </a:tr>
              <a:tr h="24305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In-country switching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visitor to work visa routes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7298916"/>
                  </a:ext>
                </a:extLst>
              </a:tr>
              <a:tr h="2451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Bespoke Shortage Occupation Lists for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devolved nations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3100846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Reformed role for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Migration Advisory Committee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937539"/>
                  </a:ext>
                </a:extLst>
              </a:tr>
              <a:tr h="25820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specific proposals on addressing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impact of migration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9438473"/>
                  </a:ext>
                </a:extLst>
              </a:tr>
              <a:tr h="2317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 of </a:t>
                      </a: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migration target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8" marR="4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320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6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E4DB9-BFAF-4528-9AEA-26D5853C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CBI report – open and controlled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8FCEEF-40B3-4E98-98ED-072AEEEF0F77}"/>
              </a:ext>
            </a:extLst>
          </p:cNvPr>
          <p:cNvSpPr txBox="1"/>
          <p:nvPr/>
        </p:nvSpPr>
        <p:spPr>
          <a:xfrm>
            <a:off x="500316" y="944725"/>
            <a:ext cx="604483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7969">
              <a:spcAft>
                <a:spcPts val="600"/>
              </a:spcAft>
            </a:pPr>
            <a:r>
              <a:rPr lang="en-GB" sz="1400" b="1" dirty="0">
                <a:solidFill>
                  <a:schemeClr val="tx2"/>
                </a:solidFill>
              </a:rPr>
              <a:t>CBI report </a:t>
            </a:r>
            <a:r>
              <a:rPr lang="en-GB" sz="1400" b="1" i="1" dirty="0">
                <a:solidFill>
                  <a:schemeClr val="tx2"/>
                </a:solidFill>
              </a:rPr>
              <a:t>Open and controlled </a:t>
            </a:r>
            <a:r>
              <a:rPr lang="en-GB" sz="1400" b="1" dirty="0">
                <a:solidFill>
                  <a:schemeClr val="tx2"/>
                </a:solidFill>
              </a:rPr>
              <a:t>published in August 2018</a:t>
            </a:r>
          </a:p>
          <a:p>
            <a:pPr marL="285750" indent="-285750" defTabSz="4079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Sector by sector analysis of 18 parts of the economy including life sciences, manufacturing and technology. </a:t>
            </a:r>
          </a:p>
          <a:p>
            <a:pPr marL="285750" indent="-285750" defTabSz="4079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Recommendations for new EU migration controls compatible with a close relationship with the single market:</a:t>
            </a:r>
          </a:p>
          <a:p>
            <a:pPr marL="750879" lvl="1" indent="-342900" defTabSz="407969">
              <a:spcAft>
                <a:spcPts val="30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</a:rPr>
              <a:t>Compulsory registration </a:t>
            </a:r>
            <a:r>
              <a:rPr lang="en-GB" sz="1400" dirty="0">
                <a:solidFill>
                  <a:srgbClr val="000000"/>
                </a:solidFill>
              </a:rPr>
              <a:t>for EU citizens soon after arrival</a:t>
            </a:r>
          </a:p>
          <a:p>
            <a:pPr marL="750879" lvl="1" indent="-342900" defTabSz="407969">
              <a:spcAft>
                <a:spcPts val="30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</a:rPr>
              <a:t>Restrict ability to stay to three months </a:t>
            </a:r>
            <a:r>
              <a:rPr lang="en-GB" sz="1400" dirty="0">
                <a:solidFill>
                  <a:srgbClr val="000000"/>
                </a:solidFill>
              </a:rPr>
              <a:t>unless in work, study or financially self-sufficient </a:t>
            </a:r>
          </a:p>
          <a:p>
            <a:pPr marL="750879" lvl="1" indent="-342900" defTabSz="407969">
              <a:spcAft>
                <a:spcPts val="30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</a:rPr>
              <a:t>Switzerland </a:t>
            </a:r>
            <a:r>
              <a:rPr lang="en-GB" sz="1400" dirty="0">
                <a:solidFill>
                  <a:srgbClr val="000000"/>
                </a:solidFill>
              </a:rPr>
              <a:t>– new test so in areas of high unemployment job opportunities must be offered to UK residents first</a:t>
            </a:r>
          </a:p>
          <a:p>
            <a:pPr marL="750879" lvl="1" indent="-342900" defTabSz="407969">
              <a:spcAft>
                <a:spcPts val="600"/>
              </a:spcAft>
              <a:buFont typeface="+mj-lt"/>
              <a:buAutoNum type="arabicParenR"/>
            </a:pPr>
            <a:r>
              <a:rPr lang="en-GB" sz="1400" b="1" dirty="0">
                <a:solidFill>
                  <a:srgbClr val="000000"/>
                </a:solidFill>
              </a:rPr>
              <a:t>Reinstate controls on in-work benefits </a:t>
            </a:r>
            <a:r>
              <a:rPr lang="en-GB" sz="1400" dirty="0">
                <a:solidFill>
                  <a:srgbClr val="000000"/>
                </a:solidFill>
              </a:rPr>
              <a:t>agreed between the UK and the EU prior to the referendum</a:t>
            </a:r>
          </a:p>
          <a:p>
            <a:pPr lvl="1" defTabSz="407969"/>
            <a:r>
              <a:rPr lang="en-GB" sz="1400" dirty="0">
                <a:solidFill>
                  <a:srgbClr val="000000"/>
                </a:solidFill>
              </a:rPr>
              <a:t>These align with </a:t>
            </a:r>
            <a:r>
              <a:rPr lang="en-GB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proposals for EEA migration outlined by the Home Affairs Select Committee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000000"/>
                </a:solidFill>
              </a:rPr>
              <a:t>in July 2018.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B153EA-1D33-4732-ACDB-E567EA8D5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646" y="1141575"/>
            <a:ext cx="2539901" cy="3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02D51A6-A532-482B-BE51-0739D23A7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717" y="1137463"/>
            <a:ext cx="4353554" cy="1495859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Tom Barrett</a:t>
            </a:r>
          </a:p>
          <a:p>
            <a:r>
              <a:rPr lang="en-US" sz="1800" dirty="0">
                <a:solidFill>
                  <a:schemeClr val="bg2"/>
                </a:solidFill>
              </a:rPr>
              <a:t>Senior Policy Adviser, Immigration </a:t>
            </a:r>
          </a:p>
          <a:p>
            <a:r>
              <a:rPr lang="en-US" sz="1800" dirty="0">
                <a:solidFill>
                  <a:schemeClr val="bg2"/>
                </a:solidFill>
              </a:rPr>
              <a:t>e: </a:t>
            </a:r>
            <a:r>
              <a:rPr lang="en-US" sz="1800" dirty="0">
                <a:solidFill>
                  <a:schemeClr val="bg2"/>
                </a:solidFill>
                <a:hlinkClick r:id="rId2"/>
              </a:rPr>
              <a:t>tom.barrett@cbi.org.uk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</a:p>
          <a:p>
            <a:r>
              <a:rPr lang="en-US" sz="1800" dirty="0">
                <a:solidFill>
                  <a:schemeClr val="bg2"/>
                </a:solidFill>
              </a:rPr>
              <a:t>t: +44 (0)20 7395 8036 </a:t>
            </a:r>
          </a:p>
          <a:p>
            <a:r>
              <a:rPr lang="en-US" sz="1800" dirty="0">
                <a:solidFill>
                  <a:schemeClr val="bg2"/>
                </a:solidFill>
              </a:rPr>
              <a:t>m: +44 (0)7990 004 514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6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porate-presentation">
  <a:themeElements>
    <a:clrScheme name="Custom 1">
      <a:dk1>
        <a:srgbClr val="0071CF"/>
      </a:dk1>
      <a:lt1>
        <a:srgbClr val="FFFFFF"/>
      </a:lt1>
      <a:dk2>
        <a:srgbClr val="0C2B5A"/>
      </a:dk2>
      <a:lt2>
        <a:srgbClr val="FFFFFE"/>
      </a:lt2>
      <a:accent1>
        <a:srgbClr val="0071CF"/>
      </a:accent1>
      <a:accent2>
        <a:srgbClr val="0C2B5A"/>
      </a:accent2>
      <a:accent3>
        <a:srgbClr val="00A499"/>
      </a:accent3>
      <a:accent4>
        <a:srgbClr val="00C1D5"/>
      </a:accent4>
      <a:accent5>
        <a:srgbClr val="FF671F"/>
      </a:accent5>
      <a:accent6>
        <a:srgbClr val="97D700"/>
      </a:accent6>
      <a:hlink>
        <a:srgbClr val="141313"/>
      </a:hlink>
      <a:folHlink>
        <a:srgbClr val="1413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orate-presentation.pptx" id="{4BEB40C0-494C-445F-BBB8-B7A5C898A011}" vid="{5C5C293F-9806-4DDE-899A-7B55BE09B7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AD32EC7A6A54CA27EBF1EC2579CA6" ma:contentTypeVersion="10" ma:contentTypeDescription="Create a new document." ma:contentTypeScope="" ma:versionID="38e0246209e626eff31cc5f82a1065fd">
  <xsd:schema xmlns:xsd="http://www.w3.org/2001/XMLSchema" xmlns:xs="http://www.w3.org/2001/XMLSchema" xmlns:p="http://schemas.microsoft.com/office/2006/metadata/properties" xmlns:ns2="94968aa7-3270-4f77-9c5b-3fa742441193" xmlns:ns3="7c4d83e8-f9f2-4fd9-b326-99145152b06d" targetNamespace="http://schemas.microsoft.com/office/2006/metadata/properties" ma:root="true" ma:fieldsID="7081a9b3efb208beb18c078bafd04feb" ns2:_="" ns3:_="">
    <xsd:import namespace="94968aa7-3270-4f77-9c5b-3fa742441193"/>
    <xsd:import namespace="7c4d83e8-f9f2-4fd9-b326-99145152b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68aa7-3270-4f77-9c5b-3fa742441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d83e8-f9f2-4fd9-b326-99145152b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DD074A-B6C5-42F4-8964-91391C2D65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CA851-48BA-4FA2-8FAE-3A738EC3AAC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c4d83e8-f9f2-4fd9-b326-99145152b06d"/>
    <ds:schemaRef ds:uri="94968aa7-3270-4f77-9c5b-3fa74244119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837431-0991-43B3-A4DA-4CBE4A57C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968aa7-3270-4f77-9c5b-3fa742441193"/>
    <ds:schemaRef ds:uri="7c4d83e8-f9f2-4fd9-b326-99145152b0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Corporate-presentation</Template>
  <TotalTime>37</TotalTime>
  <Words>469</Words>
  <Application>Microsoft Office PowerPoint</Application>
  <PresentationFormat>On-screen Show (16:9)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Arial</vt:lpstr>
      <vt:lpstr>Calibri</vt:lpstr>
      <vt:lpstr>Courier New</vt:lpstr>
      <vt:lpstr>Georgia</vt:lpstr>
      <vt:lpstr>Symbol</vt:lpstr>
      <vt:lpstr>Times New Roman</vt:lpstr>
      <vt:lpstr>Corporate-presentation</vt:lpstr>
      <vt:lpstr>Immigration White Paper</vt:lpstr>
      <vt:lpstr>Immigration White Paper </vt:lpstr>
      <vt:lpstr>Analysis of Immigration White Paper </vt:lpstr>
      <vt:lpstr>CBI report – open and controlled </vt:lpstr>
      <vt:lpstr>PowerPoint Presentation</vt:lpstr>
    </vt:vector>
  </TitlesOfParts>
  <Company>CBI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Tom Barrett</dc:creator>
  <cp:lastModifiedBy>LLOYD, Annabel C</cp:lastModifiedBy>
  <cp:revision>2</cp:revision>
  <dcterms:created xsi:type="dcterms:W3CDTF">2019-01-21T13:50:51Z</dcterms:created>
  <dcterms:modified xsi:type="dcterms:W3CDTF">2019-01-21T15:15:00Z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0x01010013BAD32EC7A6A54CA27EBF1EC2579CA6</vt:lpwstr>
  </property>
</Properties>
</file>