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1015" r:id="rId2"/>
    <p:sldId id="734" r:id="rId3"/>
    <p:sldId id="739" r:id="rId4"/>
    <p:sldId id="1012" r:id="rId5"/>
    <p:sldId id="1016" r:id="rId6"/>
    <p:sldId id="1017" r:id="rId7"/>
    <p:sldId id="530" r:id="rId8"/>
    <p:sldId id="588" r:id="rId9"/>
    <p:sldId id="579" r:id="rId10"/>
    <p:sldId id="964" r:id="rId11"/>
    <p:sldId id="1007" r:id="rId12"/>
    <p:sldId id="985" r:id="rId13"/>
    <p:sldId id="988" r:id="rId14"/>
    <p:sldId id="1018" r:id="rId15"/>
    <p:sldId id="602" r:id="rId16"/>
    <p:sldId id="993" r:id="rId17"/>
    <p:sldId id="1014" r:id="rId18"/>
    <p:sldId id="999" r:id="rId19"/>
    <p:sldId id="968" r:id="rId20"/>
    <p:sldId id="1006" r:id="rId21"/>
    <p:sldId id="989" r:id="rId22"/>
    <p:sldId id="555" r:id="rId23"/>
    <p:sldId id="100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71"/>
    <p:restoredTop sz="94689"/>
  </p:normalViewPr>
  <p:slideViewPr>
    <p:cSldViewPr snapToGrid="0" snapToObjects="1">
      <p:cViewPr>
        <p:scale>
          <a:sx n="89" d="100"/>
          <a:sy n="89" d="100"/>
        </p:scale>
        <p:origin x="144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4EEBD-662E-7F48-8C28-2FDFBC54A53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6F2C5-91D3-504F-97D5-0A21EF49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53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8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1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9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0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4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5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4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A186E-EE9A-EC45-8096-3A8EA5488501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54B37-171F-7D46-BD94-D83A64BF4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8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aillieL@cf.ac.u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16C4-6FD1-9D41-AC8F-76C0CEED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766" y="1747178"/>
            <a:ext cx="8229600" cy="1143000"/>
          </a:xfrm>
        </p:spPr>
        <p:txBody>
          <a:bodyPr/>
          <a:lstStyle/>
          <a:p>
            <a:r>
              <a:rPr lang="en-US" b="1" dirty="0"/>
              <a:t>DIY Bioterrorism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B78FF5-014B-594B-8577-83DFDDEC4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127" y="0"/>
            <a:ext cx="4536373" cy="81197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ACC045-6F56-6845-90B5-ECB8B552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55" y="3396344"/>
            <a:ext cx="4619501" cy="346165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3F95B38-B2C0-4349-87D0-824B5FA4B0DB}"/>
              </a:ext>
            </a:extLst>
          </p:cNvPr>
          <p:cNvSpPr txBox="1">
            <a:spLocks noChangeArrowheads="1"/>
          </p:cNvSpPr>
          <p:nvPr/>
        </p:nvSpPr>
        <p:spPr>
          <a:xfrm>
            <a:off x="4797630" y="4761015"/>
            <a:ext cx="4107873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latin typeface="Calibri" charset="0"/>
                <a:ea typeface="ＭＳ Ｐゴシック" charset="0"/>
                <a:cs typeface="ＭＳ Ｐゴシック" charset="0"/>
              </a:rPr>
              <a:t>Les Baillie, </a:t>
            </a:r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School of Pharmacy and Pharmaceutical Sciences, Cardiff University, Cardiff Email: </a:t>
            </a:r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  <a:hlinkClick r:id="rId4"/>
              </a:rPr>
              <a:t>baillieL@cf.ac.uk</a:t>
            </a:r>
            <a:endParaRPr lang="en-US" sz="24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3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FC510-A47F-014C-8E00-44672676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404529-5391-274F-BA4A-08E1324A7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6523" y="0"/>
            <a:ext cx="9872801" cy="6858000"/>
          </a:xfrm>
        </p:spPr>
      </p:pic>
    </p:spTree>
    <p:extLst>
      <p:ext uri="{BB962C8B-B14F-4D97-AF65-F5344CB8AC3E}">
        <p14:creationId xmlns:p14="http://schemas.microsoft.com/office/powerpoint/2010/main" val="233789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590571-6580-224D-9416-79A1A0C9E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408" y="-132517"/>
            <a:ext cx="9518194" cy="7376279"/>
          </a:xfrm>
        </p:spPr>
      </p:pic>
    </p:spTree>
    <p:extLst>
      <p:ext uri="{BB962C8B-B14F-4D97-AF65-F5344CB8AC3E}">
        <p14:creationId xmlns:p14="http://schemas.microsoft.com/office/powerpoint/2010/main" val="157088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07607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76193" r="-76193"/>
          <a:stretch>
            <a:fillRect/>
          </a:stretch>
        </p:blipFill>
        <p:spPr>
          <a:xfrm>
            <a:off x="1884997" y="335467"/>
            <a:ext cx="9603704" cy="652253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4" y="747876"/>
            <a:ext cx="4579633" cy="59958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F12574-1C95-F84A-9DAA-ED9B01E5A1B3}"/>
              </a:ext>
            </a:extLst>
          </p:cNvPr>
          <p:cNvSpPr/>
          <p:nvPr/>
        </p:nvSpPr>
        <p:spPr>
          <a:xfrm>
            <a:off x="1300163" y="85723"/>
            <a:ext cx="676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The democratization of knowledge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9434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24C8-788B-B149-B496-41A69C96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673"/>
            <a:ext cx="8229600" cy="1143000"/>
          </a:xfrm>
        </p:spPr>
        <p:txBody>
          <a:bodyPr>
            <a:normAutofit/>
          </a:bodyPr>
          <a:lstStyle/>
          <a:p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8BE54-0E5D-FB43-B37F-D55456936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B82A8-C59E-B240-A612-853EC35A8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119" y="-52671"/>
            <a:ext cx="6242881" cy="696220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DD3E5B9-4511-6A46-A0F8-AAC533396B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27" b="8727"/>
          <a:stretch>
            <a:fillRect/>
          </a:stretch>
        </p:blipFill>
        <p:spPr>
          <a:xfrm flipH="1">
            <a:off x="0" y="3182587"/>
            <a:ext cx="2901120" cy="3664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E1B45A-99DC-074F-98E5-FF9B13D47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01118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53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8563F-84B5-5043-A0A2-C73E66D79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" y="0"/>
            <a:ext cx="9124360" cy="4286250"/>
          </a:xfrm>
        </p:spPr>
      </p:pic>
      <p:pic>
        <p:nvPicPr>
          <p:cNvPr id="6" name="Picture 5" descr="GenSpace_MAIN_dZZK21k.jpg">
            <a:extLst>
              <a:ext uri="{FF2B5EF4-FFF2-40B4-BE49-F238E27FC236}">
                <a16:creationId xmlns:a16="http://schemas.microsoft.com/office/drawing/2014/main" id="{53D93730-E7A3-644C-BBF1-D2344D40D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4129" y="2242138"/>
            <a:ext cx="4855744" cy="9144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DAFD4D-3E0A-C34D-985B-038C6796A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0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7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irdre_x616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7" y="0"/>
            <a:ext cx="917685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5F0D60-92B8-DC43-ACBF-F83038191F55}"/>
              </a:ext>
            </a:extLst>
          </p:cNvPr>
          <p:cNvSpPr txBox="1"/>
          <p:nvPr/>
        </p:nvSpPr>
        <p:spPr>
          <a:xfrm>
            <a:off x="5150644" y="0"/>
            <a:ext cx="8243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“Doing biotechnology</a:t>
            </a:r>
          </a:p>
          <a:p>
            <a:r>
              <a:rPr lang="en-US" sz="3200" b="1" dirty="0"/>
              <a:t>in my bedroom”</a:t>
            </a:r>
          </a:p>
          <a:p>
            <a:endParaRPr lang="en-US" sz="3200" b="1" dirty="0"/>
          </a:p>
        </p:txBody>
      </p:sp>
      <p:pic>
        <p:nvPicPr>
          <p:cNvPr id="9" name="Picture 8" descr="Amazon-bl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" y="5560735"/>
            <a:ext cx="1175453" cy="11398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877633-1A5B-B54C-91A9-09CE7DC64909}"/>
              </a:ext>
            </a:extLst>
          </p:cNvPr>
          <p:cNvSpPr txBox="1">
            <a:spLocks/>
          </p:cNvSpPr>
          <p:nvPr/>
        </p:nvSpPr>
        <p:spPr>
          <a:xfrm>
            <a:off x="457200" y="3045066"/>
            <a:ext cx="8343900" cy="1040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16316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9-02-19 at 13.36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r="-404"/>
          <a:stretch>
            <a:fillRect/>
          </a:stretch>
        </p:blipFill>
        <p:spPr>
          <a:xfrm>
            <a:off x="0" y="477836"/>
            <a:ext cx="4443412" cy="561181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B5F8F3-B913-A148-B3A9-9F66EA3534E2}"/>
              </a:ext>
            </a:extLst>
          </p:cNvPr>
          <p:cNvSpPr txBox="1">
            <a:spLocks/>
          </p:cNvSpPr>
          <p:nvPr/>
        </p:nvSpPr>
        <p:spPr>
          <a:xfrm>
            <a:off x="659617" y="1285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Non-state – Intentional / accidental</a:t>
            </a:r>
            <a:br>
              <a:rPr lang="en-US" b="1" dirty="0"/>
            </a:br>
            <a:r>
              <a:rPr lang="en-US" dirty="0"/>
              <a:t>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0F344B7-4178-C54F-A8BB-3943348F6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5" y="1135060"/>
            <a:ext cx="4468136" cy="47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44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9BEED-827B-7B41-8D04-6F7DBFC0A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958FBA-489C-7045-A16C-2EDB46C063DE}"/>
              </a:ext>
            </a:extLst>
          </p:cNvPr>
          <p:cNvSpPr/>
          <p:nvPr/>
        </p:nvSpPr>
        <p:spPr>
          <a:xfrm>
            <a:off x="4443413" y="0"/>
            <a:ext cx="7143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Non state- Intentional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- Subvert Regulations </a:t>
            </a:r>
          </a:p>
        </p:txBody>
      </p:sp>
    </p:spTree>
    <p:extLst>
      <p:ext uri="{BB962C8B-B14F-4D97-AF65-F5344CB8AC3E}">
        <p14:creationId xmlns:p14="http://schemas.microsoft.com/office/powerpoint/2010/main" val="476866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B94B-1226-934D-BE07-1EFA7EAD9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1331913"/>
            <a:ext cx="8229600" cy="1143000"/>
          </a:xfrm>
        </p:spPr>
        <p:txBody>
          <a:bodyPr/>
          <a:lstStyle/>
          <a:p>
            <a:r>
              <a:rPr lang="en-US" dirty="0"/>
              <a:t>CRSIPR- experiment on self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E8DA1D-9143-B64F-8665-E1BAA04D3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8580" y="498764"/>
            <a:ext cx="9146395" cy="635923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BAE9F-A574-5F48-979A-D5075C001F21}"/>
              </a:ext>
            </a:extLst>
          </p:cNvPr>
          <p:cNvSpPr/>
          <p:nvPr/>
        </p:nvSpPr>
        <p:spPr>
          <a:xfrm>
            <a:off x="1033574" y="130509"/>
            <a:ext cx="7167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Non state- Intentional- No Regulations</a:t>
            </a:r>
          </a:p>
        </p:txBody>
      </p:sp>
    </p:spTree>
    <p:extLst>
      <p:ext uri="{BB962C8B-B14F-4D97-AF65-F5344CB8AC3E}">
        <p14:creationId xmlns:p14="http://schemas.microsoft.com/office/powerpoint/2010/main" val="3314741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31" descr="modcrest200x2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4" y="671514"/>
            <a:ext cx="2286450" cy="267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32" descr="bu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7" y="3801195"/>
            <a:ext cx="2750868" cy="249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4062" y="985838"/>
            <a:ext cx="2471773" cy="247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nrBackDro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1777" y="3801195"/>
            <a:ext cx="2854053" cy="249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3"/>
          <p:cNvSpPr>
            <a:spLocks noChangeArrowheads="1"/>
          </p:cNvSpPr>
          <p:nvPr/>
        </p:nvSpPr>
        <p:spPr bwMode="auto">
          <a:xfrm>
            <a:off x="3141517" y="21653"/>
            <a:ext cx="9220200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00"/>
                </a:solidFill>
              </a:rPr>
              <a:t>Expertise</a:t>
            </a:r>
          </a:p>
        </p:txBody>
      </p:sp>
      <p:pic>
        <p:nvPicPr>
          <p:cNvPr id="14" name="Picture 1027" descr="university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007" y="1090850"/>
            <a:ext cx="1914817" cy="228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>
            <a:off x="2414230" y="209304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863256" y="209304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Mainbban">
            <a:extLst>
              <a:ext uri="{FF2B5EF4-FFF2-40B4-BE49-F238E27FC236}">
                <a16:creationId xmlns:a16="http://schemas.microsoft.com/office/drawing/2014/main" id="{7BF76344-5867-9243-92A2-B3685A6F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4514" y="3801195"/>
            <a:ext cx="2757055" cy="249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96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inese-scientist-genetically-edited-babies-crisp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845" r="1" b="39127"/>
          <a:stretch/>
        </p:blipFill>
        <p:spPr>
          <a:xfrm>
            <a:off x="-71440" y="689028"/>
            <a:ext cx="9352006" cy="616897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71CF40-67F2-3540-94AC-6F2C5E99D8B4}"/>
              </a:ext>
            </a:extLst>
          </p:cNvPr>
          <p:cNvSpPr/>
          <p:nvPr/>
        </p:nvSpPr>
        <p:spPr>
          <a:xfrm>
            <a:off x="971550" y="47103"/>
            <a:ext cx="8172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Non state – Intentional- Ignored Regulations</a:t>
            </a:r>
          </a:p>
        </p:txBody>
      </p:sp>
    </p:spTree>
    <p:extLst>
      <p:ext uri="{BB962C8B-B14F-4D97-AF65-F5344CB8AC3E}">
        <p14:creationId xmlns:p14="http://schemas.microsoft.com/office/powerpoint/2010/main" val="88489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95B4-001E-5347-8507-396577905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18E93-20F8-B042-BBC3-0F64F896C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2" y="1089392"/>
            <a:ext cx="7678614" cy="691511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3A09-CDC1-A746-901F-4B29599E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FE026-7C1B-EE4E-9C69-0D6044981B52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Societal benefits from open access versus the risk of misuse </a:t>
            </a:r>
          </a:p>
        </p:txBody>
      </p:sp>
    </p:spTree>
    <p:extLst>
      <p:ext uri="{BB962C8B-B14F-4D97-AF65-F5344CB8AC3E}">
        <p14:creationId xmlns:p14="http://schemas.microsoft.com/office/powerpoint/2010/main" val="314774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11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A19B05-0BE3-4443-97C3-B6A575841D80}"/>
              </a:ext>
            </a:extLst>
          </p:cNvPr>
          <p:cNvSpPr txBox="1">
            <a:spLocks/>
          </p:cNvSpPr>
          <p:nvPr/>
        </p:nvSpPr>
        <p:spPr>
          <a:xfrm>
            <a:off x="-1594337" y="3098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What can we do ?</a:t>
            </a:r>
          </a:p>
        </p:txBody>
      </p:sp>
    </p:spTree>
    <p:extLst>
      <p:ext uri="{BB962C8B-B14F-4D97-AF65-F5344CB8AC3E}">
        <p14:creationId xmlns:p14="http://schemas.microsoft.com/office/powerpoint/2010/main" val="2790299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8436" b="-38436"/>
          <a:stretch>
            <a:fillRect/>
          </a:stretch>
        </p:blipFill>
        <p:spPr>
          <a:xfrm>
            <a:off x="122405" y="795574"/>
            <a:ext cx="8885707" cy="5783210"/>
          </a:xfrm>
        </p:spPr>
      </p:pic>
      <p:pic>
        <p:nvPicPr>
          <p:cNvPr id="5" name="Content Placeholder 3" descr="Screen Shot 2016-07-17 at 18.20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9" r="-8549"/>
          <a:stretch>
            <a:fillRect/>
          </a:stretch>
        </p:blipFill>
        <p:spPr>
          <a:xfrm>
            <a:off x="-627323" y="1143000"/>
            <a:ext cx="10475151" cy="5492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5" y="1016001"/>
            <a:ext cx="9021595" cy="5594534"/>
          </a:xfrm>
          <a:prstGeom prst="rect">
            <a:avLst/>
          </a:prstGeom>
        </p:spPr>
      </p:pic>
      <p:pic>
        <p:nvPicPr>
          <p:cNvPr id="7" name="Content Placeholder 3" descr="imag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793631" y="0"/>
            <a:ext cx="12654615" cy="74603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01D9B42-ADDD-CE49-9C80-90FE3106E29F}"/>
              </a:ext>
            </a:extLst>
          </p:cNvPr>
          <p:cNvSpPr txBox="1">
            <a:spLocks/>
          </p:cNvSpPr>
          <p:nvPr/>
        </p:nvSpPr>
        <p:spPr>
          <a:xfrm>
            <a:off x="-574427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351161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0" y="-306"/>
            <a:ext cx="8920976" cy="685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9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EBBF-8A0D-B246-91F4-2904C837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2F5E49-767B-844C-9874-FB314F5CF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"/>
            <a:ext cx="9144002" cy="7267698"/>
          </a:xfrm>
        </p:spPr>
      </p:pic>
    </p:spTree>
    <p:extLst>
      <p:ext uri="{BB962C8B-B14F-4D97-AF65-F5344CB8AC3E}">
        <p14:creationId xmlns:p14="http://schemas.microsoft.com/office/powerpoint/2010/main" val="334020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919E-280F-D340-B4B0-1318BB1C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State sponsored threats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31BD1-D18C-B24C-B078-86FA71CBF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32" y="1143000"/>
            <a:ext cx="8998568" cy="51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4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60D1D-C927-644A-9D6D-12013FA2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0"/>
            <a:ext cx="8787740" cy="1696666"/>
          </a:xfrm>
        </p:spPr>
        <p:txBody>
          <a:bodyPr>
            <a:noAutofit/>
          </a:bodyPr>
          <a:lstStyle/>
          <a:p>
            <a:r>
              <a:rPr lang="en-US" sz="3600" b="1" dirty="0"/>
              <a:t>Non-state</a:t>
            </a:r>
            <a:br>
              <a:rPr lang="en-US" sz="3600" b="1" dirty="0"/>
            </a:br>
            <a:r>
              <a:rPr lang="en-US" sz="3600" b="1" dirty="0"/>
              <a:t> Intentional,  </a:t>
            </a:r>
            <a:br>
              <a:rPr lang="en-US" sz="3600" b="1" dirty="0"/>
            </a:br>
            <a:r>
              <a:rPr lang="en-US" sz="3600" b="1" dirty="0"/>
              <a:t>Non-intentional / accidental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9D1FF-7DA2-0E42-B793-6F8F4189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088"/>
            <a:ext cx="9144000" cy="52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6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08 at 13.21.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28" r="-14428"/>
          <a:stretch>
            <a:fillRect/>
          </a:stretch>
        </p:blipFill>
        <p:spPr>
          <a:xfrm>
            <a:off x="-1488876" y="0"/>
            <a:ext cx="11992913" cy="701210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-3087" b="-3087"/>
          <a:stretch>
            <a:fillRect/>
          </a:stretch>
        </p:blipFill>
        <p:spPr>
          <a:xfrm>
            <a:off x="51836" y="83839"/>
            <a:ext cx="1691112" cy="147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739AA3-B0B3-6A4E-9F02-F08F1009AD84}"/>
              </a:ext>
            </a:extLst>
          </p:cNvPr>
          <p:cNvSpPr/>
          <p:nvPr/>
        </p:nvSpPr>
        <p:spPr>
          <a:xfrm>
            <a:off x="4114800" y="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dirty="0"/>
              <a:t>Non-state- Intentional</a:t>
            </a:r>
          </a:p>
        </p:txBody>
      </p:sp>
    </p:spTree>
    <p:extLst>
      <p:ext uri="{BB962C8B-B14F-4D97-AF65-F5344CB8AC3E}">
        <p14:creationId xmlns:p14="http://schemas.microsoft.com/office/powerpoint/2010/main" val="56965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68EE3B-A6BE-D84B-8E28-404205ED7EF6}"/>
              </a:ext>
            </a:extLst>
          </p:cNvPr>
          <p:cNvSpPr txBox="1">
            <a:spLocks/>
          </p:cNvSpPr>
          <p:nvPr/>
        </p:nvSpPr>
        <p:spPr>
          <a:xfrm>
            <a:off x="5135687" y="392402"/>
            <a:ext cx="52431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The insider  </a:t>
            </a:r>
          </a:p>
        </p:txBody>
      </p:sp>
      <p:pic>
        <p:nvPicPr>
          <p:cNvPr id="7" name="Picture 6" descr="Screen Shot 2019-02-18 at 16.2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" y="542913"/>
            <a:ext cx="6336816" cy="6231961"/>
          </a:xfrm>
          <a:prstGeom prst="rect">
            <a:avLst/>
          </a:prstGeom>
        </p:spPr>
      </p:pic>
      <p:pic>
        <p:nvPicPr>
          <p:cNvPr id="9" name="Content Placeholder 5" descr="Screen Shot 2019-02-18 at 16.16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81" r="-142281"/>
          <a:stretch>
            <a:fillRect/>
          </a:stretch>
        </p:blipFill>
        <p:spPr>
          <a:xfrm>
            <a:off x="2985622" y="1334853"/>
            <a:ext cx="9724358" cy="51279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349733-5B5D-5D4C-B8E2-C24C65FF595D}"/>
              </a:ext>
            </a:extLst>
          </p:cNvPr>
          <p:cNvSpPr/>
          <p:nvPr/>
        </p:nvSpPr>
        <p:spPr>
          <a:xfrm>
            <a:off x="2582883" y="1704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Non-state.  - Intentional</a:t>
            </a:r>
          </a:p>
        </p:txBody>
      </p:sp>
    </p:spTree>
    <p:extLst>
      <p:ext uri="{BB962C8B-B14F-4D97-AF65-F5344CB8AC3E}">
        <p14:creationId xmlns:p14="http://schemas.microsoft.com/office/powerpoint/2010/main" val="294959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206"/>
          </a:xfrm>
        </p:spPr>
        <p:txBody>
          <a:bodyPr>
            <a:noAutofit/>
          </a:bodyPr>
          <a:lstStyle/>
          <a:p>
            <a:r>
              <a:rPr lang="en-GB" sz="3600" b="1" dirty="0"/>
              <a:t>So why have we not seen a repeat of the 2001 anthrax attacks ? </a:t>
            </a:r>
            <a:br>
              <a:rPr lang="en-GB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453" y="5741318"/>
            <a:ext cx="8686800" cy="4525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62" y="1171575"/>
            <a:ext cx="4754003" cy="540860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123486" y="1417638"/>
            <a:ext cx="3845352" cy="5039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1. Bomb making materials easier to access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2. Restricted access to knowledge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3.Regulations 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4. Luck ?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alphaModFix amt="72000"/>
          </a:blip>
          <a:srcRect l="-22836" r="-22836"/>
          <a:stretch>
            <a:fillRect/>
          </a:stretch>
        </p:blipFill>
        <p:spPr>
          <a:xfrm>
            <a:off x="7191028" y="4091166"/>
            <a:ext cx="2196809" cy="24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54540"/>
      </p:ext>
    </p:extLst>
  </p:cSld>
  <p:clrMapOvr>
    <a:masterClrMapping/>
  </p:clrMapOvr>
</p:sld>
</file>

<file path=ppt/theme/theme1.xml><?xml version="1.0" encoding="utf-8"?>
<a:theme xmlns:a="http://schemas.openxmlformats.org/drawingml/2006/main" name="Baillie Farnbourgh    4th November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illie Farnbourgh    4th November 2018" id="{6C7F4F25-09EA-9A40-A95B-B63D3DED4B3D}" vid="{3F9729E5-F830-D942-B262-0727883742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Baillie Farnbourgh    4th November 2018.potx</Template>
  <TotalTime>19400</TotalTime>
  <Words>121</Words>
  <Application>Microsoft Macintosh PowerPoint</Application>
  <PresentationFormat>On-screen Show (4:3)</PresentationFormat>
  <Paragraphs>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ＭＳ Ｐゴシック</vt:lpstr>
      <vt:lpstr>Arial</vt:lpstr>
      <vt:lpstr>Calibri</vt:lpstr>
      <vt:lpstr>Baillie Farnbourgh    4th November 2018</vt:lpstr>
      <vt:lpstr>DIY Bioterrorism</vt:lpstr>
      <vt:lpstr>PowerPoint Presentation</vt:lpstr>
      <vt:lpstr>PowerPoint Presentation</vt:lpstr>
      <vt:lpstr>PowerPoint Presentation</vt:lpstr>
      <vt:lpstr>State sponsored threats</vt:lpstr>
      <vt:lpstr>Non-state  Intentional,   Non-intentional / accidental</vt:lpstr>
      <vt:lpstr>PowerPoint Presentation</vt:lpstr>
      <vt:lpstr>PowerPoint Presentation</vt:lpstr>
      <vt:lpstr>So why have we not seen a repeat of the 2001 anthrax attacks 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CRSIPR- experiment on self </vt:lpstr>
      <vt:lpstr>PowerPoint Presentation</vt:lpstr>
      <vt:lpstr>PowerPoint Presentation</vt:lpstr>
      <vt:lpstr>PowerPoint Presentation</vt:lpstr>
      <vt:lpstr>PowerPoint Presentation</vt:lpstr>
    </vt:vector>
  </TitlesOfParts>
  <Company>Cardiff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 Baillie</dc:creator>
  <cp:lastModifiedBy>Microsoft Office User</cp:lastModifiedBy>
  <cp:revision>249</cp:revision>
  <dcterms:created xsi:type="dcterms:W3CDTF">2016-04-29T08:05:34Z</dcterms:created>
  <dcterms:modified xsi:type="dcterms:W3CDTF">2019-02-21T08:23:33Z</dcterms:modified>
</cp:coreProperties>
</file>