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6"/>
  </p:notesMasterIdLst>
  <p:sldIdLst>
    <p:sldId id="269" r:id="rId6"/>
    <p:sldId id="471" r:id="rId7"/>
    <p:sldId id="474" r:id="rId8"/>
    <p:sldId id="441" r:id="rId9"/>
    <p:sldId id="439" r:id="rId10"/>
    <p:sldId id="464" r:id="rId11"/>
    <p:sldId id="466" r:id="rId12"/>
    <p:sldId id="457" r:id="rId13"/>
    <p:sldId id="451" r:id="rId14"/>
    <p:sldId id="454" r:id="rId15"/>
    <p:sldId id="452" r:id="rId16"/>
    <p:sldId id="440" r:id="rId17"/>
    <p:sldId id="446" r:id="rId18"/>
    <p:sldId id="448" r:id="rId19"/>
    <p:sldId id="469" r:id="rId20"/>
    <p:sldId id="467" r:id="rId21"/>
    <p:sldId id="468" r:id="rId22"/>
    <p:sldId id="473" r:id="rId23"/>
    <p:sldId id="472" r:id="rId24"/>
    <p:sldId id="44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9E8"/>
    <a:srgbClr val="373151"/>
    <a:srgbClr val="96D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B7B92-578A-4AB0-93F7-B0DDB2537D6C}" v="57" dt="2019-02-25T13:59:09.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16"/>
    <p:restoredTop sz="73072" autoAdjust="0"/>
  </p:normalViewPr>
  <p:slideViewPr>
    <p:cSldViewPr snapToGrid="0" snapToObjects="1">
      <p:cViewPr varScale="1">
        <p:scale>
          <a:sx n="73" d="100"/>
          <a:sy n="73" d="100"/>
        </p:scale>
        <p:origin x="7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RAGG, Jennifer" userId="f76a7e27-a527-487e-aec8-4e6f8ec95d11" providerId="ADAL" clId="{171B7B92-578A-4AB0-93F7-B0DDB2537D6C}"/>
    <pc:docChg chg="undo custSel delSld modSld sldOrd">
      <pc:chgData name="SPRAGG, Jennifer" userId="f76a7e27-a527-487e-aec8-4e6f8ec95d11" providerId="ADAL" clId="{171B7B92-578A-4AB0-93F7-B0DDB2537D6C}" dt="2019-02-25T13:59:09.835" v="56" actId="20577"/>
      <pc:docMkLst>
        <pc:docMk/>
      </pc:docMkLst>
      <pc:sldChg chg="modSp">
        <pc:chgData name="SPRAGG, Jennifer" userId="f76a7e27-a527-487e-aec8-4e6f8ec95d11" providerId="ADAL" clId="{171B7B92-578A-4AB0-93F7-B0DDB2537D6C}" dt="2019-02-25T13:55:44.285" v="12" actId="20577"/>
        <pc:sldMkLst>
          <pc:docMk/>
          <pc:sldMk cId="3727900908" sldId="441"/>
        </pc:sldMkLst>
        <pc:spChg chg="mod">
          <ac:chgData name="SPRAGG, Jennifer" userId="f76a7e27-a527-487e-aec8-4e6f8ec95d11" providerId="ADAL" clId="{171B7B92-578A-4AB0-93F7-B0DDB2537D6C}" dt="2019-02-25T13:55:44.285" v="12" actId="20577"/>
          <ac:spMkLst>
            <pc:docMk/>
            <pc:sldMk cId="3727900908" sldId="441"/>
            <ac:spMk id="3" creationId="{0E3DFD28-595D-4B0C-BB06-84C5D942B466}"/>
          </ac:spMkLst>
        </pc:spChg>
      </pc:sldChg>
      <pc:sldChg chg="modSp">
        <pc:chgData name="SPRAGG, Jennifer" userId="f76a7e27-a527-487e-aec8-4e6f8ec95d11" providerId="ADAL" clId="{171B7B92-578A-4AB0-93F7-B0DDB2537D6C}" dt="2019-02-25T13:56:04.968" v="34" actId="20577"/>
        <pc:sldMkLst>
          <pc:docMk/>
          <pc:sldMk cId="85520950" sldId="448"/>
        </pc:sldMkLst>
        <pc:spChg chg="mod">
          <ac:chgData name="SPRAGG, Jennifer" userId="f76a7e27-a527-487e-aec8-4e6f8ec95d11" providerId="ADAL" clId="{171B7B92-578A-4AB0-93F7-B0DDB2537D6C}" dt="2019-02-25T13:56:04.968" v="34" actId="20577"/>
          <ac:spMkLst>
            <pc:docMk/>
            <pc:sldMk cId="85520950" sldId="448"/>
            <ac:spMk id="3" creationId="{A57A61AE-DB06-F547-B0C0-0C7A6EF5F6E6}"/>
          </ac:spMkLst>
        </pc:spChg>
      </pc:sldChg>
      <pc:sldChg chg="modSp">
        <pc:chgData name="SPRAGG, Jennifer" userId="f76a7e27-a527-487e-aec8-4e6f8ec95d11" providerId="ADAL" clId="{171B7B92-578A-4AB0-93F7-B0DDB2537D6C}" dt="2019-02-25T12:34:45.474" v="5" actId="404"/>
        <pc:sldMkLst>
          <pc:docMk/>
          <pc:sldMk cId="3454541238" sldId="469"/>
        </pc:sldMkLst>
        <pc:spChg chg="mod">
          <ac:chgData name="SPRAGG, Jennifer" userId="f76a7e27-a527-487e-aec8-4e6f8ec95d11" providerId="ADAL" clId="{171B7B92-578A-4AB0-93F7-B0DDB2537D6C}" dt="2019-02-25T12:34:45.474" v="5" actId="404"/>
          <ac:spMkLst>
            <pc:docMk/>
            <pc:sldMk cId="3454541238" sldId="469"/>
            <ac:spMk id="3" creationId="{00000000-0000-0000-0000-000000000000}"/>
          </ac:spMkLst>
        </pc:spChg>
      </pc:sldChg>
      <pc:sldChg chg="del">
        <pc:chgData name="SPRAGG, Jennifer" userId="f76a7e27-a527-487e-aec8-4e6f8ec95d11" providerId="ADAL" clId="{171B7B92-578A-4AB0-93F7-B0DDB2537D6C}" dt="2019-02-25T12:34:22.292" v="1" actId="2696"/>
        <pc:sldMkLst>
          <pc:docMk/>
          <pc:sldMk cId="3728765975" sldId="470"/>
        </pc:sldMkLst>
      </pc:sldChg>
      <pc:sldChg chg="modSp modNotesTx">
        <pc:chgData name="SPRAGG, Jennifer" userId="f76a7e27-a527-487e-aec8-4e6f8ec95d11" providerId="ADAL" clId="{171B7B92-578A-4AB0-93F7-B0DDB2537D6C}" dt="2019-02-25T13:59:09.835" v="56" actId="20577"/>
        <pc:sldMkLst>
          <pc:docMk/>
          <pc:sldMk cId="216274900" sldId="471"/>
        </pc:sldMkLst>
        <pc:spChg chg="mod">
          <ac:chgData name="SPRAGG, Jennifer" userId="f76a7e27-a527-487e-aec8-4e6f8ec95d11" providerId="ADAL" clId="{171B7B92-578A-4AB0-93F7-B0DDB2537D6C}" dt="2019-02-25T13:59:09.835" v="56" actId="20577"/>
          <ac:spMkLst>
            <pc:docMk/>
            <pc:sldMk cId="216274900" sldId="471"/>
            <ac:spMk id="3" creationId="{00000000-0000-0000-0000-000000000000}"/>
          </ac:spMkLst>
        </pc:spChg>
      </pc:sldChg>
      <pc:sldChg chg="ord modNotesTx">
        <pc:chgData name="SPRAGG, Jennifer" userId="f76a7e27-a527-487e-aec8-4e6f8ec95d11" providerId="ADAL" clId="{171B7B92-578A-4AB0-93F7-B0DDB2537D6C}" dt="2019-02-25T13:57:56.711" v="41" actId="20577"/>
        <pc:sldMkLst>
          <pc:docMk/>
          <pc:sldMk cId="3238018555" sldId="472"/>
        </pc:sldMkLst>
      </pc:sldChg>
      <pc:sldChg chg="modSp">
        <pc:chgData name="SPRAGG, Jennifer" userId="f76a7e27-a527-487e-aec8-4e6f8ec95d11" providerId="ADAL" clId="{171B7B92-578A-4AB0-93F7-B0DDB2537D6C}" dt="2019-02-25T13:58:30.594" v="51" actId="1038"/>
        <pc:sldMkLst>
          <pc:docMk/>
          <pc:sldMk cId="1338211842" sldId="473"/>
        </pc:sldMkLst>
        <pc:spChg chg="mod">
          <ac:chgData name="SPRAGG, Jennifer" userId="f76a7e27-a527-487e-aec8-4e6f8ec95d11" providerId="ADAL" clId="{171B7B92-578A-4AB0-93F7-B0DDB2537D6C}" dt="2019-02-25T13:13:59.518" v="8" actId="207"/>
          <ac:spMkLst>
            <pc:docMk/>
            <pc:sldMk cId="1338211842" sldId="473"/>
            <ac:spMk id="5" creationId="{DB4EFC81-5338-485F-A4AD-685DA087B549}"/>
          </ac:spMkLst>
        </pc:spChg>
        <pc:picChg chg="mod">
          <ac:chgData name="SPRAGG, Jennifer" userId="f76a7e27-a527-487e-aec8-4e6f8ec95d11" providerId="ADAL" clId="{171B7B92-578A-4AB0-93F7-B0DDB2537D6C}" dt="2019-02-25T13:58:30.594" v="51" actId="1038"/>
          <ac:picMkLst>
            <pc:docMk/>
            <pc:sldMk cId="1338211842" sldId="473"/>
            <ac:picMk id="3" creationId="{BA2A96D6-4CD4-45BA-8587-73530BFFAA56}"/>
          </ac:picMkLst>
        </pc:picChg>
      </pc:sldChg>
      <pc:sldChg chg="delSp modSp">
        <pc:chgData name="SPRAGG, Jennifer" userId="f76a7e27-a527-487e-aec8-4e6f8ec95d11" providerId="ADAL" clId="{171B7B92-578A-4AB0-93F7-B0DDB2537D6C}" dt="2019-02-25T13:57:35.528" v="39" actId="1076"/>
        <pc:sldMkLst>
          <pc:docMk/>
          <pc:sldMk cId="2396329590" sldId="474"/>
        </pc:sldMkLst>
        <pc:spChg chg="mod">
          <ac:chgData name="SPRAGG, Jennifer" userId="f76a7e27-a527-487e-aec8-4e6f8ec95d11" providerId="ADAL" clId="{171B7B92-578A-4AB0-93F7-B0DDB2537D6C}" dt="2019-02-25T13:57:35.528" v="39" actId="1076"/>
          <ac:spMkLst>
            <pc:docMk/>
            <pc:sldMk cId="2396329590" sldId="474"/>
            <ac:spMk id="3" creationId="{B62FC3FF-BA8B-4C50-BE01-AB8F0BAB9385}"/>
          </ac:spMkLst>
        </pc:spChg>
        <pc:picChg chg="mod">
          <ac:chgData name="SPRAGG, Jennifer" userId="f76a7e27-a527-487e-aec8-4e6f8ec95d11" providerId="ADAL" clId="{171B7B92-578A-4AB0-93F7-B0DDB2537D6C}" dt="2019-02-25T13:57:32.670" v="38" actId="1076"/>
          <ac:picMkLst>
            <pc:docMk/>
            <pc:sldMk cId="2396329590" sldId="474"/>
            <ac:picMk id="6" creationId="{00000000-0000-0000-0000-000000000000}"/>
          </ac:picMkLst>
        </pc:picChg>
        <pc:picChg chg="del">
          <ac:chgData name="SPRAGG, Jennifer" userId="f76a7e27-a527-487e-aec8-4e6f8ec95d11" providerId="ADAL" clId="{171B7B92-578A-4AB0-93F7-B0DDB2537D6C}" dt="2019-02-25T13:57:25.732" v="35" actId="478"/>
          <ac:picMkLst>
            <pc:docMk/>
            <pc:sldMk cId="2396329590" sldId="474"/>
            <ac:picMk id="8" creationId="{00000000-0000-0000-0000-000000000000}"/>
          </ac:picMkLst>
        </pc:picChg>
        <pc:picChg chg="del">
          <ac:chgData name="SPRAGG, Jennifer" userId="f76a7e27-a527-487e-aec8-4e6f8ec95d11" providerId="ADAL" clId="{171B7B92-578A-4AB0-93F7-B0DDB2537D6C}" dt="2019-02-25T13:57:26.997" v="36" actId="478"/>
          <ac:picMkLst>
            <pc:docMk/>
            <pc:sldMk cId="2396329590" sldId="474"/>
            <ac:picMk id="11"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C73CF-A67A-5344-88DA-50F20C1A12DB}" type="doc">
      <dgm:prSet loTypeId="urn:microsoft.com/office/officeart/2005/8/layout/hProcess11" loCatId="" qsTypeId="urn:microsoft.com/office/officeart/2005/8/quickstyle/simple1" qsCatId="simple" csTypeId="urn:microsoft.com/office/officeart/2005/8/colors/accent1_1" csCatId="accent1" phldr="1"/>
      <dgm:spPr/>
      <dgm:t>
        <a:bodyPr/>
        <a:lstStyle/>
        <a:p>
          <a:endParaRPr lang="en-US"/>
        </a:p>
      </dgm:t>
    </dgm:pt>
    <dgm:pt modelId="{7C708140-1C87-784C-861F-A5389C26BB72}">
      <dgm:prSet phldrT="[Text]" custT="1"/>
      <dgm:spPr/>
      <dgm:t>
        <a:bodyPr/>
        <a:lstStyle/>
        <a:p>
          <a:r>
            <a:rPr lang="en-US" sz="2400" b="1" dirty="0"/>
            <a:t>1914- 18</a:t>
          </a:r>
        </a:p>
        <a:p>
          <a:r>
            <a:rPr lang="en-US" sz="2400" dirty="0"/>
            <a:t>WWI</a:t>
          </a:r>
        </a:p>
      </dgm:t>
    </dgm:pt>
    <dgm:pt modelId="{D4FB1EC2-859F-5445-A18C-D10507D452AE}" type="parTrans" cxnId="{4A67DC0E-6FD7-284E-BD57-B8943568EF55}">
      <dgm:prSet/>
      <dgm:spPr/>
      <dgm:t>
        <a:bodyPr/>
        <a:lstStyle/>
        <a:p>
          <a:endParaRPr lang="en-US" sz="2400"/>
        </a:p>
      </dgm:t>
    </dgm:pt>
    <dgm:pt modelId="{468C44BE-B9CA-7748-A997-440DCE8834D0}" type="sibTrans" cxnId="{4A67DC0E-6FD7-284E-BD57-B8943568EF55}">
      <dgm:prSet/>
      <dgm:spPr/>
      <dgm:t>
        <a:bodyPr/>
        <a:lstStyle/>
        <a:p>
          <a:endParaRPr lang="en-US" sz="2400"/>
        </a:p>
      </dgm:t>
    </dgm:pt>
    <dgm:pt modelId="{2EDF0340-136C-BF45-9A67-2B6684448006}">
      <dgm:prSet custT="1"/>
      <dgm:spPr/>
      <dgm:t>
        <a:bodyPr/>
        <a:lstStyle/>
        <a:p>
          <a:r>
            <a:rPr lang="en-US" sz="2400" b="1" dirty="0"/>
            <a:t>1947-1991</a:t>
          </a:r>
        </a:p>
        <a:p>
          <a:r>
            <a:rPr lang="en-US" sz="2400" dirty="0"/>
            <a:t>Cold War</a:t>
          </a:r>
        </a:p>
      </dgm:t>
    </dgm:pt>
    <dgm:pt modelId="{A20F4180-0FD5-9240-A6B8-E36AE5E42E07}" type="parTrans" cxnId="{15613834-5B88-5149-9F13-0B46355F5C23}">
      <dgm:prSet/>
      <dgm:spPr/>
      <dgm:t>
        <a:bodyPr/>
        <a:lstStyle/>
        <a:p>
          <a:endParaRPr lang="en-US" sz="2400"/>
        </a:p>
      </dgm:t>
    </dgm:pt>
    <dgm:pt modelId="{75A6E4AB-F5E4-EB43-BB90-BF9641A4C958}" type="sibTrans" cxnId="{15613834-5B88-5149-9F13-0B46355F5C23}">
      <dgm:prSet/>
      <dgm:spPr/>
      <dgm:t>
        <a:bodyPr/>
        <a:lstStyle/>
        <a:p>
          <a:endParaRPr lang="en-US" sz="2400"/>
        </a:p>
      </dgm:t>
    </dgm:pt>
    <dgm:pt modelId="{47CCCA52-7BBF-BE42-9534-44025F851F19}">
      <dgm:prSet custT="1"/>
      <dgm:spPr/>
      <dgm:t>
        <a:bodyPr/>
        <a:lstStyle/>
        <a:p>
          <a:r>
            <a:rPr lang="en-US" sz="2400" b="1" dirty="0"/>
            <a:t>1997</a:t>
          </a:r>
        </a:p>
        <a:p>
          <a:r>
            <a:rPr lang="en-US" sz="2400" dirty="0"/>
            <a:t>Chemical Weapons Convention</a:t>
          </a:r>
        </a:p>
      </dgm:t>
    </dgm:pt>
    <dgm:pt modelId="{28266FC3-017A-4A49-BE1C-48D94196C7F5}" type="parTrans" cxnId="{A944027D-D267-C34B-9CD4-94C1140DAB22}">
      <dgm:prSet/>
      <dgm:spPr/>
      <dgm:t>
        <a:bodyPr/>
        <a:lstStyle/>
        <a:p>
          <a:endParaRPr lang="en-US" sz="2400"/>
        </a:p>
      </dgm:t>
    </dgm:pt>
    <dgm:pt modelId="{2A3294A3-E4B5-3146-A62F-6C7CCC7074DF}" type="sibTrans" cxnId="{A944027D-D267-C34B-9CD4-94C1140DAB22}">
      <dgm:prSet/>
      <dgm:spPr/>
      <dgm:t>
        <a:bodyPr/>
        <a:lstStyle/>
        <a:p>
          <a:endParaRPr lang="en-US" sz="2400"/>
        </a:p>
      </dgm:t>
    </dgm:pt>
    <dgm:pt modelId="{49992493-553E-B148-917F-41A7CEB5232F}">
      <dgm:prSet custT="1"/>
      <dgm:spPr/>
      <dgm:t>
        <a:bodyPr/>
        <a:lstStyle/>
        <a:p>
          <a:r>
            <a:rPr lang="en-US" sz="2400" b="1" dirty="0"/>
            <a:t>1925</a:t>
          </a:r>
        </a:p>
        <a:p>
          <a:r>
            <a:rPr lang="en-US" sz="2400" dirty="0"/>
            <a:t>Geneva Protocol</a:t>
          </a:r>
        </a:p>
      </dgm:t>
    </dgm:pt>
    <dgm:pt modelId="{55772454-F11E-724A-BA11-0685D27531F1}" type="parTrans" cxnId="{A95EA5DD-407B-9D41-A650-6D8CEA0FAEA9}">
      <dgm:prSet/>
      <dgm:spPr/>
      <dgm:t>
        <a:bodyPr/>
        <a:lstStyle/>
        <a:p>
          <a:endParaRPr lang="en-US" sz="2400"/>
        </a:p>
      </dgm:t>
    </dgm:pt>
    <dgm:pt modelId="{5C7CB2F2-D69A-C143-8F4B-48972663A4D8}" type="sibTrans" cxnId="{A95EA5DD-407B-9D41-A650-6D8CEA0FAEA9}">
      <dgm:prSet/>
      <dgm:spPr/>
      <dgm:t>
        <a:bodyPr/>
        <a:lstStyle/>
        <a:p>
          <a:endParaRPr lang="en-US" sz="2400"/>
        </a:p>
      </dgm:t>
    </dgm:pt>
    <dgm:pt modelId="{7D99527F-413C-3A4C-B041-2803133FB8D1}" type="pres">
      <dgm:prSet presAssocID="{E15C73CF-A67A-5344-88DA-50F20C1A12DB}" presName="Name0" presStyleCnt="0">
        <dgm:presLayoutVars>
          <dgm:dir/>
          <dgm:resizeHandles val="exact"/>
        </dgm:presLayoutVars>
      </dgm:prSet>
      <dgm:spPr/>
      <dgm:t>
        <a:bodyPr/>
        <a:lstStyle/>
        <a:p>
          <a:endParaRPr lang="en-GB"/>
        </a:p>
      </dgm:t>
    </dgm:pt>
    <dgm:pt modelId="{01028195-3EBA-1A4A-A888-E74B641BD493}" type="pres">
      <dgm:prSet presAssocID="{E15C73CF-A67A-5344-88DA-50F20C1A12DB}" presName="arrow" presStyleLbl="bgShp" presStyleIdx="0" presStyleCnt="1"/>
      <dgm:spPr>
        <a:solidFill>
          <a:schemeClr val="tx1">
            <a:lumMod val="60000"/>
            <a:lumOff val="40000"/>
          </a:schemeClr>
        </a:solidFill>
        <a:ln w="38100">
          <a:solidFill>
            <a:schemeClr val="accent1">
              <a:lumMod val="75000"/>
            </a:schemeClr>
          </a:solidFill>
        </a:ln>
      </dgm:spPr>
    </dgm:pt>
    <dgm:pt modelId="{D105BBCC-F433-5443-8EEF-CD6622E3564A}" type="pres">
      <dgm:prSet presAssocID="{E15C73CF-A67A-5344-88DA-50F20C1A12DB}" presName="points" presStyleCnt="0"/>
      <dgm:spPr/>
    </dgm:pt>
    <dgm:pt modelId="{2AF6EFA8-BEC4-5A47-BE7C-4C1C6A5CC5A9}" type="pres">
      <dgm:prSet presAssocID="{7C708140-1C87-784C-861F-A5389C26BB72}" presName="compositeA" presStyleCnt="0"/>
      <dgm:spPr/>
    </dgm:pt>
    <dgm:pt modelId="{032F73DB-9D62-7840-BC09-72FDBCE183B7}" type="pres">
      <dgm:prSet presAssocID="{7C708140-1C87-784C-861F-A5389C26BB72}" presName="textA" presStyleLbl="revTx" presStyleIdx="0" presStyleCnt="4" custScaleX="315841">
        <dgm:presLayoutVars>
          <dgm:bulletEnabled val="1"/>
        </dgm:presLayoutVars>
      </dgm:prSet>
      <dgm:spPr/>
      <dgm:t>
        <a:bodyPr/>
        <a:lstStyle/>
        <a:p>
          <a:endParaRPr lang="en-GB"/>
        </a:p>
      </dgm:t>
    </dgm:pt>
    <dgm:pt modelId="{CEC4751D-BF87-6F42-B09E-906E9D807499}" type="pres">
      <dgm:prSet presAssocID="{7C708140-1C87-784C-861F-A5389C26BB72}" presName="circleA" presStyleLbl="node1" presStyleIdx="0" presStyleCnt="4"/>
      <dgm:spPr/>
    </dgm:pt>
    <dgm:pt modelId="{A5D42028-3389-EF41-89FC-439BE27DE9C3}" type="pres">
      <dgm:prSet presAssocID="{7C708140-1C87-784C-861F-A5389C26BB72}" presName="spaceA" presStyleCnt="0"/>
      <dgm:spPr/>
    </dgm:pt>
    <dgm:pt modelId="{0860AC89-A68A-D943-BE5E-81E67FFD4224}" type="pres">
      <dgm:prSet presAssocID="{468C44BE-B9CA-7748-A997-440DCE8834D0}" presName="space" presStyleCnt="0"/>
      <dgm:spPr/>
    </dgm:pt>
    <dgm:pt modelId="{00E1E96A-0DF1-6244-AA0E-930AF5C9A0F1}" type="pres">
      <dgm:prSet presAssocID="{49992493-553E-B148-917F-41A7CEB5232F}" presName="compositeB" presStyleCnt="0"/>
      <dgm:spPr/>
    </dgm:pt>
    <dgm:pt modelId="{CF052CBA-6D0F-3043-8902-97F93F602E91}" type="pres">
      <dgm:prSet presAssocID="{49992493-553E-B148-917F-41A7CEB5232F}" presName="textB" presStyleLbl="revTx" presStyleIdx="1" presStyleCnt="4" custScaleX="543106">
        <dgm:presLayoutVars>
          <dgm:bulletEnabled val="1"/>
        </dgm:presLayoutVars>
      </dgm:prSet>
      <dgm:spPr/>
      <dgm:t>
        <a:bodyPr/>
        <a:lstStyle/>
        <a:p>
          <a:endParaRPr lang="en-GB"/>
        </a:p>
      </dgm:t>
    </dgm:pt>
    <dgm:pt modelId="{7610DE7D-346F-A44F-9303-B3F32DFABF3A}" type="pres">
      <dgm:prSet presAssocID="{49992493-553E-B148-917F-41A7CEB5232F}" presName="circleB" presStyleLbl="node1" presStyleIdx="1" presStyleCnt="4"/>
      <dgm:spPr/>
    </dgm:pt>
    <dgm:pt modelId="{1D6580E1-1242-B24C-A9E4-C29915DAD3A9}" type="pres">
      <dgm:prSet presAssocID="{49992493-553E-B148-917F-41A7CEB5232F}" presName="spaceB" presStyleCnt="0"/>
      <dgm:spPr/>
    </dgm:pt>
    <dgm:pt modelId="{CA80A24C-CFD8-7244-B2E5-297E995A2079}" type="pres">
      <dgm:prSet presAssocID="{5C7CB2F2-D69A-C143-8F4B-48972663A4D8}" presName="space" presStyleCnt="0"/>
      <dgm:spPr/>
    </dgm:pt>
    <dgm:pt modelId="{E8C2F0D5-964F-0C4D-A97E-25F338731D0E}" type="pres">
      <dgm:prSet presAssocID="{2EDF0340-136C-BF45-9A67-2B6684448006}" presName="compositeA" presStyleCnt="0"/>
      <dgm:spPr/>
    </dgm:pt>
    <dgm:pt modelId="{A9F1C567-9EF5-3B41-A0D2-7B51F48235B7}" type="pres">
      <dgm:prSet presAssocID="{2EDF0340-136C-BF45-9A67-2B6684448006}" presName="textA" presStyleLbl="revTx" presStyleIdx="2" presStyleCnt="4" custScaleX="476794">
        <dgm:presLayoutVars>
          <dgm:bulletEnabled val="1"/>
        </dgm:presLayoutVars>
      </dgm:prSet>
      <dgm:spPr/>
      <dgm:t>
        <a:bodyPr/>
        <a:lstStyle/>
        <a:p>
          <a:endParaRPr lang="en-GB"/>
        </a:p>
      </dgm:t>
    </dgm:pt>
    <dgm:pt modelId="{8D7BAFF7-2E27-514C-B460-C6DC576923DC}" type="pres">
      <dgm:prSet presAssocID="{2EDF0340-136C-BF45-9A67-2B6684448006}" presName="circleA" presStyleLbl="node1" presStyleIdx="2" presStyleCnt="4"/>
      <dgm:spPr/>
    </dgm:pt>
    <dgm:pt modelId="{889B5DC5-D84B-8A4E-A87F-EA27CF6BE7CE}" type="pres">
      <dgm:prSet presAssocID="{2EDF0340-136C-BF45-9A67-2B6684448006}" presName="spaceA" presStyleCnt="0"/>
      <dgm:spPr/>
    </dgm:pt>
    <dgm:pt modelId="{B8BB6A28-A777-B24A-B55C-E731113E79BA}" type="pres">
      <dgm:prSet presAssocID="{75A6E4AB-F5E4-EB43-BB90-BF9641A4C958}" presName="space" presStyleCnt="0"/>
      <dgm:spPr/>
    </dgm:pt>
    <dgm:pt modelId="{00BECE24-657A-B548-ADA7-835AF5127B34}" type="pres">
      <dgm:prSet presAssocID="{47CCCA52-7BBF-BE42-9534-44025F851F19}" presName="compositeB" presStyleCnt="0"/>
      <dgm:spPr/>
    </dgm:pt>
    <dgm:pt modelId="{12714A21-2ABD-DD46-A018-85B9A69D6DD0}" type="pres">
      <dgm:prSet presAssocID="{47CCCA52-7BBF-BE42-9534-44025F851F19}" presName="textB" presStyleLbl="revTx" presStyleIdx="3" presStyleCnt="4" custScaleX="468592">
        <dgm:presLayoutVars>
          <dgm:bulletEnabled val="1"/>
        </dgm:presLayoutVars>
      </dgm:prSet>
      <dgm:spPr/>
      <dgm:t>
        <a:bodyPr/>
        <a:lstStyle/>
        <a:p>
          <a:endParaRPr lang="en-GB"/>
        </a:p>
      </dgm:t>
    </dgm:pt>
    <dgm:pt modelId="{C469A838-FB89-6841-B5E2-052F1CF2DB24}" type="pres">
      <dgm:prSet presAssocID="{47CCCA52-7BBF-BE42-9534-44025F851F19}" presName="circleB" presStyleLbl="node1" presStyleIdx="3" presStyleCnt="4"/>
      <dgm:spPr/>
    </dgm:pt>
    <dgm:pt modelId="{315E6D94-A73B-C443-8C39-1FB5C53655F4}" type="pres">
      <dgm:prSet presAssocID="{47CCCA52-7BBF-BE42-9534-44025F851F19}" presName="spaceB" presStyleCnt="0"/>
      <dgm:spPr/>
    </dgm:pt>
  </dgm:ptLst>
  <dgm:cxnLst>
    <dgm:cxn modelId="{FA03E25B-6935-964A-B82A-C9ED04D29CC2}" type="presOf" srcId="{E15C73CF-A67A-5344-88DA-50F20C1A12DB}" destId="{7D99527F-413C-3A4C-B041-2803133FB8D1}" srcOrd="0" destOrd="0" presId="urn:microsoft.com/office/officeart/2005/8/layout/hProcess11"/>
    <dgm:cxn modelId="{0F63AF38-E29A-9248-8145-1045CDA439ED}" type="presOf" srcId="{49992493-553E-B148-917F-41A7CEB5232F}" destId="{CF052CBA-6D0F-3043-8902-97F93F602E91}" srcOrd="0" destOrd="0" presId="urn:microsoft.com/office/officeart/2005/8/layout/hProcess11"/>
    <dgm:cxn modelId="{7B2255B8-05F6-474C-ACDB-E0E79ECE59AF}" type="presOf" srcId="{7C708140-1C87-784C-861F-A5389C26BB72}" destId="{032F73DB-9D62-7840-BC09-72FDBCE183B7}" srcOrd="0" destOrd="0" presId="urn:microsoft.com/office/officeart/2005/8/layout/hProcess11"/>
    <dgm:cxn modelId="{54A8D89E-322B-EC48-83E4-35C40E07409D}" type="presOf" srcId="{47CCCA52-7BBF-BE42-9534-44025F851F19}" destId="{12714A21-2ABD-DD46-A018-85B9A69D6DD0}" srcOrd="0" destOrd="0" presId="urn:microsoft.com/office/officeart/2005/8/layout/hProcess11"/>
    <dgm:cxn modelId="{A944027D-D267-C34B-9CD4-94C1140DAB22}" srcId="{E15C73CF-A67A-5344-88DA-50F20C1A12DB}" destId="{47CCCA52-7BBF-BE42-9534-44025F851F19}" srcOrd="3" destOrd="0" parTransId="{28266FC3-017A-4A49-BE1C-48D94196C7F5}" sibTransId="{2A3294A3-E4B5-3146-A62F-6C7CCC7074DF}"/>
    <dgm:cxn modelId="{15613834-5B88-5149-9F13-0B46355F5C23}" srcId="{E15C73CF-A67A-5344-88DA-50F20C1A12DB}" destId="{2EDF0340-136C-BF45-9A67-2B6684448006}" srcOrd="2" destOrd="0" parTransId="{A20F4180-0FD5-9240-A6B8-E36AE5E42E07}" sibTransId="{75A6E4AB-F5E4-EB43-BB90-BF9641A4C958}"/>
    <dgm:cxn modelId="{A95EA5DD-407B-9D41-A650-6D8CEA0FAEA9}" srcId="{E15C73CF-A67A-5344-88DA-50F20C1A12DB}" destId="{49992493-553E-B148-917F-41A7CEB5232F}" srcOrd="1" destOrd="0" parTransId="{55772454-F11E-724A-BA11-0685D27531F1}" sibTransId="{5C7CB2F2-D69A-C143-8F4B-48972663A4D8}"/>
    <dgm:cxn modelId="{4A67DC0E-6FD7-284E-BD57-B8943568EF55}" srcId="{E15C73CF-A67A-5344-88DA-50F20C1A12DB}" destId="{7C708140-1C87-784C-861F-A5389C26BB72}" srcOrd="0" destOrd="0" parTransId="{D4FB1EC2-859F-5445-A18C-D10507D452AE}" sibTransId="{468C44BE-B9CA-7748-A997-440DCE8834D0}"/>
    <dgm:cxn modelId="{22CC0415-B7A1-1C49-902D-14BEBCCBAE68}" type="presOf" srcId="{2EDF0340-136C-BF45-9A67-2B6684448006}" destId="{A9F1C567-9EF5-3B41-A0D2-7B51F48235B7}" srcOrd="0" destOrd="0" presId="urn:microsoft.com/office/officeart/2005/8/layout/hProcess11"/>
    <dgm:cxn modelId="{B4A1290F-5504-D846-A45B-CE7E2B076FB2}" type="presParOf" srcId="{7D99527F-413C-3A4C-B041-2803133FB8D1}" destId="{01028195-3EBA-1A4A-A888-E74B641BD493}" srcOrd="0" destOrd="0" presId="urn:microsoft.com/office/officeart/2005/8/layout/hProcess11"/>
    <dgm:cxn modelId="{793D73B7-522B-1941-AA9F-B8ABEF9A7198}" type="presParOf" srcId="{7D99527F-413C-3A4C-B041-2803133FB8D1}" destId="{D105BBCC-F433-5443-8EEF-CD6622E3564A}" srcOrd="1" destOrd="0" presId="urn:microsoft.com/office/officeart/2005/8/layout/hProcess11"/>
    <dgm:cxn modelId="{140F1099-A752-224E-9D6B-E3487CC4016E}" type="presParOf" srcId="{D105BBCC-F433-5443-8EEF-CD6622E3564A}" destId="{2AF6EFA8-BEC4-5A47-BE7C-4C1C6A5CC5A9}" srcOrd="0" destOrd="0" presId="urn:microsoft.com/office/officeart/2005/8/layout/hProcess11"/>
    <dgm:cxn modelId="{F613A5AD-C96A-C544-9278-DE6A29CB4E6D}" type="presParOf" srcId="{2AF6EFA8-BEC4-5A47-BE7C-4C1C6A5CC5A9}" destId="{032F73DB-9D62-7840-BC09-72FDBCE183B7}" srcOrd="0" destOrd="0" presId="urn:microsoft.com/office/officeart/2005/8/layout/hProcess11"/>
    <dgm:cxn modelId="{E4793154-1AE9-384A-A578-8B4F1BF173EB}" type="presParOf" srcId="{2AF6EFA8-BEC4-5A47-BE7C-4C1C6A5CC5A9}" destId="{CEC4751D-BF87-6F42-B09E-906E9D807499}" srcOrd="1" destOrd="0" presId="urn:microsoft.com/office/officeart/2005/8/layout/hProcess11"/>
    <dgm:cxn modelId="{284D7994-316E-B74A-B9C0-EE7F3E4AC63C}" type="presParOf" srcId="{2AF6EFA8-BEC4-5A47-BE7C-4C1C6A5CC5A9}" destId="{A5D42028-3389-EF41-89FC-439BE27DE9C3}" srcOrd="2" destOrd="0" presId="urn:microsoft.com/office/officeart/2005/8/layout/hProcess11"/>
    <dgm:cxn modelId="{1F2F1E2C-B904-634A-9038-44954B6113C8}" type="presParOf" srcId="{D105BBCC-F433-5443-8EEF-CD6622E3564A}" destId="{0860AC89-A68A-D943-BE5E-81E67FFD4224}" srcOrd="1" destOrd="0" presId="urn:microsoft.com/office/officeart/2005/8/layout/hProcess11"/>
    <dgm:cxn modelId="{98B37F7A-881A-7A41-9464-357A384F45FD}" type="presParOf" srcId="{D105BBCC-F433-5443-8EEF-CD6622E3564A}" destId="{00E1E96A-0DF1-6244-AA0E-930AF5C9A0F1}" srcOrd="2" destOrd="0" presId="urn:microsoft.com/office/officeart/2005/8/layout/hProcess11"/>
    <dgm:cxn modelId="{138579B4-68A9-BD40-9A69-F517FBABB0A4}" type="presParOf" srcId="{00E1E96A-0DF1-6244-AA0E-930AF5C9A0F1}" destId="{CF052CBA-6D0F-3043-8902-97F93F602E91}" srcOrd="0" destOrd="0" presId="urn:microsoft.com/office/officeart/2005/8/layout/hProcess11"/>
    <dgm:cxn modelId="{433F44E4-A12C-3E48-8967-08FE4D1E2188}" type="presParOf" srcId="{00E1E96A-0DF1-6244-AA0E-930AF5C9A0F1}" destId="{7610DE7D-346F-A44F-9303-B3F32DFABF3A}" srcOrd="1" destOrd="0" presId="urn:microsoft.com/office/officeart/2005/8/layout/hProcess11"/>
    <dgm:cxn modelId="{1EF8AFF6-FCC4-3D4D-86B2-0302CBF65A5C}" type="presParOf" srcId="{00E1E96A-0DF1-6244-AA0E-930AF5C9A0F1}" destId="{1D6580E1-1242-B24C-A9E4-C29915DAD3A9}" srcOrd="2" destOrd="0" presId="urn:microsoft.com/office/officeart/2005/8/layout/hProcess11"/>
    <dgm:cxn modelId="{5296FE0F-335F-F84D-B4F4-3FB8C5B7C98D}" type="presParOf" srcId="{D105BBCC-F433-5443-8EEF-CD6622E3564A}" destId="{CA80A24C-CFD8-7244-B2E5-297E995A2079}" srcOrd="3" destOrd="0" presId="urn:microsoft.com/office/officeart/2005/8/layout/hProcess11"/>
    <dgm:cxn modelId="{D2F9300B-BBE4-554E-9404-1064A225D5F7}" type="presParOf" srcId="{D105BBCC-F433-5443-8EEF-CD6622E3564A}" destId="{E8C2F0D5-964F-0C4D-A97E-25F338731D0E}" srcOrd="4" destOrd="0" presId="urn:microsoft.com/office/officeart/2005/8/layout/hProcess11"/>
    <dgm:cxn modelId="{D40B70D2-B250-534A-B98A-90FD3187012E}" type="presParOf" srcId="{E8C2F0D5-964F-0C4D-A97E-25F338731D0E}" destId="{A9F1C567-9EF5-3B41-A0D2-7B51F48235B7}" srcOrd="0" destOrd="0" presId="urn:microsoft.com/office/officeart/2005/8/layout/hProcess11"/>
    <dgm:cxn modelId="{8DE4A569-BBA2-3243-8222-F8230595542D}" type="presParOf" srcId="{E8C2F0D5-964F-0C4D-A97E-25F338731D0E}" destId="{8D7BAFF7-2E27-514C-B460-C6DC576923DC}" srcOrd="1" destOrd="0" presId="urn:microsoft.com/office/officeart/2005/8/layout/hProcess11"/>
    <dgm:cxn modelId="{14046D72-3F47-D64B-9DDA-7BC2D8298ED0}" type="presParOf" srcId="{E8C2F0D5-964F-0C4D-A97E-25F338731D0E}" destId="{889B5DC5-D84B-8A4E-A87F-EA27CF6BE7CE}" srcOrd="2" destOrd="0" presId="urn:microsoft.com/office/officeart/2005/8/layout/hProcess11"/>
    <dgm:cxn modelId="{AB0C4189-7DE0-D64A-8EEB-EB3D1E647349}" type="presParOf" srcId="{D105BBCC-F433-5443-8EEF-CD6622E3564A}" destId="{B8BB6A28-A777-B24A-B55C-E731113E79BA}" srcOrd="5" destOrd="0" presId="urn:microsoft.com/office/officeart/2005/8/layout/hProcess11"/>
    <dgm:cxn modelId="{790E8380-AD7F-184E-8898-59E3B0F35553}" type="presParOf" srcId="{D105BBCC-F433-5443-8EEF-CD6622E3564A}" destId="{00BECE24-657A-B548-ADA7-835AF5127B34}" srcOrd="6" destOrd="0" presId="urn:microsoft.com/office/officeart/2005/8/layout/hProcess11"/>
    <dgm:cxn modelId="{ABC6001E-CCB9-E24B-B50B-BF9D42A568C9}" type="presParOf" srcId="{00BECE24-657A-B548-ADA7-835AF5127B34}" destId="{12714A21-2ABD-DD46-A018-85B9A69D6DD0}" srcOrd="0" destOrd="0" presId="urn:microsoft.com/office/officeart/2005/8/layout/hProcess11"/>
    <dgm:cxn modelId="{64B3E0B2-346C-2348-B955-151E35CC8BEA}" type="presParOf" srcId="{00BECE24-657A-B548-ADA7-835AF5127B34}" destId="{C469A838-FB89-6841-B5E2-052F1CF2DB24}" srcOrd="1" destOrd="0" presId="urn:microsoft.com/office/officeart/2005/8/layout/hProcess11"/>
    <dgm:cxn modelId="{590E7D49-C7FE-F041-97D3-7119058A0A07}" type="presParOf" srcId="{00BECE24-657A-B548-ADA7-835AF5127B34}" destId="{315E6D94-A73B-C443-8C39-1FB5C53655F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C73CF-A67A-5344-88DA-50F20C1A12DB}" type="doc">
      <dgm:prSet loTypeId="urn:microsoft.com/office/officeart/2005/8/layout/hProcess11" loCatId="" qsTypeId="urn:microsoft.com/office/officeart/2005/8/quickstyle/simple1" qsCatId="simple" csTypeId="urn:microsoft.com/office/officeart/2005/8/colors/accent1_1" csCatId="accent1" phldr="1"/>
      <dgm:spPr/>
      <dgm:t>
        <a:bodyPr/>
        <a:lstStyle/>
        <a:p>
          <a:endParaRPr lang="en-US"/>
        </a:p>
      </dgm:t>
    </dgm:pt>
    <dgm:pt modelId="{7C708140-1C87-784C-861F-A5389C26BB72}">
      <dgm:prSet phldrT="[Text]" custT="1"/>
      <dgm:spPr/>
      <dgm:t>
        <a:bodyPr/>
        <a:lstStyle/>
        <a:p>
          <a:r>
            <a:rPr lang="en-US" sz="2400" b="1" dirty="0"/>
            <a:t>2011 – present</a:t>
          </a:r>
        </a:p>
        <a:p>
          <a:r>
            <a:rPr lang="en-US" sz="2400" dirty="0"/>
            <a:t>Syrian civil war</a:t>
          </a:r>
        </a:p>
      </dgm:t>
    </dgm:pt>
    <dgm:pt modelId="{D4FB1EC2-859F-5445-A18C-D10507D452AE}" type="parTrans" cxnId="{4A67DC0E-6FD7-284E-BD57-B8943568EF55}">
      <dgm:prSet/>
      <dgm:spPr/>
      <dgm:t>
        <a:bodyPr/>
        <a:lstStyle/>
        <a:p>
          <a:endParaRPr lang="en-US" sz="2400"/>
        </a:p>
      </dgm:t>
    </dgm:pt>
    <dgm:pt modelId="{468C44BE-B9CA-7748-A997-440DCE8834D0}" type="sibTrans" cxnId="{4A67DC0E-6FD7-284E-BD57-B8943568EF55}">
      <dgm:prSet/>
      <dgm:spPr/>
      <dgm:t>
        <a:bodyPr/>
        <a:lstStyle/>
        <a:p>
          <a:endParaRPr lang="en-US" sz="2400"/>
        </a:p>
      </dgm:t>
    </dgm:pt>
    <dgm:pt modelId="{2EDF0340-136C-BF45-9A67-2B6684448006}">
      <dgm:prSet custT="1"/>
      <dgm:spPr/>
      <dgm:t>
        <a:bodyPr/>
        <a:lstStyle/>
        <a:p>
          <a:r>
            <a:rPr lang="en-US" sz="2400" b="1" dirty="0"/>
            <a:t>2017</a:t>
          </a:r>
        </a:p>
        <a:p>
          <a:r>
            <a:rPr lang="en-US" sz="2400" dirty="0"/>
            <a:t>Alleged assassination of Kim Jong-</a:t>
          </a:r>
          <a:r>
            <a:rPr lang="en-US" sz="2400" dirty="0" err="1"/>
            <a:t>nam</a:t>
          </a:r>
          <a:endParaRPr lang="en-US" sz="2400" dirty="0"/>
        </a:p>
      </dgm:t>
    </dgm:pt>
    <dgm:pt modelId="{A20F4180-0FD5-9240-A6B8-E36AE5E42E07}" type="parTrans" cxnId="{15613834-5B88-5149-9F13-0B46355F5C23}">
      <dgm:prSet/>
      <dgm:spPr/>
      <dgm:t>
        <a:bodyPr/>
        <a:lstStyle/>
        <a:p>
          <a:endParaRPr lang="en-US" sz="2400"/>
        </a:p>
      </dgm:t>
    </dgm:pt>
    <dgm:pt modelId="{75A6E4AB-F5E4-EB43-BB90-BF9641A4C958}" type="sibTrans" cxnId="{15613834-5B88-5149-9F13-0B46355F5C23}">
      <dgm:prSet/>
      <dgm:spPr/>
      <dgm:t>
        <a:bodyPr/>
        <a:lstStyle/>
        <a:p>
          <a:endParaRPr lang="en-US" sz="2400"/>
        </a:p>
      </dgm:t>
    </dgm:pt>
    <dgm:pt modelId="{47CCCA52-7BBF-BE42-9534-44025F851F19}">
      <dgm:prSet custT="1"/>
      <dgm:spPr/>
      <dgm:t>
        <a:bodyPr/>
        <a:lstStyle/>
        <a:p>
          <a:r>
            <a:rPr lang="en-US" sz="2400" b="1" dirty="0"/>
            <a:t>2018</a:t>
          </a:r>
        </a:p>
        <a:p>
          <a:r>
            <a:rPr lang="en-US" sz="2400" dirty="0"/>
            <a:t>Salisbury &amp; Amesbury incidents</a:t>
          </a:r>
        </a:p>
      </dgm:t>
    </dgm:pt>
    <dgm:pt modelId="{28266FC3-017A-4A49-BE1C-48D94196C7F5}" type="parTrans" cxnId="{A944027D-D267-C34B-9CD4-94C1140DAB22}">
      <dgm:prSet/>
      <dgm:spPr/>
      <dgm:t>
        <a:bodyPr/>
        <a:lstStyle/>
        <a:p>
          <a:endParaRPr lang="en-US" sz="2400"/>
        </a:p>
      </dgm:t>
    </dgm:pt>
    <dgm:pt modelId="{2A3294A3-E4B5-3146-A62F-6C7CCC7074DF}" type="sibTrans" cxnId="{A944027D-D267-C34B-9CD4-94C1140DAB22}">
      <dgm:prSet/>
      <dgm:spPr/>
      <dgm:t>
        <a:bodyPr/>
        <a:lstStyle/>
        <a:p>
          <a:endParaRPr lang="en-US" sz="2400"/>
        </a:p>
      </dgm:t>
    </dgm:pt>
    <dgm:pt modelId="{49992493-553E-B148-917F-41A7CEB5232F}">
      <dgm:prSet custT="1"/>
      <dgm:spPr/>
      <dgm:t>
        <a:bodyPr/>
        <a:lstStyle/>
        <a:p>
          <a:r>
            <a:rPr lang="en-US" sz="2400" b="1" dirty="0"/>
            <a:t>2014 -2017</a:t>
          </a:r>
        </a:p>
        <a:p>
          <a:r>
            <a:rPr lang="en-US" sz="2400" dirty="0"/>
            <a:t>Reported chemical weapons use by ISIS/Daesh in Iraq</a:t>
          </a:r>
          <a:r>
            <a:rPr lang="en-US" sz="2400" baseline="30000" dirty="0"/>
            <a:t>1</a:t>
          </a:r>
          <a:endParaRPr lang="en-US" sz="2400" dirty="0"/>
        </a:p>
      </dgm:t>
    </dgm:pt>
    <dgm:pt modelId="{55772454-F11E-724A-BA11-0685D27531F1}" type="parTrans" cxnId="{A95EA5DD-407B-9D41-A650-6D8CEA0FAEA9}">
      <dgm:prSet/>
      <dgm:spPr/>
      <dgm:t>
        <a:bodyPr/>
        <a:lstStyle/>
        <a:p>
          <a:endParaRPr lang="en-US" sz="2400"/>
        </a:p>
      </dgm:t>
    </dgm:pt>
    <dgm:pt modelId="{5C7CB2F2-D69A-C143-8F4B-48972663A4D8}" type="sibTrans" cxnId="{A95EA5DD-407B-9D41-A650-6D8CEA0FAEA9}">
      <dgm:prSet/>
      <dgm:spPr/>
      <dgm:t>
        <a:bodyPr/>
        <a:lstStyle/>
        <a:p>
          <a:endParaRPr lang="en-US" sz="2400"/>
        </a:p>
      </dgm:t>
    </dgm:pt>
    <dgm:pt modelId="{7D99527F-413C-3A4C-B041-2803133FB8D1}" type="pres">
      <dgm:prSet presAssocID="{E15C73CF-A67A-5344-88DA-50F20C1A12DB}" presName="Name0" presStyleCnt="0">
        <dgm:presLayoutVars>
          <dgm:dir/>
          <dgm:resizeHandles val="exact"/>
        </dgm:presLayoutVars>
      </dgm:prSet>
      <dgm:spPr/>
      <dgm:t>
        <a:bodyPr/>
        <a:lstStyle/>
        <a:p>
          <a:endParaRPr lang="en-GB"/>
        </a:p>
      </dgm:t>
    </dgm:pt>
    <dgm:pt modelId="{01028195-3EBA-1A4A-A888-E74B641BD493}" type="pres">
      <dgm:prSet presAssocID="{E15C73CF-A67A-5344-88DA-50F20C1A12DB}" presName="arrow" presStyleLbl="bgShp" presStyleIdx="0" presStyleCnt="1"/>
      <dgm:spPr>
        <a:solidFill>
          <a:schemeClr val="tx1">
            <a:lumMod val="60000"/>
            <a:lumOff val="40000"/>
          </a:schemeClr>
        </a:solidFill>
        <a:ln w="38100">
          <a:solidFill>
            <a:schemeClr val="accent1">
              <a:lumMod val="75000"/>
            </a:schemeClr>
          </a:solidFill>
        </a:ln>
      </dgm:spPr>
    </dgm:pt>
    <dgm:pt modelId="{D105BBCC-F433-5443-8EEF-CD6622E3564A}" type="pres">
      <dgm:prSet presAssocID="{E15C73CF-A67A-5344-88DA-50F20C1A12DB}" presName="points" presStyleCnt="0"/>
      <dgm:spPr/>
    </dgm:pt>
    <dgm:pt modelId="{2AF6EFA8-BEC4-5A47-BE7C-4C1C6A5CC5A9}" type="pres">
      <dgm:prSet presAssocID="{7C708140-1C87-784C-861F-A5389C26BB72}" presName="compositeA" presStyleCnt="0"/>
      <dgm:spPr/>
    </dgm:pt>
    <dgm:pt modelId="{032F73DB-9D62-7840-BC09-72FDBCE183B7}" type="pres">
      <dgm:prSet presAssocID="{7C708140-1C87-784C-861F-A5389C26BB72}" presName="textA" presStyleLbl="revTx" presStyleIdx="0" presStyleCnt="4" custScaleX="315841">
        <dgm:presLayoutVars>
          <dgm:bulletEnabled val="1"/>
        </dgm:presLayoutVars>
      </dgm:prSet>
      <dgm:spPr/>
      <dgm:t>
        <a:bodyPr/>
        <a:lstStyle/>
        <a:p>
          <a:endParaRPr lang="en-GB"/>
        </a:p>
      </dgm:t>
    </dgm:pt>
    <dgm:pt modelId="{CEC4751D-BF87-6F42-B09E-906E9D807499}" type="pres">
      <dgm:prSet presAssocID="{7C708140-1C87-784C-861F-A5389C26BB72}" presName="circleA" presStyleLbl="node1" presStyleIdx="0" presStyleCnt="4"/>
      <dgm:spPr/>
    </dgm:pt>
    <dgm:pt modelId="{A5D42028-3389-EF41-89FC-439BE27DE9C3}" type="pres">
      <dgm:prSet presAssocID="{7C708140-1C87-784C-861F-A5389C26BB72}" presName="spaceA" presStyleCnt="0"/>
      <dgm:spPr/>
    </dgm:pt>
    <dgm:pt modelId="{0860AC89-A68A-D943-BE5E-81E67FFD4224}" type="pres">
      <dgm:prSet presAssocID="{468C44BE-B9CA-7748-A997-440DCE8834D0}" presName="space" presStyleCnt="0"/>
      <dgm:spPr/>
    </dgm:pt>
    <dgm:pt modelId="{00E1E96A-0DF1-6244-AA0E-930AF5C9A0F1}" type="pres">
      <dgm:prSet presAssocID="{49992493-553E-B148-917F-41A7CEB5232F}" presName="compositeB" presStyleCnt="0"/>
      <dgm:spPr/>
    </dgm:pt>
    <dgm:pt modelId="{CF052CBA-6D0F-3043-8902-97F93F602E91}" type="pres">
      <dgm:prSet presAssocID="{49992493-553E-B148-917F-41A7CEB5232F}" presName="textB" presStyleLbl="revTx" presStyleIdx="1" presStyleCnt="4" custScaleX="543106">
        <dgm:presLayoutVars>
          <dgm:bulletEnabled val="1"/>
        </dgm:presLayoutVars>
      </dgm:prSet>
      <dgm:spPr/>
      <dgm:t>
        <a:bodyPr/>
        <a:lstStyle/>
        <a:p>
          <a:endParaRPr lang="en-GB"/>
        </a:p>
      </dgm:t>
    </dgm:pt>
    <dgm:pt modelId="{7610DE7D-346F-A44F-9303-B3F32DFABF3A}" type="pres">
      <dgm:prSet presAssocID="{49992493-553E-B148-917F-41A7CEB5232F}" presName="circleB" presStyleLbl="node1" presStyleIdx="1" presStyleCnt="4"/>
      <dgm:spPr/>
    </dgm:pt>
    <dgm:pt modelId="{1D6580E1-1242-B24C-A9E4-C29915DAD3A9}" type="pres">
      <dgm:prSet presAssocID="{49992493-553E-B148-917F-41A7CEB5232F}" presName="spaceB" presStyleCnt="0"/>
      <dgm:spPr/>
    </dgm:pt>
    <dgm:pt modelId="{CA80A24C-CFD8-7244-B2E5-297E995A2079}" type="pres">
      <dgm:prSet presAssocID="{5C7CB2F2-D69A-C143-8F4B-48972663A4D8}" presName="space" presStyleCnt="0"/>
      <dgm:spPr/>
    </dgm:pt>
    <dgm:pt modelId="{E8C2F0D5-964F-0C4D-A97E-25F338731D0E}" type="pres">
      <dgm:prSet presAssocID="{2EDF0340-136C-BF45-9A67-2B6684448006}" presName="compositeA" presStyleCnt="0"/>
      <dgm:spPr/>
    </dgm:pt>
    <dgm:pt modelId="{A9F1C567-9EF5-3B41-A0D2-7B51F48235B7}" type="pres">
      <dgm:prSet presAssocID="{2EDF0340-136C-BF45-9A67-2B6684448006}" presName="textA" presStyleLbl="revTx" presStyleIdx="2" presStyleCnt="4" custScaleX="476794">
        <dgm:presLayoutVars>
          <dgm:bulletEnabled val="1"/>
        </dgm:presLayoutVars>
      </dgm:prSet>
      <dgm:spPr/>
      <dgm:t>
        <a:bodyPr/>
        <a:lstStyle/>
        <a:p>
          <a:endParaRPr lang="en-GB"/>
        </a:p>
      </dgm:t>
    </dgm:pt>
    <dgm:pt modelId="{8D7BAFF7-2E27-514C-B460-C6DC576923DC}" type="pres">
      <dgm:prSet presAssocID="{2EDF0340-136C-BF45-9A67-2B6684448006}" presName="circleA" presStyleLbl="node1" presStyleIdx="2" presStyleCnt="4"/>
      <dgm:spPr/>
    </dgm:pt>
    <dgm:pt modelId="{889B5DC5-D84B-8A4E-A87F-EA27CF6BE7CE}" type="pres">
      <dgm:prSet presAssocID="{2EDF0340-136C-BF45-9A67-2B6684448006}" presName="spaceA" presStyleCnt="0"/>
      <dgm:spPr/>
    </dgm:pt>
    <dgm:pt modelId="{B8BB6A28-A777-B24A-B55C-E731113E79BA}" type="pres">
      <dgm:prSet presAssocID="{75A6E4AB-F5E4-EB43-BB90-BF9641A4C958}" presName="space" presStyleCnt="0"/>
      <dgm:spPr/>
    </dgm:pt>
    <dgm:pt modelId="{00BECE24-657A-B548-ADA7-835AF5127B34}" type="pres">
      <dgm:prSet presAssocID="{47CCCA52-7BBF-BE42-9534-44025F851F19}" presName="compositeB" presStyleCnt="0"/>
      <dgm:spPr/>
    </dgm:pt>
    <dgm:pt modelId="{12714A21-2ABD-DD46-A018-85B9A69D6DD0}" type="pres">
      <dgm:prSet presAssocID="{47CCCA52-7BBF-BE42-9534-44025F851F19}" presName="textB" presStyleLbl="revTx" presStyleIdx="3" presStyleCnt="4" custScaleX="468592">
        <dgm:presLayoutVars>
          <dgm:bulletEnabled val="1"/>
        </dgm:presLayoutVars>
      </dgm:prSet>
      <dgm:spPr/>
      <dgm:t>
        <a:bodyPr/>
        <a:lstStyle/>
        <a:p>
          <a:endParaRPr lang="en-GB"/>
        </a:p>
      </dgm:t>
    </dgm:pt>
    <dgm:pt modelId="{C469A838-FB89-6841-B5E2-052F1CF2DB24}" type="pres">
      <dgm:prSet presAssocID="{47CCCA52-7BBF-BE42-9534-44025F851F19}" presName="circleB" presStyleLbl="node1" presStyleIdx="3" presStyleCnt="4"/>
      <dgm:spPr/>
    </dgm:pt>
    <dgm:pt modelId="{315E6D94-A73B-C443-8C39-1FB5C53655F4}" type="pres">
      <dgm:prSet presAssocID="{47CCCA52-7BBF-BE42-9534-44025F851F19}" presName="spaceB" presStyleCnt="0"/>
      <dgm:spPr/>
    </dgm:pt>
  </dgm:ptLst>
  <dgm:cxnLst>
    <dgm:cxn modelId="{FA03E25B-6935-964A-B82A-C9ED04D29CC2}" type="presOf" srcId="{E15C73CF-A67A-5344-88DA-50F20C1A12DB}" destId="{7D99527F-413C-3A4C-B041-2803133FB8D1}" srcOrd="0" destOrd="0" presId="urn:microsoft.com/office/officeart/2005/8/layout/hProcess11"/>
    <dgm:cxn modelId="{0F63AF38-E29A-9248-8145-1045CDA439ED}" type="presOf" srcId="{49992493-553E-B148-917F-41A7CEB5232F}" destId="{CF052CBA-6D0F-3043-8902-97F93F602E91}" srcOrd="0" destOrd="0" presId="urn:microsoft.com/office/officeart/2005/8/layout/hProcess11"/>
    <dgm:cxn modelId="{7B2255B8-05F6-474C-ACDB-E0E79ECE59AF}" type="presOf" srcId="{7C708140-1C87-784C-861F-A5389C26BB72}" destId="{032F73DB-9D62-7840-BC09-72FDBCE183B7}" srcOrd="0" destOrd="0" presId="urn:microsoft.com/office/officeart/2005/8/layout/hProcess11"/>
    <dgm:cxn modelId="{54A8D89E-322B-EC48-83E4-35C40E07409D}" type="presOf" srcId="{47CCCA52-7BBF-BE42-9534-44025F851F19}" destId="{12714A21-2ABD-DD46-A018-85B9A69D6DD0}" srcOrd="0" destOrd="0" presId="urn:microsoft.com/office/officeart/2005/8/layout/hProcess11"/>
    <dgm:cxn modelId="{A944027D-D267-C34B-9CD4-94C1140DAB22}" srcId="{E15C73CF-A67A-5344-88DA-50F20C1A12DB}" destId="{47CCCA52-7BBF-BE42-9534-44025F851F19}" srcOrd="3" destOrd="0" parTransId="{28266FC3-017A-4A49-BE1C-48D94196C7F5}" sibTransId="{2A3294A3-E4B5-3146-A62F-6C7CCC7074DF}"/>
    <dgm:cxn modelId="{15613834-5B88-5149-9F13-0B46355F5C23}" srcId="{E15C73CF-A67A-5344-88DA-50F20C1A12DB}" destId="{2EDF0340-136C-BF45-9A67-2B6684448006}" srcOrd="2" destOrd="0" parTransId="{A20F4180-0FD5-9240-A6B8-E36AE5E42E07}" sibTransId="{75A6E4AB-F5E4-EB43-BB90-BF9641A4C958}"/>
    <dgm:cxn modelId="{A95EA5DD-407B-9D41-A650-6D8CEA0FAEA9}" srcId="{E15C73CF-A67A-5344-88DA-50F20C1A12DB}" destId="{49992493-553E-B148-917F-41A7CEB5232F}" srcOrd="1" destOrd="0" parTransId="{55772454-F11E-724A-BA11-0685D27531F1}" sibTransId="{5C7CB2F2-D69A-C143-8F4B-48972663A4D8}"/>
    <dgm:cxn modelId="{4A67DC0E-6FD7-284E-BD57-B8943568EF55}" srcId="{E15C73CF-A67A-5344-88DA-50F20C1A12DB}" destId="{7C708140-1C87-784C-861F-A5389C26BB72}" srcOrd="0" destOrd="0" parTransId="{D4FB1EC2-859F-5445-A18C-D10507D452AE}" sibTransId="{468C44BE-B9CA-7748-A997-440DCE8834D0}"/>
    <dgm:cxn modelId="{22CC0415-B7A1-1C49-902D-14BEBCCBAE68}" type="presOf" srcId="{2EDF0340-136C-BF45-9A67-2B6684448006}" destId="{A9F1C567-9EF5-3B41-A0D2-7B51F48235B7}" srcOrd="0" destOrd="0" presId="urn:microsoft.com/office/officeart/2005/8/layout/hProcess11"/>
    <dgm:cxn modelId="{B4A1290F-5504-D846-A45B-CE7E2B076FB2}" type="presParOf" srcId="{7D99527F-413C-3A4C-B041-2803133FB8D1}" destId="{01028195-3EBA-1A4A-A888-E74B641BD493}" srcOrd="0" destOrd="0" presId="urn:microsoft.com/office/officeart/2005/8/layout/hProcess11"/>
    <dgm:cxn modelId="{793D73B7-522B-1941-AA9F-B8ABEF9A7198}" type="presParOf" srcId="{7D99527F-413C-3A4C-B041-2803133FB8D1}" destId="{D105BBCC-F433-5443-8EEF-CD6622E3564A}" srcOrd="1" destOrd="0" presId="urn:microsoft.com/office/officeart/2005/8/layout/hProcess11"/>
    <dgm:cxn modelId="{140F1099-A752-224E-9D6B-E3487CC4016E}" type="presParOf" srcId="{D105BBCC-F433-5443-8EEF-CD6622E3564A}" destId="{2AF6EFA8-BEC4-5A47-BE7C-4C1C6A5CC5A9}" srcOrd="0" destOrd="0" presId="urn:microsoft.com/office/officeart/2005/8/layout/hProcess11"/>
    <dgm:cxn modelId="{F613A5AD-C96A-C544-9278-DE6A29CB4E6D}" type="presParOf" srcId="{2AF6EFA8-BEC4-5A47-BE7C-4C1C6A5CC5A9}" destId="{032F73DB-9D62-7840-BC09-72FDBCE183B7}" srcOrd="0" destOrd="0" presId="urn:microsoft.com/office/officeart/2005/8/layout/hProcess11"/>
    <dgm:cxn modelId="{E4793154-1AE9-384A-A578-8B4F1BF173EB}" type="presParOf" srcId="{2AF6EFA8-BEC4-5A47-BE7C-4C1C6A5CC5A9}" destId="{CEC4751D-BF87-6F42-B09E-906E9D807499}" srcOrd="1" destOrd="0" presId="urn:microsoft.com/office/officeart/2005/8/layout/hProcess11"/>
    <dgm:cxn modelId="{284D7994-316E-B74A-B9C0-EE7F3E4AC63C}" type="presParOf" srcId="{2AF6EFA8-BEC4-5A47-BE7C-4C1C6A5CC5A9}" destId="{A5D42028-3389-EF41-89FC-439BE27DE9C3}" srcOrd="2" destOrd="0" presId="urn:microsoft.com/office/officeart/2005/8/layout/hProcess11"/>
    <dgm:cxn modelId="{1F2F1E2C-B904-634A-9038-44954B6113C8}" type="presParOf" srcId="{D105BBCC-F433-5443-8EEF-CD6622E3564A}" destId="{0860AC89-A68A-D943-BE5E-81E67FFD4224}" srcOrd="1" destOrd="0" presId="urn:microsoft.com/office/officeart/2005/8/layout/hProcess11"/>
    <dgm:cxn modelId="{98B37F7A-881A-7A41-9464-357A384F45FD}" type="presParOf" srcId="{D105BBCC-F433-5443-8EEF-CD6622E3564A}" destId="{00E1E96A-0DF1-6244-AA0E-930AF5C9A0F1}" srcOrd="2" destOrd="0" presId="urn:microsoft.com/office/officeart/2005/8/layout/hProcess11"/>
    <dgm:cxn modelId="{138579B4-68A9-BD40-9A69-F517FBABB0A4}" type="presParOf" srcId="{00E1E96A-0DF1-6244-AA0E-930AF5C9A0F1}" destId="{CF052CBA-6D0F-3043-8902-97F93F602E91}" srcOrd="0" destOrd="0" presId="urn:microsoft.com/office/officeart/2005/8/layout/hProcess11"/>
    <dgm:cxn modelId="{433F44E4-A12C-3E48-8967-08FE4D1E2188}" type="presParOf" srcId="{00E1E96A-0DF1-6244-AA0E-930AF5C9A0F1}" destId="{7610DE7D-346F-A44F-9303-B3F32DFABF3A}" srcOrd="1" destOrd="0" presId="urn:microsoft.com/office/officeart/2005/8/layout/hProcess11"/>
    <dgm:cxn modelId="{1EF8AFF6-FCC4-3D4D-86B2-0302CBF65A5C}" type="presParOf" srcId="{00E1E96A-0DF1-6244-AA0E-930AF5C9A0F1}" destId="{1D6580E1-1242-B24C-A9E4-C29915DAD3A9}" srcOrd="2" destOrd="0" presId="urn:microsoft.com/office/officeart/2005/8/layout/hProcess11"/>
    <dgm:cxn modelId="{5296FE0F-335F-F84D-B4F4-3FB8C5B7C98D}" type="presParOf" srcId="{D105BBCC-F433-5443-8EEF-CD6622E3564A}" destId="{CA80A24C-CFD8-7244-B2E5-297E995A2079}" srcOrd="3" destOrd="0" presId="urn:microsoft.com/office/officeart/2005/8/layout/hProcess11"/>
    <dgm:cxn modelId="{D2F9300B-BBE4-554E-9404-1064A225D5F7}" type="presParOf" srcId="{D105BBCC-F433-5443-8EEF-CD6622E3564A}" destId="{E8C2F0D5-964F-0C4D-A97E-25F338731D0E}" srcOrd="4" destOrd="0" presId="urn:microsoft.com/office/officeart/2005/8/layout/hProcess11"/>
    <dgm:cxn modelId="{D40B70D2-B250-534A-B98A-90FD3187012E}" type="presParOf" srcId="{E8C2F0D5-964F-0C4D-A97E-25F338731D0E}" destId="{A9F1C567-9EF5-3B41-A0D2-7B51F48235B7}" srcOrd="0" destOrd="0" presId="urn:microsoft.com/office/officeart/2005/8/layout/hProcess11"/>
    <dgm:cxn modelId="{8DE4A569-BBA2-3243-8222-F8230595542D}" type="presParOf" srcId="{E8C2F0D5-964F-0C4D-A97E-25F338731D0E}" destId="{8D7BAFF7-2E27-514C-B460-C6DC576923DC}" srcOrd="1" destOrd="0" presId="urn:microsoft.com/office/officeart/2005/8/layout/hProcess11"/>
    <dgm:cxn modelId="{14046D72-3F47-D64B-9DDA-7BC2D8298ED0}" type="presParOf" srcId="{E8C2F0D5-964F-0C4D-A97E-25F338731D0E}" destId="{889B5DC5-D84B-8A4E-A87F-EA27CF6BE7CE}" srcOrd="2" destOrd="0" presId="urn:microsoft.com/office/officeart/2005/8/layout/hProcess11"/>
    <dgm:cxn modelId="{AB0C4189-7DE0-D64A-8EEB-EB3D1E647349}" type="presParOf" srcId="{D105BBCC-F433-5443-8EEF-CD6622E3564A}" destId="{B8BB6A28-A777-B24A-B55C-E731113E79BA}" srcOrd="5" destOrd="0" presId="urn:microsoft.com/office/officeart/2005/8/layout/hProcess11"/>
    <dgm:cxn modelId="{790E8380-AD7F-184E-8898-59E3B0F35553}" type="presParOf" srcId="{D105BBCC-F433-5443-8EEF-CD6622E3564A}" destId="{00BECE24-657A-B548-ADA7-835AF5127B34}" srcOrd="6" destOrd="0" presId="urn:microsoft.com/office/officeart/2005/8/layout/hProcess11"/>
    <dgm:cxn modelId="{ABC6001E-CCB9-E24B-B50B-BF9D42A568C9}" type="presParOf" srcId="{00BECE24-657A-B548-ADA7-835AF5127B34}" destId="{12714A21-2ABD-DD46-A018-85B9A69D6DD0}" srcOrd="0" destOrd="0" presId="urn:microsoft.com/office/officeart/2005/8/layout/hProcess11"/>
    <dgm:cxn modelId="{64B3E0B2-346C-2348-B955-151E35CC8BEA}" type="presParOf" srcId="{00BECE24-657A-B548-ADA7-835AF5127B34}" destId="{C469A838-FB89-6841-B5E2-052F1CF2DB24}" srcOrd="1" destOrd="0" presId="urn:microsoft.com/office/officeart/2005/8/layout/hProcess11"/>
    <dgm:cxn modelId="{590E7D49-C7FE-F041-97D3-7119058A0A07}" type="presParOf" srcId="{00BECE24-657A-B548-ADA7-835AF5127B34}" destId="{315E6D94-A73B-C443-8C39-1FB5C53655F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8DC08-2604-E648-B522-FEA016D89969}" type="doc">
      <dgm:prSet loTypeId="urn:microsoft.com/office/officeart/2005/8/layout/hierarchy4" loCatId="" qsTypeId="urn:microsoft.com/office/officeart/2005/8/quickstyle/simple1" qsCatId="simple" csTypeId="urn:microsoft.com/office/officeart/2005/8/colors/accent1_5" csCatId="accent1" phldr="1"/>
      <dgm:spPr/>
      <dgm:t>
        <a:bodyPr/>
        <a:lstStyle/>
        <a:p>
          <a:endParaRPr lang="en-US"/>
        </a:p>
      </dgm:t>
    </dgm:pt>
    <dgm:pt modelId="{D8B51E6B-C7EE-7F42-B04F-7B6C32CBD3DD}">
      <dgm:prSet phldrT="[Text]"/>
      <dgm:spPr>
        <a:solidFill>
          <a:schemeClr val="accent1">
            <a:lumMod val="50000"/>
            <a:alpha val="80000"/>
          </a:schemeClr>
        </a:solidFill>
      </dgm:spPr>
      <dgm:t>
        <a:bodyPr/>
        <a:lstStyle/>
        <a:p>
          <a:r>
            <a:rPr lang="en-US" dirty="0">
              <a:solidFill>
                <a:schemeClr val="bg1"/>
              </a:solidFill>
              <a:latin typeface="Tahoma Normal"/>
            </a:rPr>
            <a:t>Preventing re-emergence</a:t>
          </a:r>
        </a:p>
      </dgm:t>
    </dgm:pt>
    <dgm:pt modelId="{A20155DC-397A-D04C-BA5B-11EBC1F8D297}" type="parTrans" cxnId="{21D10E3F-D9C1-064E-8D24-EB625FE88A3A}">
      <dgm:prSet/>
      <dgm:spPr/>
      <dgm:t>
        <a:bodyPr/>
        <a:lstStyle/>
        <a:p>
          <a:endParaRPr lang="en-US"/>
        </a:p>
      </dgm:t>
    </dgm:pt>
    <dgm:pt modelId="{7D5F3D48-280D-E346-BBEB-9852E8D3A414}" type="sibTrans" cxnId="{21D10E3F-D9C1-064E-8D24-EB625FE88A3A}">
      <dgm:prSet/>
      <dgm:spPr/>
      <dgm:t>
        <a:bodyPr/>
        <a:lstStyle/>
        <a:p>
          <a:endParaRPr lang="en-US"/>
        </a:p>
      </dgm:t>
    </dgm:pt>
    <dgm:pt modelId="{060C36D2-FF7E-7948-8BD8-B14AA5D254B1}">
      <dgm:prSet phldrT="[Text]"/>
      <dgm:spPr>
        <a:solidFill>
          <a:schemeClr val="accent1">
            <a:lumMod val="75000"/>
            <a:alpha val="70000"/>
          </a:schemeClr>
        </a:solidFill>
      </dgm:spPr>
      <dgm:t>
        <a:bodyPr/>
        <a:lstStyle/>
        <a:p>
          <a:r>
            <a:rPr lang="en-US" dirty="0">
              <a:latin typeface="Tahoma Normal"/>
            </a:rPr>
            <a:t>Responding to risks</a:t>
          </a:r>
        </a:p>
      </dgm:t>
    </dgm:pt>
    <dgm:pt modelId="{2B586403-3117-9446-B9DD-06F4D711E2C0}" type="parTrans" cxnId="{2F778C9E-CC62-344C-A335-FF271F6C5AD9}">
      <dgm:prSet/>
      <dgm:spPr/>
      <dgm:t>
        <a:bodyPr/>
        <a:lstStyle/>
        <a:p>
          <a:endParaRPr lang="en-US"/>
        </a:p>
      </dgm:t>
    </dgm:pt>
    <dgm:pt modelId="{8626399C-8457-A644-9BB5-DC1354E086A6}" type="sibTrans" cxnId="{2F778C9E-CC62-344C-A335-FF271F6C5AD9}">
      <dgm:prSet/>
      <dgm:spPr/>
      <dgm:t>
        <a:bodyPr/>
        <a:lstStyle/>
        <a:p>
          <a:endParaRPr lang="en-US"/>
        </a:p>
      </dgm:t>
    </dgm:pt>
    <dgm:pt modelId="{A70EEF2E-ACED-D945-B9DE-E1209FF10392}">
      <dgm:prSet phldrT="[Text]"/>
      <dgm:spPr>
        <a:solidFill>
          <a:schemeClr val="tx1">
            <a:lumMod val="75000"/>
            <a:alpha val="50000"/>
          </a:schemeClr>
        </a:solidFill>
      </dgm:spPr>
      <dgm:t>
        <a:bodyPr/>
        <a:lstStyle/>
        <a:p>
          <a:r>
            <a:rPr lang="en-US" dirty="0">
              <a:latin typeface="Tahoma Normal"/>
            </a:rPr>
            <a:t>Non-compliance</a:t>
          </a:r>
        </a:p>
      </dgm:t>
    </dgm:pt>
    <dgm:pt modelId="{60E213AA-2830-4B49-8A0B-DC14F9F789DE}" type="parTrans" cxnId="{4E6E0254-008A-F747-93AD-4620778ECCD3}">
      <dgm:prSet/>
      <dgm:spPr/>
      <dgm:t>
        <a:bodyPr/>
        <a:lstStyle/>
        <a:p>
          <a:endParaRPr lang="en-US"/>
        </a:p>
      </dgm:t>
    </dgm:pt>
    <dgm:pt modelId="{453488CC-DE1E-CA46-B3F4-63BF634C7776}" type="sibTrans" cxnId="{4E6E0254-008A-F747-93AD-4620778ECCD3}">
      <dgm:prSet/>
      <dgm:spPr/>
      <dgm:t>
        <a:bodyPr/>
        <a:lstStyle/>
        <a:p>
          <a:endParaRPr lang="en-US"/>
        </a:p>
      </dgm:t>
    </dgm:pt>
    <dgm:pt modelId="{4D3CFD2E-02BE-9B42-9325-746FCC486056}">
      <dgm:prSet phldrT="[Text]"/>
      <dgm:spPr>
        <a:solidFill>
          <a:schemeClr val="tx1">
            <a:lumMod val="75000"/>
            <a:alpha val="50000"/>
          </a:schemeClr>
        </a:solidFill>
      </dgm:spPr>
      <dgm:t>
        <a:bodyPr/>
        <a:lstStyle/>
        <a:p>
          <a:r>
            <a:rPr lang="en-US" dirty="0">
              <a:latin typeface="Tahoma Normal"/>
            </a:rPr>
            <a:t>Non-state actors</a:t>
          </a:r>
        </a:p>
      </dgm:t>
    </dgm:pt>
    <dgm:pt modelId="{3A012838-8BEC-4542-A511-AE87F3D69AAD}" type="parTrans" cxnId="{B7B2C511-A157-5145-B70C-014F8201EFFD}">
      <dgm:prSet/>
      <dgm:spPr/>
      <dgm:t>
        <a:bodyPr/>
        <a:lstStyle/>
        <a:p>
          <a:endParaRPr lang="en-US"/>
        </a:p>
      </dgm:t>
    </dgm:pt>
    <dgm:pt modelId="{7434FC99-9AAB-5048-935B-9DBE31318331}" type="sibTrans" cxnId="{B7B2C511-A157-5145-B70C-014F8201EFFD}">
      <dgm:prSet/>
      <dgm:spPr/>
      <dgm:t>
        <a:bodyPr/>
        <a:lstStyle/>
        <a:p>
          <a:endParaRPr lang="en-US"/>
        </a:p>
      </dgm:t>
    </dgm:pt>
    <dgm:pt modelId="{4F8217C6-AF2B-5E46-A3F8-3D9D7FFAA379}">
      <dgm:prSet phldrT="[Text]"/>
      <dgm:spPr>
        <a:solidFill>
          <a:schemeClr val="accent1">
            <a:lumMod val="75000"/>
            <a:alpha val="70000"/>
          </a:schemeClr>
        </a:solidFill>
      </dgm:spPr>
      <dgm:t>
        <a:bodyPr/>
        <a:lstStyle/>
        <a:p>
          <a:r>
            <a:rPr lang="en-US" dirty="0">
              <a:latin typeface="Tahoma Normal"/>
            </a:rPr>
            <a:t>Strengthening the CWC</a:t>
          </a:r>
        </a:p>
      </dgm:t>
    </dgm:pt>
    <dgm:pt modelId="{6C022294-FB09-3141-889D-0BB4F753B38F}" type="parTrans" cxnId="{A17FA20E-D72E-7443-A3D7-3A1E413E7ABD}">
      <dgm:prSet/>
      <dgm:spPr/>
      <dgm:t>
        <a:bodyPr/>
        <a:lstStyle/>
        <a:p>
          <a:endParaRPr lang="en-US"/>
        </a:p>
      </dgm:t>
    </dgm:pt>
    <dgm:pt modelId="{B55618B4-F9A5-074B-9231-C3A965013B39}" type="sibTrans" cxnId="{A17FA20E-D72E-7443-A3D7-3A1E413E7ABD}">
      <dgm:prSet/>
      <dgm:spPr/>
      <dgm:t>
        <a:bodyPr/>
        <a:lstStyle/>
        <a:p>
          <a:endParaRPr lang="en-US"/>
        </a:p>
      </dgm:t>
    </dgm:pt>
    <dgm:pt modelId="{101F4D7D-D75A-824B-922A-AB5B3CA81D71}">
      <dgm:prSet phldrT="[Text]"/>
      <dgm:spPr>
        <a:solidFill>
          <a:schemeClr val="tx1">
            <a:lumMod val="75000"/>
            <a:alpha val="50000"/>
          </a:schemeClr>
        </a:solidFill>
      </dgm:spPr>
      <dgm:t>
        <a:bodyPr/>
        <a:lstStyle/>
        <a:p>
          <a:r>
            <a:rPr lang="en-US" dirty="0">
              <a:latin typeface="Tahoma Normal"/>
            </a:rPr>
            <a:t>Improving controls</a:t>
          </a:r>
        </a:p>
      </dgm:t>
    </dgm:pt>
    <dgm:pt modelId="{CE149509-59A9-9241-AD47-3F4E188E0BAE}" type="parTrans" cxnId="{5AABAE05-593F-1846-BDDC-06EAE0C8E858}">
      <dgm:prSet/>
      <dgm:spPr/>
      <dgm:t>
        <a:bodyPr/>
        <a:lstStyle/>
        <a:p>
          <a:endParaRPr lang="en-US"/>
        </a:p>
      </dgm:t>
    </dgm:pt>
    <dgm:pt modelId="{E4301530-1887-D845-B24F-FB69A2E4E67A}" type="sibTrans" cxnId="{5AABAE05-593F-1846-BDDC-06EAE0C8E858}">
      <dgm:prSet/>
      <dgm:spPr/>
      <dgm:t>
        <a:bodyPr/>
        <a:lstStyle/>
        <a:p>
          <a:endParaRPr lang="en-US"/>
        </a:p>
      </dgm:t>
    </dgm:pt>
    <dgm:pt modelId="{F2B562A5-B9F9-6B43-85F6-AB4BCF89E7A3}">
      <dgm:prSet/>
      <dgm:spPr>
        <a:solidFill>
          <a:schemeClr val="tx1">
            <a:lumMod val="75000"/>
            <a:alpha val="50000"/>
          </a:schemeClr>
        </a:solidFill>
      </dgm:spPr>
      <dgm:t>
        <a:bodyPr/>
        <a:lstStyle/>
        <a:p>
          <a:r>
            <a:rPr lang="en-US" dirty="0">
              <a:latin typeface="Tahoma Normal"/>
            </a:rPr>
            <a:t>Effective decision-making</a:t>
          </a:r>
        </a:p>
      </dgm:t>
    </dgm:pt>
    <dgm:pt modelId="{73992F89-17A4-294B-9A7F-1502B96AE255}" type="parTrans" cxnId="{0D1B8639-5909-984F-BF1D-DBF436F39BFA}">
      <dgm:prSet/>
      <dgm:spPr/>
      <dgm:t>
        <a:bodyPr/>
        <a:lstStyle/>
        <a:p>
          <a:endParaRPr lang="en-US"/>
        </a:p>
      </dgm:t>
    </dgm:pt>
    <dgm:pt modelId="{7E793BA4-24A3-CA48-B9AF-1DD00A22DBD2}" type="sibTrans" cxnId="{0D1B8639-5909-984F-BF1D-DBF436F39BFA}">
      <dgm:prSet/>
      <dgm:spPr/>
      <dgm:t>
        <a:bodyPr/>
        <a:lstStyle/>
        <a:p>
          <a:endParaRPr lang="en-US"/>
        </a:p>
      </dgm:t>
    </dgm:pt>
    <dgm:pt modelId="{B26A80CF-EC44-A640-85AB-5C7167E57ACC}" type="pres">
      <dgm:prSet presAssocID="{E6E8DC08-2604-E648-B522-FEA016D89969}" presName="Name0" presStyleCnt="0">
        <dgm:presLayoutVars>
          <dgm:chPref val="1"/>
          <dgm:dir/>
          <dgm:animOne val="branch"/>
          <dgm:animLvl val="lvl"/>
          <dgm:resizeHandles/>
        </dgm:presLayoutVars>
      </dgm:prSet>
      <dgm:spPr/>
      <dgm:t>
        <a:bodyPr/>
        <a:lstStyle/>
        <a:p>
          <a:endParaRPr lang="en-GB"/>
        </a:p>
      </dgm:t>
    </dgm:pt>
    <dgm:pt modelId="{7FE10711-72C3-5A4B-9AF5-7274ED22F528}" type="pres">
      <dgm:prSet presAssocID="{D8B51E6B-C7EE-7F42-B04F-7B6C32CBD3DD}" presName="vertOne" presStyleCnt="0"/>
      <dgm:spPr/>
    </dgm:pt>
    <dgm:pt modelId="{6FEB6F41-FCE0-C242-B4DA-072DFDDA21A0}" type="pres">
      <dgm:prSet presAssocID="{D8B51E6B-C7EE-7F42-B04F-7B6C32CBD3DD}" presName="txOne" presStyleLbl="node0" presStyleIdx="0" presStyleCnt="1">
        <dgm:presLayoutVars>
          <dgm:chPref val="3"/>
        </dgm:presLayoutVars>
      </dgm:prSet>
      <dgm:spPr/>
      <dgm:t>
        <a:bodyPr/>
        <a:lstStyle/>
        <a:p>
          <a:endParaRPr lang="en-GB"/>
        </a:p>
      </dgm:t>
    </dgm:pt>
    <dgm:pt modelId="{B50793BF-88BD-3244-B62D-6A7E51F6C7F3}" type="pres">
      <dgm:prSet presAssocID="{D8B51E6B-C7EE-7F42-B04F-7B6C32CBD3DD}" presName="parTransOne" presStyleCnt="0"/>
      <dgm:spPr/>
    </dgm:pt>
    <dgm:pt modelId="{41D15C12-291F-994B-9088-E17CC60AE928}" type="pres">
      <dgm:prSet presAssocID="{D8B51E6B-C7EE-7F42-B04F-7B6C32CBD3DD}" presName="horzOne" presStyleCnt="0"/>
      <dgm:spPr/>
    </dgm:pt>
    <dgm:pt modelId="{C95EE6F9-B402-E348-8466-AB5C5B48DEED}" type="pres">
      <dgm:prSet presAssocID="{060C36D2-FF7E-7948-8BD8-B14AA5D254B1}" presName="vertTwo" presStyleCnt="0"/>
      <dgm:spPr/>
    </dgm:pt>
    <dgm:pt modelId="{7F9AA176-29CD-7340-AC1B-8C498280CACF}" type="pres">
      <dgm:prSet presAssocID="{060C36D2-FF7E-7948-8BD8-B14AA5D254B1}" presName="txTwo" presStyleLbl="node2" presStyleIdx="0" presStyleCnt="2">
        <dgm:presLayoutVars>
          <dgm:chPref val="3"/>
        </dgm:presLayoutVars>
      </dgm:prSet>
      <dgm:spPr/>
      <dgm:t>
        <a:bodyPr/>
        <a:lstStyle/>
        <a:p>
          <a:endParaRPr lang="en-GB"/>
        </a:p>
      </dgm:t>
    </dgm:pt>
    <dgm:pt modelId="{10C32B22-72DE-0945-AD52-799F292B4003}" type="pres">
      <dgm:prSet presAssocID="{060C36D2-FF7E-7948-8BD8-B14AA5D254B1}" presName="parTransTwo" presStyleCnt="0"/>
      <dgm:spPr/>
    </dgm:pt>
    <dgm:pt modelId="{6CFE7E1F-C148-524B-BFE9-0FABF5E96A07}" type="pres">
      <dgm:prSet presAssocID="{060C36D2-FF7E-7948-8BD8-B14AA5D254B1}" presName="horzTwo" presStyleCnt="0"/>
      <dgm:spPr/>
    </dgm:pt>
    <dgm:pt modelId="{E70E7402-5361-004A-88AC-F2DC054A074C}" type="pres">
      <dgm:prSet presAssocID="{A70EEF2E-ACED-D945-B9DE-E1209FF10392}" presName="vertThree" presStyleCnt="0"/>
      <dgm:spPr/>
    </dgm:pt>
    <dgm:pt modelId="{C1BCC0FA-6166-B447-83E6-E750B54DE876}" type="pres">
      <dgm:prSet presAssocID="{A70EEF2E-ACED-D945-B9DE-E1209FF10392}" presName="txThree" presStyleLbl="node3" presStyleIdx="0" presStyleCnt="4">
        <dgm:presLayoutVars>
          <dgm:chPref val="3"/>
        </dgm:presLayoutVars>
      </dgm:prSet>
      <dgm:spPr/>
      <dgm:t>
        <a:bodyPr/>
        <a:lstStyle/>
        <a:p>
          <a:endParaRPr lang="en-GB"/>
        </a:p>
      </dgm:t>
    </dgm:pt>
    <dgm:pt modelId="{EBE09410-4E6A-0143-AB90-42856FD00A47}" type="pres">
      <dgm:prSet presAssocID="{A70EEF2E-ACED-D945-B9DE-E1209FF10392}" presName="horzThree" presStyleCnt="0"/>
      <dgm:spPr/>
    </dgm:pt>
    <dgm:pt modelId="{36904883-352B-4B46-B753-485DC6B21D72}" type="pres">
      <dgm:prSet presAssocID="{453488CC-DE1E-CA46-B3F4-63BF634C7776}" presName="sibSpaceThree" presStyleCnt="0"/>
      <dgm:spPr/>
    </dgm:pt>
    <dgm:pt modelId="{5B4A43ED-04D0-8243-B805-026517E37631}" type="pres">
      <dgm:prSet presAssocID="{4D3CFD2E-02BE-9B42-9325-746FCC486056}" presName="vertThree" presStyleCnt="0"/>
      <dgm:spPr/>
    </dgm:pt>
    <dgm:pt modelId="{A01C1521-937C-E542-851B-828B3FBDDEE3}" type="pres">
      <dgm:prSet presAssocID="{4D3CFD2E-02BE-9B42-9325-746FCC486056}" presName="txThree" presStyleLbl="node3" presStyleIdx="1" presStyleCnt="4">
        <dgm:presLayoutVars>
          <dgm:chPref val="3"/>
        </dgm:presLayoutVars>
      </dgm:prSet>
      <dgm:spPr/>
      <dgm:t>
        <a:bodyPr/>
        <a:lstStyle/>
        <a:p>
          <a:endParaRPr lang="en-GB"/>
        </a:p>
      </dgm:t>
    </dgm:pt>
    <dgm:pt modelId="{5BF2B551-9935-434B-A6C7-F6309CBB143A}" type="pres">
      <dgm:prSet presAssocID="{4D3CFD2E-02BE-9B42-9325-746FCC486056}" presName="horzThree" presStyleCnt="0"/>
      <dgm:spPr/>
    </dgm:pt>
    <dgm:pt modelId="{24A76B92-4DD5-CD44-BEFA-37380C0EA7E0}" type="pres">
      <dgm:prSet presAssocID="{8626399C-8457-A644-9BB5-DC1354E086A6}" presName="sibSpaceTwo" presStyleCnt="0"/>
      <dgm:spPr/>
    </dgm:pt>
    <dgm:pt modelId="{EB68BF8C-5559-AB4B-92AE-B9638143D576}" type="pres">
      <dgm:prSet presAssocID="{4F8217C6-AF2B-5E46-A3F8-3D9D7FFAA379}" presName="vertTwo" presStyleCnt="0"/>
      <dgm:spPr/>
    </dgm:pt>
    <dgm:pt modelId="{D898B732-D10F-CC42-8EFC-B86D7C2AEDBE}" type="pres">
      <dgm:prSet presAssocID="{4F8217C6-AF2B-5E46-A3F8-3D9D7FFAA379}" presName="txTwo" presStyleLbl="node2" presStyleIdx="1" presStyleCnt="2">
        <dgm:presLayoutVars>
          <dgm:chPref val="3"/>
        </dgm:presLayoutVars>
      </dgm:prSet>
      <dgm:spPr/>
      <dgm:t>
        <a:bodyPr/>
        <a:lstStyle/>
        <a:p>
          <a:endParaRPr lang="en-GB"/>
        </a:p>
      </dgm:t>
    </dgm:pt>
    <dgm:pt modelId="{8EC4155D-D8F5-ED4B-8B8D-9117E11E2705}" type="pres">
      <dgm:prSet presAssocID="{4F8217C6-AF2B-5E46-A3F8-3D9D7FFAA379}" presName="parTransTwo" presStyleCnt="0"/>
      <dgm:spPr/>
    </dgm:pt>
    <dgm:pt modelId="{7822A0FC-8232-FB4A-B025-E04E4C1DB904}" type="pres">
      <dgm:prSet presAssocID="{4F8217C6-AF2B-5E46-A3F8-3D9D7FFAA379}" presName="horzTwo" presStyleCnt="0"/>
      <dgm:spPr/>
    </dgm:pt>
    <dgm:pt modelId="{867D4503-D8A3-F64C-801F-9D2FFCEE4B98}" type="pres">
      <dgm:prSet presAssocID="{101F4D7D-D75A-824B-922A-AB5B3CA81D71}" presName="vertThree" presStyleCnt="0"/>
      <dgm:spPr/>
    </dgm:pt>
    <dgm:pt modelId="{268E2274-2BE1-D746-8A7B-1E46D4F89D1C}" type="pres">
      <dgm:prSet presAssocID="{101F4D7D-D75A-824B-922A-AB5B3CA81D71}" presName="txThree" presStyleLbl="node3" presStyleIdx="2" presStyleCnt="4">
        <dgm:presLayoutVars>
          <dgm:chPref val="3"/>
        </dgm:presLayoutVars>
      </dgm:prSet>
      <dgm:spPr/>
      <dgm:t>
        <a:bodyPr/>
        <a:lstStyle/>
        <a:p>
          <a:endParaRPr lang="en-GB"/>
        </a:p>
      </dgm:t>
    </dgm:pt>
    <dgm:pt modelId="{6935CC42-B8B6-224F-8ED6-B5782ED5FFCF}" type="pres">
      <dgm:prSet presAssocID="{101F4D7D-D75A-824B-922A-AB5B3CA81D71}" presName="horzThree" presStyleCnt="0"/>
      <dgm:spPr/>
    </dgm:pt>
    <dgm:pt modelId="{59099552-3B6B-324F-BDE1-7AE683F51C39}" type="pres">
      <dgm:prSet presAssocID="{E4301530-1887-D845-B24F-FB69A2E4E67A}" presName="sibSpaceThree" presStyleCnt="0"/>
      <dgm:spPr/>
    </dgm:pt>
    <dgm:pt modelId="{EFD8C221-8BC5-7F4E-A955-ACEF0EE38106}" type="pres">
      <dgm:prSet presAssocID="{F2B562A5-B9F9-6B43-85F6-AB4BCF89E7A3}" presName="vertThree" presStyleCnt="0"/>
      <dgm:spPr/>
    </dgm:pt>
    <dgm:pt modelId="{4ABE1E90-2FB0-1B48-96C0-B4D7C8BFED47}" type="pres">
      <dgm:prSet presAssocID="{F2B562A5-B9F9-6B43-85F6-AB4BCF89E7A3}" presName="txThree" presStyleLbl="node3" presStyleIdx="3" presStyleCnt="4">
        <dgm:presLayoutVars>
          <dgm:chPref val="3"/>
        </dgm:presLayoutVars>
      </dgm:prSet>
      <dgm:spPr/>
      <dgm:t>
        <a:bodyPr/>
        <a:lstStyle/>
        <a:p>
          <a:endParaRPr lang="en-GB"/>
        </a:p>
      </dgm:t>
    </dgm:pt>
    <dgm:pt modelId="{8A76A848-DDEE-2341-8996-3EF9F1FB46E9}" type="pres">
      <dgm:prSet presAssocID="{F2B562A5-B9F9-6B43-85F6-AB4BCF89E7A3}" presName="horzThree" presStyleCnt="0"/>
      <dgm:spPr/>
    </dgm:pt>
  </dgm:ptLst>
  <dgm:cxnLst>
    <dgm:cxn modelId="{D943D253-044A-F345-BAC5-91E9E86159B1}" type="presOf" srcId="{F2B562A5-B9F9-6B43-85F6-AB4BCF89E7A3}" destId="{4ABE1E90-2FB0-1B48-96C0-B4D7C8BFED47}" srcOrd="0" destOrd="0" presId="urn:microsoft.com/office/officeart/2005/8/layout/hierarchy4"/>
    <dgm:cxn modelId="{4DAEB341-4D8C-AE4F-8945-1D707BB7169D}" type="presOf" srcId="{E6E8DC08-2604-E648-B522-FEA016D89969}" destId="{B26A80CF-EC44-A640-85AB-5C7167E57ACC}" srcOrd="0" destOrd="0" presId="urn:microsoft.com/office/officeart/2005/8/layout/hierarchy4"/>
    <dgm:cxn modelId="{21D10E3F-D9C1-064E-8D24-EB625FE88A3A}" srcId="{E6E8DC08-2604-E648-B522-FEA016D89969}" destId="{D8B51E6B-C7EE-7F42-B04F-7B6C32CBD3DD}" srcOrd="0" destOrd="0" parTransId="{A20155DC-397A-D04C-BA5B-11EBC1F8D297}" sibTransId="{7D5F3D48-280D-E346-BBEB-9852E8D3A414}"/>
    <dgm:cxn modelId="{0D1B8639-5909-984F-BF1D-DBF436F39BFA}" srcId="{4F8217C6-AF2B-5E46-A3F8-3D9D7FFAA379}" destId="{F2B562A5-B9F9-6B43-85F6-AB4BCF89E7A3}" srcOrd="1" destOrd="0" parTransId="{73992F89-17A4-294B-9A7F-1502B96AE255}" sibTransId="{7E793BA4-24A3-CA48-B9AF-1DD00A22DBD2}"/>
    <dgm:cxn modelId="{5AABAE05-593F-1846-BDDC-06EAE0C8E858}" srcId="{4F8217C6-AF2B-5E46-A3F8-3D9D7FFAA379}" destId="{101F4D7D-D75A-824B-922A-AB5B3CA81D71}" srcOrd="0" destOrd="0" parTransId="{CE149509-59A9-9241-AD47-3F4E188E0BAE}" sibTransId="{E4301530-1887-D845-B24F-FB69A2E4E67A}"/>
    <dgm:cxn modelId="{AFDFFE7C-9E88-4642-B3F9-5898ADE4DBB4}" type="presOf" srcId="{D8B51E6B-C7EE-7F42-B04F-7B6C32CBD3DD}" destId="{6FEB6F41-FCE0-C242-B4DA-072DFDDA21A0}" srcOrd="0" destOrd="0" presId="urn:microsoft.com/office/officeart/2005/8/layout/hierarchy4"/>
    <dgm:cxn modelId="{FF5B6120-2D30-2F40-A749-1AA6A3738AE5}" type="presOf" srcId="{101F4D7D-D75A-824B-922A-AB5B3CA81D71}" destId="{268E2274-2BE1-D746-8A7B-1E46D4F89D1C}" srcOrd="0" destOrd="0" presId="urn:microsoft.com/office/officeart/2005/8/layout/hierarchy4"/>
    <dgm:cxn modelId="{0292BDD4-24F2-384F-9C6A-4B24AA37EA15}" type="presOf" srcId="{A70EEF2E-ACED-D945-B9DE-E1209FF10392}" destId="{C1BCC0FA-6166-B447-83E6-E750B54DE876}" srcOrd="0" destOrd="0" presId="urn:microsoft.com/office/officeart/2005/8/layout/hierarchy4"/>
    <dgm:cxn modelId="{ED639D19-420E-924B-86E9-B1BD8B1B0FA9}" type="presOf" srcId="{4F8217C6-AF2B-5E46-A3F8-3D9D7FFAA379}" destId="{D898B732-D10F-CC42-8EFC-B86D7C2AEDBE}" srcOrd="0" destOrd="0" presId="urn:microsoft.com/office/officeart/2005/8/layout/hierarchy4"/>
    <dgm:cxn modelId="{2F778C9E-CC62-344C-A335-FF271F6C5AD9}" srcId="{D8B51E6B-C7EE-7F42-B04F-7B6C32CBD3DD}" destId="{060C36D2-FF7E-7948-8BD8-B14AA5D254B1}" srcOrd="0" destOrd="0" parTransId="{2B586403-3117-9446-B9DD-06F4D711E2C0}" sibTransId="{8626399C-8457-A644-9BB5-DC1354E086A6}"/>
    <dgm:cxn modelId="{E9449640-AC34-964B-80E8-423AE459BC82}" type="presOf" srcId="{060C36D2-FF7E-7948-8BD8-B14AA5D254B1}" destId="{7F9AA176-29CD-7340-AC1B-8C498280CACF}" srcOrd="0" destOrd="0" presId="urn:microsoft.com/office/officeart/2005/8/layout/hierarchy4"/>
    <dgm:cxn modelId="{4E6E0254-008A-F747-93AD-4620778ECCD3}" srcId="{060C36D2-FF7E-7948-8BD8-B14AA5D254B1}" destId="{A70EEF2E-ACED-D945-B9DE-E1209FF10392}" srcOrd="0" destOrd="0" parTransId="{60E213AA-2830-4B49-8A0B-DC14F9F789DE}" sibTransId="{453488CC-DE1E-CA46-B3F4-63BF634C7776}"/>
    <dgm:cxn modelId="{A17FA20E-D72E-7443-A3D7-3A1E413E7ABD}" srcId="{D8B51E6B-C7EE-7F42-B04F-7B6C32CBD3DD}" destId="{4F8217C6-AF2B-5E46-A3F8-3D9D7FFAA379}" srcOrd="1" destOrd="0" parTransId="{6C022294-FB09-3141-889D-0BB4F753B38F}" sibTransId="{B55618B4-F9A5-074B-9231-C3A965013B39}"/>
    <dgm:cxn modelId="{96275528-4E1A-8C45-8A89-4DC63876EB2D}" type="presOf" srcId="{4D3CFD2E-02BE-9B42-9325-746FCC486056}" destId="{A01C1521-937C-E542-851B-828B3FBDDEE3}" srcOrd="0" destOrd="0" presId="urn:microsoft.com/office/officeart/2005/8/layout/hierarchy4"/>
    <dgm:cxn modelId="{B7B2C511-A157-5145-B70C-014F8201EFFD}" srcId="{060C36D2-FF7E-7948-8BD8-B14AA5D254B1}" destId="{4D3CFD2E-02BE-9B42-9325-746FCC486056}" srcOrd="1" destOrd="0" parTransId="{3A012838-8BEC-4542-A511-AE87F3D69AAD}" sibTransId="{7434FC99-9AAB-5048-935B-9DBE31318331}"/>
    <dgm:cxn modelId="{E620CC58-D5F2-D347-AB51-941E17C17F37}" type="presParOf" srcId="{B26A80CF-EC44-A640-85AB-5C7167E57ACC}" destId="{7FE10711-72C3-5A4B-9AF5-7274ED22F528}" srcOrd="0" destOrd="0" presId="urn:microsoft.com/office/officeart/2005/8/layout/hierarchy4"/>
    <dgm:cxn modelId="{9FD53229-AC47-9B44-819F-49E611FC6C69}" type="presParOf" srcId="{7FE10711-72C3-5A4B-9AF5-7274ED22F528}" destId="{6FEB6F41-FCE0-C242-B4DA-072DFDDA21A0}" srcOrd="0" destOrd="0" presId="urn:microsoft.com/office/officeart/2005/8/layout/hierarchy4"/>
    <dgm:cxn modelId="{E469C581-FC6F-AE4F-A6E4-8593EA3122DC}" type="presParOf" srcId="{7FE10711-72C3-5A4B-9AF5-7274ED22F528}" destId="{B50793BF-88BD-3244-B62D-6A7E51F6C7F3}" srcOrd="1" destOrd="0" presId="urn:microsoft.com/office/officeart/2005/8/layout/hierarchy4"/>
    <dgm:cxn modelId="{55E9D2FC-B3E1-3B48-AC13-50726AE7F6DC}" type="presParOf" srcId="{7FE10711-72C3-5A4B-9AF5-7274ED22F528}" destId="{41D15C12-291F-994B-9088-E17CC60AE928}" srcOrd="2" destOrd="0" presId="urn:microsoft.com/office/officeart/2005/8/layout/hierarchy4"/>
    <dgm:cxn modelId="{5D7E50AF-3CAC-A64E-A0D2-6834DD8DE368}" type="presParOf" srcId="{41D15C12-291F-994B-9088-E17CC60AE928}" destId="{C95EE6F9-B402-E348-8466-AB5C5B48DEED}" srcOrd="0" destOrd="0" presId="urn:microsoft.com/office/officeart/2005/8/layout/hierarchy4"/>
    <dgm:cxn modelId="{713E49A2-5469-CC4D-86BB-2559C55E4B43}" type="presParOf" srcId="{C95EE6F9-B402-E348-8466-AB5C5B48DEED}" destId="{7F9AA176-29CD-7340-AC1B-8C498280CACF}" srcOrd="0" destOrd="0" presId="urn:microsoft.com/office/officeart/2005/8/layout/hierarchy4"/>
    <dgm:cxn modelId="{9243532B-DEA1-F845-A9A7-D6410466FB14}" type="presParOf" srcId="{C95EE6F9-B402-E348-8466-AB5C5B48DEED}" destId="{10C32B22-72DE-0945-AD52-799F292B4003}" srcOrd="1" destOrd="0" presId="urn:microsoft.com/office/officeart/2005/8/layout/hierarchy4"/>
    <dgm:cxn modelId="{1DB5F6BE-6129-C446-9813-D843F37C9A92}" type="presParOf" srcId="{C95EE6F9-B402-E348-8466-AB5C5B48DEED}" destId="{6CFE7E1F-C148-524B-BFE9-0FABF5E96A07}" srcOrd="2" destOrd="0" presId="urn:microsoft.com/office/officeart/2005/8/layout/hierarchy4"/>
    <dgm:cxn modelId="{842E631B-6E92-7146-B55A-06DAD592BBE4}" type="presParOf" srcId="{6CFE7E1F-C148-524B-BFE9-0FABF5E96A07}" destId="{E70E7402-5361-004A-88AC-F2DC054A074C}" srcOrd="0" destOrd="0" presId="urn:microsoft.com/office/officeart/2005/8/layout/hierarchy4"/>
    <dgm:cxn modelId="{88503D16-8E29-8D46-8AE3-AB588C264AAD}" type="presParOf" srcId="{E70E7402-5361-004A-88AC-F2DC054A074C}" destId="{C1BCC0FA-6166-B447-83E6-E750B54DE876}" srcOrd="0" destOrd="0" presId="urn:microsoft.com/office/officeart/2005/8/layout/hierarchy4"/>
    <dgm:cxn modelId="{35836658-55FB-0948-9F5E-DA3F36B12395}" type="presParOf" srcId="{E70E7402-5361-004A-88AC-F2DC054A074C}" destId="{EBE09410-4E6A-0143-AB90-42856FD00A47}" srcOrd="1" destOrd="0" presId="urn:microsoft.com/office/officeart/2005/8/layout/hierarchy4"/>
    <dgm:cxn modelId="{1AECEC2B-5A18-294B-9756-C9C1F924F172}" type="presParOf" srcId="{6CFE7E1F-C148-524B-BFE9-0FABF5E96A07}" destId="{36904883-352B-4B46-B753-485DC6B21D72}" srcOrd="1" destOrd="0" presId="urn:microsoft.com/office/officeart/2005/8/layout/hierarchy4"/>
    <dgm:cxn modelId="{5BE71E34-8CA6-724D-9B58-110E6A87F966}" type="presParOf" srcId="{6CFE7E1F-C148-524B-BFE9-0FABF5E96A07}" destId="{5B4A43ED-04D0-8243-B805-026517E37631}" srcOrd="2" destOrd="0" presId="urn:microsoft.com/office/officeart/2005/8/layout/hierarchy4"/>
    <dgm:cxn modelId="{1256A7B1-5D1B-D746-BD73-C0949856F988}" type="presParOf" srcId="{5B4A43ED-04D0-8243-B805-026517E37631}" destId="{A01C1521-937C-E542-851B-828B3FBDDEE3}" srcOrd="0" destOrd="0" presId="urn:microsoft.com/office/officeart/2005/8/layout/hierarchy4"/>
    <dgm:cxn modelId="{EF7E9AA0-DD3B-824B-BE7B-FBA6798F5844}" type="presParOf" srcId="{5B4A43ED-04D0-8243-B805-026517E37631}" destId="{5BF2B551-9935-434B-A6C7-F6309CBB143A}" srcOrd="1" destOrd="0" presId="urn:microsoft.com/office/officeart/2005/8/layout/hierarchy4"/>
    <dgm:cxn modelId="{7E4AD9E2-E3C0-8B48-B914-62EB53EB4CD8}" type="presParOf" srcId="{41D15C12-291F-994B-9088-E17CC60AE928}" destId="{24A76B92-4DD5-CD44-BEFA-37380C0EA7E0}" srcOrd="1" destOrd="0" presId="urn:microsoft.com/office/officeart/2005/8/layout/hierarchy4"/>
    <dgm:cxn modelId="{801BB53C-D9FB-F347-A57E-30410336FBEC}" type="presParOf" srcId="{41D15C12-291F-994B-9088-E17CC60AE928}" destId="{EB68BF8C-5559-AB4B-92AE-B9638143D576}" srcOrd="2" destOrd="0" presId="urn:microsoft.com/office/officeart/2005/8/layout/hierarchy4"/>
    <dgm:cxn modelId="{503E0C33-D56F-6144-95C7-3C9879A865CE}" type="presParOf" srcId="{EB68BF8C-5559-AB4B-92AE-B9638143D576}" destId="{D898B732-D10F-CC42-8EFC-B86D7C2AEDBE}" srcOrd="0" destOrd="0" presId="urn:microsoft.com/office/officeart/2005/8/layout/hierarchy4"/>
    <dgm:cxn modelId="{89A7C7B7-81FD-2B47-94C7-58F213839BBA}" type="presParOf" srcId="{EB68BF8C-5559-AB4B-92AE-B9638143D576}" destId="{8EC4155D-D8F5-ED4B-8B8D-9117E11E2705}" srcOrd="1" destOrd="0" presId="urn:microsoft.com/office/officeart/2005/8/layout/hierarchy4"/>
    <dgm:cxn modelId="{56C241FE-A9C5-B940-B0A6-2D702AEF6873}" type="presParOf" srcId="{EB68BF8C-5559-AB4B-92AE-B9638143D576}" destId="{7822A0FC-8232-FB4A-B025-E04E4C1DB904}" srcOrd="2" destOrd="0" presId="urn:microsoft.com/office/officeart/2005/8/layout/hierarchy4"/>
    <dgm:cxn modelId="{26A349A1-4F39-0049-AC50-7CBF7CA1FA1A}" type="presParOf" srcId="{7822A0FC-8232-FB4A-B025-E04E4C1DB904}" destId="{867D4503-D8A3-F64C-801F-9D2FFCEE4B98}" srcOrd="0" destOrd="0" presId="urn:microsoft.com/office/officeart/2005/8/layout/hierarchy4"/>
    <dgm:cxn modelId="{94E7C763-5380-A246-B827-629BE1654EFC}" type="presParOf" srcId="{867D4503-D8A3-F64C-801F-9D2FFCEE4B98}" destId="{268E2274-2BE1-D746-8A7B-1E46D4F89D1C}" srcOrd="0" destOrd="0" presId="urn:microsoft.com/office/officeart/2005/8/layout/hierarchy4"/>
    <dgm:cxn modelId="{41830ACD-BDB1-8044-BA43-A9F43EE91EC9}" type="presParOf" srcId="{867D4503-D8A3-F64C-801F-9D2FFCEE4B98}" destId="{6935CC42-B8B6-224F-8ED6-B5782ED5FFCF}" srcOrd="1" destOrd="0" presId="urn:microsoft.com/office/officeart/2005/8/layout/hierarchy4"/>
    <dgm:cxn modelId="{8175E651-0185-8946-A86E-9EED314C8A45}" type="presParOf" srcId="{7822A0FC-8232-FB4A-B025-E04E4C1DB904}" destId="{59099552-3B6B-324F-BDE1-7AE683F51C39}" srcOrd="1" destOrd="0" presId="urn:microsoft.com/office/officeart/2005/8/layout/hierarchy4"/>
    <dgm:cxn modelId="{7CE1ED0B-7A2F-0241-B690-A13637555BA5}" type="presParOf" srcId="{7822A0FC-8232-FB4A-B025-E04E4C1DB904}" destId="{EFD8C221-8BC5-7F4E-A955-ACEF0EE38106}" srcOrd="2" destOrd="0" presId="urn:microsoft.com/office/officeart/2005/8/layout/hierarchy4"/>
    <dgm:cxn modelId="{A765924B-C812-3B44-A05E-082F8326CD33}" type="presParOf" srcId="{EFD8C221-8BC5-7F4E-A955-ACEF0EE38106}" destId="{4ABE1E90-2FB0-1B48-96C0-B4D7C8BFED47}" srcOrd="0" destOrd="0" presId="urn:microsoft.com/office/officeart/2005/8/layout/hierarchy4"/>
    <dgm:cxn modelId="{2AF8A16C-B907-EA4B-8C45-E5C3637F2C98}" type="presParOf" srcId="{EFD8C221-8BC5-7F4E-A955-ACEF0EE38106}" destId="{8A76A848-DDEE-2341-8996-3EF9F1FB46E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EFDFE-8804-834C-BCD3-5E26AF56395C}"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28EC0-11F8-F242-A89E-CE0D119CCFD7}" type="slidenum">
              <a:rPr lang="en-US" smtClean="0"/>
              <a:t>‹#›</a:t>
            </a:fld>
            <a:endParaRPr lang="en-US"/>
          </a:p>
        </p:txBody>
      </p:sp>
    </p:spTree>
    <p:extLst>
      <p:ext uri="{BB962C8B-B14F-4D97-AF65-F5344CB8AC3E}">
        <p14:creationId xmlns:p14="http://schemas.microsoft.com/office/powerpoint/2010/main" val="162030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POST is an office of both Houses of Parliament, providing independent and balanced analysis of public policy issues that have a basis in science and technology. It acts as a bridge between research and policy, and ensures that the best available research evidence feeds into the legislative process and Government scrutiny.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It does this through: Producing 4 page horizon scanning briefings (POSTnotes); Providing advice to committees and the House of Commons and Lords libraries (through POSTbriefs and private briefings); running events; internal and external knowledge exchange and; running fellowship schemes (funded by research councils and learned societies)</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POSTnotes are comprehensive, impartial four page briefings on topics likely to come onto the parliamentary agenda in the coming months. They synthesise the research evidence and draw together different stakeholder perspectives.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POST supports committees and libraries with advice and research support.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POST runs events to bring together Parliamentarians and their staff, parliamentary staff, researchers and other external stakeholders to talk about areas of research of parliamentary relevance.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Knowledge exchange supports the exchange of information and expertise between researchers and Parliament. Via activities including: the ‘parliament for researchers’ (monthly regional training courses), advice and info from our knowledge exchange unit, and promoting opportunities to engage with parliament through the @</a:t>
            </a:r>
            <a:r>
              <a:rPr lang="en-GB" sz="1200" b="0" i="0" kern="1200" dirty="0" err="1">
                <a:solidFill>
                  <a:schemeClr val="tx1"/>
                </a:solidFill>
                <a:effectLst/>
                <a:latin typeface="+mn-lt"/>
                <a:ea typeface="+mn-ea"/>
                <a:cs typeface="+mn-cs"/>
              </a:rPr>
              <a:t>UKParl_Research</a:t>
            </a:r>
            <a:r>
              <a:rPr lang="en-GB" sz="1200" b="0" i="0" kern="1200" dirty="0">
                <a:solidFill>
                  <a:schemeClr val="tx1"/>
                </a:solidFill>
                <a:effectLst/>
                <a:latin typeface="+mn-lt"/>
                <a:ea typeface="+mn-ea"/>
                <a:cs typeface="+mn-cs"/>
              </a:rPr>
              <a:t> twitter account.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POST runs fellowships funded by research councils and learned societies </a:t>
            </a:r>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54F28EC0-11F8-F242-A89E-CE0D119CCFD7}" type="slidenum">
              <a:rPr lang="en-US" smtClean="0"/>
              <a:t>2</a:t>
            </a:fld>
            <a:endParaRPr lang="en-US"/>
          </a:p>
        </p:txBody>
      </p:sp>
    </p:spTree>
    <p:extLst>
      <p:ext uri="{BB962C8B-B14F-4D97-AF65-F5344CB8AC3E}">
        <p14:creationId xmlns:p14="http://schemas.microsoft.com/office/powerpoint/2010/main" val="312936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F28EC0-11F8-F242-A89E-CE0D119CCFD7}" type="slidenum">
              <a:rPr lang="en-US" smtClean="0"/>
              <a:t>3</a:t>
            </a:fld>
            <a:endParaRPr lang="en-US"/>
          </a:p>
        </p:txBody>
      </p:sp>
    </p:spTree>
    <p:extLst>
      <p:ext uri="{BB962C8B-B14F-4D97-AF65-F5344CB8AC3E}">
        <p14:creationId xmlns:p14="http://schemas.microsoft.com/office/powerpoint/2010/main" val="148577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F28EC0-11F8-F242-A89E-CE0D119CCFD7}" type="slidenum">
              <a:rPr lang="en-US" smtClean="0"/>
              <a:t>4</a:t>
            </a:fld>
            <a:endParaRPr lang="en-US"/>
          </a:p>
        </p:txBody>
      </p:sp>
    </p:spTree>
    <p:extLst>
      <p:ext uri="{BB962C8B-B14F-4D97-AF65-F5344CB8AC3E}">
        <p14:creationId xmlns:p14="http://schemas.microsoft.com/office/powerpoint/2010/main" val="312281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4F28EC0-11F8-F242-A89E-CE0D119CCFD7}" type="slidenum">
              <a:rPr lang="en-US" smtClean="0"/>
              <a:t>8</a:t>
            </a:fld>
            <a:endParaRPr lang="en-US"/>
          </a:p>
        </p:txBody>
      </p:sp>
    </p:spTree>
    <p:extLst>
      <p:ext uri="{BB962C8B-B14F-4D97-AF65-F5344CB8AC3E}">
        <p14:creationId xmlns:p14="http://schemas.microsoft.com/office/powerpoint/2010/main" val="3828833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69987 tonnes = 5600 </a:t>
            </a:r>
            <a:r>
              <a:rPr lang="en-GB" dirty="0" err="1"/>
              <a:t>Routemaster</a:t>
            </a:r>
            <a:r>
              <a:rPr lang="en-GB" baseline="0" dirty="0"/>
              <a:t> buses</a:t>
            </a:r>
            <a:endParaRPr lang="en-GB" dirty="0"/>
          </a:p>
        </p:txBody>
      </p:sp>
      <p:sp>
        <p:nvSpPr>
          <p:cNvPr id="4" name="Slide Number Placeholder 3"/>
          <p:cNvSpPr>
            <a:spLocks noGrp="1"/>
          </p:cNvSpPr>
          <p:nvPr>
            <p:ph type="sldNum" sz="quarter" idx="10"/>
          </p:nvPr>
        </p:nvSpPr>
        <p:spPr/>
        <p:txBody>
          <a:bodyPr/>
          <a:lstStyle/>
          <a:p>
            <a:fld id="{54F28EC0-11F8-F242-A89E-CE0D119CCFD7}" type="slidenum">
              <a:rPr lang="en-US" smtClean="0"/>
              <a:t>11</a:t>
            </a:fld>
            <a:endParaRPr lang="en-US"/>
          </a:p>
        </p:txBody>
      </p:sp>
    </p:spTree>
    <p:extLst>
      <p:ext uri="{BB962C8B-B14F-4D97-AF65-F5344CB8AC3E}">
        <p14:creationId xmlns:p14="http://schemas.microsoft.com/office/powerpoint/2010/main" val="228041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F28EC0-11F8-F242-A89E-CE0D119CCFD7}" type="slidenum">
              <a:rPr lang="en-US" smtClean="0"/>
              <a:t>18</a:t>
            </a:fld>
            <a:endParaRPr lang="en-US"/>
          </a:p>
        </p:txBody>
      </p:sp>
    </p:spTree>
    <p:extLst>
      <p:ext uri="{BB962C8B-B14F-4D97-AF65-F5344CB8AC3E}">
        <p14:creationId xmlns:p14="http://schemas.microsoft.com/office/powerpoint/2010/main" val="286469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F28EC0-11F8-F242-A89E-CE0D119CCFD7}" type="slidenum">
              <a:rPr lang="en-US" smtClean="0"/>
              <a:t>19</a:t>
            </a:fld>
            <a:endParaRPr lang="en-US"/>
          </a:p>
        </p:txBody>
      </p:sp>
    </p:spTree>
    <p:extLst>
      <p:ext uri="{BB962C8B-B14F-4D97-AF65-F5344CB8AC3E}">
        <p14:creationId xmlns:p14="http://schemas.microsoft.com/office/powerpoint/2010/main" val="1958328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White Purple">
    <p:spTree>
      <p:nvGrpSpPr>
        <p:cNvPr id="1" name=""/>
        <p:cNvGrpSpPr/>
        <p:nvPr/>
      </p:nvGrpSpPr>
      <p:grpSpPr>
        <a:xfrm>
          <a:off x="0" y="0"/>
          <a:ext cx="0" cy="0"/>
          <a:chOff x="0" y="0"/>
          <a:chExt cx="0" cy="0"/>
        </a:xfrm>
      </p:grpSpPr>
      <p:sp>
        <p:nvSpPr>
          <p:cNvPr id="8" name="Rectangle 7"/>
          <p:cNvSpPr/>
          <p:nvPr userDrawn="1"/>
        </p:nvSpPr>
        <p:spPr>
          <a:xfrm>
            <a:off x="5635807" y="2120347"/>
            <a:ext cx="6652591" cy="4035804"/>
          </a:xfrm>
          <a:prstGeom prst="rect">
            <a:avLst/>
          </a:prstGeom>
          <a:solidFill>
            <a:srgbClr val="373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3151"/>
              </a:solidFill>
            </a:endParaRPr>
          </a:p>
        </p:txBody>
      </p:sp>
      <p:sp>
        <p:nvSpPr>
          <p:cNvPr id="10" name="Title 1"/>
          <p:cNvSpPr>
            <a:spLocks noGrp="1"/>
          </p:cNvSpPr>
          <p:nvPr>
            <p:ph type="ctrTitle" hasCustomPrompt="1"/>
          </p:nvPr>
        </p:nvSpPr>
        <p:spPr>
          <a:xfrm>
            <a:off x="5924196" y="2661301"/>
            <a:ext cx="5780124" cy="1628152"/>
          </a:xfrm>
        </p:spPr>
        <p:txBody>
          <a:bodyPr anchor="t">
            <a:normAutofit/>
          </a:bodyPr>
          <a:lstStyle>
            <a:lvl1pPr algn="l">
              <a:defRPr sz="3200" b="1">
                <a:solidFill>
                  <a:srgbClr val="EBE9E8"/>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a:t>
            </a:r>
            <a:br>
              <a:rPr lang="en-US" dirty="0"/>
            </a:br>
            <a:r>
              <a:rPr lang="en-US" dirty="0"/>
              <a:t>Master title style</a:t>
            </a:r>
          </a:p>
        </p:txBody>
      </p:sp>
      <p:sp>
        <p:nvSpPr>
          <p:cNvPr id="11" name="Subtitle 2"/>
          <p:cNvSpPr>
            <a:spLocks noGrp="1"/>
          </p:cNvSpPr>
          <p:nvPr>
            <p:ph type="subTitle" idx="1"/>
          </p:nvPr>
        </p:nvSpPr>
        <p:spPr>
          <a:xfrm>
            <a:off x="5924196" y="4450733"/>
            <a:ext cx="5780124" cy="1003052"/>
          </a:xfrm>
        </p:spPr>
        <p:txBody>
          <a:bodyPr>
            <a:normAutofit/>
          </a:bodyPr>
          <a:lstStyle>
            <a:lvl1pPr marL="0" indent="0" algn="l">
              <a:buNone/>
              <a:defRPr sz="2400">
                <a:solidFill>
                  <a:srgbClr val="EBE9E8"/>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2" name="Straight Connector 11"/>
          <p:cNvCxnSpPr/>
          <p:nvPr userDrawn="1"/>
        </p:nvCxnSpPr>
        <p:spPr>
          <a:xfrm>
            <a:off x="5953456" y="2476844"/>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953456" y="5453785"/>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sp>
        <p:nvSpPr>
          <p:cNvPr id="15" name="Text Placeholder 27"/>
          <p:cNvSpPr>
            <a:spLocks noGrp="1"/>
          </p:cNvSpPr>
          <p:nvPr>
            <p:ph type="body" sz="quarter" idx="10" hasCustomPrompt="1"/>
          </p:nvPr>
        </p:nvSpPr>
        <p:spPr>
          <a:xfrm>
            <a:off x="5924195" y="5655088"/>
            <a:ext cx="3590865" cy="501063"/>
          </a:xfrm>
        </p:spPr>
        <p:txBody>
          <a:bodyPr>
            <a:normAutofit/>
          </a:bodyPr>
          <a:lstStyle>
            <a:lvl1pPr marL="0" indent="0">
              <a:buNone/>
              <a:defRPr sz="1800" b="1" i="0">
                <a:solidFill>
                  <a:srgbClr val="EBE9E8"/>
                </a:solidFill>
                <a:latin typeface="Georgia Bold" charset="0"/>
                <a:ea typeface="Georgia Bold" charset="0"/>
                <a:cs typeface="Georgia Bold" charset="0"/>
              </a:defRPr>
            </a:lvl1pPr>
          </a:lstStyle>
          <a:p>
            <a:pPr lvl="0"/>
            <a:r>
              <a:rPr lang="en-US" dirty="0"/>
              <a:t>Date</a:t>
            </a:r>
          </a:p>
        </p:txBody>
      </p:sp>
      <p:pic>
        <p:nvPicPr>
          <p:cNvPr id="9" name="Picture 8">
            <a:extLst>
              <a:ext uri="{FF2B5EF4-FFF2-40B4-BE49-F238E27FC236}">
                <a16:creationId xmlns:a16="http://schemas.microsoft.com/office/drawing/2014/main" xmlns="" id="{F753B5CE-302F-AB45-A979-5B1AA61092FE}"/>
              </a:ext>
            </a:extLst>
          </p:cNvPr>
          <p:cNvPicPr>
            <a:picLocks noChangeAspect="1"/>
          </p:cNvPicPr>
          <p:nvPr userDrawn="1"/>
        </p:nvPicPr>
        <p:blipFill>
          <a:blip r:embed="rId2"/>
          <a:stretch>
            <a:fillRect/>
          </a:stretch>
        </p:blipFill>
        <p:spPr>
          <a:xfrm>
            <a:off x="5694999" y="526474"/>
            <a:ext cx="3825984" cy="1216774"/>
          </a:xfrm>
          <a:prstGeom prst="rect">
            <a:avLst/>
          </a:prstGeom>
        </p:spPr>
      </p:pic>
    </p:spTree>
  </p:cSld>
  <p:clrMapOvr>
    <a:masterClrMapping/>
  </p:clrMapOvr>
  <p:extLst>
    <p:ext uri="{DCECCB84-F9BA-43D5-87BE-67443E8EF086}">
      <p15:sldGuideLst xmlns:p15="http://schemas.microsoft.com/office/powerpoint/2012/main">
        <p15:guide id="1" orient="horz" pos="935" userDrawn="1">
          <p15:clr>
            <a:srgbClr val="FBAE40"/>
          </p15:clr>
        </p15:guide>
        <p15:guide id="2" pos="37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4 Image White">
    <p:bg>
      <p:bgPr>
        <a:solidFill>
          <a:srgbClr val="EBE9E8"/>
        </a:solidFill>
        <a:effectLst/>
      </p:bgPr>
    </p:bg>
    <p:spTree>
      <p:nvGrpSpPr>
        <p:cNvPr id="1" name=""/>
        <p:cNvGrpSpPr/>
        <p:nvPr/>
      </p:nvGrpSpPr>
      <p:grpSpPr>
        <a:xfrm>
          <a:off x="0" y="0"/>
          <a:ext cx="0" cy="0"/>
          <a:chOff x="0" y="0"/>
          <a:chExt cx="0" cy="0"/>
        </a:xfrm>
      </p:grpSpPr>
      <p:sp>
        <p:nvSpPr>
          <p:cNvPr id="18" name="Title 1"/>
          <p:cNvSpPr>
            <a:spLocks noGrp="1"/>
          </p:cNvSpPr>
          <p:nvPr>
            <p:ph type="ctrTitle" hasCustomPrompt="1"/>
          </p:nvPr>
        </p:nvSpPr>
        <p:spPr>
          <a:xfrm>
            <a:off x="5924196" y="2581789"/>
            <a:ext cx="5780124" cy="1628152"/>
          </a:xfrm>
        </p:spPr>
        <p:txBody>
          <a:bodyPr anchor="t">
            <a:normAutofit/>
          </a:bodyPr>
          <a:lstStyle>
            <a:lvl1pPr algn="l">
              <a:defRPr sz="3200" b="1">
                <a:solidFill>
                  <a:srgbClr val="373151"/>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371221"/>
            <a:ext cx="5780124" cy="1003052"/>
          </a:xfrm>
        </p:spPr>
        <p:txBody>
          <a:bodyPr>
            <a:normAutofit/>
          </a:bodyPr>
          <a:lstStyle>
            <a:lvl1pPr marL="0" indent="0" algn="l">
              <a:buNone/>
              <a:defRPr sz="24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397332"/>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374273"/>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575576"/>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sp>
        <p:nvSpPr>
          <p:cNvPr id="25" name="Picture Placeholder 24"/>
          <p:cNvSpPr>
            <a:spLocks noGrp="1"/>
          </p:cNvSpPr>
          <p:nvPr>
            <p:ph type="pic" sz="quarter" idx="11"/>
          </p:nvPr>
        </p:nvSpPr>
        <p:spPr>
          <a:xfrm>
            <a:off x="-927652" y="-92075"/>
            <a:ext cx="13238715" cy="7062788"/>
          </a:xfrm>
          <a:custGeom>
            <a:avLst/>
            <a:gdLst>
              <a:gd name="connsiteX0" fmla="*/ 0 w 13238715"/>
              <a:gd name="connsiteY0" fmla="*/ 0 h 7062788"/>
              <a:gd name="connsiteX1" fmla="*/ 13238715 w 13238715"/>
              <a:gd name="connsiteY1" fmla="*/ 0 h 7062788"/>
              <a:gd name="connsiteX2" fmla="*/ 13238715 w 13238715"/>
              <a:gd name="connsiteY2" fmla="*/ 757137 h 7062788"/>
              <a:gd name="connsiteX3" fmla="*/ 6563459 w 13238715"/>
              <a:gd name="connsiteY3" fmla="*/ 757137 h 7062788"/>
              <a:gd name="connsiteX4" fmla="*/ 6563459 w 13238715"/>
              <a:gd name="connsiteY4" fmla="*/ 6307345 h 7062788"/>
              <a:gd name="connsiteX5" fmla="*/ 13238715 w 13238715"/>
              <a:gd name="connsiteY5" fmla="*/ 6307345 h 7062788"/>
              <a:gd name="connsiteX6" fmla="*/ 13238715 w 13238715"/>
              <a:gd name="connsiteY6" fmla="*/ 7062788 h 7062788"/>
              <a:gd name="connsiteX7" fmla="*/ 0 w 13238715"/>
              <a:gd name="connsiteY7" fmla="*/ 7062788 h 7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8715" h="7062788">
                <a:moveTo>
                  <a:pt x="0" y="0"/>
                </a:moveTo>
                <a:lnTo>
                  <a:pt x="13238715" y="0"/>
                </a:lnTo>
                <a:lnTo>
                  <a:pt x="13238715" y="757137"/>
                </a:lnTo>
                <a:lnTo>
                  <a:pt x="6563459" y="757137"/>
                </a:lnTo>
                <a:lnTo>
                  <a:pt x="6563459" y="6307345"/>
                </a:lnTo>
                <a:lnTo>
                  <a:pt x="13238715" y="6307345"/>
                </a:lnTo>
                <a:lnTo>
                  <a:pt x="13238715" y="7062788"/>
                </a:lnTo>
                <a:lnTo>
                  <a:pt x="0" y="7062788"/>
                </a:lnTo>
                <a:close/>
              </a:path>
            </a:pathLst>
          </a:custGeom>
        </p:spPr>
        <p:txBody>
          <a:bodyPr wrap="square">
            <a:noAutofit/>
          </a:bodyPr>
          <a:lstStyle>
            <a:lvl1pPr>
              <a:defRPr sz="2400"/>
            </a:lvl1pPr>
          </a:lstStyle>
          <a:p>
            <a:endParaRPr lang="en-US" dirty="0"/>
          </a:p>
        </p:txBody>
      </p:sp>
      <p:pic>
        <p:nvPicPr>
          <p:cNvPr id="10" name="Picture 9">
            <a:extLst>
              <a:ext uri="{FF2B5EF4-FFF2-40B4-BE49-F238E27FC236}">
                <a16:creationId xmlns:a16="http://schemas.microsoft.com/office/drawing/2014/main" xmlns="" id="{5ED84585-30FA-5A47-9F10-6854DB8B9A44}"/>
              </a:ext>
            </a:extLst>
          </p:cNvPr>
          <p:cNvPicPr>
            <a:picLocks noChangeAspect="1"/>
          </p:cNvPicPr>
          <p:nvPr userDrawn="1"/>
        </p:nvPicPr>
        <p:blipFill>
          <a:blip r:embed="rId2"/>
          <a:stretch>
            <a:fillRect/>
          </a:stretch>
        </p:blipFill>
        <p:spPr>
          <a:xfrm>
            <a:off x="5717859" y="937954"/>
            <a:ext cx="3825984" cy="1216774"/>
          </a:xfrm>
          <a:prstGeom prst="rect">
            <a:avLst/>
          </a:prstGeom>
        </p:spPr>
      </p:pic>
    </p:spTree>
  </p:cSld>
  <p:clrMapOvr>
    <a:masterClrMapping/>
  </p:clrMapOvr>
  <p:extLst>
    <p:ext uri="{DCECCB84-F9BA-43D5-87BE-67443E8EF086}">
      <p15:sldGuideLst xmlns:p15="http://schemas.microsoft.com/office/powerpoint/2012/main">
        <p15:guide id="1" orient="horz" pos="1185" userDrawn="1">
          <p15:clr>
            <a:srgbClr val="FBAE40"/>
          </p15:clr>
        </p15:guide>
        <p15:guide id="2" pos="374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4 Image Mint">
    <p:bg>
      <p:bgPr>
        <a:solidFill>
          <a:srgbClr val="96DCBE"/>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927652" y="-92075"/>
            <a:ext cx="13238715" cy="7062788"/>
          </a:xfrm>
          <a:custGeom>
            <a:avLst/>
            <a:gdLst>
              <a:gd name="connsiteX0" fmla="*/ 0 w 13238715"/>
              <a:gd name="connsiteY0" fmla="*/ 0 h 7062788"/>
              <a:gd name="connsiteX1" fmla="*/ 13238715 w 13238715"/>
              <a:gd name="connsiteY1" fmla="*/ 0 h 7062788"/>
              <a:gd name="connsiteX2" fmla="*/ 13238715 w 13238715"/>
              <a:gd name="connsiteY2" fmla="*/ 757137 h 7062788"/>
              <a:gd name="connsiteX3" fmla="*/ 6563459 w 13238715"/>
              <a:gd name="connsiteY3" fmla="*/ 757137 h 7062788"/>
              <a:gd name="connsiteX4" fmla="*/ 6563459 w 13238715"/>
              <a:gd name="connsiteY4" fmla="*/ 6307345 h 7062788"/>
              <a:gd name="connsiteX5" fmla="*/ 13238715 w 13238715"/>
              <a:gd name="connsiteY5" fmla="*/ 6307345 h 7062788"/>
              <a:gd name="connsiteX6" fmla="*/ 13238715 w 13238715"/>
              <a:gd name="connsiteY6" fmla="*/ 7062788 h 7062788"/>
              <a:gd name="connsiteX7" fmla="*/ 0 w 13238715"/>
              <a:gd name="connsiteY7" fmla="*/ 7062788 h 7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8715" h="7062788">
                <a:moveTo>
                  <a:pt x="0" y="0"/>
                </a:moveTo>
                <a:lnTo>
                  <a:pt x="13238715" y="0"/>
                </a:lnTo>
                <a:lnTo>
                  <a:pt x="13238715" y="757137"/>
                </a:lnTo>
                <a:lnTo>
                  <a:pt x="6563459" y="757137"/>
                </a:lnTo>
                <a:lnTo>
                  <a:pt x="6563459" y="6307345"/>
                </a:lnTo>
                <a:lnTo>
                  <a:pt x="13238715" y="6307345"/>
                </a:lnTo>
                <a:lnTo>
                  <a:pt x="13238715" y="7062788"/>
                </a:lnTo>
                <a:lnTo>
                  <a:pt x="0" y="7062788"/>
                </a:lnTo>
                <a:close/>
              </a:path>
            </a:pathLst>
          </a:custGeom>
        </p:spPr>
        <p:txBody>
          <a:bodyPr wrap="square">
            <a:noAutofit/>
          </a:bodyPr>
          <a:lstStyle/>
          <a:p>
            <a:endParaRPr lang="en-US" dirty="0"/>
          </a:p>
        </p:txBody>
      </p:sp>
      <p:sp>
        <p:nvSpPr>
          <p:cNvPr id="18" name="Title 1"/>
          <p:cNvSpPr>
            <a:spLocks noGrp="1"/>
          </p:cNvSpPr>
          <p:nvPr>
            <p:ph type="ctrTitle" hasCustomPrompt="1"/>
          </p:nvPr>
        </p:nvSpPr>
        <p:spPr>
          <a:xfrm>
            <a:off x="5924196" y="2581789"/>
            <a:ext cx="5780124" cy="1628152"/>
          </a:xfrm>
        </p:spPr>
        <p:txBody>
          <a:bodyPr anchor="t">
            <a:normAutofit/>
          </a:bodyPr>
          <a:lstStyle>
            <a:lvl1pPr algn="l">
              <a:defRPr sz="3200" b="1">
                <a:solidFill>
                  <a:srgbClr val="373151"/>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371221"/>
            <a:ext cx="5780124" cy="1003052"/>
          </a:xfrm>
        </p:spPr>
        <p:txBody>
          <a:bodyPr>
            <a:normAutofit/>
          </a:bodyPr>
          <a:lstStyle>
            <a:lvl1pPr marL="0" indent="0" algn="l">
              <a:buNone/>
              <a:defRPr sz="24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397332"/>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374273"/>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575576"/>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10" name="Picture 9">
            <a:extLst>
              <a:ext uri="{FF2B5EF4-FFF2-40B4-BE49-F238E27FC236}">
                <a16:creationId xmlns:a16="http://schemas.microsoft.com/office/drawing/2014/main" xmlns="" id="{54ACB79D-68BB-104A-A565-21B8C90701C5}"/>
              </a:ext>
            </a:extLst>
          </p:cNvPr>
          <p:cNvPicPr>
            <a:picLocks noChangeAspect="1"/>
          </p:cNvPicPr>
          <p:nvPr userDrawn="1"/>
        </p:nvPicPr>
        <p:blipFill>
          <a:blip r:embed="rId2"/>
          <a:stretch>
            <a:fillRect/>
          </a:stretch>
        </p:blipFill>
        <p:spPr>
          <a:xfrm>
            <a:off x="5717859" y="937954"/>
            <a:ext cx="3825984" cy="121677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4 Image Purple">
    <p:bg>
      <p:bgPr>
        <a:solidFill>
          <a:srgbClr val="373151"/>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927652" y="-92075"/>
            <a:ext cx="13238715" cy="7062788"/>
          </a:xfrm>
          <a:custGeom>
            <a:avLst/>
            <a:gdLst>
              <a:gd name="connsiteX0" fmla="*/ 0 w 13238715"/>
              <a:gd name="connsiteY0" fmla="*/ 0 h 7062788"/>
              <a:gd name="connsiteX1" fmla="*/ 13238715 w 13238715"/>
              <a:gd name="connsiteY1" fmla="*/ 0 h 7062788"/>
              <a:gd name="connsiteX2" fmla="*/ 13238715 w 13238715"/>
              <a:gd name="connsiteY2" fmla="*/ 757137 h 7062788"/>
              <a:gd name="connsiteX3" fmla="*/ 6563459 w 13238715"/>
              <a:gd name="connsiteY3" fmla="*/ 757137 h 7062788"/>
              <a:gd name="connsiteX4" fmla="*/ 6563459 w 13238715"/>
              <a:gd name="connsiteY4" fmla="*/ 6307345 h 7062788"/>
              <a:gd name="connsiteX5" fmla="*/ 13238715 w 13238715"/>
              <a:gd name="connsiteY5" fmla="*/ 6307345 h 7062788"/>
              <a:gd name="connsiteX6" fmla="*/ 13238715 w 13238715"/>
              <a:gd name="connsiteY6" fmla="*/ 7062788 h 7062788"/>
              <a:gd name="connsiteX7" fmla="*/ 0 w 13238715"/>
              <a:gd name="connsiteY7" fmla="*/ 7062788 h 7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8715" h="7062788">
                <a:moveTo>
                  <a:pt x="0" y="0"/>
                </a:moveTo>
                <a:lnTo>
                  <a:pt x="13238715" y="0"/>
                </a:lnTo>
                <a:lnTo>
                  <a:pt x="13238715" y="757137"/>
                </a:lnTo>
                <a:lnTo>
                  <a:pt x="6563459" y="757137"/>
                </a:lnTo>
                <a:lnTo>
                  <a:pt x="6563459" y="6307345"/>
                </a:lnTo>
                <a:lnTo>
                  <a:pt x="13238715" y="6307345"/>
                </a:lnTo>
                <a:lnTo>
                  <a:pt x="13238715" y="7062788"/>
                </a:lnTo>
                <a:lnTo>
                  <a:pt x="0" y="7062788"/>
                </a:lnTo>
                <a:close/>
              </a:path>
            </a:pathLst>
          </a:custGeom>
        </p:spPr>
        <p:txBody>
          <a:bodyPr wrap="square">
            <a:noAutofit/>
          </a:bodyPr>
          <a:lstStyle/>
          <a:p>
            <a:endParaRPr lang="en-US" dirty="0"/>
          </a:p>
        </p:txBody>
      </p:sp>
      <p:sp>
        <p:nvSpPr>
          <p:cNvPr id="18" name="Title 1"/>
          <p:cNvSpPr>
            <a:spLocks noGrp="1"/>
          </p:cNvSpPr>
          <p:nvPr>
            <p:ph type="ctrTitle" hasCustomPrompt="1"/>
          </p:nvPr>
        </p:nvSpPr>
        <p:spPr>
          <a:xfrm>
            <a:off x="5924196" y="2581789"/>
            <a:ext cx="5780124" cy="1628152"/>
          </a:xfrm>
        </p:spPr>
        <p:txBody>
          <a:bodyPr anchor="t">
            <a:normAutofit/>
          </a:bodyPr>
          <a:lstStyle>
            <a:lvl1pPr algn="l">
              <a:defRPr sz="3200" b="1">
                <a:solidFill>
                  <a:srgbClr val="EBE9E8"/>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371221"/>
            <a:ext cx="5780124" cy="1003052"/>
          </a:xfrm>
        </p:spPr>
        <p:txBody>
          <a:bodyPr>
            <a:normAutofit/>
          </a:bodyPr>
          <a:lstStyle>
            <a:lvl1pPr marL="0" indent="0" algn="l">
              <a:buNone/>
              <a:defRPr sz="2400">
                <a:solidFill>
                  <a:srgbClr val="EBE9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397332"/>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374273"/>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575576"/>
            <a:ext cx="3590865" cy="501063"/>
          </a:xfrm>
        </p:spPr>
        <p:txBody>
          <a:bodyPr>
            <a:normAutofit/>
          </a:bodyPr>
          <a:lstStyle>
            <a:lvl1pPr marL="0" indent="0">
              <a:buNone/>
              <a:defRPr sz="1800" b="1" i="0">
                <a:solidFill>
                  <a:srgbClr val="EBE9E8"/>
                </a:solidFill>
                <a:latin typeface="Georgia Bold" charset="0"/>
                <a:ea typeface="Georgia Bold" charset="0"/>
                <a:cs typeface="Georgia Bold" charset="0"/>
              </a:defRPr>
            </a:lvl1pPr>
          </a:lstStyle>
          <a:p>
            <a:pPr lvl="0"/>
            <a:r>
              <a:rPr lang="en-US" dirty="0"/>
              <a:t>Date</a:t>
            </a:r>
          </a:p>
        </p:txBody>
      </p:sp>
      <p:pic>
        <p:nvPicPr>
          <p:cNvPr id="9" name="Picture 8">
            <a:extLst>
              <a:ext uri="{FF2B5EF4-FFF2-40B4-BE49-F238E27FC236}">
                <a16:creationId xmlns:a16="http://schemas.microsoft.com/office/drawing/2014/main" xmlns="" id="{ED3E7ED0-0BC3-8E40-9BC0-E893E37BFF1E}"/>
              </a:ext>
            </a:extLst>
          </p:cNvPr>
          <p:cNvPicPr>
            <a:picLocks noChangeAspect="1"/>
          </p:cNvPicPr>
          <p:nvPr userDrawn="1"/>
        </p:nvPicPr>
        <p:blipFill>
          <a:blip r:embed="rId2"/>
          <a:stretch>
            <a:fillRect/>
          </a:stretch>
        </p:blipFill>
        <p:spPr>
          <a:xfrm>
            <a:off x="5717859" y="937954"/>
            <a:ext cx="3825983" cy="121677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373151"/>
                </a:solidFill>
              </a:defRPr>
            </a:lvl1pPr>
          </a:lstStyle>
          <a:p>
            <a:fld id="{3A81E61B-8FF9-0A41-8D44-8E559E48BA7D}" type="datetime3">
              <a:rPr lang="en-GB" smtClean="0"/>
              <a:pPr/>
              <a:t>25 February, 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373151"/>
                </a:solidFill>
              </a:defRPr>
            </a:lvl1pPr>
          </a:lstStyle>
          <a:p>
            <a:fld id="{0EA6DD80-447E-DD45-8F95-B9C2C2625F19}"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668806" y="697882"/>
            <a:ext cx="2042185" cy="649474"/>
          </a:xfrm>
          <a:prstGeom prst="rect">
            <a:avLst/>
          </a:prstGeom>
        </p:spPr>
      </p:pic>
    </p:spTree>
    <p:extLst>
      <p:ext uri="{BB962C8B-B14F-4D97-AF65-F5344CB8AC3E}">
        <p14:creationId xmlns:p14="http://schemas.microsoft.com/office/powerpoint/2010/main" val="1734685157"/>
      </p:ext>
    </p:extLst>
  </p:cSld>
  <p:clrMapOvr>
    <a:masterClrMapping/>
  </p:clrMapOvr>
  <p:extLst>
    <p:ext uri="{DCECCB84-F9BA-43D5-87BE-67443E8EF086}">
      <p15:sldGuideLst xmlns:p15="http://schemas.microsoft.com/office/powerpoint/2012/main">
        <p15:guide id="1" orient="horz" pos="777" userDrawn="1">
          <p15:clr>
            <a:srgbClr val="FBAE40"/>
          </p15:clr>
        </p15:guide>
        <p15:guide id="2" pos="615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3D745C-6218-8B44-9DD5-DC7025BE6AA7}" type="datetime3">
              <a:rPr lang="en-GB" smtClean="0"/>
              <a:t>25 February,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6DD80-447E-DD45-8F95-B9C2C2625F19}" type="slidenum">
              <a:rPr lang="en-US" smtClean="0"/>
              <a:t>‹#›</a:t>
            </a:fld>
            <a:endParaRPr lang="en-US"/>
          </a:p>
        </p:txBody>
      </p:sp>
      <p:sp>
        <p:nvSpPr>
          <p:cNvPr id="9" name="Title 1">
            <a:extLst>
              <a:ext uri="{FF2B5EF4-FFF2-40B4-BE49-F238E27FC236}">
                <a16:creationId xmlns:a16="http://schemas.microsoft.com/office/drawing/2014/main" xmlns="" id="{74E3CCCB-A29B-A94B-AF21-1D4066B102D2}"/>
              </a:ext>
            </a:extLst>
          </p:cNvPr>
          <p:cNvSpPr>
            <a:spLocks noGrp="1"/>
          </p:cNvSpPr>
          <p:nvPr>
            <p:ph type="title"/>
          </p:nvPr>
        </p:nvSpPr>
        <p:spPr>
          <a:xfrm>
            <a:off x="838200" y="365125"/>
            <a:ext cx="10515600" cy="1325563"/>
          </a:xfrm>
        </p:spPr>
        <p:txBody>
          <a:bodyPr>
            <a:normAutofit/>
          </a:bodyPr>
          <a:lstStyle>
            <a:lvl1pPr>
              <a:defRPr sz="3200" b="1"/>
            </a:lvl1pPr>
          </a:lstStyle>
          <a:p>
            <a:r>
              <a:rPr lang="en-US" dirty="0"/>
              <a:t>Click to edit Master title style</a:t>
            </a:r>
          </a:p>
        </p:txBody>
      </p:sp>
      <p:pic>
        <p:nvPicPr>
          <p:cNvPr id="11" name="Picture 10">
            <a:extLst>
              <a:ext uri="{FF2B5EF4-FFF2-40B4-BE49-F238E27FC236}">
                <a16:creationId xmlns:a16="http://schemas.microsoft.com/office/drawing/2014/main" xmlns="" id="{0EFCBDCF-1E55-9449-AEC0-BE0BBD4200BE}"/>
              </a:ext>
            </a:extLst>
          </p:cNvPr>
          <p:cNvPicPr>
            <a:picLocks noChangeAspect="1"/>
          </p:cNvPicPr>
          <p:nvPr userDrawn="1"/>
        </p:nvPicPr>
        <p:blipFill>
          <a:blip r:embed="rId2"/>
          <a:stretch>
            <a:fillRect/>
          </a:stretch>
        </p:blipFill>
        <p:spPr>
          <a:xfrm>
            <a:off x="9668806" y="697882"/>
            <a:ext cx="2042185" cy="649474"/>
          </a:xfrm>
          <a:prstGeom prst="rect">
            <a:avLst/>
          </a:prstGeom>
        </p:spPr>
      </p:pic>
    </p:spTree>
    <p:extLst>
      <p:ext uri="{BB962C8B-B14F-4D97-AF65-F5344CB8AC3E}">
        <p14:creationId xmlns:p14="http://schemas.microsoft.com/office/powerpoint/2010/main" val="1452903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CB3BF5-D6FB-F242-9C0E-F1D159D1A889}" type="datetime3">
              <a:rPr lang="en-GB" smtClean="0"/>
              <a:t>25 February,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6DD80-447E-DD45-8F95-B9C2C2625F19}" type="slidenum">
              <a:rPr lang="en-US" smtClean="0"/>
              <a:t>‹#›</a:t>
            </a:fld>
            <a:endParaRPr lang="en-US"/>
          </a:p>
        </p:txBody>
      </p:sp>
      <p:sp>
        <p:nvSpPr>
          <p:cNvPr id="11" name="Title 1">
            <a:extLst>
              <a:ext uri="{FF2B5EF4-FFF2-40B4-BE49-F238E27FC236}">
                <a16:creationId xmlns:a16="http://schemas.microsoft.com/office/drawing/2014/main" xmlns="" id="{7F0378D8-C35C-D948-8D53-38D6D3716871}"/>
              </a:ext>
            </a:extLst>
          </p:cNvPr>
          <p:cNvSpPr>
            <a:spLocks noGrp="1"/>
          </p:cNvSpPr>
          <p:nvPr>
            <p:ph type="title"/>
          </p:nvPr>
        </p:nvSpPr>
        <p:spPr>
          <a:xfrm>
            <a:off x="838200" y="365125"/>
            <a:ext cx="10515600" cy="1325563"/>
          </a:xfrm>
        </p:spPr>
        <p:txBody>
          <a:bodyPr>
            <a:normAutofit/>
          </a:bodyPr>
          <a:lstStyle>
            <a:lvl1pPr>
              <a:defRPr sz="3200" b="1"/>
            </a:lvl1pPr>
          </a:lstStyle>
          <a:p>
            <a:r>
              <a:rPr lang="en-US" dirty="0"/>
              <a:t>Click to edit Master title style</a:t>
            </a:r>
          </a:p>
        </p:txBody>
      </p:sp>
      <p:pic>
        <p:nvPicPr>
          <p:cNvPr id="13" name="Picture 12">
            <a:extLst>
              <a:ext uri="{FF2B5EF4-FFF2-40B4-BE49-F238E27FC236}">
                <a16:creationId xmlns:a16="http://schemas.microsoft.com/office/drawing/2014/main" xmlns="" id="{B81E1F5C-61F9-2946-824D-4C6820038ECA}"/>
              </a:ext>
            </a:extLst>
          </p:cNvPr>
          <p:cNvPicPr>
            <a:picLocks noChangeAspect="1"/>
          </p:cNvPicPr>
          <p:nvPr userDrawn="1"/>
        </p:nvPicPr>
        <p:blipFill>
          <a:blip r:embed="rId2"/>
          <a:stretch>
            <a:fillRect/>
          </a:stretch>
        </p:blipFill>
        <p:spPr>
          <a:xfrm>
            <a:off x="9668806" y="697882"/>
            <a:ext cx="2042185" cy="649474"/>
          </a:xfrm>
          <a:prstGeom prst="rect">
            <a:avLst/>
          </a:prstGeom>
        </p:spPr>
      </p:pic>
    </p:spTree>
    <p:extLst>
      <p:ext uri="{BB962C8B-B14F-4D97-AF65-F5344CB8AC3E}">
        <p14:creationId xmlns:p14="http://schemas.microsoft.com/office/powerpoint/2010/main" val="2065722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White">
    <p:bg>
      <p:bgPr>
        <a:solidFill>
          <a:srgbClr val="EBE9E8"/>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543814" y="4848298"/>
            <a:ext cx="5780124" cy="1003052"/>
          </a:xfrm>
        </p:spPr>
        <p:txBody>
          <a:bodyPr>
            <a:normAutofit/>
          </a:bodyPr>
          <a:lstStyle>
            <a:lvl1pPr marL="0" indent="0" algn="l">
              <a:buNone/>
              <a:defRPr sz="28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1"/>
          <p:cNvSpPr>
            <a:spLocks noGrp="1"/>
          </p:cNvSpPr>
          <p:nvPr>
            <p:ph type="title" hasCustomPrompt="1"/>
          </p:nvPr>
        </p:nvSpPr>
        <p:spPr>
          <a:xfrm>
            <a:off x="543814" y="2476845"/>
            <a:ext cx="10515600" cy="2371454"/>
          </a:xfrm>
        </p:spPr>
        <p:txBody>
          <a:bodyPr anchor="t">
            <a:normAutofit/>
          </a:bodyPr>
          <a:lstStyle>
            <a:lvl1pPr algn="l">
              <a:defRPr sz="4800" b="1">
                <a:solidFill>
                  <a:srgbClr val="373151"/>
                </a:solidFill>
              </a:defRPr>
            </a:lvl1pPr>
          </a:lstStyle>
          <a:p>
            <a:r>
              <a:rPr lang="en-US" dirty="0"/>
              <a:t>Click to edit Master title style</a:t>
            </a:r>
            <a:br>
              <a:rPr lang="en-US" dirty="0"/>
            </a:br>
            <a:r>
              <a:rPr lang="en-US" dirty="0"/>
              <a:t>Over Two Lines</a:t>
            </a:r>
          </a:p>
        </p:txBody>
      </p:sp>
      <p:pic>
        <p:nvPicPr>
          <p:cNvPr id="6" name="Picture 5">
            <a:extLst>
              <a:ext uri="{FF2B5EF4-FFF2-40B4-BE49-F238E27FC236}">
                <a16:creationId xmlns:a16="http://schemas.microsoft.com/office/drawing/2014/main" xmlns="" id="{151DA615-CE6A-5C40-9DB5-5CE0636AE9F4}"/>
              </a:ext>
            </a:extLst>
          </p:cNvPr>
          <p:cNvPicPr>
            <a:picLocks noChangeAspect="1"/>
          </p:cNvPicPr>
          <p:nvPr userDrawn="1"/>
        </p:nvPicPr>
        <p:blipFill>
          <a:blip r:embed="rId2"/>
          <a:stretch>
            <a:fillRect/>
          </a:stretch>
        </p:blipFill>
        <p:spPr>
          <a:xfrm>
            <a:off x="520042" y="697882"/>
            <a:ext cx="2042184" cy="649474"/>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Mint">
    <p:bg>
      <p:bgPr>
        <a:solidFill>
          <a:srgbClr val="96DCBE"/>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543814" y="4848298"/>
            <a:ext cx="5780124" cy="1003052"/>
          </a:xfrm>
        </p:spPr>
        <p:txBody>
          <a:bodyPr>
            <a:normAutofit/>
          </a:bodyPr>
          <a:lstStyle>
            <a:lvl1pPr marL="0" indent="0" algn="l">
              <a:buNone/>
              <a:defRPr sz="28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1"/>
          <p:cNvSpPr>
            <a:spLocks noGrp="1"/>
          </p:cNvSpPr>
          <p:nvPr>
            <p:ph type="title" hasCustomPrompt="1"/>
          </p:nvPr>
        </p:nvSpPr>
        <p:spPr>
          <a:xfrm>
            <a:off x="543814" y="2476845"/>
            <a:ext cx="10515600" cy="2371454"/>
          </a:xfrm>
        </p:spPr>
        <p:txBody>
          <a:bodyPr anchor="t">
            <a:normAutofit/>
          </a:bodyPr>
          <a:lstStyle>
            <a:lvl1pPr algn="l">
              <a:defRPr sz="4800" b="1">
                <a:solidFill>
                  <a:srgbClr val="373151"/>
                </a:solidFill>
              </a:defRPr>
            </a:lvl1pPr>
          </a:lstStyle>
          <a:p>
            <a:r>
              <a:rPr lang="en-US" dirty="0"/>
              <a:t>Click to edit Master title style</a:t>
            </a:r>
            <a:br>
              <a:rPr lang="en-US" dirty="0"/>
            </a:br>
            <a:r>
              <a:rPr lang="en-US" dirty="0"/>
              <a:t>Over Two Lines</a:t>
            </a:r>
          </a:p>
        </p:txBody>
      </p:sp>
      <p:pic>
        <p:nvPicPr>
          <p:cNvPr id="6" name="Picture 5">
            <a:extLst>
              <a:ext uri="{FF2B5EF4-FFF2-40B4-BE49-F238E27FC236}">
                <a16:creationId xmlns:a16="http://schemas.microsoft.com/office/drawing/2014/main" xmlns="" id="{8C5CAEE4-7C0D-4646-A398-48CC82DED79B}"/>
              </a:ext>
            </a:extLst>
          </p:cNvPr>
          <p:cNvPicPr>
            <a:picLocks noChangeAspect="1"/>
          </p:cNvPicPr>
          <p:nvPr userDrawn="1"/>
        </p:nvPicPr>
        <p:blipFill>
          <a:blip r:embed="rId2"/>
          <a:stretch>
            <a:fillRect/>
          </a:stretch>
        </p:blipFill>
        <p:spPr>
          <a:xfrm>
            <a:off x="520042" y="697882"/>
            <a:ext cx="2042184" cy="649474"/>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373151"/>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543814" y="4848298"/>
            <a:ext cx="5780124" cy="1003052"/>
          </a:xfrm>
        </p:spPr>
        <p:txBody>
          <a:bodyPr>
            <a:normAutofit/>
          </a:bodyPr>
          <a:lstStyle>
            <a:lvl1pPr marL="0" indent="0" algn="l">
              <a:buNone/>
              <a:defRPr sz="2800">
                <a:solidFill>
                  <a:srgbClr val="EBE9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1"/>
          <p:cNvSpPr>
            <a:spLocks noGrp="1"/>
          </p:cNvSpPr>
          <p:nvPr>
            <p:ph type="title" hasCustomPrompt="1"/>
          </p:nvPr>
        </p:nvSpPr>
        <p:spPr>
          <a:xfrm>
            <a:off x="543814" y="2476845"/>
            <a:ext cx="10515600" cy="2371454"/>
          </a:xfrm>
        </p:spPr>
        <p:txBody>
          <a:bodyPr anchor="t">
            <a:normAutofit/>
          </a:bodyPr>
          <a:lstStyle>
            <a:lvl1pPr algn="l">
              <a:defRPr sz="4800" b="1">
                <a:solidFill>
                  <a:srgbClr val="EBE9E8"/>
                </a:solidFill>
              </a:defRPr>
            </a:lvl1pPr>
          </a:lstStyle>
          <a:p>
            <a:r>
              <a:rPr lang="en-US" dirty="0"/>
              <a:t>Click to edit Master title style</a:t>
            </a:r>
            <a:br>
              <a:rPr lang="en-US" dirty="0"/>
            </a:br>
            <a:r>
              <a:rPr lang="en-US" dirty="0"/>
              <a:t>Over Two Lines</a:t>
            </a:r>
          </a:p>
        </p:txBody>
      </p:sp>
      <p:pic>
        <p:nvPicPr>
          <p:cNvPr id="8" name="Picture 7"/>
          <p:cNvPicPr>
            <a:picLocks noChangeAspect="1"/>
          </p:cNvPicPr>
          <p:nvPr userDrawn="1"/>
        </p:nvPicPr>
        <p:blipFill>
          <a:blip r:embed="rId2"/>
          <a:stretch>
            <a:fillRect/>
          </a:stretch>
        </p:blipFill>
        <p:spPr>
          <a:xfrm>
            <a:off x="520042" y="697882"/>
            <a:ext cx="2042185" cy="649474"/>
          </a:xfrm>
          <a:prstGeom prst="rect">
            <a:avLst/>
          </a:prstGeom>
        </p:spPr>
      </p:pic>
    </p:spTree>
  </p:cSld>
  <p:clrMapOvr>
    <a:masterClrMapping/>
  </p:clrMapOvr>
  <p:extLst>
    <p:ext uri="{DCECCB84-F9BA-43D5-87BE-67443E8EF086}">
      <p15:sldGuideLst xmlns:p15="http://schemas.microsoft.com/office/powerpoint/2012/main">
        <p15:guide id="1" orient="horz" pos="754" userDrawn="1">
          <p15:clr>
            <a:srgbClr val="FBAE40"/>
          </p15:clr>
        </p15:guide>
        <p15:guide id="2" pos="39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4318EF-08C3-D94D-B711-A27874A225DF}" type="datetime3">
              <a:rPr lang="en-GB" smtClean="0"/>
              <a:t>25 February,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6DD80-447E-DD45-8F95-B9C2C2625F19}" type="slidenum">
              <a:rPr lang="en-US" smtClean="0"/>
              <a:t>‹#›</a:t>
            </a:fld>
            <a:endParaRPr lang="en-US"/>
          </a:p>
        </p:txBody>
      </p:sp>
      <p:sp>
        <p:nvSpPr>
          <p:cNvPr id="7" name="Title 1">
            <a:extLst>
              <a:ext uri="{FF2B5EF4-FFF2-40B4-BE49-F238E27FC236}">
                <a16:creationId xmlns:a16="http://schemas.microsoft.com/office/drawing/2014/main" xmlns="" id="{966E9995-7C43-1F44-9238-3D1BA4CB2D7D}"/>
              </a:ext>
            </a:extLst>
          </p:cNvPr>
          <p:cNvSpPr>
            <a:spLocks noGrp="1"/>
          </p:cNvSpPr>
          <p:nvPr>
            <p:ph type="title"/>
          </p:nvPr>
        </p:nvSpPr>
        <p:spPr>
          <a:xfrm>
            <a:off x="838200" y="365125"/>
            <a:ext cx="10515600" cy="1325563"/>
          </a:xfrm>
        </p:spPr>
        <p:txBody>
          <a:bodyPr>
            <a:normAutofit/>
          </a:bodyPr>
          <a:lstStyle>
            <a:lvl1pPr>
              <a:defRPr sz="3200" b="1"/>
            </a:lvl1pPr>
          </a:lstStyle>
          <a:p>
            <a:r>
              <a:rPr lang="en-US" dirty="0"/>
              <a:t>Click to edit Master title style</a:t>
            </a:r>
          </a:p>
        </p:txBody>
      </p:sp>
      <p:pic>
        <p:nvPicPr>
          <p:cNvPr id="9" name="Picture 8">
            <a:extLst>
              <a:ext uri="{FF2B5EF4-FFF2-40B4-BE49-F238E27FC236}">
                <a16:creationId xmlns:a16="http://schemas.microsoft.com/office/drawing/2014/main" xmlns="" id="{B28D5945-6F53-AD4F-9D08-CEB5D3E5B22C}"/>
              </a:ext>
            </a:extLst>
          </p:cNvPr>
          <p:cNvPicPr>
            <a:picLocks noChangeAspect="1"/>
          </p:cNvPicPr>
          <p:nvPr userDrawn="1"/>
        </p:nvPicPr>
        <p:blipFill>
          <a:blip r:embed="rId2"/>
          <a:stretch>
            <a:fillRect/>
          </a:stretch>
        </p:blipFill>
        <p:spPr>
          <a:xfrm>
            <a:off x="9668806" y="697882"/>
            <a:ext cx="2042185" cy="649474"/>
          </a:xfrm>
          <a:prstGeom prst="rect">
            <a:avLst/>
          </a:prstGeom>
        </p:spPr>
      </p:pic>
    </p:spTree>
    <p:extLst>
      <p:ext uri="{BB962C8B-B14F-4D97-AF65-F5344CB8AC3E}">
        <p14:creationId xmlns:p14="http://schemas.microsoft.com/office/powerpoint/2010/main" val="22269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urple Mint">
    <p:bg>
      <p:bgPr>
        <a:solidFill>
          <a:srgbClr val="37315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660ED02-F7CD-134C-99A0-463E2399D82F}"/>
              </a:ext>
            </a:extLst>
          </p:cNvPr>
          <p:cNvPicPr>
            <a:picLocks noChangeAspect="1"/>
          </p:cNvPicPr>
          <p:nvPr userDrawn="1"/>
        </p:nvPicPr>
        <p:blipFill>
          <a:blip r:embed="rId2"/>
          <a:stretch>
            <a:fillRect/>
          </a:stretch>
        </p:blipFill>
        <p:spPr>
          <a:xfrm>
            <a:off x="5694999" y="526474"/>
            <a:ext cx="3825983" cy="1216774"/>
          </a:xfrm>
          <a:prstGeom prst="rect">
            <a:avLst/>
          </a:prstGeom>
        </p:spPr>
      </p:pic>
      <p:sp>
        <p:nvSpPr>
          <p:cNvPr id="3" name="Rectangle 2"/>
          <p:cNvSpPr/>
          <p:nvPr userDrawn="1"/>
        </p:nvSpPr>
        <p:spPr>
          <a:xfrm>
            <a:off x="5632174" y="2120347"/>
            <a:ext cx="6652591" cy="4035804"/>
          </a:xfrm>
          <a:prstGeom prst="rect">
            <a:avLst/>
          </a:prstGeom>
          <a:solidFill>
            <a:srgbClr val="96D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ctrTitle" hasCustomPrompt="1"/>
          </p:nvPr>
        </p:nvSpPr>
        <p:spPr>
          <a:xfrm>
            <a:off x="5924196" y="2661301"/>
            <a:ext cx="5780124" cy="1628152"/>
          </a:xfrm>
        </p:spPr>
        <p:txBody>
          <a:bodyPr anchor="t">
            <a:normAutofit/>
          </a:bodyPr>
          <a:lstStyle>
            <a:lvl1pPr algn="l">
              <a:defRPr sz="3200" b="1">
                <a:solidFill>
                  <a:srgbClr val="37315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450733"/>
            <a:ext cx="5780124" cy="1003052"/>
          </a:xfrm>
        </p:spPr>
        <p:txBody>
          <a:bodyPr>
            <a:normAutofit/>
          </a:bodyPr>
          <a:lstStyle>
            <a:lvl1pPr marL="0" indent="0" algn="l">
              <a:buNone/>
              <a:defRPr sz="24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476844"/>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453785"/>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655088"/>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67EC3-0BCB-9240-999B-56B26A34E5DD}" type="datetime3">
              <a:rPr lang="en-GB" smtClean="0"/>
              <a:t>25 February,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6DD80-447E-DD45-8F95-B9C2C2625F19}" type="slidenum">
              <a:rPr lang="en-US" smtClean="0"/>
              <a:t>‹#›</a:t>
            </a:fld>
            <a:endParaRPr lang="en-US"/>
          </a:p>
        </p:txBody>
      </p:sp>
      <p:pic>
        <p:nvPicPr>
          <p:cNvPr id="6" name="Picture 5">
            <a:extLst>
              <a:ext uri="{FF2B5EF4-FFF2-40B4-BE49-F238E27FC236}">
                <a16:creationId xmlns:a16="http://schemas.microsoft.com/office/drawing/2014/main" xmlns="" id="{AADE237F-4A67-2845-AF0B-62C744226060}"/>
              </a:ext>
            </a:extLst>
          </p:cNvPr>
          <p:cNvPicPr>
            <a:picLocks noChangeAspect="1"/>
          </p:cNvPicPr>
          <p:nvPr userDrawn="1"/>
        </p:nvPicPr>
        <p:blipFill>
          <a:blip r:embed="rId2"/>
          <a:stretch>
            <a:fillRect/>
          </a:stretch>
        </p:blipFill>
        <p:spPr>
          <a:xfrm>
            <a:off x="9668806" y="697882"/>
            <a:ext cx="2042185" cy="649474"/>
          </a:xfrm>
          <a:prstGeom prst="rect">
            <a:avLst/>
          </a:prstGeom>
        </p:spPr>
      </p:pic>
    </p:spTree>
    <p:extLst>
      <p:ext uri="{BB962C8B-B14F-4D97-AF65-F5344CB8AC3E}">
        <p14:creationId xmlns:p14="http://schemas.microsoft.com/office/powerpoint/2010/main" val="1878586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b="1"/>
            </a:lvl1pPr>
          </a:lstStyle>
          <a:p>
            <a:r>
              <a:rPr lang="en-US" dirty="0"/>
              <a:t>Click to edit Master title style</a:t>
            </a:r>
          </a:p>
        </p:txBody>
      </p:sp>
      <p:sp>
        <p:nvSpPr>
          <p:cNvPr id="3" name="Content Placeholder 2"/>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5B0B2-9C14-6B47-91CF-0FA6FEFBEC36}" type="datetime3">
              <a:rPr lang="en-GB" smtClean="0"/>
              <a:t>25 February,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6DD80-447E-DD45-8F95-B9C2C2625F19}" type="slidenum">
              <a:rPr lang="en-US" smtClean="0"/>
              <a:t>‹#›</a:t>
            </a:fld>
            <a:endParaRPr lang="en-US"/>
          </a:p>
        </p:txBody>
      </p:sp>
      <p:pic>
        <p:nvPicPr>
          <p:cNvPr id="10" name="Picture 9">
            <a:extLst>
              <a:ext uri="{FF2B5EF4-FFF2-40B4-BE49-F238E27FC236}">
                <a16:creationId xmlns:a16="http://schemas.microsoft.com/office/drawing/2014/main" xmlns="" id="{B8EFEDD4-AF9E-E948-9307-7E77CB9DCE73}"/>
              </a:ext>
            </a:extLst>
          </p:cNvPr>
          <p:cNvPicPr>
            <a:picLocks noChangeAspect="1"/>
          </p:cNvPicPr>
          <p:nvPr userDrawn="1"/>
        </p:nvPicPr>
        <p:blipFill>
          <a:blip r:embed="rId2"/>
          <a:stretch>
            <a:fillRect/>
          </a:stretch>
        </p:blipFill>
        <p:spPr>
          <a:xfrm>
            <a:off x="9668806" y="697882"/>
            <a:ext cx="2042185" cy="649474"/>
          </a:xfrm>
          <a:prstGeom prst="rect">
            <a:avLst/>
          </a:prstGeom>
        </p:spPr>
      </p:pic>
    </p:spTree>
    <p:extLst>
      <p:ext uri="{BB962C8B-B14F-4D97-AF65-F5344CB8AC3E}">
        <p14:creationId xmlns:p14="http://schemas.microsoft.com/office/powerpoint/2010/main" val="1099802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b="1"/>
            </a:lvl1pPr>
          </a:lstStyle>
          <a:p>
            <a:r>
              <a:rPr lang="en-US" dirty="0"/>
              <a:t>Click to edit Master title style</a:t>
            </a:r>
          </a:p>
        </p:txBody>
      </p:sp>
      <p:sp>
        <p:nvSpPr>
          <p:cNvPr id="3" name="Picture Placeholder 2"/>
          <p:cNvSpPr>
            <a:spLocks noGrp="1"/>
          </p:cNvSpPr>
          <p:nvPr>
            <p:ph type="pic" idx="1"/>
          </p:nvPr>
        </p:nvSpPr>
        <p:spPr>
          <a:xfrm>
            <a:off x="5183188" y="1457738"/>
            <a:ext cx="6172200" cy="44033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A6BF53-498A-3B46-98EE-6453DBBF079A}" type="datetime3">
              <a:rPr lang="en-GB" smtClean="0"/>
              <a:t>25 February,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6DD80-447E-DD45-8F95-B9C2C2625F19}" type="slidenum">
              <a:rPr lang="en-US" smtClean="0"/>
              <a:t>‹#›</a:t>
            </a:fld>
            <a:endParaRPr lang="en-US"/>
          </a:p>
        </p:txBody>
      </p:sp>
      <p:pic>
        <p:nvPicPr>
          <p:cNvPr id="9" name="Picture 8">
            <a:extLst>
              <a:ext uri="{FF2B5EF4-FFF2-40B4-BE49-F238E27FC236}">
                <a16:creationId xmlns:a16="http://schemas.microsoft.com/office/drawing/2014/main" xmlns="" id="{DA645922-46F0-7044-9633-8C920A87041E}"/>
              </a:ext>
            </a:extLst>
          </p:cNvPr>
          <p:cNvPicPr>
            <a:picLocks noChangeAspect="1"/>
          </p:cNvPicPr>
          <p:nvPr userDrawn="1"/>
        </p:nvPicPr>
        <p:blipFill>
          <a:blip r:embed="rId2"/>
          <a:stretch>
            <a:fillRect/>
          </a:stretch>
        </p:blipFill>
        <p:spPr>
          <a:xfrm>
            <a:off x="9668806" y="697882"/>
            <a:ext cx="2042185" cy="649474"/>
          </a:xfrm>
          <a:prstGeom prst="rect">
            <a:avLst/>
          </a:prstGeom>
        </p:spPr>
      </p:pic>
    </p:spTree>
    <p:extLst>
      <p:ext uri="{BB962C8B-B14F-4D97-AF65-F5344CB8AC3E}">
        <p14:creationId xmlns:p14="http://schemas.microsoft.com/office/powerpoint/2010/main" val="996498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Page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90805" y="2628575"/>
            <a:ext cx="5780124" cy="971874"/>
          </a:xfrm>
        </p:spPr>
        <p:txBody>
          <a:bodyPr anchor="t">
            <a:normAutofit/>
          </a:bodyPr>
          <a:lstStyle>
            <a:lvl1pPr algn="l">
              <a:defRPr sz="6800" b="1" i="0">
                <a:latin typeface="Tahoma" charset="0"/>
                <a:ea typeface="Tahoma" charset="0"/>
                <a:cs typeface="Tahoma" charset="0"/>
              </a:defRPr>
            </a:lvl1pPr>
          </a:lstStyle>
          <a:p>
            <a:r>
              <a:rPr lang="en-US" dirty="0"/>
              <a:t>Thank you</a:t>
            </a:r>
          </a:p>
        </p:txBody>
      </p:sp>
      <p:pic>
        <p:nvPicPr>
          <p:cNvPr id="16" name="Picture 15"/>
          <p:cNvPicPr>
            <a:picLocks noChangeAspect="1"/>
          </p:cNvPicPr>
          <p:nvPr userDrawn="1"/>
        </p:nvPicPr>
        <p:blipFill>
          <a:blip r:embed="rId2"/>
          <a:stretch>
            <a:fillRect/>
          </a:stretch>
        </p:blipFill>
        <p:spPr>
          <a:xfrm>
            <a:off x="9049904" y="2726549"/>
            <a:ext cx="2799200" cy="890227"/>
          </a:xfrm>
          <a:prstGeom prst="rect">
            <a:avLst/>
          </a:prstGeom>
        </p:spPr>
      </p:pic>
      <p:sp>
        <p:nvSpPr>
          <p:cNvPr id="2" name="TextBox 1"/>
          <p:cNvSpPr txBox="1"/>
          <p:nvPr userDrawn="1"/>
        </p:nvSpPr>
        <p:spPr>
          <a:xfrm>
            <a:off x="9168387" y="4626917"/>
            <a:ext cx="2314575" cy="1815882"/>
          </a:xfrm>
          <a:prstGeom prst="rect">
            <a:avLst/>
          </a:prstGeom>
          <a:noFill/>
        </p:spPr>
        <p:txBody>
          <a:bodyPr wrap="square" rtlCol="0">
            <a:spAutoFit/>
          </a:bodyPr>
          <a:lstStyle/>
          <a:p>
            <a:r>
              <a:rPr lang="en-US" sz="1400" b="0" i="0" kern="1200" dirty="0">
                <a:solidFill>
                  <a:schemeClr val="tx1"/>
                </a:solidFill>
                <a:effectLst/>
                <a:latin typeface="Tahoma Normal" charset="0"/>
                <a:ea typeface="Tahoma Normal" charset="0"/>
                <a:cs typeface="Tahoma Normal" charset="0"/>
              </a:rPr>
              <a:t>Houses of Parliament</a:t>
            </a:r>
            <a:br>
              <a:rPr lang="en-US" sz="1400" b="0" i="0" kern="1200" dirty="0">
                <a:solidFill>
                  <a:schemeClr val="tx1"/>
                </a:solidFill>
                <a:effectLst/>
                <a:latin typeface="Tahoma Normal" charset="0"/>
                <a:ea typeface="Tahoma Normal" charset="0"/>
                <a:cs typeface="Tahoma Normal" charset="0"/>
              </a:rPr>
            </a:br>
            <a:r>
              <a:rPr lang="en-US" sz="1400" b="0" i="0" kern="1200" dirty="0">
                <a:solidFill>
                  <a:schemeClr val="tx1"/>
                </a:solidFill>
                <a:effectLst/>
                <a:latin typeface="Tahoma Normal" charset="0"/>
                <a:ea typeface="Tahoma Normal" charset="0"/>
                <a:cs typeface="Tahoma Normal" charset="0"/>
              </a:rPr>
              <a:t>Westminster</a:t>
            </a:r>
            <a:br>
              <a:rPr lang="en-US" sz="1400" b="0" i="0" kern="1200" dirty="0">
                <a:solidFill>
                  <a:schemeClr val="tx1"/>
                </a:solidFill>
                <a:effectLst/>
                <a:latin typeface="Tahoma Normal" charset="0"/>
                <a:ea typeface="Tahoma Normal" charset="0"/>
                <a:cs typeface="Tahoma Normal" charset="0"/>
              </a:rPr>
            </a:br>
            <a:r>
              <a:rPr lang="en-US" sz="1400" b="0" i="0" kern="1200" dirty="0">
                <a:solidFill>
                  <a:schemeClr val="tx1"/>
                </a:solidFill>
                <a:effectLst/>
                <a:latin typeface="Tahoma Normal" charset="0"/>
                <a:ea typeface="Tahoma Normal" charset="0"/>
                <a:cs typeface="Tahoma Normal" charset="0"/>
              </a:rPr>
              <a:t>SW1A 0AA</a:t>
            </a:r>
          </a:p>
          <a:p>
            <a:endParaRPr lang="en-US" sz="1400" b="0" i="0" kern="1200" dirty="0">
              <a:solidFill>
                <a:schemeClr val="tx1"/>
              </a:solidFill>
              <a:effectLst/>
              <a:latin typeface="Tahoma Normal" charset="0"/>
              <a:ea typeface="Tahoma Normal" charset="0"/>
              <a:cs typeface="Tahoma Normal" charset="0"/>
            </a:endParaRPr>
          </a:p>
          <a:p>
            <a:r>
              <a:rPr lang="en-AU" sz="14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post@parliament.uk</a:t>
            </a:r>
            <a:r>
              <a:rPr lang="en-AU" sz="1400" dirty="0">
                <a:latin typeface="Tahoma" panose="020B0604030504040204" pitchFamily="34" charset="0"/>
                <a:ea typeface="Tahoma" panose="020B0604030504040204" pitchFamily="34" charset="0"/>
                <a:cs typeface="Tahoma" panose="020B0604030504040204" pitchFamily="34" charset="0"/>
              </a:rPr>
              <a:t/>
            </a:r>
            <a:br>
              <a:rPr lang="en-AU" sz="1400" dirty="0">
                <a:latin typeface="Tahoma" panose="020B0604030504040204" pitchFamily="34" charset="0"/>
                <a:ea typeface="Tahoma" panose="020B0604030504040204" pitchFamily="34" charset="0"/>
                <a:cs typeface="Tahoma" panose="020B0604030504040204" pitchFamily="34" charset="0"/>
              </a:rPr>
            </a:br>
            <a:r>
              <a:rPr lang="en-US" sz="1400" b="0" i="0" kern="1200" dirty="0">
                <a:solidFill>
                  <a:schemeClr val="tx1"/>
                </a:solidFill>
                <a:effectLst/>
                <a:latin typeface="Tahoma Normal" charset="0"/>
                <a:ea typeface="Tahoma Normal" charset="0"/>
                <a:cs typeface="Tahoma Normal" charset="0"/>
              </a:rPr>
              <a:t>+44 (0)20 </a:t>
            </a:r>
            <a:r>
              <a:rPr lang="en-AU" sz="14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7219 2840</a:t>
            </a:r>
            <a:endParaRPr lang="en-US" sz="1400" b="0" i="0" kern="1200" baseline="0" dirty="0">
              <a:solidFill>
                <a:schemeClr val="tx1"/>
              </a:solidFill>
              <a:effectLst/>
              <a:latin typeface="Tahoma Normal" charset="0"/>
              <a:ea typeface="Tahoma Normal" charset="0"/>
              <a:cs typeface="Tahoma Normal" charset="0"/>
            </a:endParaRPr>
          </a:p>
          <a:p>
            <a:r>
              <a:rPr lang="en-US" sz="1400" b="0" i="0" kern="1200" baseline="0" dirty="0">
                <a:ln>
                  <a:noFill/>
                </a:ln>
                <a:solidFill>
                  <a:srgbClr val="373151"/>
                </a:solidFill>
                <a:effectLst/>
                <a:latin typeface="Tahoma Normal" charset="0"/>
                <a:ea typeface="Tahoma Normal" charset="0"/>
                <a:cs typeface="Tahoma Normal" charset="0"/>
              </a:rPr>
              <a:t>@</a:t>
            </a:r>
            <a:r>
              <a:rPr lang="en-US" sz="1400" b="0" i="0" kern="1200" baseline="0" dirty="0" err="1">
                <a:ln>
                  <a:noFill/>
                </a:ln>
                <a:solidFill>
                  <a:srgbClr val="373151"/>
                </a:solidFill>
                <a:effectLst/>
                <a:latin typeface="Tahoma Normal" charset="0"/>
                <a:ea typeface="Tahoma Normal" charset="0"/>
                <a:cs typeface="Tahoma Normal" charset="0"/>
              </a:rPr>
              <a:t>post_uk</a:t>
            </a:r>
            <a:endParaRPr lang="en-US" sz="1400" b="0" i="0" kern="1200" baseline="0" dirty="0">
              <a:ln>
                <a:noFill/>
              </a:ln>
              <a:solidFill>
                <a:srgbClr val="373151"/>
              </a:solidFill>
              <a:effectLst/>
              <a:latin typeface="Tahoma Normal" charset="0"/>
              <a:ea typeface="Tahoma Normal" charset="0"/>
              <a:cs typeface="Tahoma Normal" charset="0"/>
            </a:endParaRPr>
          </a:p>
          <a:p>
            <a:r>
              <a:rPr lang="en-US" sz="1400" b="0" i="0" kern="1200" baseline="0" dirty="0" err="1">
                <a:solidFill>
                  <a:schemeClr val="tx1"/>
                </a:solidFill>
                <a:effectLst/>
                <a:latin typeface="Tahoma Normal" charset="0"/>
                <a:ea typeface="Tahoma Normal" charset="0"/>
                <a:cs typeface="Tahoma Normal" charset="0"/>
              </a:rPr>
              <a:t>parliament.uk</a:t>
            </a:r>
            <a:r>
              <a:rPr lang="en-US" sz="1400" b="0" i="0" kern="1200" baseline="0" dirty="0">
                <a:solidFill>
                  <a:schemeClr val="tx1"/>
                </a:solidFill>
                <a:effectLst/>
                <a:latin typeface="Tahoma Normal" charset="0"/>
                <a:ea typeface="Tahoma Normal" charset="0"/>
                <a:cs typeface="Tahoma Normal" charset="0"/>
              </a:rPr>
              <a:t>/post</a:t>
            </a:r>
            <a:endParaRPr lang="en-US" sz="1400" b="0" i="0" kern="1200" dirty="0">
              <a:solidFill>
                <a:schemeClr val="tx1"/>
              </a:solidFill>
              <a:effectLst/>
              <a:latin typeface="Tahoma Normal" charset="0"/>
              <a:ea typeface="Tahoma Normal" charset="0"/>
              <a:cs typeface="Tahoma Normal" charset="0"/>
            </a:endParaRPr>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581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Page Mint">
    <p:bg>
      <p:bgPr>
        <a:solidFill>
          <a:srgbClr val="96DCBE"/>
        </a:solidFill>
        <a:effectLst/>
      </p:bgPr>
    </p:bg>
    <p:spTree>
      <p:nvGrpSpPr>
        <p:cNvPr id="1" name=""/>
        <p:cNvGrpSpPr/>
        <p:nvPr/>
      </p:nvGrpSpPr>
      <p:grpSpPr>
        <a:xfrm>
          <a:off x="0" y="0"/>
          <a:ext cx="0" cy="0"/>
          <a:chOff x="0" y="0"/>
          <a:chExt cx="0" cy="0"/>
        </a:xfrm>
      </p:grpSpPr>
      <p:sp>
        <p:nvSpPr>
          <p:cNvPr id="2" name="TextBox 1"/>
          <p:cNvSpPr txBox="1"/>
          <p:nvPr userDrawn="1"/>
        </p:nvSpPr>
        <p:spPr>
          <a:xfrm>
            <a:off x="9168387" y="4626917"/>
            <a:ext cx="2314575" cy="1815882"/>
          </a:xfrm>
          <a:prstGeom prst="rect">
            <a:avLst/>
          </a:prstGeom>
          <a:noFill/>
        </p:spPr>
        <p:txBody>
          <a:bodyPr wrap="square" rtlCol="0">
            <a:spAutoFit/>
          </a:bodyPr>
          <a:lstStyle/>
          <a:p>
            <a:r>
              <a:rPr lang="en-US" sz="1400" b="0" i="0" kern="1200" dirty="0">
                <a:solidFill>
                  <a:schemeClr val="tx1"/>
                </a:solidFill>
                <a:effectLst/>
                <a:latin typeface="Tahoma Normal" charset="0"/>
                <a:ea typeface="Tahoma Normal" charset="0"/>
                <a:cs typeface="Tahoma Normal" charset="0"/>
              </a:rPr>
              <a:t>Houses of Parliament</a:t>
            </a:r>
            <a:br>
              <a:rPr lang="en-US" sz="1400" b="0" i="0" kern="1200" dirty="0">
                <a:solidFill>
                  <a:schemeClr val="tx1"/>
                </a:solidFill>
                <a:effectLst/>
                <a:latin typeface="Tahoma Normal" charset="0"/>
                <a:ea typeface="Tahoma Normal" charset="0"/>
                <a:cs typeface="Tahoma Normal" charset="0"/>
              </a:rPr>
            </a:br>
            <a:r>
              <a:rPr lang="en-US" sz="1400" b="0" i="0" kern="1200" dirty="0">
                <a:solidFill>
                  <a:schemeClr val="tx1"/>
                </a:solidFill>
                <a:effectLst/>
                <a:latin typeface="Tahoma Normal" charset="0"/>
                <a:ea typeface="Tahoma Normal" charset="0"/>
                <a:cs typeface="Tahoma Normal" charset="0"/>
              </a:rPr>
              <a:t>Westminster</a:t>
            </a:r>
            <a:br>
              <a:rPr lang="en-US" sz="1400" b="0" i="0" kern="1200" dirty="0">
                <a:solidFill>
                  <a:schemeClr val="tx1"/>
                </a:solidFill>
                <a:effectLst/>
                <a:latin typeface="Tahoma Normal" charset="0"/>
                <a:ea typeface="Tahoma Normal" charset="0"/>
                <a:cs typeface="Tahoma Normal" charset="0"/>
              </a:rPr>
            </a:br>
            <a:r>
              <a:rPr lang="en-US" sz="1400" b="0" i="0" kern="1200" dirty="0">
                <a:solidFill>
                  <a:schemeClr val="tx1"/>
                </a:solidFill>
                <a:effectLst/>
                <a:latin typeface="Tahoma Normal" charset="0"/>
                <a:ea typeface="Tahoma Normal" charset="0"/>
                <a:cs typeface="Tahoma Normal" charset="0"/>
              </a:rPr>
              <a:t>SW1A 0AA</a:t>
            </a:r>
          </a:p>
          <a:p>
            <a:endParaRPr lang="en-US" sz="1400" b="0" i="0" kern="1200" dirty="0">
              <a:solidFill>
                <a:schemeClr val="tx1"/>
              </a:solidFill>
              <a:effectLst/>
              <a:latin typeface="Tahoma Normal" charset="0"/>
              <a:ea typeface="Tahoma Normal" charset="0"/>
              <a:cs typeface="Tahoma Normal" charset="0"/>
            </a:endParaRPr>
          </a:p>
          <a:p>
            <a:r>
              <a:rPr lang="en-AU" sz="1400" b="0" i="0" u="none" strike="noStrike"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post@parliament.uk</a:t>
            </a:r>
            <a:r>
              <a:rPr lang="en-AU" sz="1400" dirty="0">
                <a:latin typeface="Tahoma" panose="020B0604030504040204" pitchFamily="34" charset="0"/>
                <a:ea typeface="Tahoma" panose="020B0604030504040204" pitchFamily="34" charset="0"/>
                <a:cs typeface="Tahoma" panose="020B0604030504040204" pitchFamily="34" charset="0"/>
              </a:rPr>
              <a:t/>
            </a:r>
            <a:br>
              <a:rPr lang="en-AU" sz="1400" dirty="0">
                <a:latin typeface="Tahoma" panose="020B0604030504040204" pitchFamily="34" charset="0"/>
                <a:ea typeface="Tahoma" panose="020B0604030504040204" pitchFamily="34" charset="0"/>
                <a:cs typeface="Tahoma" panose="020B0604030504040204" pitchFamily="34" charset="0"/>
              </a:rPr>
            </a:br>
            <a:r>
              <a:rPr lang="en-US" sz="1400" b="0" i="0" kern="1200" dirty="0">
                <a:solidFill>
                  <a:schemeClr val="tx1"/>
                </a:solidFill>
                <a:effectLst/>
                <a:latin typeface="Tahoma Normal" charset="0"/>
                <a:ea typeface="Tahoma Normal" charset="0"/>
                <a:cs typeface="Tahoma Normal" charset="0"/>
              </a:rPr>
              <a:t>+44 (0)20 </a:t>
            </a:r>
            <a:r>
              <a:rPr lang="en-AU" sz="14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7219 2840</a:t>
            </a:r>
            <a:endParaRPr lang="en-US" sz="1400" b="0" i="0" kern="1200" baseline="0" dirty="0">
              <a:solidFill>
                <a:schemeClr val="tx1"/>
              </a:solidFill>
              <a:effectLst/>
              <a:latin typeface="Tahoma Normal" charset="0"/>
              <a:ea typeface="Tahoma Normal" charset="0"/>
              <a:cs typeface="Tahoma Normal" charset="0"/>
            </a:endParaRPr>
          </a:p>
          <a:p>
            <a:r>
              <a:rPr lang="en-US" sz="1400" b="0" i="0" kern="1200" baseline="0" dirty="0">
                <a:ln>
                  <a:noFill/>
                </a:ln>
                <a:solidFill>
                  <a:srgbClr val="373151"/>
                </a:solidFill>
                <a:effectLst/>
                <a:latin typeface="Tahoma Normal" charset="0"/>
                <a:ea typeface="Tahoma Normal" charset="0"/>
                <a:cs typeface="Tahoma Normal" charset="0"/>
              </a:rPr>
              <a:t>@</a:t>
            </a:r>
            <a:r>
              <a:rPr lang="en-US" sz="1400" b="0" i="0" kern="1200" baseline="0" dirty="0" err="1">
                <a:ln>
                  <a:noFill/>
                </a:ln>
                <a:solidFill>
                  <a:srgbClr val="373151"/>
                </a:solidFill>
                <a:effectLst/>
                <a:latin typeface="Tahoma Normal" charset="0"/>
                <a:ea typeface="Tahoma Normal" charset="0"/>
                <a:cs typeface="Tahoma Normal" charset="0"/>
              </a:rPr>
              <a:t>post_uk</a:t>
            </a:r>
            <a:endParaRPr lang="en-US" sz="1400" b="0" i="0" kern="1200" baseline="0" dirty="0">
              <a:ln>
                <a:noFill/>
              </a:ln>
              <a:solidFill>
                <a:srgbClr val="373151"/>
              </a:solidFill>
              <a:effectLst/>
              <a:latin typeface="Tahoma Normal" charset="0"/>
              <a:ea typeface="Tahoma Normal" charset="0"/>
              <a:cs typeface="Tahoma Normal" charset="0"/>
            </a:endParaRPr>
          </a:p>
          <a:p>
            <a:r>
              <a:rPr lang="en-US" sz="1400" b="0" i="0" kern="1200" baseline="0" dirty="0" err="1">
                <a:solidFill>
                  <a:schemeClr val="tx1"/>
                </a:solidFill>
                <a:effectLst/>
                <a:latin typeface="Tahoma Normal" charset="0"/>
                <a:ea typeface="Tahoma Normal" charset="0"/>
                <a:cs typeface="Tahoma Normal" charset="0"/>
              </a:rPr>
              <a:t>parliament.uk</a:t>
            </a:r>
            <a:r>
              <a:rPr lang="en-US" sz="1400" b="0" i="0" kern="1200" baseline="0" dirty="0">
                <a:solidFill>
                  <a:schemeClr val="tx1"/>
                </a:solidFill>
                <a:effectLst/>
                <a:latin typeface="Tahoma Normal" charset="0"/>
                <a:ea typeface="Tahoma Normal" charset="0"/>
                <a:cs typeface="Tahoma Normal" charset="0"/>
              </a:rPr>
              <a:t>/post</a:t>
            </a:r>
            <a:endParaRPr lang="en-US" sz="1400" b="0" i="0" kern="1200" dirty="0">
              <a:solidFill>
                <a:schemeClr val="tx1"/>
              </a:solidFill>
              <a:effectLst/>
              <a:latin typeface="Tahoma Normal" charset="0"/>
              <a:ea typeface="Tahoma Normal" charset="0"/>
              <a:cs typeface="Tahoma Normal" charset="0"/>
            </a:endParaRPr>
          </a:p>
        </p:txBody>
      </p:sp>
      <p:sp>
        <p:nvSpPr>
          <p:cNvPr id="5" name="Title 1"/>
          <p:cNvSpPr>
            <a:spLocks noGrp="1"/>
          </p:cNvSpPr>
          <p:nvPr>
            <p:ph type="ctrTitle" hasCustomPrompt="1"/>
          </p:nvPr>
        </p:nvSpPr>
        <p:spPr>
          <a:xfrm>
            <a:off x="490805" y="2628575"/>
            <a:ext cx="5780124" cy="971874"/>
          </a:xfrm>
        </p:spPr>
        <p:txBody>
          <a:bodyPr anchor="t">
            <a:normAutofit/>
          </a:bodyPr>
          <a:lstStyle>
            <a:lvl1pPr algn="l">
              <a:defRPr sz="6800" b="1" i="0">
                <a:latin typeface="Tahoma" charset="0"/>
                <a:ea typeface="Tahoma" charset="0"/>
                <a:cs typeface="Tahoma" charset="0"/>
              </a:defRPr>
            </a:lvl1pPr>
          </a:lstStyle>
          <a:p>
            <a:r>
              <a:rPr lang="en-US" dirty="0"/>
              <a:t>Thank you</a:t>
            </a:r>
          </a:p>
        </p:txBody>
      </p:sp>
      <p:pic>
        <p:nvPicPr>
          <p:cNvPr id="6" name="Picture 5">
            <a:extLst>
              <a:ext uri="{FF2B5EF4-FFF2-40B4-BE49-F238E27FC236}">
                <a16:creationId xmlns:a16="http://schemas.microsoft.com/office/drawing/2014/main" xmlns="" id="{64B2A386-060D-0D4F-A233-733E775ECFDE}"/>
              </a:ext>
            </a:extLst>
          </p:cNvPr>
          <p:cNvPicPr>
            <a:picLocks noChangeAspect="1"/>
          </p:cNvPicPr>
          <p:nvPr userDrawn="1"/>
        </p:nvPicPr>
        <p:blipFill>
          <a:blip r:embed="rId2"/>
          <a:stretch>
            <a:fillRect/>
          </a:stretch>
        </p:blipFill>
        <p:spPr>
          <a:xfrm>
            <a:off x="9049904" y="2726549"/>
            <a:ext cx="2799200" cy="890227"/>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Page Purple">
    <p:bg>
      <p:bgPr>
        <a:solidFill>
          <a:srgbClr val="373151"/>
        </a:solidFill>
        <a:effectLst/>
      </p:bgPr>
    </p:bg>
    <p:spTree>
      <p:nvGrpSpPr>
        <p:cNvPr id="1" name=""/>
        <p:cNvGrpSpPr/>
        <p:nvPr/>
      </p:nvGrpSpPr>
      <p:grpSpPr>
        <a:xfrm>
          <a:off x="0" y="0"/>
          <a:ext cx="0" cy="0"/>
          <a:chOff x="0" y="0"/>
          <a:chExt cx="0" cy="0"/>
        </a:xfrm>
      </p:grpSpPr>
      <p:sp>
        <p:nvSpPr>
          <p:cNvPr id="2" name="TextBox 1"/>
          <p:cNvSpPr txBox="1"/>
          <p:nvPr userDrawn="1"/>
        </p:nvSpPr>
        <p:spPr>
          <a:xfrm>
            <a:off x="9168387" y="4626917"/>
            <a:ext cx="2314575" cy="1815882"/>
          </a:xfrm>
          <a:prstGeom prst="rect">
            <a:avLst/>
          </a:prstGeom>
          <a:noFill/>
        </p:spPr>
        <p:txBody>
          <a:bodyPr wrap="square" rtlCol="0">
            <a:spAutoFit/>
          </a:bodyPr>
          <a:lstStyle/>
          <a:p>
            <a:r>
              <a:rPr lang="en-US" sz="1400" b="0" i="0" kern="1200" dirty="0">
                <a:solidFill>
                  <a:srgbClr val="EBE9E8"/>
                </a:solidFill>
                <a:effectLst/>
                <a:latin typeface="Tahoma Normal" charset="0"/>
                <a:ea typeface="Tahoma Normal" charset="0"/>
                <a:cs typeface="Tahoma Normal" charset="0"/>
              </a:rPr>
              <a:t>Houses of Parliament</a:t>
            </a:r>
            <a:br>
              <a:rPr lang="en-US" sz="1400" b="0" i="0" kern="1200" dirty="0">
                <a:solidFill>
                  <a:srgbClr val="EBE9E8"/>
                </a:solidFill>
                <a:effectLst/>
                <a:latin typeface="Tahoma Normal" charset="0"/>
                <a:ea typeface="Tahoma Normal" charset="0"/>
                <a:cs typeface="Tahoma Normal" charset="0"/>
              </a:rPr>
            </a:br>
            <a:r>
              <a:rPr lang="en-US" sz="1400" b="0" i="0" kern="1200" dirty="0">
                <a:solidFill>
                  <a:srgbClr val="EBE9E8"/>
                </a:solidFill>
                <a:effectLst/>
                <a:latin typeface="Tahoma Normal" charset="0"/>
                <a:ea typeface="Tahoma Normal" charset="0"/>
                <a:cs typeface="Tahoma Normal" charset="0"/>
              </a:rPr>
              <a:t>Westminster</a:t>
            </a:r>
            <a:br>
              <a:rPr lang="en-US" sz="1400" b="0" i="0" kern="1200" dirty="0">
                <a:solidFill>
                  <a:srgbClr val="EBE9E8"/>
                </a:solidFill>
                <a:effectLst/>
                <a:latin typeface="Tahoma Normal" charset="0"/>
                <a:ea typeface="Tahoma Normal" charset="0"/>
                <a:cs typeface="Tahoma Normal" charset="0"/>
              </a:rPr>
            </a:br>
            <a:r>
              <a:rPr lang="en-US" sz="1400" b="0" i="0" kern="1200" dirty="0">
                <a:solidFill>
                  <a:srgbClr val="EBE9E8"/>
                </a:solidFill>
                <a:effectLst/>
                <a:latin typeface="Tahoma Normal" charset="0"/>
                <a:ea typeface="Tahoma Normal" charset="0"/>
                <a:cs typeface="Tahoma Normal" charset="0"/>
              </a:rPr>
              <a:t>SW1A 0AA</a:t>
            </a:r>
          </a:p>
          <a:p>
            <a:endParaRPr lang="en-US" sz="1400" b="0" i="0" kern="1200" dirty="0">
              <a:solidFill>
                <a:srgbClr val="EBE9E8"/>
              </a:solidFill>
              <a:effectLst/>
              <a:latin typeface="Tahoma Normal" charset="0"/>
              <a:ea typeface="Tahoma Normal" charset="0"/>
              <a:cs typeface="Tahoma Normal" charset="0"/>
            </a:endParaRPr>
          </a:p>
          <a:p>
            <a:r>
              <a:rPr lang="en-US" sz="1400" b="0" i="0" kern="1200" dirty="0" err="1">
                <a:solidFill>
                  <a:srgbClr val="EBE9E8"/>
                </a:solidFill>
                <a:effectLst/>
                <a:latin typeface="Tahoma Normal" charset="0"/>
                <a:ea typeface="Tahoma Normal" charset="0"/>
                <a:cs typeface="Tahoma Normal" charset="0"/>
              </a:rPr>
              <a:t>post@parliament.uk</a:t>
            </a:r>
            <a:r>
              <a:rPr lang="en-US" sz="1400" b="0" i="0" kern="1200" dirty="0">
                <a:solidFill>
                  <a:srgbClr val="EBE9E8"/>
                </a:solidFill>
                <a:effectLst/>
                <a:latin typeface="Tahoma Normal" charset="0"/>
                <a:ea typeface="Tahoma Normal" charset="0"/>
                <a:cs typeface="Tahoma Normal" charset="0"/>
              </a:rPr>
              <a:t/>
            </a:r>
            <a:br>
              <a:rPr lang="en-US" sz="1400" b="0" i="0" kern="1200" dirty="0">
                <a:solidFill>
                  <a:srgbClr val="EBE9E8"/>
                </a:solidFill>
                <a:effectLst/>
                <a:latin typeface="Tahoma Normal" charset="0"/>
                <a:ea typeface="Tahoma Normal" charset="0"/>
                <a:cs typeface="Tahoma Normal" charset="0"/>
              </a:rPr>
            </a:br>
            <a:r>
              <a:rPr lang="en-US" sz="1400" b="0" i="0" kern="1200" dirty="0">
                <a:solidFill>
                  <a:srgbClr val="EBE9E8"/>
                </a:solidFill>
                <a:effectLst/>
                <a:latin typeface="Tahoma Normal" charset="0"/>
                <a:ea typeface="Tahoma Normal" charset="0"/>
                <a:cs typeface="Tahoma Normal" charset="0"/>
              </a:rPr>
              <a:t>+44 (0)20 7219 2840</a:t>
            </a:r>
          </a:p>
          <a:p>
            <a:r>
              <a:rPr lang="en-US" sz="1400" b="0" i="0" kern="1200" dirty="0">
                <a:solidFill>
                  <a:srgbClr val="EBE9E8"/>
                </a:solidFill>
                <a:effectLst/>
                <a:latin typeface="Tahoma Normal" charset="0"/>
                <a:ea typeface="Tahoma Normal" charset="0"/>
                <a:cs typeface="Tahoma Normal" charset="0"/>
              </a:rPr>
              <a:t>@</a:t>
            </a:r>
            <a:r>
              <a:rPr lang="en-US" sz="1400" b="0" i="0" kern="1200" dirty="0" err="1">
                <a:solidFill>
                  <a:srgbClr val="EBE9E8"/>
                </a:solidFill>
                <a:effectLst/>
                <a:latin typeface="Tahoma Normal" charset="0"/>
                <a:ea typeface="Tahoma Normal" charset="0"/>
                <a:cs typeface="Tahoma Normal" charset="0"/>
              </a:rPr>
              <a:t>post_uk</a:t>
            </a:r>
            <a:endParaRPr lang="en-US" sz="1400" b="0" i="0" kern="1200" dirty="0">
              <a:solidFill>
                <a:srgbClr val="EBE9E8"/>
              </a:solidFill>
              <a:effectLst/>
              <a:latin typeface="Tahoma Normal" charset="0"/>
              <a:ea typeface="Tahoma Normal" charset="0"/>
              <a:cs typeface="Tahoma Normal" charset="0"/>
            </a:endParaRPr>
          </a:p>
          <a:p>
            <a:r>
              <a:rPr lang="en-US" sz="1400" b="0" i="0" kern="1200" dirty="0" err="1">
                <a:solidFill>
                  <a:srgbClr val="EBE9E8"/>
                </a:solidFill>
                <a:effectLst/>
                <a:latin typeface="Tahoma Normal" charset="0"/>
                <a:ea typeface="Tahoma Normal" charset="0"/>
                <a:cs typeface="Tahoma Normal" charset="0"/>
              </a:rPr>
              <a:t>parliament.uk</a:t>
            </a:r>
            <a:r>
              <a:rPr lang="en-US" sz="1400" b="0" i="0" kern="1200" dirty="0">
                <a:solidFill>
                  <a:srgbClr val="EBE9E8"/>
                </a:solidFill>
                <a:effectLst/>
                <a:latin typeface="Tahoma Normal" charset="0"/>
                <a:ea typeface="Tahoma Normal" charset="0"/>
                <a:cs typeface="Tahoma Normal" charset="0"/>
              </a:rPr>
              <a:t>/post</a:t>
            </a:r>
          </a:p>
        </p:txBody>
      </p:sp>
      <p:sp>
        <p:nvSpPr>
          <p:cNvPr id="5" name="Title 1"/>
          <p:cNvSpPr>
            <a:spLocks noGrp="1"/>
          </p:cNvSpPr>
          <p:nvPr>
            <p:ph type="ctrTitle" hasCustomPrompt="1"/>
          </p:nvPr>
        </p:nvSpPr>
        <p:spPr>
          <a:xfrm>
            <a:off x="490805" y="2628575"/>
            <a:ext cx="5780124" cy="971874"/>
          </a:xfrm>
        </p:spPr>
        <p:txBody>
          <a:bodyPr anchor="t">
            <a:normAutofit/>
          </a:bodyPr>
          <a:lstStyle>
            <a:lvl1pPr algn="l">
              <a:defRPr sz="6800" b="1" i="0">
                <a:solidFill>
                  <a:srgbClr val="EBE9E8"/>
                </a:solidFill>
                <a:latin typeface="Tahoma" charset="0"/>
                <a:ea typeface="Tahoma" charset="0"/>
                <a:cs typeface="Tahoma" charset="0"/>
              </a:defRPr>
            </a:lvl1pPr>
          </a:lstStyle>
          <a:p>
            <a:r>
              <a:rPr lang="en-US" dirty="0"/>
              <a:t>Thank you</a:t>
            </a:r>
          </a:p>
        </p:txBody>
      </p:sp>
      <p:pic>
        <p:nvPicPr>
          <p:cNvPr id="6" name="Picture 5">
            <a:extLst>
              <a:ext uri="{FF2B5EF4-FFF2-40B4-BE49-F238E27FC236}">
                <a16:creationId xmlns:a16="http://schemas.microsoft.com/office/drawing/2014/main" xmlns="" id="{348020E4-C198-FB40-B70B-AA36C4F15C77}"/>
              </a:ext>
            </a:extLst>
          </p:cNvPr>
          <p:cNvPicPr>
            <a:picLocks noChangeAspect="1"/>
          </p:cNvPicPr>
          <p:nvPr userDrawn="1"/>
        </p:nvPicPr>
        <p:blipFill>
          <a:blip r:embed="rId2"/>
          <a:stretch>
            <a:fillRect/>
          </a:stretch>
        </p:blipFill>
        <p:spPr>
          <a:xfrm>
            <a:off x="9049904" y="2726549"/>
            <a:ext cx="2799199" cy="8902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urple White">
    <p:bg>
      <p:bgPr>
        <a:solidFill>
          <a:srgbClr val="373151"/>
        </a:solidFill>
        <a:effectLst/>
      </p:bgPr>
    </p:bg>
    <p:spTree>
      <p:nvGrpSpPr>
        <p:cNvPr id="1" name=""/>
        <p:cNvGrpSpPr/>
        <p:nvPr/>
      </p:nvGrpSpPr>
      <p:grpSpPr>
        <a:xfrm>
          <a:off x="0" y="0"/>
          <a:ext cx="0" cy="0"/>
          <a:chOff x="0" y="0"/>
          <a:chExt cx="0" cy="0"/>
        </a:xfrm>
      </p:grpSpPr>
      <p:sp>
        <p:nvSpPr>
          <p:cNvPr id="3" name="Rectangle 2"/>
          <p:cNvSpPr/>
          <p:nvPr userDrawn="1"/>
        </p:nvSpPr>
        <p:spPr>
          <a:xfrm>
            <a:off x="5632174" y="2120347"/>
            <a:ext cx="6652591" cy="4035804"/>
          </a:xfrm>
          <a:prstGeom prst="rect">
            <a:avLst/>
          </a:prstGeom>
          <a:solidFill>
            <a:srgbClr val="EB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ctrTitle" hasCustomPrompt="1"/>
          </p:nvPr>
        </p:nvSpPr>
        <p:spPr>
          <a:xfrm>
            <a:off x="5924196" y="2661301"/>
            <a:ext cx="5780124" cy="1628152"/>
          </a:xfrm>
        </p:spPr>
        <p:txBody>
          <a:bodyPr anchor="t">
            <a:normAutofit/>
          </a:bodyPr>
          <a:lstStyle>
            <a:lvl1pPr algn="l">
              <a:defRPr sz="3200" b="1">
                <a:solidFill>
                  <a:srgbClr val="373151"/>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450733"/>
            <a:ext cx="5780124" cy="1003052"/>
          </a:xfrm>
        </p:spPr>
        <p:txBody>
          <a:bodyPr>
            <a:normAutofit/>
          </a:bodyPr>
          <a:lstStyle>
            <a:lvl1pPr marL="0" indent="0" algn="l">
              <a:buNone/>
              <a:defRPr sz="2400">
                <a:solidFill>
                  <a:srgbClr val="373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476844"/>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453785"/>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5655088"/>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9" name="Picture 8">
            <a:extLst>
              <a:ext uri="{FF2B5EF4-FFF2-40B4-BE49-F238E27FC236}">
                <a16:creationId xmlns:a16="http://schemas.microsoft.com/office/drawing/2014/main" xmlns="" id="{12B48183-F847-A740-9FC7-97CAA8DBFCBC}"/>
              </a:ext>
            </a:extLst>
          </p:cNvPr>
          <p:cNvPicPr>
            <a:picLocks noChangeAspect="1"/>
          </p:cNvPicPr>
          <p:nvPr userDrawn="1"/>
        </p:nvPicPr>
        <p:blipFill>
          <a:blip r:embed="rId2"/>
          <a:stretch>
            <a:fillRect/>
          </a:stretch>
        </p:blipFill>
        <p:spPr>
          <a:xfrm>
            <a:off x="5694999" y="526474"/>
            <a:ext cx="3825983" cy="121677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0805" y="2438076"/>
            <a:ext cx="5780124" cy="1628152"/>
          </a:xfrm>
        </p:spPr>
        <p:txBody>
          <a:bodyPr anchor="t">
            <a:normAutofit/>
          </a:bodyPr>
          <a:lstStyle>
            <a:lvl1pPr algn="l">
              <a:defRPr sz="3200" b="1"/>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90805" y="4227508"/>
            <a:ext cx="5780124" cy="100305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20065" y="2253619"/>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20065" y="5891108"/>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490804" y="6092411"/>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8" name="Picture 7">
            <a:extLst>
              <a:ext uri="{FF2B5EF4-FFF2-40B4-BE49-F238E27FC236}">
                <a16:creationId xmlns:a16="http://schemas.microsoft.com/office/drawing/2014/main" xmlns="" id="{9BCD6AC2-64D5-DA4C-8B8C-B74C49AD14E0}"/>
              </a:ext>
            </a:extLst>
          </p:cNvPr>
          <p:cNvPicPr>
            <a:picLocks noChangeAspect="1"/>
          </p:cNvPicPr>
          <p:nvPr userDrawn="1"/>
        </p:nvPicPr>
        <p:blipFill>
          <a:blip r:embed="rId2"/>
          <a:stretch>
            <a:fillRect/>
          </a:stretch>
        </p:blipFill>
        <p:spPr>
          <a:xfrm>
            <a:off x="255685" y="520687"/>
            <a:ext cx="3825984" cy="1216774"/>
          </a:xfrm>
          <a:prstGeom prst="rect">
            <a:avLst/>
          </a:prstGeom>
        </p:spPr>
      </p:pic>
    </p:spTree>
  </p:cSld>
  <p:clrMapOvr>
    <a:masterClrMapping/>
  </p:clrMapOvr>
  <p:extLst>
    <p:ext uri="{DCECCB84-F9BA-43D5-87BE-67443E8EF086}">
      <p15:sldGuideLst xmlns:p15="http://schemas.microsoft.com/office/powerpoint/2012/main">
        <p15:guide id="1" orient="horz" pos="913" userDrawn="1">
          <p15:clr>
            <a:srgbClr val="FBAE40"/>
          </p15:clr>
        </p15:guide>
        <p15:guide id="2" pos="3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 Mint">
    <p:bg>
      <p:bgPr>
        <a:solidFill>
          <a:srgbClr val="96DCB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0805" y="2438076"/>
            <a:ext cx="5780124" cy="1628152"/>
          </a:xfrm>
        </p:spPr>
        <p:txBody>
          <a:bodyPr anchor="t">
            <a:normAutofit/>
          </a:bodyPr>
          <a:lstStyle>
            <a:lvl1pPr algn="l">
              <a:defRPr sz="3200" b="1"/>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90805" y="4227508"/>
            <a:ext cx="5780124" cy="100305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20065" y="2253619"/>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20065" y="5891108"/>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490804" y="6092411"/>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8" name="Picture 7">
            <a:extLst>
              <a:ext uri="{FF2B5EF4-FFF2-40B4-BE49-F238E27FC236}">
                <a16:creationId xmlns:a16="http://schemas.microsoft.com/office/drawing/2014/main" xmlns="" id="{60E915EA-1CD1-DB4D-A42D-CBA3CF5A9B47}"/>
              </a:ext>
            </a:extLst>
          </p:cNvPr>
          <p:cNvPicPr>
            <a:picLocks noChangeAspect="1"/>
          </p:cNvPicPr>
          <p:nvPr userDrawn="1"/>
        </p:nvPicPr>
        <p:blipFill>
          <a:blip r:embed="rId2"/>
          <a:stretch>
            <a:fillRect/>
          </a:stretch>
        </p:blipFill>
        <p:spPr>
          <a:xfrm>
            <a:off x="255685" y="520687"/>
            <a:ext cx="3825984" cy="121677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urple">
    <p:bg>
      <p:bgPr>
        <a:solidFill>
          <a:srgbClr val="37315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0805" y="2438076"/>
            <a:ext cx="5780124" cy="1628152"/>
          </a:xfrm>
        </p:spPr>
        <p:txBody>
          <a:bodyPr anchor="t">
            <a:normAutofit/>
          </a:bodyPr>
          <a:lstStyle>
            <a:lvl1pPr algn="l">
              <a:defRPr sz="3200" b="1">
                <a:solidFill>
                  <a:srgbClr val="EBE9E8"/>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90805" y="4227508"/>
            <a:ext cx="5780124" cy="1003052"/>
          </a:xfrm>
        </p:spPr>
        <p:txBody>
          <a:bodyPr>
            <a:normAutofit/>
          </a:bodyPr>
          <a:lstStyle>
            <a:lvl1pPr marL="0" indent="0" algn="l">
              <a:buNone/>
              <a:defRPr sz="2400">
                <a:solidFill>
                  <a:srgbClr val="EBE9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20065" y="2253619"/>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20065" y="5891108"/>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490804" y="6092411"/>
            <a:ext cx="3590865" cy="501063"/>
          </a:xfrm>
        </p:spPr>
        <p:txBody>
          <a:bodyPr>
            <a:normAutofit/>
          </a:bodyPr>
          <a:lstStyle>
            <a:lvl1pPr marL="0" indent="0">
              <a:buNone/>
              <a:defRPr sz="1800" b="1" i="0">
                <a:solidFill>
                  <a:srgbClr val="EBE9E8"/>
                </a:solidFill>
                <a:latin typeface="Georgia Bold" charset="0"/>
                <a:ea typeface="Georgia Bold" charset="0"/>
                <a:cs typeface="Georgia Bold" charset="0"/>
              </a:defRPr>
            </a:lvl1pPr>
          </a:lstStyle>
          <a:p>
            <a:pPr lvl="0"/>
            <a:r>
              <a:rPr lang="en-US" dirty="0"/>
              <a:t>Date</a:t>
            </a:r>
          </a:p>
        </p:txBody>
      </p:sp>
      <p:pic>
        <p:nvPicPr>
          <p:cNvPr id="8" name="Picture 7">
            <a:extLst>
              <a:ext uri="{FF2B5EF4-FFF2-40B4-BE49-F238E27FC236}">
                <a16:creationId xmlns:a16="http://schemas.microsoft.com/office/drawing/2014/main" xmlns="" id="{D22658C9-9F4F-8F40-A062-7FAB3E1079E5}"/>
              </a:ext>
            </a:extLst>
          </p:cNvPr>
          <p:cNvPicPr>
            <a:picLocks noChangeAspect="1"/>
          </p:cNvPicPr>
          <p:nvPr userDrawn="1"/>
        </p:nvPicPr>
        <p:blipFill>
          <a:blip r:embed="rId2"/>
          <a:stretch>
            <a:fillRect/>
          </a:stretch>
        </p:blipFill>
        <p:spPr>
          <a:xfrm>
            <a:off x="255685" y="520687"/>
            <a:ext cx="3825983" cy="121677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3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4196" y="2438076"/>
            <a:ext cx="5780124" cy="1628152"/>
          </a:xfrm>
        </p:spPr>
        <p:txBody>
          <a:bodyPr anchor="t">
            <a:normAutofit/>
          </a:bodyPr>
          <a:lstStyle>
            <a:lvl1pPr algn="l">
              <a:defRPr sz="3200" b="1"/>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24196" y="4227508"/>
            <a:ext cx="5780124" cy="100305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953456" y="2253619"/>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953456" y="5891108"/>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5924195" y="6092411"/>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8" name="Picture 7">
            <a:extLst>
              <a:ext uri="{FF2B5EF4-FFF2-40B4-BE49-F238E27FC236}">
                <a16:creationId xmlns:a16="http://schemas.microsoft.com/office/drawing/2014/main" xmlns="" id="{841C51D8-7614-D24F-BAFF-E9DB048B1F05}"/>
              </a:ext>
            </a:extLst>
          </p:cNvPr>
          <p:cNvPicPr>
            <a:picLocks noChangeAspect="1"/>
          </p:cNvPicPr>
          <p:nvPr userDrawn="1"/>
        </p:nvPicPr>
        <p:blipFill>
          <a:blip r:embed="rId2"/>
          <a:stretch>
            <a:fillRect/>
          </a:stretch>
        </p:blipFill>
        <p:spPr>
          <a:xfrm>
            <a:off x="5694999" y="526474"/>
            <a:ext cx="3825984" cy="1216774"/>
          </a:xfrm>
          <a:prstGeom prst="rect">
            <a:avLst/>
          </a:prstGeom>
        </p:spPr>
      </p:pic>
    </p:spTree>
    <p:extLst>
      <p:ext uri="{BB962C8B-B14F-4D97-AF65-F5344CB8AC3E}">
        <p14:creationId xmlns:p14="http://schemas.microsoft.com/office/powerpoint/2010/main" val="75652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3 Mint">
    <p:bg>
      <p:bgPr>
        <a:solidFill>
          <a:srgbClr val="96DCB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4196" y="2438076"/>
            <a:ext cx="5780124" cy="1628152"/>
          </a:xfrm>
        </p:spPr>
        <p:txBody>
          <a:bodyPr anchor="t">
            <a:normAutofit/>
          </a:bodyPr>
          <a:lstStyle>
            <a:lvl1pPr algn="l">
              <a:defRPr sz="3200" b="1"/>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24196" y="4227508"/>
            <a:ext cx="5780124" cy="100305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p:cNvCxnSpPr/>
          <p:nvPr userDrawn="1"/>
        </p:nvCxnSpPr>
        <p:spPr>
          <a:xfrm>
            <a:off x="5953456" y="2253619"/>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953456" y="5891108"/>
            <a:ext cx="5750864" cy="0"/>
          </a:xfrm>
          <a:prstGeom prst="line">
            <a:avLst/>
          </a:prstGeom>
          <a:ln w="50800">
            <a:solidFill>
              <a:srgbClr val="37315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5924195" y="6092411"/>
            <a:ext cx="3590865" cy="501063"/>
          </a:xfrm>
        </p:spPr>
        <p:txBody>
          <a:bodyPr>
            <a:normAutofit/>
          </a:bodyPr>
          <a:lstStyle>
            <a:lvl1pPr marL="0" indent="0">
              <a:buNone/>
              <a:defRPr sz="1800" b="1" i="0">
                <a:solidFill>
                  <a:srgbClr val="373151"/>
                </a:solidFill>
                <a:latin typeface="Georgia Bold" charset="0"/>
                <a:ea typeface="Georgia Bold" charset="0"/>
                <a:cs typeface="Georgia Bold" charset="0"/>
              </a:defRPr>
            </a:lvl1pPr>
          </a:lstStyle>
          <a:p>
            <a:pPr lvl="0"/>
            <a:r>
              <a:rPr lang="en-US" dirty="0"/>
              <a:t>Date</a:t>
            </a:r>
          </a:p>
        </p:txBody>
      </p:sp>
      <p:pic>
        <p:nvPicPr>
          <p:cNvPr id="10" name="Picture 9">
            <a:extLst>
              <a:ext uri="{FF2B5EF4-FFF2-40B4-BE49-F238E27FC236}">
                <a16:creationId xmlns:a16="http://schemas.microsoft.com/office/drawing/2014/main" xmlns="" id="{CD45E4AD-555F-8E49-888D-CFBE3DD30D9F}"/>
              </a:ext>
            </a:extLst>
          </p:cNvPr>
          <p:cNvPicPr>
            <a:picLocks noChangeAspect="1"/>
          </p:cNvPicPr>
          <p:nvPr userDrawn="1"/>
        </p:nvPicPr>
        <p:blipFill>
          <a:blip r:embed="rId2"/>
          <a:stretch>
            <a:fillRect/>
          </a:stretch>
        </p:blipFill>
        <p:spPr>
          <a:xfrm>
            <a:off x="5694999" y="526474"/>
            <a:ext cx="3825984" cy="121677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3 Purple">
    <p:bg>
      <p:bgPr>
        <a:solidFill>
          <a:srgbClr val="373151"/>
        </a:solidFill>
        <a:effectLst/>
      </p:bgPr>
    </p:bg>
    <p:spTree>
      <p:nvGrpSpPr>
        <p:cNvPr id="1" name=""/>
        <p:cNvGrpSpPr/>
        <p:nvPr/>
      </p:nvGrpSpPr>
      <p:grpSpPr>
        <a:xfrm>
          <a:off x="0" y="0"/>
          <a:ext cx="0" cy="0"/>
          <a:chOff x="0" y="0"/>
          <a:chExt cx="0" cy="0"/>
        </a:xfrm>
      </p:grpSpPr>
      <p:sp>
        <p:nvSpPr>
          <p:cNvPr id="18" name="Title 1"/>
          <p:cNvSpPr>
            <a:spLocks noGrp="1"/>
          </p:cNvSpPr>
          <p:nvPr>
            <p:ph type="ctrTitle" hasCustomPrompt="1"/>
          </p:nvPr>
        </p:nvSpPr>
        <p:spPr>
          <a:xfrm>
            <a:off x="5924196" y="2438076"/>
            <a:ext cx="5780124" cy="1628152"/>
          </a:xfrm>
        </p:spPr>
        <p:txBody>
          <a:bodyPr anchor="t">
            <a:normAutofit/>
          </a:bodyPr>
          <a:lstStyle>
            <a:lvl1pPr algn="l">
              <a:defRPr sz="3200" b="1">
                <a:solidFill>
                  <a:srgbClr val="EBE9E8"/>
                </a:solidFill>
              </a:defRPr>
            </a:lvl1pPr>
          </a:lstStyle>
          <a:p>
            <a:r>
              <a:rPr lang="en-US" dirty="0"/>
              <a:t>Click to edit </a:t>
            </a:r>
            <a:br>
              <a:rPr lang="en-US" dirty="0"/>
            </a:br>
            <a:r>
              <a:rPr lang="en-US" dirty="0"/>
              <a:t>Master title style</a:t>
            </a:r>
          </a:p>
        </p:txBody>
      </p:sp>
      <p:sp>
        <p:nvSpPr>
          <p:cNvPr id="19" name="Subtitle 2"/>
          <p:cNvSpPr>
            <a:spLocks noGrp="1"/>
          </p:cNvSpPr>
          <p:nvPr>
            <p:ph type="subTitle" idx="1"/>
          </p:nvPr>
        </p:nvSpPr>
        <p:spPr>
          <a:xfrm>
            <a:off x="5924196" y="4227508"/>
            <a:ext cx="5780124" cy="1003052"/>
          </a:xfrm>
        </p:spPr>
        <p:txBody>
          <a:bodyPr>
            <a:normAutofit/>
          </a:bodyPr>
          <a:lstStyle>
            <a:lvl1pPr marL="0" indent="0" algn="l">
              <a:buNone/>
              <a:defRPr sz="2400">
                <a:solidFill>
                  <a:srgbClr val="EBE9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0" name="Straight Connector 19"/>
          <p:cNvCxnSpPr/>
          <p:nvPr userDrawn="1"/>
        </p:nvCxnSpPr>
        <p:spPr>
          <a:xfrm>
            <a:off x="5953456" y="2253619"/>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53456" y="5891108"/>
            <a:ext cx="5750864" cy="0"/>
          </a:xfrm>
          <a:prstGeom prst="line">
            <a:avLst/>
          </a:prstGeom>
          <a:ln w="50800">
            <a:solidFill>
              <a:srgbClr val="EBE9E8"/>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0" hasCustomPrompt="1"/>
          </p:nvPr>
        </p:nvSpPr>
        <p:spPr>
          <a:xfrm>
            <a:off x="5924195" y="6092411"/>
            <a:ext cx="3590865" cy="501063"/>
          </a:xfrm>
        </p:spPr>
        <p:txBody>
          <a:bodyPr>
            <a:normAutofit/>
          </a:bodyPr>
          <a:lstStyle>
            <a:lvl1pPr marL="0" indent="0">
              <a:buNone/>
              <a:defRPr sz="1800" b="1" i="0">
                <a:solidFill>
                  <a:srgbClr val="EBE9E8"/>
                </a:solidFill>
                <a:latin typeface="Georgia Bold" charset="0"/>
                <a:ea typeface="Georgia Bold" charset="0"/>
                <a:cs typeface="Georgia Bold" charset="0"/>
              </a:defRPr>
            </a:lvl1pPr>
          </a:lstStyle>
          <a:p>
            <a:pPr lvl="0"/>
            <a:r>
              <a:rPr lang="en-US" dirty="0"/>
              <a:t>Date</a:t>
            </a:r>
          </a:p>
        </p:txBody>
      </p:sp>
      <p:pic>
        <p:nvPicPr>
          <p:cNvPr id="8" name="Picture 7">
            <a:extLst>
              <a:ext uri="{FF2B5EF4-FFF2-40B4-BE49-F238E27FC236}">
                <a16:creationId xmlns:a16="http://schemas.microsoft.com/office/drawing/2014/main" xmlns="" id="{96E1C4B9-849D-C945-BF16-C7BCC9C7712D}"/>
              </a:ext>
            </a:extLst>
          </p:cNvPr>
          <p:cNvPicPr>
            <a:picLocks noChangeAspect="1"/>
          </p:cNvPicPr>
          <p:nvPr userDrawn="1"/>
        </p:nvPicPr>
        <p:blipFill>
          <a:blip r:embed="rId2"/>
          <a:stretch>
            <a:fillRect/>
          </a:stretch>
        </p:blipFill>
        <p:spPr>
          <a:xfrm>
            <a:off x="5694999" y="526474"/>
            <a:ext cx="3825983" cy="121677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9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rgbClr val="373151"/>
                </a:solidFill>
                <a:latin typeface="Georgia Bold" charset="0"/>
                <a:ea typeface="Georgia Bold" charset="0"/>
                <a:cs typeface="Georgia Bold" charset="0"/>
              </a:defRPr>
            </a:lvl1pPr>
          </a:lstStyle>
          <a:p>
            <a:fld id="{8654CC45-31BE-0E40-B9CB-363237606491}" type="datetime3">
              <a:rPr lang="en-GB" smtClean="0"/>
              <a:pPr/>
              <a:t>25 February, 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373151"/>
                </a:solidFill>
                <a:latin typeface="Tahoma Normal"/>
                <a:ea typeface="Tahoma Normal"/>
                <a:cs typeface="Tahoma Normal"/>
              </a:defRPr>
            </a:lvl1pPr>
          </a:lstStyle>
          <a:p>
            <a:fld id="{0EA6DD80-447E-DD45-8F95-B9C2C2625F19}" type="slidenum">
              <a:rPr lang="en-US" smtClean="0"/>
              <a:pPr/>
              <a:t>‹#›</a:t>
            </a:fld>
            <a:endParaRPr lang="en-US" dirty="0"/>
          </a:p>
        </p:txBody>
      </p:sp>
    </p:spTree>
    <p:extLst>
      <p:ext uri="{BB962C8B-B14F-4D97-AF65-F5344CB8AC3E}">
        <p14:creationId xmlns:p14="http://schemas.microsoft.com/office/powerpoint/2010/main" val="1784652860"/>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63" r:id="rId3"/>
    <p:sldLayoutId id="2147483662" r:id="rId4"/>
    <p:sldLayoutId id="2147483670" r:id="rId5"/>
    <p:sldLayoutId id="2147483665" r:id="rId6"/>
    <p:sldLayoutId id="2147483649" r:id="rId7"/>
    <p:sldLayoutId id="2147483669" r:id="rId8"/>
    <p:sldLayoutId id="2147483660" r:id="rId9"/>
    <p:sldLayoutId id="2147483666" r:id="rId10"/>
    <p:sldLayoutId id="2147483671" r:id="rId11"/>
    <p:sldLayoutId id="2147483661" r:id="rId12"/>
    <p:sldLayoutId id="2147483650" r:id="rId13"/>
    <p:sldLayoutId id="2147483652" r:id="rId14"/>
    <p:sldLayoutId id="2147483653" r:id="rId15"/>
    <p:sldLayoutId id="2147483673" r:id="rId16"/>
    <p:sldLayoutId id="2147483672" r:id="rId17"/>
    <p:sldLayoutId id="2147483667" r:id="rId18"/>
    <p:sldLayoutId id="2147483654" r:id="rId19"/>
    <p:sldLayoutId id="2147483655" r:id="rId20"/>
    <p:sldLayoutId id="2147483656" r:id="rId21"/>
    <p:sldLayoutId id="2147483657" r:id="rId22"/>
    <p:sldLayoutId id="2147483674" r:id="rId23"/>
    <p:sldLayoutId id="2147483676" r:id="rId24"/>
    <p:sldLayoutId id="2147483675" r:id="rId25"/>
  </p:sldLayoutIdLst>
  <p:hf hdr="0" ftr="0"/>
  <p:txStyles>
    <p:titleStyle>
      <a:lvl1pPr algn="l" defTabSz="914400" rtl="0" eaLnBrk="1" latinLnBrk="0" hangingPunct="1">
        <a:lnSpc>
          <a:spcPct val="90000"/>
        </a:lnSpc>
        <a:spcBef>
          <a:spcPct val="0"/>
        </a:spcBef>
        <a:buNone/>
        <a:defRPr sz="4400" b="0" i="0" kern="1200">
          <a:solidFill>
            <a:srgbClr val="373151"/>
          </a:solidFill>
          <a:latin typeface="Tahoma Normal"/>
          <a:ea typeface="Tahoma Normal"/>
          <a:cs typeface="Tahoma Normal"/>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373151"/>
          </a:solidFill>
          <a:latin typeface="Tahoma Normal" charset="0"/>
          <a:ea typeface="Tahoma Normal" charset="0"/>
          <a:cs typeface="Tahoma Normal" charset="0"/>
        </a:defRPr>
      </a:lvl1pPr>
      <a:lvl2pPr marL="685800" indent="-228600" algn="l" defTabSz="914400" rtl="0" eaLnBrk="1" latinLnBrk="0" hangingPunct="1">
        <a:lnSpc>
          <a:spcPct val="90000"/>
        </a:lnSpc>
        <a:spcBef>
          <a:spcPts val="500"/>
        </a:spcBef>
        <a:buFont typeface="Arial"/>
        <a:buChar char="•"/>
        <a:defRPr sz="2400" b="0" i="0" kern="1200">
          <a:solidFill>
            <a:srgbClr val="373151"/>
          </a:solidFill>
          <a:latin typeface="Tahoma Normal" charset="0"/>
          <a:ea typeface="Tahoma Normal" charset="0"/>
          <a:cs typeface="Tahoma Normal" charset="0"/>
        </a:defRPr>
      </a:lvl2pPr>
      <a:lvl3pPr marL="1143000" indent="-228600" algn="l" defTabSz="914400" rtl="0" eaLnBrk="1" latinLnBrk="0" hangingPunct="1">
        <a:lnSpc>
          <a:spcPct val="90000"/>
        </a:lnSpc>
        <a:spcBef>
          <a:spcPts val="500"/>
        </a:spcBef>
        <a:buFont typeface="Arial"/>
        <a:buChar char="•"/>
        <a:defRPr sz="2000" b="0" i="0" kern="1200">
          <a:solidFill>
            <a:srgbClr val="373151"/>
          </a:solidFill>
          <a:latin typeface="Tahoma Normal" charset="0"/>
          <a:ea typeface="Tahoma Normal" charset="0"/>
          <a:cs typeface="Tahoma Normal" charset="0"/>
        </a:defRPr>
      </a:lvl3pPr>
      <a:lvl4pPr marL="1600200" indent="-228600" algn="l" defTabSz="914400" rtl="0" eaLnBrk="1" latinLnBrk="0" hangingPunct="1">
        <a:lnSpc>
          <a:spcPct val="90000"/>
        </a:lnSpc>
        <a:spcBef>
          <a:spcPts val="500"/>
        </a:spcBef>
        <a:buFont typeface="Arial"/>
        <a:buChar char="•"/>
        <a:defRPr sz="1800" b="0" i="0" kern="1200">
          <a:solidFill>
            <a:srgbClr val="373151"/>
          </a:solidFill>
          <a:latin typeface="Tahoma Normal" charset="0"/>
          <a:ea typeface="Tahoma Normal" charset="0"/>
          <a:cs typeface="Tahoma Normal" charset="0"/>
        </a:defRPr>
      </a:lvl4pPr>
      <a:lvl5pPr marL="2057400" indent="-228600" algn="l" defTabSz="914400" rtl="0" eaLnBrk="1" latinLnBrk="0" hangingPunct="1">
        <a:lnSpc>
          <a:spcPct val="90000"/>
        </a:lnSpc>
        <a:spcBef>
          <a:spcPts val="500"/>
        </a:spcBef>
        <a:buFont typeface="Arial"/>
        <a:buChar char="•"/>
        <a:defRPr sz="1800" b="0" i="0" kern="1200">
          <a:solidFill>
            <a:srgbClr val="373151"/>
          </a:solidFill>
          <a:latin typeface="Tahoma Normal" charset="0"/>
          <a:ea typeface="Tahoma Normal" charset="0"/>
          <a:cs typeface="Tahoma Norm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23.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3.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3.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3.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hyperlink" Target="mailto:ashok@icheme.org" TargetMode="External"/><Relationship Id="rId4" Type="http://schemas.openxmlformats.org/officeDocument/2006/relationships/hyperlink" Target="https://protect-eu.mimecast.com/s/phTfCQn9wC7mgO2uP3BUx?domain=icheme.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www.opcw.org/sites/default/files/documents/CSP/C-SS-4/en/css4dec3_e_.doc.pdf" TargetMode="External"/><Relationship Id="rId3" Type="http://schemas.openxmlformats.org/officeDocument/2006/relationships/hyperlink" Target="https://www.opcw.org/resources/fact-sheets" TargetMode="External"/><Relationship Id="rId7" Type="http://schemas.openxmlformats.org/officeDocument/2006/relationships/hyperlink" Target="https://www.securitycouncilreport.org/monthly-forecast/2018-01/in_hindsight_the_demise_of_the_jim.php" TargetMode="External"/><Relationship Id="rId2" Type="http://schemas.openxmlformats.org/officeDocument/2006/relationships/hyperlink" Target="https://ssi.armywarcollege.edu/pubs/display.cfm?pubID=1400" TargetMode="External"/><Relationship Id="rId1" Type="http://schemas.openxmlformats.org/officeDocument/2006/relationships/slideLayout" Target="../slideLayouts/slideLayout13.xml"/><Relationship Id="rId6" Type="http://schemas.openxmlformats.org/officeDocument/2006/relationships/hyperlink" Target="https://www.opcw.org/media-centre/opcw-numbers" TargetMode="External"/><Relationship Id="rId11" Type="http://schemas.openxmlformats.org/officeDocument/2006/relationships/hyperlink" Target="https://www.opcw.org/sites/default/files/documents/EC/84/en/ec84nat07_e_.pdf" TargetMode="External"/><Relationship Id="rId5" Type="http://schemas.openxmlformats.org/officeDocument/2006/relationships/hyperlink" Target="https://www.opcw.org/our-work" TargetMode="External"/><Relationship Id="rId10" Type="http://schemas.openxmlformats.org/officeDocument/2006/relationships/hyperlink" Target="http://www.statewatch.org/news/2013/jun/riot-control-agents-chemical-weapons-convention-report.pdf" TargetMode="External"/><Relationship Id="rId4" Type="http://schemas.openxmlformats.org/officeDocument/2006/relationships/hyperlink" Target="https://www.opcw.org/sites/default/files/documents/ODG/uzumcu/180619.DG_Keynote_Speech_CSIS_Washington.pdf" TargetMode="External"/><Relationship Id="rId9" Type="http://schemas.openxmlformats.org/officeDocument/2006/relationships/hyperlink" Target="https://www.opcw.org/media-centre/news/2017/10/eighty-sixth-session-opcw-executive-council-acts-non-state-acto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14.svg"/><Relationship Id="rId4" Type="http://schemas.openxmlformats.org/officeDocument/2006/relationships/image" Target="../media/image9.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Chemical weapons</a:t>
            </a:r>
          </a:p>
        </p:txBody>
      </p:sp>
      <p:sp>
        <p:nvSpPr>
          <p:cNvPr id="3" name="Subtitle 2"/>
          <p:cNvSpPr>
            <a:spLocks noGrp="1"/>
          </p:cNvSpPr>
          <p:nvPr>
            <p:ph type="subTitle" idx="1"/>
          </p:nvPr>
        </p:nvSpPr>
        <p:spPr/>
        <p:txBody>
          <a:bodyPr/>
          <a:lstStyle/>
          <a:p>
            <a:r>
              <a:rPr lang="en-US" dirty="0"/>
              <a:t>Jeni Spragg</a:t>
            </a:r>
          </a:p>
          <a:p>
            <a:r>
              <a:rPr lang="en-US" dirty="0"/>
              <a:t>POST Fellow</a:t>
            </a:r>
          </a:p>
          <a:p>
            <a:endParaRPr lang="en-US" dirty="0"/>
          </a:p>
        </p:txBody>
      </p:sp>
      <p:sp>
        <p:nvSpPr>
          <p:cNvPr id="4" name="Text Placeholder 3"/>
          <p:cNvSpPr>
            <a:spLocks noGrp="1"/>
          </p:cNvSpPr>
          <p:nvPr>
            <p:ph type="body" sz="quarter" idx="10"/>
          </p:nvPr>
        </p:nvSpPr>
        <p:spPr/>
        <p:txBody>
          <a:bodyPr/>
          <a:lstStyle/>
          <a:p>
            <a:r>
              <a:rPr lang="en-US" dirty="0"/>
              <a:t>25 February 2019</a:t>
            </a:r>
          </a:p>
          <a:p>
            <a:endParaRPr lang="en-US" dirty="0"/>
          </a:p>
        </p:txBody>
      </p:sp>
    </p:spTree>
    <p:extLst>
      <p:ext uri="{BB962C8B-B14F-4D97-AF65-F5344CB8AC3E}">
        <p14:creationId xmlns:p14="http://schemas.microsoft.com/office/powerpoint/2010/main" val="164097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1C1457-95A2-6648-8E6E-2361AB68AB62}"/>
              </a:ext>
            </a:extLst>
          </p:cNvPr>
          <p:cNvSpPr>
            <a:spLocks noGrp="1"/>
          </p:cNvSpPr>
          <p:nvPr>
            <p:ph type="title"/>
          </p:nvPr>
        </p:nvSpPr>
        <p:spPr/>
        <p:txBody>
          <a:bodyPr/>
          <a:lstStyle/>
          <a:p>
            <a:r>
              <a:rPr lang="en-US" dirty="0"/>
              <a:t>Introducing the OPCW</a:t>
            </a:r>
          </a:p>
        </p:txBody>
      </p:sp>
      <p:pic>
        <p:nvPicPr>
          <p:cNvPr id="6" name="Content Placeholder 5">
            <a:extLst>
              <a:ext uri="{FF2B5EF4-FFF2-40B4-BE49-F238E27FC236}">
                <a16:creationId xmlns:a16="http://schemas.microsoft.com/office/drawing/2014/main" xmlns="" id="{F94189B1-C57A-2747-B2BE-AA553BDD6824}"/>
              </a:ext>
            </a:extLst>
          </p:cNvPr>
          <p:cNvPicPr>
            <a:picLocks noGrp="1" noChangeAspect="1"/>
          </p:cNvPicPr>
          <p:nvPr>
            <p:ph idx="1"/>
          </p:nvPr>
        </p:nvPicPr>
        <p:blipFill>
          <a:blip r:embed="rId2"/>
          <a:stretch>
            <a:fillRect/>
          </a:stretch>
        </p:blipFill>
        <p:spPr>
          <a:xfrm>
            <a:off x="588136" y="2540698"/>
            <a:ext cx="3630027" cy="2198523"/>
          </a:xfrm>
          <a:prstGeom prst="rect">
            <a:avLst/>
          </a:prstGeom>
        </p:spPr>
      </p:pic>
      <p:sp>
        <p:nvSpPr>
          <p:cNvPr id="4" name="Date Placeholder 3">
            <a:extLst>
              <a:ext uri="{FF2B5EF4-FFF2-40B4-BE49-F238E27FC236}">
                <a16:creationId xmlns:a16="http://schemas.microsoft.com/office/drawing/2014/main" xmlns="" id="{690E8A68-AD70-1C4E-817E-D3438980385B}"/>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FC99BC67-D9DE-E542-A17D-93F5CA6608F2}"/>
              </a:ext>
            </a:extLst>
          </p:cNvPr>
          <p:cNvSpPr>
            <a:spLocks noGrp="1"/>
          </p:cNvSpPr>
          <p:nvPr>
            <p:ph type="sldNum" sz="quarter" idx="12"/>
          </p:nvPr>
        </p:nvSpPr>
        <p:spPr/>
        <p:txBody>
          <a:bodyPr/>
          <a:lstStyle/>
          <a:p>
            <a:fld id="{0EA6DD80-447E-DD45-8F95-B9C2C2625F19}" type="slidenum">
              <a:rPr lang="en-US" smtClean="0"/>
              <a:pPr/>
              <a:t>10</a:t>
            </a:fld>
            <a:endParaRPr lang="en-US" dirty="0"/>
          </a:p>
        </p:txBody>
      </p:sp>
      <p:sp>
        <p:nvSpPr>
          <p:cNvPr id="7" name="Rectangle 6">
            <a:extLst>
              <a:ext uri="{FF2B5EF4-FFF2-40B4-BE49-F238E27FC236}">
                <a16:creationId xmlns:a16="http://schemas.microsoft.com/office/drawing/2014/main" xmlns="" id="{FAA3AEE3-8FDE-9946-8648-D94DF21F6EF3}"/>
              </a:ext>
            </a:extLst>
          </p:cNvPr>
          <p:cNvSpPr/>
          <p:nvPr/>
        </p:nvSpPr>
        <p:spPr>
          <a:xfrm>
            <a:off x="4321935" y="1415140"/>
            <a:ext cx="7225631" cy="4708981"/>
          </a:xfrm>
          <a:prstGeom prst="rect">
            <a:avLst/>
          </a:prstGeom>
        </p:spPr>
        <p:txBody>
          <a:bodyPr wrap="square">
            <a:spAutoFit/>
          </a:bodyPr>
          <a:lstStyle/>
          <a:p>
            <a:r>
              <a:rPr lang="en-GB" sz="2800" dirty="0">
                <a:solidFill>
                  <a:srgbClr val="0F1B23"/>
                </a:solidFill>
                <a:latin typeface="Tahoma" panose="020B0604030504040204" pitchFamily="34" charset="0"/>
                <a:ea typeface="Tahoma" panose="020B0604030504040204" pitchFamily="34" charset="0"/>
                <a:cs typeface="Tahoma" panose="020B0604030504040204" pitchFamily="34" charset="0"/>
              </a:rPr>
              <a:t>The OPCW:</a:t>
            </a:r>
          </a:p>
          <a:p>
            <a:endParaRPr lang="en-GB" sz="2800" dirty="0">
              <a:solidFill>
                <a:srgbClr val="0F1B23"/>
              </a:solidFill>
              <a:effectLst/>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GB" sz="2400" b="1" dirty="0">
                <a:latin typeface="Tahoma" panose="020B0604030504040204" pitchFamily="34" charset="0"/>
                <a:ea typeface="Tahoma" panose="020B0604030504040204" pitchFamily="34" charset="0"/>
                <a:cs typeface="Tahoma" panose="020B0604030504040204" pitchFamily="34" charset="0"/>
              </a:rPr>
              <a:t>Verifies the destruction </a:t>
            </a:r>
            <a:r>
              <a:rPr lang="en-GB" sz="2400" dirty="0">
                <a:latin typeface="Tahoma" panose="020B0604030504040204" pitchFamily="34" charset="0"/>
                <a:ea typeface="Tahoma" panose="020B0604030504040204" pitchFamily="34" charset="0"/>
                <a:cs typeface="Tahoma" panose="020B0604030504040204" pitchFamily="34" charset="0"/>
              </a:rPr>
              <a:t>of declared chemical weapons stockpiles</a:t>
            </a:r>
          </a:p>
          <a:p>
            <a:pPr marL="285750" lvl="0" indent="-285750">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GB" sz="2400" b="1" dirty="0">
                <a:latin typeface="Tahoma" panose="020B0604030504040204" pitchFamily="34" charset="0"/>
                <a:ea typeface="Tahoma" panose="020B0604030504040204" pitchFamily="34" charset="0"/>
                <a:cs typeface="Tahoma" panose="020B0604030504040204" pitchFamily="34" charset="0"/>
              </a:rPr>
              <a:t>Monitors</a:t>
            </a:r>
            <a:r>
              <a:rPr lang="en-GB" sz="2400" dirty="0">
                <a:latin typeface="Tahoma" panose="020B0604030504040204" pitchFamily="34" charset="0"/>
                <a:ea typeface="Tahoma" panose="020B0604030504040204" pitchFamily="34" charset="0"/>
                <a:cs typeface="Tahoma" panose="020B0604030504040204" pitchFamily="34" charset="0"/>
              </a:rPr>
              <a:t> certain chemicals &amp; production facilities</a:t>
            </a:r>
          </a:p>
          <a:p>
            <a:pPr marL="285750" lvl="0" indent="-285750">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rPr>
              <a:t>Carries out </a:t>
            </a:r>
            <a:r>
              <a:rPr lang="en-GB" sz="2400" b="1" dirty="0">
                <a:latin typeface="Tahoma" panose="020B0604030504040204" pitchFamily="34" charset="0"/>
                <a:ea typeface="Tahoma" panose="020B0604030504040204" pitchFamily="34" charset="0"/>
                <a:cs typeface="Tahoma" panose="020B0604030504040204" pitchFamily="34" charset="0"/>
              </a:rPr>
              <a:t>investigations</a:t>
            </a:r>
            <a:r>
              <a:rPr lang="en-GB" sz="2400" dirty="0">
                <a:latin typeface="Tahoma" panose="020B0604030504040204" pitchFamily="34" charset="0"/>
                <a:ea typeface="Tahoma" panose="020B0604030504040204" pitchFamily="34" charset="0"/>
                <a:cs typeface="Tahoma" panose="020B0604030504040204" pitchFamily="34" charset="0"/>
              </a:rPr>
              <a:t>, which aim to be scientifically rigorous &amp; impartial </a:t>
            </a:r>
          </a:p>
          <a:p>
            <a:pPr marL="285750" lvl="0" indent="-285750">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400" b="1" dirty="0">
                <a:latin typeface="Tahoma" panose="020B0604030504040204" pitchFamily="34" charset="0"/>
                <a:ea typeface="Tahoma" panose="020B0604030504040204" pitchFamily="34" charset="0"/>
                <a:cs typeface="Tahoma" panose="020B0604030504040204" pitchFamily="34" charset="0"/>
              </a:rPr>
              <a:t>Assists states </a:t>
            </a:r>
            <a:r>
              <a:rPr lang="en-GB" sz="2400" dirty="0">
                <a:latin typeface="Tahoma" panose="020B0604030504040204" pitchFamily="34" charset="0"/>
                <a:ea typeface="Tahoma" panose="020B0604030504040204" pitchFamily="34" charset="0"/>
                <a:cs typeface="Tahoma" panose="020B0604030504040204" pitchFamily="34" charset="0"/>
              </a:rPr>
              <a:t>to prepare for and respond to incidents</a:t>
            </a:r>
            <a:r>
              <a:rPr lang="en-GB" dirty="0">
                <a:latin typeface="Tahoma" panose="020B0604030504040204" pitchFamily="34" charset="0"/>
                <a:ea typeface="Tahoma" panose="020B0604030504040204" pitchFamily="34" charset="0"/>
                <a:cs typeface="Tahoma" panose="020B0604030504040204" pitchFamily="34" charset="0"/>
              </a:rPr>
              <a:t>.</a:t>
            </a:r>
            <a:r>
              <a:rPr lang="en-GB" baseline="30000" dirty="0">
                <a:latin typeface="Tahoma" panose="020B0604030504040204" pitchFamily="34" charset="0"/>
                <a:ea typeface="Tahoma" panose="020B0604030504040204" pitchFamily="34" charset="0"/>
                <a:cs typeface="Tahoma" panose="020B0604030504040204" pitchFamily="34" charset="0"/>
              </a:rPr>
              <a:t>3,4</a:t>
            </a:r>
            <a:r>
              <a:rPr lang="en-GB" sz="2800" dirty="0">
                <a:latin typeface="Tahoma" panose="020B0604030504040204" pitchFamily="34" charset="0"/>
                <a:ea typeface="Tahoma" panose="020B0604030504040204" pitchFamily="34" charset="0"/>
                <a:cs typeface="Tahoma" panose="020B0604030504040204" pitchFamily="34" charset="0"/>
              </a:rPr>
              <a:t> </a:t>
            </a:r>
            <a:endParaRPr lang="en-GB" sz="2800" dirty="0">
              <a:solidFill>
                <a:srgbClr val="0F1B23"/>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470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DD796-F86F-4BE2-9C3A-4374DFB6E060}"/>
              </a:ext>
            </a:extLst>
          </p:cNvPr>
          <p:cNvSpPr>
            <a:spLocks noGrp="1"/>
          </p:cNvSpPr>
          <p:nvPr>
            <p:ph type="title"/>
          </p:nvPr>
        </p:nvSpPr>
        <p:spPr/>
        <p:txBody>
          <a:bodyPr/>
          <a:lstStyle/>
          <a:p>
            <a:r>
              <a:rPr lang="en-GB" dirty="0"/>
              <a:t>Facts and figures</a:t>
            </a:r>
          </a:p>
        </p:txBody>
      </p:sp>
      <p:sp>
        <p:nvSpPr>
          <p:cNvPr id="4" name="Date Placeholder 3">
            <a:extLst>
              <a:ext uri="{FF2B5EF4-FFF2-40B4-BE49-F238E27FC236}">
                <a16:creationId xmlns:a16="http://schemas.microsoft.com/office/drawing/2014/main" xmlns="" id="{C3438408-8511-4BE4-8223-6E5B566BB3AC}"/>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A0C09309-D5D9-4852-9F6A-0D68F8594A39}"/>
              </a:ext>
            </a:extLst>
          </p:cNvPr>
          <p:cNvSpPr>
            <a:spLocks noGrp="1"/>
          </p:cNvSpPr>
          <p:nvPr>
            <p:ph type="sldNum" sz="quarter" idx="12"/>
          </p:nvPr>
        </p:nvSpPr>
        <p:spPr/>
        <p:txBody>
          <a:bodyPr/>
          <a:lstStyle/>
          <a:p>
            <a:fld id="{0EA6DD80-447E-DD45-8F95-B9C2C2625F19}" type="slidenum">
              <a:rPr lang="en-US" smtClean="0"/>
              <a:pPr/>
              <a:t>11</a:t>
            </a:fld>
            <a:endParaRPr lang="en-US" dirty="0"/>
          </a:p>
        </p:txBody>
      </p:sp>
      <p:sp>
        <p:nvSpPr>
          <p:cNvPr id="7" name="TextBox 6"/>
          <p:cNvSpPr txBox="1"/>
          <p:nvPr/>
        </p:nvSpPr>
        <p:spPr>
          <a:xfrm>
            <a:off x="1667171" y="1448193"/>
            <a:ext cx="3780000" cy="4154984"/>
          </a:xfrm>
          <a:prstGeom prst="rect">
            <a:avLst/>
          </a:prstGeom>
          <a:noFill/>
          <a:ln>
            <a:solidFill>
              <a:schemeClr val="accent1">
                <a:lumMod val="75000"/>
              </a:schemeClr>
            </a:solidFill>
          </a:ln>
        </p:spPr>
        <p:txBody>
          <a:bodyPr wrap="square" rtlCol="0">
            <a:spAutoFit/>
          </a:bodyPr>
          <a:lstStyle/>
          <a:p>
            <a:pPr algn="ctr"/>
            <a:r>
              <a:rPr lang="en-GB" sz="4800" dirty="0"/>
              <a:t>193</a:t>
            </a:r>
          </a:p>
          <a:p>
            <a:pPr algn="ctr"/>
            <a:r>
              <a:rPr lang="en-GB" sz="2800" dirty="0"/>
              <a:t>States Parties to the CWC</a:t>
            </a:r>
          </a:p>
          <a:p>
            <a:pPr algn="ctr"/>
            <a:endParaRPr lang="en-GB" sz="2800" dirty="0"/>
          </a:p>
          <a:p>
            <a:pPr algn="ctr"/>
            <a:r>
              <a:rPr lang="en-GB" sz="2800" dirty="0"/>
              <a:t> representing </a:t>
            </a:r>
          </a:p>
          <a:p>
            <a:pPr algn="ctr"/>
            <a:r>
              <a:rPr lang="en-GB" sz="4800" dirty="0"/>
              <a:t>98%</a:t>
            </a:r>
          </a:p>
          <a:p>
            <a:pPr algn="ctr"/>
            <a:r>
              <a:rPr lang="en-GB" sz="2800" dirty="0"/>
              <a:t>of the world’s population</a:t>
            </a:r>
          </a:p>
        </p:txBody>
      </p:sp>
      <p:sp>
        <p:nvSpPr>
          <p:cNvPr id="11" name="TextBox 10"/>
          <p:cNvSpPr txBox="1"/>
          <p:nvPr/>
        </p:nvSpPr>
        <p:spPr>
          <a:xfrm>
            <a:off x="6069874" y="1448193"/>
            <a:ext cx="3780000" cy="4154984"/>
          </a:xfrm>
          <a:prstGeom prst="rect">
            <a:avLst/>
          </a:prstGeom>
          <a:noFill/>
          <a:ln>
            <a:solidFill>
              <a:schemeClr val="accent1">
                <a:lumMod val="75000"/>
              </a:schemeClr>
            </a:solidFill>
          </a:ln>
        </p:spPr>
        <p:txBody>
          <a:bodyPr wrap="square" rtlCol="0">
            <a:spAutoFit/>
          </a:bodyPr>
          <a:lstStyle/>
          <a:p>
            <a:pPr algn="ctr"/>
            <a:r>
              <a:rPr lang="en-GB" sz="4800" dirty="0"/>
              <a:t>96.80%</a:t>
            </a:r>
          </a:p>
          <a:p>
            <a:pPr algn="ctr"/>
            <a:r>
              <a:rPr lang="en-GB" sz="2800" dirty="0"/>
              <a:t>of declared stockpiles destroyed</a:t>
            </a:r>
          </a:p>
          <a:p>
            <a:pPr algn="ctr"/>
            <a:endParaRPr lang="en-GB" sz="2800" dirty="0"/>
          </a:p>
          <a:p>
            <a:pPr algn="ctr"/>
            <a:r>
              <a:rPr lang="en-GB" sz="2800" dirty="0"/>
              <a:t>including </a:t>
            </a:r>
          </a:p>
          <a:p>
            <a:pPr algn="ctr"/>
            <a:r>
              <a:rPr lang="en-GB" sz="4800" dirty="0"/>
              <a:t>69987</a:t>
            </a:r>
          </a:p>
          <a:p>
            <a:pPr algn="ctr"/>
            <a:r>
              <a:rPr lang="en-GB" sz="2800" dirty="0"/>
              <a:t>tonnes of </a:t>
            </a:r>
          </a:p>
          <a:p>
            <a:pPr algn="ctr"/>
            <a:r>
              <a:rPr lang="en-GB" sz="2800" dirty="0"/>
              <a:t>chemical agents</a:t>
            </a:r>
          </a:p>
        </p:txBody>
      </p:sp>
      <p:sp>
        <p:nvSpPr>
          <p:cNvPr id="15" name="Date Placeholder 3">
            <a:extLst>
              <a:ext uri="{FF2B5EF4-FFF2-40B4-BE49-F238E27FC236}">
                <a16:creationId xmlns:a16="http://schemas.microsoft.com/office/drawing/2014/main" xmlns="" id="{C3438408-8511-4BE4-8223-6E5B566BB3AC}"/>
              </a:ext>
            </a:extLst>
          </p:cNvPr>
          <p:cNvSpPr txBox="1">
            <a:spLocks/>
          </p:cNvSpPr>
          <p:nvPr/>
        </p:nvSpPr>
        <p:spPr>
          <a:xfrm>
            <a:off x="3198222" y="6326187"/>
            <a:ext cx="6024155"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373151"/>
                </a:solidFill>
                <a:latin typeface="Georgia Bold" charset="0"/>
                <a:ea typeface="Georgia Bold" charset="0"/>
                <a:cs typeface="Georgia Bol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mj-lt"/>
              </a:rPr>
              <a:t>Figures correct as of 31 January 2019. Source: OPCW</a:t>
            </a:r>
            <a:r>
              <a:rPr lang="en-GB" sz="2000" baseline="30000" dirty="0">
                <a:latin typeface="+mj-lt"/>
              </a:rPr>
              <a:t>5</a:t>
            </a:r>
            <a:endParaRPr lang="en-US" sz="2000" baseline="30000" dirty="0">
              <a:latin typeface="+mj-lt"/>
            </a:endParaRPr>
          </a:p>
        </p:txBody>
      </p:sp>
    </p:spTree>
    <p:extLst>
      <p:ext uri="{BB962C8B-B14F-4D97-AF65-F5344CB8AC3E}">
        <p14:creationId xmlns:p14="http://schemas.microsoft.com/office/powerpoint/2010/main" val="170969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55D7104C-82F6-460B-A764-C163ECA5FA5C}"/>
              </a:ext>
            </a:extLst>
          </p:cNvPr>
          <p:cNvSpPr>
            <a:spLocks noGrp="1"/>
          </p:cNvSpPr>
          <p:nvPr>
            <p:ph type="subTitle" idx="1"/>
          </p:nvPr>
        </p:nvSpPr>
        <p:spPr/>
        <p:txBody>
          <a:bodyPr/>
          <a:lstStyle/>
          <a:p>
            <a:endParaRPr lang="en-GB"/>
          </a:p>
        </p:txBody>
      </p:sp>
      <p:sp>
        <p:nvSpPr>
          <p:cNvPr id="3" name="Title 2">
            <a:extLst>
              <a:ext uri="{FF2B5EF4-FFF2-40B4-BE49-F238E27FC236}">
                <a16:creationId xmlns:a16="http://schemas.microsoft.com/office/drawing/2014/main" xmlns="" id="{42859DB2-AFC0-4151-9D26-009FDF05EC42}"/>
              </a:ext>
            </a:extLst>
          </p:cNvPr>
          <p:cNvSpPr>
            <a:spLocks noGrp="1"/>
          </p:cNvSpPr>
          <p:nvPr>
            <p:ph type="title"/>
          </p:nvPr>
        </p:nvSpPr>
        <p:spPr/>
        <p:txBody>
          <a:bodyPr/>
          <a:lstStyle/>
          <a:p>
            <a:r>
              <a:rPr lang="en-GB" dirty="0"/>
              <a:t>Insights &amp; challenges</a:t>
            </a:r>
          </a:p>
        </p:txBody>
      </p:sp>
    </p:spTree>
    <p:extLst>
      <p:ext uri="{BB962C8B-B14F-4D97-AF65-F5344CB8AC3E}">
        <p14:creationId xmlns:p14="http://schemas.microsoft.com/office/powerpoint/2010/main" val="96640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C5BFC135-FFE2-5D41-8480-21D263E27148}"/>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D33BAF9A-7D83-9B46-92BA-FE692119FE1C}"/>
              </a:ext>
            </a:extLst>
          </p:cNvPr>
          <p:cNvSpPr>
            <a:spLocks noGrp="1"/>
          </p:cNvSpPr>
          <p:nvPr>
            <p:ph type="sldNum" sz="quarter" idx="12"/>
          </p:nvPr>
        </p:nvSpPr>
        <p:spPr/>
        <p:txBody>
          <a:bodyPr/>
          <a:lstStyle/>
          <a:p>
            <a:fld id="{0EA6DD80-447E-DD45-8F95-B9C2C2625F19}" type="slidenum">
              <a:rPr lang="en-US" smtClean="0"/>
              <a:pPr/>
              <a:t>13</a:t>
            </a:fld>
            <a:endParaRPr lang="en-US" dirty="0"/>
          </a:p>
        </p:txBody>
      </p:sp>
      <p:graphicFrame>
        <p:nvGraphicFramePr>
          <p:cNvPr id="6" name="Diagram 5">
            <a:extLst>
              <a:ext uri="{FF2B5EF4-FFF2-40B4-BE49-F238E27FC236}">
                <a16:creationId xmlns:a16="http://schemas.microsoft.com/office/drawing/2014/main" xmlns="" id="{DD033D70-D4C3-7349-89F1-29295E3055FC}"/>
              </a:ext>
            </a:extLst>
          </p:cNvPr>
          <p:cNvGraphicFramePr/>
          <p:nvPr>
            <p:extLst>
              <p:ext uri="{D42A27DB-BD31-4B8C-83A1-F6EECF244321}">
                <p14:modId xmlns:p14="http://schemas.microsoft.com/office/powerpoint/2010/main" val="1595029157"/>
              </p:ext>
            </p:extLst>
          </p:nvPr>
        </p:nvGraphicFramePr>
        <p:xfrm>
          <a:off x="1442358" y="1557262"/>
          <a:ext cx="8790214" cy="3937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297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E123B-816A-C446-919B-6A4F388180CC}"/>
              </a:ext>
            </a:extLst>
          </p:cNvPr>
          <p:cNvSpPr>
            <a:spLocks noGrp="1"/>
          </p:cNvSpPr>
          <p:nvPr>
            <p:ph type="title"/>
          </p:nvPr>
        </p:nvSpPr>
        <p:spPr/>
        <p:txBody>
          <a:bodyPr/>
          <a:lstStyle/>
          <a:p>
            <a:r>
              <a:rPr lang="en-US" dirty="0"/>
              <a:t>Responding to risks</a:t>
            </a:r>
          </a:p>
        </p:txBody>
      </p:sp>
      <p:sp>
        <p:nvSpPr>
          <p:cNvPr id="3" name="Content Placeholder 2">
            <a:extLst>
              <a:ext uri="{FF2B5EF4-FFF2-40B4-BE49-F238E27FC236}">
                <a16:creationId xmlns:a16="http://schemas.microsoft.com/office/drawing/2014/main" xmlns="" id="{A57A61AE-DB06-F547-B0C0-0C7A6EF5F6E6}"/>
              </a:ext>
            </a:extLst>
          </p:cNvPr>
          <p:cNvSpPr>
            <a:spLocks noGrp="1"/>
          </p:cNvSpPr>
          <p:nvPr>
            <p:ph idx="1"/>
          </p:nvPr>
        </p:nvSpPr>
        <p:spPr>
          <a:xfrm>
            <a:off x="2927078" y="2417263"/>
            <a:ext cx="6337845" cy="2961549"/>
          </a:xfrm>
        </p:spPr>
        <p:txBody>
          <a:bodyPr>
            <a:normAutofit/>
          </a:bodyPr>
          <a:lstStyle/>
          <a:p>
            <a:pPr marL="0" indent="0">
              <a:buNone/>
            </a:pPr>
            <a:r>
              <a:rPr lang="en-US" sz="3200" dirty="0"/>
              <a:t>How to respond to suspected non-compliance by states?</a:t>
            </a:r>
          </a:p>
          <a:p>
            <a:pPr lvl="1"/>
            <a:r>
              <a:rPr lang="en-US" sz="3200" dirty="0"/>
              <a:t>Undeclared stockpiles</a:t>
            </a:r>
          </a:p>
          <a:p>
            <a:pPr lvl="1"/>
            <a:r>
              <a:rPr lang="en-US" sz="3200" dirty="0"/>
              <a:t>Investigation</a:t>
            </a:r>
          </a:p>
          <a:p>
            <a:pPr lvl="1"/>
            <a:r>
              <a:rPr lang="en-US" sz="3200" dirty="0"/>
              <a:t>Attribution</a:t>
            </a:r>
          </a:p>
          <a:p>
            <a:endParaRPr lang="en-US" dirty="0"/>
          </a:p>
        </p:txBody>
      </p:sp>
      <p:sp>
        <p:nvSpPr>
          <p:cNvPr id="4" name="Date Placeholder 3">
            <a:extLst>
              <a:ext uri="{FF2B5EF4-FFF2-40B4-BE49-F238E27FC236}">
                <a16:creationId xmlns:a16="http://schemas.microsoft.com/office/drawing/2014/main" xmlns="" id="{0A86E66A-4466-9941-ACD7-373EC8166B39}"/>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E9361E06-CFE6-534F-8CE9-B4F64E0CBE66}"/>
              </a:ext>
            </a:extLst>
          </p:cNvPr>
          <p:cNvSpPr>
            <a:spLocks noGrp="1"/>
          </p:cNvSpPr>
          <p:nvPr>
            <p:ph type="sldNum" sz="quarter" idx="12"/>
          </p:nvPr>
        </p:nvSpPr>
        <p:spPr/>
        <p:txBody>
          <a:bodyPr/>
          <a:lstStyle/>
          <a:p>
            <a:fld id="{0EA6DD80-447E-DD45-8F95-B9C2C2625F19}" type="slidenum">
              <a:rPr lang="en-US" smtClean="0"/>
              <a:pPr/>
              <a:t>14</a:t>
            </a:fld>
            <a:endParaRPr lang="en-US" dirty="0"/>
          </a:p>
        </p:txBody>
      </p:sp>
      <p:pic>
        <p:nvPicPr>
          <p:cNvPr id="7" name="Graphic 6" descr="No sign">
            <a:extLst>
              <a:ext uri="{FF2B5EF4-FFF2-40B4-BE49-F238E27FC236}">
                <a16:creationId xmlns:a16="http://schemas.microsoft.com/office/drawing/2014/main" xmlns="" id="{7D7D862B-C5E7-F746-983B-EFD56FD5404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528630" y="2709000"/>
            <a:ext cx="1440000" cy="1440000"/>
          </a:xfrm>
          <a:prstGeom prst="rect">
            <a:avLst/>
          </a:prstGeom>
        </p:spPr>
      </p:pic>
      <p:pic>
        <p:nvPicPr>
          <p:cNvPr id="13" name="Graphic 12" descr="Help">
            <a:extLst>
              <a:ext uri="{FF2B5EF4-FFF2-40B4-BE49-F238E27FC236}">
                <a16:creationId xmlns:a16="http://schemas.microsoft.com/office/drawing/2014/main" xmlns="" id="{4FDCD8AB-7F77-A045-BADF-3D424ED5D67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72570" y="2709000"/>
            <a:ext cx="1440000" cy="1440000"/>
          </a:xfrm>
          <a:prstGeom prst="rect">
            <a:avLst/>
          </a:prstGeom>
        </p:spPr>
      </p:pic>
    </p:spTree>
    <p:extLst>
      <p:ext uri="{BB962C8B-B14F-4D97-AF65-F5344CB8AC3E}">
        <p14:creationId xmlns:p14="http://schemas.microsoft.com/office/powerpoint/2010/main" val="8552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E123B-816A-C446-919B-6A4F388180CC}"/>
              </a:ext>
            </a:extLst>
          </p:cNvPr>
          <p:cNvSpPr>
            <a:spLocks noGrp="1"/>
          </p:cNvSpPr>
          <p:nvPr>
            <p:ph type="title"/>
          </p:nvPr>
        </p:nvSpPr>
        <p:spPr/>
        <p:txBody>
          <a:bodyPr/>
          <a:lstStyle/>
          <a:p>
            <a:r>
              <a:rPr lang="en-US" dirty="0"/>
              <a:t>Responding to risks</a:t>
            </a:r>
          </a:p>
        </p:txBody>
      </p:sp>
      <p:sp>
        <p:nvSpPr>
          <p:cNvPr id="4" name="Date Placeholder 3">
            <a:extLst>
              <a:ext uri="{FF2B5EF4-FFF2-40B4-BE49-F238E27FC236}">
                <a16:creationId xmlns:a16="http://schemas.microsoft.com/office/drawing/2014/main" xmlns="" id="{0A86E66A-4466-9941-ACD7-373EC8166B39}"/>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E9361E06-CFE6-534F-8CE9-B4F64E0CBE66}"/>
              </a:ext>
            </a:extLst>
          </p:cNvPr>
          <p:cNvSpPr>
            <a:spLocks noGrp="1"/>
          </p:cNvSpPr>
          <p:nvPr>
            <p:ph type="sldNum" sz="quarter" idx="12"/>
          </p:nvPr>
        </p:nvSpPr>
        <p:spPr/>
        <p:txBody>
          <a:bodyPr/>
          <a:lstStyle/>
          <a:p>
            <a:fld id="{0EA6DD80-447E-DD45-8F95-B9C2C2625F19}" type="slidenum">
              <a:rPr lang="en-US" smtClean="0"/>
              <a:pPr/>
              <a:t>15</a:t>
            </a:fld>
            <a:endParaRPr lang="en-US" dirty="0"/>
          </a:p>
        </p:txBody>
      </p:sp>
      <p:pic>
        <p:nvPicPr>
          <p:cNvPr id="9" name="Graphic 8" descr="Users">
            <a:extLst>
              <a:ext uri="{FF2B5EF4-FFF2-40B4-BE49-F238E27FC236}">
                <a16:creationId xmlns:a16="http://schemas.microsoft.com/office/drawing/2014/main" xmlns="" id="{D116EDEB-00CA-554A-A4F4-485FEEAF05E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682410" y="2709000"/>
            <a:ext cx="1440000" cy="1440000"/>
          </a:xfrm>
          <a:prstGeom prst="rect">
            <a:avLst/>
          </a:prstGeom>
        </p:spPr>
      </p:pic>
      <p:sp>
        <p:nvSpPr>
          <p:cNvPr id="11" name="Content Placeholder 2">
            <a:extLst>
              <a:ext uri="{FF2B5EF4-FFF2-40B4-BE49-F238E27FC236}">
                <a16:creationId xmlns:a16="http://schemas.microsoft.com/office/drawing/2014/main" xmlns="" id="{D3F430FA-801F-6944-9715-D9BB228DB15B}"/>
              </a:ext>
            </a:extLst>
          </p:cNvPr>
          <p:cNvSpPr txBox="1">
            <a:spLocks/>
          </p:cNvSpPr>
          <p:nvPr/>
        </p:nvSpPr>
        <p:spPr>
          <a:xfrm>
            <a:off x="2248192" y="1709061"/>
            <a:ext cx="7434218" cy="2760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rgbClr val="373151"/>
                </a:solidFill>
                <a:latin typeface="Tahoma Normal" charset="0"/>
                <a:ea typeface="Tahoma Normal" charset="0"/>
                <a:cs typeface="Tahoma Normal" charset="0"/>
              </a:defRPr>
            </a:lvl1pPr>
            <a:lvl2pPr marL="685800" indent="-228600" algn="l" defTabSz="914400" rtl="0" eaLnBrk="1" latinLnBrk="0" hangingPunct="1">
              <a:lnSpc>
                <a:spcPct val="90000"/>
              </a:lnSpc>
              <a:spcBef>
                <a:spcPts val="500"/>
              </a:spcBef>
              <a:buFont typeface="Arial"/>
              <a:buChar char="•"/>
              <a:defRPr sz="2400" b="0" i="0" kern="1200">
                <a:solidFill>
                  <a:srgbClr val="373151"/>
                </a:solidFill>
                <a:latin typeface="Tahoma Normal" charset="0"/>
                <a:ea typeface="Tahoma Normal" charset="0"/>
                <a:cs typeface="Tahoma Normal" charset="0"/>
              </a:defRPr>
            </a:lvl2pPr>
            <a:lvl3pPr marL="1143000" indent="-228600" algn="l" defTabSz="914400" rtl="0" eaLnBrk="1" latinLnBrk="0" hangingPunct="1">
              <a:lnSpc>
                <a:spcPct val="90000"/>
              </a:lnSpc>
              <a:spcBef>
                <a:spcPts val="500"/>
              </a:spcBef>
              <a:buFont typeface="Arial"/>
              <a:buChar char="•"/>
              <a:defRPr sz="2000" b="0" i="0" kern="1200">
                <a:solidFill>
                  <a:srgbClr val="373151"/>
                </a:solidFill>
                <a:latin typeface="Tahoma Normal" charset="0"/>
                <a:ea typeface="Tahoma Normal" charset="0"/>
                <a:cs typeface="Tahoma Normal" charset="0"/>
              </a:defRPr>
            </a:lvl3pPr>
            <a:lvl4pPr marL="1600200" indent="-228600" algn="l" defTabSz="914400" rtl="0" eaLnBrk="1" latinLnBrk="0" hangingPunct="1">
              <a:lnSpc>
                <a:spcPct val="90000"/>
              </a:lnSpc>
              <a:spcBef>
                <a:spcPts val="500"/>
              </a:spcBef>
              <a:buFont typeface="Arial"/>
              <a:buChar char="•"/>
              <a:defRPr sz="1800" b="0" i="0" kern="1200">
                <a:solidFill>
                  <a:srgbClr val="373151"/>
                </a:solidFill>
                <a:latin typeface="Tahoma Normal" charset="0"/>
                <a:ea typeface="Tahoma Normal" charset="0"/>
                <a:cs typeface="Tahoma Normal" charset="0"/>
              </a:defRPr>
            </a:lvl4pPr>
            <a:lvl5pPr marL="2057400" indent="-228600" algn="l" defTabSz="914400" rtl="0" eaLnBrk="1" latinLnBrk="0" hangingPunct="1">
              <a:lnSpc>
                <a:spcPct val="90000"/>
              </a:lnSpc>
              <a:spcBef>
                <a:spcPts val="500"/>
              </a:spcBef>
              <a:buFont typeface="Arial"/>
              <a:buChar char="•"/>
              <a:defRPr sz="1800" b="0" i="0" kern="1200">
                <a:solidFill>
                  <a:srgbClr val="373151"/>
                </a:solidFill>
                <a:latin typeface="Tahoma Normal" charset="0"/>
                <a:ea typeface="Tahoma Normal" charset="0"/>
                <a:cs typeface="Tahoma Norm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dirty="0"/>
              <a:t>How to respond to the threat from non-state actors? </a:t>
            </a:r>
          </a:p>
        </p:txBody>
      </p:sp>
      <p:pic>
        <p:nvPicPr>
          <p:cNvPr id="14" name="Graphic 13" descr="Help">
            <a:extLst>
              <a:ext uri="{FF2B5EF4-FFF2-40B4-BE49-F238E27FC236}">
                <a16:creationId xmlns:a16="http://schemas.microsoft.com/office/drawing/2014/main" xmlns="" id="{9E852853-EFF7-2448-B4A3-1D650558AE4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38200" y="2709000"/>
            <a:ext cx="1440000" cy="1440000"/>
          </a:xfrm>
          <a:prstGeom prst="rect">
            <a:avLst/>
          </a:prstGeom>
        </p:spPr>
      </p:pic>
      <p:sp>
        <p:nvSpPr>
          <p:cNvPr id="3" name="Rectangle 2"/>
          <p:cNvSpPr/>
          <p:nvPr/>
        </p:nvSpPr>
        <p:spPr>
          <a:xfrm>
            <a:off x="2433975" y="2899664"/>
            <a:ext cx="7062651" cy="3046988"/>
          </a:xfrm>
          <a:prstGeom prst="rect">
            <a:avLst/>
          </a:prstGeom>
        </p:spPr>
        <p:txBody>
          <a:bodyPr wrap="square">
            <a:spAutoFit/>
          </a:bodyPr>
          <a:lstStyle/>
          <a:p>
            <a:pPr algn="ctr"/>
            <a:r>
              <a:rPr lang="en-GB" sz="2400" i="1" dirty="0">
                <a:solidFill>
                  <a:srgbClr val="0F1B23"/>
                </a:solidFill>
                <a:latin typeface="Tahoma Normal"/>
              </a:rPr>
              <a:t>OPCW Executive Council, October 2017:</a:t>
            </a:r>
          </a:p>
          <a:p>
            <a:pPr algn="ctr"/>
            <a:r>
              <a:rPr lang="en-GB" sz="2400" i="1" dirty="0">
                <a:solidFill>
                  <a:srgbClr val="0F1B23"/>
                </a:solidFill>
                <a:latin typeface="Tahoma Normal"/>
              </a:rPr>
              <a:t>“The Council expressed concern about non-State actors’ </a:t>
            </a:r>
            <a:r>
              <a:rPr lang="en-GB" sz="2400" b="1" i="1" dirty="0">
                <a:solidFill>
                  <a:srgbClr val="0F1B23"/>
                </a:solidFill>
                <a:latin typeface="Tahoma Normal"/>
              </a:rPr>
              <a:t>continued interest in the development, acquisition and use of chemical weapons, and the potential for this threat to increase</a:t>
            </a:r>
            <a:r>
              <a:rPr lang="en-GB" sz="2400" i="1" dirty="0">
                <a:solidFill>
                  <a:srgbClr val="0F1B23"/>
                </a:solidFill>
                <a:latin typeface="Tahoma Normal"/>
              </a:rPr>
              <a:t> over time.  </a:t>
            </a:r>
          </a:p>
          <a:p>
            <a:pPr algn="ctr"/>
            <a:r>
              <a:rPr lang="en-GB" sz="2400" i="1" dirty="0">
                <a:solidFill>
                  <a:srgbClr val="0F1B23"/>
                </a:solidFill>
                <a:latin typeface="Tahoma Normal"/>
              </a:rPr>
              <a:t>The Council </a:t>
            </a:r>
            <a:r>
              <a:rPr lang="en-GB" sz="2400" b="1" i="1" dirty="0">
                <a:solidFill>
                  <a:srgbClr val="0F1B23"/>
                </a:solidFill>
                <a:latin typeface="Tahoma Normal"/>
              </a:rPr>
              <a:t>underscored the role of the OPCW</a:t>
            </a:r>
            <a:r>
              <a:rPr lang="en-GB" sz="2400" i="1" dirty="0">
                <a:solidFill>
                  <a:srgbClr val="0F1B23"/>
                </a:solidFill>
                <a:latin typeface="Tahoma Normal"/>
              </a:rPr>
              <a:t> in preventing and responding to this threat.” </a:t>
            </a:r>
            <a:r>
              <a:rPr lang="en-GB" sz="2400" i="1" baseline="30000" dirty="0">
                <a:solidFill>
                  <a:srgbClr val="0F1B23"/>
                </a:solidFill>
                <a:latin typeface="Tahoma Normal"/>
              </a:rPr>
              <a:t>8</a:t>
            </a:r>
            <a:endParaRPr lang="en-GB" sz="2400" i="1" dirty="0">
              <a:latin typeface="Tahoma Normal"/>
            </a:endParaRPr>
          </a:p>
        </p:txBody>
      </p:sp>
    </p:spTree>
    <p:extLst>
      <p:ext uri="{BB962C8B-B14F-4D97-AF65-F5344CB8AC3E}">
        <p14:creationId xmlns:p14="http://schemas.microsoft.com/office/powerpoint/2010/main" val="345454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E123B-816A-C446-919B-6A4F388180CC}"/>
              </a:ext>
            </a:extLst>
          </p:cNvPr>
          <p:cNvSpPr>
            <a:spLocks noGrp="1"/>
          </p:cNvSpPr>
          <p:nvPr>
            <p:ph type="title"/>
          </p:nvPr>
        </p:nvSpPr>
        <p:spPr>
          <a:xfrm>
            <a:off x="838200" y="365125"/>
            <a:ext cx="10515600" cy="1325563"/>
          </a:xfrm>
        </p:spPr>
        <p:txBody>
          <a:bodyPr/>
          <a:lstStyle/>
          <a:p>
            <a:r>
              <a:rPr lang="en-US" dirty="0"/>
              <a:t>Strengthening the CWC</a:t>
            </a:r>
          </a:p>
        </p:txBody>
      </p:sp>
      <p:sp>
        <p:nvSpPr>
          <p:cNvPr id="3" name="Content Placeholder 2">
            <a:extLst>
              <a:ext uri="{FF2B5EF4-FFF2-40B4-BE49-F238E27FC236}">
                <a16:creationId xmlns:a16="http://schemas.microsoft.com/office/drawing/2014/main" xmlns="" id="{A57A61AE-DB06-F547-B0C0-0C7A6EF5F6E6}"/>
              </a:ext>
            </a:extLst>
          </p:cNvPr>
          <p:cNvSpPr>
            <a:spLocks noGrp="1"/>
          </p:cNvSpPr>
          <p:nvPr>
            <p:ph idx="1"/>
          </p:nvPr>
        </p:nvSpPr>
        <p:spPr>
          <a:xfrm>
            <a:off x="2209800" y="2011249"/>
            <a:ext cx="7639594" cy="2835502"/>
          </a:xfrm>
        </p:spPr>
        <p:txBody>
          <a:bodyPr>
            <a:normAutofit/>
          </a:bodyPr>
          <a:lstStyle/>
          <a:p>
            <a:pPr marL="0" indent="0">
              <a:buNone/>
            </a:pPr>
            <a:r>
              <a:rPr lang="en-US" sz="3200" dirty="0"/>
              <a:t>If and how should certain chemicals be better controlled?</a:t>
            </a:r>
          </a:p>
          <a:p>
            <a:pPr lvl="1"/>
            <a:r>
              <a:rPr lang="en-US" sz="3200" dirty="0"/>
              <a:t>Riot control agents</a:t>
            </a:r>
            <a:r>
              <a:rPr lang="en-US" sz="3200" baseline="30000" dirty="0"/>
              <a:t>9</a:t>
            </a:r>
            <a:r>
              <a:rPr lang="en-US" sz="3200" dirty="0"/>
              <a:t> </a:t>
            </a:r>
          </a:p>
          <a:p>
            <a:pPr lvl="1"/>
            <a:r>
              <a:rPr lang="en-US" sz="3200" dirty="0"/>
              <a:t>CNS-acting (incapacitating) agents</a:t>
            </a:r>
            <a:r>
              <a:rPr lang="en-US" sz="3200" baseline="30000" dirty="0"/>
              <a:t>10</a:t>
            </a:r>
            <a:r>
              <a:rPr lang="en-US" sz="3200" dirty="0"/>
              <a:t> </a:t>
            </a:r>
          </a:p>
          <a:p>
            <a:pPr lvl="1"/>
            <a:r>
              <a:rPr lang="en-US" sz="3200" dirty="0" err="1"/>
              <a:t>Novichoks</a:t>
            </a:r>
            <a:endParaRPr lang="en-US" sz="3200" dirty="0"/>
          </a:p>
          <a:p>
            <a:pPr lvl="1"/>
            <a:endParaRPr lang="en-US" dirty="0"/>
          </a:p>
          <a:p>
            <a:endParaRPr lang="en-US" dirty="0"/>
          </a:p>
        </p:txBody>
      </p:sp>
      <p:sp>
        <p:nvSpPr>
          <p:cNvPr id="4" name="Date Placeholder 3">
            <a:extLst>
              <a:ext uri="{FF2B5EF4-FFF2-40B4-BE49-F238E27FC236}">
                <a16:creationId xmlns:a16="http://schemas.microsoft.com/office/drawing/2014/main" xmlns="" id="{0A86E66A-4466-9941-ACD7-373EC8166B39}"/>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E9361E06-CFE6-534F-8CE9-B4F64E0CBE66}"/>
              </a:ext>
            </a:extLst>
          </p:cNvPr>
          <p:cNvSpPr>
            <a:spLocks noGrp="1"/>
          </p:cNvSpPr>
          <p:nvPr>
            <p:ph type="sldNum" sz="quarter" idx="12"/>
          </p:nvPr>
        </p:nvSpPr>
        <p:spPr/>
        <p:txBody>
          <a:bodyPr/>
          <a:lstStyle/>
          <a:p>
            <a:fld id="{0EA6DD80-447E-DD45-8F95-B9C2C2625F19}" type="slidenum">
              <a:rPr lang="en-US" smtClean="0"/>
              <a:pPr/>
              <a:t>16</a:t>
            </a:fld>
            <a:endParaRPr lang="en-US" dirty="0"/>
          </a:p>
        </p:txBody>
      </p:sp>
      <p:pic>
        <p:nvPicPr>
          <p:cNvPr id="7" name="Graphic 6" descr="Magnifying glass">
            <a:extLst>
              <a:ext uri="{FF2B5EF4-FFF2-40B4-BE49-F238E27FC236}">
                <a16:creationId xmlns:a16="http://schemas.microsoft.com/office/drawing/2014/main" xmlns="" id="{7D7D862B-C5E7-F746-983B-EFD56FD5404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635308" y="2709000"/>
            <a:ext cx="1440000" cy="1440000"/>
          </a:xfrm>
          <a:prstGeom prst="rect">
            <a:avLst/>
          </a:prstGeom>
        </p:spPr>
      </p:pic>
      <p:pic>
        <p:nvPicPr>
          <p:cNvPr id="13" name="Graphic 12" descr="Help">
            <a:extLst>
              <a:ext uri="{FF2B5EF4-FFF2-40B4-BE49-F238E27FC236}">
                <a16:creationId xmlns:a16="http://schemas.microsoft.com/office/drawing/2014/main" xmlns="" id="{4FDCD8AB-7F77-A045-BADF-3D424ED5D67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83886" y="2709000"/>
            <a:ext cx="1440000" cy="1440000"/>
          </a:xfrm>
          <a:prstGeom prst="rect">
            <a:avLst/>
          </a:prstGeom>
        </p:spPr>
      </p:pic>
    </p:spTree>
    <p:extLst>
      <p:ext uri="{BB962C8B-B14F-4D97-AF65-F5344CB8AC3E}">
        <p14:creationId xmlns:p14="http://schemas.microsoft.com/office/powerpoint/2010/main" val="1756388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E123B-816A-C446-919B-6A4F388180CC}"/>
              </a:ext>
            </a:extLst>
          </p:cNvPr>
          <p:cNvSpPr>
            <a:spLocks noGrp="1"/>
          </p:cNvSpPr>
          <p:nvPr>
            <p:ph type="title"/>
          </p:nvPr>
        </p:nvSpPr>
        <p:spPr/>
        <p:txBody>
          <a:bodyPr/>
          <a:lstStyle/>
          <a:p>
            <a:r>
              <a:rPr lang="en-US" dirty="0"/>
              <a:t>Strengthening the CWC</a:t>
            </a:r>
          </a:p>
        </p:txBody>
      </p:sp>
      <p:sp>
        <p:nvSpPr>
          <p:cNvPr id="4" name="Date Placeholder 3">
            <a:extLst>
              <a:ext uri="{FF2B5EF4-FFF2-40B4-BE49-F238E27FC236}">
                <a16:creationId xmlns:a16="http://schemas.microsoft.com/office/drawing/2014/main" xmlns="" id="{0A86E66A-4466-9941-ACD7-373EC8166B39}"/>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E9361E06-CFE6-534F-8CE9-B4F64E0CBE66}"/>
              </a:ext>
            </a:extLst>
          </p:cNvPr>
          <p:cNvSpPr>
            <a:spLocks noGrp="1"/>
          </p:cNvSpPr>
          <p:nvPr>
            <p:ph type="sldNum" sz="quarter" idx="12"/>
          </p:nvPr>
        </p:nvSpPr>
        <p:spPr/>
        <p:txBody>
          <a:bodyPr/>
          <a:lstStyle/>
          <a:p>
            <a:fld id="{0EA6DD80-447E-DD45-8F95-B9C2C2625F19}" type="slidenum">
              <a:rPr lang="en-US" smtClean="0"/>
              <a:pPr/>
              <a:t>17</a:t>
            </a:fld>
            <a:endParaRPr lang="en-US" dirty="0"/>
          </a:p>
        </p:txBody>
      </p:sp>
      <p:pic>
        <p:nvPicPr>
          <p:cNvPr id="9" name="Graphic 8" descr="Earth Globe Europe-Africa">
            <a:extLst>
              <a:ext uri="{FF2B5EF4-FFF2-40B4-BE49-F238E27FC236}">
                <a16:creationId xmlns:a16="http://schemas.microsoft.com/office/drawing/2014/main" xmlns="" id="{D116EDEB-00CA-554A-A4F4-485FEEAF05E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509568" y="2709000"/>
            <a:ext cx="1440000" cy="1440000"/>
          </a:xfrm>
          <a:prstGeom prst="rect">
            <a:avLst/>
          </a:prstGeom>
        </p:spPr>
      </p:pic>
      <p:sp>
        <p:nvSpPr>
          <p:cNvPr id="11" name="Content Placeholder 2">
            <a:extLst>
              <a:ext uri="{FF2B5EF4-FFF2-40B4-BE49-F238E27FC236}">
                <a16:creationId xmlns:a16="http://schemas.microsoft.com/office/drawing/2014/main" xmlns="" id="{D3F430FA-801F-6944-9715-D9BB228DB15B}"/>
              </a:ext>
            </a:extLst>
          </p:cNvPr>
          <p:cNvSpPr txBox="1">
            <a:spLocks/>
          </p:cNvSpPr>
          <p:nvPr/>
        </p:nvSpPr>
        <p:spPr>
          <a:xfrm>
            <a:off x="2637970" y="2919964"/>
            <a:ext cx="6871598" cy="1546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rgbClr val="373151"/>
                </a:solidFill>
                <a:latin typeface="Tahoma Normal" charset="0"/>
                <a:ea typeface="Tahoma Normal" charset="0"/>
                <a:cs typeface="Tahoma Normal" charset="0"/>
              </a:defRPr>
            </a:lvl1pPr>
            <a:lvl2pPr marL="685800" indent="-228600" algn="l" defTabSz="914400" rtl="0" eaLnBrk="1" latinLnBrk="0" hangingPunct="1">
              <a:lnSpc>
                <a:spcPct val="90000"/>
              </a:lnSpc>
              <a:spcBef>
                <a:spcPts val="500"/>
              </a:spcBef>
              <a:buFont typeface="Arial"/>
              <a:buChar char="•"/>
              <a:defRPr sz="2400" b="0" i="0" kern="1200">
                <a:solidFill>
                  <a:srgbClr val="373151"/>
                </a:solidFill>
                <a:latin typeface="Tahoma Normal" charset="0"/>
                <a:ea typeface="Tahoma Normal" charset="0"/>
                <a:cs typeface="Tahoma Normal" charset="0"/>
              </a:defRPr>
            </a:lvl2pPr>
            <a:lvl3pPr marL="1143000" indent="-228600" algn="l" defTabSz="914400" rtl="0" eaLnBrk="1" latinLnBrk="0" hangingPunct="1">
              <a:lnSpc>
                <a:spcPct val="90000"/>
              </a:lnSpc>
              <a:spcBef>
                <a:spcPts val="500"/>
              </a:spcBef>
              <a:buFont typeface="Arial"/>
              <a:buChar char="•"/>
              <a:defRPr sz="2000" b="0" i="0" kern="1200">
                <a:solidFill>
                  <a:srgbClr val="373151"/>
                </a:solidFill>
                <a:latin typeface="Tahoma Normal" charset="0"/>
                <a:ea typeface="Tahoma Normal" charset="0"/>
                <a:cs typeface="Tahoma Normal" charset="0"/>
              </a:defRPr>
            </a:lvl3pPr>
            <a:lvl4pPr marL="1600200" indent="-228600" algn="l" defTabSz="914400" rtl="0" eaLnBrk="1" latinLnBrk="0" hangingPunct="1">
              <a:lnSpc>
                <a:spcPct val="90000"/>
              </a:lnSpc>
              <a:spcBef>
                <a:spcPts val="500"/>
              </a:spcBef>
              <a:buFont typeface="Arial"/>
              <a:buChar char="•"/>
              <a:defRPr sz="1800" b="0" i="0" kern="1200">
                <a:solidFill>
                  <a:srgbClr val="373151"/>
                </a:solidFill>
                <a:latin typeface="Tahoma Normal" charset="0"/>
                <a:ea typeface="Tahoma Normal" charset="0"/>
                <a:cs typeface="Tahoma Normal" charset="0"/>
              </a:defRPr>
            </a:lvl4pPr>
            <a:lvl5pPr marL="2057400" indent="-228600" algn="l" defTabSz="914400" rtl="0" eaLnBrk="1" latinLnBrk="0" hangingPunct="1">
              <a:lnSpc>
                <a:spcPct val="90000"/>
              </a:lnSpc>
              <a:spcBef>
                <a:spcPts val="500"/>
              </a:spcBef>
              <a:buFont typeface="Arial"/>
              <a:buChar char="•"/>
              <a:defRPr sz="1800" b="0" i="0" kern="1200">
                <a:solidFill>
                  <a:srgbClr val="373151"/>
                </a:solidFill>
                <a:latin typeface="Tahoma Normal" charset="0"/>
                <a:ea typeface="Tahoma Normal" charset="0"/>
                <a:cs typeface="Tahoma Norm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dirty="0"/>
              <a:t>How to ensure decision-making at the OPCW continues to be effective?</a:t>
            </a:r>
          </a:p>
        </p:txBody>
      </p:sp>
      <p:pic>
        <p:nvPicPr>
          <p:cNvPr id="14" name="Graphic 13" descr="Help">
            <a:extLst>
              <a:ext uri="{FF2B5EF4-FFF2-40B4-BE49-F238E27FC236}">
                <a16:creationId xmlns:a16="http://schemas.microsoft.com/office/drawing/2014/main" xmlns="" id="{9E852853-EFF7-2448-B4A3-1D650558AE4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97970" y="2709000"/>
            <a:ext cx="1440000" cy="1440000"/>
          </a:xfrm>
          <a:prstGeom prst="rect">
            <a:avLst/>
          </a:prstGeom>
        </p:spPr>
      </p:pic>
    </p:spTree>
    <p:extLst>
      <p:ext uri="{BB962C8B-B14F-4D97-AF65-F5344CB8AC3E}">
        <p14:creationId xmlns:p14="http://schemas.microsoft.com/office/powerpoint/2010/main" val="152992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Thank you</a:t>
            </a:r>
          </a:p>
        </p:txBody>
      </p:sp>
      <p:pic>
        <p:nvPicPr>
          <p:cNvPr id="3" name="Picture 2">
            <a:extLst>
              <a:ext uri="{FF2B5EF4-FFF2-40B4-BE49-F238E27FC236}">
                <a16:creationId xmlns:a16="http://schemas.microsoft.com/office/drawing/2014/main" xmlns="" id="{BA2A96D6-4CD4-45BA-8587-73530BFFAA56}"/>
              </a:ext>
            </a:extLst>
          </p:cNvPr>
          <p:cNvPicPr>
            <a:picLocks noChangeAspect="1"/>
          </p:cNvPicPr>
          <p:nvPr/>
        </p:nvPicPr>
        <p:blipFill>
          <a:blip r:embed="rId3"/>
          <a:stretch>
            <a:fillRect/>
          </a:stretch>
        </p:blipFill>
        <p:spPr>
          <a:xfrm>
            <a:off x="6763589" y="2792405"/>
            <a:ext cx="2070272" cy="897118"/>
          </a:xfrm>
          <a:prstGeom prst="rect">
            <a:avLst/>
          </a:prstGeom>
          <a:ln w="28575">
            <a:noFill/>
          </a:ln>
        </p:spPr>
      </p:pic>
      <p:sp>
        <p:nvSpPr>
          <p:cNvPr id="5" name="Rectangle 4">
            <a:extLst>
              <a:ext uri="{FF2B5EF4-FFF2-40B4-BE49-F238E27FC236}">
                <a16:creationId xmlns:a16="http://schemas.microsoft.com/office/drawing/2014/main" xmlns="" id="{DB4EFC81-5338-485F-A4AD-685DA087B549}"/>
              </a:ext>
            </a:extLst>
          </p:cNvPr>
          <p:cNvSpPr/>
          <p:nvPr/>
        </p:nvSpPr>
        <p:spPr>
          <a:xfrm>
            <a:off x="6708725" y="4633781"/>
            <a:ext cx="2167051" cy="1877437"/>
          </a:xfrm>
          <a:prstGeom prst="rect">
            <a:avLst/>
          </a:prstGeom>
        </p:spPr>
        <p:txBody>
          <a:bodyPr wrap="square">
            <a:spAutoFit/>
          </a:bodyPr>
          <a:lstStyle/>
          <a:p>
            <a:pPr>
              <a:spcAft>
                <a:spcPts val="0"/>
              </a:spcAft>
            </a:pPr>
            <a:r>
              <a:rPr lang="en-GB" sz="1400" u="sng" dirty="0">
                <a:solidFill>
                  <a:schemeClr val="bg1"/>
                </a:solidFill>
                <a:latin typeface="Tahoma Normal"/>
                <a:ea typeface="Calibri" panose="020F0502020204030204" pitchFamily="34" charset="0"/>
                <a:hlinkClick r:id="rId4">
                  <a:extLst>
                    <a:ext uri="{A12FA001-AC4F-418D-AE19-62706E023703}">
                      <ahyp:hlinkClr xmlns:ahyp="http://schemas.microsoft.com/office/drawing/2018/hyperlinkcolor" xmlns="" val="tx"/>
                    </a:ext>
                  </a:extLst>
                </a:hlinkClick>
              </a:rPr>
              <a:t>www.icheme.org</a:t>
            </a:r>
            <a:endParaRPr lang="en-GB" dirty="0">
              <a:solidFill>
                <a:schemeClr val="bg1"/>
              </a:solidFill>
              <a:latin typeface="Tahoma Normal"/>
              <a:ea typeface="Calibri" panose="020F0502020204030204" pitchFamily="34" charset="0"/>
            </a:endParaRPr>
          </a:p>
          <a:p>
            <a:pPr>
              <a:spcAft>
                <a:spcPts val="0"/>
              </a:spcAft>
            </a:pPr>
            <a:r>
              <a:rPr lang="en-GB" sz="1400" dirty="0">
                <a:solidFill>
                  <a:schemeClr val="bg1"/>
                </a:solidFill>
                <a:latin typeface="Tahoma Normal"/>
                <a:ea typeface="Calibri" panose="020F0502020204030204" pitchFamily="34" charset="0"/>
              </a:rPr>
              <a:t>@</a:t>
            </a:r>
            <a:r>
              <a:rPr lang="en-GB" sz="1400" dirty="0" err="1">
                <a:solidFill>
                  <a:schemeClr val="bg1"/>
                </a:solidFill>
                <a:latin typeface="Tahoma Normal"/>
                <a:ea typeface="Calibri" panose="020F0502020204030204" pitchFamily="34" charset="0"/>
              </a:rPr>
              <a:t>IChemE</a:t>
            </a:r>
            <a:r>
              <a:rPr lang="en-GB" sz="1400" dirty="0">
                <a:solidFill>
                  <a:schemeClr val="bg1"/>
                </a:solidFill>
                <a:latin typeface="Tahoma Normal"/>
                <a:ea typeface="Calibri" panose="020F0502020204030204" pitchFamily="34" charset="0"/>
              </a:rPr>
              <a:t> (Twitter)</a:t>
            </a:r>
          </a:p>
          <a:p>
            <a:pPr>
              <a:spcAft>
                <a:spcPts val="0"/>
              </a:spcAft>
            </a:pPr>
            <a:endParaRPr lang="en-GB" dirty="0">
              <a:solidFill>
                <a:schemeClr val="bg1"/>
              </a:solidFill>
              <a:latin typeface="Tahoma Normal"/>
              <a:ea typeface="Calibri" panose="020F0502020204030204" pitchFamily="34" charset="0"/>
            </a:endParaRPr>
          </a:p>
          <a:p>
            <a:pPr>
              <a:spcAft>
                <a:spcPts val="0"/>
              </a:spcAft>
            </a:pPr>
            <a:r>
              <a:rPr lang="en-GB" sz="1400" dirty="0">
                <a:solidFill>
                  <a:schemeClr val="bg1"/>
                </a:solidFill>
                <a:latin typeface="Tahoma Normal"/>
                <a:ea typeface="Calibri" panose="020F0502020204030204" pitchFamily="34" charset="0"/>
              </a:rPr>
              <a:t>If you are interested in supporting the Ashok Kumar Fellowship please contact: </a:t>
            </a:r>
            <a:r>
              <a:rPr lang="en-GB" sz="1400" u="sng" dirty="0">
                <a:solidFill>
                  <a:schemeClr val="bg1"/>
                </a:solidFill>
                <a:latin typeface="Tahoma Normal"/>
                <a:ea typeface="Calibri" panose="020F0502020204030204" pitchFamily="34" charset="0"/>
                <a:hlinkClick r:id="rId5">
                  <a:extLst>
                    <a:ext uri="{A12FA001-AC4F-418D-AE19-62706E023703}">
                      <ahyp:hlinkClr xmlns:ahyp="http://schemas.microsoft.com/office/drawing/2018/hyperlinkcolor" xmlns="" val="tx"/>
                    </a:ext>
                  </a:extLst>
                </a:hlinkClick>
              </a:rPr>
              <a:t>ashok@icheme.org</a:t>
            </a:r>
            <a:r>
              <a:rPr lang="en-GB" sz="1400" dirty="0">
                <a:solidFill>
                  <a:schemeClr val="bg1"/>
                </a:solidFill>
                <a:latin typeface="Tahoma Normal"/>
                <a:ea typeface="Calibri" panose="020F0502020204030204" pitchFamily="34" charset="0"/>
              </a:rPr>
              <a:t> </a:t>
            </a:r>
            <a:endParaRPr lang="en-GB" dirty="0">
              <a:solidFill>
                <a:schemeClr val="bg1"/>
              </a:solidFill>
              <a:effectLst/>
              <a:latin typeface="Tahoma Normal"/>
              <a:ea typeface="Calibri" panose="020F0502020204030204" pitchFamily="34" charset="0"/>
            </a:endParaRPr>
          </a:p>
        </p:txBody>
      </p:sp>
    </p:spTree>
    <p:extLst>
      <p:ext uri="{BB962C8B-B14F-4D97-AF65-F5344CB8AC3E}">
        <p14:creationId xmlns:p14="http://schemas.microsoft.com/office/powerpoint/2010/main" val="133821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5BAF27-BF22-4878-9783-3F19E8B5577C}"/>
              </a:ext>
            </a:extLst>
          </p:cNvPr>
          <p:cNvSpPr>
            <a:spLocks noGrp="1"/>
          </p:cNvSpPr>
          <p:nvPr>
            <p:ph type="title"/>
          </p:nvPr>
        </p:nvSpPr>
        <p:spPr/>
        <p:txBody>
          <a:bodyPr/>
          <a:lstStyle/>
          <a:p>
            <a:r>
              <a:rPr lang="en-GB" dirty="0"/>
              <a:t>Current work programme</a:t>
            </a:r>
          </a:p>
        </p:txBody>
      </p:sp>
      <p:sp>
        <p:nvSpPr>
          <p:cNvPr id="3" name="Content Placeholder 2">
            <a:extLst>
              <a:ext uri="{FF2B5EF4-FFF2-40B4-BE49-F238E27FC236}">
                <a16:creationId xmlns:a16="http://schemas.microsoft.com/office/drawing/2014/main" xmlns="" id="{2CFFA294-5AD4-470C-8595-02DCEC688510}"/>
              </a:ext>
            </a:extLst>
          </p:cNvPr>
          <p:cNvSpPr>
            <a:spLocks noGrp="1"/>
          </p:cNvSpPr>
          <p:nvPr>
            <p:ph idx="1"/>
          </p:nvPr>
        </p:nvSpPr>
        <p:spPr>
          <a:xfrm>
            <a:off x="981074" y="1690688"/>
            <a:ext cx="5476875" cy="4570413"/>
          </a:xfrm>
        </p:spPr>
        <p:txBody>
          <a:bodyPr>
            <a:normAutofit fontScale="55000" lnSpcReduction="20000"/>
          </a:bodyPr>
          <a:lstStyle/>
          <a:p>
            <a:pPr marL="0" indent="0">
              <a:buNone/>
            </a:pPr>
            <a:r>
              <a:rPr lang="en-GB" sz="3300" b="1" dirty="0"/>
              <a:t>In production:</a:t>
            </a:r>
          </a:p>
          <a:p>
            <a:r>
              <a:rPr lang="en-GB" sz="2900" dirty="0"/>
              <a:t>Online safety education for young people</a:t>
            </a:r>
          </a:p>
          <a:p>
            <a:r>
              <a:rPr lang="en-GB" sz="2900" dirty="0"/>
              <a:t>Advances in cancer treatment</a:t>
            </a:r>
          </a:p>
          <a:p>
            <a:r>
              <a:rPr lang="en-GB" sz="2900" dirty="0"/>
              <a:t>Causes of obesity</a:t>
            </a:r>
          </a:p>
          <a:p>
            <a:pPr fontAlgn="base"/>
            <a:r>
              <a:rPr lang="en-GB" sz="2900" dirty="0"/>
              <a:t>Climate change and vector-borne disease</a:t>
            </a:r>
          </a:p>
          <a:p>
            <a:pPr fontAlgn="base"/>
            <a:r>
              <a:rPr lang="en-GB" sz="2900" dirty="0"/>
              <a:t>Outward medical tourism</a:t>
            </a:r>
          </a:p>
          <a:p>
            <a:pPr fontAlgn="base"/>
            <a:r>
              <a:rPr lang="en-GB" sz="2900" dirty="0"/>
              <a:t>Adaptation and mitigation in agriculture</a:t>
            </a:r>
          </a:p>
          <a:p>
            <a:pPr fontAlgn="base"/>
            <a:r>
              <a:rPr lang="en-GB" sz="2900" dirty="0"/>
              <a:t>Assessing and restoring soil microbiomes</a:t>
            </a:r>
          </a:p>
          <a:p>
            <a:pPr fontAlgn="base"/>
            <a:r>
              <a:rPr lang="en-GB" sz="2900" dirty="0"/>
              <a:t>Climate change and fisheries</a:t>
            </a:r>
          </a:p>
          <a:p>
            <a:pPr fontAlgn="base"/>
            <a:r>
              <a:rPr lang="en-GB" sz="2900" dirty="0"/>
              <a:t>Climate change and wildfire frequency</a:t>
            </a:r>
          </a:p>
          <a:p>
            <a:pPr fontAlgn="base"/>
            <a:r>
              <a:rPr lang="en-GB" sz="2900" dirty="0"/>
              <a:t>Developments in wind power</a:t>
            </a:r>
          </a:p>
          <a:p>
            <a:pPr fontAlgn="base"/>
            <a:r>
              <a:rPr lang="en-GB" sz="2900" dirty="0"/>
              <a:t>Environmental gain</a:t>
            </a:r>
          </a:p>
          <a:p>
            <a:r>
              <a:rPr lang="en-GB" sz="2900" dirty="0"/>
              <a:t>Approaches to reducing violent crime, focusing on early interventions</a:t>
            </a:r>
          </a:p>
          <a:p>
            <a:r>
              <a:rPr lang="en-GB" sz="2900" dirty="0"/>
              <a:t>Behaviour change in health and social care</a:t>
            </a:r>
          </a:p>
        </p:txBody>
      </p:sp>
      <p:sp>
        <p:nvSpPr>
          <p:cNvPr id="4" name="Date Placeholder 3">
            <a:extLst>
              <a:ext uri="{FF2B5EF4-FFF2-40B4-BE49-F238E27FC236}">
                <a16:creationId xmlns:a16="http://schemas.microsoft.com/office/drawing/2014/main" xmlns="" id="{F4D1E985-F37E-4BBA-907B-D840546238F0}"/>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BDBF6630-BFBF-44FE-9958-DA095333087C}"/>
              </a:ext>
            </a:extLst>
          </p:cNvPr>
          <p:cNvSpPr>
            <a:spLocks noGrp="1"/>
          </p:cNvSpPr>
          <p:nvPr>
            <p:ph type="sldNum" sz="quarter" idx="12"/>
          </p:nvPr>
        </p:nvSpPr>
        <p:spPr/>
        <p:txBody>
          <a:bodyPr/>
          <a:lstStyle/>
          <a:p>
            <a:fld id="{0EA6DD80-447E-DD45-8F95-B9C2C2625F19}" type="slidenum">
              <a:rPr lang="en-US" smtClean="0"/>
              <a:pPr/>
              <a:t>19</a:t>
            </a:fld>
            <a:endParaRPr lang="en-US" dirty="0"/>
          </a:p>
        </p:txBody>
      </p:sp>
      <p:sp>
        <p:nvSpPr>
          <p:cNvPr id="6" name="Content Placeholder 2">
            <a:extLst>
              <a:ext uri="{FF2B5EF4-FFF2-40B4-BE49-F238E27FC236}">
                <a16:creationId xmlns:a16="http://schemas.microsoft.com/office/drawing/2014/main" xmlns="" id="{E03F2098-0957-4765-9646-D754D2A47E3E}"/>
              </a:ext>
            </a:extLst>
          </p:cNvPr>
          <p:cNvSpPr txBox="1">
            <a:spLocks/>
          </p:cNvSpPr>
          <p:nvPr/>
        </p:nvSpPr>
        <p:spPr>
          <a:xfrm>
            <a:off x="6715125" y="1690688"/>
            <a:ext cx="5476875" cy="45704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rgbClr val="373151"/>
                </a:solidFill>
                <a:latin typeface="Tahoma Normal" charset="0"/>
                <a:ea typeface="Tahoma Normal" charset="0"/>
                <a:cs typeface="Tahoma Normal" charset="0"/>
              </a:defRPr>
            </a:lvl1pPr>
            <a:lvl2pPr marL="685800" indent="-228600" algn="l" defTabSz="914400" rtl="0" eaLnBrk="1" latinLnBrk="0" hangingPunct="1">
              <a:lnSpc>
                <a:spcPct val="90000"/>
              </a:lnSpc>
              <a:spcBef>
                <a:spcPts val="500"/>
              </a:spcBef>
              <a:buFont typeface="Arial"/>
              <a:buChar char="•"/>
              <a:defRPr sz="2400" b="0" i="0" kern="1200">
                <a:solidFill>
                  <a:srgbClr val="373151"/>
                </a:solidFill>
                <a:latin typeface="Tahoma Normal" charset="0"/>
                <a:ea typeface="Tahoma Normal" charset="0"/>
                <a:cs typeface="Tahoma Normal" charset="0"/>
              </a:defRPr>
            </a:lvl2pPr>
            <a:lvl3pPr marL="1143000" indent="-228600" algn="l" defTabSz="914400" rtl="0" eaLnBrk="1" latinLnBrk="0" hangingPunct="1">
              <a:lnSpc>
                <a:spcPct val="90000"/>
              </a:lnSpc>
              <a:spcBef>
                <a:spcPts val="500"/>
              </a:spcBef>
              <a:buFont typeface="Arial"/>
              <a:buChar char="•"/>
              <a:defRPr sz="2000" b="0" i="0" kern="1200">
                <a:solidFill>
                  <a:srgbClr val="373151"/>
                </a:solidFill>
                <a:latin typeface="Tahoma Normal" charset="0"/>
                <a:ea typeface="Tahoma Normal" charset="0"/>
                <a:cs typeface="Tahoma Normal" charset="0"/>
              </a:defRPr>
            </a:lvl3pPr>
            <a:lvl4pPr marL="1600200" indent="-228600" algn="l" defTabSz="914400" rtl="0" eaLnBrk="1" latinLnBrk="0" hangingPunct="1">
              <a:lnSpc>
                <a:spcPct val="90000"/>
              </a:lnSpc>
              <a:spcBef>
                <a:spcPts val="500"/>
              </a:spcBef>
              <a:buFont typeface="Arial"/>
              <a:buChar char="•"/>
              <a:defRPr sz="1800" b="0" i="0" kern="1200">
                <a:solidFill>
                  <a:srgbClr val="373151"/>
                </a:solidFill>
                <a:latin typeface="Tahoma Normal" charset="0"/>
                <a:ea typeface="Tahoma Normal" charset="0"/>
                <a:cs typeface="Tahoma Normal" charset="0"/>
              </a:defRPr>
            </a:lvl4pPr>
            <a:lvl5pPr marL="2057400" indent="-228600" algn="l" defTabSz="914400" rtl="0" eaLnBrk="1" latinLnBrk="0" hangingPunct="1">
              <a:lnSpc>
                <a:spcPct val="90000"/>
              </a:lnSpc>
              <a:spcBef>
                <a:spcPts val="500"/>
              </a:spcBef>
              <a:buFont typeface="Arial"/>
              <a:buChar char="•"/>
              <a:defRPr sz="1800" b="0" i="0" kern="1200">
                <a:solidFill>
                  <a:srgbClr val="373151"/>
                </a:solidFill>
                <a:latin typeface="Tahoma Normal" charset="0"/>
                <a:ea typeface="Tahoma Normal" charset="0"/>
                <a:cs typeface="Tahoma Norm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a:t>Scheduled:</a:t>
            </a:r>
          </a:p>
          <a:p>
            <a:r>
              <a:rPr lang="en-GB" sz="1700" dirty="0"/>
              <a:t>Civilian drones</a:t>
            </a:r>
            <a:endParaRPr lang="en-GB" sz="1700" b="1" dirty="0"/>
          </a:p>
          <a:p>
            <a:pPr fontAlgn="base"/>
            <a:r>
              <a:rPr lang="en-GB" sz="1700" dirty="0"/>
              <a:t>Alternatives to plastic food packaging</a:t>
            </a:r>
          </a:p>
          <a:p>
            <a:pPr fontAlgn="base"/>
            <a:r>
              <a:rPr lang="en-GB" sz="1700" dirty="0"/>
              <a:t>Blockchain technology in the food chain</a:t>
            </a:r>
          </a:p>
          <a:p>
            <a:pPr fontAlgn="base"/>
            <a:r>
              <a:rPr lang="en-GB" sz="1700" dirty="0"/>
              <a:t>Industry influence on public health policy</a:t>
            </a:r>
          </a:p>
          <a:p>
            <a:r>
              <a:rPr lang="en-GB" sz="1700" dirty="0"/>
              <a:t>Insect population decline</a:t>
            </a:r>
          </a:p>
          <a:p>
            <a:r>
              <a:rPr lang="en-GB" sz="1700" dirty="0"/>
              <a:t>Improving eyewitness testimony</a:t>
            </a:r>
          </a:p>
          <a:p>
            <a:pPr marL="0" indent="0">
              <a:buNone/>
            </a:pPr>
            <a:endParaRPr lang="en-GB" dirty="0"/>
          </a:p>
          <a:p>
            <a:endParaRPr lang="en-GB" dirty="0"/>
          </a:p>
          <a:p>
            <a:endParaRPr lang="en-GB" sz="2900" dirty="0"/>
          </a:p>
        </p:txBody>
      </p:sp>
    </p:spTree>
    <p:extLst>
      <p:ext uri="{BB962C8B-B14F-4D97-AF65-F5344CB8AC3E}">
        <p14:creationId xmlns:p14="http://schemas.microsoft.com/office/powerpoint/2010/main" val="323801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a:t>
            </a:r>
          </a:p>
        </p:txBody>
      </p:sp>
      <p:sp>
        <p:nvSpPr>
          <p:cNvPr id="3" name="Content Placeholder 2"/>
          <p:cNvSpPr>
            <a:spLocks noGrp="1"/>
          </p:cNvSpPr>
          <p:nvPr>
            <p:ph idx="1"/>
          </p:nvPr>
        </p:nvSpPr>
        <p:spPr>
          <a:xfrm>
            <a:off x="863600" y="1555222"/>
            <a:ext cx="10176933" cy="4351338"/>
          </a:xfrm>
        </p:spPr>
        <p:txBody>
          <a:bodyPr>
            <a:normAutofit/>
          </a:bodyPr>
          <a:lstStyle/>
          <a:p>
            <a:pPr marL="0" indent="0">
              <a:buNone/>
            </a:pPr>
            <a:r>
              <a:rPr lang="en-GB" dirty="0"/>
              <a:t>Bridges research &amp; policy to ensure that the best available research evidence feeds into the legislative process and scrutiny of Government, through:</a:t>
            </a:r>
          </a:p>
          <a:p>
            <a:pPr marL="0" indent="0">
              <a:buNone/>
            </a:pPr>
            <a:endParaRPr lang="en-GB" dirty="0"/>
          </a:p>
          <a:p>
            <a:pPr lvl="1"/>
            <a:r>
              <a:rPr lang="en-GB" dirty="0"/>
              <a:t>Reactive advice for Committees and Libraries (</a:t>
            </a:r>
            <a:r>
              <a:rPr lang="en-GB" dirty="0" err="1"/>
              <a:t>POSTbriefs</a:t>
            </a:r>
            <a:r>
              <a:rPr lang="en-GB" dirty="0"/>
              <a:t>)</a:t>
            </a:r>
          </a:p>
          <a:p>
            <a:pPr lvl="1"/>
            <a:r>
              <a:rPr lang="en-GB" dirty="0"/>
              <a:t>Events</a:t>
            </a:r>
          </a:p>
          <a:p>
            <a:pPr lvl="1"/>
            <a:r>
              <a:rPr lang="en-GB" dirty="0"/>
              <a:t>Knowledge Exchange (internal and external)</a:t>
            </a:r>
          </a:p>
          <a:p>
            <a:pPr lvl="1"/>
            <a:r>
              <a:rPr lang="en-GB" dirty="0"/>
              <a:t>Horizon scanning briefings (</a:t>
            </a:r>
            <a:r>
              <a:rPr lang="en-GB" dirty="0" err="1"/>
              <a:t>POSTNotes</a:t>
            </a:r>
            <a:r>
              <a:rPr lang="en-GB" dirty="0"/>
              <a:t>)</a:t>
            </a:r>
          </a:p>
          <a:p>
            <a:pPr lvl="1"/>
            <a:r>
              <a:rPr lang="en-GB" dirty="0"/>
              <a:t>Fellowships (run with Research Councils &amp; learned societies)</a:t>
            </a:r>
          </a:p>
          <a:p>
            <a:pPr lvl="1"/>
            <a:endParaRPr lang="en-GB" dirty="0"/>
          </a:p>
          <a:p>
            <a:pPr lvl="1"/>
            <a:endParaRPr lang="en-GB" dirty="0"/>
          </a:p>
        </p:txBody>
      </p:sp>
      <p:sp>
        <p:nvSpPr>
          <p:cNvPr id="4" name="Date Placeholder 3"/>
          <p:cNvSpPr>
            <a:spLocks noGrp="1"/>
          </p:cNvSpPr>
          <p:nvPr>
            <p:ph type="dt" sz="half" idx="10"/>
          </p:nvPr>
        </p:nvSpPr>
        <p:spPr/>
        <p:txBody>
          <a:bodyPr/>
          <a:lstStyle/>
          <a:p>
            <a:fld id="{F8268A80-6A89-C44F-867D-A3C3064F0747}" type="datetime3">
              <a:rPr lang="en-GB" smtClean="0"/>
              <a:t>25 February, 2019</a:t>
            </a:fld>
            <a:endParaRPr lang="en-US"/>
          </a:p>
        </p:txBody>
      </p:sp>
      <p:sp>
        <p:nvSpPr>
          <p:cNvPr id="5" name="Slide Number Placeholder 4"/>
          <p:cNvSpPr>
            <a:spLocks noGrp="1"/>
          </p:cNvSpPr>
          <p:nvPr>
            <p:ph type="sldNum" sz="quarter" idx="12"/>
          </p:nvPr>
        </p:nvSpPr>
        <p:spPr/>
        <p:txBody>
          <a:bodyPr/>
          <a:lstStyle/>
          <a:p>
            <a:fld id="{0EA6DD80-447E-DD45-8F95-B9C2C2625F19}" type="slidenum">
              <a:rPr lang="en-US" smtClean="0"/>
              <a:t>2</a:t>
            </a:fld>
            <a:endParaRPr lang="en-US"/>
          </a:p>
        </p:txBody>
      </p:sp>
    </p:spTree>
    <p:extLst>
      <p:ext uri="{BB962C8B-B14F-4D97-AF65-F5344CB8AC3E}">
        <p14:creationId xmlns:p14="http://schemas.microsoft.com/office/powerpoint/2010/main" val="21627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DD796-F86F-4BE2-9C3A-4374DFB6E060}"/>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xmlns="" id="{0E3DFD28-595D-4B0C-BB06-84C5D942B466}"/>
              </a:ext>
            </a:extLst>
          </p:cNvPr>
          <p:cNvSpPr>
            <a:spLocks noGrp="1"/>
          </p:cNvSpPr>
          <p:nvPr>
            <p:ph idx="1"/>
          </p:nvPr>
        </p:nvSpPr>
        <p:spPr/>
        <p:txBody>
          <a:bodyPr>
            <a:normAutofit lnSpcReduction="10000"/>
          </a:bodyPr>
          <a:lstStyle/>
          <a:p>
            <a:pPr marL="514350" indent="-514350">
              <a:buAutoNum type="arabicPeriod"/>
            </a:pPr>
            <a:r>
              <a:rPr lang="en-GB" sz="1600" dirty="0"/>
              <a:t>Bunker (2019). </a:t>
            </a:r>
            <a:r>
              <a:rPr lang="en-GB" sz="1600" dirty="0">
                <a:hlinkClick r:id="rId2"/>
              </a:rPr>
              <a:t>Contemporary Chemical Weapons Use in Syria and Iraq by the Assad Regime and the Islamic State</a:t>
            </a:r>
            <a:r>
              <a:rPr lang="en-GB" sz="1600" dirty="0"/>
              <a:t>. </a:t>
            </a:r>
            <a:r>
              <a:rPr lang="en-GB" sz="1600" i="1" dirty="0"/>
              <a:t>US Army War College. </a:t>
            </a:r>
            <a:endParaRPr lang="en-GB" sz="1600" dirty="0"/>
          </a:p>
          <a:p>
            <a:pPr marL="514350" indent="-514350">
              <a:buAutoNum type="arabicPeriod"/>
            </a:pPr>
            <a:r>
              <a:rPr lang="en-GB" sz="1600" dirty="0"/>
              <a:t>OPCW. </a:t>
            </a:r>
            <a:r>
              <a:rPr lang="en-GB" sz="1600" u="sng" dirty="0">
                <a:hlinkClick r:id="rId3"/>
              </a:rPr>
              <a:t>Fact Sheet 2: The Chemical Weapons Convention: A Synopsis of the Text</a:t>
            </a:r>
            <a:r>
              <a:rPr lang="en-GB" sz="1600" dirty="0"/>
              <a:t>. Accessed 21/02/19.</a:t>
            </a:r>
          </a:p>
          <a:p>
            <a:pPr marL="514350" indent="-514350">
              <a:buFont typeface="+mj-lt"/>
              <a:buAutoNum type="arabicPeriod"/>
            </a:pPr>
            <a:r>
              <a:rPr lang="en-GB" sz="1600" dirty="0"/>
              <a:t>OPCW (June 2018). </a:t>
            </a:r>
            <a:r>
              <a:rPr lang="en-GB" sz="1600" u="sng" dirty="0">
                <a:hlinkClick r:id="rId4"/>
              </a:rPr>
              <a:t>Restoring Restraint: Enforcing Accountability for Users of Chemical Weapons. Keynote Address to the Center for Strategic and International Studies (CSIS).</a:t>
            </a:r>
            <a:endParaRPr lang="en-GB" sz="1600" dirty="0"/>
          </a:p>
          <a:p>
            <a:pPr marL="514350" indent="-514350">
              <a:buFont typeface="+mj-lt"/>
              <a:buAutoNum type="arabicPeriod"/>
            </a:pPr>
            <a:r>
              <a:rPr lang="en-GB" sz="1600" dirty="0"/>
              <a:t>OPCW. </a:t>
            </a:r>
            <a:r>
              <a:rPr lang="en-GB" sz="1600" u="sng" dirty="0">
                <a:hlinkClick r:id="rId5"/>
              </a:rPr>
              <a:t>Our Work</a:t>
            </a:r>
            <a:r>
              <a:rPr lang="en-GB" sz="1600" dirty="0"/>
              <a:t>. Accessed 14/12/18.</a:t>
            </a:r>
          </a:p>
          <a:p>
            <a:pPr marL="514350" indent="-514350">
              <a:buFont typeface="+mj-lt"/>
              <a:buAutoNum type="arabicPeriod"/>
            </a:pPr>
            <a:r>
              <a:rPr lang="en-GB" sz="1600" dirty="0"/>
              <a:t>OPCW. </a:t>
            </a:r>
            <a:r>
              <a:rPr lang="en-GB" sz="1600" dirty="0">
                <a:hlinkClick r:id="rId6"/>
              </a:rPr>
              <a:t>OPCW by the numbers</a:t>
            </a:r>
            <a:r>
              <a:rPr lang="en-GB" sz="1600" dirty="0"/>
              <a:t>. Accessed 22/02/19. </a:t>
            </a:r>
          </a:p>
          <a:p>
            <a:pPr marL="514350" indent="-514350">
              <a:buFont typeface="+mj-lt"/>
              <a:buAutoNum type="arabicPeriod"/>
            </a:pPr>
            <a:r>
              <a:rPr lang="en-GB" sz="1600" dirty="0"/>
              <a:t>Security Council Report (2017). </a:t>
            </a:r>
            <a:r>
              <a:rPr lang="en-GB" sz="1600" dirty="0">
                <a:hlinkClick r:id="rId7"/>
              </a:rPr>
              <a:t>In Hindsight: The Demise of the JIM</a:t>
            </a:r>
            <a:r>
              <a:rPr lang="en-GB" sz="1600" dirty="0"/>
              <a:t>. Accessed 22/02/19.</a:t>
            </a:r>
          </a:p>
          <a:p>
            <a:pPr marL="514350" indent="-514350">
              <a:buFont typeface="+mj-lt"/>
              <a:buAutoNum type="arabicPeriod"/>
            </a:pPr>
            <a:r>
              <a:rPr lang="en-GB" sz="1600" dirty="0"/>
              <a:t>OPCW </a:t>
            </a:r>
            <a:r>
              <a:rPr lang="en-GB" sz="1600" u="sng" dirty="0">
                <a:hlinkClick r:id="rId8"/>
              </a:rPr>
              <a:t>Decision addressing the threat from chemical weapons use</a:t>
            </a:r>
            <a:r>
              <a:rPr lang="en-GB" sz="1600" dirty="0"/>
              <a:t> (27/06/18).</a:t>
            </a:r>
          </a:p>
          <a:p>
            <a:pPr marL="514350" indent="-514350">
              <a:buFont typeface="+mj-lt"/>
              <a:buAutoNum type="arabicPeriod"/>
            </a:pPr>
            <a:r>
              <a:rPr lang="en-GB" sz="1600" dirty="0"/>
              <a:t>OPCW (October 2017). </a:t>
            </a:r>
            <a:r>
              <a:rPr lang="en-GB" sz="1600" dirty="0">
                <a:hlinkClick r:id="rId9"/>
              </a:rPr>
              <a:t>Eighty-Sixth Session of OPCW Executive Council Acts on Non-State Actors</a:t>
            </a:r>
            <a:r>
              <a:rPr lang="en-GB" sz="1600" dirty="0"/>
              <a:t>. Accessed 22/02/19.</a:t>
            </a:r>
          </a:p>
          <a:p>
            <a:pPr marL="514350" indent="-514350">
              <a:buFont typeface="+mj-lt"/>
              <a:buAutoNum type="arabicPeriod"/>
            </a:pPr>
            <a:r>
              <a:rPr lang="en-GB" sz="1600" dirty="0"/>
              <a:t>Crowley (2013). </a:t>
            </a:r>
            <a:r>
              <a:rPr lang="en-GB" sz="1600" u="sng" dirty="0">
                <a:hlinkClick r:id="rId10"/>
              </a:rPr>
              <a:t>Drawing the line: Regulation of “wide area” riot control agent delivery mechanisms under the Chemical Weapons Convention</a:t>
            </a:r>
            <a:r>
              <a:rPr lang="en-GB" sz="1600" dirty="0"/>
              <a:t>. </a:t>
            </a:r>
            <a:r>
              <a:rPr lang="en-GB" sz="1600" i="1" dirty="0"/>
              <a:t>Bradford Non-lethal Weapons Project &amp; Omega Research Foundation. </a:t>
            </a:r>
          </a:p>
          <a:p>
            <a:pPr marL="514350" indent="-514350">
              <a:buFont typeface="+mj-lt"/>
              <a:buAutoNum type="arabicPeriod"/>
            </a:pPr>
            <a:r>
              <a:rPr lang="en-GB" sz="1600" dirty="0"/>
              <a:t>OPCW (March 2017). </a:t>
            </a:r>
            <a:r>
              <a:rPr lang="en-GB" sz="1600" u="sng" dirty="0" err="1">
                <a:hlinkClick r:id="rId11"/>
              </a:rPr>
              <a:t>Aerosolisation</a:t>
            </a:r>
            <a:r>
              <a:rPr lang="en-GB" sz="1600" u="sng" dirty="0">
                <a:hlinkClick r:id="rId11"/>
              </a:rPr>
              <a:t> of central nervous system-acting chemicals for law enforcement purposes</a:t>
            </a:r>
            <a:r>
              <a:rPr lang="en-GB" sz="1600" dirty="0"/>
              <a:t>. Accessed 02/01/19. </a:t>
            </a:r>
          </a:p>
          <a:p>
            <a:pPr marL="514350" indent="-514350">
              <a:buFont typeface="+mj-lt"/>
              <a:buAutoNum type="arabicPeriod"/>
            </a:pPr>
            <a:endParaRPr lang="en-GB" sz="1600" dirty="0"/>
          </a:p>
          <a:p>
            <a:pPr marL="514350" indent="-514350">
              <a:buAutoNum type="arabicPeriod"/>
            </a:pPr>
            <a:endParaRPr lang="en-GB" dirty="0"/>
          </a:p>
        </p:txBody>
      </p:sp>
      <p:sp>
        <p:nvSpPr>
          <p:cNvPr id="4" name="Date Placeholder 3">
            <a:extLst>
              <a:ext uri="{FF2B5EF4-FFF2-40B4-BE49-F238E27FC236}">
                <a16:creationId xmlns:a16="http://schemas.microsoft.com/office/drawing/2014/main" xmlns="" id="{C3438408-8511-4BE4-8223-6E5B566BB3AC}"/>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A0C09309-D5D9-4852-9F6A-0D68F8594A39}"/>
              </a:ext>
            </a:extLst>
          </p:cNvPr>
          <p:cNvSpPr>
            <a:spLocks noGrp="1"/>
          </p:cNvSpPr>
          <p:nvPr>
            <p:ph type="sldNum" sz="quarter" idx="12"/>
          </p:nvPr>
        </p:nvSpPr>
        <p:spPr/>
        <p:txBody>
          <a:bodyPr/>
          <a:lstStyle/>
          <a:p>
            <a:fld id="{0EA6DD80-447E-DD45-8F95-B9C2C2625F19}" type="slidenum">
              <a:rPr lang="en-US" smtClean="0"/>
              <a:pPr/>
              <a:t>20</a:t>
            </a:fld>
            <a:endParaRPr lang="en-US" dirty="0"/>
          </a:p>
        </p:txBody>
      </p:sp>
    </p:spTree>
    <p:extLst>
      <p:ext uri="{BB962C8B-B14F-4D97-AF65-F5344CB8AC3E}">
        <p14:creationId xmlns:p14="http://schemas.microsoft.com/office/powerpoint/2010/main" val="413235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Ashok Kumar fellowship</a:t>
            </a:r>
          </a:p>
        </p:txBody>
      </p:sp>
      <p:sp>
        <p:nvSpPr>
          <p:cNvPr id="4" name="Date Placeholder 3"/>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p:cNvSpPr>
            <a:spLocks noGrp="1"/>
          </p:cNvSpPr>
          <p:nvPr>
            <p:ph type="sldNum" sz="quarter" idx="12"/>
          </p:nvPr>
        </p:nvSpPr>
        <p:spPr/>
        <p:txBody>
          <a:bodyPr/>
          <a:lstStyle/>
          <a:p>
            <a:fld id="{0EA6DD80-447E-DD45-8F95-B9C2C2625F19}"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4501216" y="2518632"/>
            <a:ext cx="2857500" cy="1238250"/>
          </a:xfrm>
          <a:prstGeom prst="rect">
            <a:avLst/>
          </a:prstGeom>
          <a:ln w="28575">
            <a:solidFill>
              <a:schemeClr val="accent1">
                <a:lumMod val="75000"/>
              </a:schemeClr>
            </a:solidFill>
          </a:ln>
        </p:spPr>
      </p:pic>
      <p:sp>
        <p:nvSpPr>
          <p:cNvPr id="3" name="Rectangle 2">
            <a:extLst>
              <a:ext uri="{FF2B5EF4-FFF2-40B4-BE49-F238E27FC236}">
                <a16:creationId xmlns:a16="http://schemas.microsoft.com/office/drawing/2014/main" xmlns="" id="{B62FC3FF-BA8B-4C50-BE01-AB8F0BAB9385}"/>
              </a:ext>
            </a:extLst>
          </p:cNvPr>
          <p:cNvSpPr/>
          <p:nvPr/>
        </p:nvSpPr>
        <p:spPr>
          <a:xfrm>
            <a:off x="1023056" y="3892329"/>
            <a:ext cx="10145888" cy="1384995"/>
          </a:xfrm>
          <a:prstGeom prst="rect">
            <a:avLst/>
          </a:prstGeom>
        </p:spPr>
        <p:txBody>
          <a:bodyPr wrap="square">
            <a:spAutoFit/>
          </a:bodyPr>
          <a:lstStyle/>
          <a:p>
            <a:pPr algn="ctr">
              <a:spcAft>
                <a:spcPts val="0"/>
              </a:spcAft>
            </a:pPr>
            <a:r>
              <a:rPr lang="en-GB" sz="2800" dirty="0">
                <a:solidFill>
                  <a:srgbClr val="000000"/>
                </a:solidFill>
                <a:latin typeface="Tahoma Normal"/>
                <a:ea typeface="Calibri" panose="020F0502020204030204" pitchFamily="34" charset="0"/>
              </a:rPr>
              <a:t>The Institution of Chemical Engineers (</a:t>
            </a:r>
            <a:r>
              <a:rPr lang="en-GB" sz="2800" dirty="0" err="1">
                <a:solidFill>
                  <a:srgbClr val="000000"/>
                </a:solidFill>
                <a:latin typeface="Tahoma Normal"/>
                <a:ea typeface="Calibri" panose="020F0502020204030204" pitchFamily="34" charset="0"/>
              </a:rPr>
              <a:t>IChemE</a:t>
            </a:r>
            <a:r>
              <a:rPr lang="en-GB" sz="2800" dirty="0">
                <a:solidFill>
                  <a:srgbClr val="000000"/>
                </a:solidFill>
                <a:latin typeface="Tahoma Normal"/>
                <a:ea typeface="Calibri" panose="020F0502020204030204" pitchFamily="34" charset="0"/>
              </a:rPr>
              <a:t>) is the professional qualifying body for chemical, biochemical, and process engineers. </a:t>
            </a:r>
            <a:endParaRPr lang="en-GB" sz="3600" dirty="0">
              <a:effectLst/>
              <a:latin typeface="Tahoma Normal"/>
              <a:ea typeface="Calibri" panose="020F0502020204030204" pitchFamily="34" charset="0"/>
            </a:endParaRPr>
          </a:p>
        </p:txBody>
      </p:sp>
    </p:spTree>
    <p:extLst>
      <p:ext uri="{BB962C8B-B14F-4D97-AF65-F5344CB8AC3E}">
        <p14:creationId xmlns:p14="http://schemas.microsoft.com/office/powerpoint/2010/main" val="239632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DD796-F86F-4BE2-9C3A-4374DFB6E060}"/>
              </a:ext>
            </a:extLst>
          </p:cNvPr>
          <p:cNvSpPr>
            <a:spLocks noGrp="1"/>
          </p:cNvSpPr>
          <p:nvPr>
            <p:ph type="title"/>
          </p:nvPr>
        </p:nvSpPr>
        <p:spPr/>
        <p:txBody>
          <a:bodyPr/>
          <a:lstStyle/>
          <a:p>
            <a:r>
              <a:rPr lang="en-GB" dirty="0"/>
              <a:t>Chemical weapons </a:t>
            </a:r>
            <a:r>
              <a:rPr lang="en-GB" dirty="0" err="1"/>
              <a:t>POSTnote</a:t>
            </a:r>
            <a:endParaRPr lang="en-GB" dirty="0"/>
          </a:p>
        </p:txBody>
      </p:sp>
      <p:sp>
        <p:nvSpPr>
          <p:cNvPr id="3" name="Content Placeholder 2">
            <a:extLst>
              <a:ext uri="{FF2B5EF4-FFF2-40B4-BE49-F238E27FC236}">
                <a16:creationId xmlns:a16="http://schemas.microsoft.com/office/drawing/2014/main" xmlns="" id="{0E3DFD28-595D-4B0C-BB06-84C5D942B466}"/>
              </a:ext>
            </a:extLst>
          </p:cNvPr>
          <p:cNvSpPr>
            <a:spLocks noGrp="1"/>
          </p:cNvSpPr>
          <p:nvPr>
            <p:ph idx="1"/>
          </p:nvPr>
        </p:nvSpPr>
        <p:spPr>
          <a:xfrm>
            <a:off x="1082041" y="1965596"/>
            <a:ext cx="6041570" cy="3843021"/>
          </a:xfrm>
        </p:spPr>
        <p:txBody>
          <a:bodyPr>
            <a:normAutofit/>
          </a:bodyPr>
          <a:lstStyle/>
          <a:p>
            <a:r>
              <a:rPr lang="en-GB" dirty="0"/>
              <a:t>Types of chemical weapon &amp; modes of delivery</a:t>
            </a:r>
          </a:p>
          <a:p>
            <a:r>
              <a:rPr lang="en-GB" dirty="0"/>
              <a:t>Chemical weapons control (disarmament and inspection)</a:t>
            </a:r>
          </a:p>
          <a:p>
            <a:r>
              <a:rPr lang="en-GB" dirty="0"/>
              <a:t>Investigations (including attribution)</a:t>
            </a:r>
          </a:p>
          <a:p>
            <a:r>
              <a:rPr lang="en-GB" dirty="0"/>
              <a:t>UK chemical defence (prevention, preparation and response).</a:t>
            </a:r>
          </a:p>
        </p:txBody>
      </p:sp>
      <p:sp>
        <p:nvSpPr>
          <p:cNvPr id="4" name="Date Placeholder 3">
            <a:extLst>
              <a:ext uri="{FF2B5EF4-FFF2-40B4-BE49-F238E27FC236}">
                <a16:creationId xmlns:a16="http://schemas.microsoft.com/office/drawing/2014/main" xmlns="" id="{C3438408-8511-4BE4-8223-6E5B566BB3AC}"/>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A0C09309-D5D9-4852-9F6A-0D68F8594A39}"/>
              </a:ext>
            </a:extLst>
          </p:cNvPr>
          <p:cNvSpPr>
            <a:spLocks noGrp="1"/>
          </p:cNvSpPr>
          <p:nvPr>
            <p:ph type="sldNum" sz="quarter" idx="12"/>
          </p:nvPr>
        </p:nvSpPr>
        <p:spPr/>
        <p:txBody>
          <a:bodyPr/>
          <a:lstStyle/>
          <a:p>
            <a:fld id="{0EA6DD80-447E-DD45-8F95-B9C2C2625F19}" type="slidenum">
              <a:rPr lang="en-US" smtClean="0"/>
              <a:pPr/>
              <a:t>4</a:t>
            </a:fld>
            <a:endParaRPr lang="en-US" dirty="0"/>
          </a:p>
        </p:txBody>
      </p:sp>
      <p:pic>
        <p:nvPicPr>
          <p:cNvPr id="6" name="Picture 5">
            <a:extLst>
              <a:ext uri="{FF2B5EF4-FFF2-40B4-BE49-F238E27FC236}">
                <a16:creationId xmlns:a16="http://schemas.microsoft.com/office/drawing/2014/main" xmlns="" id="{CF8DDDE7-1BA6-4962-8073-58D4FDF6F56A}"/>
              </a:ext>
            </a:extLst>
          </p:cNvPr>
          <p:cNvPicPr>
            <a:picLocks noChangeAspect="1"/>
          </p:cNvPicPr>
          <p:nvPr/>
        </p:nvPicPr>
        <p:blipFill>
          <a:blip r:embed="rId3"/>
          <a:stretch>
            <a:fillRect/>
          </a:stretch>
        </p:blipFill>
        <p:spPr>
          <a:xfrm>
            <a:off x="7747924" y="1965596"/>
            <a:ext cx="2439454" cy="3409950"/>
          </a:xfrm>
          <a:prstGeom prst="rect">
            <a:avLst/>
          </a:prstGeom>
        </p:spPr>
      </p:pic>
    </p:spTree>
    <p:extLst>
      <p:ext uri="{BB962C8B-B14F-4D97-AF65-F5344CB8AC3E}">
        <p14:creationId xmlns:p14="http://schemas.microsoft.com/office/powerpoint/2010/main" val="3727900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2859DB2-AFC0-4151-9D26-009FDF05EC42}"/>
              </a:ext>
            </a:extLst>
          </p:cNvPr>
          <p:cNvSpPr>
            <a:spLocks noGrp="1"/>
          </p:cNvSpPr>
          <p:nvPr>
            <p:ph type="title"/>
          </p:nvPr>
        </p:nvSpPr>
        <p:spPr/>
        <p:txBody>
          <a:bodyPr/>
          <a:lstStyle/>
          <a:p>
            <a:r>
              <a:rPr lang="en-GB" dirty="0"/>
              <a:t>Introducing chemical weapons</a:t>
            </a:r>
          </a:p>
        </p:txBody>
      </p:sp>
    </p:spTree>
    <p:extLst>
      <p:ext uri="{BB962C8B-B14F-4D97-AF65-F5344CB8AC3E}">
        <p14:creationId xmlns:p14="http://schemas.microsoft.com/office/powerpoint/2010/main" val="397246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9F1F2-676C-104B-8568-61D9F42D68A5}"/>
              </a:ext>
            </a:extLst>
          </p:cNvPr>
          <p:cNvSpPr>
            <a:spLocks noGrp="1"/>
          </p:cNvSpPr>
          <p:nvPr>
            <p:ph type="title"/>
          </p:nvPr>
        </p:nvSpPr>
        <p:spPr/>
        <p:txBody>
          <a:bodyPr/>
          <a:lstStyle/>
          <a:p>
            <a:r>
              <a:rPr lang="en-US" dirty="0"/>
              <a:t>Timeline</a:t>
            </a:r>
          </a:p>
        </p:txBody>
      </p:sp>
      <p:sp>
        <p:nvSpPr>
          <p:cNvPr id="4" name="Date Placeholder 3">
            <a:extLst>
              <a:ext uri="{FF2B5EF4-FFF2-40B4-BE49-F238E27FC236}">
                <a16:creationId xmlns:a16="http://schemas.microsoft.com/office/drawing/2014/main" xmlns="" id="{BE63532D-6E07-9F40-AD7A-C80C2A6AB581}"/>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CF8BB85D-AEAD-AB45-9C84-5B1950CD0547}"/>
              </a:ext>
            </a:extLst>
          </p:cNvPr>
          <p:cNvSpPr>
            <a:spLocks noGrp="1"/>
          </p:cNvSpPr>
          <p:nvPr>
            <p:ph type="sldNum" sz="quarter" idx="12"/>
          </p:nvPr>
        </p:nvSpPr>
        <p:spPr/>
        <p:txBody>
          <a:bodyPr/>
          <a:lstStyle/>
          <a:p>
            <a:fld id="{0EA6DD80-447E-DD45-8F95-B9C2C2625F19}" type="slidenum">
              <a:rPr lang="en-US" smtClean="0"/>
              <a:pPr/>
              <a:t>6</a:t>
            </a:fld>
            <a:endParaRPr lang="en-US" dirty="0"/>
          </a:p>
        </p:txBody>
      </p:sp>
      <p:graphicFrame>
        <p:nvGraphicFramePr>
          <p:cNvPr id="8" name="Diagram 7">
            <a:extLst>
              <a:ext uri="{FF2B5EF4-FFF2-40B4-BE49-F238E27FC236}">
                <a16:creationId xmlns:a16="http://schemas.microsoft.com/office/drawing/2014/main" xmlns="" id="{F901657E-394B-1F45-A78E-20047CF49D64}"/>
              </a:ext>
            </a:extLst>
          </p:cNvPr>
          <p:cNvGraphicFramePr/>
          <p:nvPr>
            <p:extLst>
              <p:ext uri="{D42A27DB-BD31-4B8C-83A1-F6EECF244321}">
                <p14:modId xmlns:p14="http://schemas.microsoft.com/office/powerpoint/2010/main" val="3042922351"/>
              </p:ext>
            </p:extLst>
          </p:nvPr>
        </p:nvGraphicFramePr>
        <p:xfrm>
          <a:off x="1041400" y="1393371"/>
          <a:ext cx="9785440" cy="4789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52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9F1F2-676C-104B-8568-61D9F42D68A5}"/>
              </a:ext>
            </a:extLst>
          </p:cNvPr>
          <p:cNvSpPr>
            <a:spLocks noGrp="1"/>
          </p:cNvSpPr>
          <p:nvPr>
            <p:ph type="title"/>
          </p:nvPr>
        </p:nvSpPr>
        <p:spPr/>
        <p:txBody>
          <a:bodyPr/>
          <a:lstStyle/>
          <a:p>
            <a:r>
              <a:rPr lang="en-US" dirty="0"/>
              <a:t>Timeline</a:t>
            </a:r>
          </a:p>
        </p:txBody>
      </p:sp>
      <p:sp>
        <p:nvSpPr>
          <p:cNvPr id="4" name="Date Placeholder 3">
            <a:extLst>
              <a:ext uri="{FF2B5EF4-FFF2-40B4-BE49-F238E27FC236}">
                <a16:creationId xmlns:a16="http://schemas.microsoft.com/office/drawing/2014/main" xmlns="" id="{BE63532D-6E07-9F40-AD7A-C80C2A6AB581}"/>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CF8BB85D-AEAD-AB45-9C84-5B1950CD0547}"/>
              </a:ext>
            </a:extLst>
          </p:cNvPr>
          <p:cNvSpPr>
            <a:spLocks noGrp="1"/>
          </p:cNvSpPr>
          <p:nvPr>
            <p:ph type="sldNum" sz="quarter" idx="12"/>
          </p:nvPr>
        </p:nvSpPr>
        <p:spPr/>
        <p:txBody>
          <a:bodyPr/>
          <a:lstStyle/>
          <a:p>
            <a:fld id="{0EA6DD80-447E-DD45-8F95-B9C2C2625F19}" type="slidenum">
              <a:rPr lang="en-US" smtClean="0"/>
              <a:pPr/>
              <a:t>7</a:t>
            </a:fld>
            <a:endParaRPr lang="en-US" dirty="0"/>
          </a:p>
        </p:txBody>
      </p:sp>
      <p:graphicFrame>
        <p:nvGraphicFramePr>
          <p:cNvPr id="8" name="Diagram 7">
            <a:extLst>
              <a:ext uri="{FF2B5EF4-FFF2-40B4-BE49-F238E27FC236}">
                <a16:creationId xmlns:a16="http://schemas.microsoft.com/office/drawing/2014/main" xmlns="" id="{F901657E-394B-1F45-A78E-20047CF49D64}"/>
              </a:ext>
            </a:extLst>
          </p:cNvPr>
          <p:cNvGraphicFramePr/>
          <p:nvPr>
            <p:extLst>
              <p:ext uri="{D42A27DB-BD31-4B8C-83A1-F6EECF244321}">
                <p14:modId xmlns:p14="http://schemas.microsoft.com/office/powerpoint/2010/main" val="2744733690"/>
              </p:ext>
            </p:extLst>
          </p:nvPr>
        </p:nvGraphicFramePr>
        <p:xfrm>
          <a:off x="1041400" y="1393371"/>
          <a:ext cx="9785440" cy="4789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38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137EAF3-4D37-874A-ACB0-526D1CE53AB1}"/>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EAFB7B96-7EF5-E34A-BFCC-961C6B2DEBE6}"/>
              </a:ext>
            </a:extLst>
          </p:cNvPr>
          <p:cNvSpPr>
            <a:spLocks noGrp="1"/>
          </p:cNvSpPr>
          <p:nvPr>
            <p:ph type="sldNum" sz="quarter" idx="12"/>
          </p:nvPr>
        </p:nvSpPr>
        <p:spPr/>
        <p:txBody>
          <a:bodyPr/>
          <a:lstStyle/>
          <a:p>
            <a:fld id="{0EA6DD80-447E-DD45-8F95-B9C2C2625F19}" type="slidenum">
              <a:rPr lang="en-US" smtClean="0"/>
              <a:pPr/>
              <a:t>8</a:t>
            </a:fld>
            <a:endParaRPr lang="en-US" dirty="0"/>
          </a:p>
        </p:txBody>
      </p:sp>
      <p:sp>
        <p:nvSpPr>
          <p:cNvPr id="9" name="Title 1">
            <a:extLst>
              <a:ext uri="{FF2B5EF4-FFF2-40B4-BE49-F238E27FC236}">
                <a16:creationId xmlns:a16="http://schemas.microsoft.com/office/drawing/2014/main" xmlns="" id="{2F357D72-F5D5-0F4B-8B1E-AB1E66735BD7}"/>
              </a:ext>
            </a:extLst>
          </p:cNvPr>
          <p:cNvSpPr>
            <a:spLocks noGrp="1"/>
          </p:cNvSpPr>
          <p:nvPr>
            <p:ph type="title"/>
          </p:nvPr>
        </p:nvSpPr>
        <p:spPr>
          <a:xfrm>
            <a:off x="838200" y="365125"/>
            <a:ext cx="10515600" cy="1325563"/>
          </a:xfrm>
        </p:spPr>
        <p:txBody>
          <a:bodyPr/>
          <a:lstStyle/>
          <a:p>
            <a:r>
              <a:rPr lang="en-US" dirty="0"/>
              <a:t>Defining chemical weapons</a:t>
            </a:r>
          </a:p>
        </p:txBody>
      </p:sp>
      <p:sp>
        <p:nvSpPr>
          <p:cNvPr id="15" name="Rectangle 14">
            <a:extLst>
              <a:ext uri="{FF2B5EF4-FFF2-40B4-BE49-F238E27FC236}">
                <a16:creationId xmlns:a16="http://schemas.microsoft.com/office/drawing/2014/main" xmlns="" id="{C2927B4C-D9EC-314A-8807-65D5D9DB361E}"/>
              </a:ext>
            </a:extLst>
          </p:cNvPr>
          <p:cNvSpPr/>
          <p:nvPr/>
        </p:nvSpPr>
        <p:spPr>
          <a:xfrm>
            <a:off x="1297804" y="5033310"/>
            <a:ext cx="3404096" cy="1200329"/>
          </a:xfrm>
          <a:prstGeom prst="rect">
            <a:avLst/>
          </a:prstGeom>
        </p:spPr>
        <p:txBody>
          <a:bodyPr wrap="square">
            <a:spAutoFit/>
          </a:bodyPr>
          <a:lstStyle/>
          <a:p>
            <a:pPr algn="ctr"/>
            <a:r>
              <a:rPr lang="en-GB" sz="2400" dirty="0"/>
              <a:t>Toxic chemicals and reactants (precursors) used in their production</a:t>
            </a:r>
          </a:p>
        </p:txBody>
      </p:sp>
      <p:sp>
        <p:nvSpPr>
          <p:cNvPr id="16" name="Rectangle 15">
            <a:extLst>
              <a:ext uri="{FF2B5EF4-FFF2-40B4-BE49-F238E27FC236}">
                <a16:creationId xmlns:a16="http://schemas.microsoft.com/office/drawing/2014/main" xmlns="" id="{0E35E42B-CB7B-1147-BA82-5E3CEAEBC4EF}"/>
              </a:ext>
            </a:extLst>
          </p:cNvPr>
          <p:cNvSpPr/>
          <p:nvPr/>
        </p:nvSpPr>
        <p:spPr>
          <a:xfrm>
            <a:off x="0" y="1320481"/>
            <a:ext cx="11466422" cy="2677656"/>
          </a:xfrm>
          <a:prstGeom prst="rect">
            <a:avLst/>
          </a:prstGeom>
        </p:spPr>
        <p:txBody>
          <a:bodyPr wrap="square">
            <a:spAutoFit/>
          </a:bodyPr>
          <a:lstStyle/>
          <a:p>
            <a:pPr algn="ctr"/>
            <a:endParaRPr lang="en-GB" sz="2400" dirty="0"/>
          </a:p>
          <a:p>
            <a:pPr algn="ctr"/>
            <a:r>
              <a:rPr lang="en-GB" sz="2400" dirty="0"/>
              <a:t>According to the Chemical Weapons Convention,</a:t>
            </a:r>
          </a:p>
          <a:p>
            <a:pPr algn="ctr"/>
            <a:r>
              <a:rPr lang="en-GB" sz="2400" dirty="0"/>
              <a:t>each of the following is a chemical weapon </a:t>
            </a:r>
          </a:p>
          <a:p>
            <a:pPr algn="ctr"/>
            <a:r>
              <a:rPr lang="en-GB" sz="2400" dirty="0"/>
              <a:t>– whether stored separately or apart – </a:t>
            </a:r>
          </a:p>
          <a:p>
            <a:pPr algn="ctr"/>
            <a:r>
              <a:rPr lang="en-GB" sz="2400" b="1" dirty="0"/>
              <a:t>if intended for deliberate harm to humans or animals </a:t>
            </a:r>
          </a:p>
          <a:p>
            <a:pPr algn="ctr"/>
            <a:r>
              <a:rPr lang="en-GB" sz="2400" dirty="0"/>
              <a:t>via the release of toxic chemicals</a:t>
            </a:r>
            <a:r>
              <a:rPr lang="en-GB" sz="2400" baseline="30000" dirty="0"/>
              <a:t>2</a:t>
            </a:r>
            <a:endParaRPr lang="en-GB" sz="2400" dirty="0"/>
          </a:p>
          <a:p>
            <a:pPr algn="ctr"/>
            <a:endParaRPr lang="en-US" sz="2400" dirty="0"/>
          </a:p>
        </p:txBody>
      </p:sp>
      <p:sp>
        <p:nvSpPr>
          <p:cNvPr id="17" name="Rectangle 16">
            <a:extLst>
              <a:ext uri="{FF2B5EF4-FFF2-40B4-BE49-F238E27FC236}">
                <a16:creationId xmlns:a16="http://schemas.microsoft.com/office/drawing/2014/main" xmlns="" id="{DC17E0A8-9ECA-8842-9549-E816237C39F5}"/>
              </a:ext>
            </a:extLst>
          </p:cNvPr>
          <p:cNvSpPr/>
          <p:nvPr/>
        </p:nvSpPr>
        <p:spPr>
          <a:xfrm>
            <a:off x="4681012" y="5254150"/>
            <a:ext cx="3138714" cy="830997"/>
          </a:xfrm>
          <a:prstGeom prst="rect">
            <a:avLst/>
          </a:prstGeom>
        </p:spPr>
        <p:txBody>
          <a:bodyPr wrap="square">
            <a:spAutoFit/>
          </a:bodyPr>
          <a:lstStyle/>
          <a:p>
            <a:pPr algn="ctr"/>
            <a:r>
              <a:rPr lang="en-GB" sz="2400" dirty="0"/>
              <a:t>Munitions </a:t>
            </a:r>
          </a:p>
          <a:p>
            <a:pPr algn="ctr"/>
            <a:r>
              <a:rPr lang="en-GB" sz="2400" dirty="0"/>
              <a:t>and devices</a:t>
            </a:r>
          </a:p>
        </p:txBody>
      </p:sp>
      <p:sp>
        <p:nvSpPr>
          <p:cNvPr id="18" name="Rectangle 17">
            <a:extLst>
              <a:ext uri="{FF2B5EF4-FFF2-40B4-BE49-F238E27FC236}">
                <a16:creationId xmlns:a16="http://schemas.microsoft.com/office/drawing/2014/main" xmlns="" id="{52200085-313F-E541-86E9-F8EED757B186}"/>
              </a:ext>
            </a:extLst>
          </p:cNvPr>
          <p:cNvSpPr/>
          <p:nvPr/>
        </p:nvSpPr>
        <p:spPr>
          <a:xfrm>
            <a:off x="7758223" y="5114492"/>
            <a:ext cx="3505199" cy="1200329"/>
          </a:xfrm>
          <a:prstGeom prst="rect">
            <a:avLst/>
          </a:prstGeom>
        </p:spPr>
        <p:txBody>
          <a:bodyPr wrap="square">
            <a:spAutoFit/>
          </a:bodyPr>
          <a:lstStyle/>
          <a:p>
            <a:pPr algn="ctr"/>
            <a:r>
              <a:rPr lang="en-GB" sz="2400" dirty="0"/>
              <a:t>Equipment ‘directly in connection’ with munitions and devices</a:t>
            </a:r>
          </a:p>
        </p:txBody>
      </p:sp>
      <p:pic>
        <p:nvPicPr>
          <p:cNvPr id="22" name="Graphic 21" descr="Gears">
            <a:extLst>
              <a:ext uri="{FF2B5EF4-FFF2-40B4-BE49-F238E27FC236}">
                <a16:creationId xmlns:a16="http://schemas.microsoft.com/office/drawing/2014/main" xmlns="" id="{91547014-EF7A-F24B-811D-45F6C1AE64E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938838" y="3884963"/>
            <a:ext cx="1188000" cy="1188000"/>
          </a:xfrm>
          <a:prstGeom prst="rect">
            <a:avLst/>
          </a:prstGeom>
        </p:spPr>
      </p:pic>
      <p:pic>
        <p:nvPicPr>
          <p:cNvPr id="24" name="Graphic 23" descr="Fire">
            <a:extLst>
              <a:ext uri="{FF2B5EF4-FFF2-40B4-BE49-F238E27FC236}">
                <a16:creationId xmlns:a16="http://schemas.microsoft.com/office/drawing/2014/main" xmlns="" id="{B7AFEA2D-10B9-8F4A-88F7-F195DF69251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589628" y="3861974"/>
            <a:ext cx="1188000" cy="1188000"/>
          </a:xfrm>
          <a:prstGeom prst="rect">
            <a:avLst/>
          </a:prstGeom>
        </p:spPr>
      </p:pic>
      <p:pic>
        <p:nvPicPr>
          <p:cNvPr id="30" name="Graphic 29" descr="Test tubes">
            <a:extLst>
              <a:ext uri="{FF2B5EF4-FFF2-40B4-BE49-F238E27FC236}">
                <a16:creationId xmlns:a16="http://schemas.microsoft.com/office/drawing/2014/main" xmlns="" id="{ADBF5AD7-F383-6A40-84B8-EABBE7CB1F3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405852" y="3807826"/>
            <a:ext cx="1188000" cy="1188000"/>
          </a:xfrm>
          <a:prstGeom prst="rect">
            <a:avLst/>
          </a:prstGeom>
        </p:spPr>
      </p:pic>
      <p:sp>
        <p:nvSpPr>
          <p:cNvPr id="2" name="Rectangle 1"/>
          <p:cNvSpPr/>
          <p:nvPr/>
        </p:nvSpPr>
        <p:spPr>
          <a:xfrm>
            <a:off x="1453617" y="3748761"/>
            <a:ext cx="3096000" cy="2517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701900" y="3760815"/>
            <a:ext cx="3096000" cy="2517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939413" y="3755638"/>
            <a:ext cx="3096000" cy="2517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008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DD796-F86F-4BE2-9C3A-4374DFB6E060}"/>
              </a:ext>
            </a:extLst>
          </p:cNvPr>
          <p:cNvSpPr>
            <a:spLocks noGrp="1"/>
          </p:cNvSpPr>
          <p:nvPr>
            <p:ph type="title"/>
          </p:nvPr>
        </p:nvSpPr>
        <p:spPr>
          <a:xfrm>
            <a:off x="838200" y="384213"/>
            <a:ext cx="10515600" cy="1325563"/>
          </a:xfrm>
        </p:spPr>
        <p:txBody>
          <a:bodyPr/>
          <a:lstStyle/>
          <a:p>
            <a:r>
              <a:rPr lang="en-GB" dirty="0"/>
              <a:t>Introducing the CWC</a:t>
            </a:r>
          </a:p>
        </p:txBody>
      </p:sp>
      <p:sp>
        <p:nvSpPr>
          <p:cNvPr id="3" name="Content Placeholder 2">
            <a:extLst>
              <a:ext uri="{FF2B5EF4-FFF2-40B4-BE49-F238E27FC236}">
                <a16:creationId xmlns:a16="http://schemas.microsoft.com/office/drawing/2014/main" xmlns="" id="{0E3DFD28-595D-4B0C-BB06-84C5D942B466}"/>
              </a:ext>
            </a:extLst>
          </p:cNvPr>
          <p:cNvSpPr>
            <a:spLocks noGrp="1"/>
          </p:cNvSpPr>
          <p:nvPr>
            <p:ph idx="1"/>
          </p:nvPr>
        </p:nvSpPr>
        <p:spPr>
          <a:xfrm>
            <a:off x="838200" y="1709776"/>
            <a:ext cx="7936902" cy="3942152"/>
          </a:xfrm>
        </p:spPr>
        <p:txBody>
          <a:bodyPr>
            <a:normAutofit/>
          </a:bodyPr>
          <a:lstStyle/>
          <a:p>
            <a:pPr marL="0" indent="0">
              <a:buNone/>
            </a:pPr>
            <a:r>
              <a:rPr lang="en-GB" dirty="0"/>
              <a:t>The CWC requires States to:</a:t>
            </a:r>
          </a:p>
          <a:p>
            <a:pPr marL="0" indent="0">
              <a:buNone/>
            </a:pPr>
            <a:endParaRPr lang="en-GB" dirty="0"/>
          </a:p>
          <a:p>
            <a:pPr lvl="1"/>
            <a:r>
              <a:rPr lang="en-GB" b="1" dirty="0"/>
              <a:t>Declare</a:t>
            </a:r>
            <a:r>
              <a:rPr lang="en-GB" dirty="0"/>
              <a:t> stockpiles within a certain timeframe</a:t>
            </a:r>
          </a:p>
          <a:p>
            <a:pPr lvl="1"/>
            <a:endParaRPr lang="en-GB" b="1" dirty="0"/>
          </a:p>
          <a:p>
            <a:pPr lvl="1"/>
            <a:r>
              <a:rPr lang="en-GB" b="1" dirty="0"/>
              <a:t>Destroy stockpiles </a:t>
            </a:r>
            <a:r>
              <a:rPr lang="en-GB" dirty="0"/>
              <a:t>under close monitoring</a:t>
            </a:r>
          </a:p>
          <a:p>
            <a:pPr marL="457200" lvl="1" indent="0">
              <a:buNone/>
            </a:pPr>
            <a:endParaRPr lang="en-GB" dirty="0"/>
          </a:p>
          <a:p>
            <a:pPr lvl="1"/>
            <a:r>
              <a:rPr lang="en-GB" dirty="0"/>
              <a:t>Comply with a </a:t>
            </a:r>
            <a:r>
              <a:rPr lang="en-GB" b="1" dirty="0"/>
              <a:t>verification </a:t>
            </a:r>
            <a:r>
              <a:rPr lang="en-GB" dirty="0"/>
              <a:t>regime</a:t>
            </a:r>
          </a:p>
          <a:p>
            <a:pPr lvl="1"/>
            <a:endParaRPr lang="en-GB" dirty="0"/>
          </a:p>
          <a:p>
            <a:pPr lvl="1"/>
            <a:r>
              <a:rPr lang="en-GB" dirty="0"/>
              <a:t>Adopt </a:t>
            </a:r>
            <a:r>
              <a:rPr lang="en-GB" b="1" dirty="0"/>
              <a:t>national laws </a:t>
            </a:r>
            <a:r>
              <a:rPr lang="en-GB" dirty="0"/>
              <a:t>against prohibited activity.</a:t>
            </a:r>
            <a:r>
              <a:rPr lang="en-GB" baseline="30000" dirty="0"/>
              <a:t>2</a:t>
            </a:r>
            <a:r>
              <a:rPr lang="en-GB" dirty="0"/>
              <a:t>  </a:t>
            </a:r>
          </a:p>
        </p:txBody>
      </p:sp>
      <p:sp>
        <p:nvSpPr>
          <p:cNvPr id="4" name="Date Placeholder 3">
            <a:extLst>
              <a:ext uri="{FF2B5EF4-FFF2-40B4-BE49-F238E27FC236}">
                <a16:creationId xmlns:a16="http://schemas.microsoft.com/office/drawing/2014/main" xmlns="" id="{C3438408-8511-4BE4-8223-6E5B566BB3AC}"/>
              </a:ext>
            </a:extLst>
          </p:cNvPr>
          <p:cNvSpPr>
            <a:spLocks noGrp="1"/>
          </p:cNvSpPr>
          <p:nvPr>
            <p:ph type="dt" sz="half" idx="10"/>
          </p:nvPr>
        </p:nvSpPr>
        <p:spPr/>
        <p:txBody>
          <a:bodyPr/>
          <a:lstStyle/>
          <a:p>
            <a:fld id="{3A81E61B-8FF9-0A41-8D44-8E559E48BA7D}" type="datetime3">
              <a:rPr lang="en-GB" smtClean="0"/>
              <a:pPr/>
              <a:t>25 February, 2019</a:t>
            </a:fld>
            <a:endParaRPr lang="en-US" dirty="0"/>
          </a:p>
        </p:txBody>
      </p:sp>
      <p:sp>
        <p:nvSpPr>
          <p:cNvPr id="5" name="Slide Number Placeholder 4">
            <a:extLst>
              <a:ext uri="{FF2B5EF4-FFF2-40B4-BE49-F238E27FC236}">
                <a16:creationId xmlns:a16="http://schemas.microsoft.com/office/drawing/2014/main" xmlns="" id="{A0C09309-D5D9-4852-9F6A-0D68F8594A39}"/>
              </a:ext>
            </a:extLst>
          </p:cNvPr>
          <p:cNvSpPr>
            <a:spLocks noGrp="1"/>
          </p:cNvSpPr>
          <p:nvPr>
            <p:ph type="sldNum" sz="quarter" idx="12"/>
          </p:nvPr>
        </p:nvSpPr>
        <p:spPr/>
        <p:txBody>
          <a:bodyPr/>
          <a:lstStyle/>
          <a:p>
            <a:fld id="{0EA6DD80-447E-DD45-8F95-B9C2C2625F19}" type="slidenum">
              <a:rPr lang="en-US" smtClean="0"/>
              <a:pPr/>
              <a:t>9</a:t>
            </a:fld>
            <a:endParaRPr lang="en-US" dirty="0"/>
          </a:p>
        </p:txBody>
      </p:sp>
      <p:pic>
        <p:nvPicPr>
          <p:cNvPr id="10" name="Graphic 9" descr="Document">
            <a:extLst>
              <a:ext uri="{FF2B5EF4-FFF2-40B4-BE49-F238E27FC236}">
                <a16:creationId xmlns:a16="http://schemas.microsoft.com/office/drawing/2014/main" xmlns="" id="{5B5E37B6-EBAB-1F41-B996-AAC07159D7C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315027" y="4752179"/>
            <a:ext cx="914400" cy="914400"/>
          </a:xfrm>
          <a:prstGeom prst="rect">
            <a:avLst/>
          </a:prstGeom>
        </p:spPr>
      </p:pic>
      <p:pic>
        <p:nvPicPr>
          <p:cNvPr id="12" name="Graphic 11" descr="Flask">
            <a:extLst>
              <a:ext uri="{FF2B5EF4-FFF2-40B4-BE49-F238E27FC236}">
                <a16:creationId xmlns:a16="http://schemas.microsoft.com/office/drawing/2014/main" xmlns="" id="{F19324BA-29AB-6F4B-9AC1-625283736C8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284030" y="3806785"/>
            <a:ext cx="914400" cy="914400"/>
          </a:xfrm>
          <a:prstGeom prst="rect">
            <a:avLst/>
          </a:prstGeom>
        </p:spPr>
      </p:pic>
      <p:pic>
        <p:nvPicPr>
          <p:cNvPr id="14" name="Graphic 13" descr="Megaphone">
            <a:extLst>
              <a:ext uri="{FF2B5EF4-FFF2-40B4-BE49-F238E27FC236}">
                <a16:creationId xmlns:a16="http://schemas.microsoft.com/office/drawing/2014/main" xmlns="" id="{AE9E2F40-60F3-6143-9A8D-7907D96A558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284030" y="2181370"/>
            <a:ext cx="914400" cy="914400"/>
          </a:xfrm>
          <a:prstGeom prst="rect">
            <a:avLst/>
          </a:prstGeom>
        </p:spPr>
      </p:pic>
      <p:pic>
        <p:nvPicPr>
          <p:cNvPr id="16" name="Graphic 15" descr="Close">
            <a:extLst>
              <a:ext uri="{FF2B5EF4-FFF2-40B4-BE49-F238E27FC236}">
                <a16:creationId xmlns:a16="http://schemas.microsoft.com/office/drawing/2014/main" xmlns="" id="{B3116F86-B586-0847-B0B2-F3548B705B0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284030" y="3124609"/>
            <a:ext cx="914400" cy="914400"/>
          </a:xfrm>
          <a:prstGeom prst="rect">
            <a:avLst/>
          </a:prstGeom>
        </p:spPr>
      </p:pic>
    </p:spTree>
    <p:extLst>
      <p:ext uri="{BB962C8B-B14F-4D97-AF65-F5344CB8AC3E}">
        <p14:creationId xmlns:p14="http://schemas.microsoft.com/office/powerpoint/2010/main" val="3015169400"/>
      </p:ext>
    </p:extLst>
  </p:cSld>
  <p:clrMapOvr>
    <a:masterClrMapping/>
  </p:clrMapOvr>
</p:sld>
</file>

<file path=ppt/theme/theme1.xml><?xml version="1.0" encoding="utf-8"?>
<a:theme xmlns:a="http://schemas.openxmlformats.org/drawingml/2006/main" name="Office Theme">
  <a:themeElements>
    <a:clrScheme name="UK Parliament">
      <a:dk1>
        <a:srgbClr val="373051"/>
      </a:dk1>
      <a:lt1>
        <a:srgbClr val="EBE9E8"/>
      </a:lt1>
      <a:dk2>
        <a:srgbClr val="615975"/>
      </a:dk2>
      <a:lt2>
        <a:srgbClr val="96DCBE"/>
      </a:lt2>
      <a:accent1>
        <a:srgbClr val="5F2CB3"/>
      </a:accent1>
      <a:accent2>
        <a:srgbClr val="FF7100"/>
      </a:accent2>
      <a:accent3>
        <a:srgbClr val="0A78FF"/>
      </a:accent3>
      <a:accent4>
        <a:srgbClr val="FBCF20"/>
      </a:accent4>
      <a:accent5>
        <a:srgbClr val="46CFDB"/>
      </a:accent5>
      <a:accent6>
        <a:srgbClr val="00BA5D"/>
      </a:accent6>
      <a:hlink>
        <a:srgbClr val="0A78FF"/>
      </a:hlink>
      <a:folHlink>
        <a:srgbClr val="DE2E3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cordNumber xmlns="4600776d-0a3c-44b4-bff2-0ceaafb13046" xsi:nil="true"/>
    <TaxCatchAll xmlns="4600776d-0a3c-44b4-bff2-0ceaafb13046">
      <Value>4</Value>
    </TaxCatchAll>
    <g3ef09377e3444258679b6035a1ff93a xmlns="4600776d-0a3c-44b4-bff2-0ceaafb13046">
      <Terms xmlns="http://schemas.microsoft.com/office/infopath/2007/PartnerControls"/>
    </g3ef09377e3444258679b6035a1ff93a>
    <k5b153ee974a4a57a7568e533217f2cb xmlns="4600776d-0a3c-44b4-bff2-0ceaafb13046">
      <Terms xmlns="http://schemas.microsoft.com/office/infopath/2007/PartnerControls"/>
    </k5b153ee974a4a57a7568e533217f2cb>
    <Month xmlns="c8712b3e-5ba1-4f7f-bdfc-bafa88ecb25d" xsi:nil="true"/>
    <j6c5b17cd04246da82e5604daf08bc68 xmlns="4600776d-0a3c-44b4-bff2-0ceaafb13046">
      <Terms xmlns="http://schemas.microsoft.com/office/infopath/2007/PartnerControls"/>
    </j6c5b17cd04246da82e5604daf08bc68>
    <Research_x0020_Area xmlns="c8712b3e-5ba1-4f7f-bdfc-bafa88ecb25d" xsi:nil="true"/>
    <TransfertoArchives xmlns="4600776d-0a3c-44b4-bff2-0ceaafb13046">false</TransfertoArchives>
    <Year xmlns="4600776d-0a3c-44b4-bff2-0ceaafb13046" xsi:nil="true"/>
    <cd0fc526a5c840319a97fd94028e9904 xmlns="4600776d-0a3c-44b4-bff2-0ceaafb13046">
      <Terms xmlns="http://schemas.microsoft.com/office/infopath/2007/PartnerControls"/>
    </cd0fc526a5c840319a97fd94028e9904>
    <c4838c65c76546ae93d5703426802f7f xmlns="4600776d-0a3c-44b4-bff2-0ceaafb13046">
      <Terms xmlns="http://schemas.microsoft.com/office/infopath/2007/PartnerControls">
        <TermInfo xmlns="http://schemas.microsoft.com/office/infopath/2007/PartnerControls">
          <TermName xmlns="http://schemas.microsoft.com/office/infopath/2007/PartnerControls">Public Relations</TermName>
          <TermId xmlns="http://schemas.microsoft.com/office/infopath/2007/PartnerControls">cd54617d-cc6a-4557-a661-09aecb4ca114</TermId>
        </TermInfo>
      </Terms>
    </c4838c65c76546ae93d5703426802f7f>
    <RetentionTriggerDate xmlns="4600776d-0a3c-44b4-bff2-0ceaafb1304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16D538AB1325764F92AA913C33B20797" ma:contentTypeVersion="587" ma:contentTypeDescription="Create a new document." ma:contentTypeScope="" ma:versionID="89e7509966bb1fd61a81d04cc286a644">
  <xsd:schema xmlns:xsd="http://www.w3.org/2001/XMLSchema" xmlns:xs="http://www.w3.org/2001/XMLSchema" xmlns:p="http://schemas.microsoft.com/office/2006/metadata/properties" xmlns:ns2="c8712b3e-5ba1-4f7f-bdfc-bafa88ecb25d" xmlns:ns3="4600776d-0a3c-44b4-bff2-0ceaafb13046" xmlns:ns4="05a3eab4-fea0-4000-9e1b-26d3697be446" targetNamespace="http://schemas.microsoft.com/office/2006/metadata/properties" ma:root="true" ma:fieldsID="13aa5d6abf1efedb6750ce1a29f8e506" ns2:_="" ns3:_="" ns4:_="">
    <xsd:import namespace="c8712b3e-5ba1-4f7f-bdfc-bafa88ecb25d"/>
    <xsd:import namespace="4600776d-0a3c-44b4-bff2-0ceaafb13046"/>
    <xsd:import namespace="05a3eab4-fea0-4000-9e1b-26d3697be446"/>
    <xsd:element name="properties">
      <xsd:complexType>
        <xsd:sequence>
          <xsd:element name="documentManagement">
            <xsd:complexType>
              <xsd:all>
                <xsd:element ref="ns2:_dlc_DocId" minOccurs="0"/>
                <xsd:element ref="ns2:_dlc_DocIdUrl" minOccurs="0"/>
                <xsd:element ref="ns2:_dlc_DocIdPersistId" minOccurs="0"/>
                <xsd:element ref="ns3:Year" minOccurs="0"/>
                <xsd:element ref="ns2:Month" minOccurs="0"/>
                <xsd:element ref="ns2:Research_x0020_Area" minOccurs="0"/>
                <xsd:element ref="ns3:c4838c65c76546ae93d5703426802f7f" minOccurs="0"/>
                <xsd:element ref="ns3:TaxCatchAll" minOccurs="0"/>
                <xsd:element ref="ns3:TaxCatchAllLabel" minOccurs="0"/>
                <xsd:element ref="ns3:j6c5b17cd04246da82e5604daf08bc68" minOccurs="0"/>
                <xsd:element ref="ns3:g3ef09377e3444258679b6035a1ff93a" minOccurs="0"/>
                <xsd:element ref="ns3:cd0fc526a5c840319a97fd94028e9904" minOccurs="0"/>
                <xsd:element ref="ns3:k5b153ee974a4a57a7568e533217f2cb" minOccurs="0"/>
                <xsd:element ref="ns3:RecordNumber" minOccurs="0"/>
                <xsd:element ref="ns3:RetentionTriggerDate" minOccurs="0"/>
                <xsd:element ref="ns3:TransfertoArchive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2:SharedWithUsers" minOccurs="0"/>
                <xsd:element ref="ns2:SharedWithDetails"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12b3e-5ba1-4f7f-bdfc-bafa88ecb2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onth" ma:index="12" nillable="true" ma:displayName="Month" ma:format="Dropdown" ma:internalName="Month">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Research_x0020_Area" ma:index="13" nillable="true" ma:displayName="Research Area" ma:default="Physical Sciences" ma:format="Dropdown" ma:internalName="Research_x0020_Area">
      <xsd:simpleType>
        <xsd:restriction base="dms:Choice">
          <xsd:enumeration value="Energy"/>
          <xsd:enumeration value="Environment"/>
          <xsd:enumeration value="Health &amp; Medicine"/>
          <xsd:enumeration value="Physical Sciences"/>
          <xsd:enumeration value="Science Policy"/>
          <xsd:enumeration value="Social Science"/>
        </xsd:restriction>
      </xsd:simple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00776d-0a3c-44b4-bff2-0ceaafb13046" elementFormDefault="qualified">
    <xsd:import namespace="http://schemas.microsoft.com/office/2006/documentManagement/types"/>
    <xsd:import namespace="http://schemas.microsoft.com/office/infopath/2007/PartnerControls"/>
    <xsd:element name="Year" ma:index="11"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c4838c65c76546ae93d5703426802f7f" ma:index="14" nillable="true" ma:taxonomy="true" ma:internalName="c4838c65c76546ae93d5703426802f7f" ma:taxonomyFieldName="RMKeyword1" ma:displayName="RM Keyword 1" ma:default="" ma:fieldId="{c4838c65-c765-46ae-93d5-703426802f7f}" ma:sspId="eb37f91c-4bb8-4ab3-bc5a-cd8753815459" ma:termSetId="6ce78382-c8e8-44b0-9862-0d52dc2f47b1"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838f842a-a178-4db3-bdbc-246f05290165}" ma:internalName="TaxCatchAll" ma:showField="CatchAllData" ma:web="c8712b3e-5ba1-4f7f-bdfc-bafa88ecb25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838f842a-a178-4db3-bdbc-246f05290165}" ma:internalName="TaxCatchAllLabel" ma:readOnly="true" ma:showField="CatchAllDataLabel" ma:web="c8712b3e-5ba1-4f7f-bdfc-bafa88ecb25d">
      <xsd:complexType>
        <xsd:complexContent>
          <xsd:extension base="dms:MultiChoiceLookup">
            <xsd:sequence>
              <xsd:element name="Value" type="dms:Lookup" maxOccurs="unbounded" minOccurs="0" nillable="true"/>
            </xsd:sequence>
          </xsd:extension>
        </xsd:complexContent>
      </xsd:complexType>
    </xsd:element>
    <xsd:element name="j6c5b17cd04246da82e5604daf08bc68" ma:index="18" nillable="true" ma:taxonomy="true" ma:internalName="j6c5b17cd04246da82e5604daf08bc68" ma:taxonomyFieldName="RMKeyword2" ma:displayName="RM Keyword 2" ma:default="6;#Research Publications|e82f486a-a3ac-432f-993e-ae1176475c2d" ma:fieldId="{36c5b17c-d042-46da-82e5-604daf08bc68}" ma:sspId="eb37f91c-4bb8-4ab3-bc5a-cd8753815459" ma:termSetId="6d4083f0-4a5b-4f0d-bf61-1a7bc95d06a4" ma:anchorId="00000000-0000-0000-0000-000000000000" ma:open="false" ma:isKeyword="false">
      <xsd:complexType>
        <xsd:sequence>
          <xsd:element ref="pc:Terms" minOccurs="0" maxOccurs="1"/>
        </xsd:sequence>
      </xsd:complexType>
    </xsd:element>
    <xsd:element name="g3ef09377e3444258679b6035a1ff93a" ma:index="20" nillable="true" ma:taxonomy="true" ma:internalName="g3ef09377e3444258679b6035a1ff93a" ma:taxonomyFieldName="RMKeyword3" ma:displayName="RM Keyword 3" ma:default="" ma:fieldId="{03ef0937-7e34-4425-8679-b6035a1ff93a}" ma:sspId="eb37f91c-4bb8-4ab3-bc5a-cd8753815459" ma:termSetId="4114c526-84fc-4c3e-bdac-645514365e25" ma:anchorId="00000000-0000-0000-0000-000000000000" ma:open="false" ma:isKeyword="false">
      <xsd:complexType>
        <xsd:sequence>
          <xsd:element ref="pc:Terms" minOccurs="0" maxOccurs="1"/>
        </xsd:sequence>
      </xsd:complexType>
    </xsd:element>
    <xsd:element name="cd0fc526a5c840319a97fd94028e9904" ma:index="22" nillable="true" ma:taxonomy="true" ma:internalName="cd0fc526a5c840319a97fd94028e9904" ma:taxonomyFieldName="RMKeyword4" ma:displayName="RM Keyword 4" ma:default="" ma:fieldId="{cd0fc526-a5c8-4031-9a97-fd94028e9904}" ma:sspId="eb37f91c-4bb8-4ab3-bc5a-cd8753815459" ma:termSetId="35662a10-3587-4b3e-a59c-955899b5916d" ma:anchorId="00000000-0000-0000-0000-000000000000" ma:open="false" ma:isKeyword="false">
      <xsd:complexType>
        <xsd:sequence>
          <xsd:element ref="pc:Terms" minOccurs="0" maxOccurs="1"/>
        </xsd:sequence>
      </xsd:complexType>
    </xsd:element>
    <xsd:element name="k5b153ee974a4a57a7568e533217f2cb" ma:index="24" nillable="true" ma:taxonomy="true" ma:internalName="k5b153ee974a4a57a7568e533217f2cb" ma:taxonomyFieldName="ProtectiveMarking" ma:displayName="Protective Marking" ma:default="" ma:fieldId="{45b153ee-974a-4a57-a756-8e533217f2cb}" ma:sspId="eb37f91c-4bb8-4ab3-bc5a-cd8753815459" ma:termSetId="a21652b8-fc26-4b81-81c8-686b596c9f43" ma:anchorId="00000000-0000-0000-0000-000000000000" ma:open="false" ma:isKeyword="false">
      <xsd:complexType>
        <xsd:sequence>
          <xsd:element ref="pc:Terms" minOccurs="0" maxOccurs="1"/>
        </xsd:sequence>
      </xsd:complexType>
    </xsd:element>
    <xsd:element name="RecordNumber" ma:index="26" nillable="true" ma:displayName="Record Number" ma:indexed="true" ma:internalName="RecordNumber">
      <xsd:simpleType>
        <xsd:restriction base="dms:Text">
          <xsd:maxLength value="255"/>
        </xsd:restriction>
      </xsd:simpleType>
    </xsd:element>
    <xsd:element name="RetentionTriggerDate" ma:index="27" nillable="true" ma:displayName="Retention Trigger Date" ma:format="DateOnly" ma:internalName="RetentionTriggerDate">
      <xsd:simpleType>
        <xsd:restriction base="dms:DateTime"/>
      </xsd:simpleType>
    </xsd:element>
    <xsd:element name="TransfertoArchives" ma:index="28" nillable="true" ma:displayName="Transfer to Archives" ma:default="0" ma:internalName="TransfertoArchives">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a3eab4-fea0-4000-9e1b-26d3697be446"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MediaServiceAutoTags" ma:internalName="MediaServiceAutoTags" ma:readOnly="true">
      <xsd:simpleType>
        <xsd:restriction base="dms:Text"/>
      </xsd:simpleType>
    </xsd:element>
    <xsd:element name="MediaServiceOCR" ma:index="33" nillable="true" ma:displayName="MediaServiceOCR" ma:internalName="MediaServiceOCR" ma:readOnly="true">
      <xsd:simpleType>
        <xsd:restriction base="dms:Note">
          <xsd:maxLength value="255"/>
        </xsd:restriction>
      </xsd:simpleType>
    </xsd:element>
    <xsd:element name="MediaServiceLocation" ma:index="34" nillable="true" ma:displayName="MediaServiceLocation" ma:internalName="MediaServiceLocation"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6C70F4-9151-447E-88B1-E1A1667B73A1}">
  <ds:schemaRefs>
    <ds:schemaRef ds:uri="05a3eab4-fea0-4000-9e1b-26d3697be446"/>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c8712b3e-5ba1-4f7f-bdfc-bafa88ecb25d"/>
    <ds:schemaRef ds:uri="4600776d-0a3c-44b4-bff2-0ceaafb1304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678EAA8-8FC1-4C57-AB0C-94C70F66E79C}">
  <ds:schemaRefs>
    <ds:schemaRef ds:uri="http://schemas.microsoft.com/sharepoint/v3/contenttype/forms"/>
  </ds:schemaRefs>
</ds:datastoreItem>
</file>

<file path=customXml/itemProps3.xml><?xml version="1.0" encoding="utf-8"?>
<ds:datastoreItem xmlns:ds="http://schemas.openxmlformats.org/officeDocument/2006/customXml" ds:itemID="{F1428BA6-4021-49CD-B1D1-8505CB5C4FDF}">
  <ds:schemaRefs>
    <ds:schemaRef ds:uri="http://schemas.microsoft.com/sharepoint/events"/>
  </ds:schemaRefs>
</ds:datastoreItem>
</file>

<file path=customXml/itemProps4.xml><?xml version="1.0" encoding="utf-8"?>
<ds:datastoreItem xmlns:ds="http://schemas.openxmlformats.org/officeDocument/2006/customXml" ds:itemID="{BEE3B332-53CE-41EB-A022-76BA9AB0C3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12b3e-5ba1-4f7f-bdfc-bafa88ecb25d"/>
    <ds:schemaRef ds:uri="4600776d-0a3c-44b4-bff2-0ceaafb13046"/>
    <ds:schemaRef ds:uri="05a3eab4-fea0-4000-9e1b-26d3697be4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1618</TotalTime>
  <Words>841</Words>
  <Application>Microsoft Office PowerPoint</Application>
  <PresentationFormat>Widescreen</PresentationFormat>
  <Paragraphs>198</Paragraphs>
  <Slides>20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Georgia Bold</vt:lpstr>
      <vt:lpstr>Tahoma</vt:lpstr>
      <vt:lpstr>Tahoma Normal</vt:lpstr>
      <vt:lpstr>Office Theme</vt:lpstr>
      <vt:lpstr>Chemical weapons</vt:lpstr>
      <vt:lpstr>POST</vt:lpstr>
      <vt:lpstr>Ashok Kumar fellowship</vt:lpstr>
      <vt:lpstr>Chemical weapons POSTnote</vt:lpstr>
      <vt:lpstr>Introducing chemical weapons</vt:lpstr>
      <vt:lpstr>Timeline</vt:lpstr>
      <vt:lpstr>Timeline</vt:lpstr>
      <vt:lpstr>Defining chemical weapons</vt:lpstr>
      <vt:lpstr>Introducing the CWC</vt:lpstr>
      <vt:lpstr>Introducing the OPCW</vt:lpstr>
      <vt:lpstr>Facts and figures</vt:lpstr>
      <vt:lpstr>Insights &amp; challenges</vt:lpstr>
      <vt:lpstr>PowerPoint Presentation</vt:lpstr>
      <vt:lpstr>Responding to risks</vt:lpstr>
      <vt:lpstr>Responding to risks</vt:lpstr>
      <vt:lpstr>Strengthening the CWC</vt:lpstr>
      <vt:lpstr>Strengthening the CWC</vt:lpstr>
      <vt:lpstr>Thank you</vt:lpstr>
      <vt:lpstr>Current work programme</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Cosmo Jameson</dc:creator>
  <cp:lastModifiedBy>LLOYD, Annabel C</cp:lastModifiedBy>
  <cp:revision>92</cp:revision>
  <dcterms:created xsi:type="dcterms:W3CDTF">2017-12-06T11:45:27Z</dcterms:created>
  <dcterms:modified xsi:type="dcterms:W3CDTF">2019-02-25T15:15:27Z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0x01010016D538AB1325764F92AA913C33B20797</vt:lpwstr>
  </property>
  <property fmtid="{D5CDD505-2E9C-101B-9397-08002B2CF9AE}" pid="3" name="ProtectiveMarking">
    <vt:lpwstr/>
  </property>
  <property fmtid="{D5CDD505-2E9C-101B-9397-08002B2CF9AE}" pid="4" name="RMKeyword3">
    <vt:lpwstr/>
  </property>
  <property fmtid="{D5CDD505-2E9C-101B-9397-08002B2CF9AE}" pid="5" name="RMKeyword1">
    <vt:lpwstr>4;#Public Relations|cd54617d-cc6a-4557-a661-09aecb4ca114</vt:lpwstr>
  </property>
  <property fmtid="{D5CDD505-2E9C-101B-9397-08002B2CF9AE}" pid="6" name="RMKeyword4">
    <vt:lpwstr/>
  </property>
  <property fmtid="{D5CDD505-2E9C-101B-9397-08002B2CF9AE}" pid="7" name="RMKeyword2">
    <vt:lpwstr/>
  </property>
</Properties>
</file>