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09" r:id="rId3"/>
    <p:sldId id="311" r:id="rId4"/>
    <p:sldId id="307" r:id="rId5"/>
    <p:sldId id="308" r:id="rId6"/>
    <p:sldId id="269" r:id="rId7"/>
    <p:sldId id="285" r:id="rId8"/>
    <p:sldId id="310" r:id="rId9"/>
    <p:sldId id="277" r:id="rId10"/>
    <p:sldId id="276" r:id="rId11"/>
    <p:sldId id="293" r:id="rId12"/>
    <p:sldId id="294" r:id="rId13"/>
    <p:sldId id="297" r:id="rId14"/>
    <p:sldId id="300" r:id="rId15"/>
  </p:sldIdLst>
  <p:sldSz cx="9144000" cy="6858000" type="screen4x3"/>
  <p:notesSz cx="6858000" cy="9144000"/>
  <p:defaultTextStyle>
    <a:defPPr marL="0" marR="0" indent="0" algn="l" defTabSz="38404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450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52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96010" algn="ctr" defTabSz="3450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52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192020" algn="ctr" defTabSz="3450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52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288030" algn="ctr" defTabSz="3450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52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384040" algn="ctr" defTabSz="3450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52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480050" algn="ctr" defTabSz="3450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52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576059" algn="ctr" defTabSz="3450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52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672069" algn="ctr" defTabSz="3450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52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768079" algn="ctr" defTabSz="3450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52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miter lim="400000"/>
            </a:ln>
          </a:top>
          <a:bottom>
            <a:ln w="50800" cap="flat">
              <a:solidFill>
                <a:srgbClr val="000000"/>
              </a:solidFill>
              <a:prstDash val="solid"/>
              <a:miter lim="400000"/>
            </a:ln>
          </a:bottom>
          <a:insideH>
            <a:ln w="508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889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miter lim="400000"/>
            </a:ln>
          </a:top>
          <a:bottom>
            <a:ln w="50800" cap="flat">
              <a:solidFill>
                <a:srgbClr val="000000"/>
              </a:solidFill>
              <a:prstDash val="solid"/>
              <a:miter lim="400000"/>
            </a:ln>
          </a:bottom>
          <a:insideH>
            <a:ln w="508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889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889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5"/>
    <p:restoredTop sz="94699"/>
  </p:normalViewPr>
  <p:slideViewPr>
    <p:cSldViewPr snapToGrid="0" snapToObjects="1">
      <p:cViewPr varScale="1">
        <p:scale>
          <a:sx n="68" d="100"/>
          <a:sy n="68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1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92020" latinLnBrk="0">
      <a:defRPr sz="924">
        <a:latin typeface="Lucida Grande"/>
        <a:ea typeface="Lucida Grande"/>
        <a:cs typeface="Lucida Grande"/>
        <a:sym typeface="Lucida Grande"/>
      </a:defRPr>
    </a:lvl1pPr>
    <a:lvl2pPr indent="96010" defTabSz="192020" latinLnBrk="0">
      <a:defRPr sz="924">
        <a:latin typeface="Lucida Grande"/>
        <a:ea typeface="Lucida Grande"/>
        <a:cs typeface="Lucida Grande"/>
        <a:sym typeface="Lucida Grande"/>
      </a:defRPr>
    </a:lvl2pPr>
    <a:lvl3pPr indent="192020" defTabSz="192020" latinLnBrk="0">
      <a:defRPr sz="924">
        <a:latin typeface="Lucida Grande"/>
        <a:ea typeface="Lucida Grande"/>
        <a:cs typeface="Lucida Grande"/>
        <a:sym typeface="Lucida Grande"/>
      </a:defRPr>
    </a:lvl3pPr>
    <a:lvl4pPr indent="288030" defTabSz="192020" latinLnBrk="0">
      <a:defRPr sz="924">
        <a:latin typeface="Lucida Grande"/>
        <a:ea typeface="Lucida Grande"/>
        <a:cs typeface="Lucida Grande"/>
        <a:sym typeface="Lucida Grande"/>
      </a:defRPr>
    </a:lvl4pPr>
    <a:lvl5pPr indent="384040" defTabSz="192020" latinLnBrk="0">
      <a:defRPr sz="924">
        <a:latin typeface="Lucida Grande"/>
        <a:ea typeface="Lucida Grande"/>
        <a:cs typeface="Lucida Grande"/>
        <a:sym typeface="Lucida Grande"/>
      </a:defRPr>
    </a:lvl5pPr>
    <a:lvl6pPr indent="480050" defTabSz="192020" latinLnBrk="0">
      <a:defRPr sz="924">
        <a:latin typeface="Lucida Grande"/>
        <a:ea typeface="Lucida Grande"/>
        <a:cs typeface="Lucida Grande"/>
        <a:sym typeface="Lucida Grande"/>
      </a:defRPr>
    </a:lvl6pPr>
    <a:lvl7pPr indent="576059" defTabSz="192020" latinLnBrk="0">
      <a:defRPr sz="924">
        <a:latin typeface="Lucida Grande"/>
        <a:ea typeface="Lucida Grande"/>
        <a:cs typeface="Lucida Grande"/>
        <a:sym typeface="Lucida Grande"/>
      </a:defRPr>
    </a:lvl7pPr>
    <a:lvl8pPr indent="672069" defTabSz="192020" latinLnBrk="0">
      <a:defRPr sz="924">
        <a:latin typeface="Lucida Grande"/>
        <a:ea typeface="Lucida Grande"/>
        <a:cs typeface="Lucida Grande"/>
        <a:sym typeface="Lucida Grande"/>
      </a:defRPr>
    </a:lvl8pPr>
    <a:lvl9pPr indent="768079" defTabSz="192020" latinLnBrk="0">
      <a:defRPr sz="924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4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0"/>
            <a:ext cx="6858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491259" y="705446"/>
            <a:ext cx="6161485" cy="1026915"/>
          </a:xfrm>
          <a:prstGeom prst="rect">
            <a:avLst/>
          </a:prstGeom>
        </p:spPr>
        <p:txBody>
          <a:bodyPr/>
          <a:lstStyle>
            <a:lvl1pPr>
              <a:defRPr sz="3225" spc="516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91259" y="357188"/>
            <a:ext cx="6161485" cy="357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200" cap="all" spc="192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marL="0" indent="85725">
              <a:spcBef>
                <a:spcPts val="0"/>
              </a:spcBef>
              <a:buClrTx/>
              <a:buSzTx/>
              <a:buNone/>
              <a:defRPr sz="1200" cap="all" spc="192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marL="0" indent="171450">
              <a:spcBef>
                <a:spcPts val="0"/>
              </a:spcBef>
              <a:buClrTx/>
              <a:buSzTx/>
              <a:buNone/>
              <a:defRPr sz="1200" cap="all" spc="192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marL="0" indent="257175">
              <a:spcBef>
                <a:spcPts val="0"/>
              </a:spcBef>
              <a:buClrTx/>
              <a:buSzTx/>
              <a:buNone/>
              <a:defRPr sz="1200" cap="all" spc="192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marL="0" indent="342900">
              <a:spcBef>
                <a:spcPts val="0"/>
              </a:spcBef>
              <a:buClrTx/>
              <a:buSzTx/>
              <a:buNone/>
              <a:defRPr sz="1200" cap="all" spc="192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>
            <a:spLocks noGrp="1"/>
          </p:cNvSpPr>
          <p:nvPr>
            <p:ph type="pic" idx="13"/>
          </p:nvPr>
        </p:nvSpPr>
        <p:spPr>
          <a:xfrm>
            <a:off x="1143000" y="0"/>
            <a:ext cx="6858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1658689" y="383978"/>
            <a:ext cx="5826622" cy="15984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0480" marR="30480" algn="ctr" defTabSz="683121">
              <a:defRPr sz="3225" cap="none" spc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idx="1"/>
          </p:nvPr>
        </p:nvSpPr>
        <p:spPr>
          <a:xfrm>
            <a:off x="1658689" y="1982391"/>
            <a:ext cx="5826622" cy="4875610"/>
          </a:xfrm>
          <a:prstGeom prst="rect">
            <a:avLst/>
          </a:prstGeom>
        </p:spPr>
        <p:txBody>
          <a:bodyPr anchor="t">
            <a:noAutofit/>
          </a:bodyPr>
          <a:lstStyle>
            <a:lvl1pPr marL="190586" marR="30480" indent="-175346" defTabSz="683121">
              <a:spcBef>
                <a:spcPts val="525"/>
              </a:spcBef>
              <a:buClrTx/>
              <a:buSzPct val="100000"/>
              <a:defRPr sz="225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333325" marR="30480" indent="-146635" defTabSz="683121">
              <a:spcBef>
                <a:spcPts val="450"/>
              </a:spcBef>
              <a:buClrTx/>
              <a:buSzPct val="100000"/>
              <a:buChar char="–"/>
              <a:defRPr sz="195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474121" marR="30480" indent="-115981" defTabSz="683121">
              <a:spcBef>
                <a:spcPts val="413"/>
              </a:spcBef>
              <a:buClrTx/>
              <a:buSzPct val="100000"/>
              <a:defRPr sz="172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645931" marR="30480" indent="-116341" defTabSz="683121">
              <a:spcBef>
                <a:spcPts val="338"/>
              </a:spcBef>
              <a:buClrTx/>
              <a:buSzPct val="100000"/>
              <a:buChar char="–"/>
              <a:defRPr sz="142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817381" marR="30480" indent="-116341" defTabSz="683121">
              <a:spcBef>
                <a:spcPts val="338"/>
              </a:spcBef>
              <a:buClrTx/>
              <a:buSzPct val="100000"/>
              <a:buChar char="»"/>
              <a:defRPr sz="142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29609" y="6250782"/>
            <a:ext cx="285335" cy="282769"/>
          </a:xfrm>
          <a:prstGeom prst="rect">
            <a:avLst/>
          </a:prstGeom>
        </p:spPr>
        <p:txBody>
          <a:bodyPr>
            <a:spAutoFit/>
          </a:bodyPr>
          <a:lstStyle>
            <a:lvl1pPr defTabSz="341561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1658689" y="383978"/>
            <a:ext cx="5826622" cy="15984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0480" marR="30480" algn="ctr" defTabSz="683121">
              <a:defRPr sz="3000" cap="none" spc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Body Level One…"/>
          <p:cNvSpPr txBox="1">
            <a:spLocks noGrp="1"/>
          </p:cNvSpPr>
          <p:nvPr>
            <p:ph type="body" idx="1"/>
          </p:nvPr>
        </p:nvSpPr>
        <p:spPr>
          <a:xfrm>
            <a:off x="1658689" y="1982391"/>
            <a:ext cx="5826622" cy="4875610"/>
          </a:xfrm>
          <a:prstGeom prst="rect">
            <a:avLst/>
          </a:prstGeom>
        </p:spPr>
        <p:txBody>
          <a:bodyPr anchor="t">
            <a:noAutofit/>
          </a:bodyPr>
          <a:lstStyle>
            <a:lvl1pPr marL="192813" marR="30480" indent="-177573" defTabSz="683121">
              <a:spcBef>
                <a:spcPts val="525"/>
              </a:spcBef>
              <a:buClrTx/>
              <a:buSzPct val="100000"/>
              <a:defRPr sz="217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335518" marR="30480" indent="-148828" defTabSz="683121">
              <a:spcBef>
                <a:spcPts val="450"/>
              </a:spcBef>
              <a:buClrTx/>
              <a:buSzPct val="100000"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478155" marR="30480" indent="-120015" defTabSz="683121">
              <a:spcBef>
                <a:spcPts val="413"/>
              </a:spcBef>
              <a:buClrTx/>
              <a:buSzPct val="100000"/>
              <a:defRPr sz="157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643890" marR="30480" indent="-114300" defTabSz="683121">
              <a:spcBef>
                <a:spcPts val="338"/>
              </a:spcBef>
              <a:buClrTx/>
              <a:buSzPct val="100000"/>
              <a:buChar char="–"/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815340" marR="30480" indent="-114300" defTabSz="683121">
              <a:spcBef>
                <a:spcPts val="338"/>
              </a:spcBef>
              <a:buClrTx/>
              <a:buSzPct val="100000"/>
              <a:buChar char="»"/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35220" y="6250782"/>
            <a:ext cx="274113" cy="271227"/>
          </a:xfrm>
          <a:prstGeom prst="rect">
            <a:avLst/>
          </a:prstGeom>
        </p:spPr>
        <p:txBody>
          <a:bodyPr>
            <a:spAutoFit/>
          </a:bodyPr>
          <a:lstStyle>
            <a:lvl1pPr defTabSz="435322">
              <a:defRPr sz="82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Text"/>
          <p:cNvSpPr txBox="1">
            <a:spLocks noGrp="1"/>
          </p:cNvSpPr>
          <p:nvPr>
            <p:ph type="title"/>
          </p:nvPr>
        </p:nvSpPr>
        <p:spPr>
          <a:xfrm>
            <a:off x="1812727" y="1151931"/>
            <a:ext cx="5525244" cy="2321719"/>
          </a:xfrm>
          <a:prstGeom prst="rect">
            <a:avLst/>
          </a:prstGeom>
        </p:spPr>
        <p:txBody>
          <a:bodyPr lIns="53578" tIns="53578" rIns="53578" bIns="53578" anchor="b">
            <a:noAutofit/>
          </a:bodyPr>
          <a:lstStyle>
            <a:lvl1pPr algn="ctr">
              <a:defRPr sz="3975" cap="none" spc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7" y="3527226"/>
            <a:ext cx="5525244" cy="803672"/>
          </a:xfrm>
          <a:prstGeom prst="rect">
            <a:avLst/>
          </a:prstGeom>
        </p:spPr>
        <p:txBody>
          <a:bodyPr lIns="53578" tIns="53578" rIns="53578" bIns="53578" anchor="t">
            <a:no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1575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1575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1575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1575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1575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000" y="6581181"/>
            <a:ext cx="214002" cy="212077"/>
          </a:xfrm>
          <a:prstGeom prst="rect">
            <a:avLst/>
          </a:prstGeom>
        </p:spPr>
        <p:txBody>
          <a:bodyPr lIns="53578" tIns="53578" rIns="53578" bIns="53578">
            <a:spAutoFit/>
          </a:bodyPr>
          <a:lstStyle>
            <a:lvl1pPr>
              <a:defRPr sz="67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13"/>
          </p:nvPr>
        </p:nvSpPr>
        <p:spPr>
          <a:xfrm>
            <a:off x="1143000" y="1910954"/>
            <a:ext cx="6858000" cy="49470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491259" y="705446"/>
            <a:ext cx="6161485" cy="1026915"/>
          </a:xfrm>
          <a:prstGeom prst="rect">
            <a:avLst/>
          </a:prstGeom>
        </p:spPr>
        <p:txBody>
          <a:bodyPr/>
          <a:lstStyle>
            <a:lvl1pPr>
              <a:defRPr sz="3225" spc="516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91259" y="357188"/>
            <a:ext cx="6161485" cy="357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200" cap="all" spc="192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marL="0" indent="85725">
              <a:spcBef>
                <a:spcPts val="0"/>
              </a:spcBef>
              <a:buClrTx/>
              <a:buSzTx/>
              <a:buNone/>
              <a:defRPr sz="1200" cap="all" spc="192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marL="0" indent="171450">
              <a:spcBef>
                <a:spcPts val="0"/>
              </a:spcBef>
              <a:buClrTx/>
              <a:buSzTx/>
              <a:buNone/>
              <a:defRPr sz="1200" cap="all" spc="192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marL="0" indent="257175">
              <a:spcBef>
                <a:spcPts val="0"/>
              </a:spcBef>
              <a:buClrTx/>
              <a:buSzTx/>
              <a:buNone/>
              <a:defRPr sz="1200" cap="all" spc="192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marL="0" indent="342900">
              <a:spcBef>
                <a:spcPts val="0"/>
              </a:spcBef>
              <a:buClrTx/>
              <a:buSzTx/>
              <a:buNone/>
              <a:defRPr sz="1200" cap="all" spc="192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sz="half" idx="13"/>
          </p:nvPr>
        </p:nvSpPr>
        <p:spPr>
          <a:xfrm>
            <a:off x="4568652" y="4466"/>
            <a:ext cx="3429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1430984" y="3027165"/>
            <a:ext cx="2853035" cy="209847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30984" y="2411017"/>
            <a:ext cx="2853035" cy="6250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200" cap="all" spc="192">
                <a:solidFill>
                  <a:schemeClr val="accent2">
                    <a:satOff val="44164"/>
                    <a:lumOff val="14231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marL="0" indent="85725">
              <a:spcBef>
                <a:spcPts val="0"/>
              </a:spcBef>
              <a:buClrTx/>
              <a:buSzTx/>
              <a:buNone/>
              <a:defRPr sz="1200" cap="all" spc="192">
                <a:solidFill>
                  <a:schemeClr val="accent2">
                    <a:satOff val="44164"/>
                    <a:lumOff val="14231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marL="0" indent="171450">
              <a:spcBef>
                <a:spcPts val="0"/>
              </a:spcBef>
              <a:buClrTx/>
              <a:buSzTx/>
              <a:buNone/>
              <a:defRPr sz="1200" cap="all" spc="192">
                <a:solidFill>
                  <a:schemeClr val="accent2">
                    <a:satOff val="44164"/>
                    <a:lumOff val="14231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marL="0" indent="257175">
              <a:spcBef>
                <a:spcPts val="0"/>
              </a:spcBef>
              <a:buClrTx/>
              <a:buSzTx/>
              <a:buNone/>
              <a:defRPr sz="1200" cap="all" spc="192">
                <a:solidFill>
                  <a:schemeClr val="accent2">
                    <a:satOff val="44164"/>
                    <a:lumOff val="14231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marL="0" indent="342900">
              <a:spcBef>
                <a:spcPts val="0"/>
              </a:spcBef>
              <a:buClrTx/>
              <a:buSzTx/>
              <a:buNone/>
              <a:defRPr sz="1200" cap="all" spc="192">
                <a:solidFill>
                  <a:schemeClr val="accent2">
                    <a:satOff val="44164"/>
                    <a:lumOff val="14231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Gill Sans Light"/>
              </a:defRPr>
            </a:lvl1pPr>
            <a:lvl2pPr>
              <a:defRPr>
                <a:latin typeface="+mj-lt"/>
                <a:ea typeface="+mj-ea"/>
                <a:cs typeface="+mj-cs"/>
                <a:sym typeface="Gill Sans Light"/>
              </a:defRPr>
            </a:lvl2pPr>
            <a:lvl3pPr marL="594717" indent="-242292">
              <a:defRPr sz="1650">
                <a:latin typeface="+mj-lt"/>
                <a:ea typeface="+mj-ea"/>
                <a:cs typeface="+mj-cs"/>
                <a:sym typeface="Gill Sans Light"/>
              </a:defRPr>
            </a:lvl3pPr>
            <a:lvl4pPr marL="767783" indent="-239145">
              <a:defRPr sz="1425">
                <a:latin typeface="+mj-lt"/>
                <a:ea typeface="+mj-ea"/>
                <a:cs typeface="+mj-cs"/>
                <a:sym typeface="Gill Sans Light"/>
              </a:defRPr>
            </a:lvl4pPr>
            <a:lvl5pPr marL="939800" indent="-234950">
              <a:defRPr sz="1200">
                <a:latin typeface="+mj-lt"/>
                <a:ea typeface="+mj-ea"/>
                <a:cs typeface="+mj-cs"/>
                <a:sym typeface="Gill Sans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sz="half" idx="13"/>
          </p:nvPr>
        </p:nvSpPr>
        <p:spPr>
          <a:xfrm>
            <a:off x="4582046" y="0"/>
            <a:ext cx="3429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1491258" y="428626"/>
            <a:ext cx="2678907" cy="130373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91258" y="1982391"/>
            <a:ext cx="2678907" cy="4259462"/>
          </a:xfrm>
          <a:prstGeom prst="rect">
            <a:avLst/>
          </a:prstGeom>
        </p:spPr>
        <p:txBody>
          <a:bodyPr/>
          <a:lstStyle>
            <a:lvl1pPr marL="206692" indent="-206692">
              <a:spcBef>
                <a:spcPts val="1688"/>
              </a:spcBef>
              <a:defRPr sz="1575">
                <a:latin typeface="+mj-lt"/>
                <a:ea typeface="+mj-ea"/>
                <a:cs typeface="+mj-cs"/>
                <a:sym typeface="Gill Sans Light"/>
              </a:defRPr>
            </a:lvl1pPr>
            <a:lvl2pPr marL="354330" indent="-206692">
              <a:spcBef>
                <a:spcPts val="1688"/>
              </a:spcBef>
              <a:defRPr sz="1575">
                <a:latin typeface="+mj-lt"/>
                <a:ea typeface="+mj-ea"/>
                <a:cs typeface="+mj-cs"/>
                <a:sym typeface="Gill Sans Light"/>
              </a:defRPr>
            </a:lvl2pPr>
            <a:lvl3pPr marL="499696" indent="-204421">
              <a:spcBef>
                <a:spcPts val="1688"/>
              </a:spcBef>
              <a:defRPr sz="1350">
                <a:latin typeface="+mj-lt"/>
                <a:ea typeface="+mj-ea"/>
                <a:cs typeface="+mj-cs"/>
                <a:sym typeface="Gill Sans Light"/>
              </a:defRPr>
            </a:lvl3pPr>
            <a:lvl4pPr marL="639762" indent="-196850">
              <a:spcBef>
                <a:spcPts val="1688"/>
              </a:spcBef>
              <a:defRPr sz="1200">
                <a:latin typeface="+mj-lt"/>
                <a:ea typeface="+mj-ea"/>
                <a:cs typeface="+mj-cs"/>
                <a:sym typeface="Gill Sans Light"/>
              </a:defRPr>
            </a:lvl4pPr>
            <a:lvl5pPr marL="791874" indent="-201324">
              <a:spcBef>
                <a:spcPts val="1688"/>
              </a:spcBef>
              <a:defRPr sz="1125">
                <a:latin typeface="+mj-lt"/>
                <a:ea typeface="+mj-ea"/>
                <a:cs typeface="+mj-cs"/>
                <a:sym typeface="Gill Sans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/>
        </p:nvSpPr>
        <p:spPr>
          <a:xfrm>
            <a:off x="1491259" y="991196"/>
            <a:ext cx="6161485" cy="4723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normAutofit/>
          </a:bodyPr>
          <a:lstStyle>
            <a:lvl1pPr marL="652638" indent="-652638" algn="l">
              <a:spcBef>
                <a:spcPts val="5900"/>
              </a:spcBef>
              <a:buClr>
                <a:srgbClr val="646464"/>
              </a:buClr>
              <a:buSzPct val="90000"/>
              <a:buChar char="•"/>
              <a:defRPr sz="5000">
                <a:latin typeface="+mj-lt"/>
                <a:ea typeface="+mj-ea"/>
                <a:cs typeface="+mj-cs"/>
                <a:sym typeface="Gill Sans Light"/>
              </a:defRPr>
            </a:lvl1pPr>
            <a:lvl2pPr marL="1122538" indent="-652638" algn="l">
              <a:spcBef>
                <a:spcPts val="5900"/>
              </a:spcBef>
              <a:buClr>
                <a:srgbClr val="646464"/>
              </a:buClr>
              <a:buSzPct val="90000"/>
              <a:buChar char="•"/>
              <a:defRPr sz="5000">
                <a:latin typeface="+mj-lt"/>
                <a:ea typeface="+mj-ea"/>
                <a:cs typeface="+mj-cs"/>
                <a:sym typeface="Gill Sans Light"/>
              </a:defRPr>
            </a:lvl2pPr>
            <a:lvl3pPr marL="1585912" indent="-646112" algn="l">
              <a:spcBef>
                <a:spcPts val="5900"/>
              </a:spcBef>
              <a:buClr>
                <a:srgbClr val="646464"/>
              </a:buClr>
              <a:buSzPct val="90000"/>
              <a:buChar char="•"/>
              <a:defRPr sz="4400">
                <a:latin typeface="+mj-lt"/>
                <a:ea typeface="+mj-ea"/>
                <a:cs typeface="+mj-cs"/>
                <a:sym typeface="Gill Sans Light"/>
              </a:defRPr>
            </a:lvl3pPr>
            <a:lvl4pPr marL="2047421" indent="-637721" algn="l">
              <a:spcBef>
                <a:spcPts val="5900"/>
              </a:spcBef>
              <a:buClr>
                <a:srgbClr val="646464"/>
              </a:buClr>
              <a:buSzPct val="90000"/>
              <a:buChar char="•"/>
              <a:defRPr sz="3800">
                <a:latin typeface="+mj-lt"/>
                <a:ea typeface="+mj-ea"/>
                <a:cs typeface="+mj-cs"/>
                <a:sym typeface="Gill Sans Light"/>
              </a:defRPr>
            </a:lvl4pPr>
            <a:lvl5pPr marL="2506133" indent="-626533" algn="l">
              <a:spcBef>
                <a:spcPts val="5900"/>
              </a:spcBef>
              <a:buClr>
                <a:srgbClr val="646464"/>
              </a:buClr>
              <a:buSzPct val="90000"/>
              <a:buChar char="•"/>
              <a:defRPr sz="3200">
                <a:latin typeface="+mj-lt"/>
                <a:ea typeface="+mj-ea"/>
                <a:cs typeface="+mj-cs"/>
                <a:sym typeface="Gill Sans Light"/>
              </a:defRPr>
            </a:lvl5pPr>
          </a:lstStyle>
          <a:p>
            <a:r>
              <a:rPr sz="1875"/>
              <a:t>Body Level One</a:t>
            </a:r>
          </a:p>
          <a:p>
            <a:pPr lvl="1"/>
            <a:r>
              <a:rPr sz="1875"/>
              <a:t>Body Level Two</a:t>
            </a:r>
          </a:p>
          <a:p>
            <a:pPr lvl="2"/>
            <a:r>
              <a:rPr sz="1650"/>
              <a:t>Body Level Three</a:t>
            </a:r>
          </a:p>
          <a:p>
            <a:pPr lvl="3"/>
            <a:r>
              <a:rPr sz="1425"/>
              <a:t>Body Level Four</a:t>
            </a:r>
          </a:p>
          <a:p>
            <a:pPr lvl="4"/>
            <a:r>
              <a:rPr sz="1200"/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quarter" idx="13"/>
          </p:nvPr>
        </p:nvSpPr>
        <p:spPr>
          <a:xfrm>
            <a:off x="4572000" y="3430585"/>
            <a:ext cx="3429000" cy="3429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3429000" cy="3429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sz="half" idx="15"/>
          </p:nvPr>
        </p:nvSpPr>
        <p:spPr>
          <a:xfrm>
            <a:off x="1143000" y="0"/>
            <a:ext cx="3429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812728" y="4492366"/>
            <a:ext cx="5518547" cy="32893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1200" cap="all" spc="192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812728" y="3025073"/>
            <a:ext cx="5518547" cy="4328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812728" y="2080617"/>
            <a:ext cx="5518547" cy="32893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1200" cap="all" spc="192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3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812728" y="984639"/>
            <a:ext cx="5518547" cy="4328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4" name="Image"/>
          <p:cNvSpPr>
            <a:spLocks noGrp="1"/>
          </p:cNvSpPr>
          <p:nvPr>
            <p:ph type="pic" idx="15"/>
          </p:nvPr>
        </p:nvSpPr>
        <p:spPr>
          <a:xfrm>
            <a:off x="1132954" y="2540496"/>
            <a:ext cx="6858000" cy="43130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91259" y="428626"/>
            <a:ext cx="6161485" cy="1000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491259" y="1419821"/>
            <a:ext cx="6161485" cy="4723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75757" y="6509742"/>
            <a:ext cx="177213" cy="280988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normAutofit/>
          </a:bodyPr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 spd="med"/>
  <p:txStyles>
    <p:titleStyle>
      <a:lvl1pPr marL="0" marR="0" indent="0" algn="l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25" b="0" i="0" u="none" strike="noStrike" cap="all" spc="372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85725" algn="l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25" b="0" i="0" u="none" strike="noStrike" cap="all" spc="372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171450" algn="l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25" b="0" i="0" u="none" strike="noStrike" cap="all" spc="372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257175" algn="l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25" b="0" i="0" u="none" strike="noStrike" cap="all" spc="372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342900" algn="l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25" b="0" i="0" u="none" strike="noStrike" cap="all" spc="372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428625" algn="l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25" b="0" i="0" u="none" strike="noStrike" cap="all" spc="372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514350" algn="l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25" b="0" i="0" u="none" strike="noStrike" cap="all" spc="372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600075" algn="l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25" b="0" i="0" u="none" strike="noStrike" cap="all" spc="372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685800" algn="l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25" b="0" i="0" u="none" strike="noStrike" cap="all" spc="372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244739" marR="0" indent="-244739" algn="l" defTabSz="308074" latinLnBrk="0">
        <a:lnSpc>
          <a:spcPct val="100000"/>
        </a:lnSpc>
        <a:spcBef>
          <a:spcPts val="221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420952" marR="0" indent="-244739" algn="l" defTabSz="308074" latinLnBrk="0">
        <a:lnSpc>
          <a:spcPct val="100000"/>
        </a:lnSpc>
        <a:spcBef>
          <a:spcPts val="221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597164" marR="0" indent="-244739" algn="l" defTabSz="308074" latinLnBrk="0">
        <a:lnSpc>
          <a:spcPct val="100000"/>
        </a:lnSpc>
        <a:spcBef>
          <a:spcPts val="221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773377" marR="0" indent="-244739" algn="l" defTabSz="308074" latinLnBrk="0">
        <a:lnSpc>
          <a:spcPct val="100000"/>
        </a:lnSpc>
        <a:spcBef>
          <a:spcPts val="221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949589" marR="0" indent="-244739" algn="l" defTabSz="308074" latinLnBrk="0">
        <a:lnSpc>
          <a:spcPct val="100000"/>
        </a:lnSpc>
        <a:spcBef>
          <a:spcPts val="221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1125802" marR="0" indent="-244739" algn="l" defTabSz="308074" latinLnBrk="0">
        <a:lnSpc>
          <a:spcPct val="100000"/>
        </a:lnSpc>
        <a:spcBef>
          <a:spcPts val="221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1302014" marR="0" indent="-244739" algn="l" defTabSz="308074" latinLnBrk="0">
        <a:lnSpc>
          <a:spcPct val="100000"/>
        </a:lnSpc>
        <a:spcBef>
          <a:spcPts val="221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1478227" marR="0" indent="-244739" algn="l" defTabSz="308074" latinLnBrk="0">
        <a:lnSpc>
          <a:spcPct val="100000"/>
        </a:lnSpc>
        <a:spcBef>
          <a:spcPts val="221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1654439" marR="0" indent="-244739" algn="l" defTabSz="308074" latinLnBrk="0">
        <a:lnSpc>
          <a:spcPct val="100000"/>
        </a:lnSpc>
        <a:spcBef>
          <a:spcPts val="221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8572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17145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25717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34290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42862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51435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60007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68580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ERIENCE">
            <a:extLst>
              <a:ext uri="{FF2B5EF4-FFF2-40B4-BE49-F238E27FC236}">
                <a16:creationId xmlns:a16="http://schemas.microsoft.com/office/drawing/2014/main" xmlns="" id="{EAC4112A-5B62-B14E-9C3D-B168B7272A95}"/>
              </a:ext>
            </a:extLst>
          </p:cNvPr>
          <p:cNvSpPr txBox="1">
            <a:spLocks/>
          </p:cNvSpPr>
          <p:nvPr/>
        </p:nvSpPr>
        <p:spPr>
          <a:xfrm>
            <a:off x="1363892" y="246721"/>
            <a:ext cx="6161485" cy="39733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1pPr>
            <a:lvl2pPr marL="0" marR="0" indent="8572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2pPr>
            <a:lvl3pPr marL="0" marR="0" indent="17145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3pPr>
            <a:lvl4pPr marL="0" marR="0" indent="25717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4pPr>
            <a:lvl5pPr marL="0" marR="0" indent="34290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5pPr>
            <a:lvl6pPr marL="0" marR="0" indent="42862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6pPr>
            <a:lvl7pPr marL="0" marR="0" indent="51435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7pPr>
            <a:lvl8pPr marL="0" marR="0" indent="60007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8pPr>
            <a:lvl9pPr marL="0" marR="0" indent="68580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9pPr>
          </a:lstStyle>
          <a:p>
            <a:pPr hangingPunct="1"/>
            <a:r>
              <a:rPr lang="en-GB" sz="3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  <a:endParaRPr lang="en-GB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SULTANT RADIOLOGIST…">
            <a:extLst>
              <a:ext uri="{FF2B5EF4-FFF2-40B4-BE49-F238E27FC236}">
                <a16:creationId xmlns:a16="http://schemas.microsoft.com/office/drawing/2014/main" xmlns="" id="{1CF79905-3E05-9147-8CC4-501286EAF5AE}"/>
              </a:ext>
            </a:extLst>
          </p:cNvPr>
          <p:cNvSpPr txBox="1"/>
          <p:nvPr/>
        </p:nvSpPr>
        <p:spPr>
          <a:xfrm>
            <a:off x="701964" y="1237672"/>
            <a:ext cx="7485340" cy="5107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>
            <a:normAutofit/>
          </a:bodyPr>
          <a:lstStyle/>
          <a:p>
            <a:pPr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CONSULTANT RADIOLOGIST</a:t>
            </a:r>
          </a:p>
          <a:p>
            <a:pPr>
              <a:defRPr sz="3000" cap="all" spc="479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UCLH</a:t>
            </a:r>
          </a:p>
          <a:p>
            <a:pPr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HONORARY SENIOR LECTURER</a:t>
            </a:r>
          </a:p>
          <a:p>
            <a:pPr>
              <a:defRPr sz="3000" cap="all" spc="479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UCL CHIME</a:t>
            </a:r>
          </a:p>
          <a:p>
            <a:pPr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CO-FOUNDER NHS CODE4HEALTH COMMUNITIES</a:t>
            </a:r>
          </a:p>
          <a:p>
            <a:pPr>
              <a:defRPr sz="3000" cap="all" spc="479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OPENCANCER, PEACH</a:t>
            </a:r>
          </a:p>
          <a:p>
            <a:pPr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 JOINT CLINICAL LEAD</a:t>
            </a:r>
          </a:p>
          <a:p>
            <a:pPr>
              <a:defRPr sz="3000" cap="all" spc="479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NIHR HIC PROSTATE CANCER</a:t>
            </a:r>
          </a:p>
          <a:p>
            <a:pPr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OF IOTA FOUNDATION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What have other industries taught us?"/>
          <p:cNvSpPr txBox="1">
            <a:spLocks noGrp="1"/>
          </p:cNvSpPr>
          <p:nvPr>
            <p:ph type="title"/>
          </p:nvPr>
        </p:nvSpPr>
        <p:spPr>
          <a:xfrm>
            <a:off x="798555" y="365857"/>
            <a:ext cx="7953291" cy="4778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06516">
              <a:defRPr sz="6364" spc="1018"/>
            </a:lvl1pPr>
          </a:lstStyle>
          <a:p>
            <a:r>
              <a:rPr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have other industries taught us?</a:t>
            </a:r>
          </a:p>
        </p:txBody>
      </p:sp>
      <p:sp>
        <p:nvSpPr>
          <p:cNvPr id="225" name="“Disintermediation” from traditional providers…"/>
          <p:cNvSpPr txBox="1"/>
          <p:nvPr/>
        </p:nvSpPr>
        <p:spPr>
          <a:xfrm>
            <a:off x="639423" y="1892639"/>
            <a:ext cx="8068355" cy="447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>
            <a:normAutofit/>
          </a:bodyPr>
          <a:lstStyle/>
          <a:p>
            <a:pPr marL="303477" indent="-303477" algn="l">
              <a:buSzPct val="90000"/>
              <a:buChar char="•"/>
              <a:defRPr sz="4800" cap="all" spc="768">
                <a:latin typeface="+mj-lt"/>
                <a:ea typeface="+mj-ea"/>
                <a:cs typeface="+mj-cs"/>
                <a:sym typeface="Gill Sans Light"/>
              </a:defRPr>
            </a:pPr>
            <a:r>
              <a:rPr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 SemiBold"/>
              </a:rPr>
              <a:t>“Disintermediation”</a:t>
            </a:r>
            <a:r>
              <a:rPr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traditional providers</a:t>
            </a: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3477" indent="-303477" algn="l">
              <a:buSzPct val="90000"/>
              <a:buChar char="•"/>
              <a:defRPr sz="4800" cap="all" spc="768">
                <a:latin typeface="+mj-lt"/>
                <a:ea typeface="+mj-ea"/>
                <a:cs typeface="+mj-cs"/>
                <a:sym typeface="Gill Sans Light"/>
              </a:defRPr>
            </a:pP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3477" indent="-303477" algn="l">
              <a:buSzPct val="90000"/>
              <a:buChar char="•"/>
              <a:defRPr sz="4800" cap="all" spc="768">
                <a:latin typeface="+mj-lt"/>
                <a:ea typeface="+mj-ea"/>
                <a:cs typeface="+mj-cs"/>
                <a:sym typeface="Gill Sans Light"/>
              </a:defRPr>
            </a:pP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3477" indent="-303477" algn="l">
              <a:buSzPct val="90000"/>
              <a:buChar char="•"/>
              <a:defRPr sz="4800" cap="all" spc="768">
                <a:latin typeface="+mj-lt"/>
                <a:ea typeface="+mj-ea"/>
                <a:cs typeface="+mj-cs"/>
                <a:sym typeface="Gill Sans Light"/>
              </a:defRPr>
            </a:pPr>
            <a:r>
              <a:rPr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 SemiBold"/>
              </a:rPr>
              <a:t>“</a:t>
            </a:r>
            <a:r>
              <a:rPr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 SemiBold"/>
              </a:rPr>
              <a:t>DEmocratisation</a:t>
            </a:r>
            <a:r>
              <a:rPr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 SemiBold"/>
              </a:rPr>
              <a:t>”</a:t>
            </a:r>
            <a:r>
              <a:rPr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data</a:t>
            </a: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3477" indent="-303477" algn="l">
              <a:buSzPct val="90000"/>
              <a:buChar char="•"/>
              <a:defRPr sz="4800" cap="all" spc="768">
                <a:latin typeface="+mj-lt"/>
                <a:ea typeface="+mj-ea"/>
                <a:cs typeface="+mj-cs"/>
                <a:sym typeface="Gill Sans Light"/>
              </a:defRPr>
            </a:pP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3477" indent="-303477" algn="l">
              <a:buSzPct val="90000"/>
              <a:buChar char="•"/>
              <a:defRPr sz="4800" cap="all" spc="768">
                <a:latin typeface="+mj-lt"/>
                <a:ea typeface="+mj-ea"/>
                <a:cs typeface="+mj-cs"/>
                <a:sym typeface="Gill Sans Light"/>
              </a:defRPr>
            </a:pP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3477" indent="-303477" algn="l">
              <a:buSzPct val="90000"/>
              <a:buChar char="•"/>
              <a:defRPr sz="4800" cap="all" spc="768">
                <a:latin typeface="+mj-lt"/>
                <a:ea typeface="+mj-ea"/>
                <a:cs typeface="+mj-cs"/>
                <a:sym typeface="Gill Sans Light"/>
              </a:defRPr>
            </a:pPr>
            <a:r>
              <a:rPr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MASSIVE INCREASE IN DATA</a:t>
            </a: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3477" indent="-303477" algn="l">
              <a:buSzPct val="90000"/>
              <a:buChar char="•"/>
              <a:defRPr sz="4800" cap="all" spc="768">
                <a:latin typeface="+mj-lt"/>
                <a:ea typeface="+mj-ea"/>
                <a:cs typeface="+mj-cs"/>
                <a:sym typeface="Gill Sans Light"/>
              </a:defRPr>
            </a:pP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3477" indent="-303477" algn="l">
              <a:buSzPct val="90000"/>
              <a:buChar char="•"/>
              <a:defRPr sz="4800" cap="all" spc="768">
                <a:latin typeface="+mj-lt"/>
                <a:ea typeface="+mj-ea"/>
                <a:cs typeface="+mj-cs"/>
                <a:sym typeface="Gill Sans Light"/>
              </a:defRPr>
            </a:pP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3477" indent="-303477" algn="l">
              <a:buSzPct val="90000"/>
              <a:buChar char="•"/>
              <a:defRPr sz="4800" cap="all" spc="768">
                <a:latin typeface="+mj-lt"/>
                <a:ea typeface="+mj-ea"/>
                <a:cs typeface="+mj-cs"/>
                <a:sym typeface="Gill Sans Light"/>
              </a:defRPr>
            </a:pPr>
            <a:r>
              <a:rPr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AUTOMATION OF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SORTING (AI)</a:t>
            </a:r>
          </a:p>
          <a:p>
            <a:pPr marL="303477" indent="-303477" algn="l">
              <a:buSzPct val="90000"/>
              <a:buChar char="•"/>
              <a:defRPr sz="4800" cap="all" spc="768">
                <a:latin typeface="+mj-lt"/>
                <a:ea typeface="+mj-ea"/>
                <a:cs typeface="+mj-cs"/>
                <a:sym typeface="Gill Sans Light"/>
              </a:defRPr>
            </a:pP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3477" indent="-303477" algn="l">
              <a:buSzPct val="90000"/>
              <a:buChar char="•"/>
              <a:defRPr sz="4800" cap="all" spc="768">
                <a:latin typeface="+mj-lt"/>
                <a:ea typeface="+mj-ea"/>
                <a:cs typeface="+mj-cs"/>
                <a:sym typeface="Gill Sans Light"/>
              </a:defRPr>
            </a:pP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3477" indent="-303477" algn="l">
              <a:buSzPct val="90000"/>
              <a:buChar char="•"/>
              <a:defRPr sz="4800" cap="all" spc="768">
                <a:latin typeface="+mj-lt"/>
                <a:ea typeface="+mj-ea"/>
                <a:cs typeface="+mj-cs"/>
                <a:sym typeface="Gill Sans Light"/>
              </a:defRPr>
            </a:pPr>
            <a:r>
              <a:rPr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CURATORS OF DATA IN CONTROL</a:t>
            </a:r>
          </a:p>
        </p:txBody>
      </p:sp>
      <p:sp>
        <p:nvSpPr>
          <p:cNvPr id="226" name="BOOKS, NEWS, MUSIC, VIDEO, COMMERCE"/>
          <p:cNvSpPr txBox="1"/>
          <p:nvPr/>
        </p:nvSpPr>
        <p:spPr>
          <a:xfrm>
            <a:off x="639423" y="1129248"/>
            <a:ext cx="7953291" cy="47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>
            <a:normAutofit/>
          </a:bodyPr>
          <a:lstStyle>
            <a:lvl1pPr>
              <a:defRPr sz="3200" cap="all" spc="512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r>
              <a:rPr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NEWS, MUSIC, VIDEO, COMMERCE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ARE WE GOING TO WIDEN THE WEALTH GAP?"/>
          <p:cNvSpPr txBox="1">
            <a:spLocks noGrp="1"/>
          </p:cNvSpPr>
          <p:nvPr>
            <p:ph type="title"/>
          </p:nvPr>
        </p:nvSpPr>
        <p:spPr>
          <a:xfrm>
            <a:off x="1500495" y="265303"/>
            <a:ext cx="6161485" cy="83629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/>
          </a:lstStyle>
          <a:p>
            <a:r>
              <a:rPr dirty="0"/>
              <a:t>ARE WE GOING TO WIDEN THE WEALTH GAP?</a:t>
            </a:r>
          </a:p>
        </p:txBody>
      </p:sp>
      <p:pic>
        <p:nvPicPr>
          <p:cNvPr id="301" name="main-qimg-dc2405984e2b783ed92b79c9d1961cfc.png" descr="main-qimg-dc2405984e2b783ed92b79c9d1961cf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579" y="3579466"/>
            <a:ext cx="4232497" cy="313917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ACCUMULATION OF IP…"/>
          <p:cNvSpPr txBox="1"/>
          <p:nvPr/>
        </p:nvSpPr>
        <p:spPr>
          <a:xfrm>
            <a:off x="5816339" y="4730905"/>
            <a:ext cx="3061702" cy="836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>
            <a:normAutofit/>
          </a:bodyPr>
          <a:lstStyle/>
          <a:p>
            <a:pPr>
              <a:defRPr sz="3200" cap="all" spc="512">
                <a:solidFill>
                  <a:srgbClr val="FEFC83"/>
                </a:solidFill>
              </a:defRPr>
            </a:pPr>
            <a:r>
              <a:rPr sz="1200" dirty="0"/>
              <a:t>ACCUMULATION OF IP</a:t>
            </a:r>
          </a:p>
          <a:p>
            <a:pPr>
              <a:defRPr sz="3200" cap="all" spc="512">
                <a:solidFill>
                  <a:srgbClr val="FEFC83"/>
                </a:solidFill>
              </a:defRPr>
            </a:pPr>
            <a:endParaRPr sz="1200" dirty="0"/>
          </a:p>
          <a:p>
            <a:pPr>
              <a:defRPr sz="3200" cap="all" spc="512">
                <a:solidFill>
                  <a:srgbClr val="FEFC83"/>
                </a:solidFill>
              </a:defRPr>
            </a:pPr>
            <a:r>
              <a:rPr sz="1200" dirty="0"/>
              <a:t>VC MODEL</a:t>
            </a:r>
          </a:p>
        </p:txBody>
      </p:sp>
      <p:pic>
        <p:nvPicPr>
          <p:cNvPr id="303" name="Screen Shot 2017-06-27 at 07.51.40.png" descr="Screen Shot 2017-06-27 at 07.51.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9852" y="1315211"/>
            <a:ext cx="5523950" cy="2063261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DAILY MAIL"/>
          <p:cNvSpPr txBox="1"/>
          <p:nvPr/>
        </p:nvSpPr>
        <p:spPr>
          <a:xfrm>
            <a:off x="6270817" y="2135702"/>
            <a:ext cx="2152745" cy="370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>
            <a:normAutofit/>
          </a:bodyPr>
          <a:lstStyle>
            <a:lvl1pPr>
              <a:defRPr sz="2400" cap="all" spc="384">
                <a:solidFill>
                  <a:srgbClr val="FEFC83"/>
                </a:solidFill>
              </a:defRPr>
            </a:lvl1pPr>
          </a:lstStyle>
          <a:p>
            <a:r>
              <a:rPr sz="1800" dirty="0"/>
              <a:t>DAILY MAIL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WHAT HAPPENS if a few companies control all decision support?"/>
          <p:cNvSpPr txBox="1">
            <a:spLocks noGrp="1"/>
          </p:cNvSpPr>
          <p:nvPr>
            <p:ph type="title"/>
          </p:nvPr>
        </p:nvSpPr>
        <p:spPr>
          <a:xfrm>
            <a:off x="655782" y="614289"/>
            <a:ext cx="7934036" cy="10195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80454">
              <a:defRPr sz="5890" spc="942"/>
            </a:lvl1pPr>
          </a:lstStyle>
          <a:p>
            <a:r>
              <a:rPr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HAPPENS if a few companies control all decision support?</a:t>
            </a:r>
          </a:p>
        </p:txBody>
      </p:sp>
      <p:grpSp>
        <p:nvGrpSpPr>
          <p:cNvPr id="310" name="Group"/>
          <p:cNvGrpSpPr/>
          <p:nvPr/>
        </p:nvGrpSpPr>
        <p:grpSpPr>
          <a:xfrm>
            <a:off x="133949" y="2141910"/>
            <a:ext cx="3361992" cy="3117489"/>
            <a:chOff x="0" y="0"/>
            <a:chExt cx="8965312" cy="8313301"/>
          </a:xfrm>
        </p:grpSpPr>
        <p:pic>
          <p:nvPicPr>
            <p:cNvPr id="308" name="103666044-RTX2AQXH.530x298.jpg" descr="103666044-RTX2AQXH.530x298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965313" cy="50408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9" name="S6_Cambridge_Analytica.jpeg" descr="S6_Cambridge_Analytica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00365" y="5475499"/>
              <a:ext cx="5044982" cy="28378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" name="Screen Shot 2017-09-13 at 15.17.08.png" descr="Screen Shot 2017-09-13 at 15.17.08.png">
            <a:extLst>
              <a:ext uri="{FF2B5EF4-FFF2-40B4-BE49-F238E27FC236}">
                <a16:creationId xmlns:a16="http://schemas.microsoft.com/office/drawing/2014/main" xmlns="" id="{651F6F85-443F-1C44-9776-0974783E7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8901" y="2141910"/>
            <a:ext cx="5535099" cy="351454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Is ubi the answer?">
            <a:extLst>
              <a:ext uri="{FF2B5EF4-FFF2-40B4-BE49-F238E27FC236}">
                <a16:creationId xmlns:a16="http://schemas.microsoft.com/office/drawing/2014/main" xmlns="" id="{9D8E2FD9-627D-FE46-86F1-DF588732F388}"/>
              </a:ext>
            </a:extLst>
          </p:cNvPr>
          <p:cNvSpPr txBox="1"/>
          <p:nvPr/>
        </p:nvSpPr>
        <p:spPr>
          <a:xfrm>
            <a:off x="1474662" y="6013043"/>
            <a:ext cx="6296276" cy="46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>
            <a:normAutofit/>
          </a:bodyPr>
          <a:lstStyle>
            <a:lvl1pPr>
              <a:defRPr sz="3200" cap="all" spc="512">
                <a:solidFill>
                  <a:srgbClr val="FEFC83"/>
                </a:solidFill>
              </a:defRPr>
            </a:lvl1pPr>
          </a:lstStyle>
          <a:p>
            <a:r>
              <a:rPr lang="en-GB" sz="1200" dirty="0"/>
              <a:t>PURCHASING DECISIONS BASED ON PERSONALISED“HEALTH BENEFITS”</a:t>
            </a:r>
            <a:endParaRPr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WHAT IS THE END GAME…"/>
          <p:cNvSpPr txBox="1">
            <a:spLocks noGrp="1"/>
          </p:cNvSpPr>
          <p:nvPr>
            <p:ph type="title"/>
          </p:nvPr>
        </p:nvSpPr>
        <p:spPr>
          <a:xfrm>
            <a:off x="1491258" y="994976"/>
            <a:ext cx="6161485" cy="83629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t>WHAT IS THE END GAME</a:t>
            </a:r>
          </a:p>
          <a:p>
            <a:pPr algn="ctr"/>
            <a:r>
              <a:t>For SOCIETY?</a:t>
            </a:r>
          </a:p>
        </p:txBody>
      </p:sp>
      <p:pic>
        <p:nvPicPr>
          <p:cNvPr id="318" name="WALL-E-382.jpg" descr="WALL-E-38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2914" y="1772448"/>
            <a:ext cx="4458173" cy="1854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Wt9KNU.gif" descr="IWt9KNU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6766" y="3748627"/>
            <a:ext cx="3750469" cy="156716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Is ubi the answer?"/>
          <p:cNvSpPr txBox="1"/>
          <p:nvPr/>
        </p:nvSpPr>
        <p:spPr>
          <a:xfrm>
            <a:off x="1423862" y="5570657"/>
            <a:ext cx="6296276" cy="303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>
            <a:normAutofit/>
          </a:bodyPr>
          <a:lstStyle>
            <a:lvl1pPr>
              <a:defRPr sz="3200" cap="all" spc="512">
                <a:solidFill>
                  <a:srgbClr val="FEFC83"/>
                </a:solidFill>
              </a:defRPr>
            </a:lvl1pPr>
          </a:lstStyle>
          <a:p>
            <a:r>
              <a:rPr sz="1200" dirty="0"/>
              <a:t>Is </a:t>
            </a:r>
            <a:r>
              <a:rPr sz="1200" dirty="0" err="1"/>
              <a:t>ubi</a:t>
            </a:r>
            <a:r>
              <a:rPr sz="1200" dirty="0"/>
              <a:t> the answer?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AND DON’t GET ME STARTED…"/>
          <p:cNvSpPr txBox="1">
            <a:spLocks noGrp="1"/>
          </p:cNvSpPr>
          <p:nvPr>
            <p:ph type="title"/>
          </p:nvPr>
        </p:nvSpPr>
        <p:spPr>
          <a:xfrm>
            <a:off x="1491258" y="981581"/>
            <a:ext cx="6161485" cy="83629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t>AND DON’t GET ME STARTED</a:t>
            </a:r>
          </a:p>
          <a:p>
            <a:pPr algn="ctr"/>
            <a:r>
              <a:t>ON SUPERINTELLIGENCE!</a:t>
            </a:r>
          </a:p>
        </p:txBody>
      </p:sp>
      <p:pic>
        <p:nvPicPr>
          <p:cNvPr id="330" name="G1.jpg" descr="G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7810" y="1841710"/>
            <a:ext cx="4828381" cy="3271980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Does it have to be super intelligent to be dangerous?…"/>
          <p:cNvSpPr txBox="1"/>
          <p:nvPr/>
        </p:nvSpPr>
        <p:spPr>
          <a:xfrm>
            <a:off x="1423862" y="5332475"/>
            <a:ext cx="6296276" cy="52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>
            <a:normAutofit fontScale="92500" lnSpcReduction="10000"/>
          </a:bodyPr>
          <a:lstStyle/>
          <a:p>
            <a:pPr>
              <a:defRPr sz="3200" cap="all" spc="512">
                <a:solidFill>
                  <a:srgbClr val="FEFC83"/>
                </a:solidFill>
              </a:defRPr>
            </a:pPr>
            <a:r>
              <a:rPr sz="1200"/>
              <a:t>Does it have to be super intelligent to be dangerous?</a:t>
            </a:r>
          </a:p>
          <a:p>
            <a:pPr>
              <a:defRPr sz="3200" cap="all" spc="512">
                <a:solidFill>
                  <a:srgbClr val="FEFC83"/>
                </a:solidFill>
              </a:defRPr>
            </a:pPr>
            <a:r>
              <a:rPr sz="1200"/>
              <a:t>Or just hyper-connected?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ERIENCE">
            <a:extLst>
              <a:ext uri="{FF2B5EF4-FFF2-40B4-BE49-F238E27FC236}">
                <a16:creationId xmlns:a16="http://schemas.microsoft.com/office/drawing/2014/main" xmlns="" id="{EAC4112A-5B62-B14E-9C3D-B168B7272A95}"/>
              </a:ext>
            </a:extLst>
          </p:cNvPr>
          <p:cNvSpPr txBox="1">
            <a:spLocks/>
          </p:cNvSpPr>
          <p:nvPr/>
        </p:nvSpPr>
        <p:spPr>
          <a:xfrm>
            <a:off x="1363892" y="348321"/>
            <a:ext cx="6161485" cy="56607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1pPr>
            <a:lvl2pPr marL="0" marR="0" indent="8572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2pPr>
            <a:lvl3pPr marL="0" marR="0" indent="17145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3pPr>
            <a:lvl4pPr marL="0" marR="0" indent="25717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4pPr>
            <a:lvl5pPr marL="0" marR="0" indent="34290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5pPr>
            <a:lvl6pPr marL="0" marR="0" indent="42862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6pPr>
            <a:lvl7pPr marL="0" marR="0" indent="51435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7pPr>
            <a:lvl8pPr marL="0" marR="0" indent="60007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8pPr>
            <a:lvl9pPr marL="0" marR="0" indent="68580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9pPr>
          </a:lstStyle>
          <a:p>
            <a:pPr hangingPunct="1"/>
            <a:r>
              <a:rPr lang="en-GB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 ROLE</a:t>
            </a:r>
          </a:p>
        </p:txBody>
      </p:sp>
      <p:sp>
        <p:nvSpPr>
          <p:cNvPr id="4" name="CONSULTANT RADIOLOGIST…">
            <a:extLst>
              <a:ext uri="{FF2B5EF4-FFF2-40B4-BE49-F238E27FC236}">
                <a16:creationId xmlns:a16="http://schemas.microsoft.com/office/drawing/2014/main" xmlns="" id="{1CF79905-3E05-9147-8CC4-501286EAF5AE}"/>
              </a:ext>
            </a:extLst>
          </p:cNvPr>
          <p:cNvSpPr txBox="1"/>
          <p:nvPr/>
        </p:nvSpPr>
        <p:spPr>
          <a:xfrm>
            <a:off x="496088" y="1339272"/>
            <a:ext cx="8204567" cy="499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IT CALLED “DECISION SUPPORT”? – what is benefit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Will you over-rule an AI recommendation (SKILL / LIABILITY)?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WE / JOURNALS HAVE MULTIDISCIPLINARY expertise to ASSESS TRIALS?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do we move from recommendation to automated decision making?</a:t>
            </a:r>
          </a:p>
          <a:p>
            <a:pPr algn="l"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385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ERIENCE">
            <a:extLst>
              <a:ext uri="{FF2B5EF4-FFF2-40B4-BE49-F238E27FC236}">
                <a16:creationId xmlns:a16="http://schemas.microsoft.com/office/drawing/2014/main" xmlns="" id="{EAC4112A-5B62-B14E-9C3D-B168B7272A95}"/>
              </a:ext>
            </a:extLst>
          </p:cNvPr>
          <p:cNvSpPr txBox="1">
            <a:spLocks/>
          </p:cNvSpPr>
          <p:nvPr/>
        </p:nvSpPr>
        <p:spPr>
          <a:xfrm>
            <a:off x="1363892" y="348321"/>
            <a:ext cx="6161485" cy="56607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1pPr>
            <a:lvl2pPr marL="0" marR="0" indent="8572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2pPr>
            <a:lvl3pPr marL="0" marR="0" indent="17145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3pPr>
            <a:lvl4pPr marL="0" marR="0" indent="25717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4pPr>
            <a:lvl5pPr marL="0" marR="0" indent="34290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5pPr>
            <a:lvl6pPr marL="0" marR="0" indent="42862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6pPr>
            <a:lvl7pPr marL="0" marR="0" indent="51435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7pPr>
            <a:lvl8pPr marL="0" marR="0" indent="60007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8pPr>
            <a:lvl9pPr marL="0" marR="0" indent="68580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9pPr>
          </a:lstStyle>
          <a:p>
            <a:pPr hangingPunct="1"/>
            <a:r>
              <a:rPr lang="en-GB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NHS ROLE</a:t>
            </a:r>
          </a:p>
        </p:txBody>
      </p:sp>
      <p:sp>
        <p:nvSpPr>
          <p:cNvPr id="4" name="CONSULTANT RADIOLOGIST…">
            <a:extLst>
              <a:ext uri="{FF2B5EF4-FFF2-40B4-BE49-F238E27FC236}">
                <a16:creationId xmlns:a16="http://schemas.microsoft.com/office/drawing/2014/main" xmlns="" id="{1CF79905-3E05-9147-8CC4-501286EAF5AE}"/>
              </a:ext>
            </a:extLst>
          </p:cNvPr>
          <p:cNvSpPr txBox="1"/>
          <p:nvPr/>
        </p:nvSpPr>
        <p:spPr>
          <a:xfrm>
            <a:off x="496088" y="1339272"/>
            <a:ext cx="8204567" cy="499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owns the AI?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IS LIABLE FOR ERRORS?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WE HAVE EXPERTISE TO REGULATE THIS?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we move from a publicly run system to a single payer multinational provider model?</a:t>
            </a:r>
          </a:p>
          <a:p>
            <a:pPr algn="l"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286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ERIENCE">
            <a:extLst>
              <a:ext uri="{FF2B5EF4-FFF2-40B4-BE49-F238E27FC236}">
                <a16:creationId xmlns:a16="http://schemas.microsoft.com/office/drawing/2014/main" xmlns="" id="{EAC4112A-5B62-B14E-9C3D-B168B7272A95}"/>
              </a:ext>
            </a:extLst>
          </p:cNvPr>
          <p:cNvSpPr txBox="1">
            <a:spLocks/>
          </p:cNvSpPr>
          <p:nvPr/>
        </p:nvSpPr>
        <p:spPr>
          <a:xfrm>
            <a:off x="1363892" y="348321"/>
            <a:ext cx="6161485" cy="56607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1pPr>
            <a:lvl2pPr marL="0" marR="0" indent="8572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2pPr>
            <a:lvl3pPr marL="0" marR="0" indent="17145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3pPr>
            <a:lvl4pPr marL="0" marR="0" indent="25717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4pPr>
            <a:lvl5pPr marL="0" marR="0" indent="34290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5pPr>
            <a:lvl6pPr marL="0" marR="0" indent="42862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6pPr>
            <a:lvl7pPr marL="0" marR="0" indent="51435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7pPr>
            <a:lvl8pPr marL="0" marR="0" indent="60007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8pPr>
            <a:lvl9pPr marL="0" marR="0" indent="68580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9pPr>
          </a:lstStyle>
          <a:p>
            <a:pPr hangingPunct="1"/>
            <a:r>
              <a:rPr lang="en-GB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ORIGIN</a:t>
            </a:r>
          </a:p>
        </p:txBody>
      </p:sp>
      <p:sp>
        <p:nvSpPr>
          <p:cNvPr id="4" name="CONSULTANT RADIOLOGIST…">
            <a:extLst>
              <a:ext uri="{FF2B5EF4-FFF2-40B4-BE49-F238E27FC236}">
                <a16:creationId xmlns:a16="http://schemas.microsoft.com/office/drawing/2014/main" xmlns="" id="{1CF79905-3E05-9147-8CC4-501286EAF5AE}"/>
              </a:ext>
            </a:extLst>
          </p:cNvPr>
          <p:cNvSpPr txBox="1"/>
          <p:nvPr/>
        </p:nvSpPr>
        <p:spPr>
          <a:xfrm>
            <a:off x="496088" y="1339272"/>
            <a:ext cx="8204567" cy="499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>
            <a:normAutofit fontScale="92500"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TRAINING </a:t>
            </a:r>
            <a:r>
              <a:rPr lang="en-GB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GOOD ENOUGH?</a:t>
            </a:r>
          </a:p>
          <a:p>
            <a:pPr algn="l"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WE GETTING THE DATA?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IT informed consent? </a:t>
            </a:r>
            <a:b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is it granular and updatable?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data be truly anonymised?</a:t>
            </a: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OWNS THE IP?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313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ERIENCE">
            <a:extLst>
              <a:ext uri="{FF2B5EF4-FFF2-40B4-BE49-F238E27FC236}">
                <a16:creationId xmlns:a16="http://schemas.microsoft.com/office/drawing/2014/main" xmlns="" id="{EAC4112A-5B62-B14E-9C3D-B168B7272A95}"/>
              </a:ext>
            </a:extLst>
          </p:cNvPr>
          <p:cNvSpPr txBox="1">
            <a:spLocks/>
          </p:cNvSpPr>
          <p:nvPr/>
        </p:nvSpPr>
        <p:spPr>
          <a:xfrm>
            <a:off x="1363892" y="348321"/>
            <a:ext cx="6161485" cy="56607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1pPr>
            <a:lvl2pPr marL="0" marR="0" indent="8572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2pPr>
            <a:lvl3pPr marL="0" marR="0" indent="17145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3pPr>
            <a:lvl4pPr marL="0" marR="0" indent="25717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4pPr>
            <a:lvl5pPr marL="0" marR="0" indent="34290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5pPr>
            <a:lvl6pPr marL="0" marR="0" indent="42862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6pPr>
            <a:lvl7pPr marL="0" marR="0" indent="51435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7pPr>
            <a:lvl8pPr marL="0" marR="0" indent="60007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8pPr>
            <a:lvl9pPr marL="0" marR="0" indent="68580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9pPr>
          </a:lstStyle>
          <a:p>
            <a:pPr hangingPunct="1"/>
            <a:r>
              <a:rPr lang="en-GB" sz="3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  <a:endParaRPr lang="en-GB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SULTANT RADIOLOGIST…">
            <a:extLst>
              <a:ext uri="{FF2B5EF4-FFF2-40B4-BE49-F238E27FC236}">
                <a16:creationId xmlns:a16="http://schemas.microsoft.com/office/drawing/2014/main" xmlns="" id="{1CF79905-3E05-9147-8CC4-501286EAF5AE}"/>
              </a:ext>
            </a:extLst>
          </p:cNvPr>
          <p:cNvSpPr txBox="1"/>
          <p:nvPr/>
        </p:nvSpPr>
        <p:spPr>
          <a:xfrm>
            <a:off x="701963" y="1413164"/>
            <a:ext cx="4858327" cy="3029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AUDIT A </a:t>
            </a:r>
            <a:r>
              <a:rPr lang="en-GB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NeURAL</a:t>
            </a: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net output (XAI)?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STOP MANIPULATION?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There potential issues with unconstrained AI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machine_learning.png" descr="machine_learning.png">
            <a:extLst>
              <a:ext uri="{FF2B5EF4-FFF2-40B4-BE49-F238E27FC236}">
                <a16:creationId xmlns:a16="http://schemas.microsoft.com/office/drawing/2014/main" xmlns="" id="{03871CDB-B110-C640-8BD8-C0B1847E8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33395" y="1154545"/>
            <a:ext cx="3137320" cy="3712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SvV7Py4.png" descr="SvV7Py4.png">
            <a:extLst>
              <a:ext uri="{FF2B5EF4-FFF2-40B4-BE49-F238E27FC236}">
                <a16:creationId xmlns:a16="http://schemas.microsoft.com/office/drawing/2014/main" xmlns="" id="{E5BD87A8-816F-0C41-98C8-67A762403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5996" y="4797123"/>
            <a:ext cx="4170260" cy="1764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cd3674e5fe814860c85227f61c52d200.jpg" descr="cd3674e5fe814860c85227f61c52d200.jpg">
            <a:extLst>
              <a:ext uri="{FF2B5EF4-FFF2-40B4-BE49-F238E27FC236}">
                <a16:creationId xmlns:a16="http://schemas.microsoft.com/office/drawing/2014/main" xmlns="" id="{5787993B-ECAD-C44A-9D8A-8A34B95539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t="25312" r="67405" b="49688"/>
          <a:stretch/>
        </p:blipFill>
        <p:spPr>
          <a:xfrm>
            <a:off x="6252793" y="4991014"/>
            <a:ext cx="2098524" cy="15571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838842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creen Shot 2019-05-14 at 23.42.20.png" descr="Screen Shot 2019-05-14 at 23.42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1978" y="126791"/>
            <a:ext cx="5642438" cy="2801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Screen Shot 2019-05-14 at 23.42.28.png" descr="Screen Shot 2019-05-14 at 23.42.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1978" y="3091632"/>
            <a:ext cx="5642438" cy="3628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creen Shot 2019-05-14 at 23.54.57.png" descr="Screen Shot 2019-05-14 at 23.54.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42" y="692727"/>
            <a:ext cx="5813187" cy="2059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Screen Shot 2019-05-14 at 23.55.15.png" descr="Screen Shot 2019-05-14 at 23.55.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42" y="3032829"/>
            <a:ext cx="5818990" cy="3035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Screen Shot 2019-05-14 at 23.57.00.png" descr="Screen Shot 2019-05-14 at 23.57.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38981" y="14876"/>
            <a:ext cx="2974109" cy="6833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ERIENCE">
            <a:extLst>
              <a:ext uri="{FF2B5EF4-FFF2-40B4-BE49-F238E27FC236}">
                <a16:creationId xmlns:a16="http://schemas.microsoft.com/office/drawing/2014/main" xmlns="" id="{EAC4112A-5B62-B14E-9C3D-B168B7272A95}"/>
              </a:ext>
            </a:extLst>
          </p:cNvPr>
          <p:cNvSpPr txBox="1">
            <a:spLocks/>
          </p:cNvSpPr>
          <p:nvPr/>
        </p:nvSpPr>
        <p:spPr>
          <a:xfrm>
            <a:off x="1363892" y="348321"/>
            <a:ext cx="6161485" cy="56607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1pPr>
            <a:lvl2pPr marL="0" marR="0" indent="8572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2pPr>
            <a:lvl3pPr marL="0" marR="0" indent="17145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3pPr>
            <a:lvl4pPr marL="0" marR="0" indent="25717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4pPr>
            <a:lvl5pPr marL="0" marR="0" indent="34290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5pPr>
            <a:lvl6pPr marL="0" marR="0" indent="42862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6pPr>
            <a:lvl7pPr marL="0" marR="0" indent="51435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7pPr>
            <a:lvl8pPr marL="0" marR="0" indent="600075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8pPr>
            <a:lvl9pPr marL="0" marR="0" indent="685800" algn="l" defTabSz="3080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5" b="0" i="0" u="none" strike="noStrike" cap="all" spc="372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9pPr>
          </a:lstStyle>
          <a:p>
            <a:pPr hangingPunct="1"/>
            <a:r>
              <a:rPr lang="en-GB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LARGER SCALE</a:t>
            </a:r>
          </a:p>
        </p:txBody>
      </p:sp>
      <p:sp>
        <p:nvSpPr>
          <p:cNvPr id="4" name="CONSULTANT RADIOLOGIST…">
            <a:extLst>
              <a:ext uri="{FF2B5EF4-FFF2-40B4-BE49-F238E27FC236}">
                <a16:creationId xmlns:a16="http://schemas.microsoft.com/office/drawing/2014/main" xmlns="" id="{1CF79905-3E05-9147-8CC4-501286EAF5AE}"/>
              </a:ext>
            </a:extLst>
          </p:cNvPr>
          <p:cNvSpPr txBox="1"/>
          <p:nvPr/>
        </p:nvSpPr>
        <p:spPr>
          <a:xfrm>
            <a:off x="496088" y="1339272"/>
            <a:ext cx="8204567" cy="499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PREDICT AI AS IT LEARNS AND EVOLVES OVER TIME?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YOU REGULATE THIS?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WE CREATING SYSTEMIC BIAS AT A MASSIVE SCALE?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lang="en-GB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r>
              <a:rPr lang="en-GB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TRAIN IT With “appropriate” values?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500" cap="all" spc="560">
                <a:solidFill>
                  <a:schemeClr val="accent1">
                    <a:hueOff val="738462"/>
                    <a:satOff val="-18692"/>
                    <a:lumOff val="-2464"/>
                  </a:schemeClr>
                </a:solidFill>
              </a:defRPr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721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OTENTIAL DANGERS REflect…"/>
          <p:cNvSpPr txBox="1">
            <a:spLocks noGrp="1"/>
          </p:cNvSpPr>
          <p:nvPr>
            <p:ph type="title"/>
          </p:nvPr>
        </p:nvSpPr>
        <p:spPr>
          <a:xfrm>
            <a:off x="1491258" y="2417822"/>
            <a:ext cx="6161485" cy="165541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I THINK AI WILL FIND A ROLE IN HEALTHCARE?</a:t>
            </a:r>
            <a:endParaRPr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Gill Sans Light"/>
        <a:ea typeface="Gill Sans Light"/>
        <a:cs typeface="Gill Sans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all" spc="512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Gill Sans Light"/>
        <a:ea typeface="Gill Sans Light"/>
        <a:cs typeface="Gill Sans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all" spc="512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323</Words>
  <Application>Microsoft Office PowerPoint</Application>
  <PresentationFormat>On-screen Show (4:3)</PresentationFormat>
  <Paragraphs>102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 Light</vt:lpstr>
      <vt:lpstr>Gill Sans</vt:lpstr>
      <vt:lpstr>Gill Sans Light</vt:lpstr>
      <vt:lpstr>Gill Sans SemiBold</vt:lpstr>
      <vt:lpstr>Lucida Grande</vt:lpstr>
      <vt:lpstr>Open Sans</vt:lpstr>
      <vt:lpstr>New_Template1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THINK AI WILL FIND A ROLE IN HEALTHCARE?</vt:lpstr>
      <vt:lpstr>What have other industries taught us?</vt:lpstr>
      <vt:lpstr>ARE WE GOING TO WIDEN THE WEALTH GAP?</vt:lpstr>
      <vt:lpstr>WHAT HAPPENS if a few companies control all decision support?</vt:lpstr>
      <vt:lpstr>WHAT IS THE END GAME For SOCIETY?</vt:lpstr>
      <vt:lpstr>AND DON’t GET ME STARTED ON SUPERINTELLIGENCE!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LLOYD, Annabel C</dc:creator>
  <cp:lastModifiedBy>LLOYD, Annabel C</cp:lastModifiedBy>
  <cp:revision>17</cp:revision>
  <dcterms:modified xsi:type="dcterms:W3CDTF">2019-09-09T13:56:18Z</dcterms:modified>
</cp:coreProperties>
</file>