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69" r:id="rId5"/>
    <p:sldId id="260" r:id="rId6"/>
    <p:sldId id="292" r:id="rId7"/>
    <p:sldId id="274" r:id="rId8"/>
    <p:sldId id="293" r:id="rId9"/>
    <p:sldId id="289" r:id="rId10"/>
    <p:sldId id="290" r:id="rId11"/>
    <p:sldId id="291" r:id="rId12"/>
    <p:sldId id="294" r:id="rId13"/>
    <p:sldId id="288" r:id="rId14"/>
  </p:sldIdLst>
  <p:sldSz cx="12192000" cy="6858000"/>
  <p:notesSz cx="6797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EFFCF7A6-DDCD-453A-8A79-5F540EB3E1A9}">
  <a:tblStyle styleId="{EFFCF7A6-DDCD-453A-8A79-5F540EB3E1A9}" styleName="IMechE Table 1">
    <a:wholeTbl>
      <a:tcTxStyle>
        <a:fontRef idx="minor">
          <a:srgbClr val="594B44"/>
        </a:fontRef>
        <a:srgbClr val="594B44"/>
      </a:tcTxStyle>
      <a:tcStyle>
        <a:tcBdr>
          <a:left>
            <a:ln w="0" cmpd="sng">
              <a:solidFill>
                <a:schemeClr val="lt1"/>
              </a:solidFill>
            </a:ln>
          </a:left>
          <a:right>
            <a:ln w="0" cmpd="sng">
              <a:solidFill>
                <a:schemeClr val="lt1"/>
              </a:solidFill>
            </a:ln>
          </a:right>
          <a:top>
            <a:ln w="0" cmpd="sng">
              <a:solidFill>
                <a:schemeClr val="lt1"/>
              </a:solidFill>
            </a:ln>
          </a:top>
          <a:bottom>
            <a:ln w="0" cmpd="sng">
              <a:solidFill>
                <a:schemeClr val="lt1"/>
              </a:solidFill>
            </a:ln>
          </a:bottom>
          <a:insideH>
            <a:ln w="3810" cmpd="sng">
              <a:solidFill>
                <a:srgbClr val="594B44"/>
              </a:solidFill>
            </a:ln>
          </a:insideH>
          <a:insideV>
            <a:ln w="3810" cmpd="sng">
              <a:solidFill>
                <a:srgbClr val="594B44"/>
              </a:solidFill>
            </a:ln>
          </a:insideV>
        </a:tcBdr>
        <a:fill>
          <a:solidFill>
            <a:schemeClr val="lt1"/>
          </a:solidFill>
        </a:fill>
      </a:tcStyle>
    </a:wholeTbl>
    <a:firstRow>
      <a:tcTxStyle b="on">
        <a:fontRef idx="minor">
          <a:srgbClr val="594B44"/>
        </a:fontRef>
        <a:srgbClr val="594B44"/>
      </a:tcTxStyle>
      <a:tcStyle>
        <a:tcBdr>
          <a:left>
            <a:ln w="0" cmpd="sng">
              <a:solidFill>
                <a:schemeClr val="accent1"/>
              </a:solidFill>
            </a:ln>
          </a:left>
          <a:right>
            <a:ln w="0" cmpd="sng">
              <a:solidFill>
                <a:schemeClr val="accent1"/>
              </a:solidFill>
            </a:ln>
          </a:right>
          <a:top>
            <a:ln w="0" cmpd="sng">
              <a:solidFill>
                <a:schemeClr val="accent1"/>
              </a:solidFill>
            </a:ln>
          </a:top>
          <a:bottom>
            <a:ln w="9525" cmpd="sng">
              <a:solidFill>
                <a:srgbClr val="594B44"/>
              </a:solidFill>
            </a:ln>
          </a:bottom>
          <a:insideV>
            <a:ln w="3810" cmpd="sng">
              <a:solidFill>
                <a:srgbClr val="594B44"/>
              </a:solidFill>
            </a:ln>
          </a:insideV>
        </a:tcBdr>
        <a:fill>
          <a:solidFill>
            <a:schemeClr val="lt1"/>
          </a:solidFill>
        </a:fill>
      </a:tcStyle>
    </a:firstRow>
  </a:tblStyle>
  <a:tblStyle styleId="{91F1D461-A654-47A5-B3B9-7484F91A5B87}" styleName="IMechE Table 2">
    <a:wholeTbl>
      <a:tcTxStyle>
        <a:fontRef idx="minor">
          <a:srgbClr val="594B44"/>
        </a:fontRef>
        <a:srgbClr val="594B44"/>
      </a:tcTxStyle>
      <a:tcStyle>
        <a:tcBdr>
          <a:left>
            <a:ln w="0" cmpd="sng">
              <a:solidFill>
                <a:schemeClr val="lt1"/>
              </a:solidFill>
            </a:ln>
          </a:left>
          <a:right>
            <a:ln w="0" cmpd="sng">
              <a:solidFill>
                <a:schemeClr val="lt1"/>
              </a:solidFill>
            </a:ln>
          </a:right>
          <a:top>
            <a:ln w="0" cmpd="sng">
              <a:solidFill>
                <a:schemeClr val="lt1"/>
              </a:solidFill>
            </a:ln>
          </a:top>
          <a:bottom>
            <a:ln w="0" cmpd="sng">
              <a:solidFill>
                <a:schemeClr val="lt1"/>
              </a:solidFill>
            </a:ln>
          </a:bottom>
          <a:insideH>
            <a:ln w="0" cmpd="sng">
              <a:solidFill>
                <a:srgbClr val="594B44"/>
              </a:solidFill>
            </a:ln>
          </a:insideH>
          <a:insideV>
            <a:ln w="0" cmpd="sng">
              <a:solidFill>
                <a:srgbClr val="594B44"/>
              </a:solidFill>
            </a:ln>
          </a:insideV>
        </a:tcBdr>
        <a:fill>
          <a:solidFill>
            <a:schemeClr val="lt1"/>
          </a:solidFill>
        </a:fill>
      </a:tcStyle>
    </a:wholeTbl>
    <a:band2H>
      <a:tcStyle>
        <a:tcBdr/>
        <a:fill>
          <a:solidFill>
            <a:srgbClr val="E3EDFA"/>
          </a:solidFill>
        </a:fill>
      </a:tcStyle>
    </a:band2H>
    <a:firstRow>
      <a:tcTxStyle b="on">
        <a:fontRef idx="minor">
          <a:srgbClr val="594B44"/>
        </a:fontRef>
        <a:srgbClr val="594B44"/>
      </a:tcTxStyle>
      <a:tcStyle>
        <a:tcBdr>
          <a:left>
            <a:ln w="0" cmpd="sng">
              <a:solidFill>
                <a:schemeClr val="accent1"/>
              </a:solidFill>
            </a:ln>
          </a:left>
          <a:right>
            <a:ln w="0" cmpd="sng">
              <a:solidFill>
                <a:schemeClr val="accent1"/>
              </a:solidFill>
            </a:ln>
          </a:right>
          <a:top>
            <a:ln w="0" cmpd="sng">
              <a:solidFill>
                <a:schemeClr val="accent1"/>
              </a:solidFill>
            </a:ln>
          </a:top>
          <a:bottom>
            <a:ln w="3810" cmpd="sng">
              <a:solidFill>
                <a:srgbClr val="594B44"/>
              </a:solidFill>
            </a:ln>
          </a:bottom>
          <a:insideV>
            <a:ln w="0" cmpd="sng">
              <a:solidFill>
                <a:srgbClr val="594B44"/>
              </a:solidFill>
            </a:ln>
          </a:insideV>
        </a:tcBdr>
        <a:fill>
          <a:solidFill>
            <a:schemeClr val="l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223" autoAdjust="0"/>
    <p:restoredTop sz="83314" autoAdjust="0"/>
  </p:normalViewPr>
  <p:slideViewPr>
    <p:cSldViewPr snapToGrid="0" showGuides="1">
      <p:cViewPr varScale="1">
        <p:scale>
          <a:sx n="116" d="100"/>
          <a:sy n="116" d="100"/>
        </p:scale>
        <p:origin x="438"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215"/>
          </a:xfrm>
          <a:prstGeom prst="rect">
            <a:avLst/>
          </a:prstGeom>
        </p:spPr>
        <p:txBody>
          <a:bodyPr vert="horz" lIns="91440" tIns="45720" rIns="91440" bIns="45720" rtlCol="0"/>
          <a:lstStyle>
            <a:lvl1pPr algn="r">
              <a:defRPr sz="1200"/>
            </a:lvl1pPr>
          </a:lstStyle>
          <a:p>
            <a:fld id="{A486C862-6B4E-45C8-B34C-F65C0AAC8521}" type="datetimeFigureOut">
              <a:rPr lang="en-GB" smtClean="0"/>
              <a:t>21/10/2022</a:t>
            </a:fld>
            <a:endParaRPr lang="en-GB"/>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1600"/>
            <a:ext cx="2945659" cy="49821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1600"/>
            <a:ext cx="2945659" cy="498214"/>
          </a:xfrm>
          <a:prstGeom prst="rect">
            <a:avLst/>
          </a:prstGeom>
        </p:spPr>
        <p:txBody>
          <a:bodyPr vert="horz" lIns="91440" tIns="45720" rIns="91440" bIns="45720" rtlCol="0" anchor="b"/>
          <a:lstStyle>
            <a:lvl1pPr algn="r">
              <a:defRPr sz="1200"/>
            </a:lvl1pPr>
          </a:lstStyle>
          <a:p>
            <a:fld id="{F7D43D1C-3054-47A1-A8F6-19579F7A8FBB}" type="slidenum">
              <a:rPr lang="en-GB" smtClean="0"/>
              <a:t>‹#›</a:t>
            </a:fld>
            <a:endParaRPr lang="en-GB"/>
          </a:p>
        </p:txBody>
      </p:sp>
    </p:spTree>
    <p:extLst>
      <p:ext uri="{BB962C8B-B14F-4D97-AF65-F5344CB8AC3E}">
        <p14:creationId xmlns:p14="http://schemas.microsoft.com/office/powerpoint/2010/main" val="1963178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Slide layout: Cover</a:t>
            </a:r>
          </a:p>
          <a:p>
            <a:endParaRPr lang="en-GB" dirty="0"/>
          </a:p>
          <a:p>
            <a:r>
              <a:rPr lang="en-GB" dirty="0"/>
              <a:t>The background colour can be Light Blue, Blue, Light Green, Green, Light Yellow or Yellow.</a:t>
            </a:r>
          </a:p>
          <a:p>
            <a:r>
              <a:rPr lang="en-GB" dirty="0"/>
              <a:t>Please ensure there is sufficient contrast between the background and your other assets.</a:t>
            </a:r>
          </a:p>
          <a:p>
            <a:endParaRPr lang="en-GB" dirty="0"/>
          </a:p>
          <a:p>
            <a:r>
              <a:rPr lang="en-GB" dirty="0"/>
              <a:t>The logo should sit half the logo height from your headline and any content below the logo should be positioned at least the logo height below. This spacing has been built into its placeholder. </a:t>
            </a:r>
          </a:p>
        </p:txBody>
      </p:sp>
      <p:sp>
        <p:nvSpPr>
          <p:cNvPr id="4" name="Slide Number Placeholder 3"/>
          <p:cNvSpPr>
            <a:spLocks noGrp="1"/>
          </p:cNvSpPr>
          <p:nvPr>
            <p:ph type="sldNum" sz="quarter" idx="5"/>
          </p:nvPr>
        </p:nvSpPr>
        <p:spPr/>
        <p:txBody>
          <a:bodyPr/>
          <a:lstStyle/>
          <a:p>
            <a:fld id="{F7D43D1C-3054-47A1-A8F6-19579F7A8FBB}" type="slidenum">
              <a:rPr lang="en-GB" smtClean="0"/>
              <a:t>1</a:t>
            </a:fld>
            <a:endParaRPr lang="en-GB" dirty="0"/>
          </a:p>
        </p:txBody>
      </p:sp>
    </p:spTree>
    <p:extLst>
      <p:ext uri="{BB962C8B-B14F-4D97-AF65-F5344CB8AC3E}">
        <p14:creationId xmlns:p14="http://schemas.microsoft.com/office/powerpoint/2010/main" val="877697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two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F7D43D1C-3054-47A1-A8F6-19579F7A8FBB}" type="slidenum">
              <a:rPr lang="en-GB" smtClean="0"/>
              <a:t>2</a:t>
            </a:fld>
            <a:endParaRPr lang="en-GB" dirty="0"/>
          </a:p>
        </p:txBody>
      </p:sp>
    </p:spTree>
    <p:extLst>
      <p:ext uri="{BB962C8B-B14F-4D97-AF65-F5344CB8AC3E}">
        <p14:creationId xmlns:p14="http://schemas.microsoft.com/office/powerpoint/2010/main" val="25030642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3</a:t>
            </a:fld>
            <a:endParaRPr lang="en-GB" dirty="0"/>
          </a:p>
        </p:txBody>
      </p:sp>
    </p:spTree>
    <p:extLst>
      <p:ext uri="{BB962C8B-B14F-4D97-AF65-F5344CB8AC3E}">
        <p14:creationId xmlns:p14="http://schemas.microsoft.com/office/powerpoint/2010/main" val="921782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4</a:t>
            </a:fld>
            <a:endParaRPr lang="en-GB" dirty="0"/>
          </a:p>
        </p:txBody>
      </p:sp>
    </p:spTree>
    <p:extLst>
      <p:ext uri="{BB962C8B-B14F-4D97-AF65-F5344CB8AC3E}">
        <p14:creationId xmlns:p14="http://schemas.microsoft.com/office/powerpoint/2010/main" val="192618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5</a:t>
            </a:fld>
            <a:endParaRPr lang="en-GB" dirty="0"/>
          </a:p>
        </p:txBody>
      </p:sp>
    </p:spTree>
    <p:extLst>
      <p:ext uri="{BB962C8B-B14F-4D97-AF65-F5344CB8AC3E}">
        <p14:creationId xmlns:p14="http://schemas.microsoft.com/office/powerpoint/2010/main" val="1518819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6</a:t>
            </a:fld>
            <a:endParaRPr lang="en-GB" dirty="0"/>
          </a:p>
        </p:txBody>
      </p:sp>
    </p:spTree>
    <p:extLst>
      <p:ext uri="{BB962C8B-B14F-4D97-AF65-F5344CB8AC3E}">
        <p14:creationId xmlns:p14="http://schemas.microsoft.com/office/powerpoint/2010/main" val="3352933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7</a:t>
            </a:fld>
            <a:endParaRPr lang="en-GB" dirty="0"/>
          </a:p>
        </p:txBody>
      </p:sp>
    </p:spTree>
    <p:extLst>
      <p:ext uri="{BB962C8B-B14F-4D97-AF65-F5344CB8AC3E}">
        <p14:creationId xmlns:p14="http://schemas.microsoft.com/office/powerpoint/2010/main" val="33874885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t>Slide layout: Title and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dirty="0">
              <a:effectLst/>
              <a:latin typeface="Calibri" panose="020F0502020204030204" pitchFamily="34"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Times New Roman" panose="02020603050405020304" pitchFamily="18" charset="0"/>
              </a:rPr>
              <a:t>Keep copy succinct and digestible and try not to fill slides with text. Copy should support your presentation and not repeat it. Remember that white space is an important element of the layout and should be given equal weighting to text and graphics. If copy won’t fit on a single slide, don’t reduce the point size – run it across more slides. Text boxes can be staggered to make your layouts more dynamic. Use the grid as a guide when sizing and positioning your text boxes.</a:t>
            </a:r>
            <a:endParaRPr lang="en-GB" sz="1800" dirty="0">
              <a:effectLst/>
              <a:latin typeface="Calibri" panose="020F0502020204030204" pitchFamily="34" charset="0"/>
              <a:ea typeface="Calibri" panose="020F0502020204030204" pitchFamily="34" charset="0"/>
            </a:endParaRPr>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8</a:t>
            </a:fld>
            <a:endParaRPr lang="en-GB" dirty="0"/>
          </a:p>
        </p:txBody>
      </p:sp>
    </p:spTree>
    <p:extLst>
      <p:ext uri="{BB962C8B-B14F-4D97-AF65-F5344CB8AC3E}">
        <p14:creationId xmlns:p14="http://schemas.microsoft.com/office/powerpoint/2010/main" val="3476185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dirty="0"/>
              <a:t>Slide layout: Close</a:t>
            </a:r>
            <a:endParaRPr lang="en-GB" sz="1200" dirty="0"/>
          </a:p>
          <a:p>
            <a:endParaRPr lang="en-GB" dirty="0"/>
          </a:p>
        </p:txBody>
      </p:sp>
      <p:sp>
        <p:nvSpPr>
          <p:cNvPr id="4" name="Slide Number Placeholder 3"/>
          <p:cNvSpPr>
            <a:spLocks noGrp="1"/>
          </p:cNvSpPr>
          <p:nvPr>
            <p:ph type="sldNum" sz="quarter" idx="5"/>
          </p:nvPr>
        </p:nvSpPr>
        <p:spPr/>
        <p:txBody>
          <a:bodyPr/>
          <a:lstStyle/>
          <a:p>
            <a:fld id="{F7D43D1C-3054-47A1-A8F6-19579F7A8FBB}" type="slidenum">
              <a:rPr lang="en-GB" smtClean="0"/>
              <a:t>10</a:t>
            </a:fld>
            <a:endParaRPr lang="en-GB"/>
          </a:p>
        </p:txBody>
      </p:sp>
    </p:spTree>
    <p:extLst>
      <p:ext uri="{BB962C8B-B14F-4D97-AF65-F5344CB8AC3E}">
        <p14:creationId xmlns:p14="http://schemas.microsoft.com/office/powerpoint/2010/main" val="501675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2C7B1E9-80AA-47AF-846D-19B57F7AF83F}"/>
              </a:ext>
            </a:extLst>
          </p:cNvPr>
          <p:cNvSpPr>
            <a:spLocks noGrp="1"/>
          </p:cNvSpPr>
          <p:nvPr>
            <p:ph type="ctrTitle" hasCustomPrompt="1"/>
          </p:nvPr>
        </p:nvSpPr>
        <p:spPr>
          <a:xfrm>
            <a:off x="531813" y="607971"/>
            <a:ext cx="9144000" cy="572336"/>
          </a:xfrm>
          <a:prstGeom prst="rect">
            <a:avLst/>
          </a:prstGeom>
        </p:spPr>
        <p:txBody>
          <a:bodyPr anchor="t">
            <a:noAutofit/>
          </a:bodyPr>
          <a:lstStyle>
            <a:lvl1pPr algn="l">
              <a:lnSpc>
                <a:spcPts val="4800"/>
              </a:lnSpc>
              <a:defRPr sz="4800"/>
            </a:lvl1pPr>
          </a:lstStyle>
          <a:p>
            <a:r>
              <a:rPr lang="en-US" dirty="0"/>
              <a:t>Title</a:t>
            </a:r>
            <a:endParaRPr lang="en-GB" dirty="0"/>
          </a:p>
        </p:txBody>
      </p:sp>
      <p:sp>
        <p:nvSpPr>
          <p:cNvPr id="7" name="TextBox 6">
            <a:extLst>
              <a:ext uri="{FF2B5EF4-FFF2-40B4-BE49-F238E27FC236}">
                <a16:creationId xmlns:a16="http://schemas.microsoft.com/office/drawing/2014/main" xmlns="" id="{BFE36920-2317-4712-96EE-E0296D0C145A}"/>
              </a:ext>
            </a:extLst>
          </p:cNvPr>
          <p:cNvSpPr txBox="1"/>
          <p:nvPr userDrawn="1"/>
        </p:nvSpPr>
        <p:spPr>
          <a:xfrm>
            <a:off x="541338" y="6127489"/>
            <a:ext cx="5373687" cy="243656"/>
          </a:xfrm>
          <a:prstGeom prst="rect">
            <a:avLst/>
          </a:prstGeom>
          <a:noFill/>
        </p:spPr>
        <p:txBody>
          <a:bodyPr wrap="square" lIns="0" tIns="0" rIns="0" bIns="0" rtlCol="0">
            <a:spAutoFit/>
          </a:bodyPr>
          <a:lstStyle/>
          <a:p>
            <a:pPr>
              <a:lnSpc>
                <a:spcPts val="1920"/>
              </a:lnSpc>
            </a:pPr>
            <a:r>
              <a:rPr lang="en-GB" sz="1600" b="1" dirty="0">
                <a:solidFill>
                  <a:srgbClr val="E63312"/>
                </a:solidFill>
                <a:latin typeface="+mj-lt"/>
              </a:rPr>
              <a:t>Improving the world through engineering</a:t>
            </a:r>
          </a:p>
        </p:txBody>
      </p:sp>
      <p:sp>
        <p:nvSpPr>
          <p:cNvPr id="11" name="Text Placeholder 10">
            <a:extLst>
              <a:ext uri="{FF2B5EF4-FFF2-40B4-BE49-F238E27FC236}">
                <a16:creationId xmlns:a16="http://schemas.microsoft.com/office/drawing/2014/main" xmlns="" id="{138852E4-2105-474E-BF2F-BD180042F03E}"/>
              </a:ext>
            </a:extLst>
          </p:cNvPr>
          <p:cNvSpPr>
            <a:spLocks noGrp="1"/>
          </p:cNvSpPr>
          <p:nvPr>
            <p:ph type="body" sz="quarter" idx="13" hasCustomPrompt="1"/>
          </p:nvPr>
        </p:nvSpPr>
        <p:spPr>
          <a:xfrm>
            <a:off x="541338" y="3985200"/>
            <a:ext cx="1933575" cy="1349087"/>
          </a:xfrm>
        </p:spPr>
        <p:txBody>
          <a:bodyPr/>
          <a:lstStyle>
            <a:lvl1pPr>
              <a:lnSpc>
                <a:spcPts val="2250"/>
              </a:lnSpc>
              <a:defRPr/>
            </a:lvl1pPr>
          </a:lstStyle>
          <a:p>
            <a:pPr lvl="0"/>
            <a:r>
              <a:rPr lang="en-US" dirty="0"/>
              <a:t>Subtitle</a:t>
            </a:r>
            <a:endParaRPr lang="en-GB" dirty="0"/>
          </a:p>
        </p:txBody>
      </p:sp>
    </p:spTree>
    <p:extLst>
      <p:ext uri="{BB962C8B-B14F-4D97-AF65-F5344CB8AC3E}">
        <p14:creationId xmlns:p14="http://schemas.microsoft.com/office/powerpoint/2010/main" val="611406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eft half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6278563" y="539750"/>
            <a:ext cx="5373687" cy="788614"/>
          </a:xfrm>
          <a:prstGeom prst="rect">
            <a:avLst/>
          </a:prstGeom>
        </p:spPr>
        <p:txBody>
          <a:body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xmlns="" id="{4DC44E31-DF1E-4A69-A2D5-C3C730B064AA}"/>
              </a:ext>
            </a:extLst>
          </p:cNvPr>
          <p:cNvSpPr>
            <a:spLocks noGrp="1"/>
          </p:cNvSpPr>
          <p:nvPr>
            <p:ph idx="1"/>
          </p:nvPr>
        </p:nvSpPr>
        <p:spPr>
          <a:xfrm>
            <a:off x="6278563" y="2499915"/>
            <a:ext cx="5373687" cy="33945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9">
            <a:extLst>
              <a:ext uri="{FF2B5EF4-FFF2-40B4-BE49-F238E27FC236}">
                <a16:creationId xmlns:a16="http://schemas.microsoft.com/office/drawing/2014/main" xmlns="" id="{758971F5-D7C5-4F00-9E44-DFD4618259F9}"/>
              </a:ext>
            </a:extLst>
          </p:cNvPr>
          <p:cNvSpPr>
            <a:spLocks noGrp="1"/>
          </p:cNvSpPr>
          <p:nvPr>
            <p:ph type="body" sz="quarter" idx="13"/>
          </p:nvPr>
        </p:nvSpPr>
        <p:spPr>
          <a:xfrm>
            <a:off x="6278563" y="1547676"/>
            <a:ext cx="5373687" cy="732927"/>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8" name="Picture Placeholder 7">
            <a:extLst>
              <a:ext uri="{FF2B5EF4-FFF2-40B4-BE49-F238E27FC236}">
                <a16:creationId xmlns:a16="http://schemas.microsoft.com/office/drawing/2014/main" xmlns="" id="{ACF4A7B6-5119-4D7C-9C77-1C7DFE69AAF6}"/>
              </a:ext>
            </a:extLst>
          </p:cNvPr>
          <p:cNvSpPr>
            <a:spLocks noGrp="1"/>
          </p:cNvSpPr>
          <p:nvPr>
            <p:ph type="pic" sz="quarter" idx="14"/>
          </p:nvPr>
        </p:nvSpPr>
        <p:spPr>
          <a:xfrm>
            <a:off x="1588" y="-2242"/>
            <a:ext cx="5913437" cy="6858000"/>
          </a:xfrm>
        </p:spPr>
        <p:txBody>
          <a:bodyPr/>
          <a:lstStyle/>
          <a:p>
            <a:r>
              <a:rPr lang="en-US"/>
              <a:t>Click icon to add picture</a:t>
            </a:r>
            <a:endParaRPr lang="en-GB"/>
          </a:p>
        </p:txBody>
      </p:sp>
    </p:spTree>
    <p:extLst>
      <p:ext uri="{BB962C8B-B14F-4D97-AF65-F5344CB8AC3E}">
        <p14:creationId xmlns:p14="http://schemas.microsoft.com/office/powerpoint/2010/main" val="3636740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eft half inset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6278563" y="539750"/>
            <a:ext cx="5373687" cy="788614"/>
          </a:xfrm>
          <a:prstGeom prst="rect">
            <a:avLst/>
          </a:prstGeom>
        </p:spPr>
        <p:txBody>
          <a:bodyPr/>
          <a:lstStyle/>
          <a:p>
            <a:r>
              <a:rPr lang="en-US"/>
              <a:t>Click to edit Master title style</a:t>
            </a:r>
            <a:endParaRPr lang="en-GB" dirty="0"/>
          </a:p>
        </p:txBody>
      </p:sp>
      <p:sp>
        <p:nvSpPr>
          <p:cNvPr id="3" name="Content Placeholder 2">
            <a:extLst>
              <a:ext uri="{FF2B5EF4-FFF2-40B4-BE49-F238E27FC236}">
                <a16:creationId xmlns:a16="http://schemas.microsoft.com/office/drawing/2014/main" xmlns="" id="{4DC44E31-DF1E-4A69-A2D5-C3C730B064AA}"/>
              </a:ext>
            </a:extLst>
          </p:cNvPr>
          <p:cNvSpPr>
            <a:spLocks noGrp="1"/>
          </p:cNvSpPr>
          <p:nvPr>
            <p:ph idx="1"/>
          </p:nvPr>
        </p:nvSpPr>
        <p:spPr>
          <a:xfrm>
            <a:off x="6275389" y="2499914"/>
            <a:ext cx="5376862" cy="381833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9">
            <a:extLst>
              <a:ext uri="{FF2B5EF4-FFF2-40B4-BE49-F238E27FC236}">
                <a16:creationId xmlns:a16="http://schemas.microsoft.com/office/drawing/2014/main" xmlns="" id="{758971F5-D7C5-4F00-9E44-DFD4618259F9}"/>
              </a:ext>
            </a:extLst>
          </p:cNvPr>
          <p:cNvSpPr>
            <a:spLocks noGrp="1"/>
          </p:cNvSpPr>
          <p:nvPr>
            <p:ph type="body" sz="quarter" idx="13"/>
          </p:nvPr>
        </p:nvSpPr>
        <p:spPr>
          <a:xfrm>
            <a:off x="6278563" y="1547676"/>
            <a:ext cx="5373687" cy="732927"/>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8" name="Picture Placeholder 7">
            <a:extLst>
              <a:ext uri="{FF2B5EF4-FFF2-40B4-BE49-F238E27FC236}">
                <a16:creationId xmlns:a16="http://schemas.microsoft.com/office/drawing/2014/main" xmlns="" id="{ACF4A7B6-5119-4D7C-9C77-1C7DFE69AAF6}"/>
              </a:ext>
            </a:extLst>
          </p:cNvPr>
          <p:cNvSpPr>
            <a:spLocks noGrp="1"/>
          </p:cNvSpPr>
          <p:nvPr>
            <p:ph type="pic" sz="quarter" idx="14"/>
          </p:nvPr>
        </p:nvSpPr>
        <p:spPr>
          <a:xfrm>
            <a:off x="539750" y="539750"/>
            <a:ext cx="5375275" cy="5778500"/>
          </a:xfrm>
        </p:spPr>
        <p:txBody>
          <a:bodyPr/>
          <a:lstStyle/>
          <a:p>
            <a:r>
              <a:rPr lang="en-US"/>
              <a:t>Click icon to add picture</a:t>
            </a:r>
            <a:endParaRPr lang="en-GB"/>
          </a:p>
        </p:txBody>
      </p:sp>
    </p:spTree>
    <p:extLst>
      <p:ext uri="{BB962C8B-B14F-4D97-AF65-F5344CB8AC3E}">
        <p14:creationId xmlns:p14="http://schemas.microsoft.com/office/powerpoint/2010/main" val="2851375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inset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B77E9C-2648-4066-BED0-50F5506B5DD1}"/>
              </a:ext>
            </a:extLst>
          </p:cNvPr>
          <p:cNvSpPr>
            <a:spLocks noGrp="1"/>
          </p:cNvSpPr>
          <p:nvPr>
            <p:ph type="title" hasCustomPrompt="1"/>
          </p:nvPr>
        </p:nvSpPr>
        <p:spPr>
          <a:xfrm>
            <a:off x="541338" y="554803"/>
            <a:ext cx="4229100" cy="788614"/>
          </a:xfrm>
          <a:prstGeom prst="rect">
            <a:avLst/>
          </a:prstGeom>
        </p:spPr>
        <p:txBody>
          <a:bodyPr/>
          <a:lstStyle>
            <a:lvl1pPr>
              <a:defRPr/>
            </a:lvl1pPr>
          </a:lstStyle>
          <a:p>
            <a:r>
              <a:rPr lang="en-US" dirty="0"/>
              <a:t>Title</a:t>
            </a:r>
            <a:endParaRPr lang="en-GB" dirty="0"/>
          </a:p>
        </p:txBody>
      </p:sp>
      <p:sp>
        <p:nvSpPr>
          <p:cNvPr id="7" name="Picture Placeholder 6">
            <a:extLst>
              <a:ext uri="{FF2B5EF4-FFF2-40B4-BE49-F238E27FC236}">
                <a16:creationId xmlns:a16="http://schemas.microsoft.com/office/drawing/2014/main" xmlns="" id="{0B9C7FAF-7A37-42B4-B802-7B029B0F72F8}"/>
              </a:ext>
            </a:extLst>
          </p:cNvPr>
          <p:cNvSpPr>
            <a:spLocks noGrp="1"/>
          </p:cNvSpPr>
          <p:nvPr>
            <p:ph type="pic" sz="quarter" idx="13"/>
          </p:nvPr>
        </p:nvSpPr>
        <p:spPr>
          <a:xfrm>
            <a:off x="539750" y="1655999"/>
            <a:ext cx="11112500" cy="4662000"/>
          </a:xfrm>
        </p:spPr>
        <p:txBody>
          <a:bodyPr/>
          <a:lstStyle/>
          <a:p>
            <a:r>
              <a:rPr lang="en-US"/>
              <a:t>Click icon to add picture</a:t>
            </a:r>
            <a:endParaRPr lang="en-GB"/>
          </a:p>
        </p:txBody>
      </p:sp>
    </p:spTree>
    <p:extLst>
      <p:ext uri="{BB962C8B-B14F-4D97-AF65-F5344CB8AC3E}">
        <p14:creationId xmlns:p14="http://schemas.microsoft.com/office/powerpoint/2010/main" val="19427654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rts tw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278DC8-37CF-4B9F-A344-C9D61CB8ED2B}"/>
              </a:ext>
            </a:extLst>
          </p:cNvPr>
          <p:cNvSpPr>
            <a:spLocks noGrp="1"/>
          </p:cNvSpPr>
          <p:nvPr>
            <p:ph type="title"/>
          </p:nvPr>
        </p:nvSpPr>
        <p:spPr/>
        <p:txBody>
          <a:bodyPr/>
          <a:lstStyle/>
          <a:p>
            <a:r>
              <a:rPr lang="en-US"/>
              <a:t>Click to edit Master title style</a:t>
            </a:r>
            <a:endParaRPr lang="en-GB"/>
          </a:p>
        </p:txBody>
      </p:sp>
      <p:sp>
        <p:nvSpPr>
          <p:cNvPr id="7" name="Chart Placeholder 6">
            <a:extLst>
              <a:ext uri="{FF2B5EF4-FFF2-40B4-BE49-F238E27FC236}">
                <a16:creationId xmlns:a16="http://schemas.microsoft.com/office/drawing/2014/main" xmlns="" id="{9727FE40-2BB0-454F-8A53-9335AFC4A2A5}"/>
              </a:ext>
            </a:extLst>
          </p:cNvPr>
          <p:cNvSpPr>
            <a:spLocks noGrp="1"/>
          </p:cNvSpPr>
          <p:nvPr>
            <p:ph type="chart" sz="quarter" idx="13"/>
          </p:nvPr>
        </p:nvSpPr>
        <p:spPr>
          <a:xfrm>
            <a:off x="1325561" y="2015999"/>
            <a:ext cx="4589463" cy="3722400"/>
          </a:xfrm>
        </p:spPr>
        <p:txBody>
          <a:bodyPr/>
          <a:lstStyle/>
          <a:p>
            <a:r>
              <a:rPr lang="en-US"/>
              <a:t>Click icon to add chart</a:t>
            </a:r>
            <a:endParaRPr lang="en-GB" dirty="0"/>
          </a:p>
        </p:txBody>
      </p:sp>
      <p:sp>
        <p:nvSpPr>
          <p:cNvPr id="9" name="Chart Placeholder 8">
            <a:extLst>
              <a:ext uri="{FF2B5EF4-FFF2-40B4-BE49-F238E27FC236}">
                <a16:creationId xmlns:a16="http://schemas.microsoft.com/office/drawing/2014/main" xmlns="" id="{A8472604-03DE-464C-BA2A-5FE5F49F4E26}"/>
              </a:ext>
            </a:extLst>
          </p:cNvPr>
          <p:cNvSpPr>
            <a:spLocks noGrp="1"/>
          </p:cNvSpPr>
          <p:nvPr>
            <p:ph type="chart" sz="quarter" idx="14"/>
          </p:nvPr>
        </p:nvSpPr>
        <p:spPr>
          <a:xfrm>
            <a:off x="6821488" y="2015999"/>
            <a:ext cx="4830762" cy="3722400"/>
          </a:xfrm>
        </p:spPr>
        <p:txBody>
          <a:bodyPr/>
          <a:lstStyle/>
          <a:p>
            <a:r>
              <a:rPr lang="en-US"/>
              <a:t>Click icon to add chart</a:t>
            </a:r>
            <a:endParaRPr lang="en-GB"/>
          </a:p>
        </p:txBody>
      </p:sp>
    </p:spTree>
    <p:extLst>
      <p:ext uri="{BB962C8B-B14F-4D97-AF65-F5344CB8AC3E}">
        <p14:creationId xmlns:p14="http://schemas.microsoft.com/office/powerpoint/2010/main" val="38405586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278DC8-37CF-4B9F-A344-C9D61CB8ED2B}"/>
              </a:ext>
            </a:extLst>
          </p:cNvPr>
          <p:cNvSpPr>
            <a:spLocks noGrp="1"/>
          </p:cNvSpPr>
          <p:nvPr>
            <p:ph type="title"/>
          </p:nvPr>
        </p:nvSpPr>
        <p:spPr/>
        <p:txBody>
          <a:bodyPr/>
          <a:lstStyle/>
          <a:p>
            <a:r>
              <a:rPr lang="en-US"/>
              <a:t>Click to edit Master title style</a:t>
            </a:r>
            <a:endParaRPr lang="en-GB"/>
          </a:p>
        </p:txBody>
      </p:sp>
      <p:sp>
        <p:nvSpPr>
          <p:cNvPr id="9" name="Chart Placeholder 8">
            <a:extLst>
              <a:ext uri="{FF2B5EF4-FFF2-40B4-BE49-F238E27FC236}">
                <a16:creationId xmlns:a16="http://schemas.microsoft.com/office/drawing/2014/main" xmlns="" id="{A8472604-03DE-464C-BA2A-5FE5F49F4E26}"/>
              </a:ext>
            </a:extLst>
          </p:cNvPr>
          <p:cNvSpPr>
            <a:spLocks noGrp="1"/>
          </p:cNvSpPr>
          <p:nvPr>
            <p:ph type="chart" sz="quarter" idx="14"/>
          </p:nvPr>
        </p:nvSpPr>
        <p:spPr>
          <a:xfrm>
            <a:off x="6580800" y="2015999"/>
            <a:ext cx="4830762" cy="3722400"/>
          </a:xfrm>
        </p:spPr>
        <p:txBody>
          <a:bodyPr/>
          <a:lstStyle/>
          <a:p>
            <a:r>
              <a:rPr lang="en-US"/>
              <a:t>Click icon to add chart</a:t>
            </a:r>
            <a:endParaRPr lang="en-GB"/>
          </a:p>
        </p:txBody>
      </p:sp>
      <p:sp>
        <p:nvSpPr>
          <p:cNvPr id="8" name="Text Placeholder 9">
            <a:extLst>
              <a:ext uri="{FF2B5EF4-FFF2-40B4-BE49-F238E27FC236}">
                <a16:creationId xmlns:a16="http://schemas.microsoft.com/office/drawing/2014/main" xmlns="" id="{BF565D45-FFAA-4CB9-A60E-286601F13DF4}"/>
              </a:ext>
            </a:extLst>
          </p:cNvPr>
          <p:cNvSpPr>
            <a:spLocks noGrp="1"/>
          </p:cNvSpPr>
          <p:nvPr>
            <p:ph type="body" sz="quarter" idx="17"/>
          </p:nvPr>
        </p:nvSpPr>
        <p:spPr>
          <a:xfrm>
            <a:off x="541338" y="1512001"/>
            <a:ext cx="5373687" cy="449368"/>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10" name="Content Placeholder 2">
            <a:extLst>
              <a:ext uri="{FF2B5EF4-FFF2-40B4-BE49-F238E27FC236}">
                <a16:creationId xmlns:a16="http://schemas.microsoft.com/office/drawing/2014/main" xmlns="" id="{3F7BFBAC-3C50-4FE6-9F27-4C6036C0C62B}"/>
              </a:ext>
            </a:extLst>
          </p:cNvPr>
          <p:cNvSpPr>
            <a:spLocks noGrp="1"/>
          </p:cNvSpPr>
          <p:nvPr>
            <p:ph idx="1"/>
          </p:nvPr>
        </p:nvSpPr>
        <p:spPr>
          <a:xfrm>
            <a:off x="539750" y="2087999"/>
            <a:ext cx="5375275" cy="3650399"/>
          </a:xfrm>
        </p:spPr>
        <p:txBody>
          <a:bodyPr/>
          <a:lstStyle>
            <a:lvl1pPr>
              <a:spcBef>
                <a:spcPts val="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56197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sub bran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xmlns="" id="{BFE36920-2317-4712-96EE-E0296D0C145A}"/>
              </a:ext>
            </a:extLst>
          </p:cNvPr>
          <p:cNvSpPr txBox="1"/>
          <p:nvPr userDrawn="1"/>
        </p:nvSpPr>
        <p:spPr>
          <a:xfrm>
            <a:off x="541338" y="6127489"/>
            <a:ext cx="8031162" cy="243656"/>
          </a:xfrm>
          <a:prstGeom prst="rect">
            <a:avLst/>
          </a:prstGeom>
          <a:noFill/>
        </p:spPr>
        <p:txBody>
          <a:bodyPr wrap="square" lIns="0" tIns="0" rIns="0" bIns="0" rtlCol="0">
            <a:spAutoFit/>
          </a:bodyPr>
          <a:lstStyle/>
          <a:p>
            <a:pPr>
              <a:lnSpc>
                <a:spcPts val="1920"/>
              </a:lnSpc>
            </a:pPr>
            <a:r>
              <a:rPr lang="en-GB" sz="1600" b="1" dirty="0">
                <a:solidFill>
                  <a:srgbClr val="E63312"/>
                </a:solidFill>
                <a:latin typeface="+mj-lt"/>
              </a:rPr>
              <a:t>Helping talented technical professionals reach their full potential</a:t>
            </a:r>
          </a:p>
        </p:txBody>
      </p:sp>
      <p:sp>
        <p:nvSpPr>
          <p:cNvPr id="11" name="Text Placeholder 10">
            <a:extLst>
              <a:ext uri="{FF2B5EF4-FFF2-40B4-BE49-F238E27FC236}">
                <a16:creationId xmlns:a16="http://schemas.microsoft.com/office/drawing/2014/main" xmlns="" id="{138852E4-2105-474E-BF2F-BD180042F03E}"/>
              </a:ext>
            </a:extLst>
          </p:cNvPr>
          <p:cNvSpPr>
            <a:spLocks noGrp="1"/>
          </p:cNvSpPr>
          <p:nvPr>
            <p:ph type="body" sz="quarter" idx="13" hasCustomPrompt="1"/>
          </p:nvPr>
        </p:nvSpPr>
        <p:spPr>
          <a:xfrm>
            <a:off x="541338" y="3852000"/>
            <a:ext cx="1933575" cy="284693"/>
          </a:xfrm>
        </p:spPr>
        <p:txBody>
          <a:bodyPr/>
          <a:lstStyle>
            <a:lvl1pPr>
              <a:defRPr/>
            </a:lvl1pPr>
          </a:lstStyle>
          <a:p>
            <a:pPr lvl="0"/>
            <a:r>
              <a:rPr lang="en-US" dirty="0"/>
              <a:t>Subtitle</a:t>
            </a:r>
            <a:endParaRPr lang="en-GB" dirty="0"/>
          </a:p>
        </p:txBody>
      </p:sp>
      <p:sp>
        <p:nvSpPr>
          <p:cNvPr id="8" name="Picture Placeholder 7">
            <a:extLst>
              <a:ext uri="{FF2B5EF4-FFF2-40B4-BE49-F238E27FC236}">
                <a16:creationId xmlns:a16="http://schemas.microsoft.com/office/drawing/2014/main" xmlns="" id="{E34D0BA7-8C04-4F00-9E70-72D132B16B01}"/>
              </a:ext>
            </a:extLst>
          </p:cNvPr>
          <p:cNvSpPr>
            <a:spLocks noGrp="1"/>
          </p:cNvSpPr>
          <p:nvPr>
            <p:ph type="pic" sz="quarter" idx="16"/>
          </p:nvPr>
        </p:nvSpPr>
        <p:spPr>
          <a:xfrm>
            <a:off x="541338" y="539750"/>
            <a:ext cx="4316400" cy="1476000"/>
          </a:xfrm>
        </p:spPr>
        <p:txBody>
          <a:bodyPr/>
          <a:lstStyle/>
          <a:p>
            <a:r>
              <a:rPr lang="en-US"/>
              <a:t>Click icon to add picture</a:t>
            </a:r>
            <a:endParaRPr lang="en-GB"/>
          </a:p>
        </p:txBody>
      </p:sp>
      <p:sp>
        <p:nvSpPr>
          <p:cNvPr id="16" name="Text Placeholder 9">
            <a:extLst>
              <a:ext uri="{FF2B5EF4-FFF2-40B4-BE49-F238E27FC236}">
                <a16:creationId xmlns:a16="http://schemas.microsoft.com/office/drawing/2014/main" xmlns="" id="{A88FCC28-2EF4-4228-B644-688D9A56601D}"/>
              </a:ext>
            </a:extLst>
          </p:cNvPr>
          <p:cNvSpPr>
            <a:spLocks noGrp="1"/>
          </p:cNvSpPr>
          <p:nvPr>
            <p:ph type="body" sz="quarter" idx="17"/>
          </p:nvPr>
        </p:nvSpPr>
        <p:spPr>
          <a:xfrm>
            <a:off x="541338" y="2592000"/>
            <a:ext cx="5373687" cy="732927"/>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5685464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and image">
    <p:spTree>
      <p:nvGrpSpPr>
        <p:cNvPr id="1" name=""/>
        <p:cNvGrpSpPr/>
        <p:nvPr/>
      </p:nvGrpSpPr>
      <p:grpSpPr>
        <a:xfrm>
          <a:off x="0" y="0"/>
          <a:ext cx="0" cy="0"/>
          <a:chOff x="0" y="0"/>
          <a:chExt cx="0" cy="0"/>
        </a:xfrm>
      </p:grpSpPr>
      <p:sp>
        <p:nvSpPr>
          <p:cNvPr id="7" name="Text Placeholder 9">
            <a:extLst>
              <a:ext uri="{FF2B5EF4-FFF2-40B4-BE49-F238E27FC236}">
                <a16:creationId xmlns:a16="http://schemas.microsoft.com/office/drawing/2014/main" xmlns="" id="{1F79BAD9-2F34-431E-9FC0-014B20169192}"/>
              </a:ext>
            </a:extLst>
          </p:cNvPr>
          <p:cNvSpPr>
            <a:spLocks noGrp="1"/>
          </p:cNvSpPr>
          <p:nvPr>
            <p:ph type="body" sz="quarter" idx="17"/>
          </p:nvPr>
        </p:nvSpPr>
        <p:spPr>
          <a:xfrm>
            <a:off x="541338" y="1764000"/>
            <a:ext cx="4586287" cy="732927"/>
          </a:xfrm>
        </p:spPr>
        <p:txBody>
          <a:bodyPr/>
          <a:lstStyle>
            <a:lvl1pPr>
              <a:lnSpc>
                <a:spcPts val="3000"/>
              </a:lnSpc>
              <a:spcBef>
                <a:spcPts val="0"/>
              </a:spcBef>
              <a:buNone/>
              <a:defRPr sz="2400">
                <a:solidFill>
                  <a:srgbClr val="0C1C49"/>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9" name="Text Placeholder 8">
            <a:extLst>
              <a:ext uri="{FF2B5EF4-FFF2-40B4-BE49-F238E27FC236}">
                <a16:creationId xmlns:a16="http://schemas.microsoft.com/office/drawing/2014/main" xmlns="" id="{F3DBB215-911A-4263-AA06-2F1A4A0D0307}"/>
              </a:ext>
            </a:extLst>
          </p:cNvPr>
          <p:cNvSpPr>
            <a:spLocks noGrp="1"/>
          </p:cNvSpPr>
          <p:nvPr>
            <p:ph type="body" sz="quarter" idx="18" hasCustomPrompt="1"/>
          </p:nvPr>
        </p:nvSpPr>
        <p:spPr>
          <a:xfrm>
            <a:off x="541338" y="5004000"/>
            <a:ext cx="4594225" cy="285335"/>
          </a:xfrm>
        </p:spPr>
        <p:txBody>
          <a:bodyPr/>
          <a:lstStyle>
            <a:lvl1pPr>
              <a:defRPr b="1">
                <a:solidFill>
                  <a:srgbClr val="0C1C49"/>
                </a:solidFill>
              </a:defRPr>
            </a:lvl1pPr>
            <a:lvl2pPr>
              <a:defRPr b="1"/>
            </a:lvl2pPr>
            <a:lvl3pPr>
              <a:defRPr b="1"/>
            </a:lvl3pPr>
            <a:lvl4pPr>
              <a:defRPr b="1"/>
            </a:lvl4pPr>
            <a:lvl5pPr>
              <a:defRPr b="1"/>
            </a:lvl5pPr>
          </a:lstStyle>
          <a:p>
            <a:pPr lvl="0"/>
            <a:r>
              <a:rPr lang="en-US" dirty="0"/>
              <a:t>Name</a:t>
            </a:r>
            <a:endParaRPr lang="en-GB" dirty="0"/>
          </a:p>
        </p:txBody>
      </p:sp>
      <p:sp>
        <p:nvSpPr>
          <p:cNvPr id="8" name="Picture Placeholder 7">
            <a:extLst>
              <a:ext uri="{FF2B5EF4-FFF2-40B4-BE49-F238E27FC236}">
                <a16:creationId xmlns:a16="http://schemas.microsoft.com/office/drawing/2014/main" xmlns="" id="{C7171A63-D876-41AA-ABDC-33D183EC17D3}"/>
              </a:ext>
            </a:extLst>
          </p:cNvPr>
          <p:cNvSpPr>
            <a:spLocks noGrp="1"/>
          </p:cNvSpPr>
          <p:nvPr>
            <p:ph type="pic" sz="quarter" idx="19"/>
          </p:nvPr>
        </p:nvSpPr>
        <p:spPr>
          <a:xfrm>
            <a:off x="6275388" y="0"/>
            <a:ext cx="5916611" cy="6858000"/>
          </a:xfrm>
        </p:spPr>
        <p:txBody>
          <a:bodyPr/>
          <a:lstStyle/>
          <a:p>
            <a:r>
              <a:rPr lang="en-US"/>
              <a:t>Click icon to add picture</a:t>
            </a:r>
            <a:endParaRPr lang="en-GB"/>
          </a:p>
        </p:txBody>
      </p:sp>
    </p:spTree>
    <p:extLst>
      <p:ext uri="{BB962C8B-B14F-4D97-AF65-F5344CB8AC3E}">
        <p14:creationId xmlns:p14="http://schemas.microsoft.com/office/powerpoint/2010/main" val="6131232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7" name="Text Placeholder 9">
            <a:extLst>
              <a:ext uri="{FF2B5EF4-FFF2-40B4-BE49-F238E27FC236}">
                <a16:creationId xmlns:a16="http://schemas.microsoft.com/office/drawing/2014/main" xmlns="" id="{1F79BAD9-2F34-431E-9FC0-014B20169192}"/>
              </a:ext>
            </a:extLst>
          </p:cNvPr>
          <p:cNvSpPr>
            <a:spLocks noGrp="1"/>
          </p:cNvSpPr>
          <p:nvPr>
            <p:ph type="body" sz="quarter" idx="17"/>
          </p:nvPr>
        </p:nvSpPr>
        <p:spPr>
          <a:xfrm>
            <a:off x="2828925" y="2404800"/>
            <a:ext cx="6527800" cy="732927"/>
          </a:xfrm>
        </p:spPr>
        <p:txBody>
          <a:bodyPr/>
          <a:lstStyle>
            <a:lvl1pPr>
              <a:lnSpc>
                <a:spcPts val="3000"/>
              </a:lnSpc>
              <a:spcBef>
                <a:spcPts val="0"/>
              </a:spcBef>
              <a:buNone/>
              <a:defRPr sz="2400">
                <a:solidFill>
                  <a:srgbClr val="0C1C49"/>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9" name="Text Placeholder 8">
            <a:extLst>
              <a:ext uri="{FF2B5EF4-FFF2-40B4-BE49-F238E27FC236}">
                <a16:creationId xmlns:a16="http://schemas.microsoft.com/office/drawing/2014/main" xmlns="" id="{F3DBB215-911A-4263-AA06-2F1A4A0D0307}"/>
              </a:ext>
            </a:extLst>
          </p:cNvPr>
          <p:cNvSpPr>
            <a:spLocks noGrp="1"/>
          </p:cNvSpPr>
          <p:nvPr>
            <p:ph type="body" sz="quarter" idx="18" hasCustomPrompt="1"/>
          </p:nvPr>
        </p:nvSpPr>
        <p:spPr>
          <a:xfrm>
            <a:off x="2828925" y="4176000"/>
            <a:ext cx="6527800" cy="365125"/>
          </a:xfrm>
        </p:spPr>
        <p:txBody>
          <a:bodyPr/>
          <a:lstStyle>
            <a:lvl1pPr>
              <a:defRPr b="1">
                <a:solidFill>
                  <a:srgbClr val="0C1C49"/>
                </a:solidFill>
              </a:defRPr>
            </a:lvl1pPr>
            <a:lvl2pPr>
              <a:defRPr b="1"/>
            </a:lvl2pPr>
            <a:lvl3pPr>
              <a:defRPr b="1"/>
            </a:lvl3pPr>
            <a:lvl4pPr>
              <a:defRPr b="1"/>
            </a:lvl4pPr>
            <a:lvl5pPr>
              <a:defRPr b="1"/>
            </a:lvl5pPr>
          </a:lstStyle>
          <a:p>
            <a:pPr lvl="0"/>
            <a:r>
              <a:rPr lang="en-US" dirty="0"/>
              <a:t>Name</a:t>
            </a:r>
            <a:endParaRPr lang="en-GB" dirty="0"/>
          </a:p>
        </p:txBody>
      </p:sp>
    </p:spTree>
    <p:extLst>
      <p:ext uri="{BB962C8B-B14F-4D97-AF65-F5344CB8AC3E}">
        <p14:creationId xmlns:p14="http://schemas.microsoft.com/office/powerpoint/2010/main" val="14804224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ull image only">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C483ECE1-24A0-4663-B038-68F67C2CA16E}"/>
              </a:ext>
            </a:extLst>
          </p:cNvPr>
          <p:cNvSpPr>
            <a:spLocks noGrp="1"/>
          </p:cNvSpPr>
          <p:nvPr>
            <p:ph type="pic" sz="quarter" idx="13"/>
          </p:nvPr>
        </p:nvSpPr>
        <p:spPr>
          <a:xfrm>
            <a:off x="0" y="0"/>
            <a:ext cx="12192000" cy="6858000"/>
          </a:xfrm>
        </p:spPr>
        <p:txBody>
          <a:bodyPr/>
          <a:lstStyle/>
          <a:p>
            <a:r>
              <a:rPr lang="en-US"/>
              <a:t>Click icon to add picture</a:t>
            </a:r>
            <a:endParaRPr lang="en-GB"/>
          </a:p>
        </p:txBody>
      </p:sp>
    </p:spTree>
    <p:extLst>
      <p:ext uri="{BB962C8B-B14F-4D97-AF65-F5344CB8AC3E}">
        <p14:creationId xmlns:p14="http://schemas.microsoft.com/office/powerpoint/2010/main" val="1920724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full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C483ECE1-24A0-4663-B038-68F67C2CA16E}"/>
              </a:ext>
            </a:extLst>
          </p:cNvPr>
          <p:cNvSpPr>
            <a:spLocks noGrp="1"/>
          </p:cNvSpPr>
          <p:nvPr>
            <p:ph type="pic" sz="quarter" idx="13"/>
          </p:nvPr>
        </p:nvSpPr>
        <p:spPr>
          <a:xfrm>
            <a:off x="0" y="0"/>
            <a:ext cx="12192000" cy="6858000"/>
          </a:xfrm>
        </p:spPr>
        <p:txBody>
          <a:bodyPr/>
          <a:lstStyle/>
          <a:p>
            <a:r>
              <a:rPr lang="en-US"/>
              <a:t>Click icon to add picture</a:t>
            </a:r>
            <a:endParaRPr lang="en-GB"/>
          </a:p>
        </p:txBody>
      </p:sp>
      <p:sp>
        <p:nvSpPr>
          <p:cNvPr id="2" name="Title 1">
            <a:extLst>
              <a:ext uri="{FF2B5EF4-FFF2-40B4-BE49-F238E27FC236}">
                <a16:creationId xmlns:a16="http://schemas.microsoft.com/office/drawing/2014/main" xmlns="" id="{DD949992-9512-4773-A193-96BC8D74C88A}"/>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537923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half imag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xmlns="" id="{61A2F4A7-D2D5-469D-8EA4-99B034D86309}"/>
              </a:ext>
            </a:extLst>
          </p:cNvPr>
          <p:cNvSpPr>
            <a:spLocks noGrp="1"/>
          </p:cNvSpPr>
          <p:nvPr>
            <p:ph type="pic" sz="quarter" idx="14"/>
          </p:nvPr>
        </p:nvSpPr>
        <p:spPr>
          <a:xfrm>
            <a:off x="6275388" y="0"/>
            <a:ext cx="5916612" cy="6858000"/>
          </a:xfrm>
        </p:spPr>
        <p:txBody>
          <a:bodyPr/>
          <a:lstStyle/>
          <a:p>
            <a:r>
              <a:rPr lang="en-US"/>
              <a:t>Click icon to add picture</a:t>
            </a:r>
            <a:endParaRPr lang="en-GB" dirty="0"/>
          </a:p>
        </p:txBody>
      </p:sp>
      <p:sp>
        <p:nvSpPr>
          <p:cNvPr id="7" name="TextBox 6">
            <a:extLst>
              <a:ext uri="{FF2B5EF4-FFF2-40B4-BE49-F238E27FC236}">
                <a16:creationId xmlns:a16="http://schemas.microsoft.com/office/drawing/2014/main" xmlns="" id="{BFE36920-2317-4712-96EE-E0296D0C145A}"/>
              </a:ext>
            </a:extLst>
          </p:cNvPr>
          <p:cNvSpPr txBox="1"/>
          <p:nvPr userDrawn="1"/>
        </p:nvSpPr>
        <p:spPr>
          <a:xfrm>
            <a:off x="541338" y="6127489"/>
            <a:ext cx="5383212" cy="243656"/>
          </a:xfrm>
          <a:prstGeom prst="rect">
            <a:avLst/>
          </a:prstGeom>
          <a:noFill/>
        </p:spPr>
        <p:txBody>
          <a:bodyPr wrap="square" lIns="0" tIns="0" rIns="0" bIns="0" rtlCol="0">
            <a:spAutoFit/>
          </a:bodyPr>
          <a:lstStyle/>
          <a:p>
            <a:pPr>
              <a:lnSpc>
                <a:spcPts val="1920"/>
              </a:lnSpc>
            </a:pPr>
            <a:r>
              <a:rPr lang="en-GB" sz="1600" b="1" dirty="0">
                <a:solidFill>
                  <a:srgbClr val="E63312"/>
                </a:solidFill>
                <a:latin typeface="+mj-lt"/>
              </a:rPr>
              <a:t>Improving the world through engineering</a:t>
            </a:r>
          </a:p>
        </p:txBody>
      </p:sp>
      <p:sp>
        <p:nvSpPr>
          <p:cNvPr id="11" name="Text Placeholder 10">
            <a:extLst>
              <a:ext uri="{FF2B5EF4-FFF2-40B4-BE49-F238E27FC236}">
                <a16:creationId xmlns:a16="http://schemas.microsoft.com/office/drawing/2014/main" xmlns="" id="{138852E4-2105-474E-BF2F-BD180042F03E}"/>
              </a:ext>
            </a:extLst>
          </p:cNvPr>
          <p:cNvSpPr>
            <a:spLocks noGrp="1"/>
          </p:cNvSpPr>
          <p:nvPr>
            <p:ph type="body" sz="quarter" idx="13" hasCustomPrompt="1"/>
          </p:nvPr>
        </p:nvSpPr>
        <p:spPr>
          <a:xfrm>
            <a:off x="541338" y="3985200"/>
            <a:ext cx="1933575" cy="1349087"/>
          </a:xfrm>
        </p:spPr>
        <p:txBody>
          <a:bodyPr/>
          <a:lstStyle>
            <a:lvl1pPr>
              <a:defRPr/>
            </a:lvl1pPr>
          </a:lstStyle>
          <a:p>
            <a:pPr lvl="0"/>
            <a:r>
              <a:rPr lang="en-US" dirty="0"/>
              <a:t>Subtitle</a:t>
            </a:r>
            <a:endParaRPr lang="en-GB" dirty="0"/>
          </a:p>
        </p:txBody>
      </p:sp>
      <p:sp>
        <p:nvSpPr>
          <p:cNvPr id="3" name="Title 2">
            <a:extLst>
              <a:ext uri="{FF2B5EF4-FFF2-40B4-BE49-F238E27FC236}">
                <a16:creationId xmlns:a16="http://schemas.microsoft.com/office/drawing/2014/main" xmlns="" id="{2AEEE26D-C6B4-42E1-8F91-4F03423B0E98}"/>
              </a:ext>
            </a:extLst>
          </p:cNvPr>
          <p:cNvSpPr>
            <a:spLocks noGrp="1"/>
          </p:cNvSpPr>
          <p:nvPr>
            <p:ph type="title"/>
          </p:nvPr>
        </p:nvSpPr>
        <p:spPr>
          <a:xfrm>
            <a:off x="531813" y="607971"/>
            <a:ext cx="5383212" cy="572336"/>
          </a:xfrm>
        </p:spPr>
        <p:txBody>
          <a:bodyPr/>
          <a:lstStyle>
            <a:lvl1pPr>
              <a:lnSpc>
                <a:spcPts val="4800"/>
              </a:lnSpc>
              <a:defRPr sz="4800"/>
            </a:lvl1pPr>
          </a:lstStyle>
          <a:p>
            <a:r>
              <a:rPr lang="en-US"/>
              <a:t>Click to edit Master title style</a:t>
            </a:r>
            <a:endParaRPr lang="en-GB" dirty="0"/>
          </a:p>
        </p:txBody>
      </p:sp>
    </p:spTree>
    <p:extLst>
      <p:ext uri="{BB962C8B-B14F-4D97-AF65-F5344CB8AC3E}">
        <p14:creationId xmlns:p14="http://schemas.microsoft.com/office/powerpoint/2010/main" val="1294029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xmlns="" id="{2BF4D82D-4396-409E-8656-328E907A6368}"/>
              </a:ext>
            </a:extLst>
          </p:cNvPr>
          <p:cNvSpPr>
            <a:spLocks noGrp="1"/>
          </p:cNvSpPr>
          <p:nvPr>
            <p:ph type="ctrTitle" hasCustomPrompt="1"/>
          </p:nvPr>
        </p:nvSpPr>
        <p:spPr>
          <a:xfrm>
            <a:off x="525463" y="550821"/>
            <a:ext cx="4238625" cy="403893"/>
          </a:xfrm>
          <a:prstGeom prst="rect">
            <a:avLst/>
          </a:prstGeom>
        </p:spPr>
        <p:txBody>
          <a:bodyPr wrap="square" anchor="t">
            <a:spAutoFit/>
          </a:bodyPr>
          <a:lstStyle>
            <a:lvl1pPr algn="l">
              <a:lnSpc>
                <a:spcPts val="3000"/>
              </a:lnSpc>
              <a:defRPr sz="3500"/>
            </a:lvl1pPr>
          </a:lstStyle>
          <a:p>
            <a:r>
              <a:rPr lang="en-US" dirty="0"/>
              <a:t>Title</a:t>
            </a:r>
            <a:endParaRPr lang="en-GB" dirty="0"/>
          </a:p>
        </p:txBody>
      </p:sp>
      <p:sp>
        <p:nvSpPr>
          <p:cNvPr id="7" name="Table Placeholder 6">
            <a:extLst>
              <a:ext uri="{FF2B5EF4-FFF2-40B4-BE49-F238E27FC236}">
                <a16:creationId xmlns:a16="http://schemas.microsoft.com/office/drawing/2014/main" xmlns="" id="{2F94B668-2B4A-44A5-9C7C-1B97F60DA810}"/>
              </a:ext>
            </a:extLst>
          </p:cNvPr>
          <p:cNvSpPr>
            <a:spLocks noGrp="1"/>
          </p:cNvSpPr>
          <p:nvPr>
            <p:ph type="tbl" sz="quarter" idx="13"/>
          </p:nvPr>
        </p:nvSpPr>
        <p:spPr>
          <a:xfrm>
            <a:off x="541337" y="1533601"/>
            <a:ext cx="11110913" cy="4784650"/>
          </a:xfrm>
        </p:spPr>
        <p:txBody>
          <a:bodyPr/>
          <a:lstStyle/>
          <a:p>
            <a:r>
              <a:rPr lang="en-US"/>
              <a:t>Click icon to add table</a:t>
            </a:r>
            <a:endParaRPr lang="en-GB"/>
          </a:p>
        </p:txBody>
      </p:sp>
    </p:spTree>
    <p:extLst>
      <p:ext uri="{BB962C8B-B14F-4D97-AF65-F5344CB8AC3E}">
        <p14:creationId xmlns:p14="http://schemas.microsoft.com/office/powerpoint/2010/main" val="3400765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ferences">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xmlns="" id="{43FE6620-50F2-49D0-A981-6A63347C9CF3}"/>
              </a:ext>
            </a:extLst>
          </p:cNvPr>
          <p:cNvSpPr>
            <a:spLocks noGrp="1"/>
          </p:cNvSpPr>
          <p:nvPr>
            <p:ph type="body" sz="quarter" idx="14"/>
          </p:nvPr>
        </p:nvSpPr>
        <p:spPr>
          <a:xfrm>
            <a:off x="6275388" y="2047430"/>
            <a:ext cx="5373687" cy="3834881"/>
          </a:xfrm>
        </p:spPr>
        <p:txBody>
          <a:bodyPr/>
          <a:lstStyle>
            <a:lvl1pPr marL="288000" indent="-288000">
              <a:lnSpc>
                <a:spcPts val="1750"/>
              </a:lnSpc>
              <a:defRPr sz="1400"/>
            </a:lvl1pPr>
            <a:lvl2pPr marL="1008000" indent="-576000">
              <a:lnSpc>
                <a:spcPts val="1750"/>
              </a:lnSpc>
              <a:buNone/>
              <a:defRPr sz="1400"/>
            </a:lvl2pPr>
            <a:lvl3pPr marL="1008000" indent="-576000">
              <a:lnSpc>
                <a:spcPts val="1750"/>
              </a:lnSpc>
              <a:buNone/>
              <a:defRPr sz="1400"/>
            </a:lvl3pPr>
            <a:lvl4pPr>
              <a:lnSpc>
                <a:spcPts val="1750"/>
              </a:lnSpc>
              <a:defRPr sz="1400"/>
            </a:lvl4pPr>
            <a:lvl5pPr>
              <a:lnSpc>
                <a:spcPts val="175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a:extLst>
              <a:ext uri="{FF2B5EF4-FFF2-40B4-BE49-F238E27FC236}">
                <a16:creationId xmlns:a16="http://schemas.microsoft.com/office/drawing/2014/main" xmlns="" id="{19A60AEA-BCFA-470C-9822-252612C93822}"/>
              </a:ext>
            </a:extLst>
          </p:cNvPr>
          <p:cNvSpPr>
            <a:spLocks noGrp="1"/>
          </p:cNvSpPr>
          <p:nvPr>
            <p:ph type="body" sz="quarter" idx="15"/>
          </p:nvPr>
        </p:nvSpPr>
        <p:spPr>
          <a:xfrm>
            <a:off x="541338" y="2052000"/>
            <a:ext cx="5373685" cy="3834881"/>
          </a:xfrm>
        </p:spPr>
        <p:txBody>
          <a:bodyPr/>
          <a:lstStyle>
            <a:lvl1pPr marL="288000" indent="-288000">
              <a:lnSpc>
                <a:spcPts val="1750"/>
              </a:lnSpc>
              <a:defRPr sz="1400"/>
            </a:lvl1pPr>
            <a:lvl2pPr marL="1008000" indent="-576000">
              <a:lnSpc>
                <a:spcPts val="1750"/>
              </a:lnSpc>
              <a:buNone/>
              <a:defRPr sz="1400"/>
            </a:lvl2pPr>
            <a:lvl3pPr marL="1008000" indent="-576000">
              <a:lnSpc>
                <a:spcPts val="1750"/>
              </a:lnSpc>
              <a:buNone/>
              <a:defRPr sz="1400"/>
            </a:lvl3pPr>
            <a:lvl4pPr>
              <a:lnSpc>
                <a:spcPts val="1750"/>
              </a:lnSpc>
              <a:defRPr sz="1400"/>
            </a:lvl4pPr>
            <a:lvl5pPr>
              <a:lnSpc>
                <a:spcPts val="175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xmlns="" id="{1743B95D-EE61-40C5-A5A5-889C0464BFB9}"/>
              </a:ext>
            </a:extLst>
          </p:cNvPr>
          <p:cNvSpPr>
            <a:spLocks noGrp="1"/>
          </p:cNvSpPr>
          <p:nvPr>
            <p:ph type="title" hasCustomPrompt="1"/>
          </p:nvPr>
        </p:nvSpPr>
        <p:spPr>
          <a:xfrm>
            <a:off x="541339" y="543600"/>
            <a:ext cx="5373685" cy="403893"/>
          </a:xfrm>
          <a:prstGeom prst="rect">
            <a:avLst/>
          </a:prstGeom>
        </p:spPr>
        <p:txBody>
          <a:bodyPr>
            <a:noAutofit/>
          </a:bodyPr>
          <a:lstStyle/>
          <a:p>
            <a:r>
              <a:rPr lang="en-US" dirty="0"/>
              <a:t>Click title style</a:t>
            </a:r>
            <a:endParaRPr lang="en-GB" dirty="0"/>
          </a:p>
        </p:txBody>
      </p:sp>
      <p:sp>
        <p:nvSpPr>
          <p:cNvPr id="5" name="Text Placeholder 9">
            <a:extLst>
              <a:ext uri="{FF2B5EF4-FFF2-40B4-BE49-F238E27FC236}">
                <a16:creationId xmlns:a16="http://schemas.microsoft.com/office/drawing/2014/main" xmlns="" id="{E17AB1E6-4820-46D7-A7B4-B93D3D5DF18F}"/>
              </a:ext>
            </a:extLst>
          </p:cNvPr>
          <p:cNvSpPr>
            <a:spLocks noGrp="1"/>
          </p:cNvSpPr>
          <p:nvPr>
            <p:ph type="body" sz="quarter" idx="17"/>
          </p:nvPr>
        </p:nvSpPr>
        <p:spPr>
          <a:xfrm>
            <a:off x="541338" y="1483200"/>
            <a:ext cx="5373687" cy="370166"/>
          </a:xfrm>
        </p:spPr>
        <p:txBody>
          <a:bodyPr>
            <a:noAutofit/>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p:txBody>
      </p:sp>
    </p:spTree>
    <p:extLst>
      <p:ext uri="{BB962C8B-B14F-4D97-AF65-F5344CB8AC3E}">
        <p14:creationId xmlns:p14="http://schemas.microsoft.com/office/powerpoint/2010/main" val="38167564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full image and tex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C483ECE1-24A0-4663-B038-68F67C2CA16E}"/>
              </a:ext>
            </a:extLst>
          </p:cNvPr>
          <p:cNvSpPr>
            <a:spLocks noGrp="1"/>
          </p:cNvSpPr>
          <p:nvPr>
            <p:ph type="pic" sz="quarter" idx="13"/>
          </p:nvPr>
        </p:nvSpPr>
        <p:spPr>
          <a:xfrm>
            <a:off x="0" y="0"/>
            <a:ext cx="12192000" cy="6858000"/>
          </a:xfrm>
        </p:spPr>
        <p:txBody>
          <a:bodyPr/>
          <a:lstStyle/>
          <a:p>
            <a:r>
              <a:rPr lang="en-US"/>
              <a:t>Click icon to add picture</a:t>
            </a:r>
            <a:endParaRPr lang="en-GB"/>
          </a:p>
        </p:txBody>
      </p:sp>
      <p:sp>
        <p:nvSpPr>
          <p:cNvPr id="7" name="Text Placeholder 6">
            <a:extLst>
              <a:ext uri="{FF2B5EF4-FFF2-40B4-BE49-F238E27FC236}">
                <a16:creationId xmlns:a16="http://schemas.microsoft.com/office/drawing/2014/main" xmlns="" id="{DAECFB56-B76C-4446-856D-5174378C69EE}"/>
              </a:ext>
            </a:extLst>
          </p:cNvPr>
          <p:cNvSpPr>
            <a:spLocks noGrp="1"/>
          </p:cNvSpPr>
          <p:nvPr>
            <p:ph type="body" sz="quarter" idx="14"/>
          </p:nvPr>
        </p:nvSpPr>
        <p:spPr>
          <a:xfrm>
            <a:off x="541338" y="1670399"/>
            <a:ext cx="8815386" cy="42265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xmlns="" id="{076A9B80-EB85-4EDF-9011-957422A88451}"/>
              </a:ext>
            </a:extLst>
          </p:cNvPr>
          <p:cNvSpPr>
            <a:spLocks noGrp="1"/>
          </p:cNvSpPr>
          <p:nvPr>
            <p:ph type="title"/>
          </p:nvPr>
        </p:nvSpPr>
        <p:spPr>
          <a:xfrm>
            <a:off x="541338" y="543600"/>
            <a:ext cx="8815386" cy="788614"/>
          </a:xfrm>
        </p:spPr>
        <p:txBody>
          <a:bodyPr/>
          <a:lstStyle/>
          <a:p>
            <a:r>
              <a:rPr lang="en-US"/>
              <a:t>Click to edit Master title style</a:t>
            </a:r>
            <a:endParaRPr lang="en-GB" dirty="0"/>
          </a:p>
        </p:txBody>
      </p:sp>
    </p:spTree>
    <p:extLst>
      <p:ext uri="{BB962C8B-B14F-4D97-AF65-F5344CB8AC3E}">
        <p14:creationId xmlns:p14="http://schemas.microsoft.com/office/powerpoint/2010/main" val="1527647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4" name="Media Placeholder 3">
            <a:extLst>
              <a:ext uri="{FF2B5EF4-FFF2-40B4-BE49-F238E27FC236}">
                <a16:creationId xmlns:a16="http://schemas.microsoft.com/office/drawing/2014/main" xmlns="" id="{2CCD6621-DF22-4F0F-A989-A6EAFE543914}"/>
              </a:ext>
            </a:extLst>
          </p:cNvPr>
          <p:cNvSpPr>
            <a:spLocks noGrp="1"/>
          </p:cNvSpPr>
          <p:nvPr>
            <p:ph type="media" sz="quarter" idx="10"/>
          </p:nvPr>
        </p:nvSpPr>
        <p:spPr>
          <a:xfrm>
            <a:off x="0" y="0"/>
            <a:ext cx="12192000" cy="6858000"/>
          </a:xfrm>
        </p:spPr>
        <p:txBody>
          <a:bodyPr/>
          <a:lstStyle/>
          <a:p>
            <a:r>
              <a:rPr lang="en-US"/>
              <a:t>Click icon to add media</a:t>
            </a:r>
            <a:endParaRPr lang="en-GB"/>
          </a:p>
        </p:txBody>
      </p:sp>
    </p:spTree>
    <p:extLst>
      <p:ext uri="{BB962C8B-B14F-4D97-AF65-F5344CB8AC3E}">
        <p14:creationId xmlns:p14="http://schemas.microsoft.com/office/powerpoint/2010/main" val="2533089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9C56E1-8DBC-4FC8-BB81-234039970868}"/>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534081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164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lose">
    <p:spTree>
      <p:nvGrpSpPr>
        <p:cNvPr id="1" name=""/>
        <p:cNvGrpSpPr/>
        <p:nvPr/>
      </p:nvGrpSpPr>
      <p:grpSpPr>
        <a:xfrm>
          <a:off x="0" y="0"/>
          <a:ext cx="0" cy="0"/>
          <a:chOff x="0" y="0"/>
          <a:chExt cx="0" cy="0"/>
        </a:xfrm>
      </p:grpSpPr>
      <p:sp>
        <p:nvSpPr>
          <p:cNvPr id="22" name="Text Placeholder 21">
            <a:extLst>
              <a:ext uri="{FF2B5EF4-FFF2-40B4-BE49-F238E27FC236}">
                <a16:creationId xmlns:a16="http://schemas.microsoft.com/office/drawing/2014/main" xmlns="" id="{AFC581EB-2F5A-4F98-BC64-00A9E02C74B2}"/>
              </a:ext>
            </a:extLst>
          </p:cNvPr>
          <p:cNvSpPr>
            <a:spLocks noGrp="1"/>
          </p:cNvSpPr>
          <p:nvPr>
            <p:ph type="body" sz="quarter" idx="16"/>
          </p:nvPr>
        </p:nvSpPr>
        <p:spPr>
          <a:xfrm>
            <a:off x="966683" y="4089400"/>
            <a:ext cx="4414614" cy="17683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3" name="Text Placeholder 21">
            <a:extLst>
              <a:ext uri="{FF2B5EF4-FFF2-40B4-BE49-F238E27FC236}">
                <a16:creationId xmlns:a16="http://schemas.microsoft.com/office/drawing/2014/main" xmlns="" id="{875702F4-24B5-45AF-A3BD-FA1E50FA45F0}"/>
              </a:ext>
            </a:extLst>
          </p:cNvPr>
          <p:cNvSpPr>
            <a:spLocks noGrp="1"/>
          </p:cNvSpPr>
          <p:nvPr>
            <p:ph type="body" sz="quarter" idx="17"/>
          </p:nvPr>
        </p:nvSpPr>
        <p:spPr>
          <a:xfrm>
            <a:off x="541338" y="2952000"/>
            <a:ext cx="3438525" cy="1001164"/>
          </a:xfrm>
        </p:spPr>
        <p:txBody>
          <a:bodyPr/>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stStyle>
          <a:p>
            <a:pPr lvl="0"/>
            <a:r>
              <a:rPr lang="en-US"/>
              <a:t>Click to edit Master text styles</a:t>
            </a:r>
          </a:p>
          <a:p>
            <a:pPr lvl="1"/>
            <a:r>
              <a:rPr lang="en-US"/>
              <a:t>Second level</a:t>
            </a:r>
          </a:p>
        </p:txBody>
      </p:sp>
      <p:sp>
        <p:nvSpPr>
          <p:cNvPr id="3" name="Title 2">
            <a:extLst>
              <a:ext uri="{FF2B5EF4-FFF2-40B4-BE49-F238E27FC236}">
                <a16:creationId xmlns:a16="http://schemas.microsoft.com/office/drawing/2014/main" xmlns="" id="{A95244AE-8B19-42FE-87C5-06AA1C049738}"/>
              </a:ext>
            </a:extLst>
          </p:cNvPr>
          <p:cNvSpPr>
            <a:spLocks noGrp="1"/>
          </p:cNvSpPr>
          <p:nvPr>
            <p:ph type="title"/>
          </p:nvPr>
        </p:nvSpPr>
        <p:spPr/>
        <p:txBody>
          <a:bodyPr/>
          <a:lstStyle>
            <a:lvl1pPr>
              <a:lnSpc>
                <a:spcPts val="4800"/>
              </a:lnSpc>
              <a:defRPr sz="4800"/>
            </a:lvl1pPr>
          </a:lstStyle>
          <a:p>
            <a:r>
              <a:rPr lang="en-US"/>
              <a:t>Click to edit Master title style</a:t>
            </a:r>
            <a:endParaRPr lang="en-GB" dirty="0"/>
          </a:p>
        </p:txBody>
      </p:sp>
    </p:spTree>
    <p:extLst>
      <p:ext uri="{BB962C8B-B14F-4D97-AF65-F5344CB8AC3E}">
        <p14:creationId xmlns:p14="http://schemas.microsoft.com/office/powerpoint/2010/main" val="3907060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singl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541339" y="543600"/>
            <a:ext cx="5734050" cy="788614"/>
          </a:xfrm>
          <a:prstGeom prst="rect">
            <a:avLst/>
          </a:prstGeom>
        </p:spPr>
        <p:txBody>
          <a:bodyPr/>
          <a:lstStyle/>
          <a:p>
            <a:r>
              <a:rPr lang="en-US"/>
              <a:t>Click to edit Master title style</a:t>
            </a:r>
            <a:endParaRPr lang="en-GB" dirty="0"/>
          </a:p>
        </p:txBody>
      </p:sp>
      <p:sp>
        <p:nvSpPr>
          <p:cNvPr id="7" name="Text Placeholder 8">
            <a:extLst>
              <a:ext uri="{FF2B5EF4-FFF2-40B4-BE49-F238E27FC236}">
                <a16:creationId xmlns:a16="http://schemas.microsoft.com/office/drawing/2014/main" xmlns="" id="{D55452DA-C52F-4B06-9771-EF84DAE37881}"/>
              </a:ext>
            </a:extLst>
          </p:cNvPr>
          <p:cNvSpPr>
            <a:spLocks noGrp="1"/>
          </p:cNvSpPr>
          <p:nvPr>
            <p:ph type="body" sz="quarter" idx="15"/>
          </p:nvPr>
        </p:nvSpPr>
        <p:spPr>
          <a:xfrm>
            <a:off x="541338" y="2052000"/>
            <a:ext cx="8815386" cy="3834881"/>
          </a:xfrm>
        </p:spPr>
        <p:txBody>
          <a:bodyPr/>
          <a:lstStyle>
            <a:lvl1pPr marL="432000" indent="-432000">
              <a:defRPr/>
            </a:lvl1pPr>
            <a:lvl2pPr marL="1008000" indent="-576000">
              <a:buNone/>
              <a:defRPr/>
            </a:lvl2pPr>
            <a:lvl3pPr marL="1008000" indent="-576000">
              <a:buNone/>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9">
            <a:extLst>
              <a:ext uri="{FF2B5EF4-FFF2-40B4-BE49-F238E27FC236}">
                <a16:creationId xmlns:a16="http://schemas.microsoft.com/office/drawing/2014/main" xmlns="" id="{78355CB2-FDBC-4E67-B085-5DCF4E24A826}"/>
              </a:ext>
            </a:extLst>
          </p:cNvPr>
          <p:cNvSpPr>
            <a:spLocks noGrp="1"/>
          </p:cNvSpPr>
          <p:nvPr>
            <p:ph type="body" sz="quarter" idx="17"/>
          </p:nvPr>
        </p:nvSpPr>
        <p:spPr>
          <a:xfrm>
            <a:off x="541338" y="1483200"/>
            <a:ext cx="5373687" cy="370166"/>
          </a:xfrm>
        </p:spPr>
        <p:txBody>
          <a:bodyPr>
            <a:noAutofit/>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645849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two column">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xmlns="" id="{43FE6620-50F2-49D0-A981-6A63347C9CF3}"/>
              </a:ext>
            </a:extLst>
          </p:cNvPr>
          <p:cNvSpPr>
            <a:spLocks noGrp="1"/>
          </p:cNvSpPr>
          <p:nvPr>
            <p:ph type="body" sz="quarter" idx="14"/>
          </p:nvPr>
        </p:nvSpPr>
        <p:spPr>
          <a:xfrm>
            <a:off x="5127626" y="2047429"/>
            <a:ext cx="5373687" cy="3834881"/>
          </a:xfrm>
        </p:spPr>
        <p:txBody>
          <a:bodyPr/>
          <a:lstStyle>
            <a:lvl1pPr marL="432000" indent="-432000">
              <a:defRPr/>
            </a:lvl1pPr>
            <a:lvl2pPr marL="1008000" indent="-576000">
              <a:buNone/>
              <a:defRPr/>
            </a:lvl2pPr>
            <a:lvl3pPr marL="1008000" indent="-576000">
              <a:buNone/>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a:extLst>
              <a:ext uri="{FF2B5EF4-FFF2-40B4-BE49-F238E27FC236}">
                <a16:creationId xmlns:a16="http://schemas.microsoft.com/office/drawing/2014/main" xmlns="" id="{19A60AEA-BCFA-470C-9822-252612C93822}"/>
              </a:ext>
            </a:extLst>
          </p:cNvPr>
          <p:cNvSpPr>
            <a:spLocks noGrp="1"/>
          </p:cNvSpPr>
          <p:nvPr>
            <p:ph type="body" sz="quarter" idx="15"/>
          </p:nvPr>
        </p:nvSpPr>
        <p:spPr>
          <a:xfrm>
            <a:off x="541339" y="2052000"/>
            <a:ext cx="4229100" cy="3834881"/>
          </a:xfrm>
        </p:spPr>
        <p:txBody>
          <a:bodyPr/>
          <a:lstStyle>
            <a:lvl1pPr marL="432000" indent="-432000">
              <a:defRPr/>
            </a:lvl1pPr>
            <a:lvl2pPr marL="1008000" indent="-576000">
              <a:buNone/>
              <a:defRPr/>
            </a:lvl2pPr>
            <a:lvl3pPr marL="1008000" indent="-576000">
              <a:buNone/>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541339" y="543600"/>
            <a:ext cx="5373685" cy="788614"/>
          </a:xfrm>
          <a:prstGeom prst="rect">
            <a:avLst/>
          </a:prstGeom>
        </p:spPr>
        <p:txBody>
          <a:bodyPr/>
          <a:lstStyle/>
          <a:p>
            <a:r>
              <a:rPr lang="en-US"/>
              <a:t>Click to edit Master title style</a:t>
            </a:r>
            <a:endParaRPr lang="en-GB" dirty="0"/>
          </a:p>
        </p:txBody>
      </p:sp>
      <p:sp>
        <p:nvSpPr>
          <p:cNvPr id="11" name="Text Placeholder 9">
            <a:extLst>
              <a:ext uri="{FF2B5EF4-FFF2-40B4-BE49-F238E27FC236}">
                <a16:creationId xmlns:a16="http://schemas.microsoft.com/office/drawing/2014/main" xmlns="" id="{C2041035-E43F-4EAE-BE08-3187E5F1926A}"/>
              </a:ext>
            </a:extLst>
          </p:cNvPr>
          <p:cNvSpPr>
            <a:spLocks noGrp="1"/>
          </p:cNvSpPr>
          <p:nvPr>
            <p:ph type="body" sz="quarter" idx="17"/>
          </p:nvPr>
        </p:nvSpPr>
        <p:spPr>
          <a:xfrm>
            <a:off x="541338" y="1483200"/>
            <a:ext cx="5373687" cy="370166"/>
          </a:xfrm>
        </p:spPr>
        <p:txBody>
          <a:bodyPr>
            <a:noAutofit/>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p:txBody>
      </p:sp>
    </p:spTree>
    <p:extLst>
      <p:ext uri="{BB962C8B-B14F-4D97-AF65-F5344CB8AC3E}">
        <p14:creationId xmlns:p14="http://schemas.microsoft.com/office/powerpoint/2010/main" val="1289144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xmlns="" id="{138852E4-2105-474E-BF2F-BD180042F03E}"/>
              </a:ext>
            </a:extLst>
          </p:cNvPr>
          <p:cNvSpPr>
            <a:spLocks noGrp="1"/>
          </p:cNvSpPr>
          <p:nvPr>
            <p:ph type="body" sz="quarter" idx="13" hasCustomPrompt="1"/>
          </p:nvPr>
        </p:nvSpPr>
        <p:spPr>
          <a:xfrm>
            <a:off x="540000" y="1670400"/>
            <a:ext cx="6521200" cy="291747"/>
          </a:xfrm>
        </p:spPr>
        <p:txBody>
          <a:bodyPr>
            <a:spAutoFit/>
          </a:bodyPr>
          <a:lstStyle>
            <a:lvl1pPr>
              <a:defRPr/>
            </a:lvl1pPr>
          </a:lstStyle>
          <a:p>
            <a:pPr lvl="0"/>
            <a:r>
              <a:rPr lang="en-US" dirty="0"/>
              <a:t>Subtitle</a:t>
            </a:r>
            <a:endParaRPr lang="en-GB" dirty="0"/>
          </a:p>
        </p:txBody>
      </p:sp>
      <p:sp>
        <p:nvSpPr>
          <p:cNvPr id="8" name="Text Placeholder 7">
            <a:extLst>
              <a:ext uri="{FF2B5EF4-FFF2-40B4-BE49-F238E27FC236}">
                <a16:creationId xmlns:a16="http://schemas.microsoft.com/office/drawing/2014/main" xmlns="" id="{87B26DBA-A2AB-4BF0-9EAB-1DFA5C819405}"/>
              </a:ext>
            </a:extLst>
          </p:cNvPr>
          <p:cNvSpPr>
            <a:spLocks noGrp="1"/>
          </p:cNvSpPr>
          <p:nvPr>
            <p:ph type="body" sz="quarter" idx="14" hasCustomPrompt="1"/>
          </p:nvPr>
        </p:nvSpPr>
        <p:spPr>
          <a:xfrm>
            <a:off x="9401990" y="5426552"/>
            <a:ext cx="2295525" cy="1154162"/>
          </a:xfrm>
        </p:spPr>
        <p:txBody>
          <a:bodyPr>
            <a:spAutoFit/>
          </a:bodyPr>
          <a:lstStyle>
            <a:lvl1pPr algn="r">
              <a:lnSpc>
                <a:spcPct val="100000"/>
              </a:lnSpc>
              <a:spcBef>
                <a:spcPts val="0"/>
              </a:spcBef>
              <a:defRPr sz="7500">
                <a:solidFill>
                  <a:srgbClr val="6D0D20"/>
                </a:solidFill>
                <a:latin typeface="+mj-lt"/>
              </a:defRPr>
            </a:lvl1pPr>
            <a:lvl2pPr>
              <a:defRPr>
                <a:solidFill>
                  <a:srgbClr val="6D0D20"/>
                </a:solidFill>
                <a:latin typeface="+mj-lt"/>
              </a:defRPr>
            </a:lvl2pPr>
            <a:lvl3pPr>
              <a:defRPr>
                <a:solidFill>
                  <a:srgbClr val="6D0D20"/>
                </a:solidFill>
                <a:latin typeface="+mj-lt"/>
              </a:defRPr>
            </a:lvl3pPr>
            <a:lvl4pPr>
              <a:defRPr>
                <a:solidFill>
                  <a:srgbClr val="6D0D20"/>
                </a:solidFill>
                <a:latin typeface="+mj-lt"/>
              </a:defRPr>
            </a:lvl4pPr>
            <a:lvl5pPr>
              <a:defRPr>
                <a:solidFill>
                  <a:srgbClr val="6D0D20"/>
                </a:solidFill>
                <a:latin typeface="+mj-lt"/>
              </a:defRPr>
            </a:lvl5pPr>
          </a:lstStyle>
          <a:p>
            <a:pPr lvl="0"/>
            <a:r>
              <a:rPr lang="en-US" dirty="0"/>
              <a:t>00</a:t>
            </a:r>
            <a:endParaRPr lang="en-GB" dirty="0"/>
          </a:p>
        </p:txBody>
      </p:sp>
      <p:sp>
        <p:nvSpPr>
          <p:cNvPr id="3" name="Title 2">
            <a:extLst>
              <a:ext uri="{FF2B5EF4-FFF2-40B4-BE49-F238E27FC236}">
                <a16:creationId xmlns:a16="http://schemas.microsoft.com/office/drawing/2014/main" xmlns="" id="{9AC4B799-97F3-4A0A-BB2E-0891284A73F7}"/>
              </a:ext>
            </a:extLst>
          </p:cNvPr>
          <p:cNvSpPr>
            <a:spLocks noGrp="1"/>
          </p:cNvSpPr>
          <p:nvPr>
            <p:ph type="title"/>
          </p:nvPr>
        </p:nvSpPr>
        <p:spPr>
          <a:xfrm>
            <a:off x="541338" y="543600"/>
            <a:ext cx="5373687" cy="788614"/>
          </a:xfrm>
        </p:spPr>
        <p:txBody>
          <a:bodyPr/>
          <a:lstStyle/>
          <a:p>
            <a:r>
              <a:rPr lang="en-US"/>
              <a:t>Click to edit Master title style</a:t>
            </a:r>
            <a:endParaRPr lang="en-GB"/>
          </a:p>
        </p:txBody>
      </p:sp>
    </p:spTree>
    <p:extLst>
      <p:ext uri="{BB962C8B-B14F-4D97-AF65-F5344CB8AC3E}">
        <p14:creationId xmlns:p14="http://schemas.microsoft.com/office/powerpoint/2010/main" val="3009845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541337" y="554803"/>
            <a:ext cx="5373687" cy="788614"/>
          </a:xfrm>
          <a:prstGeom prst="rect">
            <a:avLst/>
          </a:prstGeom>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xmlns="" id="{93FF11BA-CD78-45FD-8406-53F41C156A88}"/>
              </a:ext>
            </a:extLst>
          </p:cNvPr>
          <p:cNvSpPr>
            <a:spLocks noGrp="1"/>
          </p:cNvSpPr>
          <p:nvPr>
            <p:ph sz="quarter" idx="10"/>
          </p:nvPr>
        </p:nvSpPr>
        <p:spPr>
          <a:xfrm>
            <a:off x="541338" y="2052000"/>
            <a:ext cx="8815386" cy="3834881"/>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9">
            <a:extLst>
              <a:ext uri="{FF2B5EF4-FFF2-40B4-BE49-F238E27FC236}">
                <a16:creationId xmlns:a16="http://schemas.microsoft.com/office/drawing/2014/main" xmlns="" id="{8CAB6EA5-28BC-457F-8E37-D6E3CA98D584}"/>
              </a:ext>
            </a:extLst>
          </p:cNvPr>
          <p:cNvSpPr>
            <a:spLocks noGrp="1"/>
          </p:cNvSpPr>
          <p:nvPr>
            <p:ph type="body" sz="quarter" idx="17"/>
          </p:nvPr>
        </p:nvSpPr>
        <p:spPr>
          <a:xfrm>
            <a:off x="541338" y="1483200"/>
            <a:ext cx="5373687" cy="370166"/>
          </a:xfrm>
        </p:spPr>
        <p:txBody>
          <a:bodyPr>
            <a:noAutofit/>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p:txBody>
      </p:sp>
    </p:spTree>
    <p:extLst>
      <p:ext uri="{BB962C8B-B14F-4D97-AF65-F5344CB8AC3E}">
        <p14:creationId xmlns:p14="http://schemas.microsoft.com/office/powerpoint/2010/main" val="1923455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wo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DC44E31-DF1E-4A69-A2D5-C3C730B064AA}"/>
              </a:ext>
            </a:extLst>
          </p:cNvPr>
          <p:cNvSpPr>
            <a:spLocks noGrp="1"/>
          </p:cNvSpPr>
          <p:nvPr>
            <p:ph idx="1"/>
          </p:nvPr>
        </p:nvSpPr>
        <p:spPr>
          <a:xfrm>
            <a:off x="541338" y="2060575"/>
            <a:ext cx="5373686" cy="37099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9">
            <a:extLst>
              <a:ext uri="{FF2B5EF4-FFF2-40B4-BE49-F238E27FC236}">
                <a16:creationId xmlns:a16="http://schemas.microsoft.com/office/drawing/2014/main" xmlns="" id="{758971F5-D7C5-4F00-9E44-DFD4618259F9}"/>
              </a:ext>
            </a:extLst>
          </p:cNvPr>
          <p:cNvSpPr>
            <a:spLocks noGrp="1"/>
          </p:cNvSpPr>
          <p:nvPr>
            <p:ph type="body" sz="quarter" idx="13"/>
          </p:nvPr>
        </p:nvSpPr>
        <p:spPr>
          <a:xfrm>
            <a:off x="541338" y="1483200"/>
            <a:ext cx="5373688" cy="370166"/>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p:txBody>
      </p:sp>
      <p:sp>
        <p:nvSpPr>
          <p:cNvPr id="8" name="Content Placeholder 2">
            <a:extLst>
              <a:ext uri="{FF2B5EF4-FFF2-40B4-BE49-F238E27FC236}">
                <a16:creationId xmlns:a16="http://schemas.microsoft.com/office/drawing/2014/main" xmlns="" id="{0C331B89-8FEB-46FD-A371-C85B5BE38741}"/>
              </a:ext>
            </a:extLst>
          </p:cNvPr>
          <p:cNvSpPr>
            <a:spLocks noGrp="1"/>
          </p:cNvSpPr>
          <p:nvPr>
            <p:ph idx="14"/>
          </p:nvPr>
        </p:nvSpPr>
        <p:spPr>
          <a:xfrm>
            <a:off x="6278564" y="2060575"/>
            <a:ext cx="5373686" cy="36899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541339" y="543600"/>
            <a:ext cx="5373685" cy="788614"/>
          </a:xfrm>
          <a:prstGeom prst="rect">
            <a:avLst/>
          </a:prstGeom>
        </p:spPr>
        <p:txBody>
          <a:bodyPr/>
          <a:lstStyle/>
          <a:p>
            <a:r>
              <a:rPr lang="en-US"/>
              <a:t>Click to edit Master title style</a:t>
            </a:r>
            <a:endParaRPr lang="en-GB" dirty="0"/>
          </a:p>
        </p:txBody>
      </p:sp>
    </p:spTree>
    <p:extLst>
      <p:ext uri="{BB962C8B-B14F-4D97-AF65-F5344CB8AC3E}">
        <p14:creationId xmlns:p14="http://schemas.microsoft.com/office/powerpoint/2010/main" val="3042704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ight half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541337" y="554803"/>
            <a:ext cx="5373687" cy="788614"/>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DC44E31-DF1E-4A69-A2D5-C3C730B064AA}"/>
              </a:ext>
            </a:extLst>
          </p:cNvPr>
          <p:cNvSpPr>
            <a:spLocks noGrp="1"/>
          </p:cNvSpPr>
          <p:nvPr>
            <p:ph idx="1"/>
          </p:nvPr>
        </p:nvSpPr>
        <p:spPr>
          <a:xfrm>
            <a:off x="541338" y="2376000"/>
            <a:ext cx="5373687" cy="33945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9">
            <a:extLst>
              <a:ext uri="{FF2B5EF4-FFF2-40B4-BE49-F238E27FC236}">
                <a16:creationId xmlns:a16="http://schemas.microsoft.com/office/drawing/2014/main" xmlns="" id="{758971F5-D7C5-4F00-9E44-DFD4618259F9}"/>
              </a:ext>
            </a:extLst>
          </p:cNvPr>
          <p:cNvSpPr>
            <a:spLocks noGrp="1"/>
          </p:cNvSpPr>
          <p:nvPr>
            <p:ph type="body" sz="quarter" idx="13"/>
          </p:nvPr>
        </p:nvSpPr>
        <p:spPr>
          <a:xfrm>
            <a:off x="540000" y="1483200"/>
            <a:ext cx="5373687" cy="732927"/>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8" name="Picture Placeholder 7">
            <a:extLst>
              <a:ext uri="{FF2B5EF4-FFF2-40B4-BE49-F238E27FC236}">
                <a16:creationId xmlns:a16="http://schemas.microsoft.com/office/drawing/2014/main" xmlns="" id="{ACF4A7B6-5119-4D7C-9C77-1C7DFE69AAF6}"/>
              </a:ext>
            </a:extLst>
          </p:cNvPr>
          <p:cNvSpPr>
            <a:spLocks noGrp="1"/>
          </p:cNvSpPr>
          <p:nvPr>
            <p:ph type="pic" sz="quarter" idx="14"/>
          </p:nvPr>
        </p:nvSpPr>
        <p:spPr>
          <a:xfrm>
            <a:off x="6275388" y="0"/>
            <a:ext cx="5916612" cy="6858000"/>
          </a:xfrm>
        </p:spPr>
        <p:txBody>
          <a:bodyPr/>
          <a:lstStyle/>
          <a:p>
            <a:r>
              <a:rPr lang="en-US"/>
              <a:t>Click icon to add picture</a:t>
            </a:r>
            <a:endParaRPr lang="en-GB"/>
          </a:p>
        </p:txBody>
      </p:sp>
    </p:spTree>
    <p:extLst>
      <p:ext uri="{BB962C8B-B14F-4D97-AF65-F5344CB8AC3E}">
        <p14:creationId xmlns:p14="http://schemas.microsoft.com/office/powerpoint/2010/main" val="2352409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ight half inset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43B95D-EE61-40C5-A5A5-889C0464BFB9}"/>
              </a:ext>
            </a:extLst>
          </p:cNvPr>
          <p:cNvSpPr>
            <a:spLocks noGrp="1"/>
          </p:cNvSpPr>
          <p:nvPr>
            <p:ph type="title"/>
          </p:nvPr>
        </p:nvSpPr>
        <p:spPr>
          <a:xfrm>
            <a:off x="541337" y="554803"/>
            <a:ext cx="5373687" cy="788614"/>
          </a:xfrm>
          <a:prstGeom prst="rect">
            <a:avLst/>
          </a:prstGeo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xmlns="" id="{4DC44E31-DF1E-4A69-A2D5-C3C730B064AA}"/>
              </a:ext>
            </a:extLst>
          </p:cNvPr>
          <p:cNvSpPr>
            <a:spLocks noGrp="1"/>
          </p:cNvSpPr>
          <p:nvPr>
            <p:ph idx="1"/>
          </p:nvPr>
        </p:nvSpPr>
        <p:spPr>
          <a:xfrm>
            <a:off x="541338" y="2376000"/>
            <a:ext cx="5373687" cy="339457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9">
            <a:extLst>
              <a:ext uri="{FF2B5EF4-FFF2-40B4-BE49-F238E27FC236}">
                <a16:creationId xmlns:a16="http://schemas.microsoft.com/office/drawing/2014/main" xmlns="" id="{758971F5-D7C5-4F00-9E44-DFD4618259F9}"/>
              </a:ext>
            </a:extLst>
          </p:cNvPr>
          <p:cNvSpPr>
            <a:spLocks noGrp="1"/>
          </p:cNvSpPr>
          <p:nvPr>
            <p:ph type="body" sz="quarter" idx="13"/>
          </p:nvPr>
        </p:nvSpPr>
        <p:spPr>
          <a:xfrm>
            <a:off x="540000" y="1483200"/>
            <a:ext cx="5373687" cy="732927"/>
          </a:xfrm>
        </p:spPr>
        <p:txBody>
          <a:bodyPr/>
          <a:lstStyle>
            <a:lvl1pPr>
              <a:lnSpc>
                <a:spcPts val="3000"/>
              </a:lnSpc>
              <a:spcBef>
                <a:spcPts val="0"/>
              </a:spcBef>
              <a:buNone/>
              <a:defRPr sz="2400">
                <a:solidFill>
                  <a:srgbClr val="6D0D20"/>
                </a:solidFill>
                <a:latin typeface="+mj-lt"/>
              </a:defRPr>
            </a:lvl1pPr>
            <a:lvl2pPr marL="0" indent="0">
              <a:spcBef>
                <a:spcPts val="0"/>
              </a:spcBef>
              <a:buNone/>
              <a:defRPr b="1" cap="all" baseline="0">
                <a:solidFill>
                  <a:srgbClr val="594B44"/>
                </a:solidFill>
              </a:defRPr>
            </a:lvl2pPr>
          </a:lstStyle>
          <a:p>
            <a:pPr lvl="0"/>
            <a:r>
              <a:rPr lang="en-US"/>
              <a:t>Click to edit Master text styles</a:t>
            </a:r>
          </a:p>
          <a:p>
            <a:pPr lvl="1"/>
            <a:r>
              <a:rPr lang="en-US"/>
              <a:t>Second level</a:t>
            </a:r>
          </a:p>
        </p:txBody>
      </p:sp>
      <p:sp>
        <p:nvSpPr>
          <p:cNvPr id="8" name="Picture Placeholder 7">
            <a:extLst>
              <a:ext uri="{FF2B5EF4-FFF2-40B4-BE49-F238E27FC236}">
                <a16:creationId xmlns:a16="http://schemas.microsoft.com/office/drawing/2014/main" xmlns="" id="{ACF4A7B6-5119-4D7C-9C77-1C7DFE69AAF6}"/>
              </a:ext>
            </a:extLst>
          </p:cNvPr>
          <p:cNvSpPr>
            <a:spLocks noGrp="1"/>
          </p:cNvSpPr>
          <p:nvPr>
            <p:ph type="pic" sz="quarter" idx="14"/>
          </p:nvPr>
        </p:nvSpPr>
        <p:spPr>
          <a:xfrm>
            <a:off x="6275388" y="554803"/>
            <a:ext cx="5376862" cy="5763448"/>
          </a:xfrm>
        </p:spPr>
        <p:txBody>
          <a:bodyPr/>
          <a:lstStyle/>
          <a:p>
            <a:r>
              <a:rPr lang="en-US"/>
              <a:t>Click icon to add picture</a:t>
            </a:r>
            <a:endParaRPr lang="en-GB"/>
          </a:p>
        </p:txBody>
      </p:sp>
    </p:spTree>
    <p:extLst>
      <p:ext uri="{BB962C8B-B14F-4D97-AF65-F5344CB8AC3E}">
        <p14:creationId xmlns:p14="http://schemas.microsoft.com/office/powerpoint/2010/main" val="4125889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CE15ABD6-03BF-40BB-A53F-982472EDBACA}"/>
              </a:ext>
            </a:extLst>
          </p:cNvPr>
          <p:cNvSpPr>
            <a:spLocks noGrp="1"/>
          </p:cNvSpPr>
          <p:nvPr>
            <p:ph type="title"/>
          </p:nvPr>
        </p:nvSpPr>
        <p:spPr>
          <a:xfrm>
            <a:off x="541338" y="543600"/>
            <a:ext cx="11110912" cy="788614"/>
          </a:xfrm>
          <a:prstGeom prst="rect">
            <a:avLst/>
          </a:prstGeom>
        </p:spPr>
        <p:txBody>
          <a:bodyPr vert="horz" lIns="0" tIns="0" rIns="0" bIns="0" rtlCol="0" anchor="t" anchorCtr="0">
            <a:noAutofit/>
          </a:bodyPr>
          <a:lstStyle/>
          <a:p>
            <a:r>
              <a:rPr lang="en-US" dirty="0"/>
              <a:t>Click to edit Master </a:t>
            </a:r>
            <a:br>
              <a:rPr lang="en-US" dirty="0"/>
            </a:br>
            <a:r>
              <a:rPr lang="en-US" dirty="0"/>
              <a:t>title style</a:t>
            </a:r>
            <a:endParaRPr lang="en-GB" dirty="0"/>
          </a:p>
        </p:txBody>
      </p:sp>
      <p:sp>
        <p:nvSpPr>
          <p:cNvPr id="3" name="Text Placeholder 2">
            <a:extLst>
              <a:ext uri="{FF2B5EF4-FFF2-40B4-BE49-F238E27FC236}">
                <a16:creationId xmlns:a16="http://schemas.microsoft.com/office/drawing/2014/main" xmlns="" id="{42E2C050-0A53-475C-87C8-324A3E5BC654}"/>
              </a:ext>
            </a:extLst>
          </p:cNvPr>
          <p:cNvSpPr>
            <a:spLocks noGrp="1"/>
          </p:cNvSpPr>
          <p:nvPr>
            <p:ph type="body" idx="1"/>
          </p:nvPr>
        </p:nvSpPr>
        <p:spPr>
          <a:xfrm>
            <a:off x="541338" y="2852738"/>
            <a:ext cx="8815388" cy="3461662"/>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826419313"/>
      </p:ext>
    </p:extLst>
  </p:cSld>
  <p:clrMap bg1="lt1" tx1="dk1" bg2="lt2" tx2="dk2" accent1="accent1" accent2="accent2" accent3="accent3" accent4="accent4" accent5="accent5" accent6="accent6" hlink="hlink" folHlink="folHlink"/>
  <p:sldLayoutIdLst>
    <p:sldLayoutId id="2147483649" r:id="rId1"/>
    <p:sldLayoutId id="2147483671" r:id="rId2"/>
    <p:sldLayoutId id="2147483662" r:id="rId3"/>
    <p:sldLayoutId id="2147483673" r:id="rId4"/>
    <p:sldLayoutId id="2147483680" r:id="rId5"/>
    <p:sldLayoutId id="2147483674" r:id="rId6"/>
    <p:sldLayoutId id="2147483661" r:id="rId7"/>
    <p:sldLayoutId id="2147483664" r:id="rId8"/>
    <p:sldLayoutId id="2147483666" r:id="rId9"/>
    <p:sldLayoutId id="2147483665" r:id="rId10"/>
    <p:sldLayoutId id="2147483667" r:id="rId11"/>
    <p:sldLayoutId id="2147483654" r:id="rId12"/>
    <p:sldLayoutId id="2147483681" r:id="rId13"/>
    <p:sldLayoutId id="2147483683" r:id="rId14"/>
    <p:sldLayoutId id="2147483672" r:id="rId15"/>
    <p:sldLayoutId id="2147483679" r:id="rId16"/>
    <p:sldLayoutId id="2147483668" r:id="rId17"/>
    <p:sldLayoutId id="2147483675" r:id="rId18"/>
    <p:sldLayoutId id="2147483676" r:id="rId19"/>
    <p:sldLayoutId id="2147483682" r:id="rId20"/>
    <p:sldLayoutId id="2147483685" r:id="rId21"/>
    <p:sldLayoutId id="2147483677" r:id="rId22"/>
    <p:sldLayoutId id="2147483686" r:id="rId23"/>
    <p:sldLayoutId id="2147483687" r:id="rId24"/>
    <p:sldLayoutId id="2147483688" r:id="rId25"/>
    <p:sldLayoutId id="2147483684" r:id="rId26"/>
  </p:sldLayoutIdLst>
  <p:txStyles>
    <p:titleStyle>
      <a:lvl1pPr algn="l" defTabSz="914400" rtl="0" eaLnBrk="1" latinLnBrk="0" hangingPunct="1">
        <a:lnSpc>
          <a:spcPts val="3000"/>
        </a:lnSpc>
        <a:spcBef>
          <a:spcPct val="0"/>
        </a:spcBef>
        <a:buNone/>
        <a:defRPr sz="3000" b="1" kern="1200" cap="all" baseline="0">
          <a:solidFill>
            <a:srgbClr val="E63312"/>
          </a:solidFill>
          <a:latin typeface="+mj-lt"/>
          <a:ea typeface="+mj-ea"/>
          <a:cs typeface="+mj-cs"/>
        </a:defRPr>
      </a:lvl1pPr>
    </p:titleStyle>
    <p:bodyStyle>
      <a:lvl1pPr marL="0" indent="0" algn="l" defTabSz="914400" rtl="0" eaLnBrk="1" latinLnBrk="0" hangingPunct="1">
        <a:lnSpc>
          <a:spcPts val="2400"/>
        </a:lnSpc>
        <a:spcBef>
          <a:spcPts val="600"/>
        </a:spcBef>
        <a:buFont typeface="Arial" panose="020B0604020202020204" pitchFamily="34" charset="0"/>
        <a:buNone/>
        <a:defRPr sz="1700" kern="1200">
          <a:solidFill>
            <a:srgbClr val="594B44"/>
          </a:solidFill>
          <a:latin typeface="+mn-lt"/>
          <a:ea typeface="+mn-ea"/>
          <a:cs typeface="+mn-cs"/>
        </a:defRPr>
      </a:lvl1pPr>
      <a:lvl2pPr marL="216000" indent="-216000" algn="l" defTabSz="914400" rtl="0" eaLnBrk="1" latinLnBrk="0" hangingPunct="1">
        <a:lnSpc>
          <a:spcPts val="2400"/>
        </a:lnSpc>
        <a:spcBef>
          <a:spcPts val="600"/>
        </a:spcBef>
        <a:buFont typeface="Arial" panose="020B0604020202020204" pitchFamily="34" charset="0"/>
        <a:buChar char="•"/>
        <a:defRPr sz="1700" kern="1200">
          <a:solidFill>
            <a:srgbClr val="594B44"/>
          </a:solidFill>
          <a:latin typeface="+mn-lt"/>
          <a:ea typeface="+mn-ea"/>
          <a:cs typeface="+mn-cs"/>
        </a:defRPr>
      </a:lvl2pPr>
      <a:lvl3pPr marL="432000" indent="-216000" algn="l" defTabSz="914400" rtl="0" eaLnBrk="1" latinLnBrk="0" hangingPunct="1">
        <a:lnSpc>
          <a:spcPts val="2400"/>
        </a:lnSpc>
        <a:spcBef>
          <a:spcPts val="600"/>
        </a:spcBef>
        <a:buFontTx/>
        <a:buChar char="–"/>
        <a:defRPr sz="1700" kern="1200">
          <a:solidFill>
            <a:srgbClr val="594B44"/>
          </a:solidFill>
          <a:latin typeface="+mn-lt"/>
          <a:ea typeface="+mn-ea"/>
          <a:cs typeface="+mn-cs"/>
        </a:defRPr>
      </a:lvl3pPr>
      <a:lvl4pPr marL="648000" indent="-216000" algn="l" defTabSz="914400" rtl="0" eaLnBrk="1" latinLnBrk="0" hangingPunct="1">
        <a:lnSpc>
          <a:spcPts val="2400"/>
        </a:lnSpc>
        <a:spcBef>
          <a:spcPts val="600"/>
        </a:spcBef>
        <a:buFont typeface="Arial" panose="020B0604020202020204" pitchFamily="34" charset="0"/>
        <a:buChar char="•"/>
        <a:defRPr sz="1700" kern="1200">
          <a:solidFill>
            <a:srgbClr val="594B44"/>
          </a:solidFill>
          <a:latin typeface="+mn-lt"/>
          <a:ea typeface="+mn-ea"/>
          <a:cs typeface="+mn-cs"/>
        </a:defRPr>
      </a:lvl4pPr>
      <a:lvl5pPr marL="864000" indent="-216000" algn="l" defTabSz="914400" rtl="0" eaLnBrk="1" latinLnBrk="0" hangingPunct="1">
        <a:lnSpc>
          <a:spcPts val="2400"/>
        </a:lnSpc>
        <a:spcBef>
          <a:spcPts val="600"/>
        </a:spcBef>
        <a:buFontTx/>
        <a:buChar char="–"/>
        <a:defRPr sz="1700" kern="1200">
          <a:solidFill>
            <a:srgbClr val="594B44"/>
          </a:solidFill>
          <a:latin typeface="+mn-lt"/>
          <a:ea typeface="+mn-ea"/>
          <a:cs typeface="+mn-cs"/>
        </a:defRPr>
      </a:lvl5pPr>
      <a:lvl6pPr marL="0" indent="0" algn="l" defTabSz="914400" rtl="0" eaLnBrk="1" latinLnBrk="0" hangingPunct="1">
        <a:lnSpc>
          <a:spcPts val="1800"/>
        </a:lnSpc>
        <a:spcBef>
          <a:spcPts val="600"/>
        </a:spcBef>
        <a:buFont typeface="Arial" panose="020B0604020202020204" pitchFamily="34" charset="0"/>
        <a:buNone/>
        <a:defRPr sz="1300" kern="1200">
          <a:solidFill>
            <a:srgbClr val="594B44"/>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lnSpc>
          <a:spcPts val="1800"/>
        </a:lnSpc>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41" userDrawn="1">
          <p15:clr>
            <a:srgbClr val="F26B43"/>
          </p15:clr>
        </p15:guide>
        <p15:guide id="2" pos="7340" userDrawn="1">
          <p15:clr>
            <a:srgbClr val="F26B43"/>
          </p15:clr>
        </p15:guide>
        <p15:guide id="3" pos="6615" userDrawn="1">
          <p15:clr>
            <a:srgbClr val="F26B43"/>
          </p15:clr>
        </p15:guide>
        <p15:guide id="4" pos="6845" userDrawn="1">
          <p15:clr>
            <a:srgbClr val="F26B43"/>
          </p15:clr>
        </p15:guide>
        <p15:guide id="5" pos="6122" userDrawn="1">
          <p15:clr>
            <a:srgbClr val="F26B43"/>
          </p15:clr>
        </p15:guide>
        <p15:guide id="6" pos="5894" userDrawn="1">
          <p15:clr>
            <a:srgbClr val="F26B43"/>
          </p15:clr>
        </p15:guide>
        <p15:guide id="7" pos="5400" userDrawn="1">
          <p15:clr>
            <a:srgbClr val="F26B43"/>
          </p15:clr>
        </p15:guide>
        <p15:guide id="8" pos="5171" userDrawn="1">
          <p15:clr>
            <a:srgbClr val="F26B43"/>
          </p15:clr>
        </p15:guide>
        <p15:guide id="9" pos="4676" userDrawn="1">
          <p15:clr>
            <a:srgbClr val="F26B43"/>
          </p15:clr>
        </p15:guide>
        <p15:guide id="10" pos="4448" userDrawn="1">
          <p15:clr>
            <a:srgbClr val="F26B43"/>
          </p15:clr>
        </p15:guide>
        <p15:guide id="11" pos="3953" userDrawn="1">
          <p15:clr>
            <a:srgbClr val="F26B43"/>
          </p15:clr>
        </p15:guide>
        <p15:guide id="12" pos="3726" userDrawn="1">
          <p15:clr>
            <a:srgbClr val="F26B43"/>
          </p15:clr>
        </p15:guide>
        <p15:guide id="13" pos="3230" userDrawn="1">
          <p15:clr>
            <a:srgbClr val="F26B43"/>
          </p15:clr>
        </p15:guide>
        <p15:guide id="14" pos="3005" userDrawn="1">
          <p15:clr>
            <a:srgbClr val="F26B43"/>
          </p15:clr>
        </p15:guide>
        <p15:guide id="15" pos="2507" userDrawn="1">
          <p15:clr>
            <a:srgbClr val="F26B43"/>
          </p15:clr>
        </p15:guide>
        <p15:guide id="16" pos="2282" userDrawn="1">
          <p15:clr>
            <a:srgbClr val="F26B43"/>
          </p15:clr>
        </p15:guide>
        <p15:guide id="17" pos="1782" userDrawn="1">
          <p15:clr>
            <a:srgbClr val="F26B43"/>
          </p15:clr>
        </p15:guide>
        <p15:guide id="18" pos="1559" userDrawn="1">
          <p15:clr>
            <a:srgbClr val="F26B43"/>
          </p15:clr>
        </p15:guide>
        <p15:guide id="19" pos="1062" userDrawn="1">
          <p15:clr>
            <a:srgbClr val="F26B43"/>
          </p15:clr>
        </p15:guide>
        <p15:guide id="20" pos="824" userDrawn="1">
          <p15:clr>
            <a:srgbClr val="F26B43"/>
          </p15:clr>
        </p15:guide>
        <p15:guide id="21" orient="horz" pos="339" userDrawn="1">
          <p15:clr>
            <a:srgbClr val="F26B43"/>
          </p15:clr>
        </p15:guide>
        <p15:guide id="22" orient="horz" pos="3980" userDrawn="1">
          <p15:clr>
            <a:srgbClr val="F26B43"/>
          </p15:clr>
        </p15:guide>
        <p15:guide id="23" orient="horz" pos="1049" userDrawn="1">
          <p15:clr>
            <a:srgbClr val="C35EA4"/>
          </p15:clr>
        </p15:guide>
        <p15:guide id="24" orient="horz" pos="935" userDrawn="1">
          <p15:clr>
            <a:srgbClr val="C35EA4"/>
          </p15:clr>
        </p15:guide>
        <p15:guide id="25" orient="horz" pos="1298" userDrawn="1">
          <p15:clr>
            <a:srgbClr val="C35EA4"/>
          </p15:clr>
        </p15:guide>
        <p15:guide id="26" orient="horz" pos="1797" userDrawn="1">
          <p15:clr>
            <a:srgbClr val="C35E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6.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9.svg"/><Relationship Id="rId4" Type="http://schemas.openxmlformats.org/officeDocument/2006/relationships/image" Target="../media/image2.sv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600"/>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F1D4EC7-2511-4C31-92F1-6B4D4A32FDF0}"/>
              </a:ext>
            </a:extLst>
          </p:cNvPr>
          <p:cNvSpPr>
            <a:spLocks noGrp="1"/>
          </p:cNvSpPr>
          <p:nvPr>
            <p:ph type="ctrTitle"/>
          </p:nvPr>
        </p:nvSpPr>
        <p:spPr>
          <a:xfrm>
            <a:off x="531813" y="607971"/>
            <a:ext cx="9144000" cy="2462213"/>
          </a:xfrm>
        </p:spPr>
        <p:txBody>
          <a:bodyPr>
            <a:spAutoFit/>
          </a:bodyPr>
          <a:lstStyle/>
          <a:p>
            <a:r>
              <a:rPr lang="en-GB" dirty="0"/>
              <a:t>IMPROVING </a:t>
            </a:r>
            <a:br>
              <a:rPr lang="en-GB" dirty="0"/>
            </a:br>
            <a:r>
              <a:rPr lang="en-GB" dirty="0"/>
              <a:t>THE WORLD </a:t>
            </a:r>
            <a:br>
              <a:rPr lang="en-GB" dirty="0"/>
            </a:br>
            <a:r>
              <a:rPr lang="en-GB" dirty="0">
                <a:solidFill>
                  <a:srgbClr val="6D0D20"/>
                </a:solidFill>
              </a:rPr>
              <a:t>THROUGH </a:t>
            </a:r>
            <a:br>
              <a:rPr lang="en-GB" dirty="0">
                <a:solidFill>
                  <a:srgbClr val="6D0D20"/>
                </a:solidFill>
              </a:rPr>
            </a:br>
            <a:r>
              <a:rPr lang="en-GB" dirty="0" smtClean="0">
                <a:solidFill>
                  <a:srgbClr val="6D0D20"/>
                </a:solidFill>
              </a:rPr>
              <a:t>ENGINEERING</a:t>
            </a:r>
            <a:endParaRPr lang="en-GB" dirty="0">
              <a:solidFill>
                <a:srgbClr val="6D0D20"/>
              </a:solidFill>
            </a:endParaRPr>
          </a:p>
        </p:txBody>
      </p:sp>
      <p:sp>
        <p:nvSpPr>
          <p:cNvPr id="3" name="Text Placeholder 2">
            <a:extLst>
              <a:ext uri="{FF2B5EF4-FFF2-40B4-BE49-F238E27FC236}">
                <a16:creationId xmlns:a16="http://schemas.microsoft.com/office/drawing/2014/main" xmlns="" id="{9C05225B-1F19-4BDE-91BE-C52425F2E369}"/>
              </a:ext>
            </a:extLst>
          </p:cNvPr>
          <p:cNvSpPr>
            <a:spLocks noGrp="1"/>
          </p:cNvSpPr>
          <p:nvPr>
            <p:ph type="body" sz="quarter" idx="13"/>
          </p:nvPr>
        </p:nvSpPr>
        <p:spPr>
          <a:xfrm>
            <a:off x="541338" y="4382362"/>
            <a:ext cx="3581483" cy="1349087"/>
          </a:xfrm>
        </p:spPr>
        <p:txBody>
          <a:bodyPr/>
          <a:lstStyle/>
          <a:p>
            <a:r>
              <a:rPr lang="en-GB" dirty="0" smtClean="0"/>
              <a:t>31 October 2022</a:t>
            </a:r>
          </a:p>
          <a:p>
            <a:r>
              <a:rPr lang="en-GB" dirty="0" smtClean="0"/>
              <a:t>Stephen Shaw CEng FIMechE</a:t>
            </a:r>
            <a:r>
              <a:rPr lang="en-GB" dirty="0"/>
              <a:t/>
            </a:r>
            <a:br>
              <a:rPr lang="en-GB" dirty="0"/>
            </a:br>
            <a:r>
              <a:rPr lang="en-GB" dirty="0" smtClean="0"/>
              <a:t>Engineering Director</a:t>
            </a:r>
            <a:r>
              <a:rPr lang="en-GB" dirty="0"/>
              <a:t/>
            </a:r>
            <a:br>
              <a:rPr lang="en-GB" dirty="0"/>
            </a:br>
            <a:r>
              <a:rPr lang="en-GB" dirty="0" smtClean="0"/>
              <a:t>AESSEAL Group</a:t>
            </a:r>
            <a:endParaRPr lang="en-GB" dirty="0"/>
          </a:p>
        </p:txBody>
      </p:sp>
      <p:pic>
        <p:nvPicPr>
          <p:cNvPr id="5" name="Picture Placeholder 5">
            <a:extLst>
              <a:ext uri="{FF2B5EF4-FFF2-40B4-BE49-F238E27FC236}">
                <a16:creationId xmlns:a16="http://schemas.microsoft.com/office/drawing/2014/main" xmlns="" id="{B88DDE26-E528-4BE0-A9A3-522C728A7A7B}"/>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l="408" t="-50000" r="408" b="-100451"/>
          <a:stretch/>
        </p:blipFill>
        <p:spPr>
          <a:xfrm>
            <a:off x="541338" y="2939955"/>
            <a:ext cx="1785600" cy="1442633"/>
          </a:xfrm>
          <a:prstGeom prst="rect">
            <a:avLst/>
          </a:prstGeom>
        </p:spPr>
      </p:pic>
    </p:spTree>
    <p:extLst>
      <p:ext uri="{BB962C8B-B14F-4D97-AF65-F5344CB8AC3E}">
        <p14:creationId xmlns:p14="http://schemas.microsoft.com/office/powerpoint/2010/main" val="16724623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96C2E9"/>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7710DB8-A69C-4F54-B3EB-170289B99EA5}"/>
              </a:ext>
            </a:extLst>
          </p:cNvPr>
          <p:cNvSpPr>
            <a:spLocks noGrp="1"/>
          </p:cNvSpPr>
          <p:nvPr>
            <p:ph type="ctrTitle"/>
          </p:nvPr>
        </p:nvSpPr>
        <p:spPr>
          <a:xfrm>
            <a:off x="531813" y="607971"/>
            <a:ext cx="9144000" cy="1623906"/>
          </a:xfrm>
        </p:spPr>
        <p:txBody>
          <a:bodyPr/>
          <a:lstStyle/>
          <a:p>
            <a:pPr algn="ctr"/>
            <a:r>
              <a:rPr lang="en-GB" dirty="0"/>
              <a:t>Thank</a:t>
            </a:r>
            <a:br>
              <a:rPr lang="en-GB" dirty="0"/>
            </a:br>
            <a:r>
              <a:rPr lang="en-GB" dirty="0" smtClean="0">
                <a:solidFill>
                  <a:srgbClr val="6D0D20"/>
                </a:solidFill>
              </a:rPr>
              <a:t>you</a:t>
            </a:r>
            <a:r>
              <a:rPr lang="en-GB" dirty="0"/>
              <a:t/>
            </a:r>
            <a:br>
              <a:rPr lang="en-GB" dirty="0"/>
            </a:br>
            <a:endParaRPr lang="en-GB" dirty="0"/>
          </a:p>
        </p:txBody>
      </p:sp>
      <p:sp>
        <p:nvSpPr>
          <p:cNvPr id="4" name="Text Placeholder 3">
            <a:extLst>
              <a:ext uri="{FF2B5EF4-FFF2-40B4-BE49-F238E27FC236}">
                <a16:creationId xmlns:a16="http://schemas.microsoft.com/office/drawing/2014/main" xmlns="" id="{43A5BF97-C69B-4607-AB05-0BCE17887F1B}"/>
              </a:ext>
            </a:extLst>
          </p:cNvPr>
          <p:cNvSpPr>
            <a:spLocks noGrp="1"/>
          </p:cNvSpPr>
          <p:nvPr>
            <p:ph type="body" sz="quarter" idx="16"/>
          </p:nvPr>
        </p:nvSpPr>
        <p:spPr>
          <a:xfrm>
            <a:off x="966683" y="4089400"/>
            <a:ext cx="4414614" cy="1768364"/>
          </a:xfrm>
        </p:spPr>
        <p:txBody>
          <a:bodyPr/>
          <a:lstStyle/>
          <a:p>
            <a:r>
              <a:rPr lang="en-GB" dirty="0"/>
              <a:t>/</a:t>
            </a:r>
            <a:r>
              <a:rPr lang="en-GB" dirty="0" err="1"/>
              <a:t>imeche</a:t>
            </a:r>
            <a:endParaRPr lang="en-GB" dirty="0"/>
          </a:p>
          <a:p>
            <a:r>
              <a:rPr lang="en-GB" dirty="0"/>
              <a:t>/</a:t>
            </a:r>
            <a:r>
              <a:rPr lang="en-GB" dirty="0" err="1"/>
              <a:t>imeche</a:t>
            </a:r>
            <a:endParaRPr lang="en-GB" dirty="0"/>
          </a:p>
          <a:p>
            <a:r>
              <a:rPr lang="en-GB" dirty="0"/>
              <a:t>/</a:t>
            </a:r>
            <a:r>
              <a:rPr lang="en-GB" dirty="0" err="1"/>
              <a:t>imecheuk</a:t>
            </a:r>
            <a:endParaRPr lang="en-GB" dirty="0"/>
          </a:p>
          <a:p>
            <a:r>
              <a:rPr lang="en-GB" dirty="0"/>
              <a:t>/</a:t>
            </a:r>
            <a:r>
              <a:rPr lang="en-GB" dirty="0" err="1"/>
              <a:t>imecheteam</a:t>
            </a:r>
            <a:endParaRPr lang="en-GB" dirty="0"/>
          </a:p>
          <a:p>
            <a:r>
              <a:rPr lang="en-GB" dirty="0"/>
              <a:t>/institution-of-mechanical-engineers</a:t>
            </a:r>
          </a:p>
        </p:txBody>
      </p:sp>
      <p:sp>
        <p:nvSpPr>
          <p:cNvPr id="5" name="Text Placeholder 4">
            <a:extLst>
              <a:ext uri="{FF2B5EF4-FFF2-40B4-BE49-F238E27FC236}">
                <a16:creationId xmlns:a16="http://schemas.microsoft.com/office/drawing/2014/main" xmlns="" id="{79771614-3A5E-47D1-9AE3-C33743CD1AB4}"/>
              </a:ext>
            </a:extLst>
          </p:cNvPr>
          <p:cNvSpPr>
            <a:spLocks noGrp="1"/>
          </p:cNvSpPr>
          <p:nvPr>
            <p:ph type="body" sz="quarter" idx="17"/>
          </p:nvPr>
        </p:nvSpPr>
        <p:spPr/>
        <p:txBody>
          <a:bodyPr/>
          <a:lstStyle/>
          <a:p>
            <a:r>
              <a:rPr lang="en-GB" dirty="0"/>
              <a:t>+ 44 (0)20 7222 7899</a:t>
            </a:r>
          </a:p>
          <a:p>
            <a:r>
              <a:rPr lang="en-GB" dirty="0"/>
              <a:t>enquiries@imeche.org</a:t>
            </a:r>
          </a:p>
          <a:p>
            <a:r>
              <a:rPr lang="en-GB" dirty="0"/>
              <a:t>imeche.org</a:t>
            </a:r>
          </a:p>
        </p:txBody>
      </p:sp>
      <p:pic>
        <p:nvPicPr>
          <p:cNvPr id="12" name="Picture Placeholder 5">
            <a:extLst>
              <a:ext uri="{FF2B5EF4-FFF2-40B4-BE49-F238E27FC236}">
                <a16:creationId xmlns:a16="http://schemas.microsoft.com/office/drawing/2014/main" xmlns="" id="{DB062796-0439-45EE-A41E-9E04ECC72DB8}"/>
              </a:ext>
            </a:extLst>
          </p:cNvPr>
          <p:cNvPicPr>
            <a:picLocks noChangeAspect="1"/>
          </p:cNvPicPr>
          <p:nvPr/>
        </p:nvPicPr>
        <p:blipFill rotWithShape="1">
          <a:blip r:embed="rId3" cstate="print">
            <a:extLst>
              <a:ext uri="{28A0092B-C50C-407E-A947-70E740481C1C}">
                <a14:useLocalDpi xmlns:a14="http://schemas.microsoft.com/office/drawing/2010/main" val="0"/>
              </a:ext>
              <a:ext uri="{96DAC541-7B7A-43D3-8B79-37D633B846F1}">
                <asvg:svgBlip xmlns:asvg="http://schemas.microsoft.com/office/drawing/2016/SVG/main" xmlns="" r:embed="rId4"/>
              </a:ext>
            </a:extLst>
          </a:blip>
          <a:srcRect l="408" t="-50000" r="408" b="-50453"/>
          <a:stretch/>
        </p:blipFill>
        <p:spPr>
          <a:xfrm>
            <a:off x="541338" y="1718640"/>
            <a:ext cx="1785600" cy="1154632"/>
          </a:xfrm>
          <a:prstGeom prst="rect">
            <a:avLst/>
          </a:prstGeom>
        </p:spPr>
      </p:pic>
      <p:pic>
        <p:nvPicPr>
          <p:cNvPr id="8" name="Picture 7" descr="Icon&#10;&#10;Description automatically generated">
            <a:extLst>
              <a:ext uri="{FF2B5EF4-FFF2-40B4-BE49-F238E27FC236}">
                <a16:creationId xmlns:a16="http://schemas.microsoft.com/office/drawing/2014/main" xmlns="" id="{9A03359B-6B11-4576-BD75-C2DBC2BE73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0000" y="4089600"/>
            <a:ext cx="252985" cy="245364"/>
          </a:xfrm>
          <a:prstGeom prst="rect">
            <a:avLst/>
          </a:prstGeom>
        </p:spPr>
      </p:pic>
      <p:pic>
        <p:nvPicPr>
          <p:cNvPr id="14" name="Picture 13" descr="Icon&#10;&#10;Description automatically generated">
            <a:extLst>
              <a:ext uri="{FF2B5EF4-FFF2-40B4-BE49-F238E27FC236}">
                <a16:creationId xmlns:a16="http://schemas.microsoft.com/office/drawing/2014/main" xmlns="" id="{77FBD4C4-A6A7-4B62-A73C-38B4A48D626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5612400"/>
            <a:ext cx="245364" cy="245364"/>
          </a:xfrm>
          <a:prstGeom prst="rect">
            <a:avLst/>
          </a:prstGeom>
        </p:spPr>
      </p:pic>
      <p:pic>
        <p:nvPicPr>
          <p:cNvPr id="16" name="Picture 15" descr="A picture containing cat, bird, drawing&#10;&#10;Description automatically generated">
            <a:extLst>
              <a:ext uri="{FF2B5EF4-FFF2-40B4-BE49-F238E27FC236}">
                <a16:creationId xmlns:a16="http://schemas.microsoft.com/office/drawing/2014/main" xmlns="" id="{46ABAA29-08D3-4F81-836E-FEDF2488DD3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0000" y="4471200"/>
            <a:ext cx="245364" cy="245364"/>
          </a:xfrm>
          <a:prstGeom prst="rect">
            <a:avLst/>
          </a:prstGeom>
        </p:spPr>
      </p:pic>
      <p:pic>
        <p:nvPicPr>
          <p:cNvPr id="18" name="Picture 17" descr="Shape, arrow&#10;&#10;Description automatically generated">
            <a:extLst>
              <a:ext uri="{FF2B5EF4-FFF2-40B4-BE49-F238E27FC236}">
                <a16:creationId xmlns:a16="http://schemas.microsoft.com/office/drawing/2014/main" xmlns="" id="{7DA7E678-396A-4830-81AB-8A82E2A7F01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0000" y="4852800"/>
            <a:ext cx="348997" cy="245364"/>
          </a:xfrm>
          <a:prstGeom prst="rect">
            <a:avLst/>
          </a:prstGeom>
        </p:spPr>
      </p:pic>
      <p:pic>
        <p:nvPicPr>
          <p:cNvPr id="6" name="Graphic 5">
            <a:extLst>
              <a:ext uri="{FF2B5EF4-FFF2-40B4-BE49-F238E27FC236}">
                <a16:creationId xmlns:a16="http://schemas.microsoft.com/office/drawing/2014/main" xmlns="" id="{F6E983F9-65C3-49BE-9397-97202FD30DA4}"/>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10"/>
              </a:ext>
            </a:extLst>
          </a:blip>
          <a:stretch>
            <a:fillRect/>
          </a:stretch>
        </p:blipFill>
        <p:spPr>
          <a:xfrm>
            <a:off x="541338" y="5230800"/>
            <a:ext cx="244800" cy="244800"/>
          </a:xfrm>
          <a:prstGeom prst="rect">
            <a:avLst/>
          </a:prstGeom>
        </p:spPr>
      </p:pic>
    </p:spTree>
    <p:extLst>
      <p:ext uri="{BB962C8B-B14F-4D97-AF65-F5344CB8AC3E}">
        <p14:creationId xmlns:p14="http://schemas.microsoft.com/office/powerpoint/2010/main" val="2586715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A90F1A3-AC7F-4166-818A-FE2762E1E2A6}"/>
              </a:ext>
            </a:extLst>
          </p:cNvPr>
          <p:cNvSpPr>
            <a:spLocks noGrp="1"/>
          </p:cNvSpPr>
          <p:nvPr>
            <p:ph idx="1"/>
          </p:nvPr>
        </p:nvSpPr>
        <p:spPr>
          <a:xfrm>
            <a:off x="5915024" y="1938877"/>
            <a:ext cx="5373686" cy="1077218"/>
          </a:xfrm>
        </p:spPr>
        <p:txBody>
          <a:bodyPr>
            <a:spAutoFit/>
          </a:bodyPr>
          <a:lstStyle/>
          <a:p>
            <a:pPr marL="342900" indent="-342900">
              <a:buAutoNum type="arabicPeriod"/>
            </a:pPr>
            <a:r>
              <a:rPr lang="en-GB" dirty="0" smtClean="0"/>
              <a:t>Reducing GHG emissions</a:t>
            </a:r>
          </a:p>
          <a:p>
            <a:pPr marL="342900" indent="-342900">
              <a:buAutoNum type="arabicPeriod"/>
            </a:pPr>
            <a:r>
              <a:rPr lang="en-GB" dirty="0" smtClean="0"/>
              <a:t>Offsetting GHG emissions</a:t>
            </a:r>
          </a:p>
          <a:p>
            <a:pPr marL="501750" lvl="1" indent="-285750"/>
            <a:r>
              <a:rPr lang="en-GB" dirty="0" smtClean="0"/>
              <a:t>The two sometimes do the same thing</a:t>
            </a:r>
            <a:endParaRPr lang="en-GB" dirty="0"/>
          </a:p>
        </p:txBody>
      </p:sp>
      <p:sp>
        <p:nvSpPr>
          <p:cNvPr id="5" name="Content Placeholder 4">
            <a:extLst>
              <a:ext uri="{FF2B5EF4-FFF2-40B4-BE49-F238E27FC236}">
                <a16:creationId xmlns:a16="http://schemas.microsoft.com/office/drawing/2014/main" xmlns="" id="{C5086367-B323-4BEB-A2D1-7D5ADF8EB55B}"/>
              </a:ext>
            </a:extLst>
          </p:cNvPr>
          <p:cNvSpPr>
            <a:spLocks noGrp="1"/>
          </p:cNvSpPr>
          <p:nvPr>
            <p:ph idx="14"/>
          </p:nvPr>
        </p:nvSpPr>
        <p:spPr>
          <a:xfrm>
            <a:off x="6128951" y="3016095"/>
            <a:ext cx="5627422" cy="2815473"/>
          </a:xfrm>
        </p:spPr>
        <p:txBody>
          <a:bodyPr/>
          <a:lstStyle/>
          <a:p>
            <a:pPr marL="285750" indent="-285750">
              <a:buFont typeface="Arial" panose="020B0604020202020204" pitchFamily="34" charset="0"/>
              <a:buChar char="•"/>
            </a:pPr>
            <a:r>
              <a:rPr lang="en-GB" dirty="0" smtClean="0"/>
              <a:t>It’s a big job</a:t>
            </a:r>
          </a:p>
          <a:p>
            <a:pPr marL="285750" indent="-285750">
              <a:buFont typeface="Arial" panose="020B0604020202020204" pitchFamily="34" charset="0"/>
              <a:buChar char="•"/>
            </a:pPr>
            <a:r>
              <a:rPr lang="en-GB" dirty="0" smtClean="0"/>
              <a:t>Is it possible to exist and not produce any CO2e?</a:t>
            </a:r>
          </a:p>
          <a:p>
            <a:pPr marL="285750" indent="-285750">
              <a:buFont typeface="Arial" panose="020B0604020202020204" pitchFamily="34" charset="0"/>
              <a:buChar char="•"/>
            </a:pPr>
            <a:r>
              <a:rPr lang="en-GB" dirty="0" smtClean="0"/>
              <a:t>Hence the NET in Net Zero</a:t>
            </a:r>
          </a:p>
          <a:p>
            <a:pPr marL="285750" indent="-285750">
              <a:buFont typeface="Arial" panose="020B0604020202020204" pitchFamily="34" charset="0"/>
              <a:buChar char="•"/>
            </a:pPr>
            <a:r>
              <a:rPr lang="en-GB" dirty="0" smtClean="0"/>
              <a:t>Terminology and definitions not helpful</a:t>
            </a:r>
          </a:p>
          <a:p>
            <a:pPr marL="285750" indent="-285750">
              <a:buFont typeface="Arial" panose="020B0604020202020204" pitchFamily="34" charset="0"/>
              <a:buChar char="•"/>
            </a:pPr>
            <a:r>
              <a:rPr lang="en-GB" dirty="0" smtClean="0"/>
              <a:t>Accounting methodology is not clear</a:t>
            </a:r>
          </a:p>
          <a:p>
            <a:pPr marL="285750" indent="-285750">
              <a:buFont typeface="Arial" panose="020B0604020202020204" pitchFamily="34" charset="0"/>
              <a:buChar char="•"/>
            </a:pPr>
            <a:r>
              <a:rPr lang="en-GB" dirty="0" smtClean="0"/>
              <a:t>Science is working against us</a:t>
            </a:r>
          </a:p>
          <a:p>
            <a:pPr marL="285750" indent="-285750">
              <a:buFont typeface="Arial" panose="020B0604020202020204" pitchFamily="34" charset="0"/>
              <a:buChar char="•"/>
            </a:pPr>
            <a:r>
              <a:rPr lang="en-GB" dirty="0" smtClean="0"/>
              <a:t>Infrastructure is preventing gains</a:t>
            </a:r>
          </a:p>
          <a:p>
            <a:pPr marL="285750" indent="-285750">
              <a:buFont typeface="Arial" panose="020B0604020202020204" pitchFamily="34" charset="0"/>
              <a:buChar char="•"/>
            </a:pPr>
            <a:r>
              <a:rPr lang="en-GB" dirty="0" smtClean="0"/>
              <a:t>What do we have to guide us?</a:t>
            </a:r>
          </a:p>
          <a:p>
            <a:endParaRPr lang="en-GB" dirty="0"/>
          </a:p>
        </p:txBody>
      </p:sp>
      <p:sp>
        <p:nvSpPr>
          <p:cNvPr id="2" name="Title 1">
            <a:extLst>
              <a:ext uri="{FF2B5EF4-FFF2-40B4-BE49-F238E27FC236}">
                <a16:creationId xmlns:a16="http://schemas.microsoft.com/office/drawing/2014/main" xmlns="" id="{588E93FB-B277-45F4-980E-2C971F70C7A1}"/>
              </a:ext>
            </a:extLst>
          </p:cNvPr>
          <p:cNvSpPr>
            <a:spLocks noGrp="1"/>
          </p:cNvSpPr>
          <p:nvPr>
            <p:ph type="title"/>
          </p:nvPr>
        </p:nvSpPr>
        <p:spPr>
          <a:xfrm>
            <a:off x="541339" y="543600"/>
            <a:ext cx="10853903" cy="788614"/>
          </a:xfrm>
        </p:spPr>
        <p:txBody>
          <a:bodyPr/>
          <a:lstStyle/>
          <a:p>
            <a:r>
              <a:rPr lang="en-GB" dirty="0"/>
              <a:t>an overview of the challenge and the role of engineers in providing the </a:t>
            </a:r>
            <a:r>
              <a:rPr lang="en-GB" dirty="0" smtClean="0"/>
              <a:t>solutions …</a:t>
            </a:r>
            <a:endParaRPr lang="en-GB" dirty="0"/>
          </a:p>
        </p:txBody>
      </p:sp>
      <p:pic>
        <p:nvPicPr>
          <p:cNvPr id="8" name="Picture 7"/>
          <p:cNvPicPr>
            <a:picLocks noChangeAspect="1"/>
          </p:cNvPicPr>
          <p:nvPr/>
        </p:nvPicPr>
        <p:blipFill>
          <a:blip r:embed="rId3"/>
          <a:stretch>
            <a:fillRect/>
          </a:stretch>
        </p:blipFill>
        <p:spPr>
          <a:xfrm>
            <a:off x="1449859" y="1943448"/>
            <a:ext cx="2855113" cy="3888120"/>
          </a:xfrm>
          <a:prstGeom prst="rect">
            <a:avLst/>
          </a:prstGeom>
          <a:ln>
            <a:solidFill>
              <a:schemeClr val="tx1"/>
            </a:solidFill>
          </a:ln>
        </p:spPr>
      </p:pic>
    </p:spTree>
    <p:extLst>
      <p:ext uri="{BB962C8B-B14F-4D97-AF65-F5344CB8AC3E}">
        <p14:creationId xmlns:p14="http://schemas.microsoft.com/office/powerpoint/2010/main" val="6401985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ABCFE-A628-4CCD-BDDE-69AFBC2ED7BA}"/>
              </a:ext>
            </a:extLst>
          </p:cNvPr>
          <p:cNvSpPr>
            <a:spLocks noGrp="1"/>
          </p:cNvSpPr>
          <p:nvPr>
            <p:ph type="title"/>
          </p:nvPr>
        </p:nvSpPr>
        <p:spPr/>
        <p:txBody>
          <a:bodyPr/>
          <a:lstStyle/>
          <a:p>
            <a:r>
              <a:rPr lang="en-GB" dirty="0" smtClean="0"/>
              <a:t>Reducing Carbon </a:t>
            </a:r>
            <a:r>
              <a:rPr lang="en-GB" dirty="0"/>
              <a:t/>
            </a:r>
            <a:br>
              <a:rPr lang="en-GB" dirty="0"/>
            </a:br>
            <a:endParaRPr lang="en-GB" dirty="0"/>
          </a:p>
        </p:txBody>
      </p:sp>
      <p:sp>
        <p:nvSpPr>
          <p:cNvPr id="5" name="Content Placeholder 2"/>
          <p:cNvSpPr txBox="1">
            <a:spLocks noGrp="1"/>
          </p:cNvSpPr>
          <p:nvPr>
            <p:ph sz="quarter" idx="10"/>
          </p:nvPr>
        </p:nvSpPr>
        <p:spPr>
          <a:xfrm>
            <a:off x="461825" y="1677154"/>
            <a:ext cx="11351541" cy="2815334"/>
          </a:xfrm>
          <a:prstGeom prst="rect">
            <a:avLst/>
          </a:prstGeom>
        </p:spPr>
        <p:txBody>
          <a:bodyPr/>
          <a:lstStyle>
            <a:lvl1pPr marL="266700" indent="-266700" algn="l" rtl="0" eaLnBrk="1" fontAlgn="base" hangingPunct="1">
              <a:spcBef>
                <a:spcPct val="50000"/>
              </a:spcBef>
              <a:spcAft>
                <a:spcPct val="0"/>
              </a:spcAft>
              <a:buClr>
                <a:srgbClr val="D42F00"/>
              </a:buClr>
              <a:buFont typeface="Arial" pitchFamily="34" charset="0"/>
              <a:buChar char="•"/>
              <a:tabLst/>
              <a:defRPr sz="2400" b="0" i="0">
                <a:solidFill>
                  <a:schemeClr val="tx1"/>
                </a:solidFill>
                <a:latin typeface="+mn-lt"/>
                <a:ea typeface="+mn-ea"/>
                <a:cs typeface="HelveticaNeueLT W1G 55 Roman"/>
              </a:defRPr>
            </a:lvl1pPr>
            <a:lvl2pPr marL="533400" indent="-261938" algn="l" rtl="0" eaLnBrk="1" fontAlgn="base" hangingPunct="1">
              <a:spcBef>
                <a:spcPct val="20000"/>
              </a:spcBef>
              <a:spcAft>
                <a:spcPct val="0"/>
              </a:spcAft>
              <a:buClr>
                <a:srgbClr val="C3092B"/>
              </a:buClr>
              <a:buFont typeface="Arial" pitchFamily="34" charset="0"/>
              <a:buChar char="•"/>
              <a:tabLst/>
              <a:defRPr sz="2000" b="0" i="0">
                <a:solidFill>
                  <a:schemeClr val="tx1"/>
                </a:solidFill>
                <a:latin typeface="+mn-lt"/>
                <a:cs typeface="HelveticaNeueLT W1G 45 Lt"/>
              </a:defRPr>
            </a:lvl2pPr>
            <a:lvl3pPr marL="800100" indent="-266700" algn="l" rtl="0" eaLnBrk="1" fontAlgn="base" hangingPunct="1">
              <a:spcBef>
                <a:spcPct val="20000"/>
              </a:spcBef>
              <a:spcAft>
                <a:spcPct val="0"/>
              </a:spcAft>
              <a:buClr>
                <a:srgbClr val="D42F00"/>
              </a:buClr>
              <a:buFont typeface="Arial" pitchFamily="34" charset="0"/>
              <a:buChar char="•"/>
              <a:tabLst/>
              <a:defRPr sz="1800" b="0" i="0">
                <a:solidFill>
                  <a:schemeClr val="tx1"/>
                </a:solidFill>
                <a:latin typeface="+mn-lt"/>
                <a:cs typeface="HelveticaNeueLT W1G 45 Lt"/>
              </a:defRPr>
            </a:lvl3pPr>
            <a:lvl4pPr marL="1066800" indent="-266700" algn="l" rtl="0" eaLnBrk="1" fontAlgn="base" hangingPunct="1">
              <a:spcBef>
                <a:spcPct val="20000"/>
              </a:spcBef>
              <a:spcAft>
                <a:spcPct val="0"/>
              </a:spcAft>
              <a:buClr>
                <a:srgbClr val="D42F00"/>
              </a:buClr>
              <a:buFont typeface="Arial" pitchFamily="34" charset="0"/>
              <a:buChar char="•"/>
              <a:tabLst/>
              <a:defRPr sz="1600" b="0" i="0">
                <a:solidFill>
                  <a:schemeClr val="tx1"/>
                </a:solidFill>
                <a:latin typeface="+mn-lt"/>
                <a:cs typeface="HelveticaNeueLT W1G 45 Lt"/>
              </a:defRPr>
            </a:lvl4pPr>
            <a:lvl5pPr marL="1333500" indent="-266700" algn="l" rtl="0" eaLnBrk="1" fontAlgn="base" hangingPunct="1">
              <a:spcBef>
                <a:spcPct val="20000"/>
              </a:spcBef>
              <a:spcAft>
                <a:spcPct val="0"/>
              </a:spcAft>
              <a:buClr>
                <a:srgbClr val="D42F00"/>
              </a:buClr>
              <a:buFont typeface="Arial" pitchFamily="34" charset="0"/>
              <a:buChar char="•"/>
              <a:tabLst/>
              <a:defRPr sz="1400" b="0" i="0">
                <a:solidFill>
                  <a:schemeClr val="tx1"/>
                </a:solidFill>
                <a:latin typeface="+mn-lt"/>
                <a:cs typeface="HelveticaNeueLT W1G 45 Lt"/>
              </a:defRPr>
            </a:lvl5pPr>
            <a:lvl6pPr marL="2667000" indent="-381000" algn="l" rtl="0" eaLnBrk="1" fontAlgn="base" hangingPunct="1">
              <a:spcBef>
                <a:spcPct val="20000"/>
              </a:spcBef>
              <a:spcAft>
                <a:spcPct val="0"/>
              </a:spcAft>
              <a:buChar char="»"/>
              <a:defRPr sz="2000">
                <a:solidFill>
                  <a:schemeClr val="tx1"/>
                </a:solidFill>
                <a:latin typeface="Times" charset="0"/>
              </a:defRPr>
            </a:lvl6pPr>
            <a:lvl7pPr marL="3124200" indent="-381000" algn="l" rtl="0" eaLnBrk="1" fontAlgn="base" hangingPunct="1">
              <a:spcBef>
                <a:spcPct val="20000"/>
              </a:spcBef>
              <a:spcAft>
                <a:spcPct val="0"/>
              </a:spcAft>
              <a:buChar char="»"/>
              <a:defRPr sz="2000">
                <a:solidFill>
                  <a:schemeClr val="tx1"/>
                </a:solidFill>
                <a:latin typeface="Times" charset="0"/>
              </a:defRPr>
            </a:lvl7pPr>
            <a:lvl8pPr marL="3581400" indent="-381000" algn="l" rtl="0" eaLnBrk="1" fontAlgn="base" hangingPunct="1">
              <a:spcBef>
                <a:spcPct val="20000"/>
              </a:spcBef>
              <a:spcAft>
                <a:spcPct val="0"/>
              </a:spcAft>
              <a:buChar char="»"/>
              <a:defRPr sz="2000">
                <a:solidFill>
                  <a:schemeClr val="tx1"/>
                </a:solidFill>
                <a:latin typeface="Times" charset="0"/>
              </a:defRPr>
            </a:lvl8pPr>
            <a:lvl9pPr marL="4038600" indent="-381000" algn="l" rtl="0" eaLnBrk="1" fontAlgn="base" hangingPunct="1">
              <a:spcBef>
                <a:spcPct val="20000"/>
              </a:spcBef>
              <a:spcAft>
                <a:spcPct val="0"/>
              </a:spcAft>
              <a:buChar char="»"/>
              <a:defRPr sz="2000">
                <a:solidFill>
                  <a:schemeClr val="tx1"/>
                </a:solidFill>
                <a:latin typeface="Times" charset="0"/>
              </a:defRPr>
            </a:lvl9pPr>
          </a:lstStyle>
          <a:p>
            <a:r>
              <a:rPr lang="en-GB" sz="1600" b="1" kern="0" dirty="0">
                <a:solidFill>
                  <a:srgbClr val="FF0000"/>
                </a:solidFill>
              </a:rPr>
              <a:t>Scope </a:t>
            </a:r>
            <a:r>
              <a:rPr lang="en-GB" sz="1600" b="1" kern="0" dirty="0" smtClean="0">
                <a:solidFill>
                  <a:srgbClr val="FF0000"/>
                </a:solidFill>
              </a:rPr>
              <a:t>1 Emissions </a:t>
            </a:r>
            <a:r>
              <a:rPr lang="en-GB" sz="1600" kern="0" dirty="0" smtClean="0"/>
              <a:t>- </a:t>
            </a:r>
            <a:r>
              <a:rPr lang="en-GB" sz="1600" kern="0" dirty="0"/>
              <a:t>direct emissions from owned or controlled sources, e.g. exhaust emissions from company vehicles</a:t>
            </a:r>
            <a:r>
              <a:rPr lang="en-GB" sz="1600" kern="0" dirty="0" smtClean="0"/>
              <a:t>.</a:t>
            </a:r>
          </a:p>
          <a:p>
            <a:r>
              <a:rPr lang="en-GB" sz="1600" b="1" kern="0" dirty="0">
                <a:solidFill>
                  <a:srgbClr val="FF0000"/>
                </a:solidFill>
              </a:rPr>
              <a:t>Scope </a:t>
            </a:r>
            <a:r>
              <a:rPr lang="en-GB" sz="1600" b="1" kern="0" dirty="0" smtClean="0">
                <a:solidFill>
                  <a:srgbClr val="FF0000"/>
                </a:solidFill>
              </a:rPr>
              <a:t>2 Emissions </a:t>
            </a:r>
            <a:r>
              <a:rPr lang="en-GB" sz="1600" kern="0" dirty="0" smtClean="0"/>
              <a:t>- </a:t>
            </a:r>
            <a:r>
              <a:rPr lang="en-GB" sz="1600" kern="0" dirty="0"/>
              <a:t>indirect emissions from the generation of purchased energy, e.g. emissions resulting from the generation of electricity </a:t>
            </a:r>
            <a:r>
              <a:rPr lang="en-GB" sz="1600" kern="0" dirty="0" smtClean="0"/>
              <a:t>used by the company.</a:t>
            </a:r>
          </a:p>
          <a:p>
            <a:r>
              <a:rPr lang="en-GB" sz="1600" b="1" kern="0" dirty="0" smtClean="0">
                <a:solidFill>
                  <a:srgbClr val="FF0000"/>
                </a:solidFill>
              </a:rPr>
              <a:t>Scope </a:t>
            </a:r>
            <a:r>
              <a:rPr lang="en-GB" sz="1600" b="1" kern="0" dirty="0">
                <a:solidFill>
                  <a:srgbClr val="FF0000"/>
                </a:solidFill>
              </a:rPr>
              <a:t>3 Emissions </a:t>
            </a:r>
            <a:r>
              <a:rPr lang="en-GB" sz="1600" kern="0" dirty="0" smtClean="0"/>
              <a:t>– indirect emissions </a:t>
            </a:r>
            <a:r>
              <a:rPr lang="en-GB" sz="1600" kern="0" dirty="0"/>
              <a:t>that occur in the value chain of the reporting company, including both upstream and downstream emissions, e.g. emissions produced during the production of items </a:t>
            </a:r>
            <a:r>
              <a:rPr lang="en-GB" sz="1600" kern="0" dirty="0" smtClean="0"/>
              <a:t>purchased by the company.</a:t>
            </a:r>
            <a:endParaRPr lang="en-GB" sz="1600" kern="0" dirty="0"/>
          </a:p>
          <a:p>
            <a:pPr marL="0" indent="0">
              <a:buNone/>
            </a:pPr>
            <a:endParaRPr lang="en-GB" sz="1600" kern="0" dirty="0" smtClean="0"/>
          </a:p>
          <a:p>
            <a:pPr marL="0" indent="0">
              <a:buNone/>
            </a:pPr>
            <a:endParaRPr lang="en-GB" sz="1600" kern="0" dirty="0"/>
          </a:p>
        </p:txBody>
      </p:sp>
      <p:sp>
        <p:nvSpPr>
          <p:cNvPr id="9" name="TextBox 8"/>
          <p:cNvSpPr txBox="1"/>
          <p:nvPr/>
        </p:nvSpPr>
        <p:spPr>
          <a:xfrm>
            <a:off x="541337" y="4670978"/>
            <a:ext cx="10228762" cy="1015663"/>
          </a:xfrm>
          <a:prstGeom prst="rect">
            <a:avLst/>
          </a:prstGeom>
          <a:noFill/>
        </p:spPr>
        <p:txBody>
          <a:bodyPr wrap="none" rtlCol="0" anchor="ctr">
            <a:spAutoFit/>
          </a:bodyPr>
          <a:lstStyle/>
          <a:p>
            <a:pPr algn="ctr">
              <a:lnSpc>
                <a:spcPts val="2400"/>
              </a:lnSpc>
            </a:pPr>
            <a:r>
              <a:rPr lang="en-GB" sz="2800" dirty="0" smtClean="0">
                <a:solidFill>
                  <a:srgbClr val="E63312"/>
                </a:solidFill>
              </a:rPr>
              <a:t>How does a global company collect all this information?</a:t>
            </a:r>
          </a:p>
          <a:p>
            <a:pPr algn="ctr">
              <a:lnSpc>
                <a:spcPts val="2400"/>
              </a:lnSpc>
            </a:pPr>
            <a:endParaRPr lang="en-GB" sz="2800" dirty="0" smtClean="0">
              <a:solidFill>
                <a:srgbClr val="E63312"/>
              </a:solidFill>
            </a:endParaRPr>
          </a:p>
          <a:p>
            <a:pPr algn="ctr">
              <a:lnSpc>
                <a:spcPts val="2400"/>
              </a:lnSpc>
            </a:pPr>
            <a:r>
              <a:rPr lang="en-GB" sz="2800" dirty="0" smtClean="0">
                <a:solidFill>
                  <a:srgbClr val="E63312"/>
                </a:solidFill>
              </a:rPr>
              <a:t>What are the rules? </a:t>
            </a:r>
            <a:endParaRPr lang="en-GB" sz="2800" dirty="0">
              <a:solidFill>
                <a:srgbClr val="E63312"/>
              </a:solidFill>
            </a:endParaRPr>
          </a:p>
        </p:txBody>
      </p:sp>
    </p:spTree>
    <p:extLst>
      <p:ext uri="{BB962C8B-B14F-4D97-AF65-F5344CB8AC3E}">
        <p14:creationId xmlns:p14="http://schemas.microsoft.com/office/powerpoint/2010/main" val="3516663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ABCFE-A628-4CCD-BDDE-69AFBC2ED7BA}"/>
              </a:ext>
            </a:extLst>
          </p:cNvPr>
          <p:cNvSpPr>
            <a:spLocks noGrp="1"/>
          </p:cNvSpPr>
          <p:nvPr>
            <p:ph type="title"/>
          </p:nvPr>
        </p:nvSpPr>
        <p:spPr/>
        <p:txBody>
          <a:bodyPr/>
          <a:lstStyle/>
          <a:p>
            <a:r>
              <a:rPr lang="en-GB" dirty="0" smtClean="0"/>
              <a:t>Reducing Carbon </a:t>
            </a:r>
            <a:r>
              <a:rPr lang="en-GB" dirty="0"/>
              <a:t/>
            </a:r>
            <a:br>
              <a:rPr lang="en-GB" dirty="0"/>
            </a:br>
            <a:endParaRPr lang="en-GB" dirty="0"/>
          </a:p>
        </p:txBody>
      </p:sp>
      <p:sp>
        <p:nvSpPr>
          <p:cNvPr id="3" name="Content Placeholder 2">
            <a:extLst>
              <a:ext uri="{FF2B5EF4-FFF2-40B4-BE49-F238E27FC236}">
                <a16:creationId xmlns:a16="http://schemas.microsoft.com/office/drawing/2014/main" xmlns="" id="{1FA02389-1C48-48B2-82A3-ED3C5A1654AD}"/>
              </a:ext>
            </a:extLst>
          </p:cNvPr>
          <p:cNvSpPr>
            <a:spLocks noGrp="1"/>
          </p:cNvSpPr>
          <p:nvPr>
            <p:ph idx="10"/>
          </p:nvPr>
        </p:nvSpPr>
        <p:spPr>
          <a:xfrm>
            <a:off x="541337" y="1221457"/>
            <a:ext cx="8815386" cy="5206080"/>
          </a:xfrm>
        </p:spPr>
        <p:txBody>
          <a:bodyPr/>
          <a:lstStyle/>
          <a:p>
            <a:pPr lvl="1"/>
            <a:r>
              <a:rPr lang="en-GB" sz="2000" b="1" dirty="0" smtClean="0"/>
              <a:t>Use less energy/water</a:t>
            </a:r>
          </a:p>
          <a:p>
            <a:pPr lvl="2"/>
            <a:r>
              <a:rPr lang="en-GB" dirty="0" smtClean="0"/>
              <a:t>Building management systems, insulation </a:t>
            </a:r>
            <a:r>
              <a:rPr lang="en-GB" dirty="0" smtClean="0"/>
              <a:t>etc.</a:t>
            </a:r>
            <a:endParaRPr lang="en-GB" dirty="0" smtClean="0"/>
          </a:p>
          <a:p>
            <a:pPr lvl="2"/>
            <a:r>
              <a:rPr lang="en-GB" dirty="0" smtClean="0"/>
              <a:t>Voltage </a:t>
            </a:r>
            <a:r>
              <a:rPr lang="en-GB" dirty="0" smtClean="0"/>
              <a:t>optimisation.</a:t>
            </a:r>
            <a:endParaRPr lang="en-GB" dirty="0" smtClean="0"/>
          </a:p>
          <a:p>
            <a:pPr lvl="2"/>
            <a:r>
              <a:rPr lang="en-GB" dirty="0" smtClean="0"/>
              <a:t>Power Factor </a:t>
            </a:r>
            <a:r>
              <a:rPr lang="en-GB" dirty="0" smtClean="0"/>
              <a:t>Correction.</a:t>
            </a:r>
            <a:endParaRPr lang="en-GB" dirty="0" smtClean="0"/>
          </a:p>
          <a:p>
            <a:pPr lvl="1"/>
            <a:r>
              <a:rPr lang="en-GB" sz="2000" b="1" dirty="0" smtClean="0"/>
              <a:t>Consider whole system approach</a:t>
            </a:r>
          </a:p>
          <a:p>
            <a:pPr lvl="2"/>
            <a:r>
              <a:rPr lang="en-US" altLang="en-US" dirty="0" smtClean="0"/>
              <a:t>Consider pumps - the </a:t>
            </a:r>
            <a:r>
              <a:rPr lang="en-US" altLang="en-US" dirty="0"/>
              <a:t>potential for wasted thermal energy from a poorly selected Sealing System can be staggering, often exceeding the total power consumed by the driver</a:t>
            </a:r>
            <a:r>
              <a:rPr lang="en-US" altLang="en-US" dirty="0" smtClean="0"/>
              <a:t>.</a:t>
            </a:r>
          </a:p>
          <a:p>
            <a:pPr lvl="2"/>
            <a:r>
              <a:rPr lang="en-US" altLang="en-US" dirty="0" smtClean="0"/>
              <a:t>It is common to inject water into pumps (25 l/min) and evaporate out at the end of the </a:t>
            </a:r>
            <a:r>
              <a:rPr lang="en-US" altLang="en-US" dirty="0" smtClean="0"/>
              <a:t>process.</a:t>
            </a:r>
            <a:endParaRPr lang="en-GB" dirty="0" smtClean="0"/>
          </a:p>
          <a:p>
            <a:pPr lvl="1"/>
            <a:r>
              <a:rPr lang="en-GB" sz="2000" b="1" dirty="0" smtClean="0"/>
              <a:t>Generate more low carbon energy</a:t>
            </a:r>
          </a:p>
          <a:p>
            <a:pPr lvl="2"/>
            <a:r>
              <a:rPr lang="en-GB" dirty="0" smtClean="0"/>
              <a:t>Solar/wind.</a:t>
            </a:r>
            <a:endParaRPr lang="en-GB" dirty="0" smtClean="0"/>
          </a:p>
          <a:p>
            <a:pPr lvl="2"/>
            <a:r>
              <a:rPr lang="en-GB" dirty="0" smtClean="0"/>
              <a:t>Limited by </a:t>
            </a:r>
            <a:r>
              <a:rPr lang="en-GB" dirty="0" smtClean="0"/>
              <a:t>DNO.</a:t>
            </a:r>
            <a:endParaRPr lang="en-GB" dirty="0" smtClean="0"/>
          </a:p>
          <a:p>
            <a:pPr lvl="2"/>
            <a:r>
              <a:rPr lang="en-GB" dirty="0" smtClean="0"/>
              <a:t>Battery storage (night v day</a:t>
            </a:r>
            <a:r>
              <a:rPr lang="en-GB" dirty="0" smtClean="0"/>
              <a:t>).</a:t>
            </a:r>
            <a:endParaRPr lang="en-GB" dirty="0" smtClean="0"/>
          </a:p>
        </p:txBody>
      </p:sp>
    </p:spTree>
    <p:extLst>
      <p:ext uri="{BB962C8B-B14F-4D97-AF65-F5344CB8AC3E}">
        <p14:creationId xmlns:p14="http://schemas.microsoft.com/office/powerpoint/2010/main" val="2384042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ABCFE-A628-4CCD-BDDE-69AFBC2ED7BA}"/>
              </a:ext>
            </a:extLst>
          </p:cNvPr>
          <p:cNvSpPr>
            <a:spLocks noGrp="1"/>
          </p:cNvSpPr>
          <p:nvPr>
            <p:ph type="title"/>
          </p:nvPr>
        </p:nvSpPr>
        <p:spPr>
          <a:xfrm>
            <a:off x="541337" y="554803"/>
            <a:ext cx="8859337" cy="788614"/>
          </a:xfrm>
        </p:spPr>
        <p:txBody>
          <a:bodyPr/>
          <a:lstStyle/>
          <a:p>
            <a:r>
              <a:rPr lang="en-GB" dirty="0" smtClean="0"/>
              <a:t>Reducing Carbon – one example: </a:t>
            </a:r>
            <a:r>
              <a:rPr lang="en-GB" dirty="0"/>
              <a:t/>
            </a:r>
            <a:br>
              <a:rPr lang="en-GB" dirty="0"/>
            </a:br>
            <a:endParaRPr lang="en-GB" dirty="0"/>
          </a:p>
        </p:txBody>
      </p:sp>
      <p:pic>
        <p:nvPicPr>
          <p:cNvPr id="5" name="Picture 4"/>
          <p:cNvPicPr>
            <a:picLocks noChangeAspect="1"/>
          </p:cNvPicPr>
          <p:nvPr/>
        </p:nvPicPr>
        <p:blipFill>
          <a:blip r:embed="rId3"/>
          <a:stretch>
            <a:fillRect/>
          </a:stretch>
        </p:blipFill>
        <p:spPr>
          <a:xfrm>
            <a:off x="541337" y="1689933"/>
            <a:ext cx="4730551" cy="2964982"/>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6142603" y="1689932"/>
            <a:ext cx="4680676" cy="2964983"/>
          </a:xfrm>
          <a:prstGeom prst="rect">
            <a:avLst/>
          </a:prstGeom>
          <a:ln>
            <a:solidFill>
              <a:schemeClr val="tx1"/>
            </a:solidFill>
          </a:ln>
        </p:spPr>
      </p:pic>
      <p:sp>
        <p:nvSpPr>
          <p:cNvPr id="7" name="TextBox 6"/>
          <p:cNvSpPr txBox="1"/>
          <p:nvPr/>
        </p:nvSpPr>
        <p:spPr>
          <a:xfrm>
            <a:off x="1036272" y="5406888"/>
            <a:ext cx="9887101" cy="1015663"/>
          </a:xfrm>
          <a:prstGeom prst="rect">
            <a:avLst/>
          </a:prstGeom>
          <a:noFill/>
        </p:spPr>
        <p:txBody>
          <a:bodyPr wrap="square" rtlCol="0">
            <a:spAutoFit/>
          </a:bodyPr>
          <a:lstStyle/>
          <a:p>
            <a:pPr algn="ctr">
              <a:lnSpc>
                <a:spcPts val="2400"/>
              </a:lnSpc>
            </a:pPr>
            <a:r>
              <a:rPr lang="en-GB" sz="2800" dirty="0" smtClean="0">
                <a:solidFill>
                  <a:srgbClr val="E63312"/>
                </a:solidFill>
              </a:rPr>
              <a:t>Considerable energy saving by utilising readily </a:t>
            </a:r>
          </a:p>
          <a:p>
            <a:pPr algn="ctr">
              <a:lnSpc>
                <a:spcPts val="2400"/>
              </a:lnSpc>
            </a:pPr>
            <a:endParaRPr lang="en-GB" sz="2800" dirty="0">
              <a:solidFill>
                <a:srgbClr val="E63312"/>
              </a:solidFill>
            </a:endParaRPr>
          </a:p>
          <a:p>
            <a:pPr algn="ctr">
              <a:lnSpc>
                <a:spcPts val="2400"/>
              </a:lnSpc>
            </a:pPr>
            <a:r>
              <a:rPr lang="en-GB" sz="2800" dirty="0" smtClean="0">
                <a:solidFill>
                  <a:srgbClr val="E63312"/>
                </a:solidFill>
              </a:rPr>
              <a:t>available technology with quick paybacks</a:t>
            </a:r>
            <a:endParaRPr lang="en-GB" sz="2800" dirty="0">
              <a:solidFill>
                <a:srgbClr val="E63312"/>
              </a:solidFill>
            </a:endParaRPr>
          </a:p>
        </p:txBody>
      </p:sp>
    </p:spTree>
    <p:extLst>
      <p:ext uri="{BB962C8B-B14F-4D97-AF65-F5344CB8AC3E}">
        <p14:creationId xmlns:p14="http://schemas.microsoft.com/office/powerpoint/2010/main" val="1124940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ABCFE-A628-4CCD-BDDE-69AFBC2ED7BA}"/>
              </a:ext>
            </a:extLst>
          </p:cNvPr>
          <p:cNvSpPr>
            <a:spLocks noGrp="1"/>
          </p:cNvSpPr>
          <p:nvPr>
            <p:ph type="title"/>
          </p:nvPr>
        </p:nvSpPr>
        <p:spPr/>
        <p:txBody>
          <a:bodyPr/>
          <a:lstStyle/>
          <a:p>
            <a:r>
              <a:rPr lang="en-GB" dirty="0" smtClean="0"/>
              <a:t>Offsetting Carbon </a:t>
            </a:r>
            <a:r>
              <a:rPr lang="en-GB" dirty="0"/>
              <a:t/>
            </a:r>
            <a:br>
              <a:rPr lang="en-GB" dirty="0"/>
            </a:br>
            <a:endParaRPr lang="en-GB" dirty="0"/>
          </a:p>
        </p:txBody>
      </p:sp>
      <p:pic>
        <p:nvPicPr>
          <p:cNvPr id="4" name="Picture 3"/>
          <p:cNvPicPr>
            <a:picLocks noChangeAspect="1"/>
          </p:cNvPicPr>
          <p:nvPr/>
        </p:nvPicPr>
        <p:blipFill>
          <a:blip r:embed="rId3"/>
          <a:stretch>
            <a:fillRect/>
          </a:stretch>
        </p:blipFill>
        <p:spPr>
          <a:xfrm>
            <a:off x="541337" y="1274008"/>
            <a:ext cx="3740757" cy="5371230"/>
          </a:xfrm>
          <a:prstGeom prst="rect">
            <a:avLst/>
          </a:prstGeom>
        </p:spPr>
      </p:pic>
      <p:sp>
        <p:nvSpPr>
          <p:cNvPr id="5" name="Content Placeholder 4"/>
          <p:cNvSpPr>
            <a:spLocks noGrp="1"/>
          </p:cNvSpPr>
          <p:nvPr>
            <p:ph sz="quarter" idx="10"/>
          </p:nvPr>
        </p:nvSpPr>
        <p:spPr/>
        <p:txBody>
          <a:bodyPr/>
          <a:lstStyle/>
          <a:p>
            <a:endParaRPr lang="en-GB" dirty="0"/>
          </a:p>
        </p:txBody>
      </p:sp>
      <p:pic>
        <p:nvPicPr>
          <p:cNvPr id="6" name="Picture 5"/>
          <p:cNvPicPr>
            <a:picLocks noChangeAspect="1"/>
          </p:cNvPicPr>
          <p:nvPr/>
        </p:nvPicPr>
        <p:blipFill>
          <a:blip r:embed="rId4"/>
          <a:stretch>
            <a:fillRect/>
          </a:stretch>
        </p:blipFill>
        <p:spPr>
          <a:xfrm>
            <a:off x="4416973" y="2159092"/>
            <a:ext cx="7545089" cy="4593238"/>
          </a:xfrm>
          <a:prstGeom prst="rect">
            <a:avLst/>
          </a:prstGeom>
        </p:spPr>
      </p:pic>
      <p:sp>
        <p:nvSpPr>
          <p:cNvPr id="7" name="Oval 6"/>
          <p:cNvSpPr/>
          <p:nvPr/>
        </p:nvSpPr>
        <p:spPr>
          <a:xfrm>
            <a:off x="4727097" y="4967705"/>
            <a:ext cx="6924842" cy="1144337"/>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3109123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ABCFE-A628-4CCD-BDDE-69AFBC2ED7BA}"/>
              </a:ext>
            </a:extLst>
          </p:cNvPr>
          <p:cNvSpPr>
            <a:spLocks noGrp="1"/>
          </p:cNvSpPr>
          <p:nvPr>
            <p:ph type="title"/>
          </p:nvPr>
        </p:nvSpPr>
        <p:spPr/>
        <p:txBody>
          <a:bodyPr/>
          <a:lstStyle/>
          <a:p>
            <a:r>
              <a:rPr lang="en-GB" dirty="0" smtClean="0"/>
              <a:t>Offsetting - trees</a:t>
            </a:r>
            <a:r>
              <a:rPr lang="en-GB" dirty="0"/>
              <a:t/>
            </a:r>
            <a:br>
              <a:rPr lang="en-GB" dirty="0"/>
            </a:br>
            <a:endParaRPr lang="en-GB" dirty="0"/>
          </a:p>
        </p:txBody>
      </p:sp>
      <p:sp>
        <p:nvSpPr>
          <p:cNvPr id="3" name="Content Placeholder 2">
            <a:extLst>
              <a:ext uri="{FF2B5EF4-FFF2-40B4-BE49-F238E27FC236}">
                <a16:creationId xmlns:a16="http://schemas.microsoft.com/office/drawing/2014/main" xmlns="" id="{1FA02389-1C48-48B2-82A3-ED3C5A1654AD}"/>
              </a:ext>
            </a:extLst>
          </p:cNvPr>
          <p:cNvSpPr>
            <a:spLocks noGrp="1"/>
          </p:cNvSpPr>
          <p:nvPr>
            <p:ph idx="10"/>
          </p:nvPr>
        </p:nvSpPr>
        <p:spPr>
          <a:xfrm>
            <a:off x="587071" y="1167086"/>
            <a:ext cx="5412675" cy="5474346"/>
          </a:xfrm>
        </p:spPr>
        <p:txBody>
          <a:bodyPr/>
          <a:lstStyle/>
          <a:p>
            <a:pPr lvl="1"/>
            <a:r>
              <a:rPr lang="en-GB" sz="2000" dirty="0" smtClean="0"/>
              <a:t>Trees don’t count</a:t>
            </a:r>
          </a:p>
          <a:p>
            <a:pPr lvl="2"/>
            <a:r>
              <a:rPr lang="en-GB" sz="1800" dirty="0" smtClean="0"/>
              <a:t>The </a:t>
            </a:r>
            <a:r>
              <a:rPr lang="en-GB" sz="1800" dirty="0"/>
              <a:t>principle of additionality is one of several that underpin the legitimate generation of carbon credits</a:t>
            </a:r>
            <a:r>
              <a:rPr lang="en-GB" sz="1800" dirty="0" smtClean="0"/>
              <a:t>.</a:t>
            </a:r>
          </a:p>
          <a:p>
            <a:pPr lvl="2"/>
            <a:r>
              <a:rPr lang="en-GB" sz="1800" dirty="0" smtClean="0"/>
              <a:t>An existing forest does not have any carbon credits as it already </a:t>
            </a:r>
            <a:r>
              <a:rPr lang="en-GB" sz="1800" dirty="0" smtClean="0"/>
              <a:t>exists.</a:t>
            </a:r>
            <a:endParaRPr lang="en-GB" sz="1800" dirty="0" smtClean="0"/>
          </a:p>
          <a:p>
            <a:pPr lvl="2"/>
            <a:r>
              <a:rPr lang="en-GB" sz="1800" dirty="0"/>
              <a:t>The GHG Protocol Committee have just released their updated guidance on reporting emissions and removals from land use change and land management.</a:t>
            </a:r>
          </a:p>
          <a:p>
            <a:pPr lvl="2"/>
            <a:r>
              <a:rPr lang="en-GB" sz="1800" dirty="0" smtClean="0"/>
              <a:t>Sequestered </a:t>
            </a:r>
            <a:r>
              <a:rPr lang="en-GB" sz="1800" dirty="0"/>
              <a:t>carbon from woodland can only be reported as a removal or gain in the year that you report </a:t>
            </a:r>
            <a:r>
              <a:rPr lang="en-GB" sz="1800" dirty="0" smtClean="0"/>
              <a:t>it.</a:t>
            </a:r>
            <a:endParaRPr lang="en-GB" sz="1800" dirty="0"/>
          </a:p>
          <a:p>
            <a:pPr lvl="2"/>
            <a:r>
              <a:rPr lang="en-GB" sz="1800" dirty="0" smtClean="0"/>
              <a:t>Saplings </a:t>
            </a:r>
            <a:r>
              <a:rPr lang="en-GB" sz="1800" dirty="0"/>
              <a:t>do not sequestrate much </a:t>
            </a:r>
            <a:r>
              <a:rPr lang="en-GB" sz="1800" dirty="0" smtClean="0"/>
              <a:t>carbon.</a:t>
            </a:r>
            <a:endParaRPr lang="en-GB" sz="1800" dirty="0"/>
          </a:p>
          <a:p>
            <a:pPr lvl="2"/>
            <a:endParaRPr lang="en-GB" sz="1600" dirty="0"/>
          </a:p>
        </p:txBody>
      </p:sp>
      <p:pic>
        <p:nvPicPr>
          <p:cNvPr id="4" name="Picture 3"/>
          <p:cNvPicPr>
            <a:picLocks noChangeAspect="1"/>
          </p:cNvPicPr>
          <p:nvPr/>
        </p:nvPicPr>
        <p:blipFill>
          <a:blip r:embed="rId3"/>
          <a:stretch>
            <a:fillRect/>
          </a:stretch>
        </p:blipFill>
        <p:spPr>
          <a:xfrm>
            <a:off x="6438231" y="1604460"/>
            <a:ext cx="5450639" cy="4162425"/>
          </a:xfrm>
          <a:prstGeom prst="rect">
            <a:avLst/>
          </a:prstGeom>
        </p:spPr>
      </p:pic>
    </p:spTree>
    <p:extLst>
      <p:ext uri="{BB962C8B-B14F-4D97-AF65-F5344CB8AC3E}">
        <p14:creationId xmlns:p14="http://schemas.microsoft.com/office/powerpoint/2010/main" val="3274899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F1ABCFE-A628-4CCD-BDDE-69AFBC2ED7BA}"/>
              </a:ext>
            </a:extLst>
          </p:cNvPr>
          <p:cNvSpPr>
            <a:spLocks noGrp="1"/>
          </p:cNvSpPr>
          <p:nvPr>
            <p:ph type="title"/>
          </p:nvPr>
        </p:nvSpPr>
        <p:spPr/>
        <p:txBody>
          <a:bodyPr/>
          <a:lstStyle/>
          <a:p>
            <a:r>
              <a:rPr lang="en-GB" dirty="0" smtClean="0"/>
              <a:t>Offsetting - CCS</a:t>
            </a:r>
            <a:r>
              <a:rPr lang="en-GB" dirty="0"/>
              <a:t/>
            </a:r>
            <a:br>
              <a:rPr lang="en-GB" dirty="0"/>
            </a:br>
            <a:endParaRPr lang="en-GB" dirty="0"/>
          </a:p>
        </p:txBody>
      </p:sp>
      <p:sp>
        <p:nvSpPr>
          <p:cNvPr id="3" name="Content Placeholder 2">
            <a:extLst>
              <a:ext uri="{FF2B5EF4-FFF2-40B4-BE49-F238E27FC236}">
                <a16:creationId xmlns:a16="http://schemas.microsoft.com/office/drawing/2014/main" xmlns="" id="{1FA02389-1C48-48B2-82A3-ED3C5A1654AD}"/>
              </a:ext>
            </a:extLst>
          </p:cNvPr>
          <p:cNvSpPr>
            <a:spLocks noGrp="1"/>
          </p:cNvSpPr>
          <p:nvPr>
            <p:ph idx="10"/>
          </p:nvPr>
        </p:nvSpPr>
        <p:spPr>
          <a:xfrm>
            <a:off x="603811" y="1907514"/>
            <a:ext cx="6336542" cy="4107079"/>
          </a:xfrm>
        </p:spPr>
        <p:txBody>
          <a:bodyPr/>
          <a:lstStyle/>
          <a:p>
            <a:pPr lvl="1"/>
            <a:r>
              <a:rPr lang="en-GB" sz="2000" dirty="0" smtClean="0"/>
              <a:t>Carbon Capture &amp; Storage</a:t>
            </a:r>
          </a:p>
          <a:p>
            <a:pPr lvl="2"/>
            <a:r>
              <a:rPr lang="en-GB" sz="1800" dirty="0" smtClean="0"/>
              <a:t>CO2 is 0.04% in </a:t>
            </a:r>
            <a:r>
              <a:rPr lang="en-GB" sz="1800" dirty="0" smtClean="0"/>
              <a:t>air.</a:t>
            </a:r>
            <a:endParaRPr lang="en-GB" sz="1800" dirty="0" smtClean="0"/>
          </a:p>
          <a:p>
            <a:pPr lvl="2"/>
            <a:r>
              <a:rPr lang="en-GB" sz="1800" dirty="0" smtClean="0"/>
              <a:t>CCS produces more CO2 than it removes unless powered by Low Carbon </a:t>
            </a:r>
            <a:r>
              <a:rPr lang="en-GB" sz="1800" dirty="0" smtClean="0"/>
              <a:t>Power.</a:t>
            </a:r>
            <a:endParaRPr lang="en-GB" sz="1800" dirty="0" smtClean="0"/>
          </a:p>
          <a:p>
            <a:pPr lvl="2"/>
            <a:r>
              <a:rPr lang="en-GB" sz="1800" dirty="0" smtClean="0"/>
              <a:t>Removing CO2 from exhaust/waste </a:t>
            </a:r>
            <a:r>
              <a:rPr lang="en-GB" sz="1800" dirty="0" smtClean="0"/>
              <a:t>streams.</a:t>
            </a:r>
            <a:endParaRPr lang="en-GB" sz="1800" dirty="0" smtClean="0"/>
          </a:p>
          <a:p>
            <a:pPr lvl="2"/>
            <a:r>
              <a:rPr lang="en-GB" sz="1800" dirty="0" smtClean="0"/>
              <a:t>Around 45 Mt currently captured (35 commercial plants mostly in USA</a:t>
            </a:r>
            <a:r>
              <a:rPr lang="en-GB" sz="1800" dirty="0" smtClean="0"/>
              <a:t>).</a:t>
            </a:r>
            <a:endParaRPr lang="en-GB" sz="1800" dirty="0" smtClean="0"/>
          </a:p>
          <a:p>
            <a:pPr lvl="2"/>
            <a:r>
              <a:rPr lang="en-GB" sz="1800" dirty="0" smtClean="0"/>
              <a:t>Ambition to build 200 plants capturing 220 </a:t>
            </a:r>
            <a:r>
              <a:rPr lang="en-GB" sz="1800" dirty="0" smtClean="0"/>
              <a:t>Mt.</a:t>
            </a:r>
            <a:endParaRPr lang="en-GB" sz="1800" dirty="0" smtClean="0"/>
          </a:p>
          <a:p>
            <a:pPr lvl="2"/>
            <a:r>
              <a:rPr lang="en-GB" sz="1800" dirty="0" smtClean="0"/>
              <a:t>Need to capture </a:t>
            </a:r>
            <a:r>
              <a:rPr lang="en-GB" sz="1800" dirty="0" smtClean="0"/>
              <a:t>billions.</a:t>
            </a:r>
            <a:endParaRPr lang="en-GB" sz="1800" dirty="0" smtClean="0"/>
          </a:p>
          <a:p>
            <a:pPr lvl="2"/>
            <a:r>
              <a:rPr lang="en-GB" sz="1800" dirty="0" smtClean="0"/>
              <a:t>What do we do with the CO2?</a:t>
            </a:r>
          </a:p>
          <a:p>
            <a:pPr lvl="2"/>
            <a:endParaRPr lang="en-GB" sz="1600" dirty="0"/>
          </a:p>
        </p:txBody>
      </p:sp>
      <p:pic>
        <p:nvPicPr>
          <p:cNvPr id="4" name="Picture 3"/>
          <p:cNvPicPr>
            <a:picLocks noChangeAspect="1"/>
          </p:cNvPicPr>
          <p:nvPr/>
        </p:nvPicPr>
        <p:blipFill>
          <a:blip r:embed="rId3"/>
          <a:stretch>
            <a:fillRect/>
          </a:stretch>
        </p:blipFill>
        <p:spPr>
          <a:xfrm>
            <a:off x="7860433" y="554803"/>
            <a:ext cx="3608079" cy="2571227"/>
          </a:xfrm>
          <a:prstGeom prst="rect">
            <a:avLst/>
          </a:prstGeom>
          <a:ln w="15875">
            <a:solidFill>
              <a:schemeClr val="tx1"/>
            </a:solidFill>
          </a:ln>
        </p:spPr>
      </p:pic>
      <p:pic>
        <p:nvPicPr>
          <p:cNvPr id="6" name="Picture 5"/>
          <p:cNvPicPr>
            <a:picLocks noChangeAspect="1"/>
          </p:cNvPicPr>
          <p:nvPr/>
        </p:nvPicPr>
        <p:blipFill>
          <a:blip r:embed="rId4"/>
          <a:stretch>
            <a:fillRect/>
          </a:stretch>
        </p:blipFill>
        <p:spPr>
          <a:xfrm>
            <a:off x="7860433" y="3523503"/>
            <a:ext cx="3608079" cy="2915662"/>
          </a:xfrm>
          <a:prstGeom prst="rect">
            <a:avLst/>
          </a:prstGeom>
          <a:ln w="12700">
            <a:solidFill>
              <a:schemeClr val="tx1"/>
            </a:solidFill>
          </a:ln>
        </p:spPr>
      </p:pic>
    </p:spTree>
    <p:extLst>
      <p:ext uri="{BB962C8B-B14F-4D97-AF65-F5344CB8AC3E}">
        <p14:creationId xmlns:p14="http://schemas.microsoft.com/office/powerpoint/2010/main" val="2210740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Carbon tax</a:t>
            </a:r>
            <a:endParaRPr lang="en-GB" dirty="0"/>
          </a:p>
        </p:txBody>
      </p:sp>
      <p:pic>
        <p:nvPicPr>
          <p:cNvPr id="3" name="Picture 2"/>
          <p:cNvPicPr>
            <a:picLocks noChangeAspect="1"/>
          </p:cNvPicPr>
          <p:nvPr/>
        </p:nvPicPr>
        <p:blipFill>
          <a:blip r:embed="rId2"/>
          <a:stretch>
            <a:fillRect/>
          </a:stretch>
        </p:blipFill>
        <p:spPr>
          <a:xfrm>
            <a:off x="1048083" y="1407464"/>
            <a:ext cx="9315115" cy="2542223"/>
          </a:xfrm>
          <a:prstGeom prst="rect">
            <a:avLst/>
          </a:prstGeom>
        </p:spPr>
      </p:pic>
      <p:pic>
        <p:nvPicPr>
          <p:cNvPr id="4" name="Picture 3"/>
          <p:cNvPicPr>
            <a:picLocks noChangeAspect="1"/>
          </p:cNvPicPr>
          <p:nvPr/>
        </p:nvPicPr>
        <p:blipFill>
          <a:blip r:embed="rId3"/>
          <a:stretch>
            <a:fillRect/>
          </a:stretch>
        </p:blipFill>
        <p:spPr>
          <a:xfrm>
            <a:off x="983916" y="4186178"/>
            <a:ext cx="9170736" cy="2534836"/>
          </a:xfrm>
          <a:prstGeom prst="rect">
            <a:avLst/>
          </a:prstGeom>
        </p:spPr>
      </p:pic>
    </p:spTree>
    <p:extLst>
      <p:ext uri="{BB962C8B-B14F-4D97-AF65-F5344CB8AC3E}">
        <p14:creationId xmlns:p14="http://schemas.microsoft.com/office/powerpoint/2010/main" val="3758461180"/>
      </p:ext>
    </p:extLst>
  </p:cSld>
  <p:clrMapOvr>
    <a:masterClrMapping/>
  </p:clrMapOvr>
</p:sld>
</file>

<file path=ppt/theme/theme1.xml><?xml version="1.0" encoding="utf-8"?>
<a:theme xmlns:a="http://schemas.openxmlformats.org/drawingml/2006/main" name="IMechE Internal">
  <a:themeElements>
    <a:clrScheme name="IMechE">
      <a:dk1>
        <a:sysClr val="windowText" lastClr="000000"/>
      </a:dk1>
      <a:lt1>
        <a:sysClr val="window" lastClr="FFFFFF"/>
      </a:lt1>
      <a:dk2>
        <a:srgbClr val="000000"/>
      </a:dk2>
      <a:lt2>
        <a:srgbClr val="000000"/>
      </a:lt2>
      <a:accent1>
        <a:srgbClr val="000000"/>
      </a:accent1>
      <a:accent2>
        <a:srgbClr val="000000"/>
      </a:accent2>
      <a:accent3>
        <a:srgbClr val="000000"/>
      </a:accent3>
      <a:accent4>
        <a:srgbClr val="000000"/>
      </a:accent4>
      <a:accent5>
        <a:srgbClr val="000000"/>
      </a:accent5>
      <a:accent6>
        <a:srgbClr val="000000"/>
      </a:accent6>
      <a:hlink>
        <a:srgbClr val="0070C0"/>
      </a:hlink>
      <a:folHlink>
        <a:srgbClr val="7030A0"/>
      </a:folHlink>
    </a:clrScheme>
    <a:fontScheme name="IMechE Verdana External">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a:spAutoFit/>
      </a:bodyPr>
      <a:lstStyle>
        <a:defPPr algn="l">
          <a:lnSpc>
            <a:spcPts val="2400"/>
          </a:lnSpc>
          <a:defRPr dirty="0">
            <a:solidFill>
              <a:srgbClr val="594B44"/>
            </a:solidFill>
          </a:defRPr>
        </a:defPPr>
      </a:lstStyle>
    </a:txDef>
  </a:objectDefaults>
  <a:extraClrSchemeLst/>
  <a:custClrLst>
    <a:custClr name="Bright Red">
      <a:srgbClr val="E63312"/>
    </a:custClr>
    <a:custClr name="Dark Red">
      <a:srgbClr val="6D0D20"/>
    </a:custClr>
    <a:custClr name="Warm Grey">
      <a:srgbClr val="594B44"/>
    </a:custClr>
    <a:custClr name="Warm Grey 7%">
      <a:srgbClr val="F1EFEE"/>
    </a:custClr>
    <a:custClr name="Light Blue">
      <a:srgbClr val="E3EDFA"/>
    </a:custClr>
    <a:custClr name="Light Green">
      <a:srgbClr val="EFF2C6"/>
    </a:custClr>
    <a:custClr name="Light Yellow">
      <a:srgbClr val="FFEFC3"/>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Warm Grey 20%">
      <a:srgbClr val="D7D3D1"/>
    </a:custClr>
    <a:custClr name="Blue">
      <a:srgbClr val="96C2E9"/>
    </a:custClr>
    <a:custClr name="Green">
      <a:srgbClr val="C8D300"/>
    </a:custClr>
    <a:custClr name="Yellow">
      <a:srgbClr val="FFD600"/>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Warm Grey 40%">
      <a:srgbClr val="B3ACA9"/>
    </a:custClr>
    <a:custClr name="Dark Blue">
      <a:srgbClr val="5692CE"/>
    </a:custClr>
    <a:custClr name="Dark Green">
      <a:srgbClr val="ACAA00"/>
    </a:custClr>
    <a:custClr name="Dark Yellow">
      <a:srgbClr val="D8AF00"/>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Warm Grey 60%">
      <a:srgbClr val="928A84"/>
    </a:custClr>
    <a:custClr name="Darker Blue">
      <a:srgbClr val="0C1C49"/>
    </a:custClr>
    <a:custClr name="Darker Green">
      <a:srgbClr val="14420C"/>
    </a:custClr>
    <a:custClr name="Darker Yellow">
      <a:srgbClr val="86300F"/>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 name="Warm Grey 80%">
      <a:srgbClr val="736A64"/>
    </a:custClr>
    <a:custClr name="Blank">
      <a:srgbClr val="FFFFFF"/>
    </a:custClr>
    <a:custClr name="Blank">
      <a:srgbClr val="FFFFFF"/>
    </a:custClr>
    <a:custClr name="Blank">
      <a:srgbClr val="FFFFFF"/>
    </a:custClr>
    <a:custClr name="Blank">
      <a:srgbClr val="FFFFFF"/>
    </a:custClr>
    <a:custClr name="Blank">
      <a:srgbClr val="FFFFFF"/>
    </a:custClr>
    <a:custClr name="Blank">
      <a:srgbClr val="FFFFFF"/>
    </a:custClr>
  </a:custClrLst>
  <a:extLst>
    <a:ext uri="{05A4C25C-085E-4340-85A3-A5531E510DB2}">
      <thm15:themeFamily xmlns:thm15="http://schemas.microsoft.com/office/thememl/2012/main" name="IMechE External 2020.potx" id="{C3A65A32-5AC0-4EA5-8D75-0C2BDCEC8EB2}" vid="{6D826848-3C9E-49FD-A4DA-7F0AEF14CE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7c7cc46a-3736-44d3-92cb-242097221977" xsi:nil="true"/>
    <lcf76f155ced4ddcb4097134ff3c332f xmlns="ea1217bc-d5c6-4460-8067-0ef2d6ee74ec">
      <Terms xmlns="http://schemas.microsoft.com/office/infopath/2007/PartnerControls"/>
    </lcf76f155ced4ddcb4097134ff3c332f>
    <SharedWithUsers xmlns="7c7cc46a-3736-44d3-92cb-242097221977">
      <UserInfo>
        <DisplayName>Matthew Marson (MEMBER)</DisplayName>
        <AccountId>429</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D7B9FCEC5A0A243BA6634EE178C6867" ma:contentTypeVersion="16" ma:contentTypeDescription="Create a new document." ma:contentTypeScope="" ma:versionID="92e8134859ba24885bd34845b2efcb06">
  <xsd:schema xmlns:xsd="http://www.w3.org/2001/XMLSchema" xmlns:xs="http://www.w3.org/2001/XMLSchema" xmlns:p="http://schemas.microsoft.com/office/2006/metadata/properties" xmlns:ns2="ea1217bc-d5c6-4460-8067-0ef2d6ee74ec" xmlns:ns3="7c7cc46a-3736-44d3-92cb-242097221977" targetNamespace="http://schemas.microsoft.com/office/2006/metadata/properties" ma:root="true" ma:fieldsID="82eb2abfdffe3235bc7b221176116b01" ns2:_="" ns3:_="">
    <xsd:import namespace="ea1217bc-d5c6-4460-8067-0ef2d6ee74ec"/>
    <xsd:import namespace="7c7cc46a-3736-44d3-92cb-24209722197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MediaServiceOCR"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a1217bc-d5c6-4460-8067-0ef2d6ee74e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058f0337-cc41-4ee6-891a-eeaea0c1129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c7cc46a-3736-44d3-92cb-242097221977"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8c75050-9d53-4f29-b123-1cb5f30a3cd2}" ma:internalName="TaxCatchAll" ma:showField="CatchAllData" ma:web="7c7cc46a-3736-44d3-92cb-24209722197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ABF6B8D-9073-467B-9E35-00129616D76F}">
  <ds:schemaRefs>
    <ds:schemaRef ds:uri="http://schemas.microsoft.com/office/infopath/2007/PartnerControls"/>
    <ds:schemaRef ds:uri="ea1217bc-d5c6-4460-8067-0ef2d6ee74ec"/>
    <ds:schemaRef ds:uri="http://schemas.openxmlformats.org/package/2006/metadata/core-properties"/>
    <ds:schemaRef ds:uri="7c7cc46a-3736-44d3-92cb-242097221977"/>
    <ds:schemaRef ds:uri="http://purl.org/dc/terms/"/>
    <ds:schemaRef ds:uri="http://purl.org/dc/elements/1.1/"/>
    <ds:schemaRef ds:uri="http://schemas.microsoft.com/office/2006/metadata/properties"/>
    <ds:schemaRef ds:uri="http://www.w3.org/XML/1998/namespace"/>
    <ds:schemaRef ds:uri="http://purl.org/dc/dcmitype/"/>
    <ds:schemaRef ds:uri="http://schemas.microsoft.com/office/2006/documentManagement/types"/>
  </ds:schemaRefs>
</ds:datastoreItem>
</file>

<file path=customXml/itemProps2.xml><?xml version="1.0" encoding="utf-8"?>
<ds:datastoreItem xmlns:ds="http://schemas.openxmlformats.org/officeDocument/2006/customXml" ds:itemID="{3FE0D5A3-C81F-4EE1-BC92-21E0B8A54F0C}">
  <ds:schemaRefs>
    <ds:schemaRef ds:uri="http://schemas.microsoft.com/sharepoint/v3/contenttype/forms"/>
  </ds:schemaRefs>
</ds:datastoreItem>
</file>

<file path=customXml/itemProps3.xml><?xml version="1.0" encoding="utf-8"?>
<ds:datastoreItem xmlns:ds="http://schemas.openxmlformats.org/officeDocument/2006/customXml" ds:itemID="{07E0E03E-A112-47C9-82D5-672BEE4CD4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a1217bc-d5c6-4460-8067-0ef2d6ee74ec"/>
    <ds:schemaRef ds:uri="7c7cc46a-3736-44d3-92cb-2420972219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IMechE External Template 2020</Template>
  <TotalTime>196</TotalTime>
  <Words>1256</Words>
  <Application>Microsoft Office PowerPoint</Application>
  <PresentationFormat>Widescreen</PresentationFormat>
  <Paragraphs>102</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HelveticaNeueLT W1G 55 Roman</vt:lpstr>
      <vt:lpstr>Times New Roman</vt:lpstr>
      <vt:lpstr>Verdana</vt:lpstr>
      <vt:lpstr>IMechE Internal</vt:lpstr>
      <vt:lpstr>IMPROVING  THE WORLD  THROUGH  ENGINEERING</vt:lpstr>
      <vt:lpstr>an overview of the challenge and the role of engineers in providing the solutions …</vt:lpstr>
      <vt:lpstr>Reducing Carbon  </vt:lpstr>
      <vt:lpstr>Reducing Carbon  </vt:lpstr>
      <vt:lpstr>Reducing Carbon – one example:  </vt:lpstr>
      <vt:lpstr>Offsetting Carbon  </vt:lpstr>
      <vt:lpstr>Offsetting - trees </vt:lpstr>
      <vt:lpstr>Offsetting - CCS </vt:lpstr>
      <vt:lpstr>Carbon tax</vt:lpstr>
      <vt:lpstr>Thank you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THE WORLD  THROUGH  ENGINEERING.</dc:title>
  <dc:creator>Laura Kent</dc:creator>
  <cp:lastModifiedBy>Claire Louise Griffin</cp:lastModifiedBy>
  <cp:revision>18</cp:revision>
  <cp:lastPrinted>2022-10-20T13:36:06Z</cp:lastPrinted>
  <dcterms:created xsi:type="dcterms:W3CDTF">2022-10-19T10:51:17Z</dcterms:created>
  <dcterms:modified xsi:type="dcterms:W3CDTF">2022-10-21T09:54:01Z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0x0101008D7B9FCEC5A0A243BA6634EE178C6867</vt:lpwstr>
  </property>
  <property fmtid="{D5CDD505-2E9C-101B-9397-08002B2CF9AE}" pid="3" name="MediaServiceImageTags">
    <vt:lpwstr/>
  </property>
</Properties>
</file>