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6"/>
  </p:notesMasterIdLst>
  <p:sldIdLst>
    <p:sldId id="1386" r:id="rId5"/>
    <p:sldId id="267" r:id="rId6"/>
    <p:sldId id="1378" r:id="rId7"/>
    <p:sldId id="1392" r:id="rId8"/>
    <p:sldId id="1388" r:id="rId9"/>
    <p:sldId id="1391" r:id="rId10"/>
    <p:sldId id="1393" r:id="rId11"/>
    <p:sldId id="1398" r:id="rId12"/>
    <p:sldId id="1396" r:id="rId13"/>
    <p:sldId id="1397" r:id="rId14"/>
    <p:sldId id="1395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3737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ED3AA9F-3413-499B-A09A-7F6507AAFEC9}" v="462" dt="2022-10-25T08:48:19.159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032" autoAdjust="0"/>
    <p:restoredTop sz="93737" autoAdjust="0"/>
  </p:normalViewPr>
  <p:slideViewPr>
    <p:cSldViewPr snapToGrid="0">
      <p:cViewPr varScale="1">
        <p:scale>
          <a:sx n="63" d="100"/>
          <a:sy n="63" d="100"/>
        </p:scale>
        <p:origin x="266" y="46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-138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microsoft.com/office/2016/11/relationships/changesInfo" Target="changesInfos/changesInfo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Oluleye, Gbemi" userId="82050842-af99-4d21-ac95-829cc4f4ff1d" providerId="ADAL" clId="{6ED3AA9F-3413-499B-A09A-7F6507AAFEC9}"/>
    <pc:docChg chg="undo custSel addSld delSld modSld sldOrd">
      <pc:chgData name="Oluleye, Gbemi" userId="82050842-af99-4d21-ac95-829cc4f4ff1d" providerId="ADAL" clId="{6ED3AA9F-3413-499B-A09A-7F6507AAFEC9}" dt="2022-10-25T08:48:19.157" v="2174" actId="20577"/>
      <pc:docMkLst>
        <pc:docMk/>
      </pc:docMkLst>
      <pc:sldChg chg="addSp delSp modSp mod modAnim">
        <pc:chgData name="Oluleye, Gbemi" userId="82050842-af99-4d21-ac95-829cc4f4ff1d" providerId="ADAL" clId="{6ED3AA9F-3413-499B-A09A-7F6507AAFEC9}" dt="2022-10-25T07:41:43.185" v="1415"/>
        <pc:sldMkLst>
          <pc:docMk/>
          <pc:sldMk cId="4195324723" sldId="267"/>
        </pc:sldMkLst>
        <pc:spChg chg="del">
          <ac:chgData name="Oluleye, Gbemi" userId="82050842-af99-4d21-ac95-829cc4f4ff1d" providerId="ADAL" clId="{6ED3AA9F-3413-499B-A09A-7F6507AAFEC9}" dt="2022-10-24T13:19:43.453" v="194" actId="478"/>
          <ac:spMkLst>
            <pc:docMk/>
            <pc:sldMk cId="4195324723" sldId="267"/>
            <ac:spMk id="2" creationId="{F789178E-EEB0-4C4D-9336-910BBCCF131A}"/>
          </ac:spMkLst>
        </pc:spChg>
        <pc:spChg chg="add mod">
          <ac:chgData name="Oluleye, Gbemi" userId="82050842-af99-4d21-ac95-829cc4f4ff1d" providerId="ADAL" clId="{6ED3AA9F-3413-499B-A09A-7F6507AAFEC9}" dt="2022-10-25T07:13:02.159" v="1135" actId="1076"/>
          <ac:spMkLst>
            <pc:docMk/>
            <pc:sldMk cId="4195324723" sldId="267"/>
            <ac:spMk id="3" creationId="{20EF0C55-BFCF-EAAB-526F-5C07D2135B00}"/>
          </ac:spMkLst>
        </pc:spChg>
        <pc:spChg chg="add mod">
          <ac:chgData name="Oluleye, Gbemi" userId="82050842-af99-4d21-ac95-829cc4f4ff1d" providerId="ADAL" clId="{6ED3AA9F-3413-499B-A09A-7F6507AAFEC9}" dt="2022-10-25T07:41:39.685" v="1414" actId="1076"/>
          <ac:spMkLst>
            <pc:docMk/>
            <pc:sldMk cId="4195324723" sldId="267"/>
            <ac:spMk id="6" creationId="{9E874884-27D5-E196-B50E-C67D55D2BE6F}"/>
          </ac:spMkLst>
        </pc:spChg>
        <pc:spChg chg="del">
          <ac:chgData name="Oluleye, Gbemi" userId="82050842-af99-4d21-ac95-829cc4f4ff1d" providerId="ADAL" clId="{6ED3AA9F-3413-499B-A09A-7F6507AAFEC9}" dt="2022-10-24T13:19:43.453" v="194" actId="478"/>
          <ac:spMkLst>
            <pc:docMk/>
            <pc:sldMk cId="4195324723" sldId="267"/>
            <ac:spMk id="10" creationId="{B0E195B4-EC33-3E0D-0CA0-53809A29E98C}"/>
          </ac:spMkLst>
        </pc:spChg>
        <pc:spChg chg="del">
          <ac:chgData name="Oluleye, Gbemi" userId="82050842-af99-4d21-ac95-829cc4f4ff1d" providerId="ADAL" clId="{6ED3AA9F-3413-499B-A09A-7F6507AAFEC9}" dt="2022-10-25T07:12:11.595" v="1099" actId="478"/>
          <ac:spMkLst>
            <pc:docMk/>
            <pc:sldMk cId="4195324723" sldId="267"/>
            <ac:spMk id="13" creationId="{E4FFAFC3-CF00-4D91-81ED-5A2FC4EDA143}"/>
          </ac:spMkLst>
        </pc:spChg>
        <pc:picChg chg="add mod modCrop">
          <ac:chgData name="Oluleye, Gbemi" userId="82050842-af99-4d21-ac95-829cc4f4ff1d" providerId="ADAL" clId="{6ED3AA9F-3413-499B-A09A-7F6507AAFEC9}" dt="2022-10-25T07:14:26.870" v="1140" actId="1076"/>
          <ac:picMkLst>
            <pc:docMk/>
            <pc:sldMk cId="4195324723" sldId="267"/>
            <ac:picMk id="4" creationId="{3C72D87C-3C85-387A-2D16-4A10AE6DC5CD}"/>
          </ac:picMkLst>
        </pc:picChg>
        <pc:picChg chg="add del mod">
          <ac:chgData name="Oluleye, Gbemi" userId="82050842-af99-4d21-ac95-829cc4f4ff1d" providerId="ADAL" clId="{6ED3AA9F-3413-499B-A09A-7F6507AAFEC9}" dt="2022-10-25T07:11:40.461" v="1086" actId="478"/>
          <ac:picMkLst>
            <pc:docMk/>
            <pc:sldMk cId="4195324723" sldId="267"/>
            <ac:picMk id="5" creationId="{2D8E5843-1998-A39B-1E99-E2B01E83403E}"/>
          </ac:picMkLst>
        </pc:picChg>
        <pc:picChg chg="del">
          <ac:chgData name="Oluleye, Gbemi" userId="82050842-af99-4d21-ac95-829cc4f4ff1d" providerId="ADAL" clId="{6ED3AA9F-3413-499B-A09A-7F6507AAFEC9}" dt="2022-10-24T13:19:40.498" v="193" actId="478"/>
          <ac:picMkLst>
            <pc:docMk/>
            <pc:sldMk cId="4195324723" sldId="267"/>
            <ac:picMk id="8" creationId="{96524B37-30BA-5B9B-12E3-E83B0F9E089E}"/>
          </ac:picMkLst>
        </pc:picChg>
        <pc:picChg chg="add mod">
          <ac:chgData name="Oluleye, Gbemi" userId="82050842-af99-4d21-ac95-829cc4f4ff1d" providerId="ADAL" clId="{6ED3AA9F-3413-499B-A09A-7F6507AAFEC9}" dt="2022-10-25T07:14:25.477" v="1139" actId="1076"/>
          <ac:picMkLst>
            <pc:docMk/>
            <pc:sldMk cId="4195324723" sldId="267"/>
            <ac:picMk id="1026" creationId="{6DDE00C3-B099-118C-95B7-1C90D796E1EB}"/>
          </ac:picMkLst>
        </pc:picChg>
        <pc:picChg chg="del">
          <ac:chgData name="Oluleye, Gbemi" userId="82050842-af99-4d21-ac95-829cc4f4ff1d" providerId="ADAL" clId="{6ED3AA9F-3413-499B-A09A-7F6507AAFEC9}" dt="2022-10-24T13:18:39.165" v="167" actId="478"/>
          <ac:picMkLst>
            <pc:docMk/>
            <pc:sldMk cId="4195324723" sldId="267"/>
            <ac:picMk id="1028" creationId="{AC1CE581-6514-4F73-8419-328F3C297806}"/>
          </ac:picMkLst>
        </pc:picChg>
      </pc:sldChg>
      <pc:sldChg chg="del">
        <pc:chgData name="Oluleye, Gbemi" userId="82050842-af99-4d21-ac95-829cc4f4ff1d" providerId="ADAL" clId="{6ED3AA9F-3413-499B-A09A-7F6507AAFEC9}" dt="2022-10-24T13:31:06.204" v="439" actId="47"/>
        <pc:sldMkLst>
          <pc:docMk/>
          <pc:sldMk cId="4264370175" sldId="1339"/>
        </pc:sldMkLst>
      </pc:sldChg>
      <pc:sldChg chg="del">
        <pc:chgData name="Oluleye, Gbemi" userId="82050842-af99-4d21-ac95-829cc4f4ff1d" providerId="ADAL" clId="{6ED3AA9F-3413-499B-A09A-7F6507AAFEC9}" dt="2022-10-24T13:31:19.042" v="444" actId="47"/>
        <pc:sldMkLst>
          <pc:docMk/>
          <pc:sldMk cId="4058607704" sldId="1362"/>
        </pc:sldMkLst>
      </pc:sldChg>
      <pc:sldChg chg="del">
        <pc:chgData name="Oluleye, Gbemi" userId="82050842-af99-4d21-ac95-829cc4f4ff1d" providerId="ADAL" clId="{6ED3AA9F-3413-499B-A09A-7F6507AAFEC9}" dt="2022-10-24T13:30:20.841" v="427" actId="47"/>
        <pc:sldMkLst>
          <pc:docMk/>
          <pc:sldMk cId="3984604685" sldId="1375"/>
        </pc:sldMkLst>
      </pc:sldChg>
      <pc:sldChg chg="del">
        <pc:chgData name="Oluleye, Gbemi" userId="82050842-af99-4d21-ac95-829cc4f4ff1d" providerId="ADAL" clId="{6ED3AA9F-3413-499B-A09A-7F6507AAFEC9}" dt="2022-10-24T13:30:21.879" v="428" actId="47"/>
        <pc:sldMkLst>
          <pc:docMk/>
          <pc:sldMk cId="3897555154" sldId="1376"/>
        </pc:sldMkLst>
      </pc:sldChg>
      <pc:sldChg chg="del">
        <pc:chgData name="Oluleye, Gbemi" userId="82050842-af99-4d21-ac95-829cc4f4ff1d" providerId="ADAL" clId="{6ED3AA9F-3413-499B-A09A-7F6507AAFEC9}" dt="2022-10-24T13:30:22.867" v="429" actId="47"/>
        <pc:sldMkLst>
          <pc:docMk/>
          <pc:sldMk cId="1829034154" sldId="1377"/>
        </pc:sldMkLst>
      </pc:sldChg>
      <pc:sldChg chg="addSp delSp modSp mod delAnim">
        <pc:chgData name="Oluleye, Gbemi" userId="82050842-af99-4d21-ac95-829cc4f4ff1d" providerId="ADAL" clId="{6ED3AA9F-3413-499B-A09A-7F6507AAFEC9}" dt="2022-10-25T07:23:43.957" v="1199" actId="1076"/>
        <pc:sldMkLst>
          <pc:docMk/>
          <pc:sldMk cId="1164080519" sldId="1378"/>
        </pc:sldMkLst>
        <pc:spChg chg="add mod">
          <ac:chgData name="Oluleye, Gbemi" userId="82050842-af99-4d21-ac95-829cc4f4ff1d" providerId="ADAL" clId="{6ED3AA9F-3413-499B-A09A-7F6507AAFEC9}" dt="2022-10-25T07:08:21.989" v="1033" actId="20577"/>
          <ac:spMkLst>
            <pc:docMk/>
            <pc:sldMk cId="1164080519" sldId="1378"/>
            <ac:spMk id="2" creationId="{45F30B13-DA9C-30D4-9F28-59522268F0B1}"/>
          </ac:spMkLst>
        </pc:spChg>
        <pc:spChg chg="add del mod">
          <ac:chgData name="Oluleye, Gbemi" userId="82050842-af99-4d21-ac95-829cc4f4ff1d" providerId="ADAL" clId="{6ED3AA9F-3413-499B-A09A-7F6507AAFEC9}" dt="2022-10-25T07:07:33.594" v="974"/>
          <ac:spMkLst>
            <pc:docMk/>
            <pc:sldMk cId="1164080519" sldId="1378"/>
            <ac:spMk id="3" creationId="{4FCC8335-FCF9-CC51-7B0B-7FC3F5E456F7}"/>
          </ac:spMkLst>
        </pc:spChg>
        <pc:spChg chg="add del mod">
          <ac:chgData name="Oluleye, Gbemi" userId="82050842-af99-4d21-ac95-829cc4f4ff1d" providerId="ADAL" clId="{6ED3AA9F-3413-499B-A09A-7F6507AAFEC9}" dt="2022-10-25T07:23:13.122" v="1190" actId="21"/>
          <ac:spMkLst>
            <pc:docMk/>
            <pc:sldMk cId="1164080519" sldId="1378"/>
            <ac:spMk id="4" creationId="{CEAC3A6A-AE79-C8B2-2D10-A3C4E79F6445}"/>
          </ac:spMkLst>
        </pc:spChg>
        <pc:spChg chg="del">
          <ac:chgData name="Oluleye, Gbemi" userId="82050842-af99-4d21-ac95-829cc4f4ff1d" providerId="ADAL" clId="{6ED3AA9F-3413-499B-A09A-7F6507AAFEC9}" dt="2022-10-25T07:07:26.657" v="970" actId="478"/>
          <ac:spMkLst>
            <pc:docMk/>
            <pc:sldMk cId="1164080519" sldId="1378"/>
            <ac:spMk id="5" creationId="{CE918E25-121D-17B6-E67E-D5358871FAAB}"/>
          </ac:spMkLst>
        </pc:spChg>
        <pc:spChg chg="del">
          <ac:chgData name="Oluleye, Gbemi" userId="82050842-af99-4d21-ac95-829cc4f4ff1d" providerId="ADAL" clId="{6ED3AA9F-3413-499B-A09A-7F6507AAFEC9}" dt="2022-10-25T07:07:26.657" v="970" actId="478"/>
          <ac:spMkLst>
            <pc:docMk/>
            <pc:sldMk cId="1164080519" sldId="1378"/>
            <ac:spMk id="6" creationId="{5B098AB1-C933-202B-0277-181D1CC86313}"/>
          </ac:spMkLst>
        </pc:spChg>
        <pc:spChg chg="mod">
          <ac:chgData name="Oluleye, Gbemi" userId="82050842-af99-4d21-ac95-829cc4f4ff1d" providerId="ADAL" clId="{6ED3AA9F-3413-499B-A09A-7F6507AAFEC9}" dt="2022-10-25T07:14:37.837" v="1141" actId="1076"/>
          <ac:spMkLst>
            <pc:docMk/>
            <pc:sldMk cId="1164080519" sldId="1378"/>
            <ac:spMk id="8" creationId="{C952A46B-A1A3-A771-02FB-73F186AA171B}"/>
          </ac:spMkLst>
        </pc:spChg>
        <pc:spChg chg="add mod">
          <ac:chgData name="Oluleye, Gbemi" userId="82050842-af99-4d21-ac95-829cc4f4ff1d" providerId="ADAL" clId="{6ED3AA9F-3413-499B-A09A-7F6507AAFEC9}" dt="2022-10-25T07:15:33.685" v="1159" actId="1076"/>
          <ac:spMkLst>
            <pc:docMk/>
            <pc:sldMk cId="1164080519" sldId="1378"/>
            <ac:spMk id="10" creationId="{233901AF-AA40-F533-EB27-782A914881BA}"/>
          </ac:spMkLst>
        </pc:spChg>
        <pc:spChg chg="add del mod">
          <ac:chgData name="Oluleye, Gbemi" userId="82050842-af99-4d21-ac95-829cc4f4ff1d" providerId="ADAL" clId="{6ED3AA9F-3413-499B-A09A-7F6507AAFEC9}" dt="2022-10-25T07:23:31.753" v="1195" actId="478"/>
          <ac:spMkLst>
            <pc:docMk/>
            <pc:sldMk cId="1164080519" sldId="1378"/>
            <ac:spMk id="15" creationId="{CE85AB53-C348-B6CD-6134-4204EEFDAF29}"/>
          </ac:spMkLst>
        </pc:spChg>
        <pc:picChg chg="del">
          <ac:chgData name="Oluleye, Gbemi" userId="82050842-af99-4d21-ac95-829cc4f4ff1d" providerId="ADAL" clId="{6ED3AA9F-3413-499B-A09A-7F6507AAFEC9}" dt="2022-10-25T07:07:26.657" v="970" actId="478"/>
          <ac:picMkLst>
            <pc:docMk/>
            <pc:sldMk cId="1164080519" sldId="1378"/>
            <ac:picMk id="7" creationId="{088C3E13-84A4-8473-5DBD-0E2A2881BA08}"/>
          </ac:picMkLst>
        </pc:picChg>
        <pc:picChg chg="add mod modCrop">
          <ac:chgData name="Oluleye, Gbemi" userId="82050842-af99-4d21-ac95-829cc4f4ff1d" providerId="ADAL" clId="{6ED3AA9F-3413-499B-A09A-7F6507AAFEC9}" dt="2022-10-25T07:23:35.685" v="1196" actId="1076"/>
          <ac:picMkLst>
            <pc:docMk/>
            <pc:sldMk cId="1164080519" sldId="1378"/>
            <ac:picMk id="12" creationId="{C7B1F92E-FB95-A027-0141-EAB50F6211C1}"/>
          </ac:picMkLst>
        </pc:picChg>
        <pc:picChg chg="add mod modCrop">
          <ac:chgData name="Oluleye, Gbemi" userId="82050842-af99-4d21-ac95-829cc4f4ff1d" providerId="ADAL" clId="{6ED3AA9F-3413-499B-A09A-7F6507AAFEC9}" dt="2022-10-25T07:23:43.957" v="1199" actId="1076"/>
          <ac:picMkLst>
            <pc:docMk/>
            <pc:sldMk cId="1164080519" sldId="1378"/>
            <ac:picMk id="13" creationId="{D6C8823A-0827-0CCF-0161-A9691F393243}"/>
          </ac:picMkLst>
        </pc:picChg>
        <pc:picChg chg="add del">
          <ac:chgData name="Oluleye, Gbemi" userId="82050842-af99-4d21-ac95-829cc4f4ff1d" providerId="ADAL" clId="{6ED3AA9F-3413-499B-A09A-7F6507AAFEC9}" dt="2022-10-25T07:23:16.823" v="1192"/>
          <ac:picMkLst>
            <pc:docMk/>
            <pc:sldMk cId="1164080519" sldId="1378"/>
            <ac:picMk id="14" creationId="{FD1DB4DE-A78C-DFEE-129B-1A8E9D702094}"/>
          </ac:picMkLst>
        </pc:picChg>
      </pc:sldChg>
      <pc:sldChg chg="del">
        <pc:chgData name="Oluleye, Gbemi" userId="82050842-af99-4d21-ac95-829cc4f4ff1d" providerId="ADAL" clId="{6ED3AA9F-3413-499B-A09A-7F6507AAFEC9}" dt="2022-10-24T13:31:10.693" v="441" actId="47"/>
        <pc:sldMkLst>
          <pc:docMk/>
          <pc:sldMk cId="2264217065" sldId="1379"/>
        </pc:sldMkLst>
      </pc:sldChg>
      <pc:sldChg chg="del">
        <pc:chgData name="Oluleye, Gbemi" userId="82050842-af99-4d21-ac95-829cc4f4ff1d" providerId="ADAL" clId="{6ED3AA9F-3413-499B-A09A-7F6507AAFEC9}" dt="2022-10-24T13:31:02.893" v="438" actId="47"/>
        <pc:sldMkLst>
          <pc:docMk/>
          <pc:sldMk cId="60636639" sldId="1380"/>
        </pc:sldMkLst>
      </pc:sldChg>
      <pc:sldChg chg="del">
        <pc:chgData name="Oluleye, Gbemi" userId="82050842-af99-4d21-ac95-829cc4f4ff1d" providerId="ADAL" clId="{6ED3AA9F-3413-499B-A09A-7F6507AAFEC9}" dt="2022-10-24T13:31:07.542" v="440" actId="47"/>
        <pc:sldMkLst>
          <pc:docMk/>
          <pc:sldMk cId="1782956129" sldId="1381"/>
        </pc:sldMkLst>
      </pc:sldChg>
      <pc:sldChg chg="del">
        <pc:chgData name="Oluleye, Gbemi" userId="82050842-af99-4d21-ac95-829cc4f4ff1d" providerId="ADAL" clId="{6ED3AA9F-3413-499B-A09A-7F6507AAFEC9}" dt="2022-10-24T13:30:59.186" v="436" actId="47"/>
        <pc:sldMkLst>
          <pc:docMk/>
          <pc:sldMk cId="2829618516" sldId="1382"/>
        </pc:sldMkLst>
      </pc:sldChg>
      <pc:sldChg chg="del">
        <pc:chgData name="Oluleye, Gbemi" userId="82050842-af99-4d21-ac95-829cc4f4ff1d" providerId="ADAL" clId="{6ED3AA9F-3413-499B-A09A-7F6507AAFEC9}" dt="2022-10-24T13:30:55.611" v="434" actId="47"/>
        <pc:sldMkLst>
          <pc:docMk/>
          <pc:sldMk cId="4236861556" sldId="1383"/>
        </pc:sldMkLst>
      </pc:sldChg>
      <pc:sldChg chg="del">
        <pc:chgData name="Oluleye, Gbemi" userId="82050842-af99-4d21-ac95-829cc4f4ff1d" providerId="ADAL" clId="{6ED3AA9F-3413-499B-A09A-7F6507AAFEC9}" dt="2022-10-24T13:31:01.744" v="437" actId="47"/>
        <pc:sldMkLst>
          <pc:docMk/>
          <pc:sldMk cId="1937977565" sldId="1385"/>
        </pc:sldMkLst>
      </pc:sldChg>
      <pc:sldChg chg="addSp delSp modSp mod modAnim">
        <pc:chgData name="Oluleye, Gbemi" userId="82050842-af99-4d21-ac95-829cc4f4ff1d" providerId="ADAL" clId="{6ED3AA9F-3413-499B-A09A-7F6507AAFEC9}" dt="2022-10-25T08:47:05.941" v="2122" actId="403"/>
        <pc:sldMkLst>
          <pc:docMk/>
          <pc:sldMk cId="805960272" sldId="1386"/>
        </pc:sldMkLst>
        <pc:spChg chg="mod">
          <ac:chgData name="Oluleye, Gbemi" userId="82050842-af99-4d21-ac95-829cc4f4ff1d" providerId="ADAL" clId="{6ED3AA9F-3413-499B-A09A-7F6507AAFEC9}" dt="2022-10-24T13:16:12.133" v="74" actId="1076"/>
          <ac:spMkLst>
            <pc:docMk/>
            <pc:sldMk cId="805960272" sldId="1386"/>
            <ac:spMk id="2" creationId="{49838A68-C1A5-40B1-9112-ACEC0AC56CA5}"/>
          </ac:spMkLst>
        </pc:spChg>
        <pc:spChg chg="mod">
          <ac:chgData name="Oluleye, Gbemi" userId="82050842-af99-4d21-ac95-829cc4f4ff1d" providerId="ADAL" clId="{6ED3AA9F-3413-499B-A09A-7F6507AAFEC9}" dt="2022-10-24T13:15:59.726" v="68" actId="1076"/>
          <ac:spMkLst>
            <pc:docMk/>
            <pc:sldMk cId="805960272" sldId="1386"/>
            <ac:spMk id="3" creationId="{5B9641DD-A9BF-4198-B542-A1A338F2EE32}"/>
          </ac:spMkLst>
        </pc:spChg>
        <pc:spChg chg="add mod">
          <ac:chgData name="Oluleye, Gbemi" userId="82050842-af99-4d21-ac95-829cc4f4ff1d" providerId="ADAL" clId="{6ED3AA9F-3413-499B-A09A-7F6507AAFEC9}" dt="2022-10-25T08:47:05.941" v="2122" actId="403"/>
          <ac:spMkLst>
            <pc:docMk/>
            <pc:sldMk cId="805960272" sldId="1386"/>
            <ac:spMk id="4" creationId="{F9EB97DF-E911-4B6C-EDEE-E9B1E82C9E80}"/>
          </ac:spMkLst>
        </pc:spChg>
        <pc:spChg chg="add mod">
          <ac:chgData name="Oluleye, Gbemi" userId="82050842-af99-4d21-ac95-829cc4f4ff1d" providerId="ADAL" clId="{6ED3AA9F-3413-499B-A09A-7F6507AAFEC9}" dt="2022-10-25T08:13:55.797" v="2072" actId="207"/>
          <ac:spMkLst>
            <pc:docMk/>
            <pc:sldMk cId="805960272" sldId="1386"/>
            <ac:spMk id="5" creationId="{E62E87BA-0307-9093-68CF-0156A0A1AC05}"/>
          </ac:spMkLst>
        </pc:spChg>
        <pc:spChg chg="add mod">
          <ac:chgData name="Oluleye, Gbemi" userId="82050842-af99-4d21-ac95-829cc4f4ff1d" providerId="ADAL" clId="{6ED3AA9F-3413-499B-A09A-7F6507AAFEC9}" dt="2022-10-24T13:18:20.846" v="158" actId="1076"/>
          <ac:spMkLst>
            <pc:docMk/>
            <pc:sldMk cId="805960272" sldId="1386"/>
            <ac:spMk id="6" creationId="{00F580E9-1B2B-F6F4-244C-972554861404}"/>
          </ac:spMkLst>
        </pc:spChg>
        <pc:picChg chg="add del">
          <ac:chgData name="Oluleye, Gbemi" userId="82050842-af99-4d21-ac95-829cc4f4ff1d" providerId="ADAL" clId="{6ED3AA9F-3413-499B-A09A-7F6507AAFEC9}" dt="2022-10-25T08:38:09.456" v="2082" actId="22"/>
          <ac:picMkLst>
            <pc:docMk/>
            <pc:sldMk cId="805960272" sldId="1386"/>
            <ac:picMk id="8" creationId="{E2C8ADB0-8149-CC4D-5A32-8667A79EB89E}"/>
          </ac:picMkLst>
        </pc:picChg>
        <pc:picChg chg="del mod">
          <ac:chgData name="Oluleye, Gbemi" userId="82050842-af99-4d21-ac95-829cc4f4ff1d" providerId="ADAL" clId="{6ED3AA9F-3413-499B-A09A-7F6507AAFEC9}" dt="2022-10-24T13:16:45.121" v="81" actId="478"/>
          <ac:picMkLst>
            <pc:docMk/>
            <pc:sldMk cId="805960272" sldId="1386"/>
            <ac:picMk id="1026" creationId="{AABBB638-32B2-7105-C6DA-FB2FDDA2248A}"/>
          </ac:picMkLst>
        </pc:picChg>
        <pc:picChg chg="del mod">
          <ac:chgData name="Oluleye, Gbemi" userId="82050842-af99-4d21-ac95-829cc4f4ff1d" providerId="ADAL" clId="{6ED3AA9F-3413-499B-A09A-7F6507AAFEC9}" dt="2022-10-24T13:16:46.077" v="82" actId="478"/>
          <ac:picMkLst>
            <pc:docMk/>
            <pc:sldMk cId="805960272" sldId="1386"/>
            <ac:picMk id="1028" creationId="{262E5F86-08FF-3DBE-B21A-024D8100CBA6}"/>
          </ac:picMkLst>
        </pc:picChg>
        <pc:picChg chg="mod">
          <ac:chgData name="Oluleye, Gbemi" userId="82050842-af99-4d21-ac95-829cc4f4ff1d" providerId="ADAL" clId="{6ED3AA9F-3413-499B-A09A-7F6507AAFEC9}" dt="2022-10-24T13:16:27.957" v="78" actId="1076"/>
          <ac:picMkLst>
            <pc:docMk/>
            <pc:sldMk cId="805960272" sldId="1386"/>
            <ac:picMk id="1030" creationId="{DB0FED58-57A4-93C1-B883-93EE1B5CF452}"/>
          </ac:picMkLst>
        </pc:picChg>
      </pc:sldChg>
      <pc:sldChg chg="del">
        <pc:chgData name="Oluleye, Gbemi" userId="82050842-af99-4d21-ac95-829cc4f4ff1d" providerId="ADAL" clId="{6ED3AA9F-3413-499B-A09A-7F6507AAFEC9}" dt="2022-10-24T13:30:57.533" v="435" actId="47"/>
        <pc:sldMkLst>
          <pc:docMk/>
          <pc:sldMk cId="3694958408" sldId="1387"/>
        </pc:sldMkLst>
      </pc:sldChg>
      <pc:sldChg chg="addSp delSp modSp add mod delAnim modAnim">
        <pc:chgData name="Oluleye, Gbemi" userId="82050842-af99-4d21-ac95-829cc4f4ff1d" providerId="ADAL" clId="{6ED3AA9F-3413-499B-A09A-7F6507AAFEC9}" dt="2022-10-25T07:43:23.821" v="1493" actId="1076"/>
        <pc:sldMkLst>
          <pc:docMk/>
          <pc:sldMk cId="335531318" sldId="1388"/>
        </pc:sldMkLst>
        <pc:spChg chg="add mod">
          <ac:chgData name="Oluleye, Gbemi" userId="82050842-af99-4d21-ac95-829cc4f4ff1d" providerId="ADAL" clId="{6ED3AA9F-3413-499B-A09A-7F6507AAFEC9}" dt="2022-10-25T07:02:54.904" v="934" actId="20577"/>
          <ac:spMkLst>
            <pc:docMk/>
            <pc:sldMk cId="335531318" sldId="1388"/>
            <ac:spMk id="2" creationId="{B9B76805-C7A1-38F2-9B5D-9B67D4B3EEFE}"/>
          </ac:spMkLst>
        </pc:spChg>
        <pc:spChg chg="add del mod">
          <ac:chgData name="Oluleye, Gbemi" userId="82050842-af99-4d21-ac95-829cc4f4ff1d" providerId="ADAL" clId="{6ED3AA9F-3413-499B-A09A-7F6507AAFEC9}" dt="2022-10-25T07:05:42.653" v="959" actId="478"/>
          <ac:spMkLst>
            <pc:docMk/>
            <pc:sldMk cId="335531318" sldId="1388"/>
            <ac:spMk id="4" creationId="{E3C33EE8-6E97-4241-2BCE-E8203EFA963C}"/>
          </ac:spMkLst>
        </pc:spChg>
        <pc:spChg chg="del">
          <ac:chgData name="Oluleye, Gbemi" userId="82050842-af99-4d21-ac95-829cc4f4ff1d" providerId="ADAL" clId="{6ED3AA9F-3413-499B-A09A-7F6507AAFEC9}" dt="2022-10-24T13:33:34.334" v="563" actId="478"/>
          <ac:spMkLst>
            <pc:docMk/>
            <pc:sldMk cId="335531318" sldId="1388"/>
            <ac:spMk id="5" creationId="{CE918E25-121D-17B6-E67E-D5358871FAAB}"/>
          </ac:spMkLst>
        </pc:spChg>
        <pc:spChg chg="del">
          <ac:chgData name="Oluleye, Gbemi" userId="82050842-af99-4d21-ac95-829cc4f4ff1d" providerId="ADAL" clId="{6ED3AA9F-3413-499B-A09A-7F6507AAFEC9}" dt="2022-10-24T13:33:34.334" v="563" actId="478"/>
          <ac:spMkLst>
            <pc:docMk/>
            <pc:sldMk cId="335531318" sldId="1388"/>
            <ac:spMk id="6" creationId="{5B098AB1-C933-202B-0277-181D1CC86313}"/>
          </ac:spMkLst>
        </pc:spChg>
        <pc:spChg chg="del mod">
          <ac:chgData name="Oluleye, Gbemi" userId="82050842-af99-4d21-ac95-829cc4f4ff1d" providerId="ADAL" clId="{6ED3AA9F-3413-499B-A09A-7F6507AAFEC9}" dt="2022-10-24T13:33:13.797" v="526" actId="478"/>
          <ac:spMkLst>
            <pc:docMk/>
            <pc:sldMk cId="335531318" sldId="1388"/>
            <ac:spMk id="8" creationId="{C952A46B-A1A3-A771-02FB-73F186AA171B}"/>
          </ac:spMkLst>
        </pc:spChg>
        <pc:spChg chg="add del mod">
          <ac:chgData name="Oluleye, Gbemi" userId="82050842-af99-4d21-ac95-829cc4f4ff1d" providerId="ADAL" clId="{6ED3AA9F-3413-499B-A09A-7F6507AAFEC9}" dt="2022-10-25T07:05:42.653" v="959" actId="478"/>
          <ac:spMkLst>
            <pc:docMk/>
            <pc:sldMk cId="335531318" sldId="1388"/>
            <ac:spMk id="9" creationId="{F7316013-116E-B895-73AD-53FFF5DACAF2}"/>
          </ac:spMkLst>
        </pc:spChg>
        <pc:spChg chg="add mod">
          <ac:chgData name="Oluleye, Gbemi" userId="82050842-af99-4d21-ac95-829cc4f4ff1d" providerId="ADAL" clId="{6ED3AA9F-3413-499B-A09A-7F6507AAFEC9}" dt="2022-10-25T07:43:23.821" v="1493" actId="1076"/>
          <ac:spMkLst>
            <pc:docMk/>
            <pc:sldMk cId="335531318" sldId="1388"/>
            <ac:spMk id="12" creationId="{D19529B0-DF6B-939F-DBCB-DCAB5526AE36}"/>
          </ac:spMkLst>
        </pc:spChg>
        <pc:picChg chg="add del mod">
          <ac:chgData name="Oluleye, Gbemi" userId="82050842-af99-4d21-ac95-829cc4f4ff1d" providerId="ADAL" clId="{6ED3AA9F-3413-499B-A09A-7F6507AAFEC9}" dt="2022-10-25T07:05:25.901" v="950" actId="478"/>
          <ac:picMkLst>
            <pc:docMk/>
            <pc:sldMk cId="335531318" sldId="1388"/>
            <ac:picMk id="3" creationId="{F83D16C4-95DF-2E24-E1BA-D4D23E51A3F7}"/>
          </ac:picMkLst>
        </pc:picChg>
        <pc:picChg chg="del">
          <ac:chgData name="Oluleye, Gbemi" userId="82050842-af99-4d21-ac95-829cc4f4ff1d" providerId="ADAL" clId="{6ED3AA9F-3413-499B-A09A-7F6507AAFEC9}" dt="2022-10-24T13:33:34.334" v="563" actId="478"/>
          <ac:picMkLst>
            <pc:docMk/>
            <pc:sldMk cId="335531318" sldId="1388"/>
            <ac:picMk id="7" creationId="{088C3E13-84A4-8473-5DBD-0E2A2881BA08}"/>
          </ac:picMkLst>
        </pc:picChg>
        <pc:picChg chg="add mod">
          <ac:chgData name="Oluleye, Gbemi" userId="82050842-af99-4d21-ac95-829cc4f4ff1d" providerId="ADAL" clId="{6ED3AA9F-3413-499B-A09A-7F6507AAFEC9}" dt="2022-10-25T07:42:25.253" v="1417" actId="1076"/>
          <ac:picMkLst>
            <pc:docMk/>
            <pc:sldMk cId="335531318" sldId="1388"/>
            <ac:picMk id="10" creationId="{C8184D15-2177-C7C8-24AB-30790B377A70}"/>
          </ac:picMkLst>
        </pc:picChg>
        <pc:picChg chg="add del mod">
          <ac:chgData name="Oluleye, Gbemi" userId="82050842-af99-4d21-ac95-829cc4f4ff1d" providerId="ADAL" clId="{6ED3AA9F-3413-499B-A09A-7F6507AAFEC9}" dt="2022-10-25T07:05:45.344" v="961" actId="478"/>
          <ac:picMkLst>
            <pc:docMk/>
            <pc:sldMk cId="335531318" sldId="1388"/>
            <ac:picMk id="11" creationId="{4B5AC29A-9252-D52D-E6D1-FE6D57CD1180}"/>
          </ac:picMkLst>
        </pc:picChg>
      </pc:sldChg>
      <pc:sldChg chg="delSp modSp add del mod ord delAnim">
        <pc:chgData name="Oluleye, Gbemi" userId="82050842-af99-4d21-ac95-829cc4f4ff1d" providerId="ADAL" clId="{6ED3AA9F-3413-499B-A09A-7F6507AAFEC9}" dt="2022-10-25T07:07:42.339" v="978" actId="47"/>
        <pc:sldMkLst>
          <pc:docMk/>
          <pc:sldMk cId="2212505484" sldId="1389"/>
        </pc:sldMkLst>
        <pc:spChg chg="del">
          <ac:chgData name="Oluleye, Gbemi" userId="82050842-af99-4d21-ac95-829cc4f4ff1d" providerId="ADAL" clId="{6ED3AA9F-3413-499B-A09A-7F6507AAFEC9}" dt="2022-10-24T13:26:16.864" v="321" actId="478"/>
          <ac:spMkLst>
            <pc:docMk/>
            <pc:sldMk cId="2212505484" sldId="1389"/>
            <ac:spMk id="5" creationId="{CE918E25-121D-17B6-E67E-D5358871FAAB}"/>
          </ac:spMkLst>
        </pc:spChg>
        <pc:spChg chg="del">
          <ac:chgData name="Oluleye, Gbemi" userId="82050842-af99-4d21-ac95-829cc4f4ff1d" providerId="ADAL" clId="{6ED3AA9F-3413-499B-A09A-7F6507AAFEC9}" dt="2022-10-24T13:26:16.864" v="321" actId="478"/>
          <ac:spMkLst>
            <pc:docMk/>
            <pc:sldMk cId="2212505484" sldId="1389"/>
            <ac:spMk id="6" creationId="{5B098AB1-C933-202B-0277-181D1CC86313}"/>
          </ac:spMkLst>
        </pc:spChg>
        <pc:spChg chg="mod">
          <ac:chgData name="Oluleye, Gbemi" userId="82050842-af99-4d21-ac95-829cc4f4ff1d" providerId="ADAL" clId="{6ED3AA9F-3413-499B-A09A-7F6507AAFEC9}" dt="2022-10-25T07:03:29.445" v="935" actId="1076"/>
          <ac:spMkLst>
            <pc:docMk/>
            <pc:sldMk cId="2212505484" sldId="1389"/>
            <ac:spMk id="8" creationId="{C952A46B-A1A3-A771-02FB-73F186AA171B}"/>
          </ac:spMkLst>
        </pc:spChg>
        <pc:picChg chg="del">
          <ac:chgData name="Oluleye, Gbemi" userId="82050842-af99-4d21-ac95-829cc4f4ff1d" providerId="ADAL" clId="{6ED3AA9F-3413-499B-A09A-7F6507AAFEC9}" dt="2022-10-24T13:26:11.654" v="320" actId="478"/>
          <ac:picMkLst>
            <pc:docMk/>
            <pc:sldMk cId="2212505484" sldId="1389"/>
            <ac:picMk id="7" creationId="{088C3E13-84A4-8473-5DBD-0E2A2881BA08}"/>
          </ac:picMkLst>
        </pc:picChg>
      </pc:sldChg>
      <pc:sldChg chg="modSp add del mod">
        <pc:chgData name="Oluleye, Gbemi" userId="82050842-af99-4d21-ac95-829cc4f4ff1d" providerId="ADAL" clId="{6ED3AA9F-3413-499B-A09A-7F6507AAFEC9}" dt="2022-10-25T07:07:58.339" v="983" actId="47"/>
        <pc:sldMkLst>
          <pc:docMk/>
          <pc:sldMk cId="1167931616" sldId="1390"/>
        </pc:sldMkLst>
        <pc:spChg chg="mod">
          <ac:chgData name="Oluleye, Gbemi" userId="82050842-af99-4d21-ac95-829cc4f4ff1d" providerId="ADAL" clId="{6ED3AA9F-3413-499B-A09A-7F6507AAFEC9}" dt="2022-10-24T13:29:40.861" v="375" actId="1076"/>
          <ac:spMkLst>
            <pc:docMk/>
            <pc:sldMk cId="1167931616" sldId="1390"/>
            <ac:spMk id="8" creationId="{C952A46B-A1A3-A771-02FB-73F186AA171B}"/>
          </ac:spMkLst>
        </pc:spChg>
      </pc:sldChg>
      <pc:sldChg chg="addSp delSp modSp add mod addAnim delAnim modAnim">
        <pc:chgData name="Oluleye, Gbemi" userId="82050842-af99-4d21-ac95-829cc4f4ff1d" providerId="ADAL" clId="{6ED3AA9F-3413-499B-A09A-7F6507AAFEC9}" dt="2022-10-25T07:58:50.343" v="1825" actId="21"/>
        <pc:sldMkLst>
          <pc:docMk/>
          <pc:sldMk cId="2669133813" sldId="1391"/>
        </pc:sldMkLst>
        <pc:spChg chg="add del mod">
          <ac:chgData name="Oluleye, Gbemi" userId="82050842-af99-4d21-ac95-829cc4f4ff1d" providerId="ADAL" clId="{6ED3AA9F-3413-499B-A09A-7F6507AAFEC9}" dt="2022-10-24T13:39:38.993" v="576"/>
          <ac:spMkLst>
            <pc:docMk/>
            <pc:sldMk cId="2669133813" sldId="1391"/>
            <ac:spMk id="2" creationId="{63B2477F-D362-5002-0360-BDA7E99A8F24}"/>
          </ac:spMkLst>
        </pc:spChg>
        <pc:spChg chg="add del mod">
          <ac:chgData name="Oluleye, Gbemi" userId="82050842-af99-4d21-ac95-829cc4f4ff1d" providerId="ADAL" clId="{6ED3AA9F-3413-499B-A09A-7F6507AAFEC9}" dt="2022-10-24T13:39:38.993" v="576"/>
          <ac:spMkLst>
            <pc:docMk/>
            <pc:sldMk cId="2669133813" sldId="1391"/>
            <ac:spMk id="7" creationId="{3DB65E56-5C0F-8C74-31CE-B40777F0771B}"/>
          </ac:spMkLst>
        </pc:spChg>
        <pc:spChg chg="mod">
          <ac:chgData name="Oluleye, Gbemi" userId="82050842-af99-4d21-ac95-829cc4f4ff1d" providerId="ADAL" clId="{6ED3AA9F-3413-499B-A09A-7F6507AAFEC9}" dt="2022-10-25T07:46:15.966" v="1517" actId="1076"/>
          <ac:spMkLst>
            <pc:docMk/>
            <pc:sldMk cId="2669133813" sldId="1391"/>
            <ac:spMk id="8" creationId="{C952A46B-A1A3-A771-02FB-73F186AA171B}"/>
          </ac:spMkLst>
        </pc:spChg>
        <pc:spChg chg="add del mod">
          <ac:chgData name="Oluleye, Gbemi" userId="82050842-af99-4d21-ac95-829cc4f4ff1d" providerId="ADAL" clId="{6ED3AA9F-3413-499B-A09A-7F6507AAFEC9}" dt="2022-10-24T13:42:01.440" v="579" actId="478"/>
          <ac:spMkLst>
            <pc:docMk/>
            <pc:sldMk cId="2669133813" sldId="1391"/>
            <ac:spMk id="9" creationId="{EB8640B7-372E-CFD8-1E62-AF785D06834B}"/>
          </ac:spMkLst>
        </pc:spChg>
        <pc:spChg chg="add del mod">
          <ac:chgData name="Oluleye, Gbemi" userId="82050842-af99-4d21-ac95-829cc4f4ff1d" providerId="ADAL" clId="{6ED3AA9F-3413-499B-A09A-7F6507AAFEC9}" dt="2022-10-24T13:43:31.049" v="603" actId="478"/>
          <ac:spMkLst>
            <pc:docMk/>
            <pc:sldMk cId="2669133813" sldId="1391"/>
            <ac:spMk id="20" creationId="{41773C0E-E68B-B3B5-0F16-40621A631642}"/>
          </ac:spMkLst>
        </pc:spChg>
        <pc:spChg chg="add del mod">
          <ac:chgData name="Oluleye, Gbemi" userId="82050842-af99-4d21-ac95-829cc4f4ff1d" providerId="ADAL" clId="{6ED3AA9F-3413-499B-A09A-7F6507AAFEC9}" dt="2022-10-24T13:43:46.887" v="609" actId="478"/>
          <ac:spMkLst>
            <pc:docMk/>
            <pc:sldMk cId="2669133813" sldId="1391"/>
            <ac:spMk id="21" creationId="{973FFFC2-114F-50EA-F137-59EB17EB484E}"/>
          </ac:spMkLst>
        </pc:spChg>
        <pc:spChg chg="add del mod">
          <ac:chgData name="Oluleye, Gbemi" userId="82050842-af99-4d21-ac95-829cc4f4ff1d" providerId="ADAL" clId="{6ED3AA9F-3413-499B-A09A-7F6507AAFEC9}" dt="2022-10-24T13:44:06.218" v="616" actId="478"/>
          <ac:spMkLst>
            <pc:docMk/>
            <pc:sldMk cId="2669133813" sldId="1391"/>
            <ac:spMk id="22" creationId="{C6496E03-0DD3-9803-A6F6-166ABF32C512}"/>
          </ac:spMkLst>
        </pc:spChg>
        <pc:spChg chg="add del mod">
          <ac:chgData name="Oluleye, Gbemi" userId="82050842-af99-4d21-ac95-829cc4f4ff1d" providerId="ADAL" clId="{6ED3AA9F-3413-499B-A09A-7F6507AAFEC9}" dt="2022-10-24T13:47:22.297" v="633" actId="478"/>
          <ac:spMkLst>
            <pc:docMk/>
            <pc:sldMk cId="2669133813" sldId="1391"/>
            <ac:spMk id="23" creationId="{879FD062-EBAC-FE58-DE6A-1AA78E695710}"/>
          </ac:spMkLst>
        </pc:spChg>
        <pc:spChg chg="add mod">
          <ac:chgData name="Oluleye, Gbemi" userId="82050842-af99-4d21-ac95-829cc4f4ff1d" providerId="ADAL" clId="{6ED3AA9F-3413-499B-A09A-7F6507AAFEC9}" dt="2022-10-25T07:49:54.369" v="1600" actId="1076"/>
          <ac:spMkLst>
            <pc:docMk/>
            <pc:sldMk cId="2669133813" sldId="1391"/>
            <ac:spMk id="39" creationId="{542194F9-FB83-DF61-FB4A-5723C4EB3DB3}"/>
          </ac:spMkLst>
        </pc:spChg>
        <pc:spChg chg="add mod">
          <ac:chgData name="Oluleye, Gbemi" userId="82050842-af99-4d21-ac95-829cc4f4ff1d" providerId="ADAL" clId="{6ED3AA9F-3413-499B-A09A-7F6507AAFEC9}" dt="2022-10-25T07:50:08.616" v="1605" actId="403"/>
          <ac:spMkLst>
            <pc:docMk/>
            <pc:sldMk cId="2669133813" sldId="1391"/>
            <ac:spMk id="86" creationId="{0BA154B1-3375-8F38-B51A-AB187CD07F47}"/>
          </ac:spMkLst>
        </pc:spChg>
        <pc:spChg chg="add mod">
          <ac:chgData name="Oluleye, Gbemi" userId="82050842-af99-4d21-ac95-829cc4f4ff1d" providerId="ADAL" clId="{6ED3AA9F-3413-499B-A09A-7F6507AAFEC9}" dt="2022-10-25T07:50:11.838" v="1607" actId="403"/>
          <ac:spMkLst>
            <pc:docMk/>
            <pc:sldMk cId="2669133813" sldId="1391"/>
            <ac:spMk id="87" creationId="{1C557198-72D2-402D-0626-7C444113C217}"/>
          </ac:spMkLst>
        </pc:spChg>
        <pc:spChg chg="add mod">
          <ac:chgData name="Oluleye, Gbemi" userId="82050842-af99-4d21-ac95-829cc4f4ff1d" providerId="ADAL" clId="{6ED3AA9F-3413-499B-A09A-7F6507AAFEC9}" dt="2022-10-25T07:50:00.357" v="1601" actId="1076"/>
          <ac:spMkLst>
            <pc:docMk/>
            <pc:sldMk cId="2669133813" sldId="1391"/>
            <ac:spMk id="119" creationId="{AD9603DF-8ECB-3374-1B24-8C0CB373A526}"/>
          </ac:spMkLst>
        </pc:spChg>
        <pc:spChg chg="add mod">
          <ac:chgData name="Oluleye, Gbemi" userId="82050842-af99-4d21-ac95-829cc4f4ff1d" providerId="ADAL" clId="{6ED3AA9F-3413-499B-A09A-7F6507AAFEC9}" dt="2022-10-25T07:50:23.126" v="1609" actId="403"/>
          <ac:spMkLst>
            <pc:docMk/>
            <pc:sldMk cId="2669133813" sldId="1391"/>
            <ac:spMk id="124" creationId="{BE983D9E-9828-6729-D648-4702DA3B2905}"/>
          </ac:spMkLst>
        </pc:spChg>
        <pc:spChg chg="add mod">
          <ac:chgData name="Oluleye, Gbemi" userId="82050842-af99-4d21-ac95-829cc4f4ff1d" providerId="ADAL" clId="{6ED3AA9F-3413-499B-A09A-7F6507AAFEC9}" dt="2022-10-25T07:50:18.862" v="1608" actId="403"/>
          <ac:spMkLst>
            <pc:docMk/>
            <pc:sldMk cId="2669133813" sldId="1391"/>
            <ac:spMk id="125" creationId="{6B198A78-90AE-851E-AD3A-77B2D897935D}"/>
          </ac:spMkLst>
        </pc:spChg>
        <pc:spChg chg="add mod">
          <ac:chgData name="Oluleye, Gbemi" userId="82050842-af99-4d21-ac95-829cc4f4ff1d" providerId="ADAL" clId="{6ED3AA9F-3413-499B-A09A-7F6507AAFEC9}" dt="2022-10-25T07:51:06.115" v="1635" actId="207"/>
          <ac:spMkLst>
            <pc:docMk/>
            <pc:sldMk cId="2669133813" sldId="1391"/>
            <ac:spMk id="126" creationId="{72AE565D-F221-BBAF-D21A-0B7D271A2171}"/>
          </ac:spMkLst>
        </pc:spChg>
        <pc:spChg chg="add del mod">
          <ac:chgData name="Oluleye, Gbemi" userId="82050842-af99-4d21-ac95-829cc4f4ff1d" providerId="ADAL" clId="{6ED3AA9F-3413-499B-A09A-7F6507AAFEC9}" dt="2022-10-25T07:58:50.343" v="1825" actId="21"/>
          <ac:spMkLst>
            <pc:docMk/>
            <pc:sldMk cId="2669133813" sldId="1391"/>
            <ac:spMk id="127" creationId="{15F07287-C74C-9486-8228-C0086130EAAA}"/>
          </ac:spMkLst>
        </pc:spChg>
        <pc:spChg chg="add del mod">
          <ac:chgData name="Oluleye, Gbemi" userId="82050842-af99-4d21-ac95-829cc4f4ff1d" providerId="ADAL" clId="{6ED3AA9F-3413-499B-A09A-7F6507AAFEC9}" dt="2022-10-25T07:58:50.343" v="1825" actId="21"/>
          <ac:spMkLst>
            <pc:docMk/>
            <pc:sldMk cId="2669133813" sldId="1391"/>
            <ac:spMk id="128" creationId="{3D3FD20C-8696-06B3-CBC1-6528B7EAF94B}"/>
          </ac:spMkLst>
        </pc:spChg>
        <pc:picChg chg="add del mod">
          <ac:chgData name="Oluleye, Gbemi" userId="82050842-af99-4d21-ac95-829cc4f4ff1d" providerId="ADAL" clId="{6ED3AA9F-3413-499B-A09A-7F6507AAFEC9}" dt="2022-10-24T13:39:38.993" v="576"/>
          <ac:picMkLst>
            <pc:docMk/>
            <pc:sldMk cId="2669133813" sldId="1391"/>
            <ac:picMk id="3" creationId="{AE5E0445-F4D9-7933-588E-D7139F94B854}"/>
          </ac:picMkLst>
        </pc:picChg>
        <pc:picChg chg="add del mod">
          <ac:chgData name="Oluleye, Gbemi" userId="82050842-af99-4d21-ac95-829cc4f4ff1d" providerId="ADAL" clId="{6ED3AA9F-3413-499B-A09A-7F6507AAFEC9}" dt="2022-10-24T13:39:38.993" v="576"/>
          <ac:picMkLst>
            <pc:docMk/>
            <pc:sldMk cId="2669133813" sldId="1391"/>
            <ac:picMk id="4" creationId="{A2029261-9ABE-117A-521B-125959A64D58}"/>
          </ac:picMkLst>
        </pc:picChg>
        <pc:picChg chg="add del mod">
          <ac:chgData name="Oluleye, Gbemi" userId="82050842-af99-4d21-ac95-829cc4f4ff1d" providerId="ADAL" clId="{6ED3AA9F-3413-499B-A09A-7F6507AAFEC9}" dt="2022-10-24T13:39:38.993" v="576"/>
          <ac:picMkLst>
            <pc:docMk/>
            <pc:sldMk cId="2669133813" sldId="1391"/>
            <ac:picMk id="5" creationId="{60BD9E75-1D56-6862-625E-20AB39A09DAB}"/>
          </ac:picMkLst>
        </pc:picChg>
        <pc:picChg chg="add del mod">
          <ac:chgData name="Oluleye, Gbemi" userId="82050842-af99-4d21-ac95-829cc4f4ff1d" providerId="ADAL" clId="{6ED3AA9F-3413-499B-A09A-7F6507AAFEC9}" dt="2022-10-24T13:39:38.993" v="576"/>
          <ac:picMkLst>
            <pc:docMk/>
            <pc:sldMk cId="2669133813" sldId="1391"/>
            <ac:picMk id="6" creationId="{4607B655-0171-CF27-16BF-EEECA8660DFA}"/>
          </ac:picMkLst>
        </pc:picChg>
        <pc:cxnChg chg="add del">
          <ac:chgData name="Oluleye, Gbemi" userId="82050842-af99-4d21-ac95-829cc4f4ff1d" providerId="ADAL" clId="{6ED3AA9F-3413-499B-A09A-7F6507AAFEC9}" dt="2022-10-24T13:42:10.150" v="581" actId="478"/>
          <ac:cxnSpMkLst>
            <pc:docMk/>
            <pc:sldMk cId="2669133813" sldId="1391"/>
            <ac:cxnSpMk id="11" creationId="{667E285C-7BDB-A885-02DF-A08DFD002EA7}"/>
          </ac:cxnSpMkLst>
        </pc:cxnChg>
        <pc:cxnChg chg="add mod">
          <ac:chgData name="Oluleye, Gbemi" userId="82050842-af99-4d21-ac95-829cc4f4ff1d" providerId="ADAL" clId="{6ED3AA9F-3413-499B-A09A-7F6507AAFEC9}" dt="2022-10-25T07:49:54.369" v="1600" actId="1076"/>
          <ac:cxnSpMkLst>
            <pc:docMk/>
            <pc:sldMk cId="2669133813" sldId="1391"/>
            <ac:cxnSpMk id="13" creationId="{EBB32A57-8FDB-096B-5894-8BD0983BEB13}"/>
          </ac:cxnSpMkLst>
        </pc:cxnChg>
        <pc:cxnChg chg="add mod">
          <ac:chgData name="Oluleye, Gbemi" userId="82050842-af99-4d21-ac95-829cc4f4ff1d" providerId="ADAL" clId="{6ED3AA9F-3413-499B-A09A-7F6507AAFEC9}" dt="2022-10-25T07:49:54.369" v="1600" actId="1076"/>
          <ac:cxnSpMkLst>
            <pc:docMk/>
            <pc:sldMk cId="2669133813" sldId="1391"/>
            <ac:cxnSpMk id="17" creationId="{E90DCD38-D3B3-D5AC-652E-0E2CAA476560}"/>
          </ac:cxnSpMkLst>
        </pc:cxnChg>
        <pc:cxnChg chg="add mod">
          <ac:chgData name="Oluleye, Gbemi" userId="82050842-af99-4d21-ac95-829cc4f4ff1d" providerId="ADAL" clId="{6ED3AA9F-3413-499B-A09A-7F6507AAFEC9}" dt="2022-10-25T07:49:54.369" v="1600" actId="1076"/>
          <ac:cxnSpMkLst>
            <pc:docMk/>
            <pc:sldMk cId="2669133813" sldId="1391"/>
            <ac:cxnSpMk id="25" creationId="{73B28990-FEE3-9834-F5FA-1B92DDA92CF3}"/>
          </ac:cxnSpMkLst>
        </pc:cxnChg>
        <pc:cxnChg chg="add mod">
          <ac:chgData name="Oluleye, Gbemi" userId="82050842-af99-4d21-ac95-829cc4f4ff1d" providerId="ADAL" clId="{6ED3AA9F-3413-499B-A09A-7F6507AAFEC9}" dt="2022-10-25T07:49:54.369" v="1600" actId="1076"/>
          <ac:cxnSpMkLst>
            <pc:docMk/>
            <pc:sldMk cId="2669133813" sldId="1391"/>
            <ac:cxnSpMk id="28" creationId="{C5642B8F-2F50-CCFB-B483-38E107629D9D}"/>
          </ac:cxnSpMkLst>
        </pc:cxnChg>
        <pc:cxnChg chg="add mod">
          <ac:chgData name="Oluleye, Gbemi" userId="82050842-af99-4d21-ac95-829cc4f4ff1d" providerId="ADAL" clId="{6ED3AA9F-3413-499B-A09A-7F6507AAFEC9}" dt="2022-10-25T07:49:54.369" v="1600" actId="1076"/>
          <ac:cxnSpMkLst>
            <pc:docMk/>
            <pc:sldMk cId="2669133813" sldId="1391"/>
            <ac:cxnSpMk id="31" creationId="{3E93A476-DA17-0C4C-06CB-227D8E43CDF2}"/>
          </ac:cxnSpMkLst>
        </pc:cxnChg>
        <pc:cxnChg chg="add del mod">
          <ac:chgData name="Oluleye, Gbemi" userId="82050842-af99-4d21-ac95-829cc4f4ff1d" providerId="ADAL" clId="{6ED3AA9F-3413-499B-A09A-7F6507AAFEC9}" dt="2022-10-25T07:46:57.991" v="1520" actId="478"/>
          <ac:cxnSpMkLst>
            <pc:docMk/>
            <pc:sldMk cId="2669133813" sldId="1391"/>
            <ac:cxnSpMk id="34" creationId="{9D13C8F5-9685-F01A-2E8F-7E8C1CAF5F06}"/>
          </ac:cxnSpMkLst>
        </pc:cxnChg>
        <pc:cxnChg chg="add del mod">
          <ac:chgData name="Oluleye, Gbemi" userId="82050842-af99-4d21-ac95-829cc4f4ff1d" providerId="ADAL" clId="{6ED3AA9F-3413-499B-A09A-7F6507AAFEC9}" dt="2022-10-25T07:46:52.381" v="1518" actId="478"/>
          <ac:cxnSpMkLst>
            <pc:docMk/>
            <pc:sldMk cId="2669133813" sldId="1391"/>
            <ac:cxnSpMk id="38" creationId="{6C806F5E-DDAF-EEF9-3C27-EAF1E24018A1}"/>
          </ac:cxnSpMkLst>
        </pc:cxnChg>
        <pc:cxnChg chg="add mod">
          <ac:chgData name="Oluleye, Gbemi" userId="82050842-af99-4d21-ac95-829cc4f4ff1d" providerId="ADAL" clId="{6ED3AA9F-3413-499B-A09A-7F6507AAFEC9}" dt="2022-10-25T07:49:54.369" v="1600" actId="1076"/>
          <ac:cxnSpMkLst>
            <pc:docMk/>
            <pc:sldMk cId="2669133813" sldId="1391"/>
            <ac:cxnSpMk id="44" creationId="{507B153A-58DC-88F9-EDEF-5E4A675C6A85}"/>
          </ac:cxnSpMkLst>
        </pc:cxnChg>
        <pc:cxnChg chg="add mod">
          <ac:chgData name="Oluleye, Gbemi" userId="82050842-af99-4d21-ac95-829cc4f4ff1d" providerId="ADAL" clId="{6ED3AA9F-3413-499B-A09A-7F6507AAFEC9}" dt="2022-10-25T07:49:54.369" v="1600" actId="1076"/>
          <ac:cxnSpMkLst>
            <pc:docMk/>
            <pc:sldMk cId="2669133813" sldId="1391"/>
            <ac:cxnSpMk id="46" creationId="{B08C29AF-D5A8-5915-5FBD-B9E618A5CF1C}"/>
          </ac:cxnSpMkLst>
        </pc:cxnChg>
        <pc:cxnChg chg="add del mod">
          <ac:chgData name="Oluleye, Gbemi" userId="82050842-af99-4d21-ac95-829cc4f4ff1d" providerId="ADAL" clId="{6ED3AA9F-3413-499B-A09A-7F6507AAFEC9}" dt="2022-10-25T06:10:27.438" v="674" actId="478"/>
          <ac:cxnSpMkLst>
            <pc:docMk/>
            <pc:sldMk cId="2669133813" sldId="1391"/>
            <ac:cxnSpMk id="48" creationId="{D28FBF67-F9FA-5E7B-9AAA-D39041236595}"/>
          </ac:cxnSpMkLst>
        </pc:cxnChg>
        <pc:cxnChg chg="add del mod">
          <ac:chgData name="Oluleye, Gbemi" userId="82050842-af99-4d21-ac95-829cc4f4ff1d" providerId="ADAL" clId="{6ED3AA9F-3413-499B-A09A-7F6507AAFEC9}" dt="2022-10-25T06:10:30.359" v="675" actId="478"/>
          <ac:cxnSpMkLst>
            <pc:docMk/>
            <pc:sldMk cId="2669133813" sldId="1391"/>
            <ac:cxnSpMk id="50" creationId="{76336264-3E2B-6F62-A5E5-A93A8859CAAF}"/>
          </ac:cxnSpMkLst>
        </pc:cxnChg>
        <pc:cxnChg chg="add del">
          <ac:chgData name="Oluleye, Gbemi" userId="82050842-af99-4d21-ac95-829cc4f4ff1d" providerId="ADAL" clId="{6ED3AA9F-3413-499B-A09A-7F6507AAFEC9}" dt="2022-10-24T14:48:44.705" v="652" actId="478"/>
          <ac:cxnSpMkLst>
            <pc:docMk/>
            <pc:sldMk cId="2669133813" sldId="1391"/>
            <ac:cxnSpMk id="52" creationId="{3CEA3060-C72B-B967-195A-083036CFFE08}"/>
          </ac:cxnSpMkLst>
        </pc:cxnChg>
        <pc:cxnChg chg="add del mod">
          <ac:chgData name="Oluleye, Gbemi" userId="82050842-af99-4d21-ac95-829cc4f4ff1d" providerId="ADAL" clId="{6ED3AA9F-3413-499B-A09A-7F6507AAFEC9}" dt="2022-10-25T06:10:31.415" v="676" actId="478"/>
          <ac:cxnSpMkLst>
            <pc:docMk/>
            <pc:sldMk cId="2669133813" sldId="1391"/>
            <ac:cxnSpMk id="54" creationId="{67503F7F-48B5-2EBB-FA1F-DE0117BF034A}"/>
          </ac:cxnSpMkLst>
        </pc:cxnChg>
        <pc:cxnChg chg="add del mod">
          <ac:chgData name="Oluleye, Gbemi" userId="82050842-af99-4d21-ac95-829cc4f4ff1d" providerId="ADAL" clId="{6ED3AA9F-3413-499B-A09A-7F6507AAFEC9}" dt="2022-10-25T06:10:32.734" v="677" actId="478"/>
          <ac:cxnSpMkLst>
            <pc:docMk/>
            <pc:sldMk cId="2669133813" sldId="1391"/>
            <ac:cxnSpMk id="56" creationId="{AEB77097-445E-D192-B65E-3084F414A201}"/>
          </ac:cxnSpMkLst>
        </pc:cxnChg>
        <pc:cxnChg chg="add del mod">
          <ac:chgData name="Oluleye, Gbemi" userId="82050842-af99-4d21-ac95-829cc4f4ff1d" providerId="ADAL" clId="{6ED3AA9F-3413-499B-A09A-7F6507AAFEC9}" dt="2022-10-25T06:36:05.295" v="809" actId="478"/>
          <ac:cxnSpMkLst>
            <pc:docMk/>
            <pc:sldMk cId="2669133813" sldId="1391"/>
            <ac:cxnSpMk id="75" creationId="{8A119FB5-86FE-D896-AE46-E8E618DCF059}"/>
          </ac:cxnSpMkLst>
        </pc:cxnChg>
        <pc:cxnChg chg="add mod">
          <ac:chgData name="Oluleye, Gbemi" userId="82050842-af99-4d21-ac95-829cc4f4ff1d" providerId="ADAL" clId="{6ED3AA9F-3413-499B-A09A-7F6507AAFEC9}" dt="2022-10-25T07:49:54.369" v="1600" actId="1076"/>
          <ac:cxnSpMkLst>
            <pc:docMk/>
            <pc:sldMk cId="2669133813" sldId="1391"/>
            <ac:cxnSpMk id="78" creationId="{DFB757B6-BDC4-447A-3060-C775F21A2001}"/>
          </ac:cxnSpMkLst>
        </pc:cxnChg>
        <pc:cxnChg chg="add del mod">
          <ac:chgData name="Oluleye, Gbemi" userId="82050842-af99-4d21-ac95-829cc4f4ff1d" providerId="ADAL" clId="{6ED3AA9F-3413-499B-A09A-7F6507AAFEC9}" dt="2022-10-25T06:34:06.021" v="795" actId="478"/>
          <ac:cxnSpMkLst>
            <pc:docMk/>
            <pc:sldMk cId="2669133813" sldId="1391"/>
            <ac:cxnSpMk id="80" creationId="{8743094F-46C1-04E5-2D61-B4D8A887C062}"/>
          </ac:cxnSpMkLst>
        </pc:cxnChg>
        <pc:cxnChg chg="add del mod">
          <ac:chgData name="Oluleye, Gbemi" userId="82050842-af99-4d21-ac95-829cc4f4ff1d" providerId="ADAL" clId="{6ED3AA9F-3413-499B-A09A-7F6507AAFEC9}" dt="2022-10-25T06:34:18.815" v="797" actId="478"/>
          <ac:cxnSpMkLst>
            <pc:docMk/>
            <pc:sldMk cId="2669133813" sldId="1391"/>
            <ac:cxnSpMk id="82" creationId="{2CD107A1-C086-2D9F-7DA7-10433B252D08}"/>
          </ac:cxnSpMkLst>
        </pc:cxnChg>
        <pc:cxnChg chg="add del">
          <ac:chgData name="Oluleye, Gbemi" userId="82050842-af99-4d21-ac95-829cc4f4ff1d" providerId="ADAL" clId="{6ED3AA9F-3413-499B-A09A-7F6507AAFEC9}" dt="2022-10-25T06:36:56.467" v="818" actId="478"/>
          <ac:cxnSpMkLst>
            <pc:docMk/>
            <pc:sldMk cId="2669133813" sldId="1391"/>
            <ac:cxnSpMk id="85" creationId="{EB0354FE-507C-262A-45AD-FCA777EE7A2F}"/>
          </ac:cxnSpMkLst>
        </pc:cxnChg>
        <pc:cxnChg chg="add mod">
          <ac:chgData name="Oluleye, Gbemi" userId="82050842-af99-4d21-ac95-829cc4f4ff1d" providerId="ADAL" clId="{6ED3AA9F-3413-499B-A09A-7F6507AAFEC9}" dt="2022-10-25T07:49:54.369" v="1600" actId="1076"/>
          <ac:cxnSpMkLst>
            <pc:docMk/>
            <pc:sldMk cId="2669133813" sldId="1391"/>
            <ac:cxnSpMk id="89" creationId="{129E1E68-42D5-2FDC-7FB2-1A8F513627A7}"/>
          </ac:cxnSpMkLst>
        </pc:cxnChg>
        <pc:cxnChg chg="add mod">
          <ac:chgData name="Oluleye, Gbemi" userId="82050842-af99-4d21-ac95-829cc4f4ff1d" providerId="ADAL" clId="{6ED3AA9F-3413-499B-A09A-7F6507AAFEC9}" dt="2022-10-25T07:49:54.369" v="1600" actId="1076"/>
          <ac:cxnSpMkLst>
            <pc:docMk/>
            <pc:sldMk cId="2669133813" sldId="1391"/>
            <ac:cxnSpMk id="91" creationId="{CEB254B1-8E85-37BE-D485-02315D2BD35D}"/>
          </ac:cxnSpMkLst>
        </pc:cxnChg>
        <pc:cxnChg chg="add mod">
          <ac:chgData name="Oluleye, Gbemi" userId="82050842-af99-4d21-ac95-829cc4f4ff1d" providerId="ADAL" clId="{6ED3AA9F-3413-499B-A09A-7F6507AAFEC9}" dt="2022-10-25T07:49:54.369" v="1600" actId="1076"/>
          <ac:cxnSpMkLst>
            <pc:docMk/>
            <pc:sldMk cId="2669133813" sldId="1391"/>
            <ac:cxnSpMk id="93" creationId="{2CB12F6D-2C5C-02C4-72BD-BD6346C45F4E}"/>
          </ac:cxnSpMkLst>
        </pc:cxnChg>
        <pc:cxnChg chg="add del mod">
          <ac:chgData name="Oluleye, Gbemi" userId="82050842-af99-4d21-ac95-829cc4f4ff1d" providerId="ADAL" clId="{6ED3AA9F-3413-499B-A09A-7F6507AAFEC9}" dt="2022-10-25T07:46:56.361" v="1519" actId="478"/>
          <ac:cxnSpMkLst>
            <pc:docMk/>
            <pc:sldMk cId="2669133813" sldId="1391"/>
            <ac:cxnSpMk id="95" creationId="{647AA577-574D-53CD-2942-D042128C72CC}"/>
          </ac:cxnSpMkLst>
        </pc:cxnChg>
        <pc:cxnChg chg="add mod">
          <ac:chgData name="Oluleye, Gbemi" userId="82050842-af99-4d21-ac95-829cc4f4ff1d" providerId="ADAL" clId="{6ED3AA9F-3413-499B-A09A-7F6507AAFEC9}" dt="2022-10-25T07:49:54.369" v="1600" actId="1076"/>
          <ac:cxnSpMkLst>
            <pc:docMk/>
            <pc:sldMk cId="2669133813" sldId="1391"/>
            <ac:cxnSpMk id="110" creationId="{34D0502A-F4B0-0A9F-39D5-05CF844C5A9F}"/>
          </ac:cxnSpMkLst>
        </pc:cxnChg>
        <pc:cxnChg chg="add mod">
          <ac:chgData name="Oluleye, Gbemi" userId="82050842-af99-4d21-ac95-829cc4f4ff1d" providerId="ADAL" clId="{6ED3AA9F-3413-499B-A09A-7F6507AAFEC9}" dt="2022-10-25T07:49:54.369" v="1600" actId="1076"/>
          <ac:cxnSpMkLst>
            <pc:docMk/>
            <pc:sldMk cId="2669133813" sldId="1391"/>
            <ac:cxnSpMk id="112" creationId="{83741081-0EEA-B881-E5A4-9DCB098D2331}"/>
          </ac:cxnSpMkLst>
        </pc:cxnChg>
        <pc:cxnChg chg="add mod">
          <ac:chgData name="Oluleye, Gbemi" userId="82050842-af99-4d21-ac95-829cc4f4ff1d" providerId="ADAL" clId="{6ED3AA9F-3413-499B-A09A-7F6507AAFEC9}" dt="2022-10-25T07:49:54.369" v="1600" actId="1076"/>
          <ac:cxnSpMkLst>
            <pc:docMk/>
            <pc:sldMk cId="2669133813" sldId="1391"/>
            <ac:cxnSpMk id="114" creationId="{24F9B631-9CFF-C3B3-F76E-A1F8F1AB5EA6}"/>
          </ac:cxnSpMkLst>
        </pc:cxnChg>
        <pc:cxnChg chg="add del mod">
          <ac:chgData name="Oluleye, Gbemi" userId="82050842-af99-4d21-ac95-829cc4f4ff1d" providerId="ADAL" clId="{6ED3AA9F-3413-499B-A09A-7F6507AAFEC9}" dt="2022-10-25T07:48:57.816" v="1567" actId="478"/>
          <ac:cxnSpMkLst>
            <pc:docMk/>
            <pc:sldMk cId="2669133813" sldId="1391"/>
            <ac:cxnSpMk id="120" creationId="{45817672-566E-1FC3-A4F4-6F879BB0EE14}"/>
          </ac:cxnSpMkLst>
        </pc:cxnChg>
      </pc:sldChg>
      <pc:sldChg chg="addSp delSp modSp add mod ord modAnim">
        <pc:chgData name="Oluleye, Gbemi" userId="82050842-af99-4d21-ac95-829cc4f4ff1d" providerId="ADAL" clId="{6ED3AA9F-3413-499B-A09A-7F6507AAFEC9}" dt="2022-10-25T07:41:10.110" v="1410" actId="1076"/>
        <pc:sldMkLst>
          <pc:docMk/>
          <pc:sldMk cId="1412756713" sldId="1392"/>
        </pc:sldMkLst>
        <pc:spChg chg="add mod">
          <ac:chgData name="Oluleye, Gbemi" userId="82050842-af99-4d21-ac95-829cc4f4ff1d" providerId="ADAL" clId="{6ED3AA9F-3413-499B-A09A-7F6507AAFEC9}" dt="2022-10-25T07:07:53.956" v="982"/>
          <ac:spMkLst>
            <pc:docMk/>
            <pc:sldMk cId="1412756713" sldId="1392"/>
            <ac:spMk id="3" creationId="{169DADA4-BFB4-0427-B2E1-68968019BE90}"/>
          </ac:spMkLst>
        </pc:spChg>
        <pc:spChg chg="add del mod">
          <ac:chgData name="Oluleye, Gbemi" userId="82050842-af99-4d21-ac95-829cc4f4ff1d" providerId="ADAL" clId="{6ED3AA9F-3413-499B-A09A-7F6507AAFEC9}" dt="2022-10-25T07:25:15.786" v="1219" actId="478"/>
          <ac:spMkLst>
            <pc:docMk/>
            <pc:sldMk cId="1412756713" sldId="1392"/>
            <ac:spMk id="4" creationId="{C85E636D-DAA8-0953-1DB6-5070B29D2440}"/>
          </ac:spMkLst>
        </pc:spChg>
        <pc:spChg chg="add del mod">
          <ac:chgData name="Oluleye, Gbemi" userId="82050842-af99-4d21-ac95-829cc4f4ff1d" providerId="ADAL" clId="{6ED3AA9F-3413-499B-A09A-7F6507AAFEC9}" dt="2022-10-25T07:25:15.786" v="1219" actId="478"/>
          <ac:spMkLst>
            <pc:docMk/>
            <pc:sldMk cId="1412756713" sldId="1392"/>
            <ac:spMk id="5" creationId="{A2703ACB-0317-BE57-A662-2E839002ADFD}"/>
          </ac:spMkLst>
        </pc:spChg>
        <pc:spChg chg="add del mod">
          <ac:chgData name="Oluleye, Gbemi" userId="82050842-af99-4d21-ac95-829cc4f4ff1d" providerId="ADAL" clId="{6ED3AA9F-3413-499B-A09A-7F6507AAFEC9}" dt="2022-10-25T07:25:07.964" v="1215"/>
          <ac:spMkLst>
            <pc:docMk/>
            <pc:sldMk cId="1412756713" sldId="1392"/>
            <ac:spMk id="6" creationId="{F2E665B5-4349-2179-225D-86352CD9C324}"/>
          </ac:spMkLst>
        </pc:spChg>
        <pc:spChg chg="add del mod">
          <ac:chgData name="Oluleye, Gbemi" userId="82050842-af99-4d21-ac95-829cc4f4ff1d" providerId="ADAL" clId="{6ED3AA9F-3413-499B-A09A-7F6507AAFEC9}" dt="2022-10-25T07:25:07.964" v="1215"/>
          <ac:spMkLst>
            <pc:docMk/>
            <pc:sldMk cId="1412756713" sldId="1392"/>
            <ac:spMk id="7" creationId="{D2E48904-E73F-9528-3DCD-DD4F65D8EDF5}"/>
          </ac:spMkLst>
        </pc:spChg>
        <pc:spChg chg="mod">
          <ac:chgData name="Oluleye, Gbemi" userId="82050842-af99-4d21-ac95-829cc4f4ff1d" providerId="ADAL" clId="{6ED3AA9F-3413-499B-A09A-7F6507AAFEC9}" dt="2022-10-25T07:41:10.110" v="1410" actId="1076"/>
          <ac:spMkLst>
            <pc:docMk/>
            <pc:sldMk cId="1412756713" sldId="1392"/>
            <ac:spMk id="8" creationId="{C952A46B-A1A3-A771-02FB-73F186AA171B}"/>
          </ac:spMkLst>
        </pc:spChg>
        <pc:spChg chg="add mod">
          <ac:chgData name="Oluleye, Gbemi" userId="82050842-af99-4d21-ac95-829cc4f4ff1d" providerId="ADAL" clId="{6ED3AA9F-3413-499B-A09A-7F6507AAFEC9}" dt="2022-10-25T07:34:38.238" v="1309" actId="404"/>
          <ac:spMkLst>
            <pc:docMk/>
            <pc:sldMk cId="1412756713" sldId="1392"/>
            <ac:spMk id="10" creationId="{128B1F7C-F0FD-B19D-2B2C-C29AEF88D972}"/>
          </ac:spMkLst>
        </pc:spChg>
        <pc:spChg chg="add mod">
          <ac:chgData name="Oluleye, Gbemi" userId="82050842-af99-4d21-ac95-829cc4f4ff1d" providerId="ADAL" clId="{6ED3AA9F-3413-499B-A09A-7F6507AAFEC9}" dt="2022-10-25T07:40:54.886" v="1377" actId="1076"/>
          <ac:spMkLst>
            <pc:docMk/>
            <pc:sldMk cId="1412756713" sldId="1392"/>
            <ac:spMk id="12" creationId="{CCFD7247-9A54-96CD-D4FB-21A155C9AE03}"/>
          </ac:spMkLst>
        </pc:spChg>
        <pc:spChg chg="add del">
          <ac:chgData name="Oluleye, Gbemi" userId="82050842-af99-4d21-ac95-829cc4f4ff1d" providerId="ADAL" clId="{6ED3AA9F-3413-499B-A09A-7F6507AAFEC9}" dt="2022-10-25T07:27:46.104" v="1269" actId="478"/>
          <ac:spMkLst>
            <pc:docMk/>
            <pc:sldMk cId="1412756713" sldId="1392"/>
            <ac:spMk id="13" creationId="{414CABAF-153C-BA3B-C018-8F3A1B9B593C}"/>
          </ac:spMkLst>
        </pc:spChg>
        <pc:spChg chg="add del mod">
          <ac:chgData name="Oluleye, Gbemi" userId="82050842-af99-4d21-ac95-829cc4f4ff1d" providerId="ADAL" clId="{6ED3AA9F-3413-499B-A09A-7F6507AAFEC9}" dt="2022-10-25T07:27:45.489" v="1268" actId="478"/>
          <ac:spMkLst>
            <pc:docMk/>
            <pc:sldMk cId="1412756713" sldId="1392"/>
            <ac:spMk id="14" creationId="{4C371C71-0416-3AE6-C300-82EFEC0155D7}"/>
          </ac:spMkLst>
        </pc:spChg>
        <pc:spChg chg="add mod">
          <ac:chgData name="Oluleye, Gbemi" userId="82050842-af99-4d21-ac95-829cc4f4ff1d" providerId="ADAL" clId="{6ED3AA9F-3413-499B-A09A-7F6507AAFEC9}" dt="2022-10-25T07:29:08.014" v="1303" actId="404"/>
          <ac:spMkLst>
            <pc:docMk/>
            <pc:sldMk cId="1412756713" sldId="1392"/>
            <ac:spMk id="21" creationId="{AE9A4875-ACE5-FB2D-CCBA-984364971362}"/>
          </ac:spMkLst>
        </pc:spChg>
        <pc:spChg chg="add mod">
          <ac:chgData name="Oluleye, Gbemi" userId="82050842-af99-4d21-ac95-829cc4f4ff1d" providerId="ADAL" clId="{6ED3AA9F-3413-499B-A09A-7F6507AAFEC9}" dt="2022-10-25T07:35:01.134" v="1357" actId="20577"/>
          <ac:spMkLst>
            <pc:docMk/>
            <pc:sldMk cId="1412756713" sldId="1392"/>
            <ac:spMk id="22" creationId="{157E8D76-8ED2-03BC-F1B8-75F04E92EB63}"/>
          </ac:spMkLst>
        </pc:spChg>
        <pc:picChg chg="add mod">
          <ac:chgData name="Oluleye, Gbemi" userId="82050842-af99-4d21-ac95-829cc4f4ff1d" providerId="ADAL" clId="{6ED3AA9F-3413-499B-A09A-7F6507AAFEC9}" dt="2022-10-25T07:27:12.783" v="1264" actId="1076"/>
          <ac:picMkLst>
            <pc:docMk/>
            <pc:sldMk cId="1412756713" sldId="1392"/>
            <ac:picMk id="2" creationId="{F1DEB5DC-0A03-2847-BFBD-8B1D27BF9B44}"/>
          </ac:picMkLst>
        </pc:picChg>
        <pc:picChg chg="add mod">
          <ac:chgData name="Oluleye, Gbemi" userId="82050842-af99-4d21-ac95-829cc4f4ff1d" providerId="ADAL" clId="{6ED3AA9F-3413-499B-A09A-7F6507AAFEC9}" dt="2022-10-25T07:27:12.783" v="1264" actId="1076"/>
          <ac:picMkLst>
            <pc:docMk/>
            <pc:sldMk cId="1412756713" sldId="1392"/>
            <ac:picMk id="9" creationId="{25ED059A-ACAD-FE09-AE79-4FDA3428AD2D}"/>
          </ac:picMkLst>
        </pc:picChg>
        <pc:picChg chg="add mod">
          <ac:chgData name="Oluleye, Gbemi" userId="82050842-af99-4d21-ac95-829cc4f4ff1d" providerId="ADAL" clId="{6ED3AA9F-3413-499B-A09A-7F6507AAFEC9}" dt="2022-10-25T07:27:12.783" v="1264" actId="1076"/>
          <ac:picMkLst>
            <pc:docMk/>
            <pc:sldMk cId="1412756713" sldId="1392"/>
            <ac:picMk id="11" creationId="{9C54627E-3EF3-DEA6-EDC3-4A765410179F}"/>
          </ac:picMkLst>
        </pc:picChg>
        <pc:cxnChg chg="add mod">
          <ac:chgData name="Oluleye, Gbemi" userId="82050842-af99-4d21-ac95-829cc4f4ff1d" providerId="ADAL" clId="{6ED3AA9F-3413-499B-A09A-7F6507AAFEC9}" dt="2022-10-25T07:28:25.190" v="1274" actId="14100"/>
          <ac:cxnSpMkLst>
            <pc:docMk/>
            <pc:sldMk cId="1412756713" sldId="1392"/>
            <ac:cxnSpMk id="16" creationId="{D6CB7026-BB1C-2E55-3C81-8C92A369E924}"/>
          </ac:cxnSpMkLst>
        </pc:cxnChg>
        <pc:cxnChg chg="add mod">
          <ac:chgData name="Oluleye, Gbemi" userId="82050842-af99-4d21-ac95-829cc4f4ff1d" providerId="ADAL" clId="{6ED3AA9F-3413-499B-A09A-7F6507AAFEC9}" dt="2022-10-25T07:28:45.543" v="1277" actId="14100"/>
          <ac:cxnSpMkLst>
            <pc:docMk/>
            <pc:sldMk cId="1412756713" sldId="1392"/>
            <ac:cxnSpMk id="17" creationId="{33D89412-C6A4-3276-24D5-2DC43C1DC6C2}"/>
          </ac:cxnSpMkLst>
        </pc:cxnChg>
      </pc:sldChg>
      <pc:sldChg chg="addSp delSp modSp add mod delAnim modAnim">
        <pc:chgData name="Oluleye, Gbemi" userId="82050842-af99-4d21-ac95-829cc4f4ff1d" providerId="ADAL" clId="{6ED3AA9F-3413-499B-A09A-7F6507AAFEC9}" dt="2022-10-25T08:47:51.791" v="2135" actId="20577"/>
        <pc:sldMkLst>
          <pc:docMk/>
          <pc:sldMk cId="1802878614" sldId="1393"/>
        </pc:sldMkLst>
        <pc:spChg chg="mod">
          <ac:chgData name="Oluleye, Gbemi" userId="82050842-af99-4d21-ac95-829cc4f4ff1d" providerId="ADAL" clId="{6ED3AA9F-3413-499B-A09A-7F6507AAFEC9}" dt="2022-10-25T08:47:51.791" v="2135" actId="20577"/>
          <ac:spMkLst>
            <pc:docMk/>
            <pc:sldMk cId="1802878614" sldId="1393"/>
            <ac:spMk id="8" creationId="{C952A46B-A1A3-A771-02FB-73F186AA171B}"/>
          </ac:spMkLst>
        </pc:spChg>
        <pc:spChg chg="add del mod">
          <ac:chgData name="Oluleye, Gbemi" userId="82050842-af99-4d21-ac95-829cc4f4ff1d" providerId="ADAL" clId="{6ED3AA9F-3413-499B-A09A-7F6507AAFEC9}" dt="2022-10-25T07:54:35.617" v="1663" actId="478"/>
          <ac:spMkLst>
            <pc:docMk/>
            <pc:sldMk cId="1802878614" sldId="1393"/>
            <ac:spMk id="11" creationId="{5B194008-5196-ACD7-D684-7C089F6AA487}"/>
          </ac:spMkLst>
        </pc:spChg>
        <pc:spChg chg="add mod">
          <ac:chgData name="Oluleye, Gbemi" userId="82050842-af99-4d21-ac95-829cc4f4ff1d" providerId="ADAL" clId="{6ED3AA9F-3413-499B-A09A-7F6507AAFEC9}" dt="2022-10-25T08:07:15.214" v="1961" actId="14100"/>
          <ac:spMkLst>
            <pc:docMk/>
            <pc:sldMk cId="1802878614" sldId="1393"/>
            <ac:spMk id="12" creationId="{FBE20336-45B0-BA8D-EB67-045493AF337A}"/>
          </ac:spMkLst>
        </pc:spChg>
        <pc:spChg chg="add mod">
          <ac:chgData name="Oluleye, Gbemi" userId="82050842-af99-4d21-ac95-829cc4f4ff1d" providerId="ADAL" clId="{6ED3AA9F-3413-499B-A09A-7F6507AAFEC9}" dt="2022-10-25T08:05:32.766" v="1938" actId="1076"/>
          <ac:spMkLst>
            <pc:docMk/>
            <pc:sldMk cId="1802878614" sldId="1393"/>
            <ac:spMk id="13" creationId="{07457D72-5BA0-E028-8B7D-A9A3FD29FC59}"/>
          </ac:spMkLst>
        </pc:spChg>
        <pc:spChg chg="add mod">
          <ac:chgData name="Oluleye, Gbemi" userId="82050842-af99-4d21-ac95-829cc4f4ff1d" providerId="ADAL" clId="{6ED3AA9F-3413-499B-A09A-7F6507AAFEC9}" dt="2022-10-25T08:05:32.766" v="1938" actId="1076"/>
          <ac:spMkLst>
            <pc:docMk/>
            <pc:sldMk cId="1802878614" sldId="1393"/>
            <ac:spMk id="14" creationId="{D24005AF-A03D-658C-8FEF-388250433EEC}"/>
          </ac:spMkLst>
        </pc:spChg>
        <pc:spChg chg="add mod">
          <ac:chgData name="Oluleye, Gbemi" userId="82050842-af99-4d21-ac95-829cc4f4ff1d" providerId="ADAL" clId="{6ED3AA9F-3413-499B-A09A-7F6507AAFEC9}" dt="2022-10-25T08:05:30.042" v="1937" actId="571"/>
          <ac:spMkLst>
            <pc:docMk/>
            <pc:sldMk cId="1802878614" sldId="1393"/>
            <ac:spMk id="15" creationId="{AAB8F006-9C23-22C3-2693-6AB14411CF3B}"/>
          </ac:spMkLst>
        </pc:spChg>
        <pc:spChg chg="add mod">
          <ac:chgData name="Oluleye, Gbemi" userId="82050842-af99-4d21-ac95-829cc4f4ff1d" providerId="ADAL" clId="{6ED3AA9F-3413-499B-A09A-7F6507AAFEC9}" dt="2022-10-25T08:05:30.042" v="1937" actId="571"/>
          <ac:spMkLst>
            <pc:docMk/>
            <pc:sldMk cId="1802878614" sldId="1393"/>
            <ac:spMk id="16" creationId="{26DE1C44-4DBD-AC51-A7B8-EDBDDD62F58E}"/>
          </ac:spMkLst>
        </pc:spChg>
        <pc:picChg chg="add del mod">
          <ac:chgData name="Oluleye, Gbemi" userId="82050842-af99-4d21-ac95-829cc4f4ff1d" providerId="ADAL" clId="{6ED3AA9F-3413-499B-A09A-7F6507AAFEC9}" dt="2022-10-25T07:09:32.778" v="1052" actId="478"/>
          <ac:picMkLst>
            <pc:docMk/>
            <pc:sldMk cId="1802878614" sldId="1393"/>
            <ac:picMk id="2" creationId="{95360217-F2FF-4876-827D-52D96975D982}"/>
          </ac:picMkLst>
        </pc:picChg>
        <pc:picChg chg="add mod modCrop">
          <ac:chgData name="Oluleye, Gbemi" userId="82050842-af99-4d21-ac95-829cc4f4ff1d" providerId="ADAL" clId="{6ED3AA9F-3413-499B-A09A-7F6507AAFEC9}" dt="2022-10-25T08:06:04.540" v="1946" actId="1076"/>
          <ac:picMkLst>
            <pc:docMk/>
            <pc:sldMk cId="1802878614" sldId="1393"/>
            <ac:picMk id="3" creationId="{A8E0B1B6-D064-C1E6-B078-5BBE2D46BCA3}"/>
          </ac:picMkLst>
        </pc:picChg>
        <pc:picChg chg="add del mod">
          <ac:chgData name="Oluleye, Gbemi" userId="82050842-af99-4d21-ac95-829cc4f4ff1d" providerId="ADAL" clId="{6ED3AA9F-3413-499B-A09A-7F6507AAFEC9}" dt="2022-10-25T07:08:47.112" v="1041" actId="478"/>
          <ac:picMkLst>
            <pc:docMk/>
            <pc:sldMk cId="1802878614" sldId="1393"/>
            <ac:picMk id="4" creationId="{004BAC46-475E-8A95-8DF3-1BD0BACE84B1}"/>
          </ac:picMkLst>
        </pc:picChg>
        <pc:picChg chg="add del mod modCrop">
          <ac:chgData name="Oluleye, Gbemi" userId="82050842-af99-4d21-ac95-829cc4f4ff1d" providerId="ADAL" clId="{6ED3AA9F-3413-499B-A09A-7F6507AAFEC9}" dt="2022-10-25T07:08:42.490" v="1039" actId="478"/>
          <ac:picMkLst>
            <pc:docMk/>
            <pc:sldMk cId="1802878614" sldId="1393"/>
            <ac:picMk id="6" creationId="{2D6FAF8B-4E88-ABC2-191C-B2DE4398F718}"/>
          </ac:picMkLst>
        </pc:picChg>
        <pc:picChg chg="add del mod modCrop">
          <ac:chgData name="Oluleye, Gbemi" userId="82050842-af99-4d21-ac95-829cc4f4ff1d" providerId="ADAL" clId="{6ED3AA9F-3413-499B-A09A-7F6507AAFEC9}" dt="2022-10-25T07:08:41.843" v="1038" actId="478"/>
          <ac:picMkLst>
            <pc:docMk/>
            <pc:sldMk cId="1802878614" sldId="1393"/>
            <ac:picMk id="9" creationId="{71869536-DF49-7F90-2919-0DC502401053}"/>
          </ac:picMkLst>
        </pc:picChg>
        <pc:picChg chg="add del mod modCrop">
          <ac:chgData name="Oluleye, Gbemi" userId="82050842-af99-4d21-ac95-829cc4f4ff1d" providerId="ADAL" clId="{6ED3AA9F-3413-499B-A09A-7F6507AAFEC9}" dt="2022-10-25T08:04:48.886" v="1929" actId="478"/>
          <ac:picMkLst>
            <pc:docMk/>
            <pc:sldMk cId="1802878614" sldId="1393"/>
            <ac:picMk id="10" creationId="{1E480991-D69F-1365-8A17-CB709988A744}"/>
          </ac:picMkLst>
        </pc:picChg>
        <pc:picChg chg="add mod">
          <ac:chgData name="Oluleye, Gbemi" userId="82050842-af99-4d21-ac95-829cc4f4ff1d" providerId="ADAL" clId="{6ED3AA9F-3413-499B-A09A-7F6507AAFEC9}" dt="2022-10-25T08:06:09.478" v="1950" actId="1076"/>
          <ac:picMkLst>
            <pc:docMk/>
            <pc:sldMk cId="1802878614" sldId="1393"/>
            <ac:picMk id="17" creationId="{5DE9D6B6-9E19-C2F1-68E9-AF144E9CC632}"/>
          </ac:picMkLst>
        </pc:picChg>
      </pc:sldChg>
      <pc:sldChg chg="delSp modSp add del mod setBg delDesignElem">
        <pc:chgData name="Oluleye, Gbemi" userId="82050842-af99-4d21-ac95-829cc4f4ff1d" providerId="ADAL" clId="{6ED3AA9F-3413-499B-A09A-7F6507AAFEC9}" dt="2022-10-24T13:31:49.161" v="479" actId="47"/>
        <pc:sldMkLst>
          <pc:docMk/>
          <pc:sldMk cId="35364265" sldId="1394"/>
        </pc:sldMkLst>
        <pc:spChg chg="mod">
          <ac:chgData name="Oluleye, Gbemi" userId="82050842-af99-4d21-ac95-829cc4f4ff1d" providerId="ADAL" clId="{6ED3AA9F-3413-499B-A09A-7F6507AAFEC9}" dt="2022-10-24T13:31:41.121" v="475" actId="14100"/>
          <ac:spMkLst>
            <pc:docMk/>
            <pc:sldMk cId="35364265" sldId="1394"/>
            <ac:spMk id="3" creationId="{5B9641DD-A9BF-4198-B542-A1A338F2EE32}"/>
          </ac:spMkLst>
        </pc:spChg>
        <pc:spChg chg="del">
          <ac:chgData name="Oluleye, Gbemi" userId="82050842-af99-4d21-ac95-829cc4f4ff1d" providerId="ADAL" clId="{6ED3AA9F-3413-499B-A09A-7F6507AAFEC9}" dt="2022-10-24T13:31:17.491" v="443"/>
          <ac:spMkLst>
            <pc:docMk/>
            <pc:sldMk cId="35364265" sldId="1394"/>
            <ac:spMk id="139" creationId="{B4D3D850-2041-4B7C-AED9-54DA385B14F7}"/>
          </ac:spMkLst>
        </pc:spChg>
        <pc:spChg chg="del">
          <ac:chgData name="Oluleye, Gbemi" userId="82050842-af99-4d21-ac95-829cc4f4ff1d" providerId="ADAL" clId="{6ED3AA9F-3413-499B-A09A-7F6507AAFEC9}" dt="2022-10-24T13:31:17.491" v="443"/>
          <ac:spMkLst>
            <pc:docMk/>
            <pc:sldMk cId="35364265" sldId="1394"/>
            <ac:spMk id="141" creationId="{5707F116-8EC0-4822-9067-186AC8C96EB8}"/>
          </ac:spMkLst>
        </pc:spChg>
        <pc:spChg chg="del">
          <ac:chgData name="Oluleye, Gbemi" userId="82050842-af99-4d21-ac95-829cc4f4ff1d" providerId="ADAL" clId="{6ED3AA9F-3413-499B-A09A-7F6507AAFEC9}" dt="2022-10-24T13:31:17.491" v="443"/>
          <ac:spMkLst>
            <pc:docMk/>
            <pc:sldMk cId="35364265" sldId="1394"/>
            <ac:spMk id="143" creationId="{49F1A7E4-819D-4D21-8E8B-32671A9F9853}"/>
          </ac:spMkLst>
        </pc:spChg>
        <pc:spChg chg="del">
          <ac:chgData name="Oluleye, Gbemi" userId="82050842-af99-4d21-ac95-829cc4f4ff1d" providerId="ADAL" clId="{6ED3AA9F-3413-499B-A09A-7F6507AAFEC9}" dt="2022-10-24T13:31:17.491" v="443"/>
          <ac:spMkLst>
            <pc:docMk/>
            <pc:sldMk cId="35364265" sldId="1394"/>
            <ac:spMk id="145" creationId="{CB64814D-A361-44E1-8D97-B83E41C8B280}"/>
          </ac:spMkLst>
        </pc:spChg>
        <pc:spChg chg="del">
          <ac:chgData name="Oluleye, Gbemi" userId="82050842-af99-4d21-ac95-829cc4f4ff1d" providerId="ADAL" clId="{6ED3AA9F-3413-499B-A09A-7F6507AAFEC9}" dt="2022-10-24T13:31:17.491" v="443"/>
          <ac:spMkLst>
            <pc:docMk/>
            <pc:sldMk cId="35364265" sldId="1394"/>
            <ac:spMk id="147" creationId="{852A6879-032A-4946-9CCA-44D38BEDF5F5}"/>
          </ac:spMkLst>
        </pc:spChg>
        <pc:spChg chg="del">
          <ac:chgData name="Oluleye, Gbemi" userId="82050842-af99-4d21-ac95-829cc4f4ff1d" providerId="ADAL" clId="{6ED3AA9F-3413-499B-A09A-7F6507AAFEC9}" dt="2022-10-24T13:31:17.491" v="443"/>
          <ac:spMkLst>
            <pc:docMk/>
            <pc:sldMk cId="35364265" sldId="1394"/>
            <ac:spMk id="149" creationId="{56AB08D7-F0FB-4965-B730-8B874214C283}"/>
          </ac:spMkLst>
        </pc:spChg>
        <pc:spChg chg="del">
          <ac:chgData name="Oluleye, Gbemi" userId="82050842-af99-4d21-ac95-829cc4f4ff1d" providerId="ADAL" clId="{6ED3AA9F-3413-499B-A09A-7F6507AAFEC9}" dt="2022-10-24T13:31:17.491" v="443"/>
          <ac:spMkLst>
            <pc:docMk/>
            <pc:sldMk cId="35364265" sldId="1394"/>
            <ac:spMk id="151" creationId="{148D9297-49FA-43ED-AC6B-E2F153B3A5A6}"/>
          </ac:spMkLst>
        </pc:spChg>
        <pc:spChg chg="del">
          <ac:chgData name="Oluleye, Gbemi" userId="82050842-af99-4d21-ac95-829cc4f4ff1d" providerId="ADAL" clId="{6ED3AA9F-3413-499B-A09A-7F6507AAFEC9}" dt="2022-10-24T13:31:17.491" v="443"/>
          <ac:spMkLst>
            <pc:docMk/>
            <pc:sldMk cId="35364265" sldId="1394"/>
            <ac:spMk id="153" creationId="{77C2D141-F73C-4BF3-B3DF-D3BA74B8BE29}"/>
          </ac:spMkLst>
        </pc:spChg>
        <pc:spChg chg="del">
          <ac:chgData name="Oluleye, Gbemi" userId="82050842-af99-4d21-ac95-829cc4f4ff1d" providerId="ADAL" clId="{6ED3AA9F-3413-499B-A09A-7F6507AAFEC9}" dt="2022-10-24T13:31:17.491" v="443"/>
          <ac:spMkLst>
            <pc:docMk/>
            <pc:sldMk cId="35364265" sldId="1394"/>
            <ac:spMk id="155" creationId="{DB456AC5-2DFE-4E00-B0CE-30AAA2A3D676}"/>
          </ac:spMkLst>
        </pc:spChg>
        <pc:spChg chg="del">
          <ac:chgData name="Oluleye, Gbemi" userId="82050842-af99-4d21-ac95-829cc4f4ff1d" providerId="ADAL" clId="{6ED3AA9F-3413-499B-A09A-7F6507AAFEC9}" dt="2022-10-24T13:31:17.491" v="443"/>
          <ac:spMkLst>
            <pc:docMk/>
            <pc:sldMk cId="35364265" sldId="1394"/>
            <ac:spMk id="157" creationId="{D3EB41F8-8868-4FC3-8553-94FEE5A8B818}"/>
          </ac:spMkLst>
        </pc:spChg>
        <pc:spChg chg="del">
          <ac:chgData name="Oluleye, Gbemi" userId="82050842-af99-4d21-ac95-829cc4f4ff1d" providerId="ADAL" clId="{6ED3AA9F-3413-499B-A09A-7F6507AAFEC9}" dt="2022-10-24T13:31:17.491" v="443"/>
          <ac:spMkLst>
            <pc:docMk/>
            <pc:sldMk cId="35364265" sldId="1394"/>
            <ac:spMk id="159" creationId="{39671820-9967-4806-B0A7-4944C2A4A5F1}"/>
          </ac:spMkLst>
        </pc:spChg>
      </pc:sldChg>
      <pc:sldChg chg="addSp delSp modSp add mod ord">
        <pc:chgData name="Oluleye, Gbemi" userId="82050842-af99-4d21-ac95-829cc4f4ff1d" providerId="ADAL" clId="{6ED3AA9F-3413-499B-A09A-7F6507AAFEC9}" dt="2022-10-25T08:39:42.517" v="2104" actId="403"/>
        <pc:sldMkLst>
          <pc:docMk/>
          <pc:sldMk cId="1827800378" sldId="1395"/>
        </pc:sldMkLst>
        <pc:spChg chg="mod">
          <ac:chgData name="Oluleye, Gbemi" userId="82050842-af99-4d21-ac95-829cc4f4ff1d" providerId="ADAL" clId="{6ED3AA9F-3413-499B-A09A-7F6507AAFEC9}" dt="2022-10-25T08:39:42.517" v="2104" actId="403"/>
          <ac:spMkLst>
            <pc:docMk/>
            <pc:sldMk cId="1827800378" sldId="1395"/>
            <ac:spMk id="2" creationId="{49838A68-C1A5-40B1-9112-ACEC0AC56CA5}"/>
          </ac:spMkLst>
        </pc:spChg>
        <pc:spChg chg="mod">
          <ac:chgData name="Oluleye, Gbemi" userId="82050842-af99-4d21-ac95-829cc4f4ff1d" providerId="ADAL" clId="{6ED3AA9F-3413-499B-A09A-7F6507AAFEC9}" dt="2022-10-24T13:32:25.389" v="512" actId="1076"/>
          <ac:spMkLst>
            <pc:docMk/>
            <pc:sldMk cId="1827800378" sldId="1395"/>
            <ac:spMk id="3" creationId="{5B9641DD-A9BF-4198-B542-A1A338F2EE32}"/>
          </ac:spMkLst>
        </pc:spChg>
        <pc:spChg chg="del mod">
          <ac:chgData name="Oluleye, Gbemi" userId="82050842-af99-4d21-ac95-829cc4f4ff1d" providerId="ADAL" clId="{6ED3AA9F-3413-499B-A09A-7F6507AAFEC9}" dt="2022-10-25T08:38:48.201" v="2095" actId="478"/>
          <ac:spMkLst>
            <pc:docMk/>
            <pc:sldMk cId="1827800378" sldId="1395"/>
            <ac:spMk id="4" creationId="{F9EB97DF-E911-4B6C-EDEE-E9B1E82C9E80}"/>
          </ac:spMkLst>
        </pc:spChg>
        <pc:spChg chg="del">
          <ac:chgData name="Oluleye, Gbemi" userId="82050842-af99-4d21-ac95-829cc4f4ff1d" providerId="ADAL" clId="{6ED3AA9F-3413-499B-A09A-7F6507AAFEC9}" dt="2022-10-25T08:38:46.692" v="2094" actId="478"/>
          <ac:spMkLst>
            <pc:docMk/>
            <pc:sldMk cId="1827800378" sldId="1395"/>
            <ac:spMk id="5" creationId="{E62E87BA-0307-9093-68CF-0156A0A1AC05}"/>
          </ac:spMkLst>
        </pc:spChg>
        <pc:spChg chg="del mod">
          <ac:chgData name="Oluleye, Gbemi" userId="82050842-af99-4d21-ac95-829cc4f4ff1d" providerId="ADAL" clId="{6ED3AA9F-3413-499B-A09A-7F6507AAFEC9}" dt="2022-10-25T08:39:32.571" v="2100" actId="478"/>
          <ac:spMkLst>
            <pc:docMk/>
            <pc:sldMk cId="1827800378" sldId="1395"/>
            <ac:spMk id="6" creationId="{00F580E9-1B2B-F6F4-244C-972554861404}"/>
          </ac:spMkLst>
        </pc:spChg>
        <pc:picChg chg="add mod modCrop">
          <ac:chgData name="Oluleye, Gbemi" userId="82050842-af99-4d21-ac95-829cc4f4ff1d" providerId="ADAL" clId="{6ED3AA9F-3413-499B-A09A-7F6507AAFEC9}" dt="2022-10-25T08:38:39.364" v="2093" actId="1076"/>
          <ac:picMkLst>
            <pc:docMk/>
            <pc:sldMk cId="1827800378" sldId="1395"/>
            <ac:picMk id="8" creationId="{D9E03364-2CCD-E6C4-B16C-A2E259109452}"/>
          </ac:picMkLst>
        </pc:picChg>
        <pc:picChg chg="mod">
          <ac:chgData name="Oluleye, Gbemi" userId="82050842-af99-4d21-ac95-829cc4f4ff1d" providerId="ADAL" clId="{6ED3AA9F-3413-499B-A09A-7F6507AAFEC9}" dt="2022-10-25T08:39:34.220" v="2101" actId="1076"/>
          <ac:picMkLst>
            <pc:docMk/>
            <pc:sldMk cId="1827800378" sldId="1395"/>
            <ac:picMk id="1030" creationId="{DB0FED58-57A4-93C1-B883-93EE1B5CF452}"/>
          </ac:picMkLst>
        </pc:picChg>
        <pc:picChg chg="add mod">
          <ac:chgData name="Oluleye, Gbemi" userId="82050842-af99-4d21-ac95-829cc4f4ff1d" providerId="ADAL" clId="{6ED3AA9F-3413-499B-A09A-7F6507AAFEC9}" dt="2022-10-25T08:39:24.339" v="2099" actId="1076"/>
          <ac:picMkLst>
            <pc:docMk/>
            <pc:sldMk cId="1827800378" sldId="1395"/>
            <ac:picMk id="2050" creationId="{8DB2E179-6878-6142-9FDF-661296481E62}"/>
          </ac:picMkLst>
        </pc:picChg>
      </pc:sldChg>
      <pc:sldChg chg="addSp delSp modSp add mod ord modAnim">
        <pc:chgData name="Oluleye, Gbemi" userId="82050842-af99-4d21-ac95-829cc4f4ff1d" providerId="ADAL" clId="{6ED3AA9F-3413-499B-A09A-7F6507AAFEC9}" dt="2022-10-25T08:48:10.575" v="2161" actId="20577"/>
        <pc:sldMkLst>
          <pc:docMk/>
          <pc:sldMk cId="4137040333" sldId="1396"/>
        </pc:sldMkLst>
        <pc:spChg chg="add mod">
          <ac:chgData name="Oluleye, Gbemi" userId="82050842-af99-4d21-ac95-829cc4f4ff1d" providerId="ADAL" clId="{6ED3AA9F-3413-499B-A09A-7F6507AAFEC9}" dt="2022-10-25T08:08:43.709" v="2028" actId="1076"/>
          <ac:spMkLst>
            <pc:docMk/>
            <pc:sldMk cId="4137040333" sldId="1396"/>
            <ac:spMk id="5" creationId="{7518C2CA-132D-87D2-17F8-05FA54B25B55}"/>
          </ac:spMkLst>
        </pc:spChg>
        <pc:spChg chg="mod">
          <ac:chgData name="Oluleye, Gbemi" userId="82050842-af99-4d21-ac95-829cc4f4ff1d" providerId="ADAL" clId="{6ED3AA9F-3413-499B-A09A-7F6507AAFEC9}" dt="2022-10-25T08:48:10.575" v="2161" actId="20577"/>
          <ac:spMkLst>
            <pc:docMk/>
            <pc:sldMk cId="4137040333" sldId="1396"/>
            <ac:spMk id="8" creationId="{C952A46B-A1A3-A771-02FB-73F186AA171B}"/>
          </ac:spMkLst>
        </pc:spChg>
        <pc:spChg chg="add mod">
          <ac:chgData name="Oluleye, Gbemi" userId="82050842-af99-4d21-ac95-829cc4f4ff1d" providerId="ADAL" clId="{6ED3AA9F-3413-499B-A09A-7F6507AAFEC9}" dt="2022-10-25T08:08:38.693" v="2027" actId="20577"/>
          <ac:spMkLst>
            <pc:docMk/>
            <pc:sldMk cId="4137040333" sldId="1396"/>
            <ac:spMk id="10" creationId="{8A6824E3-3D03-B015-C906-2513871DFBF2}"/>
          </ac:spMkLst>
        </pc:spChg>
        <pc:picChg chg="mod">
          <ac:chgData name="Oluleye, Gbemi" userId="82050842-af99-4d21-ac95-829cc4f4ff1d" providerId="ADAL" clId="{6ED3AA9F-3413-499B-A09A-7F6507AAFEC9}" dt="2022-10-25T08:35:24.780" v="2078" actId="14100"/>
          <ac:picMkLst>
            <pc:docMk/>
            <pc:sldMk cId="4137040333" sldId="1396"/>
            <ac:picMk id="2" creationId="{95360217-F2FF-4876-827D-52D96975D982}"/>
          </ac:picMkLst>
        </pc:picChg>
        <pc:picChg chg="del">
          <ac:chgData name="Oluleye, Gbemi" userId="82050842-af99-4d21-ac95-829cc4f4ff1d" providerId="ADAL" clId="{6ED3AA9F-3413-499B-A09A-7F6507AAFEC9}" dt="2022-10-25T07:10:14.843" v="1061" actId="478"/>
          <ac:picMkLst>
            <pc:docMk/>
            <pc:sldMk cId="4137040333" sldId="1396"/>
            <ac:picMk id="3" creationId="{A8E0B1B6-D064-C1E6-B078-5BBE2D46BCA3}"/>
          </ac:picMkLst>
        </pc:picChg>
        <pc:picChg chg="del">
          <ac:chgData name="Oluleye, Gbemi" userId="82050842-af99-4d21-ac95-829cc4f4ff1d" providerId="ADAL" clId="{6ED3AA9F-3413-499B-A09A-7F6507AAFEC9}" dt="2022-10-25T07:10:14.390" v="1060" actId="478"/>
          <ac:picMkLst>
            <pc:docMk/>
            <pc:sldMk cId="4137040333" sldId="1396"/>
            <ac:picMk id="4" creationId="{004BAC46-475E-8A95-8DF3-1BD0BACE84B1}"/>
          </ac:picMkLst>
        </pc:picChg>
        <pc:picChg chg="del mod">
          <ac:chgData name="Oluleye, Gbemi" userId="82050842-af99-4d21-ac95-829cc4f4ff1d" providerId="ADAL" clId="{6ED3AA9F-3413-499B-A09A-7F6507AAFEC9}" dt="2022-10-25T07:10:12.998" v="1058" actId="478"/>
          <ac:picMkLst>
            <pc:docMk/>
            <pc:sldMk cId="4137040333" sldId="1396"/>
            <ac:picMk id="6" creationId="{2D6FAF8B-4E88-ABC2-191C-B2DE4398F718}"/>
          </ac:picMkLst>
        </pc:picChg>
        <pc:picChg chg="add mod">
          <ac:chgData name="Oluleye, Gbemi" userId="82050842-af99-4d21-ac95-829cc4f4ff1d" providerId="ADAL" clId="{6ED3AA9F-3413-499B-A09A-7F6507AAFEC9}" dt="2022-10-25T08:04:06.314" v="1927" actId="1076"/>
          <ac:picMkLst>
            <pc:docMk/>
            <pc:sldMk cId="4137040333" sldId="1396"/>
            <ac:picMk id="7" creationId="{6D6531BD-5C39-BCC2-A972-177A3778177D}"/>
          </ac:picMkLst>
        </pc:picChg>
        <pc:picChg chg="del mod">
          <ac:chgData name="Oluleye, Gbemi" userId="82050842-af99-4d21-ac95-829cc4f4ff1d" providerId="ADAL" clId="{6ED3AA9F-3413-499B-A09A-7F6507AAFEC9}" dt="2022-10-25T07:10:13.748" v="1059" actId="478"/>
          <ac:picMkLst>
            <pc:docMk/>
            <pc:sldMk cId="4137040333" sldId="1396"/>
            <ac:picMk id="9" creationId="{71869536-DF49-7F90-2919-0DC502401053}"/>
          </ac:picMkLst>
        </pc:picChg>
      </pc:sldChg>
      <pc:sldChg chg="addSp delSp modSp add mod modAnim">
        <pc:chgData name="Oluleye, Gbemi" userId="82050842-af99-4d21-ac95-829cc4f4ff1d" providerId="ADAL" clId="{6ED3AA9F-3413-499B-A09A-7F6507AAFEC9}" dt="2022-10-25T08:48:19.157" v="2174" actId="20577"/>
        <pc:sldMkLst>
          <pc:docMk/>
          <pc:sldMk cId="1726907198" sldId="1397"/>
        </pc:sldMkLst>
        <pc:spChg chg="add mod">
          <ac:chgData name="Oluleye, Gbemi" userId="82050842-af99-4d21-ac95-829cc4f4ff1d" providerId="ADAL" clId="{6ED3AA9F-3413-499B-A09A-7F6507AAFEC9}" dt="2022-10-25T08:11:42.940" v="2065" actId="1076"/>
          <ac:spMkLst>
            <pc:docMk/>
            <pc:sldMk cId="1726907198" sldId="1397"/>
            <ac:spMk id="7" creationId="{5E0DDFAA-0806-6AE8-CCC1-0EE71E17B63B}"/>
          </ac:spMkLst>
        </pc:spChg>
        <pc:spChg chg="mod">
          <ac:chgData name="Oluleye, Gbemi" userId="82050842-af99-4d21-ac95-829cc4f4ff1d" providerId="ADAL" clId="{6ED3AA9F-3413-499B-A09A-7F6507AAFEC9}" dt="2022-10-25T08:48:19.157" v="2174" actId="20577"/>
          <ac:spMkLst>
            <pc:docMk/>
            <pc:sldMk cId="1726907198" sldId="1397"/>
            <ac:spMk id="8" creationId="{C952A46B-A1A3-A771-02FB-73F186AA171B}"/>
          </ac:spMkLst>
        </pc:spChg>
        <pc:spChg chg="add mod">
          <ac:chgData name="Oluleye, Gbemi" userId="82050842-af99-4d21-ac95-829cc4f4ff1d" providerId="ADAL" clId="{6ED3AA9F-3413-499B-A09A-7F6507AAFEC9}" dt="2022-10-25T08:11:25.244" v="2058" actId="1076"/>
          <ac:spMkLst>
            <pc:docMk/>
            <pc:sldMk cId="1726907198" sldId="1397"/>
            <ac:spMk id="10" creationId="{3422331D-53EE-28E2-90DF-4F8A4608D5B7}"/>
          </ac:spMkLst>
        </pc:spChg>
        <pc:picChg chg="del">
          <ac:chgData name="Oluleye, Gbemi" userId="82050842-af99-4d21-ac95-829cc4f4ff1d" providerId="ADAL" clId="{6ED3AA9F-3413-499B-A09A-7F6507AAFEC9}" dt="2022-10-25T07:10:38.700" v="1068" actId="478"/>
          <ac:picMkLst>
            <pc:docMk/>
            <pc:sldMk cId="1726907198" sldId="1397"/>
            <ac:picMk id="2" creationId="{95360217-F2FF-4876-827D-52D96975D982}"/>
          </ac:picMkLst>
        </pc:picChg>
        <pc:picChg chg="del">
          <ac:chgData name="Oluleye, Gbemi" userId="82050842-af99-4d21-ac95-829cc4f4ff1d" providerId="ADAL" clId="{6ED3AA9F-3413-499B-A09A-7F6507AAFEC9}" dt="2022-10-25T07:10:37.181" v="1066" actId="478"/>
          <ac:picMkLst>
            <pc:docMk/>
            <pc:sldMk cId="1726907198" sldId="1397"/>
            <ac:picMk id="3" creationId="{A8E0B1B6-D064-C1E6-B078-5BBE2D46BCA3}"/>
          </ac:picMkLst>
        </pc:picChg>
        <pc:picChg chg="del">
          <ac:chgData name="Oluleye, Gbemi" userId="82050842-af99-4d21-ac95-829cc4f4ff1d" providerId="ADAL" clId="{6ED3AA9F-3413-499B-A09A-7F6507AAFEC9}" dt="2022-10-25T07:10:38.055" v="1067" actId="478"/>
          <ac:picMkLst>
            <pc:docMk/>
            <pc:sldMk cId="1726907198" sldId="1397"/>
            <ac:picMk id="4" creationId="{004BAC46-475E-8A95-8DF3-1BD0BACE84B1}"/>
          </ac:picMkLst>
        </pc:picChg>
        <pc:picChg chg="add mod">
          <ac:chgData name="Oluleye, Gbemi" userId="82050842-af99-4d21-ac95-829cc4f4ff1d" providerId="ADAL" clId="{6ED3AA9F-3413-499B-A09A-7F6507AAFEC9}" dt="2022-10-25T08:35:55.916" v="2080" actId="1076"/>
          <ac:picMkLst>
            <pc:docMk/>
            <pc:sldMk cId="1726907198" sldId="1397"/>
            <ac:picMk id="5" creationId="{B6050901-9AC4-6A13-CDA1-7D5558809E01}"/>
          </ac:picMkLst>
        </pc:picChg>
        <pc:picChg chg="mod">
          <ac:chgData name="Oluleye, Gbemi" userId="82050842-af99-4d21-ac95-829cc4f4ff1d" providerId="ADAL" clId="{6ED3AA9F-3413-499B-A09A-7F6507AAFEC9}" dt="2022-10-25T08:11:39.246" v="2064" actId="1076"/>
          <ac:picMkLst>
            <pc:docMk/>
            <pc:sldMk cId="1726907198" sldId="1397"/>
            <ac:picMk id="6" creationId="{2D6FAF8B-4E88-ABC2-191C-B2DE4398F718}"/>
          </ac:picMkLst>
        </pc:picChg>
        <pc:picChg chg="mod">
          <ac:chgData name="Oluleye, Gbemi" userId="82050842-af99-4d21-ac95-829cc4f4ff1d" providerId="ADAL" clId="{6ED3AA9F-3413-499B-A09A-7F6507AAFEC9}" dt="2022-10-25T08:10:39.260" v="2045" actId="1076"/>
          <ac:picMkLst>
            <pc:docMk/>
            <pc:sldMk cId="1726907198" sldId="1397"/>
            <ac:picMk id="9" creationId="{71869536-DF49-7F90-2919-0DC502401053}"/>
          </ac:picMkLst>
        </pc:picChg>
      </pc:sldChg>
      <pc:sldChg chg="addSp delSp modSp add mod delAnim modAnim">
        <pc:chgData name="Oluleye, Gbemi" userId="82050842-af99-4d21-ac95-829cc4f4ff1d" providerId="ADAL" clId="{6ED3AA9F-3413-499B-A09A-7F6507AAFEC9}" dt="2022-10-25T08:48:02.399" v="2148" actId="20577"/>
        <pc:sldMkLst>
          <pc:docMk/>
          <pc:sldMk cId="318078280" sldId="1398"/>
        </pc:sldMkLst>
        <pc:spChg chg="add mod">
          <ac:chgData name="Oluleye, Gbemi" userId="82050842-af99-4d21-ac95-829cc4f4ff1d" providerId="ADAL" clId="{6ED3AA9F-3413-499B-A09A-7F6507AAFEC9}" dt="2022-10-25T08:07:29.487" v="1966" actId="1076"/>
          <ac:spMkLst>
            <pc:docMk/>
            <pc:sldMk cId="318078280" sldId="1398"/>
            <ac:spMk id="2" creationId="{8E8E42A9-52F8-1D1B-EA96-8EEB59996AB5}"/>
          </ac:spMkLst>
        </pc:spChg>
        <pc:spChg chg="add mod">
          <ac:chgData name="Oluleye, Gbemi" userId="82050842-af99-4d21-ac95-829cc4f4ff1d" providerId="ADAL" clId="{6ED3AA9F-3413-499B-A09A-7F6507AAFEC9}" dt="2022-10-25T08:08:48.605" v="2029" actId="1076"/>
          <ac:spMkLst>
            <pc:docMk/>
            <pc:sldMk cId="318078280" sldId="1398"/>
            <ac:spMk id="5" creationId="{C9ADA14B-45EB-8ACD-E6CC-62E2260B6FFF}"/>
          </ac:spMkLst>
        </pc:spChg>
        <pc:spChg chg="mod">
          <ac:chgData name="Oluleye, Gbemi" userId="82050842-af99-4d21-ac95-829cc4f4ff1d" providerId="ADAL" clId="{6ED3AA9F-3413-499B-A09A-7F6507AAFEC9}" dt="2022-10-25T08:48:02.399" v="2148" actId="20577"/>
          <ac:spMkLst>
            <pc:docMk/>
            <pc:sldMk cId="318078280" sldId="1398"/>
            <ac:spMk id="8" creationId="{C952A46B-A1A3-A771-02FB-73F186AA171B}"/>
          </ac:spMkLst>
        </pc:spChg>
        <pc:spChg chg="del">
          <ac:chgData name="Oluleye, Gbemi" userId="82050842-af99-4d21-ac95-829cc4f4ff1d" providerId="ADAL" clId="{6ED3AA9F-3413-499B-A09A-7F6507AAFEC9}" dt="2022-10-25T08:07:38.640" v="1967" actId="478"/>
          <ac:spMkLst>
            <pc:docMk/>
            <pc:sldMk cId="318078280" sldId="1398"/>
            <ac:spMk id="12" creationId="{FBE20336-45B0-BA8D-EB67-045493AF337A}"/>
          </ac:spMkLst>
        </pc:spChg>
        <pc:spChg chg="del">
          <ac:chgData name="Oluleye, Gbemi" userId="82050842-af99-4d21-ac95-829cc4f4ff1d" providerId="ADAL" clId="{6ED3AA9F-3413-499B-A09A-7F6507AAFEC9}" dt="2022-10-25T08:07:23.264" v="1962" actId="478"/>
          <ac:spMkLst>
            <pc:docMk/>
            <pc:sldMk cId="318078280" sldId="1398"/>
            <ac:spMk id="13" creationId="{07457D72-5BA0-E028-8B7D-A9A3FD29FC59}"/>
          </ac:spMkLst>
        </pc:spChg>
        <pc:spChg chg="del">
          <ac:chgData name="Oluleye, Gbemi" userId="82050842-af99-4d21-ac95-829cc4f4ff1d" providerId="ADAL" clId="{6ED3AA9F-3413-499B-A09A-7F6507AAFEC9}" dt="2022-10-25T08:07:24.151" v="1963" actId="478"/>
          <ac:spMkLst>
            <pc:docMk/>
            <pc:sldMk cId="318078280" sldId="1398"/>
            <ac:spMk id="14" creationId="{D24005AF-A03D-658C-8FEF-388250433EEC}"/>
          </ac:spMkLst>
        </pc:spChg>
        <pc:picChg chg="del">
          <ac:chgData name="Oluleye, Gbemi" userId="82050842-af99-4d21-ac95-829cc4f4ff1d" providerId="ADAL" clId="{6ED3AA9F-3413-499B-A09A-7F6507AAFEC9}" dt="2022-10-25T08:06:57.394" v="1959" actId="478"/>
          <ac:picMkLst>
            <pc:docMk/>
            <pc:sldMk cId="318078280" sldId="1398"/>
            <ac:picMk id="3" creationId="{A8E0B1B6-D064-C1E6-B078-5BBE2D46BCA3}"/>
          </ac:picMkLst>
        </pc:picChg>
        <pc:picChg chg="add mod">
          <ac:chgData name="Oluleye, Gbemi" userId="82050842-af99-4d21-ac95-829cc4f4ff1d" providerId="ADAL" clId="{6ED3AA9F-3413-499B-A09A-7F6507AAFEC9}" dt="2022-10-25T08:07:29.487" v="1966" actId="1076"/>
          <ac:picMkLst>
            <pc:docMk/>
            <pc:sldMk cId="318078280" sldId="1398"/>
            <ac:picMk id="4" creationId="{01A4DCDB-FF1C-3E3D-2A9B-E90CDBF35F26}"/>
          </ac:picMkLst>
        </pc:picChg>
        <pc:picChg chg="mod">
          <ac:chgData name="Oluleye, Gbemi" userId="82050842-af99-4d21-ac95-829cc4f4ff1d" providerId="ADAL" clId="{6ED3AA9F-3413-499B-A09A-7F6507AAFEC9}" dt="2022-10-25T08:07:42.950" v="1969" actId="14100"/>
          <ac:picMkLst>
            <pc:docMk/>
            <pc:sldMk cId="318078280" sldId="1398"/>
            <ac:picMk id="10" creationId="{1E480991-D69F-1365-8A17-CB709988A744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E0C60CD-6305-496A-8B65-E2537ABEEF43}" type="datetimeFigureOut">
              <a:rPr lang="en-GB" smtClean="0"/>
              <a:t>24/10/2022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225E25A-9D7E-402A-A835-C43460D8D24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269197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B4DA19-0227-44DC-8B54-BE17450F41A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875D435-F5DE-4D44-A98B-7FA9A8E0F78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C42F9BF-ABDA-43BE-8446-AB7286CA0A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AD0145-6F8C-44A1-B9CC-83CB2AE20B96}" type="datetimeFigureOut">
              <a:rPr lang="en-GB" smtClean="0"/>
              <a:t>24/10/2022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7C492D9-9F92-466F-A616-D810AF6497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E6691B3-74B1-4CA4-AA73-0E94254F16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4E79C-D8FC-4E91-81F4-AF75184FCE6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579100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7AA246-88E3-40F6-8979-30B02A0ED4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C841CBE-BEDB-4FB7-8265-EA48A0B5E19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2ED9743-6A41-4459-A969-57B4992EB9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AD0145-6F8C-44A1-B9CC-83CB2AE20B96}" type="datetimeFigureOut">
              <a:rPr lang="en-GB" smtClean="0"/>
              <a:t>24/10/2022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3F00EFD-5F60-4563-8682-89B83C085B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74133B8-5935-42D6-B4C0-73006BED63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4E79C-D8FC-4E91-81F4-AF75184FCE6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37684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6D2F38A-3B95-4A81-AB24-826F04E1F8B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3722CC5-DF4D-42E5-83BA-DDA2CBF3E72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0321AAF-FC57-4605-A837-4AD4CE25EA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AD0145-6F8C-44A1-B9CC-83CB2AE20B96}" type="datetimeFigureOut">
              <a:rPr lang="en-GB" smtClean="0"/>
              <a:t>24/10/2022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6E835BD-3596-4CD0-B2B4-01A838F73F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F251C2-D931-4AF1-B39A-48B547A86E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4E79C-D8FC-4E91-81F4-AF75184FCE6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99716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60FF30-F9FF-44A9-ABCC-3C7297C1D8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1629CF-6A7A-4C92-87C2-1CBDEBF877A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24BAE34-1755-4599-BA46-56F5F9FA68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AD0145-6F8C-44A1-B9CC-83CB2AE20B96}" type="datetimeFigureOut">
              <a:rPr lang="en-GB" smtClean="0"/>
              <a:t>24/10/2022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0CAF110-55CB-43DC-B892-D8DEDD2B28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F44B3F0-0CB2-4F4D-959D-72ADB501EC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4E79C-D8FC-4E91-81F4-AF75184FCE6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833478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6DC111-5F4C-45F7-BCF2-193CBC4074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E830BF-BBEC-4414-A318-EA423107D32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3CD1458-22F3-4A20-A107-C28E936DB0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AD0145-6F8C-44A1-B9CC-83CB2AE20B96}" type="datetimeFigureOut">
              <a:rPr lang="en-GB" smtClean="0"/>
              <a:t>24/10/2022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A7C08C1-1BCE-4A8F-AB59-01EF169951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21F23C-AE60-41FA-9CF7-D0785B53E9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4E79C-D8FC-4E91-81F4-AF75184FCE6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662558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CF55DB-1D3F-4D2F-B5F9-93356391AD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F686E37-3206-4D8F-99EA-AB853993423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F63658C-41A2-4321-98C0-2914DC3C221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FDE1CBE-F53F-43A0-A97F-314255582B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AD0145-6F8C-44A1-B9CC-83CB2AE20B96}" type="datetimeFigureOut">
              <a:rPr lang="en-GB" smtClean="0"/>
              <a:t>24/10/2022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1B85013-3F5B-4C7B-9857-1136EEF55E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384B004-4E4A-4F60-B0E6-F2BFC1ADA0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4E79C-D8FC-4E91-81F4-AF75184FCE6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185847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7354CB-880D-4529-8F2F-D4298BBA6E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2B85EF3-395D-4E86-9EB4-91367236050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B1022FA-6C2A-4013-9172-A0AE489CEC3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31E818A-855D-4A87-9C64-6828B3C0B61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B8D818D-7133-4036-B276-5946A3A61CA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E1F6392-6ACD-44C0-9F2B-21CBFCEB3A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AD0145-6F8C-44A1-B9CC-83CB2AE20B96}" type="datetimeFigureOut">
              <a:rPr lang="en-GB" smtClean="0"/>
              <a:t>24/10/2022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DE0FA5A-8163-489F-A730-C491851757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A1FE65D-83EF-4A7F-986E-A83244BE91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4E79C-D8FC-4E91-81F4-AF75184FCE6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917383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5C4CE0-6FDE-44CA-93D1-8CE3C882AD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7F8104E-EEBA-44E2-ABF5-3CD3D84C04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AD0145-6F8C-44A1-B9CC-83CB2AE20B96}" type="datetimeFigureOut">
              <a:rPr lang="en-GB" smtClean="0"/>
              <a:t>24/10/2022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9866F4F-5DB4-4B21-9D7D-BCD8BB9A53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8527433-68CF-4D07-BB9E-2DF3D9A308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4E79C-D8FC-4E91-81F4-AF75184FCE6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198633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91A8262-4AE3-45D6-B2C3-B3C550E8CA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AD0145-6F8C-44A1-B9CC-83CB2AE20B96}" type="datetimeFigureOut">
              <a:rPr lang="en-GB" smtClean="0"/>
              <a:t>24/10/2022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B4200B8-5CCC-4285-8FC4-929F80567E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E45DEE-23B8-42E4-9DA6-50EEAEF299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4E79C-D8FC-4E91-81F4-AF75184FCE6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578665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9C6621-E7F9-46A9-ABCC-E3A2E3A0B4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5DD6DBD-8331-4A37-B090-439806DF3B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8363C35-0CBB-4ED5-A3CE-C13EAD94FDE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567E4C8-CDA2-4C43-BAF8-D7675A4786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AD0145-6F8C-44A1-B9CC-83CB2AE20B96}" type="datetimeFigureOut">
              <a:rPr lang="en-GB" smtClean="0"/>
              <a:t>24/10/2022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A32C39F-408C-47C0-B3B3-535113B051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E8D6EDB-7042-4596-81D8-CB04DB0DF3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4E79C-D8FC-4E91-81F4-AF75184FCE6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80219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23AC48-6B4F-4C97-B45E-49B4E18091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262F71D-4A43-4C0D-A0D7-EE6044BE06D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4D8567E-D150-46E0-85F6-F4AA2F39FFD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89C4C01-4E65-4720-91D3-1E95AC0242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AD0145-6F8C-44A1-B9CC-83CB2AE20B96}" type="datetimeFigureOut">
              <a:rPr lang="en-GB" smtClean="0"/>
              <a:t>24/10/2022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23EFB9-C68C-4CC7-A697-F3DF81CB63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F1A4949-91BE-437D-8C96-1B2B795FA1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4E79C-D8FC-4E91-81F4-AF75184FCE6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096660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2AD9A05-F0AC-478F-A78A-B2831DF6F6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EDE8AAB-1D5B-4BAC-BEBE-591A30BDC3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E871D8C-CB5F-41BC-87FD-DA7203A7D3C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AD0145-6F8C-44A1-B9CC-83CB2AE20B96}" type="datetimeFigureOut">
              <a:rPr lang="en-GB" smtClean="0"/>
              <a:t>24/10/2022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474186B-6674-4943-9EE6-AFEB457A7AC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39B061B-C5E6-49D9-9853-745FB13824D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C4E79C-D8FC-4E91-81F4-AF75184FCE6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076797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Rectangle 138">
            <a:extLst>
              <a:ext uri="{FF2B5EF4-FFF2-40B4-BE49-F238E27FC236}">
                <a16:creationId xmlns:a16="http://schemas.microsoft.com/office/drawing/2014/main" id="{B4D3D850-2041-4B7C-AED9-54DA385B14F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1" name="Rectangle 140">
            <a:extLst>
              <a:ext uri="{FF2B5EF4-FFF2-40B4-BE49-F238E27FC236}">
                <a16:creationId xmlns:a16="http://schemas.microsoft.com/office/drawing/2014/main" id="{5707F116-8EC0-4822-9067-186AC8C96EB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1138684" y="1316432"/>
            <a:ext cx="4225136" cy="4225134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143" name="Freeform: Shape 142">
            <a:extLst>
              <a:ext uri="{FF2B5EF4-FFF2-40B4-BE49-F238E27FC236}">
                <a16:creationId xmlns:a16="http://schemas.microsoft.com/office/drawing/2014/main" id="{49F1A7E4-819D-4D21-8E8B-32671A9F985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563919" y="753376"/>
            <a:ext cx="5353835" cy="5353835"/>
          </a:xfrm>
          <a:custGeom>
            <a:avLst/>
            <a:gdLst>
              <a:gd name="connsiteX0" fmla="*/ 690507 w 5353835"/>
              <a:gd name="connsiteY0" fmla="*/ 5273742 h 5353835"/>
              <a:gd name="connsiteX1" fmla="*/ 4938299 w 5353835"/>
              <a:gd name="connsiteY1" fmla="*/ 5273742 h 5353835"/>
              <a:gd name="connsiteX2" fmla="*/ 4858206 w 5353835"/>
              <a:gd name="connsiteY2" fmla="*/ 5353835 h 5353835"/>
              <a:gd name="connsiteX3" fmla="*/ 770600 w 5353835"/>
              <a:gd name="connsiteY3" fmla="*/ 5353835 h 5353835"/>
              <a:gd name="connsiteX4" fmla="*/ 433255 w 5353835"/>
              <a:gd name="connsiteY4" fmla="*/ 80093 h 5353835"/>
              <a:gd name="connsiteX5" fmla="*/ 513348 w 5353835"/>
              <a:gd name="connsiteY5" fmla="*/ 0 h 5353835"/>
              <a:gd name="connsiteX6" fmla="*/ 5353835 w 5353835"/>
              <a:gd name="connsiteY6" fmla="*/ 0 h 5353835"/>
              <a:gd name="connsiteX7" fmla="*/ 5353835 w 5353835"/>
              <a:gd name="connsiteY7" fmla="*/ 4858206 h 5353835"/>
              <a:gd name="connsiteX8" fmla="*/ 5273742 w 5353835"/>
              <a:gd name="connsiteY8" fmla="*/ 4938299 h 5353835"/>
              <a:gd name="connsiteX9" fmla="*/ 5273742 w 5353835"/>
              <a:gd name="connsiteY9" fmla="*/ 80093 h 5353835"/>
              <a:gd name="connsiteX10" fmla="*/ 0 w 5353835"/>
              <a:gd name="connsiteY10" fmla="*/ 513348 h 5353835"/>
              <a:gd name="connsiteX11" fmla="*/ 80093 w 5353835"/>
              <a:gd name="connsiteY11" fmla="*/ 433255 h 5353835"/>
              <a:gd name="connsiteX12" fmla="*/ 80093 w 5353835"/>
              <a:gd name="connsiteY12" fmla="*/ 4663328 h 5353835"/>
              <a:gd name="connsiteX13" fmla="*/ 0 w 5353835"/>
              <a:gd name="connsiteY13" fmla="*/ 4583235 h 53538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5353835" h="5353835">
                <a:moveTo>
                  <a:pt x="690507" y="5273742"/>
                </a:moveTo>
                <a:lnTo>
                  <a:pt x="4938299" y="5273742"/>
                </a:lnTo>
                <a:lnTo>
                  <a:pt x="4858206" y="5353835"/>
                </a:lnTo>
                <a:lnTo>
                  <a:pt x="770600" y="5353835"/>
                </a:lnTo>
                <a:close/>
                <a:moveTo>
                  <a:pt x="433255" y="80093"/>
                </a:moveTo>
                <a:lnTo>
                  <a:pt x="513348" y="0"/>
                </a:lnTo>
                <a:lnTo>
                  <a:pt x="5353835" y="0"/>
                </a:lnTo>
                <a:lnTo>
                  <a:pt x="5353835" y="4858206"/>
                </a:lnTo>
                <a:lnTo>
                  <a:pt x="5273742" y="4938299"/>
                </a:lnTo>
                <a:lnTo>
                  <a:pt x="5273742" y="80093"/>
                </a:lnTo>
                <a:close/>
                <a:moveTo>
                  <a:pt x="0" y="513348"/>
                </a:moveTo>
                <a:lnTo>
                  <a:pt x="80093" y="433255"/>
                </a:lnTo>
                <a:lnTo>
                  <a:pt x="80093" y="4663328"/>
                </a:lnTo>
                <a:lnTo>
                  <a:pt x="0" y="4583235"/>
                </a:lnTo>
                <a:close/>
              </a:path>
            </a:pathLst>
          </a:custGeom>
          <a:solidFill>
            <a:srgbClr val="FFFFFF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9838A68-C1A5-40B1-9112-ACEC0AC56CA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27092" y="1779700"/>
            <a:ext cx="4248318" cy="2843006"/>
          </a:xfrm>
          <a:noFill/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800"/>
              </a:spcAft>
            </a:pPr>
            <a:r>
              <a:rPr lang="en-GB" sz="3600" kern="1200" dirty="0">
                <a:solidFill>
                  <a:srgbClr val="080808"/>
                </a:solidFill>
                <a:effectLst/>
                <a:latin typeface="+mj-lt"/>
                <a:ea typeface="+mj-ea"/>
                <a:cs typeface="+mj-cs"/>
              </a:rPr>
              <a:t>Achieving Net Zero in Hard to Abate Sectors Cost-Effectively</a:t>
            </a:r>
            <a:br>
              <a:rPr lang="en-US" sz="3600" kern="1200" dirty="0">
                <a:solidFill>
                  <a:srgbClr val="080808"/>
                </a:solidFill>
                <a:effectLst/>
                <a:latin typeface="+mj-lt"/>
                <a:ea typeface="+mj-ea"/>
                <a:cs typeface="+mj-cs"/>
              </a:rPr>
            </a:br>
            <a:endParaRPr lang="en-US" sz="3600" kern="1200" dirty="0">
              <a:solidFill>
                <a:srgbClr val="080808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B9641DD-A9BF-4198-B542-A1A338F2EE3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379891" y="4261868"/>
            <a:ext cx="1742721" cy="915772"/>
          </a:xfrm>
          <a:noFill/>
        </p:spPr>
        <p:txBody>
          <a:bodyPr vert="horz" lIns="91440" tIns="45720" rIns="91440" bIns="45720" rtlCol="0">
            <a:noAutofit/>
          </a:bodyPr>
          <a:lstStyle/>
          <a:p>
            <a:r>
              <a:rPr lang="en-US" sz="1600" b="1" dirty="0">
                <a:solidFill>
                  <a:srgbClr val="08080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Dr Gbemi Oluleye</a:t>
            </a:r>
          </a:p>
          <a:p>
            <a:r>
              <a:rPr lang="en-US" sz="1600" dirty="0">
                <a:solidFill>
                  <a:srgbClr val="08080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Lecturer and Lead MAATS Lab,</a:t>
            </a:r>
          </a:p>
          <a:p>
            <a:r>
              <a:rPr lang="en-US" sz="1600" dirty="0">
                <a:solidFill>
                  <a:srgbClr val="08080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Imperial College London</a:t>
            </a:r>
          </a:p>
        </p:txBody>
      </p:sp>
      <p:sp>
        <p:nvSpPr>
          <p:cNvPr id="145" name="Isosceles Triangle 144">
            <a:extLst>
              <a:ext uri="{FF2B5EF4-FFF2-40B4-BE49-F238E27FC236}">
                <a16:creationId xmlns:a16="http://schemas.microsoft.com/office/drawing/2014/main" id="{CB64814D-A361-44E1-8D97-B83E41C8B28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0" y="-2"/>
            <a:ext cx="1248189" cy="1248189"/>
          </a:xfrm>
          <a:prstGeom prst="triangle">
            <a:avLst>
              <a:gd name="adj" fmla="val 100000"/>
            </a:avLst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7" name="Rectangle 146">
            <a:extLst>
              <a:ext uri="{FF2B5EF4-FFF2-40B4-BE49-F238E27FC236}">
                <a16:creationId xmlns:a16="http://schemas.microsoft.com/office/drawing/2014/main" id="{852A6879-032A-4946-9CCA-44D38BEDF5F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296832" y="246646"/>
            <a:ext cx="577231" cy="577231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9" name="Rectangle 148">
            <a:extLst>
              <a:ext uri="{FF2B5EF4-FFF2-40B4-BE49-F238E27FC236}">
                <a16:creationId xmlns:a16="http://schemas.microsoft.com/office/drawing/2014/main" id="{56AB08D7-F0FB-4965-B730-8B874214C28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10793049" y="367194"/>
            <a:ext cx="999162" cy="999162"/>
          </a:xfrm>
          <a:prstGeom prst="rect">
            <a:avLst/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1" name="Rectangle 150">
            <a:extLst>
              <a:ext uri="{FF2B5EF4-FFF2-40B4-BE49-F238E27FC236}">
                <a16:creationId xmlns:a16="http://schemas.microsoft.com/office/drawing/2014/main" id="{148D9297-49FA-43ED-AC6B-E2F153B3A5A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10659187" y="946949"/>
            <a:ext cx="352820" cy="352820"/>
          </a:xfrm>
          <a:prstGeom prst="rect">
            <a:avLst/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3" name="Freeform: Shape 152">
            <a:extLst>
              <a:ext uri="{FF2B5EF4-FFF2-40B4-BE49-F238E27FC236}">
                <a16:creationId xmlns:a16="http://schemas.microsoft.com/office/drawing/2014/main" id="{77C2D141-F73C-4BF3-B3DF-D3BA74B8BE2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527826" y="1350438"/>
            <a:ext cx="4160520" cy="4157124"/>
          </a:xfrm>
          <a:custGeom>
            <a:avLst/>
            <a:gdLst>
              <a:gd name="connsiteX0" fmla="*/ 2080261 w 4160520"/>
              <a:gd name="connsiteY0" fmla="*/ 0 h 4157124"/>
              <a:gd name="connsiteX1" fmla="*/ 4160520 w 4160520"/>
              <a:gd name="connsiteY1" fmla="*/ 2078563 h 4157124"/>
              <a:gd name="connsiteX2" fmla="*/ 2080261 w 4160520"/>
              <a:gd name="connsiteY2" fmla="*/ 4157124 h 4157124"/>
              <a:gd name="connsiteX3" fmla="*/ 0 w 4160520"/>
              <a:gd name="connsiteY3" fmla="*/ 2078563 h 41571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160520" h="4157124">
                <a:moveTo>
                  <a:pt x="2080261" y="0"/>
                </a:moveTo>
                <a:lnTo>
                  <a:pt x="4160520" y="2078563"/>
                </a:lnTo>
                <a:lnTo>
                  <a:pt x="2080261" y="4157124"/>
                </a:lnTo>
                <a:lnTo>
                  <a:pt x="0" y="2078563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55" name="Freeform: Shape 154">
            <a:extLst>
              <a:ext uri="{FF2B5EF4-FFF2-40B4-BE49-F238E27FC236}">
                <a16:creationId xmlns:a16="http://schemas.microsoft.com/office/drawing/2014/main" id="{DB456AC5-2DFE-4E00-B0CE-30AAA2A3D67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447566" y="1"/>
            <a:ext cx="3997403" cy="3295805"/>
          </a:xfrm>
          <a:custGeom>
            <a:avLst/>
            <a:gdLst>
              <a:gd name="connsiteX0" fmla="*/ 1352836 w 4160520"/>
              <a:gd name="connsiteY0" fmla="*/ 0 h 3430293"/>
              <a:gd name="connsiteX1" fmla="*/ 2807685 w 4160520"/>
              <a:gd name="connsiteY1" fmla="*/ 0 h 3430293"/>
              <a:gd name="connsiteX2" fmla="*/ 4160520 w 4160520"/>
              <a:gd name="connsiteY2" fmla="*/ 1351732 h 3430293"/>
              <a:gd name="connsiteX3" fmla="*/ 2080261 w 4160520"/>
              <a:gd name="connsiteY3" fmla="*/ 3430293 h 3430293"/>
              <a:gd name="connsiteX4" fmla="*/ 0 w 4160520"/>
              <a:gd name="connsiteY4" fmla="*/ 1351732 h 34302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160520" h="3430293">
                <a:moveTo>
                  <a:pt x="1352836" y="0"/>
                </a:moveTo>
                <a:lnTo>
                  <a:pt x="2807685" y="0"/>
                </a:lnTo>
                <a:lnTo>
                  <a:pt x="4160520" y="1351732"/>
                </a:lnTo>
                <a:lnTo>
                  <a:pt x="2080261" y="3430293"/>
                </a:lnTo>
                <a:lnTo>
                  <a:pt x="0" y="1351732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1030" name="Picture 6" descr="Sprinting towards net zero at the NWG Innovation Festival 2020 | CGI UK">
            <a:extLst>
              <a:ext uri="{FF2B5EF4-FFF2-40B4-BE49-F238E27FC236}">
                <a16:creationId xmlns:a16="http://schemas.microsoft.com/office/drawing/2014/main" id="{DB0FED58-57A4-93C1-B883-93EE1B5CF45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920853" y="2462263"/>
            <a:ext cx="1376864" cy="16670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7" name="Isosceles Triangle 156">
            <a:extLst>
              <a:ext uri="{FF2B5EF4-FFF2-40B4-BE49-F238E27FC236}">
                <a16:creationId xmlns:a16="http://schemas.microsoft.com/office/drawing/2014/main" id="{D3EB41F8-8868-4FC3-8553-94FEE5A8B81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852972" y="6102888"/>
            <a:ext cx="1510228" cy="755112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9" name="Freeform: Shape 158">
            <a:extLst>
              <a:ext uri="{FF2B5EF4-FFF2-40B4-BE49-F238E27FC236}">
                <a16:creationId xmlns:a16="http://schemas.microsoft.com/office/drawing/2014/main" id="{39671820-9967-4806-B0A7-4944C2A4A5F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5447566" y="3562194"/>
            <a:ext cx="3997403" cy="3295805"/>
          </a:xfrm>
          <a:custGeom>
            <a:avLst/>
            <a:gdLst>
              <a:gd name="connsiteX0" fmla="*/ 1352836 w 4160520"/>
              <a:gd name="connsiteY0" fmla="*/ 0 h 3430293"/>
              <a:gd name="connsiteX1" fmla="*/ 2807685 w 4160520"/>
              <a:gd name="connsiteY1" fmla="*/ 0 h 3430293"/>
              <a:gd name="connsiteX2" fmla="*/ 4160520 w 4160520"/>
              <a:gd name="connsiteY2" fmla="*/ 1351732 h 3430293"/>
              <a:gd name="connsiteX3" fmla="*/ 2080261 w 4160520"/>
              <a:gd name="connsiteY3" fmla="*/ 3430293 h 3430293"/>
              <a:gd name="connsiteX4" fmla="*/ 0 w 4160520"/>
              <a:gd name="connsiteY4" fmla="*/ 1351732 h 34302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160520" h="3430293">
                <a:moveTo>
                  <a:pt x="1352836" y="0"/>
                </a:moveTo>
                <a:lnTo>
                  <a:pt x="2807685" y="0"/>
                </a:lnTo>
                <a:lnTo>
                  <a:pt x="4160520" y="1351732"/>
                </a:lnTo>
                <a:lnTo>
                  <a:pt x="2080261" y="3430293"/>
                </a:lnTo>
                <a:lnTo>
                  <a:pt x="0" y="1351732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9EB97DF-E911-4B6C-EDEE-E9B1E82C9E80}"/>
              </a:ext>
            </a:extLst>
          </p:cNvPr>
          <p:cNvSpPr txBox="1"/>
          <p:nvPr/>
        </p:nvSpPr>
        <p:spPr>
          <a:xfrm>
            <a:off x="6639551" y="1027271"/>
            <a:ext cx="207136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>
                <a:solidFill>
                  <a:srgbClr val="002060"/>
                </a:solidFill>
              </a:rPr>
              <a:t>Alternative technologies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62E87BA-0307-9093-68CF-0156A0A1AC05}"/>
              </a:ext>
            </a:extLst>
          </p:cNvPr>
          <p:cNvSpPr txBox="1"/>
          <p:nvPr/>
        </p:nvSpPr>
        <p:spPr>
          <a:xfrm>
            <a:off x="6450002" y="5200825"/>
            <a:ext cx="20713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>
                <a:solidFill>
                  <a:srgbClr val="002060"/>
                </a:solidFill>
              </a:rPr>
              <a:t>Alternative fuels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0F580E9-1B2B-F6F4-244C-972554861404}"/>
              </a:ext>
            </a:extLst>
          </p:cNvPr>
          <p:cNvSpPr txBox="1"/>
          <p:nvPr/>
        </p:nvSpPr>
        <p:spPr>
          <a:xfrm>
            <a:off x="8777565" y="4084679"/>
            <a:ext cx="183846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>
                <a:solidFill>
                  <a:srgbClr val="00B050"/>
                </a:solidFill>
              </a:rPr>
              <a:t>manufacturing</a:t>
            </a:r>
          </a:p>
        </p:txBody>
      </p:sp>
    </p:spTree>
    <p:extLst>
      <p:ext uri="{BB962C8B-B14F-4D97-AF65-F5344CB8AC3E}">
        <p14:creationId xmlns:p14="http://schemas.microsoft.com/office/powerpoint/2010/main" val="805960272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7" name="Rectangle 26">
            <a:extLst>
              <a:ext uri="{FF2B5EF4-FFF2-40B4-BE49-F238E27FC236}">
                <a16:creationId xmlns:a16="http://schemas.microsoft.com/office/drawing/2014/main" id="{131BAD53-4E89-4F62-BBB7-26359763ED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Freeform: Shape 28">
            <a:extLst>
              <a:ext uri="{FF2B5EF4-FFF2-40B4-BE49-F238E27FC236}">
                <a16:creationId xmlns:a16="http://schemas.microsoft.com/office/drawing/2014/main" id="{62756DA2-40EB-4C6F-B962-5822FFB54FB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5653438" cy="6858000"/>
          </a:xfrm>
          <a:custGeom>
            <a:avLst/>
            <a:gdLst>
              <a:gd name="connsiteX0" fmla="*/ 0 w 6096000"/>
              <a:gd name="connsiteY0" fmla="*/ 0 h 6858000"/>
              <a:gd name="connsiteX1" fmla="*/ 5567517 w 6096000"/>
              <a:gd name="connsiteY1" fmla="*/ 0 h 6858000"/>
              <a:gd name="connsiteX2" fmla="*/ 5566938 w 6096000"/>
              <a:gd name="connsiteY2" fmla="*/ 1705 h 6858000"/>
              <a:gd name="connsiteX3" fmla="*/ 5551594 w 6096000"/>
              <a:gd name="connsiteY3" fmla="*/ 17287 h 6858000"/>
              <a:gd name="connsiteX4" fmla="*/ 5545641 w 6096000"/>
              <a:gd name="connsiteY4" fmla="*/ 130336 h 6858000"/>
              <a:gd name="connsiteX5" fmla="*/ 5538289 w 6096000"/>
              <a:gd name="connsiteY5" fmla="*/ 187093 h 6858000"/>
              <a:gd name="connsiteX6" fmla="*/ 5545790 w 6096000"/>
              <a:gd name="connsiteY6" fmla="*/ 265704 h 6858000"/>
              <a:gd name="connsiteX7" fmla="*/ 5542313 w 6096000"/>
              <a:gd name="connsiteY7" fmla="*/ 354566 h 6858000"/>
              <a:gd name="connsiteX8" fmla="*/ 5524126 w 6096000"/>
              <a:gd name="connsiteY8" fmla="*/ 472000 h 6858000"/>
              <a:gd name="connsiteX9" fmla="*/ 5522170 w 6096000"/>
              <a:gd name="connsiteY9" fmla="*/ 473782 h 6858000"/>
              <a:gd name="connsiteX10" fmla="*/ 5521798 w 6096000"/>
              <a:gd name="connsiteY10" fmla="*/ 491380 h 6858000"/>
              <a:gd name="connsiteX11" fmla="*/ 5536419 w 6096000"/>
              <a:gd name="connsiteY11" fmla="*/ 531675 h 6858000"/>
              <a:gd name="connsiteX12" fmla="*/ 5533435 w 6096000"/>
              <a:gd name="connsiteY12" fmla="*/ 536015 h 6858000"/>
              <a:gd name="connsiteX13" fmla="*/ 5538088 w 6096000"/>
              <a:gd name="connsiteY13" fmla="*/ 572092 h 6858000"/>
              <a:gd name="connsiteX14" fmla="*/ 5536061 w 6096000"/>
              <a:gd name="connsiteY14" fmla="*/ 572511 h 6858000"/>
              <a:gd name="connsiteX15" fmla="*/ 5528218 w 6096000"/>
              <a:gd name="connsiteY15" fmla="*/ 582332 h 6858000"/>
              <a:gd name="connsiteX16" fmla="*/ 5518011 w 6096000"/>
              <a:gd name="connsiteY16" fmla="*/ 601285 h 6858000"/>
              <a:gd name="connsiteX17" fmla="*/ 5473174 w 6096000"/>
              <a:gd name="connsiteY17" fmla="*/ 681608 h 6858000"/>
              <a:gd name="connsiteX18" fmla="*/ 5472963 w 6096000"/>
              <a:gd name="connsiteY18" fmla="*/ 689151 h 6858000"/>
              <a:gd name="connsiteX19" fmla="*/ 5472485 w 6096000"/>
              <a:gd name="connsiteY19" fmla="*/ 689289 h 6858000"/>
              <a:gd name="connsiteX20" fmla="*/ 5471326 w 6096000"/>
              <a:gd name="connsiteY20" fmla="*/ 697222 h 6858000"/>
              <a:gd name="connsiteX21" fmla="*/ 5472164 w 6096000"/>
              <a:gd name="connsiteY21" fmla="*/ 717531 h 6858000"/>
              <a:gd name="connsiteX22" fmla="*/ 5468891 w 6096000"/>
              <a:gd name="connsiteY22" fmla="*/ 722494 h 6858000"/>
              <a:gd name="connsiteX23" fmla="*/ 5463081 w 6096000"/>
              <a:gd name="connsiteY23" fmla="*/ 724368 h 6858000"/>
              <a:gd name="connsiteX24" fmla="*/ 5446981 w 6096000"/>
              <a:gd name="connsiteY24" fmla="*/ 752692 h 6858000"/>
              <a:gd name="connsiteX25" fmla="*/ 5417190 w 6096000"/>
              <a:gd name="connsiteY25" fmla="*/ 816346 h 6858000"/>
              <a:gd name="connsiteX26" fmla="*/ 5388958 w 6096000"/>
              <a:gd name="connsiteY26" fmla="*/ 889417 h 6858000"/>
              <a:gd name="connsiteX27" fmla="*/ 5307044 w 6096000"/>
              <a:gd name="connsiteY27" fmla="*/ 1063288 h 6858000"/>
              <a:gd name="connsiteX28" fmla="*/ 5303837 w 6096000"/>
              <a:gd name="connsiteY28" fmla="*/ 1157176 h 6858000"/>
              <a:gd name="connsiteX29" fmla="*/ 5286494 w 6096000"/>
              <a:gd name="connsiteY29" fmla="*/ 1210776 h 6858000"/>
              <a:gd name="connsiteX30" fmla="*/ 5282463 w 6096000"/>
              <a:gd name="connsiteY30" fmla="*/ 1301993 h 6858000"/>
              <a:gd name="connsiteX31" fmla="*/ 5252235 w 6096000"/>
              <a:gd name="connsiteY31" fmla="*/ 1360879 h 6858000"/>
              <a:gd name="connsiteX32" fmla="*/ 5244497 w 6096000"/>
              <a:gd name="connsiteY32" fmla="*/ 1404045 h 6858000"/>
              <a:gd name="connsiteX33" fmla="*/ 5223823 w 6096000"/>
              <a:gd name="connsiteY33" fmla="*/ 1429568 h 6858000"/>
              <a:gd name="connsiteX34" fmla="*/ 5224851 w 6096000"/>
              <a:gd name="connsiteY34" fmla="*/ 1430305 h 6858000"/>
              <a:gd name="connsiteX35" fmla="*/ 5212394 w 6096000"/>
              <a:gd name="connsiteY35" fmla="*/ 1463304 h 6858000"/>
              <a:gd name="connsiteX36" fmla="*/ 5209958 w 6096000"/>
              <a:gd name="connsiteY36" fmla="*/ 1514846 h 6858000"/>
              <a:gd name="connsiteX37" fmla="*/ 5206417 w 6096000"/>
              <a:gd name="connsiteY37" fmla="*/ 1519731 h 6858000"/>
              <a:gd name="connsiteX38" fmla="*/ 5206640 w 6096000"/>
              <a:gd name="connsiteY38" fmla="*/ 1519929 h 6858000"/>
              <a:gd name="connsiteX39" fmla="*/ 5207632 w 6096000"/>
              <a:gd name="connsiteY39" fmla="*/ 1546022 h 6858000"/>
              <a:gd name="connsiteX40" fmla="*/ 5212030 w 6096000"/>
              <a:gd name="connsiteY40" fmla="*/ 1578752 h 6858000"/>
              <a:gd name="connsiteX41" fmla="*/ 5203533 w 6096000"/>
              <a:gd name="connsiteY41" fmla="*/ 1647555 h 6858000"/>
              <a:gd name="connsiteX42" fmla="*/ 5190877 w 6096000"/>
              <a:gd name="connsiteY42" fmla="*/ 1715685 h 6858000"/>
              <a:gd name="connsiteX43" fmla="*/ 5184235 w 6096000"/>
              <a:gd name="connsiteY43" fmla="*/ 1740358 h 6858000"/>
              <a:gd name="connsiteX44" fmla="*/ 5181475 w 6096000"/>
              <a:gd name="connsiteY44" fmla="*/ 1784314 h 6858000"/>
              <a:gd name="connsiteX45" fmla="*/ 5185845 w 6096000"/>
              <a:gd name="connsiteY45" fmla="*/ 1804434 h 6858000"/>
              <a:gd name="connsiteX46" fmla="*/ 5185068 w 6096000"/>
              <a:gd name="connsiteY46" fmla="*/ 1805316 h 6858000"/>
              <a:gd name="connsiteX47" fmla="*/ 5188593 w 6096000"/>
              <a:gd name="connsiteY47" fmla="*/ 1807109 h 6858000"/>
              <a:gd name="connsiteX48" fmla="*/ 5185920 w 6096000"/>
              <a:gd name="connsiteY48" fmla="*/ 1821003 h 6858000"/>
              <a:gd name="connsiteX49" fmla="*/ 5183543 w 6096000"/>
              <a:gd name="connsiteY49" fmla="*/ 1824832 h 6858000"/>
              <a:gd name="connsiteX50" fmla="*/ 5182235 w 6096000"/>
              <a:gd name="connsiteY50" fmla="*/ 1830429 h 6858000"/>
              <a:gd name="connsiteX51" fmla="*/ 5182525 w 6096000"/>
              <a:gd name="connsiteY51" fmla="*/ 1830569 h 6858000"/>
              <a:gd name="connsiteX52" fmla="*/ 5180663 w 6096000"/>
              <a:gd name="connsiteY52" fmla="*/ 1835810 h 6858000"/>
              <a:gd name="connsiteX53" fmla="*/ 5167452 w 6096000"/>
              <a:gd name="connsiteY53" fmla="*/ 1861483 h 6858000"/>
              <a:gd name="connsiteX54" fmla="*/ 5174266 w 6096000"/>
              <a:gd name="connsiteY54" fmla="*/ 1892417 h 6858000"/>
              <a:gd name="connsiteX55" fmla="*/ 5189262 w 6096000"/>
              <a:gd name="connsiteY55" fmla="*/ 1895114 h 6858000"/>
              <a:gd name="connsiteX56" fmla="*/ 5187100 w 6096000"/>
              <a:gd name="connsiteY56" fmla="*/ 1899379 h 6858000"/>
              <a:gd name="connsiteX57" fmla="*/ 5180471 w 6096000"/>
              <a:gd name="connsiteY57" fmla="*/ 1907867 h 6858000"/>
              <a:gd name="connsiteX58" fmla="*/ 5181361 w 6096000"/>
              <a:gd name="connsiteY58" fmla="*/ 1910265 h 6858000"/>
              <a:gd name="connsiteX59" fmla="*/ 5178268 w 6096000"/>
              <a:gd name="connsiteY59" fmla="*/ 1935584 h 6858000"/>
              <a:gd name="connsiteX60" fmla="*/ 5183619 w 6096000"/>
              <a:gd name="connsiteY60" fmla="*/ 1942021 h 6858000"/>
              <a:gd name="connsiteX61" fmla="*/ 5184480 w 6096000"/>
              <a:gd name="connsiteY61" fmla="*/ 1945112 h 6858000"/>
              <a:gd name="connsiteX62" fmla="*/ 5172776 w 6096000"/>
              <a:gd name="connsiteY62" fmla="*/ 1961162 h 6858000"/>
              <a:gd name="connsiteX63" fmla="*/ 5168513 w 6096000"/>
              <a:gd name="connsiteY63" fmla="*/ 1969445 h 6858000"/>
              <a:gd name="connsiteX64" fmla="*/ 5126597 w 6096000"/>
              <a:gd name="connsiteY64" fmla="*/ 2024270 h 6858000"/>
              <a:gd name="connsiteX65" fmla="*/ 5119528 w 6096000"/>
              <a:gd name="connsiteY65" fmla="*/ 2107942 h 6858000"/>
              <a:gd name="connsiteX66" fmla="*/ 5110356 w 6096000"/>
              <a:gd name="connsiteY66" fmla="*/ 2193455 h 6858000"/>
              <a:gd name="connsiteX67" fmla="*/ 5104992 w 6096000"/>
              <a:gd name="connsiteY67" fmla="*/ 2260088 h 6858000"/>
              <a:gd name="connsiteX68" fmla="*/ 5059439 w 6096000"/>
              <a:gd name="connsiteY68" fmla="*/ 2335735 h 6858000"/>
              <a:gd name="connsiteX69" fmla="*/ 5022061 w 6096000"/>
              <a:gd name="connsiteY69" fmla="*/ 2408995 h 6858000"/>
              <a:gd name="connsiteX70" fmla="*/ 5022253 w 6096000"/>
              <a:gd name="connsiteY70" fmla="*/ 2445869 h 6858000"/>
              <a:gd name="connsiteX71" fmla="*/ 5011426 w 6096000"/>
              <a:gd name="connsiteY71" fmla="*/ 2496499 h 6858000"/>
              <a:gd name="connsiteX72" fmla="*/ 4994224 w 6096000"/>
              <a:gd name="connsiteY72" fmla="*/ 2549900 h 6858000"/>
              <a:gd name="connsiteX73" fmla="*/ 4995245 w 6096000"/>
              <a:gd name="connsiteY73" fmla="*/ 2596456 h 6858000"/>
              <a:gd name="connsiteX74" fmla="*/ 4988570 w 6096000"/>
              <a:gd name="connsiteY74" fmla="*/ 2606088 h 6858000"/>
              <a:gd name="connsiteX75" fmla="*/ 4988371 w 6096000"/>
              <a:gd name="connsiteY75" fmla="*/ 2635351 h 6858000"/>
              <a:gd name="connsiteX76" fmla="*/ 4983212 w 6096000"/>
              <a:gd name="connsiteY76" fmla="*/ 2665666 h 6858000"/>
              <a:gd name="connsiteX77" fmla="*/ 4968234 w 6096000"/>
              <a:gd name="connsiteY77" fmla="*/ 2715895 h 6858000"/>
              <a:gd name="connsiteX78" fmla="*/ 4975888 w 6096000"/>
              <a:gd name="connsiteY78" fmla="*/ 2725052 h 6858000"/>
              <a:gd name="connsiteX79" fmla="*/ 4980195 w 6096000"/>
              <a:gd name="connsiteY79" fmla="*/ 2726489 h 6858000"/>
              <a:gd name="connsiteX80" fmla="*/ 4976218 w 6096000"/>
              <a:gd name="connsiteY80" fmla="*/ 2740278 h 6858000"/>
              <a:gd name="connsiteX81" fmla="*/ 4980571 w 6096000"/>
              <a:gd name="connsiteY81" fmla="*/ 2751112 h 6858000"/>
              <a:gd name="connsiteX82" fmla="*/ 4973893 w 6096000"/>
              <a:gd name="connsiteY82" fmla="*/ 2760208 h 6858000"/>
              <a:gd name="connsiteX83" fmla="*/ 4979005 w 6096000"/>
              <a:gd name="connsiteY83" fmla="*/ 2790136 h 6858000"/>
              <a:gd name="connsiteX84" fmla="*/ 4986137 w 6096000"/>
              <a:gd name="connsiteY84" fmla="*/ 2804183 h 6858000"/>
              <a:gd name="connsiteX85" fmla="*/ 4986175 w 6096000"/>
              <a:gd name="connsiteY85" fmla="*/ 2825860 h 6858000"/>
              <a:gd name="connsiteX86" fmla="*/ 4993936 w 6096000"/>
              <a:gd name="connsiteY86" fmla="*/ 2911749 h 6858000"/>
              <a:gd name="connsiteX87" fmla="*/ 4992563 w 6096000"/>
              <a:gd name="connsiteY87" fmla="*/ 2977278 h 6858000"/>
              <a:gd name="connsiteX88" fmla="*/ 4980516 w 6096000"/>
              <a:gd name="connsiteY88" fmla="*/ 2991092 h 6858000"/>
              <a:gd name="connsiteX89" fmla="*/ 4992801 w 6096000"/>
              <a:gd name="connsiteY89" fmla="*/ 3020247 h 6858000"/>
              <a:gd name="connsiteX90" fmla="*/ 5014805 w 6096000"/>
              <a:gd name="connsiteY90" fmla="*/ 3065434 h 6858000"/>
              <a:gd name="connsiteX91" fmla="*/ 5002733 w 6096000"/>
              <a:gd name="connsiteY91" fmla="*/ 3103777 h 6858000"/>
              <a:gd name="connsiteX92" fmla="*/ 5002941 w 6096000"/>
              <a:gd name="connsiteY92" fmla="*/ 3151828 h 6858000"/>
              <a:gd name="connsiteX93" fmla="*/ 5002883 w 6096000"/>
              <a:gd name="connsiteY93" fmla="*/ 3180546 h 6858000"/>
              <a:gd name="connsiteX94" fmla="*/ 5016711 w 6096000"/>
              <a:gd name="connsiteY94" fmla="*/ 3258677 h 6858000"/>
              <a:gd name="connsiteX95" fmla="*/ 5017918 w 6096000"/>
              <a:gd name="connsiteY95" fmla="*/ 3262610 h 6858000"/>
              <a:gd name="connsiteX96" fmla="*/ 5011672 w 6096000"/>
              <a:gd name="connsiteY96" fmla="*/ 3277179 h 6858000"/>
              <a:gd name="connsiteX97" fmla="*/ 5009344 w 6096000"/>
              <a:gd name="connsiteY97" fmla="*/ 3278130 h 6858000"/>
              <a:gd name="connsiteX98" fmla="*/ 5026770 w 6096000"/>
              <a:gd name="connsiteY98" fmla="*/ 3325671 h 6858000"/>
              <a:gd name="connsiteX99" fmla="*/ 5024571 w 6096000"/>
              <a:gd name="connsiteY99" fmla="*/ 3332072 h 6858000"/>
              <a:gd name="connsiteX100" fmla="*/ 5041705 w 6096000"/>
              <a:gd name="connsiteY100" fmla="*/ 3362948 h 6858000"/>
              <a:gd name="connsiteX101" fmla="*/ 5047477 w 6096000"/>
              <a:gd name="connsiteY101" fmla="*/ 3378959 h 6858000"/>
              <a:gd name="connsiteX102" fmla="*/ 5060758 w 6096000"/>
              <a:gd name="connsiteY102" fmla="*/ 3407057 h 6858000"/>
              <a:gd name="connsiteX103" fmla="*/ 5058968 w 6096000"/>
              <a:gd name="connsiteY103" fmla="*/ 3409825 h 6858000"/>
              <a:gd name="connsiteX104" fmla="*/ 5062667 w 6096000"/>
              <a:gd name="connsiteY104" fmla="*/ 3415218 h 6858000"/>
              <a:gd name="connsiteX105" fmla="*/ 5060928 w 6096000"/>
              <a:gd name="connsiteY105" fmla="*/ 3419880 h 6858000"/>
              <a:gd name="connsiteX106" fmla="*/ 5062923 w 6096000"/>
              <a:gd name="connsiteY106" fmla="*/ 3424545 h 6858000"/>
              <a:gd name="connsiteX107" fmla="*/ 5064623 w 6096000"/>
              <a:gd name="connsiteY107" fmla="*/ 3476412 h 6858000"/>
              <a:gd name="connsiteX108" fmla="*/ 5069684 w 6096000"/>
              <a:gd name="connsiteY108" fmla="*/ 3486850 h 6858000"/>
              <a:gd name="connsiteX109" fmla="*/ 5063339 w 6096000"/>
              <a:gd name="connsiteY109" fmla="*/ 3496391 h 6858000"/>
              <a:gd name="connsiteX110" fmla="*/ 5070139 w 6096000"/>
              <a:gd name="connsiteY110" fmla="*/ 3531201 h 6858000"/>
              <a:gd name="connsiteX111" fmla="*/ 5079896 w 6096000"/>
              <a:gd name="connsiteY111" fmla="*/ 3542019 h 6858000"/>
              <a:gd name="connsiteX112" fmla="*/ 5087540 w 6096000"/>
              <a:gd name="connsiteY112" fmla="*/ 3552249 h 6858000"/>
              <a:gd name="connsiteX113" fmla="*/ 5087902 w 6096000"/>
              <a:gd name="connsiteY113" fmla="*/ 3553678 h 6858000"/>
              <a:gd name="connsiteX114" fmla="*/ 5091509 w 6096000"/>
              <a:gd name="connsiteY114" fmla="*/ 3568021 h 6858000"/>
              <a:gd name="connsiteX115" fmla="*/ 5091934 w 6096000"/>
              <a:gd name="connsiteY115" fmla="*/ 3569719 h 6858000"/>
              <a:gd name="connsiteX116" fmla="*/ 5089362 w 6096000"/>
              <a:gd name="connsiteY116" fmla="*/ 3586412 h 6858000"/>
              <a:gd name="connsiteX117" fmla="*/ 5092358 w 6096000"/>
              <a:gd name="connsiteY117" fmla="*/ 3597336 h 6858000"/>
              <a:gd name="connsiteX118" fmla="*/ 5084254 w 6096000"/>
              <a:gd name="connsiteY118" fmla="*/ 3606007 h 6858000"/>
              <a:gd name="connsiteX119" fmla="*/ 5084281 w 6096000"/>
              <a:gd name="connsiteY119" fmla="*/ 3641228 h 6858000"/>
              <a:gd name="connsiteX120" fmla="*/ 5091848 w 6096000"/>
              <a:gd name="connsiteY120" fmla="*/ 3653088 h 6858000"/>
              <a:gd name="connsiteX121" fmla="*/ 5097436 w 6096000"/>
              <a:gd name="connsiteY121" fmla="*/ 3664114 h 6858000"/>
              <a:gd name="connsiteX122" fmla="*/ 5097518 w 6096000"/>
              <a:gd name="connsiteY122" fmla="*/ 3665569 h 6858000"/>
              <a:gd name="connsiteX123" fmla="*/ 5099829 w 6096000"/>
              <a:gd name="connsiteY123" fmla="*/ 3707357 h 6858000"/>
              <a:gd name="connsiteX124" fmla="*/ 5114696 w 6096000"/>
              <a:gd name="connsiteY124" fmla="*/ 3778166 h 6858000"/>
              <a:gd name="connsiteX125" fmla="*/ 5135379 w 6096000"/>
              <a:gd name="connsiteY125" fmla="*/ 3878222 h 6858000"/>
              <a:gd name="connsiteX126" fmla="*/ 5130138 w 6096000"/>
              <a:gd name="connsiteY126" fmla="*/ 4048117 h 6858000"/>
              <a:gd name="connsiteX127" fmla="*/ 5090040 w 6096000"/>
              <a:gd name="connsiteY127" fmla="*/ 4219510 h 6858000"/>
              <a:gd name="connsiteX128" fmla="*/ 5092812 w 6096000"/>
              <a:gd name="connsiteY128" fmla="*/ 4411258 h 6858000"/>
              <a:gd name="connsiteX129" fmla="*/ 5084599 w 6096000"/>
              <a:gd name="connsiteY129" fmla="*/ 4488531 h 6858000"/>
              <a:gd name="connsiteX130" fmla="*/ 5084072 w 6096000"/>
              <a:gd name="connsiteY130" fmla="*/ 4539168 h 6858000"/>
              <a:gd name="connsiteX131" fmla="*/ 5068936 w 6096000"/>
              <a:gd name="connsiteY131" fmla="*/ 4625153 h 6858000"/>
              <a:gd name="connsiteX132" fmla="*/ 5059114 w 6096000"/>
              <a:gd name="connsiteY132" fmla="*/ 4733115 h 6858000"/>
              <a:gd name="connsiteX133" fmla="*/ 5037209 w 6096000"/>
              <a:gd name="connsiteY133" fmla="*/ 4844323 h 6858000"/>
              <a:gd name="connsiteX134" fmla="*/ 5020638 w 6096000"/>
              <a:gd name="connsiteY134" fmla="*/ 4877992 h 6858000"/>
              <a:gd name="connsiteX135" fmla="*/ 5006413 w 6096000"/>
              <a:gd name="connsiteY135" fmla="*/ 4925805 h 6858000"/>
              <a:gd name="connsiteX136" fmla="*/ 4971037 w 6096000"/>
              <a:gd name="connsiteY136" fmla="*/ 5009272 h 6858000"/>
              <a:gd name="connsiteX137" fmla="*/ 4963105 w 6096000"/>
              <a:gd name="connsiteY137" fmla="*/ 5111369 h 6858000"/>
              <a:gd name="connsiteX138" fmla="*/ 4976341 w 6096000"/>
              <a:gd name="connsiteY138" fmla="*/ 5210876 h 6858000"/>
              <a:gd name="connsiteX139" fmla="*/ 4980617 w 6096000"/>
              <a:gd name="connsiteY139" fmla="*/ 5269726 h 6858000"/>
              <a:gd name="connsiteX140" fmla="*/ 4997733 w 6096000"/>
              <a:gd name="connsiteY140" fmla="*/ 5464225 h 6858000"/>
              <a:gd name="connsiteX141" fmla="*/ 5001400 w 6096000"/>
              <a:gd name="connsiteY141" fmla="*/ 5594585 h 6858000"/>
              <a:gd name="connsiteX142" fmla="*/ 4983700 w 6096000"/>
              <a:gd name="connsiteY142" fmla="*/ 5667896 h 6858000"/>
              <a:gd name="connsiteX143" fmla="*/ 4968506 w 6096000"/>
              <a:gd name="connsiteY143" fmla="*/ 5769225 h 6858000"/>
              <a:gd name="connsiteX144" fmla="*/ 4969765 w 6096000"/>
              <a:gd name="connsiteY144" fmla="*/ 5823324 h 6858000"/>
              <a:gd name="connsiteX145" fmla="*/ 4966129 w 6096000"/>
              <a:gd name="connsiteY145" fmla="*/ 5862699 h 6858000"/>
              <a:gd name="connsiteX146" fmla="*/ 4970695 w 6096000"/>
              <a:gd name="connsiteY146" fmla="*/ 5906467 h 6858000"/>
              <a:gd name="connsiteX147" fmla="*/ 4991568 w 6096000"/>
              <a:gd name="connsiteY147" fmla="*/ 5939847 h 6858000"/>
              <a:gd name="connsiteX148" fmla="*/ 4986815 w 6096000"/>
              <a:gd name="connsiteY148" fmla="*/ 5973994 h 6858000"/>
              <a:gd name="connsiteX149" fmla="*/ 4987776 w 6096000"/>
              <a:gd name="connsiteY149" fmla="*/ 6089693 h 6858000"/>
              <a:gd name="connsiteX150" fmla="*/ 4991621 w 6096000"/>
              <a:gd name="connsiteY150" fmla="*/ 6224938 h 6858000"/>
              <a:gd name="connsiteX151" fmla="*/ 5017157 w 6096000"/>
              <a:gd name="connsiteY151" fmla="*/ 6370251 h 6858000"/>
              <a:gd name="connsiteX152" fmla="*/ 5040797 w 6096000"/>
              <a:gd name="connsiteY152" fmla="*/ 6541313 h 6858000"/>
              <a:gd name="connsiteX153" fmla="*/ 5045375 w 6096000"/>
              <a:gd name="connsiteY153" fmla="*/ 6640957 h 6858000"/>
              <a:gd name="connsiteX154" fmla="*/ 5058442 w 6096000"/>
              <a:gd name="connsiteY154" fmla="*/ 6705297 h 6858000"/>
              <a:gd name="connsiteX155" fmla="*/ 5071125 w 6096000"/>
              <a:gd name="connsiteY155" fmla="*/ 6759582 h 6858000"/>
              <a:gd name="connsiteX156" fmla="*/ 5069172 w 6096000"/>
              <a:gd name="connsiteY156" fmla="*/ 6817746 h 6858000"/>
              <a:gd name="connsiteX157" fmla="*/ 5072322 w 6096000"/>
              <a:gd name="connsiteY157" fmla="*/ 6843646 h 6858000"/>
              <a:gd name="connsiteX158" fmla="*/ 5091388 w 6096000"/>
              <a:gd name="connsiteY158" fmla="*/ 6857998 h 6858000"/>
              <a:gd name="connsiteX159" fmla="*/ 6096000 w 6096000"/>
              <a:gd name="connsiteY159" fmla="*/ 6857998 h 6858000"/>
              <a:gd name="connsiteX160" fmla="*/ 6096000 w 6096000"/>
              <a:gd name="connsiteY160" fmla="*/ 6858000 h 6858000"/>
              <a:gd name="connsiteX161" fmla="*/ 0 w 6096000"/>
              <a:gd name="connsiteY161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</a:cxnLst>
            <a:rect l="l" t="t" r="r" b="b"/>
            <a:pathLst>
              <a:path w="6096000" h="6858000">
                <a:moveTo>
                  <a:pt x="0" y="0"/>
                </a:moveTo>
                <a:lnTo>
                  <a:pt x="5567517" y="0"/>
                </a:lnTo>
                <a:lnTo>
                  <a:pt x="5566938" y="1705"/>
                </a:lnTo>
                <a:cubicBezTo>
                  <a:pt x="5563126" y="8440"/>
                  <a:pt x="5558112" y="13784"/>
                  <a:pt x="5551594" y="17287"/>
                </a:cubicBezTo>
                <a:cubicBezTo>
                  <a:pt x="5562364" y="82036"/>
                  <a:pt x="5510349" y="69804"/>
                  <a:pt x="5545641" y="130336"/>
                </a:cubicBezTo>
                <a:cubicBezTo>
                  <a:pt x="5526953" y="117589"/>
                  <a:pt x="5536978" y="162458"/>
                  <a:pt x="5538289" y="187093"/>
                </a:cubicBezTo>
                <a:cubicBezTo>
                  <a:pt x="5536205" y="226511"/>
                  <a:pt x="5545722" y="205530"/>
                  <a:pt x="5545790" y="265704"/>
                </a:cubicBezTo>
                <a:cubicBezTo>
                  <a:pt x="5542296" y="317533"/>
                  <a:pt x="5543813" y="325288"/>
                  <a:pt x="5542313" y="354566"/>
                </a:cubicBezTo>
                <a:lnTo>
                  <a:pt x="5524126" y="472000"/>
                </a:lnTo>
                <a:lnTo>
                  <a:pt x="5522170" y="473782"/>
                </a:lnTo>
                <a:cubicBezTo>
                  <a:pt x="5517847" y="482008"/>
                  <a:pt x="5518682" y="487340"/>
                  <a:pt x="5521798" y="491380"/>
                </a:cubicBezTo>
                <a:lnTo>
                  <a:pt x="5536419" y="531675"/>
                </a:lnTo>
                <a:lnTo>
                  <a:pt x="5533435" y="536015"/>
                </a:lnTo>
                <a:lnTo>
                  <a:pt x="5538088" y="572092"/>
                </a:lnTo>
                <a:lnTo>
                  <a:pt x="5536061" y="572511"/>
                </a:lnTo>
                <a:cubicBezTo>
                  <a:pt x="5531611" y="574271"/>
                  <a:pt x="5528529" y="577121"/>
                  <a:pt x="5528218" y="582332"/>
                </a:cubicBezTo>
                <a:cubicBezTo>
                  <a:pt x="5498002" y="573171"/>
                  <a:pt x="5516262" y="585107"/>
                  <a:pt x="5518011" y="601285"/>
                </a:cubicBezTo>
                <a:cubicBezTo>
                  <a:pt x="5508838" y="617831"/>
                  <a:pt x="5480684" y="666964"/>
                  <a:pt x="5473174" y="681608"/>
                </a:cubicBezTo>
                <a:cubicBezTo>
                  <a:pt x="5473102" y="684122"/>
                  <a:pt x="5473033" y="686637"/>
                  <a:pt x="5472963" y="689151"/>
                </a:cubicBezTo>
                <a:lnTo>
                  <a:pt x="5472485" y="689289"/>
                </a:lnTo>
                <a:cubicBezTo>
                  <a:pt x="5471434" y="690905"/>
                  <a:pt x="5470986" y="693376"/>
                  <a:pt x="5471326" y="697222"/>
                </a:cubicBezTo>
                <a:cubicBezTo>
                  <a:pt x="5471606" y="703992"/>
                  <a:pt x="5471884" y="710761"/>
                  <a:pt x="5472164" y="717531"/>
                </a:cubicBezTo>
                <a:lnTo>
                  <a:pt x="5468891" y="722494"/>
                </a:lnTo>
                <a:lnTo>
                  <a:pt x="5463081" y="724368"/>
                </a:lnTo>
                <a:lnTo>
                  <a:pt x="5446981" y="752692"/>
                </a:lnTo>
                <a:cubicBezTo>
                  <a:pt x="5454691" y="764380"/>
                  <a:pt x="5422719" y="808083"/>
                  <a:pt x="5417190" y="816346"/>
                </a:cubicBezTo>
                <a:lnTo>
                  <a:pt x="5388958" y="889417"/>
                </a:lnTo>
                <a:cubicBezTo>
                  <a:pt x="5320491" y="969963"/>
                  <a:pt x="5321907" y="1005331"/>
                  <a:pt x="5307044" y="1063288"/>
                </a:cubicBezTo>
                <a:cubicBezTo>
                  <a:pt x="5313332" y="1111028"/>
                  <a:pt x="5317096" y="1110140"/>
                  <a:pt x="5303837" y="1157176"/>
                </a:cubicBezTo>
                <a:cubicBezTo>
                  <a:pt x="5301103" y="1192124"/>
                  <a:pt x="5301884" y="1197232"/>
                  <a:pt x="5286494" y="1210776"/>
                </a:cubicBezTo>
                <a:lnTo>
                  <a:pt x="5282463" y="1301993"/>
                </a:lnTo>
                <a:lnTo>
                  <a:pt x="5252235" y="1360879"/>
                </a:lnTo>
                <a:lnTo>
                  <a:pt x="5244497" y="1404045"/>
                </a:lnTo>
                <a:lnTo>
                  <a:pt x="5223823" y="1429568"/>
                </a:lnTo>
                <a:lnTo>
                  <a:pt x="5224851" y="1430305"/>
                </a:lnTo>
                <a:cubicBezTo>
                  <a:pt x="5226697" y="1432466"/>
                  <a:pt x="5214738" y="1459891"/>
                  <a:pt x="5212394" y="1463304"/>
                </a:cubicBezTo>
                <a:cubicBezTo>
                  <a:pt x="5209912" y="1477394"/>
                  <a:pt x="5213027" y="1501295"/>
                  <a:pt x="5209958" y="1514846"/>
                </a:cubicBezTo>
                <a:lnTo>
                  <a:pt x="5206417" y="1519731"/>
                </a:lnTo>
                <a:lnTo>
                  <a:pt x="5206640" y="1519929"/>
                </a:lnTo>
                <a:cubicBezTo>
                  <a:pt x="5206490" y="1521210"/>
                  <a:pt x="5209710" y="1543635"/>
                  <a:pt x="5207632" y="1546022"/>
                </a:cubicBezTo>
                <a:lnTo>
                  <a:pt x="5212030" y="1578752"/>
                </a:lnTo>
                <a:cubicBezTo>
                  <a:pt x="5206147" y="1605585"/>
                  <a:pt x="5226381" y="1622803"/>
                  <a:pt x="5203533" y="1647555"/>
                </a:cubicBezTo>
                <a:cubicBezTo>
                  <a:pt x="5198128" y="1672675"/>
                  <a:pt x="5203213" y="1694404"/>
                  <a:pt x="5190877" y="1715685"/>
                </a:cubicBezTo>
                <a:cubicBezTo>
                  <a:pt x="5196815" y="1724301"/>
                  <a:pt x="5198098" y="1732435"/>
                  <a:pt x="5184235" y="1740358"/>
                </a:cubicBezTo>
                <a:cubicBezTo>
                  <a:pt x="5182625" y="1763793"/>
                  <a:pt x="5198368" y="1769422"/>
                  <a:pt x="5181475" y="1784314"/>
                </a:cubicBezTo>
                <a:cubicBezTo>
                  <a:pt x="5205987" y="1797417"/>
                  <a:pt x="5195246" y="1798221"/>
                  <a:pt x="5185845" y="1804434"/>
                </a:cubicBezTo>
                <a:lnTo>
                  <a:pt x="5185068" y="1805316"/>
                </a:lnTo>
                <a:lnTo>
                  <a:pt x="5188593" y="1807109"/>
                </a:lnTo>
                <a:lnTo>
                  <a:pt x="5185920" y="1821003"/>
                </a:lnTo>
                <a:lnTo>
                  <a:pt x="5183543" y="1824832"/>
                </a:lnTo>
                <a:cubicBezTo>
                  <a:pt x="5182284" y="1827468"/>
                  <a:pt x="5181937" y="1829219"/>
                  <a:pt x="5182235" y="1830429"/>
                </a:cubicBezTo>
                <a:lnTo>
                  <a:pt x="5182525" y="1830569"/>
                </a:lnTo>
                <a:lnTo>
                  <a:pt x="5180663" y="1835810"/>
                </a:lnTo>
                <a:cubicBezTo>
                  <a:pt x="5176779" y="1844665"/>
                  <a:pt x="5172297" y="1853278"/>
                  <a:pt x="5167452" y="1861483"/>
                </a:cubicBezTo>
                <a:cubicBezTo>
                  <a:pt x="5179827" y="1866643"/>
                  <a:pt x="5166788" y="1884999"/>
                  <a:pt x="5174266" y="1892417"/>
                </a:cubicBezTo>
                <a:lnTo>
                  <a:pt x="5189262" y="1895114"/>
                </a:lnTo>
                <a:lnTo>
                  <a:pt x="5187100" y="1899379"/>
                </a:lnTo>
                <a:lnTo>
                  <a:pt x="5180471" y="1907867"/>
                </a:lnTo>
                <a:cubicBezTo>
                  <a:pt x="5179609" y="1909162"/>
                  <a:pt x="5179647" y="1909994"/>
                  <a:pt x="5181361" y="1910265"/>
                </a:cubicBezTo>
                <a:cubicBezTo>
                  <a:pt x="5180995" y="1914884"/>
                  <a:pt x="5177893" y="1930292"/>
                  <a:pt x="5178268" y="1935584"/>
                </a:cubicBezTo>
                <a:lnTo>
                  <a:pt x="5183619" y="1942021"/>
                </a:lnTo>
                <a:lnTo>
                  <a:pt x="5184480" y="1945112"/>
                </a:lnTo>
                <a:lnTo>
                  <a:pt x="5172776" y="1961162"/>
                </a:lnTo>
                <a:lnTo>
                  <a:pt x="5168513" y="1969445"/>
                </a:lnTo>
                <a:lnTo>
                  <a:pt x="5126597" y="2024270"/>
                </a:lnTo>
                <a:lnTo>
                  <a:pt x="5119528" y="2107942"/>
                </a:lnTo>
                <a:cubicBezTo>
                  <a:pt x="5089290" y="2138038"/>
                  <a:pt x="5110415" y="2159228"/>
                  <a:pt x="5110356" y="2193455"/>
                </a:cubicBezTo>
                <a:cubicBezTo>
                  <a:pt x="5101302" y="2220953"/>
                  <a:pt x="5110381" y="2224200"/>
                  <a:pt x="5104992" y="2260088"/>
                </a:cubicBezTo>
                <a:cubicBezTo>
                  <a:pt x="5096504" y="2291744"/>
                  <a:pt x="5078225" y="2299003"/>
                  <a:pt x="5059439" y="2335735"/>
                </a:cubicBezTo>
                <a:cubicBezTo>
                  <a:pt x="5029465" y="2329020"/>
                  <a:pt x="5058046" y="2407546"/>
                  <a:pt x="5022061" y="2408995"/>
                </a:cubicBezTo>
                <a:cubicBezTo>
                  <a:pt x="5023289" y="2413465"/>
                  <a:pt x="5019654" y="2441580"/>
                  <a:pt x="5022253" y="2445869"/>
                </a:cubicBezTo>
                <a:cubicBezTo>
                  <a:pt x="5022440" y="2449625"/>
                  <a:pt x="5011241" y="2492743"/>
                  <a:pt x="5011426" y="2496499"/>
                </a:cubicBezTo>
                <a:lnTo>
                  <a:pt x="4994224" y="2549900"/>
                </a:lnTo>
                <a:cubicBezTo>
                  <a:pt x="4992353" y="2564757"/>
                  <a:pt x="4998952" y="2582253"/>
                  <a:pt x="4995245" y="2596456"/>
                </a:cubicBezTo>
                <a:lnTo>
                  <a:pt x="4988570" y="2606088"/>
                </a:lnTo>
                <a:cubicBezTo>
                  <a:pt x="4988504" y="2615842"/>
                  <a:pt x="4988436" y="2625597"/>
                  <a:pt x="4988371" y="2635351"/>
                </a:cubicBezTo>
                <a:lnTo>
                  <a:pt x="4983212" y="2665666"/>
                </a:lnTo>
                <a:lnTo>
                  <a:pt x="4968234" y="2715895"/>
                </a:lnTo>
                <a:lnTo>
                  <a:pt x="4975888" y="2725052"/>
                </a:lnTo>
                <a:lnTo>
                  <a:pt x="4980195" y="2726489"/>
                </a:lnTo>
                <a:lnTo>
                  <a:pt x="4976218" y="2740278"/>
                </a:lnTo>
                <a:lnTo>
                  <a:pt x="4980571" y="2751112"/>
                </a:lnTo>
                <a:lnTo>
                  <a:pt x="4973893" y="2760208"/>
                </a:lnTo>
                <a:lnTo>
                  <a:pt x="4979005" y="2790136"/>
                </a:lnTo>
                <a:lnTo>
                  <a:pt x="4986137" y="2804183"/>
                </a:lnTo>
                <a:cubicBezTo>
                  <a:pt x="4986150" y="2811409"/>
                  <a:pt x="4986162" y="2818634"/>
                  <a:pt x="4986175" y="2825860"/>
                </a:cubicBezTo>
                <a:cubicBezTo>
                  <a:pt x="4987474" y="2843788"/>
                  <a:pt x="4992871" y="2886513"/>
                  <a:pt x="4993936" y="2911749"/>
                </a:cubicBezTo>
                <a:cubicBezTo>
                  <a:pt x="4993313" y="2946689"/>
                  <a:pt x="4980300" y="2954448"/>
                  <a:pt x="4992563" y="2977278"/>
                </a:cubicBezTo>
                <a:cubicBezTo>
                  <a:pt x="4985688" y="2983455"/>
                  <a:pt x="4982051" y="2987749"/>
                  <a:pt x="4980516" y="2991092"/>
                </a:cubicBezTo>
                <a:cubicBezTo>
                  <a:pt x="4975910" y="3001119"/>
                  <a:pt x="4990216" y="3002537"/>
                  <a:pt x="4992801" y="3020247"/>
                </a:cubicBezTo>
                <a:cubicBezTo>
                  <a:pt x="4998517" y="3032637"/>
                  <a:pt x="5013148" y="3051512"/>
                  <a:pt x="5014805" y="3065434"/>
                </a:cubicBezTo>
                <a:cubicBezTo>
                  <a:pt x="4998836" y="3057428"/>
                  <a:pt x="5016840" y="3105196"/>
                  <a:pt x="5002733" y="3103777"/>
                </a:cubicBezTo>
                <a:cubicBezTo>
                  <a:pt x="5022381" y="3124610"/>
                  <a:pt x="4997365" y="3128169"/>
                  <a:pt x="5002941" y="3151828"/>
                </a:cubicBezTo>
                <a:cubicBezTo>
                  <a:pt x="5010264" y="3163902"/>
                  <a:pt x="5011356" y="3171780"/>
                  <a:pt x="5002883" y="3180546"/>
                </a:cubicBezTo>
                <a:cubicBezTo>
                  <a:pt x="5038586" y="3236545"/>
                  <a:pt x="5003723" y="3210316"/>
                  <a:pt x="5016711" y="3258677"/>
                </a:cubicBezTo>
                <a:lnTo>
                  <a:pt x="5017918" y="3262610"/>
                </a:lnTo>
                <a:lnTo>
                  <a:pt x="5011672" y="3277179"/>
                </a:lnTo>
                <a:lnTo>
                  <a:pt x="5009344" y="3278130"/>
                </a:lnTo>
                <a:lnTo>
                  <a:pt x="5026770" y="3325671"/>
                </a:lnTo>
                <a:lnTo>
                  <a:pt x="5024571" y="3332072"/>
                </a:lnTo>
                <a:lnTo>
                  <a:pt x="5041705" y="3362948"/>
                </a:lnTo>
                <a:lnTo>
                  <a:pt x="5047477" y="3378959"/>
                </a:lnTo>
                <a:lnTo>
                  <a:pt x="5060758" y="3407057"/>
                </a:lnTo>
                <a:lnTo>
                  <a:pt x="5058968" y="3409825"/>
                </a:lnTo>
                <a:lnTo>
                  <a:pt x="5062667" y="3415218"/>
                </a:lnTo>
                <a:lnTo>
                  <a:pt x="5060928" y="3419880"/>
                </a:lnTo>
                <a:lnTo>
                  <a:pt x="5062923" y="3424545"/>
                </a:lnTo>
                <a:cubicBezTo>
                  <a:pt x="5063537" y="3433967"/>
                  <a:pt x="5063494" y="3466028"/>
                  <a:pt x="5064623" y="3476412"/>
                </a:cubicBezTo>
                <a:lnTo>
                  <a:pt x="5069684" y="3486850"/>
                </a:lnTo>
                <a:lnTo>
                  <a:pt x="5063339" y="3496391"/>
                </a:lnTo>
                <a:lnTo>
                  <a:pt x="5070139" y="3531201"/>
                </a:lnTo>
                <a:lnTo>
                  <a:pt x="5079896" y="3542019"/>
                </a:lnTo>
                <a:lnTo>
                  <a:pt x="5087540" y="3552249"/>
                </a:lnTo>
                <a:lnTo>
                  <a:pt x="5087902" y="3553678"/>
                </a:lnTo>
                <a:lnTo>
                  <a:pt x="5091509" y="3568021"/>
                </a:lnTo>
                <a:lnTo>
                  <a:pt x="5091934" y="3569719"/>
                </a:lnTo>
                <a:lnTo>
                  <a:pt x="5089362" y="3586412"/>
                </a:lnTo>
                <a:lnTo>
                  <a:pt x="5092358" y="3597336"/>
                </a:lnTo>
                <a:lnTo>
                  <a:pt x="5084254" y="3606007"/>
                </a:lnTo>
                <a:cubicBezTo>
                  <a:pt x="5084262" y="3617747"/>
                  <a:pt x="5084273" y="3629488"/>
                  <a:pt x="5084281" y="3641228"/>
                </a:cubicBezTo>
                <a:lnTo>
                  <a:pt x="5091848" y="3653088"/>
                </a:lnTo>
                <a:lnTo>
                  <a:pt x="5097436" y="3664114"/>
                </a:lnTo>
                <a:cubicBezTo>
                  <a:pt x="5097463" y="3664599"/>
                  <a:pt x="5097491" y="3665084"/>
                  <a:pt x="5097518" y="3665569"/>
                </a:cubicBezTo>
                <a:cubicBezTo>
                  <a:pt x="5097915" y="3672776"/>
                  <a:pt x="5096966" y="3688591"/>
                  <a:pt x="5099829" y="3707357"/>
                </a:cubicBezTo>
                <a:cubicBezTo>
                  <a:pt x="5100505" y="3724716"/>
                  <a:pt x="5118078" y="3760234"/>
                  <a:pt x="5114696" y="3778166"/>
                </a:cubicBezTo>
                <a:cubicBezTo>
                  <a:pt x="5141627" y="3845122"/>
                  <a:pt x="5125427" y="3821305"/>
                  <a:pt x="5135379" y="3878222"/>
                </a:cubicBezTo>
                <a:cubicBezTo>
                  <a:pt x="5161519" y="3905047"/>
                  <a:pt x="5125417" y="4015047"/>
                  <a:pt x="5130138" y="4048117"/>
                </a:cubicBezTo>
                <a:cubicBezTo>
                  <a:pt x="5081804" y="4192084"/>
                  <a:pt x="5096262" y="4158987"/>
                  <a:pt x="5090040" y="4219510"/>
                </a:cubicBezTo>
                <a:cubicBezTo>
                  <a:pt x="5104553" y="4280033"/>
                  <a:pt x="5065380" y="4345686"/>
                  <a:pt x="5092812" y="4411258"/>
                </a:cubicBezTo>
                <a:cubicBezTo>
                  <a:pt x="5090630" y="4437329"/>
                  <a:pt x="5083878" y="4473140"/>
                  <a:pt x="5084599" y="4488531"/>
                </a:cubicBezTo>
                <a:cubicBezTo>
                  <a:pt x="5084423" y="4505410"/>
                  <a:pt x="5084248" y="4522289"/>
                  <a:pt x="5084072" y="4539168"/>
                </a:cubicBezTo>
                <a:cubicBezTo>
                  <a:pt x="5072114" y="4567830"/>
                  <a:pt x="5064305" y="4588197"/>
                  <a:pt x="5068936" y="4625153"/>
                </a:cubicBezTo>
                <a:cubicBezTo>
                  <a:pt x="5077433" y="4662889"/>
                  <a:pt x="5065899" y="4679357"/>
                  <a:pt x="5059114" y="4733115"/>
                </a:cubicBezTo>
                <a:cubicBezTo>
                  <a:pt x="5068687" y="4752352"/>
                  <a:pt x="5055370" y="4832308"/>
                  <a:pt x="5037209" y="4844323"/>
                </a:cubicBezTo>
                <a:cubicBezTo>
                  <a:pt x="5033444" y="4857054"/>
                  <a:pt x="5040194" y="4871554"/>
                  <a:pt x="5020638" y="4877992"/>
                </a:cubicBezTo>
                <a:cubicBezTo>
                  <a:pt x="4997151" y="4888353"/>
                  <a:pt x="5034418" y="4931200"/>
                  <a:pt x="5006413" y="4925805"/>
                </a:cubicBezTo>
                <a:cubicBezTo>
                  <a:pt x="5031964" y="4956261"/>
                  <a:pt x="4982840" y="4982633"/>
                  <a:pt x="4971037" y="5009272"/>
                </a:cubicBezTo>
                <a:cubicBezTo>
                  <a:pt x="4973259" y="5034036"/>
                  <a:pt x="4968375" y="5053859"/>
                  <a:pt x="4963105" y="5111369"/>
                </a:cubicBezTo>
                <a:cubicBezTo>
                  <a:pt x="4973224" y="5141336"/>
                  <a:pt x="4937413" y="5161742"/>
                  <a:pt x="4976341" y="5210876"/>
                </a:cubicBezTo>
                <a:cubicBezTo>
                  <a:pt x="4972455" y="5212581"/>
                  <a:pt x="4977054" y="5227501"/>
                  <a:pt x="4980617" y="5269726"/>
                </a:cubicBezTo>
                <a:cubicBezTo>
                  <a:pt x="4984182" y="5311951"/>
                  <a:pt x="4990390" y="5400671"/>
                  <a:pt x="4997733" y="5464225"/>
                </a:cubicBezTo>
                <a:cubicBezTo>
                  <a:pt x="5001765" y="5536542"/>
                  <a:pt x="4990225" y="5517959"/>
                  <a:pt x="5001400" y="5594585"/>
                </a:cubicBezTo>
                <a:cubicBezTo>
                  <a:pt x="4999908" y="5619318"/>
                  <a:pt x="4974042" y="5647975"/>
                  <a:pt x="4983700" y="5667896"/>
                </a:cubicBezTo>
                <a:cubicBezTo>
                  <a:pt x="4976834" y="5696311"/>
                  <a:pt x="4975579" y="5738356"/>
                  <a:pt x="4968506" y="5769225"/>
                </a:cubicBezTo>
                <a:cubicBezTo>
                  <a:pt x="4968926" y="5787258"/>
                  <a:pt x="4969344" y="5805291"/>
                  <a:pt x="4969765" y="5823324"/>
                </a:cubicBezTo>
                <a:cubicBezTo>
                  <a:pt x="4966122" y="5853058"/>
                  <a:pt x="4965608" y="5838948"/>
                  <a:pt x="4966129" y="5862699"/>
                </a:cubicBezTo>
                <a:lnTo>
                  <a:pt x="4970695" y="5906467"/>
                </a:lnTo>
                <a:lnTo>
                  <a:pt x="4991568" y="5939847"/>
                </a:lnTo>
                <a:cubicBezTo>
                  <a:pt x="4998848" y="5955713"/>
                  <a:pt x="4974731" y="5940131"/>
                  <a:pt x="4986815" y="5973994"/>
                </a:cubicBezTo>
                <a:cubicBezTo>
                  <a:pt x="4961187" y="5997051"/>
                  <a:pt x="4983444" y="6032039"/>
                  <a:pt x="4987776" y="6089693"/>
                </a:cubicBezTo>
                <a:lnTo>
                  <a:pt x="4991621" y="6224938"/>
                </a:lnTo>
                <a:cubicBezTo>
                  <a:pt x="4988442" y="6270972"/>
                  <a:pt x="5008962" y="6317522"/>
                  <a:pt x="5017157" y="6370251"/>
                </a:cubicBezTo>
                <a:cubicBezTo>
                  <a:pt x="5025353" y="6422980"/>
                  <a:pt x="5039938" y="6490855"/>
                  <a:pt x="5040797" y="6541313"/>
                </a:cubicBezTo>
                <a:cubicBezTo>
                  <a:pt x="5039898" y="6576319"/>
                  <a:pt x="5031912" y="6591883"/>
                  <a:pt x="5045375" y="6640957"/>
                </a:cubicBezTo>
                <a:cubicBezTo>
                  <a:pt x="5057505" y="6669536"/>
                  <a:pt x="5052276" y="6675394"/>
                  <a:pt x="5058442" y="6705297"/>
                </a:cubicBezTo>
                <a:cubicBezTo>
                  <a:pt x="5057367" y="6727133"/>
                  <a:pt x="5067901" y="6732087"/>
                  <a:pt x="5071125" y="6759582"/>
                </a:cubicBezTo>
                <a:cubicBezTo>
                  <a:pt x="5055614" y="6796071"/>
                  <a:pt x="5051656" y="6769544"/>
                  <a:pt x="5069172" y="6817746"/>
                </a:cubicBezTo>
                <a:cubicBezTo>
                  <a:pt x="5060956" y="6828354"/>
                  <a:pt x="5064525" y="6836369"/>
                  <a:pt x="5072322" y="6843646"/>
                </a:cubicBezTo>
                <a:lnTo>
                  <a:pt x="5091388" y="6857998"/>
                </a:lnTo>
                <a:lnTo>
                  <a:pt x="6096000" y="6857998"/>
                </a:lnTo>
                <a:lnTo>
                  <a:pt x="6096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rgbClr val="82766A">
              <a:alpha val="1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952A46B-A1A3-A771-02FB-73F186AA171B}"/>
              </a:ext>
            </a:extLst>
          </p:cNvPr>
          <p:cNvSpPr txBox="1"/>
          <p:nvPr/>
        </p:nvSpPr>
        <p:spPr>
          <a:xfrm rot="5400000">
            <a:off x="5222551" y="-2995975"/>
            <a:ext cx="861774" cy="6853736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r>
              <a:rPr lang="en-GB" sz="4400" b="1" dirty="0">
                <a:solidFill>
                  <a:srgbClr val="0070C0"/>
                </a:solidFill>
              </a:rPr>
              <a:t>Case Study 3 – Interventions 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D6FAF8B-4E88-ABC2-191C-B2DE4398F71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5359" t="28876" r="25456" b="15949"/>
          <a:stretch/>
        </p:blipFill>
        <p:spPr>
          <a:xfrm>
            <a:off x="0" y="861775"/>
            <a:ext cx="6384284" cy="4028497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71869536-DF49-7F90-2919-0DC50240105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5193" t="21231" r="25042" b="17127"/>
          <a:stretch/>
        </p:blipFill>
        <p:spPr>
          <a:xfrm>
            <a:off x="6025838" y="2661259"/>
            <a:ext cx="5900545" cy="4111146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B6050901-9AC4-6A13-CDA1-7D5558809E01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50219" r="49992" b="13222"/>
          <a:stretch/>
        </p:blipFill>
        <p:spPr>
          <a:xfrm>
            <a:off x="8428761" y="748143"/>
            <a:ext cx="3175532" cy="1548039"/>
          </a:xfrm>
          <a:prstGeom prst="rect">
            <a:avLst/>
          </a:prstGeom>
        </p:spPr>
      </p:pic>
      <p:sp>
        <p:nvSpPr>
          <p:cNvPr id="7" name="Arrow: Right 6">
            <a:extLst>
              <a:ext uri="{FF2B5EF4-FFF2-40B4-BE49-F238E27FC236}">
                <a16:creationId xmlns:a16="http://schemas.microsoft.com/office/drawing/2014/main" id="{5E0DDFAA-0806-6AE8-CCC1-0EE71E17B63B}"/>
              </a:ext>
            </a:extLst>
          </p:cNvPr>
          <p:cNvSpPr/>
          <p:nvPr/>
        </p:nvSpPr>
        <p:spPr>
          <a:xfrm>
            <a:off x="2231137" y="1102132"/>
            <a:ext cx="2357095" cy="814748"/>
          </a:xfrm>
          <a:prstGeom prst="rightArrow">
            <a:avLst>
              <a:gd name="adj1" fmla="val 50000"/>
              <a:gd name="adj2" fmla="val 74035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rgbClr val="002060"/>
                </a:solidFill>
              </a:rPr>
              <a:t>Supply push</a:t>
            </a:r>
          </a:p>
        </p:txBody>
      </p:sp>
      <p:sp>
        <p:nvSpPr>
          <p:cNvPr id="10" name="Arrow: Right 9">
            <a:extLst>
              <a:ext uri="{FF2B5EF4-FFF2-40B4-BE49-F238E27FC236}">
                <a16:creationId xmlns:a16="http://schemas.microsoft.com/office/drawing/2014/main" id="{3422331D-53EE-28E2-90DF-4F8A4608D5B7}"/>
              </a:ext>
            </a:extLst>
          </p:cNvPr>
          <p:cNvSpPr/>
          <p:nvPr/>
        </p:nvSpPr>
        <p:spPr>
          <a:xfrm>
            <a:off x="8720763" y="2872104"/>
            <a:ext cx="2089897" cy="839338"/>
          </a:xfrm>
          <a:prstGeom prst="rightArrow">
            <a:avLst>
              <a:gd name="adj1" fmla="val 50000"/>
              <a:gd name="adj2" fmla="val 74035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rgbClr val="002060"/>
                </a:solidFill>
              </a:rPr>
              <a:t>Demand pull</a:t>
            </a:r>
          </a:p>
        </p:txBody>
      </p:sp>
    </p:spTree>
    <p:extLst>
      <p:ext uri="{BB962C8B-B14F-4D97-AF65-F5344CB8AC3E}">
        <p14:creationId xmlns:p14="http://schemas.microsoft.com/office/powerpoint/2010/main" val="1726907198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0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Rectangle 138">
            <a:extLst>
              <a:ext uri="{FF2B5EF4-FFF2-40B4-BE49-F238E27FC236}">
                <a16:creationId xmlns:a16="http://schemas.microsoft.com/office/drawing/2014/main" id="{B4D3D850-2041-4B7C-AED9-54DA385B14F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1" name="Rectangle 140">
            <a:extLst>
              <a:ext uri="{FF2B5EF4-FFF2-40B4-BE49-F238E27FC236}">
                <a16:creationId xmlns:a16="http://schemas.microsoft.com/office/drawing/2014/main" id="{5707F116-8EC0-4822-9067-186AC8C96EB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1138684" y="1316432"/>
            <a:ext cx="4225136" cy="4225134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143" name="Freeform: Shape 142">
            <a:extLst>
              <a:ext uri="{FF2B5EF4-FFF2-40B4-BE49-F238E27FC236}">
                <a16:creationId xmlns:a16="http://schemas.microsoft.com/office/drawing/2014/main" id="{49F1A7E4-819D-4D21-8E8B-32671A9F985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563919" y="753376"/>
            <a:ext cx="5353835" cy="5353835"/>
          </a:xfrm>
          <a:custGeom>
            <a:avLst/>
            <a:gdLst>
              <a:gd name="connsiteX0" fmla="*/ 690507 w 5353835"/>
              <a:gd name="connsiteY0" fmla="*/ 5273742 h 5353835"/>
              <a:gd name="connsiteX1" fmla="*/ 4938299 w 5353835"/>
              <a:gd name="connsiteY1" fmla="*/ 5273742 h 5353835"/>
              <a:gd name="connsiteX2" fmla="*/ 4858206 w 5353835"/>
              <a:gd name="connsiteY2" fmla="*/ 5353835 h 5353835"/>
              <a:gd name="connsiteX3" fmla="*/ 770600 w 5353835"/>
              <a:gd name="connsiteY3" fmla="*/ 5353835 h 5353835"/>
              <a:gd name="connsiteX4" fmla="*/ 433255 w 5353835"/>
              <a:gd name="connsiteY4" fmla="*/ 80093 h 5353835"/>
              <a:gd name="connsiteX5" fmla="*/ 513348 w 5353835"/>
              <a:gd name="connsiteY5" fmla="*/ 0 h 5353835"/>
              <a:gd name="connsiteX6" fmla="*/ 5353835 w 5353835"/>
              <a:gd name="connsiteY6" fmla="*/ 0 h 5353835"/>
              <a:gd name="connsiteX7" fmla="*/ 5353835 w 5353835"/>
              <a:gd name="connsiteY7" fmla="*/ 4858206 h 5353835"/>
              <a:gd name="connsiteX8" fmla="*/ 5273742 w 5353835"/>
              <a:gd name="connsiteY8" fmla="*/ 4938299 h 5353835"/>
              <a:gd name="connsiteX9" fmla="*/ 5273742 w 5353835"/>
              <a:gd name="connsiteY9" fmla="*/ 80093 h 5353835"/>
              <a:gd name="connsiteX10" fmla="*/ 0 w 5353835"/>
              <a:gd name="connsiteY10" fmla="*/ 513348 h 5353835"/>
              <a:gd name="connsiteX11" fmla="*/ 80093 w 5353835"/>
              <a:gd name="connsiteY11" fmla="*/ 433255 h 5353835"/>
              <a:gd name="connsiteX12" fmla="*/ 80093 w 5353835"/>
              <a:gd name="connsiteY12" fmla="*/ 4663328 h 5353835"/>
              <a:gd name="connsiteX13" fmla="*/ 0 w 5353835"/>
              <a:gd name="connsiteY13" fmla="*/ 4583235 h 53538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5353835" h="5353835">
                <a:moveTo>
                  <a:pt x="690507" y="5273742"/>
                </a:moveTo>
                <a:lnTo>
                  <a:pt x="4938299" y="5273742"/>
                </a:lnTo>
                <a:lnTo>
                  <a:pt x="4858206" y="5353835"/>
                </a:lnTo>
                <a:lnTo>
                  <a:pt x="770600" y="5353835"/>
                </a:lnTo>
                <a:close/>
                <a:moveTo>
                  <a:pt x="433255" y="80093"/>
                </a:moveTo>
                <a:lnTo>
                  <a:pt x="513348" y="0"/>
                </a:lnTo>
                <a:lnTo>
                  <a:pt x="5353835" y="0"/>
                </a:lnTo>
                <a:lnTo>
                  <a:pt x="5353835" y="4858206"/>
                </a:lnTo>
                <a:lnTo>
                  <a:pt x="5273742" y="4938299"/>
                </a:lnTo>
                <a:lnTo>
                  <a:pt x="5273742" y="80093"/>
                </a:lnTo>
                <a:close/>
                <a:moveTo>
                  <a:pt x="0" y="513348"/>
                </a:moveTo>
                <a:lnTo>
                  <a:pt x="80093" y="433255"/>
                </a:lnTo>
                <a:lnTo>
                  <a:pt x="80093" y="4663328"/>
                </a:lnTo>
                <a:lnTo>
                  <a:pt x="0" y="4583235"/>
                </a:lnTo>
                <a:close/>
              </a:path>
            </a:pathLst>
          </a:custGeom>
          <a:solidFill>
            <a:srgbClr val="FFFFFF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9838A68-C1A5-40B1-9112-ACEC0AC56CA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27092" y="1779700"/>
            <a:ext cx="4248318" cy="2843006"/>
          </a:xfrm>
          <a:noFill/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800"/>
              </a:spcAft>
            </a:pPr>
            <a:r>
              <a:rPr lang="en-GB" sz="4800" kern="1200" dirty="0">
                <a:solidFill>
                  <a:srgbClr val="080808"/>
                </a:solidFill>
                <a:effectLst/>
                <a:latin typeface="+mj-lt"/>
                <a:ea typeface="+mj-ea"/>
                <a:cs typeface="+mj-cs"/>
              </a:rPr>
              <a:t>Thank you</a:t>
            </a:r>
            <a:br>
              <a:rPr lang="en-US" sz="3600" kern="1200" dirty="0">
                <a:solidFill>
                  <a:srgbClr val="080808"/>
                </a:solidFill>
                <a:effectLst/>
                <a:latin typeface="+mj-lt"/>
                <a:ea typeface="+mj-ea"/>
                <a:cs typeface="+mj-cs"/>
              </a:rPr>
            </a:br>
            <a:endParaRPr lang="en-US" sz="3600" kern="1200" dirty="0">
              <a:solidFill>
                <a:srgbClr val="080808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B9641DD-A9BF-4198-B542-A1A338F2EE3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904588" y="4362169"/>
            <a:ext cx="2848644" cy="915772"/>
          </a:xfrm>
          <a:noFill/>
        </p:spPr>
        <p:txBody>
          <a:bodyPr vert="horz" lIns="91440" tIns="45720" rIns="91440" bIns="45720" rtlCol="0">
            <a:noAutofit/>
          </a:bodyPr>
          <a:lstStyle/>
          <a:p>
            <a:r>
              <a:rPr lang="en-US" sz="1600" b="1" dirty="0">
                <a:solidFill>
                  <a:srgbClr val="08080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Dr Gbemi Oluleye</a:t>
            </a:r>
          </a:p>
          <a:p>
            <a:r>
              <a:rPr lang="en-US" sz="2000" dirty="0">
                <a:solidFill>
                  <a:srgbClr val="08080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o.oluleye@imperial.ac.uk</a:t>
            </a:r>
          </a:p>
        </p:txBody>
      </p:sp>
      <p:sp>
        <p:nvSpPr>
          <p:cNvPr id="145" name="Isosceles Triangle 144">
            <a:extLst>
              <a:ext uri="{FF2B5EF4-FFF2-40B4-BE49-F238E27FC236}">
                <a16:creationId xmlns:a16="http://schemas.microsoft.com/office/drawing/2014/main" id="{CB64814D-A361-44E1-8D97-B83E41C8B28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0" y="-2"/>
            <a:ext cx="1248189" cy="1248189"/>
          </a:xfrm>
          <a:prstGeom prst="triangle">
            <a:avLst>
              <a:gd name="adj" fmla="val 100000"/>
            </a:avLst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7" name="Rectangle 146">
            <a:extLst>
              <a:ext uri="{FF2B5EF4-FFF2-40B4-BE49-F238E27FC236}">
                <a16:creationId xmlns:a16="http://schemas.microsoft.com/office/drawing/2014/main" id="{852A6879-032A-4946-9CCA-44D38BEDF5F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296832" y="246646"/>
            <a:ext cx="577231" cy="577231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9" name="Rectangle 148">
            <a:extLst>
              <a:ext uri="{FF2B5EF4-FFF2-40B4-BE49-F238E27FC236}">
                <a16:creationId xmlns:a16="http://schemas.microsoft.com/office/drawing/2014/main" id="{56AB08D7-F0FB-4965-B730-8B874214C28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10793049" y="367194"/>
            <a:ext cx="999162" cy="999162"/>
          </a:xfrm>
          <a:prstGeom prst="rect">
            <a:avLst/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1" name="Rectangle 150">
            <a:extLst>
              <a:ext uri="{FF2B5EF4-FFF2-40B4-BE49-F238E27FC236}">
                <a16:creationId xmlns:a16="http://schemas.microsoft.com/office/drawing/2014/main" id="{148D9297-49FA-43ED-AC6B-E2F153B3A5A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10659187" y="946949"/>
            <a:ext cx="352820" cy="352820"/>
          </a:xfrm>
          <a:prstGeom prst="rect">
            <a:avLst/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3" name="Freeform: Shape 152">
            <a:extLst>
              <a:ext uri="{FF2B5EF4-FFF2-40B4-BE49-F238E27FC236}">
                <a16:creationId xmlns:a16="http://schemas.microsoft.com/office/drawing/2014/main" id="{77C2D141-F73C-4BF3-B3DF-D3BA74B8BE2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527826" y="1350438"/>
            <a:ext cx="4160520" cy="4157124"/>
          </a:xfrm>
          <a:custGeom>
            <a:avLst/>
            <a:gdLst>
              <a:gd name="connsiteX0" fmla="*/ 2080261 w 4160520"/>
              <a:gd name="connsiteY0" fmla="*/ 0 h 4157124"/>
              <a:gd name="connsiteX1" fmla="*/ 4160520 w 4160520"/>
              <a:gd name="connsiteY1" fmla="*/ 2078563 h 4157124"/>
              <a:gd name="connsiteX2" fmla="*/ 2080261 w 4160520"/>
              <a:gd name="connsiteY2" fmla="*/ 4157124 h 4157124"/>
              <a:gd name="connsiteX3" fmla="*/ 0 w 4160520"/>
              <a:gd name="connsiteY3" fmla="*/ 2078563 h 41571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160520" h="4157124">
                <a:moveTo>
                  <a:pt x="2080261" y="0"/>
                </a:moveTo>
                <a:lnTo>
                  <a:pt x="4160520" y="2078563"/>
                </a:lnTo>
                <a:lnTo>
                  <a:pt x="2080261" y="4157124"/>
                </a:lnTo>
                <a:lnTo>
                  <a:pt x="0" y="2078563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55" name="Freeform: Shape 154">
            <a:extLst>
              <a:ext uri="{FF2B5EF4-FFF2-40B4-BE49-F238E27FC236}">
                <a16:creationId xmlns:a16="http://schemas.microsoft.com/office/drawing/2014/main" id="{DB456AC5-2DFE-4E00-B0CE-30AAA2A3D67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447566" y="1"/>
            <a:ext cx="3997403" cy="3295805"/>
          </a:xfrm>
          <a:custGeom>
            <a:avLst/>
            <a:gdLst>
              <a:gd name="connsiteX0" fmla="*/ 1352836 w 4160520"/>
              <a:gd name="connsiteY0" fmla="*/ 0 h 3430293"/>
              <a:gd name="connsiteX1" fmla="*/ 2807685 w 4160520"/>
              <a:gd name="connsiteY1" fmla="*/ 0 h 3430293"/>
              <a:gd name="connsiteX2" fmla="*/ 4160520 w 4160520"/>
              <a:gd name="connsiteY2" fmla="*/ 1351732 h 3430293"/>
              <a:gd name="connsiteX3" fmla="*/ 2080261 w 4160520"/>
              <a:gd name="connsiteY3" fmla="*/ 3430293 h 3430293"/>
              <a:gd name="connsiteX4" fmla="*/ 0 w 4160520"/>
              <a:gd name="connsiteY4" fmla="*/ 1351732 h 34302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160520" h="3430293">
                <a:moveTo>
                  <a:pt x="1352836" y="0"/>
                </a:moveTo>
                <a:lnTo>
                  <a:pt x="2807685" y="0"/>
                </a:lnTo>
                <a:lnTo>
                  <a:pt x="4160520" y="1351732"/>
                </a:lnTo>
                <a:lnTo>
                  <a:pt x="2080261" y="3430293"/>
                </a:lnTo>
                <a:lnTo>
                  <a:pt x="0" y="1351732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1030" name="Picture 6" descr="Sprinting towards net zero at the NWG Innovation Festival 2020 | CGI UK">
            <a:extLst>
              <a:ext uri="{FF2B5EF4-FFF2-40B4-BE49-F238E27FC236}">
                <a16:creationId xmlns:a16="http://schemas.microsoft.com/office/drawing/2014/main" id="{DB0FED58-57A4-93C1-B883-93EE1B5CF45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753188" y="2591470"/>
            <a:ext cx="1376864" cy="16670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7" name="Isosceles Triangle 156">
            <a:extLst>
              <a:ext uri="{FF2B5EF4-FFF2-40B4-BE49-F238E27FC236}">
                <a16:creationId xmlns:a16="http://schemas.microsoft.com/office/drawing/2014/main" id="{D3EB41F8-8868-4FC3-8553-94FEE5A8B81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852972" y="6102888"/>
            <a:ext cx="1510228" cy="755112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9" name="Freeform: Shape 158">
            <a:extLst>
              <a:ext uri="{FF2B5EF4-FFF2-40B4-BE49-F238E27FC236}">
                <a16:creationId xmlns:a16="http://schemas.microsoft.com/office/drawing/2014/main" id="{39671820-9967-4806-B0A7-4944C2A4A5F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5447566" y="3562194"/>
            <a:ext cx="3997403" cy="3295805"/>
          </a:xfrm>
          <a:custGeom>
            <a:avLst/>
            <a:gdLst>
              <a:gd name="connsiteX0" fmla="*/ 1352836 w 4160520"/>
              <a:gd name="connsiteY0" fmla="*/ 0 h 3430293"/>
              <a:gd name="connsiteX1" fmla="*/ 2807685 w 4160520"/>
              <a:gd name="connsiteY1" fmla="*/ 0 h 3430293"/>
              <a:gd name="connsiteX2" fmla="*/ 4160520 w 4160520"/>
              <a:gd name="connsiteY2" fmla="*/ 1351732 h 3430293"/>
              <a:gd name="connsiteX3" fmla="*/ 2080261 w 4160520"/>
              <a:gd name="connsiteY3" fmla="*/ 3430293 h 3430293"/>
              <a:gd name="connsiteX4" fmla="*/ 0 w 4160520"/>
              <a:gd name="connsiteY4" fmla="*/ 1351732 h 34302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160520" h="3430293">
                <a:moveTo>
                  <a:pt x="1352836" y="0"/>
                </a:moveTo>
                <a:lnTo>
                  <a:pt x="2807685" y="0"/>
                </a:lnTo>
                <a:lnTo>
                  <a:pt x="4160520" y="1351732"/>
                </a:lnTo>
                <a:lnTo>
                  <a:pt x="2080261" y="3430293"/>
                </a:lnTo>
                <a:lnTo>
                  <a:pt x="0" y="1351732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9E03364-2CCD-E6C4-B16C-A2E25910945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5538" t="45893" r="16629" b="23576"/>
          <a:stretch/>
        </p:blipFill>
        <p:spPr>
          <a:xfrm>
            <a:off x="5930897" y="943426"/>
            <a:ext cx="3109577" cy="787271"/>
          </a:xfrm>
          <a:prstGeom prst="rect">
            <a:avLst/>
          </a:prstGeom>
        </p:spPr>
      </p:pic>
      <p:pic>
        <p:nvPicPr>
          <p:cNvPr id="2050" name="Picture 2" descr="Imperial College London, United Kingdom | Study.eu">
            <a:extLst>
              <a:ext uri="{FF2B5EF4-FFF2-40B4-BE49-F238E27FC236}">
                <a16:creationId xmlns:a16="http://schemas.microsoft.com/office/drawing/2014/main" id="{8DB2E179-6878-6142-9FDF-661296481E6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5125861"/>
            <a:ext cx="2907574" cy="7634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27800378"/>
      </p:ext>
    </p:extLst>
  </p:cSld>
  <p:clrMapOvr>
    <a:masterClrMapping/>
  </p:clrMapOvr>
  <p:transition spd="med">
    <p:pull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7" name="Rectangle 26">
            <a:extLst>
              <a:ext uri="{FF2B5EF4-FFF2-40B4-BE49-F238E27FC236}">
                <a16:creationId xmlns:a16="http://schemas.microsoft.com/office/drawing/2014/main" id="{131BAD53-4E89-4F62-BBB7-26359763ED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Freeform: Shape 28">
            <a:extLst>
              <a:ext uri="{FF2B5EF4-FFF2-40B4-BE49-F238E27FC236}">
                <a16:creationId xmlns:a16="http://schemas.microsoft.com/office/drawing/2014/main" id="{62756DA2-40EB-4C6F-B962-5822FFB54FB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5653438" cy="6858000"/>
          </a:xfrm>
          <a:custGeom>
            <a:avLst/>
            <a:gdLst>
              <a:gd name="connsiteX0" fmla="*/ 0 w 6096000"/>
              <a:gd name="connsiteY0" fmla="*/ 0 h 6858000"/>
              <a:gd name="connsiteX1" fmla="*/ 5567517 w 6096000"/>
              <a:gd name="connsiteY1" fmla="*/ 0 h 6858000"/>
              <a:gd name="connsiteX2" fmla="*/ 5566938 w 6096000"/>
              <a:gd name="connsiteY2" fmla="*/ 1705 h 6858000"/>
              <a:gd name="connsiteX3" fmla="*/ 5551594 w 6096000"/>
              <a:gd name="connsiteY3" fmla="*/ 17287 h 6858000"/>
              <a:gd name="connsiteX4" fmla="*/ 5545641 w 6096000"/>
              <a:gd name="connsiteY4" fmla="*/ 130336 h 6858000"/>
              <a:gd name="connsiteX5" fmla="*/ 5538289 w 6096000"/>
              <a:gd name="connsiteY5" fmla="*/ 187093 h 6858000"/>
              <a:gd name="connsiteX6" fmla="*/ 5545790 w 6096000"/>
              <a:gd name="connsiteY6" fmla="*/ 265704 h 6858000"/>
              <a:gd name="connsiteX7" fmla="*/ 5542313 w 6096000"/>
              <a:gd name="connsiteY7" fmla="*/ 354566 h 6858000"/>
              <a:gd name="connsiteX8" fmla="*/ 5524126 w 6096000"/>
              <a:gd name="connsiteY8" fmla="*/ 472000 h 6858000"/>
              <a:gd name="connsiteX9" fmla="*/ 5522170 w 6096000"/>
              <a:gd name="connsiteY9" fmla="*/ 473782 h 6858000"/>
              <a:gd name="connsiteX10" fmla="*/ 5521798 w 6096000"/>
              <a:gd name="connsiteY10" fmla="*/ 491380 h 6858000"/>
              <a:gd name="connsiteX11" fmla="*/ 5536419 w 6096000"/>
              <a:gd name="connsiteY11" fmla="*/ 531675 h 6858000"/>
              <a:gd name="connsiteX12" fmla="*/ 5533435 w 6096000"/>
              <a:gd name="connsiteY12" fmla="*/ 536015 h 6858000"/>
              <a:gd name="connsiteX13" fmla="*/ 5538088 w 6096000"/>
              <a:gd name="connsiteY13" fmla="*/ 572092 h 6858000"/>
              <a:gd name="connsiteX14" fmla="*/ 5536061 w 6096000"/>
              <a:gd name="connsiteY14" fmla="*/ 572511 h 6858000"/>
              <a:gd name="connsiteX15" fmla="*/ 5528218 w 6096000"/>
              <a:gd name="connsiteY15" fmla="*/ 582332 h 6858000"/>
              <a:gd name="connsiteX16" fmla="*/ 5518011 w 6096000"/>
              <a:gd name="connsiteY16" fmla="*/ 601285 h 6858000"/>
              <a:gd name="connsiteX17" fmla="*/ 5473174 w 6096000"/>
              <a:gd name="connsiteY17" fmla="*/ 681608 h 6858000"/>
              <a:gd name="connsiteX18" fmla="*/ 5472963 w 6096000"/>
              <a:gd name="connsiteY18" fmla="*/ 689151 h 6858000"/>
              <a:gd name="connsiteX19" fmla="*/ 5472485 w 6096000"/>
              <a:gd name="connsiteY19" fmla="*/ 689289 h 6858000"/>
              <a:gd name="connsiteX20" fmla="*/ 5471326 w 6096000"/>
              <a:gd name="connsiteY20" fmla="*/ 697222 h 6858000"/>
              <a:gd name="connsiteX21" fmla="*/ 5472164 w 6096000"/>
              <a:gd name="connsiteY21" fmla="*/ 717531 h 6858000"/>
              <a:gd name="connsiteX22" fmla="*/ 5468891 w 6096000"/>
              <a:gd name="connsiteY22" fmla="*/ 722494 h 6858000"/>
              <a:gd name="connsiteX23" fmla="*/ 5463081 w 6096000"/>
              <a:gd name="connsiteY23" fmla="*/ 724368 h 6858000"/>
              <a:gd name="connsiteX24" fmla="*/ 5446981 w 6096000"/>
              <a:gd name="connsiteY24" fmla="*/ 752692 h 6858000"/>
              <a:gd name="connsiteX25" fmla="*/ 5417190 w 6096000"/>
              <a:gd name="connsiteY25" fmla="*/ 816346 h 6858000"/>
              <a:gd name="connsiteX26" fmla="*/ 5388958 w 6096000"/>
              <a:gd name="connsiteY26" fmla="*/ 889417 h 6858000"/>
              <a:gd name="connsiteX27" fmla="*/ 5307044 w 6096000"/>
              <a:gd name="connsiteY27" fmla="*/ 1063288 h 6858000"/>
              <a:gd name="connsiteX28" fmla="*/ 5303837 w 6096000"/>
              <a:gd name="connsiteY28" fmla="*/ 1157176 h 6858000"/>
              <a:gd name="connsiteX29" fmla="*/ 5286494 w 6096000"/>
              <a:gd name="connsiteY29" fmla="*/ 1210776 h 6858000"/>
              <a:gd name="connsiteX30" fmla="*/ 5282463 w 6096000"/>
              <a:gd name="connsiteY30" fmla="*/ 1301993 h 6858000"/>
              <a:gd name="connsiteX31" fmla="*/ 5252235 w 6096000"/>
              <a:gd name="connsiteY31" fmla="*/ 1360879 h 6858000"/>
              <a:gd name="connsiteX32" fmla="*/ 5244497 w 6096000"/>
              <a:gd name="connsiteY32" fmla="*/ 1404045 h 6858000"/>
              <a:gd name="connsiteX33" fmla="*/ 5223823 w 6096000"/>
              <a:gd name="connsiteY33" fmla="*/ 1429568 h 6858000"/>
              <a:gd name="connsiteX34" fmla="*/ 5224851 w 6096000"/>
              <a:gd name="connsiteY34" fmla="*/ 1430305 h 6858000"/>
              <a:gd name="connsiteX35" fmla="*/ 5212394 w 6096000"/>
              <a:gd name="connsiteY35" fmla="*/ 1463304 h 6858000"/>
              <a:gd name="connsiteX36" fmla="*/ 5209958 w 6096000"/>
              <a:gd name="connsiteY36" fmla="*/ 1514846 h 6858000"/>
              <a:gd name="connsiteX37" fmla="*/ 5206417 w 6096000"/>
              <a:gd name="connsiteY37" fmla="*/ 1519731 h 6858000"/>
              <a:gd name="connsiteX38" fmla="*/ 5206640 w 6096000"/>
              <a:gd name="connsiteY38" fmla="*/ 1519929 h 6858000"/>
              <a:gd name="connsiteX39" fmla="*/ 5207632 w 6096000"/>
              <a:gd name="connsiteY39" fmla="*/ 1546022 h 6858000"/>
              <a:gd name="connsiteX40" fmla="*/ 5212030 w 6096000"/>
              <a:gd name="connsiteY40" fmla="*/ 1578752 h 6858000"/>
              <a:gd name="connsiteX41" fmla="*/ 5203533 w 6096000"/>
              <a:gd name="connsiteY41" fmla="*/ 1647555 h 6858000"/>
              <a:gd name="connsiteX42" fmla="*/ 5190877 w 6096000"/>
              <a:gd name="connsiteY42" fmla="*/ 1715685 h 6858000"/>
              <a:gd name="connsiteX43" fmla="*/ 5184235 w 6096000"/>
              <a:gd name="connsiteY43" fmla="*/ 1740358 h 6858000"/>
              <a:gd name="connsiteX44" fmla="*/ 5181475 w 6096000"/>
              <a:gd name="connsiteY44" fmla="*/ 1784314 h 6858000"/>
              <a:gd name="connsiteX45" fmla="*/ 5185845 w 6096000"/>
              <a:gd name="connsiteY45" fmla="*/ 1804434 h 6858000"/>
              <a:gd name="connsiteX46" fmla="*/ 5185068 w 6096000"/>
              <a:gd name="connsiteY46" fmla="*/ 1805316 h 6858000"/>
              <a:gd name="connsiteX47" fmla="*/ 5188593 w 6096000"/>
              <a:gd name="connsiteY47" fmla="*/ 1807109 h 6858000"/>
              <a:gd name="connsiteX48" fmla="*/ 5185920 w 6096000"/>
              <a:gd name="connsiteY48" fmla="*/ 1821003 h 6858000"/>
              <a:gd name="connsiteX49" fmla="*/ 5183543 w 6096000"/>
              <a:gd name="connsiteY49" fmla="*/ 1824832 h 6858000"/>
              <a:gd name="connsiteX50" fmla="*/ 5182235 w 6096000"/>
              <a:gd name="connsiteY50" fmla="*/ 1830429 h 6858000"/>
              <a:gd name="connsiteX51" fmla="*/ 5182525 w 6096000"/>
              <a:gd name="connsiteY51" fmla="*/ 1830569 h 6858000"/>
              <a:gd name="connsiteX52" fmla="*/ 5180663 w 6096000"/>
              <a:gd name="connsiteY52" fmla="*/ 1835810 h 6858000"/>
              <a:gd name="connsiteX53" fmla="*/ 5167452 w 6096000"/>
              <a:gd name="connsiteY53" fmla="*/ 1861483 h 6858000"/>
              <a:gd name="connsiteX54" fmla="*/ 5174266 w 6096000"/>
              <a:gd name="connsiteY54" fmla="*/ 1892417 h 6858000"/>
              <a:gd name="connsiteX55" fmla="*/ 5189262 w 6096000"/>
              <a:gd name="connsiteY55" fmla="*/ 1895114 h 6858000"/>
              <a:gd name="connsiteX56" fmla="*/ 5187100 w 6096000"/>
              <a:gd name="connsiteY56" fmla="*/ 1899379 h 6858000"/>
              <a:gd name="connsiteX57" fmla="*/ 5180471 w 6096000"/>
              <a:gd name="connsiteY57" fmla="*/ 1907867 h 6858000"/>
              <a:gd name="connsiteX58" fmla="*/ 5181361 w 6096000"/>
              <a:gd name="connsiteY58" fmla="*/ 1910265 h 6858000"/>
              <a:gd name="connsiteX59" fmla="*/ 5178268 w 6096000"/>
              <a:gd name="connsiteY59" fmla="*/ 1935584 h 6858000"/>
              <a:gd name="connsiteX60" fmla="*/ 5183619 w 6096000"/>
              <a:gd name="connsiteY60" fmla="*/ 1942021 h 6858000"/>
              <a:gd name="connsiteX61" fmla="*/ 5184480 w 6096000"/>
              <a:gd name="connsiteY61" fmla="*/ 1945112 h 6858000"/>
              <a:gd name="connsiteX62" fmla="*/ 5172776 w 6096000"/>
              <a:gd name="connsiteY62" fmla="*/ 1961162 h 6858000"/>
              <a:gd name="connsiteX63" fmla="*/ 5168513 w 6096000"/>
              <a:gd name="connsiteY63" fmla="*/ 1969445 h 6858000"/>
              <a:gd name="connsiteX64" fmla="*/ 5126597 w 6096000"/>
              <a:gd name="connsiteY64" fmla="*/ 2024270 h 6858000"/>
              <a:gd name="connsiteX65" fmla="*/ 5119528 w 6096000"/>
              <a:gd name="connsiteY65" fmla="*/ 2107942 h 6858000"/>
              <a:gd name="connsiteX66" fmla="*/ 5110356 w 6096000"/>
              <a:gd name="connsiteY66" fmla="*/ 2193455 h 6858000"/>
              <a:gd name="connsiteX67" fmla="*/ 5104992 w 6096000"/>
              <a:gd name="connsiteY67" fmla="*/ 2260088 h 6858000"/>
              <a:gd name="connsiteX68" fmla="*/ 5059439 w 6096000"/>
              <a:gd name="connsiteY68" fmla="*/ 2335735 h 6858000"/>
              <a:gd name="connsiteX69" fmla="*/ 5022061 w 6096000"/>
              <a:gd name="connsiteY69" fmla="*/ 2408995 h 6858000"/>
              <a:gd name="connsiteX70" fmla="*/ 5022253 w 6096000"/>
              <a:gd name="connsiteY70" fmla="*/ 2445869 h 6858000"/>
              <a:gd name="connsiteX71" fmla="*/ 5011426 w 6096000"/>
              <a:gd name="connsiteY71" fmla="*/ 2496499 h 6858000"/>
              <a:gd name="connsiteX72" fmla="*/ 4994224 w 6096000"/>
              <a:gd name="connsiteY72" fmla="*/ 2549900 h 6858000"/>
              <a:gd name="connsiteX73" fmla="*/ 4995245 w 6096000"/>
              <a:gd name="connsiteY73" fmla="*/ 2596456 h 6858000"/>
              <a:gd name="connsiteX74" fmla="*/ 4988570 w 6096000"/>
              <a:gd name="connsiteY74" fmla="*/ 2606088 h 6858000"/>
              <a:gd name="connsiteX75" fmla="*/ 4988371 w 6096000"/>
              <a:gd name="connsiteY75" fmla="*/ 2635351 h 6858000"/>
              <a:gd name="connsiteX76" fmla="*/ 4983212 w 6096000"/>
              <a:gd name="connsiteY76" fmla="*/ 2665666 h 6858000"/>
              <a:gd name="connsiteX77" fmla="*/ 4968234 w 6096000"/>
              <a:gd name="connsiteY77" fmla="*/ 2715895 h 6858000"/>
              <a:gd name="connsiteX78" fmla="*/ 4975888 w 6096000"/>
              <a:gd name="connsiteY78" fmla="*/ 2725052 h 6858000"/>
              <a:gd name="connsiteX79" fmla="*/ 4980195 w 6096000"/>
              <a:gd name="connsiteY79" fmla="*/ 2726489 h 6858000"/>
              <a:gd name="connsiteX80" fmla="*/ 4976218 w 6096000"/>
              <a:gd name="connsiteY80" fmla="*/ 2740278 h 6858000"/>
              <a:gd name="connsiteX81" fmla="*/ 4980571 w 6096000"/>
              <a:gd name="connsiteY81" fmla="*/ 2751112 h 6858000"/>
              <a:gd name="connsiteX82" fmla="*/ 4973893 w 6096000"/>
              <a:gd name="connsiteY82" fmla="*/ 2760208 h 6858000"/>
              <a:gd name="connsiteX83" fmla="*/ 4979005 w 6096000"/>
              <a:gd name="connsiteY83" fmla="*/ 2790136 h 6858000"/>
              <a:gd name="connsiteX84" fmla="*/ 4986137 w 6096000"/>
              <a:gd name="connsiteY84" fmla="*/ 2804183 h 6858000"/>
              <a:gd name="connsiteX85" fmla="*/ 4986175 w 6096000"/>
              <a:gd name="connsiteY85" fmla="*/ 2825860 h 6858000"/>
              <a:gd name="connsiteX86" fmla="*/ 4993936 w 6096000"/>
              <a:gd name="connsiteY86" fmla="*/ 2911749 h 6858000"/>
              <a:gd name="connsiteX87" fmla="*/ 4992563 w 6096000"/>
              <a:gd name="connsiteY87" fmla="*/ 2977278 h 6858000"/>
              <a:gd name="connsiteX88" fmla="*/ 4980516 w 6096000"/>
              <a:gd name="connsiteY88" fmla="*/ 2991092 h 6858000"/>
              <a:gd name="connsiteX89" fmla="*/ 4992801 w 6096000"/>
              <a:gd name="connsiteY89" fmla="*/ 3020247 h 6858000"/>
              <a:gd name="connsiteX90" fmla="*/ 5014805 w 6096000"/>
              <a:gd name="connsiteY90" fmla="*/ 3065434 h 6858000"/>
              <a:gd name="connsiteX91" fmla="*/ 5002733 w 6096000"/>
              <a:gd name="connsiteY91" fmla="*/ 3103777 h 6858000"/>
              <a:gd name="connsiteX92" fmla="*/ 5002941 w 6096000"/>
              <a:gd name="connsiteY92" fmla="*/ 3151828 h 6858000"/>
              <a:gd name="connsiteX93" fmla="*/ 5002883 w 6096000"/>
              <a:gd name="connsiteY93" fmla="*/ 3180546 h 6858000"/>
              <a:gd name="connsiteX94" fmla="*/ 5016711 w 6096000"/>
              <a:gd name="connsiteY94" fmla="*/ 3258677 h 6858000"/>
              <a:gd name="connsiteX95" fmla="*/ 5017918 w 6096000"/>
              <a:gd name="connsiteY95" fmla="*/ 3262610 h 6858000"/>
              <a:gd name="connsiteX96" fmla="*/ 5011672 w 6096000"/>
              <a:gd name="connsiteY96" fmla="*/ 3277179 h 6858000"/>
              <a:gd name="connsiteX97" fmla="*/ 5009344 w 6096000"/>
              <a:gd name="connsiteY97" fmla="*/ 3278130 h 6858000"/>
              <a:gd name="connsiteX98" fmla="*/ 5026770 w 6096000"/>
              <a:gd name="connsiteY98" fmla="*/ 3325671 h 6858000"/>
              <a:gd name="connsiteX99" fmla="*/ 5024571 w 6096000"/>
              <a:gd name="connsiteY99" fmla="*/ 3332072 h 6858000"/>
              <a:gd name="connsiteX100" fmla="*/ 5041705 w 6096000"/>
              <a:gd name="connsiteY100" fmla="*/ 3362948 h 6858000"/>
              <a:gd name="connsiteX101" fmla="*/ 5047477 w 6096000"/>
              <a:gd name="connsiteY101" fmla="*/ 3378959 h 6858000"/>
              <a:gd name="connsiteX102" fmla="*/ 5060758 w 6096000"/>
              <a:gd name="connsiteY102" fmla="*/ 3407057 h 6858000"/>
              <a:gd name="connsiteX103" fmla="*/ 5058968 w 6096000"/>
              <a:gd name="connsiteY103" fmla="*/ 3409825 h 6858000"/>
              <a:gd name="connsiteX104" fmla="*/ 5062667 w 6096000"/>
              <a:gd name="connsiteY104" fmla="*/ 3415218 h 6858000"/>
              <a:gd name="connsiteX105" fmla="*/ 5060928 w 6096000"/>
              <a:gd name="connsiteY105" fmla="*/ 3419880 h 6858000"/>
              <a:gd name="connsiteX106" fmla="*/ 5062923 w 6096000"/>
              <a:gd name="connsiteY106" fmla="*/ 3424545 h 6858000"/>
              <a:gd name="connsiteX107" fmla="*/ 5064623 w 6096000"/>
              <a:gd name="connsiteY107" fmla="*/ 3476412 h 6858000"/>
              <a:gd name="connsiteX108" fmla="*/ 5069684 w 6096000"/>
              <a:gd name="connsiteY108" fmla="*/ 3486850 h 6858000"/>
              <a:gd name="connsiteX109" fmla="*/ 5063339 w 6096000"/>
              <a:gd name="connsiteY109" fmla="*/ 3496391 h 6858000"/>
              <a:gd name="connsiteX110" fmla="*/ 5070139 w 6096000"/>
              <a:gd name="connsiteY110" fmla="*/ 3531201 h 6858000"/>
              <a:gd name="connsiteX111" fmla="*/ 5079896 w 6096000"/>
              <a:gd name="connsiteY111" fmla="*/ 3542019 h 6858000"/>
              <a:gd name="connsiteX112" fmla="*/ 5087540 w 6096000"/>
              <a:gd name="connsiteY112" fmla="*/ 3552249 h 6858000"/>
              <a:gd name="connsiteX113" fmla="*/ 5087902 w 6096000"/>
              <a:gd name="connsiteY113" fmla="*/ 3553678 h 6858000"/>
              <a:gd name="connsiteX114" fmla="*/ 5091509 w 6096000"/>
              <a:gd name="connsiteY114" fmla="*/ 3568021 h 6858000"/>
              <a:gd name="connsiteX115" fmla="*/ 5091934 w 6096000"/>
              <a:gd name="connsiteY115" fmla="*/ 3569719 h 6858000"/>
              <a:gd name="connsiteX116" fmla="*/ 5089362 w 6096000"/>
              <a:gd name="connsiteY116" fmla="*/ 3586412 h 6858000"/>
              <a:gd name="connsiteX117" fmla="*/ 5092358 w 6096000"/>
              <a:gd name="connsiteY117" fmla="*/ 3597336 h 6858000"/>
              <a:gd name="connsiteX118" fmla="*/ 5084254 w 6096000"/>
              <a:gd name="connsiteY118" fmla="*/ 3606007 h 6858000"/>
              <a:gd name="connsiteX119" fmla="*/ 5084281 w 6096000"/>
              <a:gd name="connsiteY119" fmla="*/ 3641228 h 6858000"/>
              <a:gd name="connsiteX120" fmla="*/ 5091848 w 6096000"/>
              <a:gd name="connsiteY120" fmla="*/ 3653088 h 6858000"/>
              <a:gd name="connsiteX121" fmla="*/ 5097436 w 6096000"/>
              <a:gd name="connsiteY121" fmla="*/ 3664114 h 6858000"/>
              <a:gd name="connsiteX122" fmla="*/ 5097518 w 6096000"/>
              <a:gd name="connsiteY122" fmla="*/ 3665569 h 6858000"/>
              <a:gd name="connsiteX123" fmla="*/ 5099829 w 6096000"/>
              <a:gd name="connsiteY123" fmla="*/ 3707357 h 6858000"/>
              <a:gd name="connsiteX124" fmla="*/ 5114696 w 6096000"/>
              <a:gd name="connsiteY124" fmla="*/ 3778166 h 6858000"/>
              <a:gd name="connsiteX125" fmla="*/ 5135379 w 6096000"/>
              <a:gd name="connsiteY125" fmla="*/ 3878222 h 6858000"/>
              <a:gd name="connsiteX126" fmla="*/ 5130138 w 6096000"/>
              <a:gd name="connsiteY126" fmla="*/ 4048117 h 6858000"/>
              <a:gd name="connsiteX127" fmla="*/ 5090040 w 6096000"/>
              <a:gd name="connsiteY127" fmla="*/ 4219510 h 6858000"/>
              <a:gd name="connsiteX128" fmla="*/ 5092812 w 6096000"/>
              <a:gd name="connsiteY128" fmla="*/ 4411258 h 6858000"/>
              <a:gd name="connsiteX129" fmla="*/ 5084599 w 6096000"/>
              <a:gd name="connsiteY129" fmla="*/ 4488531 h 6858000"/>
              <a:gd name="connsiteX130" fmla="*/ 5084072 w 6096000"/>
              <a:gd name="connsiteY130" fmla="*/ 4539168 h 6858000"/>
              <a:gd name="connsiteX131" fmla="*/ 5068936 w 6096000"/>
              <a:gd name="connsiteY131" fmla="*/ 4625153 h 6858000"/>
              <a:gd name="connsiteX132" fmla="*/ 5059114 w 6096000"/>
              <a:gd name="connsiteY132" fmla="*/ 4733115 h 6858000"/>
              <a:gd name="connsiteX133" fmla="*/ 5037209 w 6096000"/>
              <a:gd name="connsiteY133" fmla="*/ 4844323 h 6858000"/>
              <a:gd name="connsiteX134" fmla="*/ 5020638 w 6096000"/>
              <a:gd name="connsiteY134" fmla="*/ 4877992 h 6858000"/>
              <a:gd name="connsiteX135" fmla="*/ 5006413 w 6096000"/>
              <a:gd name="connsiteY135" fmla="*/ 4925805 h 6858000"/>
              <a:gd name="connsiteX136" fmla="*/ 4971037 w 6096000"/>
              <a:gd name="connsiteY136" fmla="*/ 5009272 h 6858000"/>
              <a:gd name="connsiteX137" fmla="*/ 4963105 w 6096000"/>
              <a:gd name="connsiteY137" fmla="*/ 5111369 h 6858000"/>
              <a:gd name="connsiteX138" fmla="*/ 4976341 w 6096000"/>
              <a:gd name="connsiteY138" fmla="*/ 5210876 h 6858000"/>
              <a:gd name="connsiteX139" fmla="*/ 4980617 w 6096000"/>
              <a:gd name="connsiteY139" fmla="*/ 5269726 h 6858000"/>
              <a:gd name="connsiteX140" fmla="*/ 4997733 w 6096000"/>
              <a:gd name="connsiteY140" fmla="*/ 5464225 h 6858000"/>
              <a:gd name="connsiteX141" fmla="*/ 5001400 w 6096000"/>
              <a:gd name="connsiteY141" fmla="*/ 5594585 h 6858000"/>
              <a:gd name="connsiteX142" fmla="*/ 4983700 w 6096000"/>
              <a:gd name="connsiteY142" fmla="*/ 5667896 h 6858000"/>
              <a:gd name="connsiteX143" fmla="*/ 4968506 w 6096000"/>
              <a:gd name="connsiteY143" fmla="*/ 5769225 h 6858000"/>
              <a:gd name="connsiteX144" fmla="*/ 4969765 w 6096000"/>
              <a:gd name="connsiteY144" fmla="*/ 5823324 h 6858000"/>
              <a:gd name="connsiteX145" fmla="*/ 4966129 w 6096000"/>
              <a:gd name="connsiteY145" fmla="*/ 5862699 h 6858000"/>
              <a:gd name="connsiteX146" fmla="*/ 4970695 w 6096000"/>
              <a:gd name="connsiteY146" fmla="*/ 5906467 h 6858000"/>
              <a:gd name="connsiteX147" fmla="*/ 4991568 w 6096000"/>
              <a:gd name="connsiteY147" fmla="*/ 5939847 h 6858000"/>
              <a:gd name="connsiteX148" fmla="*/ 4986815 w 6096000"/>
              <a:gd name="connsiteY148" fmla="*/ 5973994 h 6858000"/>
              <a:gd name="connsiteX149" fmla="*/ 4987776 w 6096000"/>
              <a:gd name="connsiteY149" fmla="*/ 6089693 h 6858000"/>
              <a:gd name="connsiteX150" fmla="*/ 4991621 w 6096000"/>
              <a:gd name="connsiteY150" fmla="*/ 6224938 h 6858000"/>
              <a:gd name="connsiteX151" fmla="*/ 5017157 w 6096000"/>
              <a:gd name="connsiteY151" fmla="*/ 6370251 h 6858000"/>
              <a:gd name="connsiteX152" fmla="*/ 5040797 w 6096000"/>
              <a:gd name="connsiteY152" fmla="*/ 6541313 h 6858000"/>
              <a:gd name="connsiteX153" fmla="*/ 5045375 w 6096000"/>
              <a:gd name="connsiteY153" fmla="*/ 6640957 h 6858000"/>
              <a:gd name="connsiteX154" fmla="*/ 5058442 w 6096000"/>
              <a:gd name="connsiteY154" fmla="*/ 6705297 h 6858000"/>
              <a:gd name="connsiteX155" fmla="*/ 5071125 w 6096000"/>
              <a:gd name="connsiteY155" fmla="*/ 6759582 h 6858000"/>
              <a:gd name="connsiteX156" fmla="*/ 5069172 w 6096000"/>
              <a:gd name="connsiteY156" fmla="*/ 6817746 h 6858000"/>
              <a:gd name="connsiteX157" fmla="*/ 5072322 w 6096000"/>
              <a:gd name="connsiteY157" fmla="*/ 6843646 h 6858000"/>
              <a:gd name="connsiteX158" fmla="*/ 5091388 w 6096000"/>
              <a:gd name="connsiteY158" fmla="*/ 6857998 h 6858000"/>
              <a:gd name="connsiteX159" fmla="*/ 6096000 w 6096000"/>
              <a:gd name="connsiteY159" fmla="*/ 6857998 h 6858000"/>
              <a:gd name="connsiteX160" fmla="*/ 6096000 w 6096000"/>
              <a:gd name="connsiteY160" fmla="*/ 6858000 h 6858000"/>
              <a:gd name="connsiteX161" fmla="*/ 0 w 6096000"/>
              <a:gd name="connsiteY161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</a:cxnLst>
            <a:rect l="l" t="t" r="r" b="b"/>
            <a:pathLst>
              <a:path w="6096000" h="6858000">
                <a:moveTo>
                  <a:pt x="0" y="0"/>
                </a:moveTo>
                <a:lnTo>
                  <a:pt x="5567517" y="0"/>
                </a:lnTo>
                <a:lnTo>
                  <a:pt x="5566938" y="1705"/>
                </a:lnTo>
                <a:cubicBezTo>
                  <a:pt x="5563126" y="8440"/>
                  <a:pt x="5558112" y="13784"/>
                  <a:pt x="5551594" y="17287"/>
                </a:cubicBezTo>
                <a:cubicBezTo>
                  <a:pt x="5562364" y="82036"/>
                  <a:pt x="5510349" y="69804"/>
                  <a:pt x="5545641" y="130336"/>
                </a:cubicBezTo>
                <a:cubicBezTo>
                  <a:pt x="5526953" y="117589"/>
                  <a:pt x="5536978" y="162458"/>
                  <a:pt x="5538289" y="187093"/>
                </a:cubicBezTo>
                <a:cubicBezTo>
                  <a:pt x="5536205" y="226511"/>
                  <a:pt x="5545722" y="205530"/>
                  <a:pt x="5545790" y="265704"/>
                </a:cubicBezTo>
                <a:cubicBezTo>
                  <a:pt x="5542296" y="317533"/>
                  <a:pt x="5543813" y="325288"/>
                  <a:pt x="5542313" y="354566"/>
                </a:cubicBezTo>
                <a:lnTo>
                  <a:pt x="5524126" y="472000"/>
                </a:lnTo>
                <a:lnTo>
                  <a:pt x="5522170" y="473782"/>
                </a:lnTo>
                <a:cubicBezTo>
                  <a:pt x="5517847" y="482008"/>
                  <a:pt x="5518682" y="487340"/>
                  <a:pt x="5521798" y="491380"/>
                </a:cubicBezTo>
                <a:lnTo>
                  <a:pt x="5536419" y="531675"/>
                </a:lnTo>
                <a:lnTo>
                  <a:pt x="5533435" y="536015"/>
                </a:lnTo>
                <a:lnTo>
                  <a:pt x="5538088" y="572092"/>
                </a:lnTo>
                <a:lnTo>
                  <a:pt x="5536061" y="572511"/>
                </a:lnTo>
                <a:cubicBezTo>
                  <a:pt x="5531611" y="574271"/>
                  <a:pt x="5528529" y="577121"/>
                  <a:pt x="5528218" y="582332"/>
                </a:cubicBezTo>
                <a:cubicBezTo>
                  <a:pt x="5498002" y="573171"/>
                  <a:pt x="5516262" y="585107"/>
                  <a:pt x="5518011" y="601285"/>
                </a:cubicBezTo>
                <a:cubicBezTo>
                  <a:pt x="5508838" y="617831"/>
                  <a:pt x="5480684" y="666964"/>
                  <a:pt x="5473174" y="681608"/>
                </a:cubicBezTo>
                <a:cubicBezTo>
                  <a:pt x="5473102" y="684122"/>
                  <a:pt x="5473033" y="686637"/>
                  <a:pt x="5472963" y="689151"/>
                </a:cubicBezTo>
                <a:lnTo>
                  <a:pt x="5472485" y="689289"/>
                </a:lnTo>
                <a:cubicBezTo>
                  <a:pt x="5471434" y="690905"/>
                  <a:pt x="5470986" y="693376"/>
                  <a:pt x="5471326" y="697222"/>
                </a:cubicBezTo>
                <a:cubicBezTo>
                  <a:pt x="5471606" y="703992"/>
                  <a:pt x="5471884" y="710761"/>
                  <a:pt x="5472164" y="717531"/>
                </a:cubicBezTo>
                <a:lnTo>
                  <a:pt x="5468891" y="722494"/>
                </a:lnTo>
                <a:lnTo>
                  <a:pt x="5463081" y="724368"/>
                </a:lnTo>
                <a:lnTo>
                  <a:pt x="5446981" y="752692"/>
                </a:lnTo>
                <a:cubicBezTo>
                  <a:pt x="5454691" y="764380"/>
                  <a:pt x="5422719" y="808083"/>
                  <a:pt x="5417190" y="816346"/>
                </a:cubicBezTo>
                <a:lnTo>
                  <a:pt x="5388958" y="889417"/>
                </a:lnTo>
                <a:cubicBezTo>
                  <a:pt x="5320491" y="969963"/>
                  <a:pt x="5321907" y="1005331"/>
                  <a:pt x="5307044" y="1063288"/>
                </a:cubicBezTo>
                <a:cubicBezTo>
                  <a:pt x="5313332" y="1111028"/>
                  <a:pt x="5317096" y="1110140"/>
                  <a:pt x="5303837" y="1157176"/>
                </a:cubicBezTo>
                <a:cubicBezTo>
                  <a:pt x="5301103" y="1192124"/>
                  <a:pt x="5301884" y="1197232"/>
                  <a:pt x="5286494" y="1210776"/>
                </a:cubicBezTo>
                <a:lnTo>
                  <a:pt x="5282463" y="1301993"/>
                </a:lnTo>
                <a:lnTo>
                  <a:pt x="5252235" y="1360879"/>
                </a:lnTo>
                <a:lnTo>
                  <a:pt x="5244497" y="1404045"/>
                </a:lnTo>
                <a:lnTo>
                  <a:pt x="5223823" y="1429568"/>
                </a:lnTo>
                <a:lnTo>
                  <a:pt x="5224851" y="1430305"/>
                </a:lnTo>
                <a:cubicBezTo>
                  <a:pt x="5226697" y="1432466"/>
                  <a:pt x="5214738" y="1459891"/>
                  <a:pt x="5212394" y="1463304"/>
                </a:cubicBezTo>
                <a:cubicBezTo>
                  <a:pt x="5209912" y="1477394"/>
                  <a:pt x="5213027" y="1501295"/>
                  <a:pt x="5209958" y="1514846"/>
                </a:cubicBezTo>
                <a:lnTo>
                  <a:pt x="5206417" y="1519731"/>
                </a:lnTo>
                <a:lnTo>
                  <a:pt x="5206640" y="1519929"/>
                </a:lnTo>
                <a:cubicBezTo>
                  <a:pt x="5206490" y="1521210"/>
                  <a:pt x="5209710" y="1543635"/>
                  <a:pt x="5207632" y="1546022"/>
                </a:cubicBezTo>
                <a:lnTo>
                  <a:pt x="5212030" y="1578752"/>
                </a:lnTo>
                <a:cubicBezTo>
                  <a:pt x="5206147" y="1605585"/>
                  <a:pt x="5226381" y="1622803"/>
                  <a:pt x="5203533" y="1647555"/>
                </a:cubicBezTo>
                <a:cubicBezTo>
                  <a:pt x="5198128" y="1672675"/>
                  <a:pt x="5203213" y="1694404"/>
                  <a:pt x="5190877" y="1715685"/>
                </a:cubicBezTo>
                <a:cubicBezTo>
                  <a:pt x="5196815" y="1724301"/>
                  <a:pt x="5198098" y="1732435"/>
                  <a:pt x="5184235" y="1740358"/>
                </a:cubicBezTo>
                <a:cubicBezTo>
                  <a:pt x="5182625" y="1763793"/>
                  <a:pt x="5198368" y="1769422"/>
                  <a:pt x="5181475" y="1784314"/>
                </a:cubicBezTo>
                <a:cubicBezTo>
                  <a:pt x="5205987" y="1797417"/>
                  <a:pt x="5195246" y="1798221"/>
                  <a:pt x="5185845" y="1804434"/>
                </a:cubicBezTo>
                <a:lnTo>
                  <a:pt x="5185068" y="1805316"/>
                </a:lnTo>
                <a:lnTo>
                  <a:pt x="5188593" y="1807109"/>
                </a:lnTo>
                <a:lnTo>
                  <a:pt x="5185920" y="1821003"/>
                </a:lnTo>
                <a:lnTo>
                  <a:pt x="5183543" y="1824832"/>
                </a:lnTo>
                <a:cubicBezTo>
                  <a:pt x="5182284" y="1827468"/>
                  <a:pt x="5181937" y="1829219"/>
                  <a:pt x="5182235" y="1830429"/>
                </a:cubicBezTo>
                <a:lnTo>
                  <a:pt x="5182525" y="1830569"/>
                </a:lnTo>
                <a:lnTo>
                  <a:pt x="5180663" y="1835810"/>
                </a:lnTo>
                <a:cubicBezTo>
                  <a:pt x="5176779" y="1844665"/>
                  <a:pt x="5172297" y="1853278"/>
                  <a:pt x="5167452" y="1861483"/>
                </a:cubicBezTo>
                <a:cubicBezTo>
                  <a:pt x="5179827" y="1866643"/>
                  <a:pt x="5166788" y="1884999"/>
                  <a:pt x="5174266" y="1892417"/>
                </a:cubicBezTo>
                <a:lnTo>
                  <a:pt x="5189262" y="1895114"/>
                </a:lnTo>
                <a:lnTo>
                  <a:pt x="5187100" y="1899379"/>
                </a:lnTo>
                <a:lnTo>
                  <a:pt x="5180471" y="1907867"/>
                </a:lnTo>
                <a:cubicBezTo>
                  <a:pt x="5179609" y="1909162"/>
                  <a:pt x="5179647" y="1909994"/>
                  <a:pt x="5181361" y="1910265"/>
                </a:cubicBezTo>
                <a:cubicBezTo>
                  <a:pt x="5180995" y="1914884"/>
                  <a:pt x="5177893" y="1930292"/>
                  <a:pt x="5178268" y="1935584"/>
                </a:cubicBezTo>
                <a:lnTo>
                  <a:pt x="5183619" y="1942021"/>
                </a:lnTo>
                <a:lnTo>
                  <a:pt x="5184480" y="1945112"/>
                </a:lnTo>
                <a:lnTo>
                  <a:pt x="5172776" y="1961162"/>
                </a:lnTo>
                <a:lnTo>
                  <a:pt x="5168513" y="1969445"/>
                </a:lnTo>
                <a:lnTo>
                  <a:pt x="5126597" y="2024270"/>
                </a:lnTo>
                <a:lnTo>
                  <a:pt x="5119528" y="2107942"/>
                </a:lnTo>
                <a:cubicBezTo>
                  <a:pt x="5089290" y="2138038"/>
                  <a:pt x="5110415" y="2159228"/>
                  <a:pt x="5110356" y="2193455"/>
                </a:cubicBezTo>
                <a:cubicBezTo>
                  <a:pt x="5101302" y="2220953"/>
                  <a:pt x="5110381" y="2224200"/>
                  <a:pt x="5104992" y="2260088"/>
                </a:cubicBezTo>
                <a:cubicBezTo>
                  <a:pt x="5096504" y="2291744"/>
                  <a:pt x="5078225" y="2299003"/>
                  <a:pt x="5059439" y="2335735"/>
                </a:cubicBezTo>
                <a:cubicBezTo>
                  <a:pt x="5029465" y="2329020"/>
                  <a:pt x="5058046" y="2407546"/>
                  <a:pt x="5022061" y="2408995"/>
                </a:cubicBezTo>
                <a:cubicBezTo>
                  <a:pt x="5023289" y="2413465"/>
                  <a:pt x="5019654" y="2441580"/>
                  <a:pt x="5022253" y="2445869"/>
                </a:cubicBezTo>
                <a:cubicBezTo>
                  <a:pt x="5022440" y="2449625"/>
                  <a:pt x="5011241" y="2492743"/>
                  <a:pt x="5011426" y="2496499"/>
                </a:cubicBezTo>
                <a:lnTo>
                  <a:pt x="4994224" y="2549900"/>
                </a:lnTo>
                <a:cubicBezTo>
                  <a:pt x="4992353" y="2564757"/>
                  <a:pt x="4998952" y="2582253"/>
                  <a:pt x="4995245" y="2596456"/>
                </a:cubicBezTo>
                <a:lnTo>
                  <a:pt x="4988570" y="2606088"/>
                </a:lnTo>
                <a:cubicBezTo>
                  <a:pt x="4988504" y="2615842"/>
                  <a:pt x="4988436" y="2625597"/>
                  <a:pt x="4988371" y="2635351"/>
                </a:cubicBezTo>
                <a:lnTo>
                  <a:pt x="4983212" y="2665666"/>
                </a:lnTo>
                <a:lnTo>
                  <a:pt x="4968234" y="2715895"/>
                </a:lnTo>
                <a:lnTo>
                  <a:pt x="4975888" y="2725052"/>
                </a:lnTo>
                <a:lnTo>
                  <a:pt x="4980195" y="2726489"/>
                </a:lnTo>
                <a:lnTo>
                  <a:pt x="4976218" y="2740278"/>
                </a:lnTo>
                <a:lnTo>
                  <a:pt x="4980571" y="2751112"/>
                </a:lnTo>
                <a:lnTo>
                  <a:pt x="4973893" y="2760208"/>
                </a:lnTo>
                <a:lnTo>
                  <a:pt x="4979005" y="2790136"/>
                </a:lnTo>
                <a:lnTo>
                  <a:pt x="4986137" y="2804183"/>
                </a:lnTo>
                <a:cubicBezTo>
                  <a:pt x="4986150" y="2811409"/>
                  <a:pt x="4986162" y="2818634"/>
                  <a:pt x="4986175" y="2825860"/>
                </a:cubicBezTo>
                <a:cubicBezTo>
                  <a:pt x="4987474" y="2843788"/>
                  <a:pt x="4992871" y="2886513"/>
                  <a:pt x="4993936" y="2911749"/>
                </a:cubicBezTo>
                <a:cubicBezTo>
                  <a:pt x="4993313" y="2946689"/>
                  <a:pt x="4980300" y="2954448"/>
                  <a:pt x="4992563" y="2977278"/>
                </a:cubicBezTo>
                <a:cubicBezTo>
                  <a:pt x="4985688" y="2983455"/>
                  <a:pt x="4982051" y="2987749"/>
                  <a:pt x="4980516" y="2991092"/>
                </a:cubicBezTo>
                <a:cubicBezTo>
                  <a:pt x="4975910" y="3001119"/>
                  <a:pt x="4990216" y="3002537"/>
                  <a:pt x="4992801" y="3020247"/>
                </a:cubicBezTo>
                <a:cubicBezTo>
                  <a:pt x="4998517" y="3032637"/>
                  <a:pt x="5013148" y="3051512"/>
                  <a:pt x="5014805" y="3065434"/>
                </a:cubicBezTo>
                <a:cubicBezTo>
                  <a:pt x="4998836" y="3057428"/>
                  <a:pt x="5016840" y="3105196"/>
                  <a:pt x="5002733" y="3103777"/>
                </a:cubicBezTo>
                <a:cubicBezTo>
                  <a:pt x="5022381" y="3124610"/>
                  <a:pt x="4997365" y="3128169"/>
                  <a:pt x="5002941" y="3151828"/>
                </a:cubicBezTo>
                <a:cubicBezTo>
                  <a:pt x="5010264" y="3163902"/>
                  <a:pt x="5011356" y="3171780"/>
                  <a:pt x="5002883" y="3180546"/>
                </a:cubicBezTo>
                <a:cubicBezTo>
                  <a:pt x="5038586" y="3236545"/>
                  <a:pt x="5003723" y="3210316"/>
                  <a:pt x="5016711" y="3258677"/>
                </a:cubicBezTo>
                <a:lnTo>
                  <a:pt x="5017918" y="3262610"/>
                </a:lnTo>
                <a:lnTo>
                  <a:pt x="5011672" y="3277179"/>
                </a:lnTo>
                <a:lnTo>
                  <a:pt x="5009344" y="3278130"/>
                </a:lnTo>
                <a:lnTo>
                  <a:pt x="5026770" y="3325671"/>
                </a:lnTo>
                <a:lnTo>
                  <a:pt x="5024571" y="3332072"/>
                </a:lnTo>
                <a:lnTo>
                  <a:pt x="5041705" y="3362948"/>
                </a:lnTo>
                <a:lnTo>
                  <a:pt x="5047477" y="3378959"/>
                </a:lnTo>
                <a:lnTo>
                  <a:pt x="5060758" y="3407057"/>
                </a:lnTo>
                <a:lnTo>
                  <a:pt x="5058968" y="3409825"/>
                </a:lnTo>
                <a:lnTo>
                  <a:pt x="5062667" y="3415218"/>
                </a:lnTo>
                <a:lnTo>
                  <a:pt x="5060928" y="3419880"/>
                </a:lnTo>
                <a:lnTo>
                  <a:pt x="5062923" y="3424545"/>
                </a:lnTo>
                <a:cubicBezTo>
                  <a:pt x="5063537" y="3433967"/>
                  <a:pt x="5063494" y="3466028"/>
                  <a:pt x="5064623" y="3476412"/>
                </a:cubicBezTo>
                <a:lnTo>
                  <a:pt x="5069684" y="3486850"/>
                </a:lnTo>
                <a:lnTo>
                  <a:pt x="5063339" y="3496391"/>
                </a:lnTo>
                <a:lnTo>
                  <a:pt x="5070139" y="3531201"/>
                </a:lnTo>
                <a:lnTo>
                  <a:pt x="5079896" y="3542019"/>
                </a:lnTo>
                <a:lnTo>
                  <a:pt x="5087540" y="3552249"/>
                </a:lnTo>
                <a:lnTo>
                  <a:pt x="5087902" y="3553678"/>
                </a:lnTo>
                <a:lnTo>
                  <a:pt x="5091509" y="3568021"/>
                </a:lnTo>
                <a:lnTo>
                  <a:pt x="5091934" y="3569719"/>
                </a:lnTo>
                <a:lnTo>
                  <a:pt x="5089362" y="3586412"/>
                </a:lnTo>
                <a:lnTo>
                  <a:pt x="5092358" y="3597336"/>
                </a:lnTo>
                <a:lnTo>
                  <a:pt x="5084254" y="3606007"/>
                </a:lnTo>
                <a:cubicBezTo>
                  <a:pt x="5084262" y="3617747"/>
                  <a:pt x="5084273" y="3629488"/>
                  <a:pt x="5084281" y="3641228"/>
                </a:cubicBezTo>
                <a:lnTo>
                  <a:pt x="5091848" y="3653088"/>
                </a:lnTo>
                <a:lnTo>
                  <a:pt x="5097436" y="3664114"/>
                </a:lnTo>
                <a:cubicBezTo>
                  <a:pt x="5097463" y="3664599"/>
                  <a:pt x="5097491" y="3665084"/>
                  <a:pt x="5097518" y="3665569"/>
                </a:cubicBezTo>
                <a:cubicBezTo>
                  <a:pt x="5097915" y="3672776"/>
                  <a:pt x="5096966" y="3688591"/>
                  <a:pt x="5099829" y="3707357"/>
                </a:cubicBezTo>
                <a:cubicBezTo>
                  <a:pt x="5100505" y="3724716"/>
                  <a:pt x="5118078" y="3760234"/>
                  <a:pt x="5114696" y="3778166"/>
                </a:cubicBezTo>
                <a:cubicBezTo>
                  <a:pt x="5141627" y="3845122"/>
                  <a:pt x="5125427" y="3821305"/>
                  <a:pt x="5135379" y="3878222"/>
                </a:cubicBezTo>
                <a:cubicBezTo>
                  <a:pt x="5161519" y="3905047"/>
                  <a:pt x="5125417" y="4015047"/>
                  <a:pt x="5130138" y="4048117"/>
                </a:cubicBezTo>
                <a:cubicBezTo>
                  <a:pt x="5081804" y="4192084"/>
                  <a:pt x="5096262" y="4158987"/>
                  <a:pt x="5090040" y="4219510"/>
                </a:cubicBezTo>
                <a:cubicBezTo>
                  <a:pt x="5104553" y="4280033"/>
                  <a:pt x="5065380" y="4345686"/>
                  <a:pt x="5092812" y="4411258"/>
                </a:cubicBezTo>
                <a:cubicBezTo>
                  <a:pt x="5090630" y="4437329"/>
                  <a:pt x="5083878" y="4473140"/>
                  <a:pt x="5084599" y="4488531"/>
                </a:cubicBezTo>
                <a:cubicBezTo>
                  <a:pt x="5084423" y="4505410"/>
                  <a:pt x="5084248" y="4522289"/>
                  <a:pt x="5084072" y="4539168"/>
                </a:cubicBezTo>
                <a:cubicBezTo>
                  <a:pt x="5072114" y="4567830"/>
                  <a:pt x="5064305" y="4588197"/>
                  <a:pt x="5068936" y="4625153"/>
                </a:cubicBezTo>
                <a:cubicBezTo>
                  <a:pt x="5077433" y="4662889"/>
                  <a:pt x="5065899" y="4679357"/>
                  <a:pt x="5059114" y="4733115"/>
                </a:cubicBezTo>
                <a:cubicBezTo>
                  <a:pt x="5068687" y="4752352"/>
                  <a:pt x="5055370" y="4832308"/>
                  <a:pt x="5037209" y="4844323"/>
                </a:cubicBezTo>
                <a:cubicBezTo>
                  <a:pt x="5033444" y="4857054"/>
                  <a:pt x="5040194" y="4871554"/>
                  <a:pt x="5020638" y="4877992"/>
                </a:cubicBezTo>
                <a:cubicBezTo>
                  <a:pt x="4997151" y="4888353"/>
                  <a:pt x="5034418" y="4931200"/>
                  <a:pt x="5006413" y="4925805"/>
                </a:cubicBezTo>
                <a:cubicBezTo>
                  <a:pt x="5031964" y="4956261"/>
                  <a:pt x="4982840" y="4982633"/>
                  <a:pt x="4971037" y="5009272"/>
                </a:cubicBezTo>
                <a:cubicBezTo>
                  <a:pt x="4973259" y="5034036"/>
                  <a:pt x="4968375" y="5053859"/>
                  <a:pt x="4963105" y="5111369"/>
                </a:cubicBezTo>
                <a:cubicBezTo>
                  <a:pt x="4973224" y="5141336"/>
                  <a:pt x="4937413" y="5161742"/>
                  <a:pt x="4976341" y="5210876"/>
                </a:cubicBezTo>
                <a:cubicBezTo>
                  <a:pt x="4972455" y="5212581"/>
                  <a:pt x="4977054" y="5227501"/>
                  <a:pt x="4980617" y="5269726"/>
                </a:cubicBezTo>
                <a:cubicBezTo>
                  <a:pt x="4984182" y="5311951"/>
                  <a:pt x="4990390" y="5400671"/>
                  <a:pt x="4997733" y="5464225"/>
                </a:cubicBezTo>
                <a:cubicBezTo>
                  <a:pt x="5001765" y="5536542"/>
                  <a:pt x="4990225" y="5517959"/>
                  <a:pt x="5001400" y="5594585"/>
                </a:cubicBezTo>
                <a:cubicBezTo>
                  <a:pt x="4999908" y="5619318"/>
                  <a:pt x="4974042" y="5647975"/>
                  <a:pt x="4983700" y="5667896"/>
                </a:cubicBezTo>
                <a:cubicBezTo>
                  <a:pt x="4976834" y="5696311"/>
                  <a:pt x="4975579" y="5738356"/>
                  <a:pt x="4968506" y="5769225"/>
                </a:cubicBezTo>
                <a:cubicBezTo>
                  <a:pt x="4968926" y="5787258"/>
                  <a:pt x="4969344" y="5805291"/>
                  <a:pt x="4969765" y="5823324"/>
                </a:cubicBezTo>
                <a:cubicBezTo>
                  <a:pt x="4966122" y="5853058"/>
                  <a:pt x="4965608" y="5838948"/>
                  <a:pt x="4966129" y="5862699"/>
                </a:cubicBezTo>
                <a:lnTo>
                  <a:pt x="4970695" y="5906467"/>
                </a:lnTo>
                <a:lnTo>
                  <a:pt x="4991568" y="5939847"/>
                </a:lnTo>
                <a:cubicBezTo>
                  <a:pt x="4998848" y="5955713"/>
                  <a:pt x="4974731" y="5940131"/>
                  <a:pt x="4986815" y="5973994"/>
                </a:cubicBezTo>
                <a:cubicBezTo>
                  <a:pt x="4961187" y="5997051"/>
                  <a:pt x="4983444" y="6032039"/>
                  <a:pt x="4987776" y="6089693"/>
                </a:cubicBezTo>
                <a:lnTo>
                  <a:pt x="4991621" y="6224938"/>
                </a:lnTo>
                <a:cubicBezTo>
                  <a:pt x="4988442" y="6270972"/>
                  <a:pt x="5008962" y="6317522"/>
                  <a:pt x="5017157" y="6370251"/>
                </a:cubicBezTo>
                <a:cubicBezTo>
                  <a:pt x="5025353" y="6422980"/>
                  <a:pt x="5039938" y="6490855"/>
                  <a:pt x="5040797" y="6541313"/>
                </a:cubicBezTo>
                <a:cubicBezTo>
                  <a:pt x="5039898" y="6576319"/>
                  <a:pt x="5031912" y="6591883"/>
                  <a:pt x="5045375" y="6640957"/>
                </a:cubicBezTo>
                <a:cubicBezTo>
                  <a:pt x="5057505" y="6669536"/>
                  <a:pt x="5052276" y="6675394"/>
                  <a:pt x="5058442" y="6705297"/>
                </a:cubicBezTo>
                <a:cubicBezTo>
                  <a:pt x="5057367" y="6727133"/>
                  <a:pt x="5067901" y="6732087"/>
                  <a:pt x="5071125" y="6759582"/>
                </a:cubicBezTo>
                <a:cubicBezTo>
                  <a:pt x="5055614" y="6796071"/>
                  <a:pt x="5051656" y="6769544"/>
                  <a:pt x="5069172" y="6817746"/>
                </a:cubicBezTo>
                <a:cubicBezTo>
                  <a:pt x="5060956" y="6828354"/>
                  <a:pt x="5064525" y="6836369"/>
                  <a:pt x="5072322" y="6843646"/>
                </a:cubicBezTo>
                <a:lnTo>
                  <a:pt x="5091388" y="6857998"/>
                </a:lnTo>
                <a:lnTo>
                  <a:pt x="6096000" y="6857998"/>
                </a:lnTo>
                <a:lnTo>
                  <a:pt x="6096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rgbClr val="82766A">
              <a:alpha val="1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0EF0C55-BFCF-EAAB-526F-5C07D2135B00}"/>
              </a:ext>
            </a:extLst>
          </p:cNvPr>
          <p:cNvSpPr txBox="1"/>
          <p:nvPr/>
        </p:nvSpPr>
        <p:spPr>
          <a:xfrm rot="5400000">
            <a:off x="5105180" y="-2279451"/>
            <a:ext cx="861774" cy="5188280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r>
              <a:rPr lang="en-GB" sz="4400" b="1" dirty="0">
                <a:solidFill>
                  <a:srgbClr val="0070C0"/>
                </a:solidFill>
              </a:rPr>
              <a:t>Hard to Abate Sectors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C72D87C-3C85-387A-2D16-4A10AE6DC5C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29034"/>
          <a:stretch/>
        </p:blipFill>
        <p:spPr>
          <a:xfrm>
            <a:off x="-48302" y="610724"/>
            <a:ext cx="7239524" cy="2877082"/>
          </a:xfrm>
          <a:prstGeom prst="rect">
            <a:avLst/>
          </a:prstGeom>
        </p:spPr>
      </p:pic>
      <p:pic>
        <p:nvPicPr>
          <p:cNvPr id="1026" name="Picture 2" descr="Pathway to Zero Emissions for Hard-To-Decarbonise Industries">
            <a:extLst>
              <a:ext uri="{FF2B5EF4-FFF2-40B4-BE49-F238E27FC236}">
                <a16:creationId xmlns:a16="http://schemas.microsoft.com/office/drawing/2014/main" id="{6DDE00C3-B099-118C-95B7-1C90D796E1E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99848" y="2522912"/>
            <a:ext cx="6604320" cy="41405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9E874884-27D5-E196-B50E-C67D55D2BE6F}"/>
              </a:ext>
            </a:extLst>
          </p:cNvPr>
          <p:cNvSpPr txBox="1">
            <a:spLocks/>
          </p:cNvSpPr>
          <p:nvPr/>
        </p:nvSpPr>
        <p:spPr>
          <a:xfrm>
            <a:off x="92627" y="4839047"/>
            <a:ext cx="4996359" cy="133083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Aft>
                <a:spcPts val="600"/>
              </a:spcAft>
            </a:pPr>
            <a:r>
              <a:rPr lang="en-GB" sz="2400" kern="1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“Hard to abate sectors is at the core of developing low-carbon solutions to support decarbonisation of other sectors like power, buildings, agriculture, heating and transport”</a:t>
            </a:r>
            <a:endParaRPr lang="en-US" sz="2400" kern="12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95324723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7" name="Rectangle 26">
            <a:extLst>
              <a:ext uri="{FF2B5EF4-FFF2-40B4-BE49-F238E27FC236}">
                <a16:creationId xmlns:a16="http://schemas.microsoft.com/office/drawing/2014/main" id="{131BAD53-4E89-4F62-BBB7-26359763ED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Freeform: Shape 28">
            <a:extLst>
              <a:ext uri="{FF2B5EF4-FFF2-40B4-BE49-F238E27FC236}">
                <a16:creationId xmlns:a16="http://schemas.microsoft.com/office/drawing/2014/main" id="{62756DA2-40EB-4C6F-B962-5822FFB54FB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5653438" cy="6858000"/>
          </a:xfrm>
          <a:custGeom>
            <a:avLst/>
            <a:gdLst>
              <a:gd name="connsiteX0" fmla="*/ 0 w 6096000"/>
              <a:gd name="connsiteY0" fmla="*/ 0 h 6858000"/>
              <a:gd name="connsiteX1" fmla="*/ 5567517 w 6096000"/>
              <a:gd name="connsiteY1" fmla="*/ 0 h 6858000"/>
              <a:gd name="connsiteX2" fmla="*/ 5566938 w 6096000"/>
              <a:gd name="connsiteY2" fmla="*/ 1705 h 6858000"/>
              <a:gd name="connsiteX3" fmla="*/ 5551594 w 6096000"/>
              <a:gd name="connsiteY3" fmla="*/ 17287 h 6858000"/>
              <a:gd name="connsiteX4" fmla="*/ 5545641 w 6096000"/>
              <a:gd name="connsiteY4" fmla="*/ 130336 h 6858000"/>
              <a:gd name="connsiteX5" fmla="*/ 5538289 w 6096000"/>
              <a:gd name="connsiteY5" fmla="*/ 187093 h 6858000"/>
              <a:gd name="connsiteX6" fmla="*/ 5545790 w 6096000"/>
              <a:gd name="connsiteY6" fmla="*/ 265704 h 6858000"/>
              <a:gd name="connsiteX7" fmla="*/ 5542313 w 6096000"/>
              <a:gd name="connsiteY7" fmla="*/ 354566 h 6858000"/>
              <a:gd name="connsiteX8" fmla="*/ 5524126 w 6096000"/>
              <a:gd name="connsiteY8" fmla="*/ 472000 h 6858000"/>
              <a:gd name="connsiteX9" fmla="*/ 5522170 w 6096000"/>
              <a:gd name="connsiteY9" fmla="*/ 473782 h 6858000"/>
              <a:gd name="connsiteX10" fmla="*/ 5521798 w 6096000"/>
              <a:gd name="connsiteY10" fmla="*/ 491380 h 6858000"/>
              <a:gd name="connsiteX11" fmla="*/ 5536419 w 6096000"/>
              <a:gd name="connsiteY11" fmla="*/ 531675 h 6858000"/>
              <a:gd name="connsiteX12" fmla="*/ 5533435 w 6096000"/>
              <a:gd name="connsiteY12" fmla="*/ 536015 h 6858000"/>
              <a:gd name="connsiteX13" fmla="*/ 5538088 w 6096000"/>
              <a:gd name="connsiteY13" fmla="*/ 572092 h 6858000"/>
              <a:gd name="connsiteX14" fmla="*/ 5536061 w 6096000"/>
              <a:gd name="connsiteY14" fmla="*/ 572511 h 6858000"/>
              <a:gd name="connsiteX15" fmla="*/ 5528218 w 6096000"/>
              <a:gd name="connsiteY15" fmla="*/ 582332 h 6858000"/>
              <a:gd name="connsiteX16" fmla="*/ 5518011 w 6096000"/>
              <a:gd name="connsiteY16" fmla="*/ 601285 h 6858000"/>
              <a:gd name="connsiteX17" fmla="*/ 5473174 w 6096000"/>
              <a:gd name="connsiteY17" fmla="*/ 681608 h 6858000"/>
              <a:gd name="connsiteX18" fmla="*/ 5472963 w 6096000"/>
              <a:gd name="connsiteY18" fmla="*/ 689151 h 6858000"/>
              <a:gd name="connsiteX19" fmla="*/ 5472485 w 6096000"/>
              <a:gd name="connsiteY19" fmla="*/ 689289 h 6858000"/>
              <a:gd name="connsiteX20" fmla="*/ 5471326 w 6096000"/>
              <a:gd name="connsiteY20" fmla="*/ 697222 h 6858000"/>
              <a:gd name="connsiteX21" fmla="*/ 5472164 w 6096000"/>
              <a:gd name="connsiteY21" fmla="*/ 717531 h 6858000"/>
              <a:gd name="connsiteX22" fmla="*/ 5468891 w 6096000"/>
              <a:gd name="connsiteY22" fmla="*/ 722494 h 6858000"/>
              <a:gd name="connsiteX23" fmla="*/ 5463081 w 6096000"/>
              <a:gd name="connsiteY23" fmla="*/ 724368 h 6858000"/>
              <a:gd name="connsiteX24" fmla="*/ 5446981 w 6096000"/>
              <a:gd name="connsiteY24" fmla="*/ 752692 h 6858000"/>
              <a:gd name="connsiteX25" fmla="*/ 5417190 w 6096000"/>
              <a:gd name="connsiteY25" fmla="*/ 816346 h 6858000"/>
              <a:gd name="connsiteX26" fmla="*/ 5388958 w 6096000"/>
              <a:gd name="connsiteY26" fmla="*/ 889417 h 6858000"/>
              <a:gd name="connsiteX27" fmla="*/ 5307044 w 6096000"/>
              <a:gd name="connsiteY27" fmla="*/ 1063288 h 6858000"/>
              <a:gd name="connsiteX28" fmla="*/ 5303837 w 6096000"/>
              <a:gd name="connsiteY28" fmla="*/ 1157176 h 6858000"/>
              <a:gd name="connsiteX29" fmla="*/ 5286494 w 6096000"/>
              <a:gd name="connsiteY29" fmla="*/ 1210776 h 6858000"/>
              <a:gd name="connsiteX30" fmla="*/ 5282463 w 6096000"/>
              <a:gd name="connsiteY30" fmla="*/ 1301993 h 6858000"/>
              <a:gd name="connsiteX31" fmla="*/ 5252235 w 6096000"/>
              <a:gd name="connsiteY31" fmla="*/ 1360879 h 6858000"/>
              <a:gd name="connsiteX32" fmla="*/ 5244497 w 6096000"/>
              <a:gd name="connsiteY32" fmla="*/ 1404045 h 6858000"/>
              <a:gd name="connsiteX33" fmla="*/ 5223823 w 6096000"/>
              <a:gd name="connsiteY33" fmla="*/ 1429568 h 6858000"/>
              <a:gd name="connsiteX34" fmla="*/ 5224851 w 6096000"/>
              <a:gd name="connsiteY34" fmla="*/ 1430305 h 6858000"/>
              <a:gd name="connsiteX35" fmla="*/ 5212394 w 6096000"/>
              <a:gd name="connsiteY35" fmla="*/ 1463304 h 6858000"/>
              <a:gd name="connsiteX36" fmla="*/ 5209958 w 6096000"/>
              <a:gd name="connsiteY36" fmla="*/ 1514846 h 6858000"/>
              <a:gd name="connsiteX37" fmla="*/ 5206417 w 6096000"/>
              <a:gd name="connsiteY37" fmla="*/ 1519731 h 6858000"/>
              <a:gd name="connsiteX38" fmla="*/ 5206640 w 6096000"/>
              <a:gd name="connsiteY38" fmla="*/ 1519929 h 6858000"/>
              <a:gd name="connsiteX39" fmla="*/ 5207632 w 6096000"/>
              <a:gd name="connsiteY39" fmla="*/ 1546022 h 6858000"/>
              <a:gd name="connsiteX40" fmla="*/ 5212030 w 6096000"/>
              <a:gd name="connsiteY40" fmla="*/ 1578752 h 6858000"/>
              <a:gd name="connsiteX41" fmla="*/ 5203533 w 6096000"/>
              <a:gd name="connsiteY41" fmla="*/ 1647555 h 6858000"/>
              <a:gd name="connsiteX42" fmla="*/ 5190877 w 6096000"/>
              <a:gd name="connsiteY42" fmla="*/ 1715685 h 6858000"/>
              <a:gd name="connsiteX43" fmla="*/ 5184235 w 6096000"/>
              <a:gd name="connsiteY43" fmla="*/ 1740358 h 6858000"/>
              <a:gd name="connsiteX44" fmla="*/ 5181475 w 6096000"/>
              <a:gd name="connsiteY44" fmla="*/ 1784314 h 6858000"/>
              <a:gd name="connsiteX45" fmla="*/ 5185845 w 6096000"/>
              <a:gd name="connsiteY45" fmla="*/ 1804434 h 6858000"/>
              <a:gd name="connsiteX46" fmla="*/ 5185068 w 6096000"/>
              <a:gd name="connsiteY46" fmla="*/ 1805316 h 6858000"/>
              <a:gd name="connsiteX47" fmla="*/ 5188593 w 6096000"/>
              <a:gd name="connsiteY47" fmla="*/ 1807109 h 6858000"/>
              <a:gd name="connsiteX48" fmla="*/ 5185920 w 6096000"/>
              <a:gd name="connsiteY48" fmla="*/ 1821003 h 6858000"/>
              <a:gd name="connsiteX49" fmla="*/ 5183543 w 6096000"/>
              <a:gd name="connsiteY49" fmla="*/ 1824832 h 6858000"/>
              <a:gd name="connsiteX50" fmla="*/ 5182235 w 6096000"/>
              <a:gd name="connsiteY50" fmla="*/ 1830429 h 6858000"/>
              <a:gd name="connsiteX51" fmla="*/ 5182525 w 6096000"/>
              <a:gd name="connsiteY51" fmla="*/ 1830569 h 6858000"/>
              <a:gd name="connsiteX52" fmla="*/ 5180663 w 6096000"/>
              <a:gd name="connsiteY52" fmla="*/ 1835810 h 6858000"/>
              <a:gd name="connsiteX53" fmla="*/ 5167452 w 6096000"/>
              <a:gd name="connsiteY53" fmla="*/ 1861483 h 6858000"/>
              <a:gd name="connsiteX54" fmla="*/ 5174266 w 6096000"/>
              <a:gd name="connsiteY54" fmla="*/ 1892417 h 6858000"/>
              <a:gd name="connsiteX55" fmla="*/ 5189262 w 6096000"/>
              <a:gd name="connsiteY55" fmla="*/ 1895114 h 6858000"/>
              <a:gd name="connsiteX56" fmla="*/ 5187100 w 6096000"/>
              <a:gd name="connsiteY56" fmla="*/ 1899379 h 6858000"/>
              <a:gd name="connsiteX57" fmla="*/ 5180471 w 6096000"/>
              <a:gd name="connsiteY57" fmla="*/ 1907867 h 6858000"/>
              <a:gd name="connsiteX58" fmla="*/ 5181361 w 6096000"/>
              <a:gd name="connsiteY58" fmla="*/ 1910265 h 6858000"/>
              <a:gd name="connsiteX59" fmla="*/ 5178268 w 6096000"/>
              <a:gd name="connsiteY59" fmla="*/ 1935584 h 6858000"/>
              <a:gd name="connsiteX60" fmla="*/ 5183619 w 6096000"/>
              <a:gd name="connsiteY60" fmla="*/ 1942021 h 6858000"/>
              <a:gd name="connsiteX61" fmla="*/ 5184480 w 6096000"/>
              <a:gd name="connsiteY61" fmla="*/ 1945112 h 6858000"/>
              <a:gd name="connsiteX62" fmla="*/ 5172776 w 6096000"/>
              <a:gd name="connsiteY62" fmla="*/ 1961162 h 6858000"/>
              <a:gd name="connsiteX63" fmla="*/ 5168513 w 6096000"/>
              <a:gd name="connsiteY63" fmla="*/ 1969445 h 6858000"/>
              <a:gd name="connsiteX64" fmla="*/ 5126597 w 6096000"/>
              <a:gd name="connsiteY64" fmla="*/ 2024270 h 6858000"/>
              <a:gd name="connsiteX65" fmla="*/ 5119528 w 6096000"/>
              <a:gd name="connsiteY65" fmla="*/ 2107942 h 6858000"/>
              <a:gd name="connsiteX66" fmla="*/ 5110356 w 6096000"/>
              <a:gd name="connsiteY66" fmla="*/ 2193455 h 6858000"/>
              <a:gd name="connsiteX67" fmla="*/ 5104992 w 6096000"/>
              <a:gd name="connsiteY67" fmla="*/ 2260088 h 6858000"/>
              <a:gd name="connsiteX68" fmla="*/ 5059439 w 6096000"/>
              <a:gd name="connsiteY68" fmla="*/ 2335735 h 6858000"/>
              <a:gd name="connsiteX69" fmla="*/ 5022061 w 6096000"/>
              <a:gd name="connsiteY69" fmla="*/ 2408995 h 6858000"/>
              <a:gd name="connsiteX70" fmla="*/ 5022253 w 6096000"/>
              <a:gd name="connsiteY70" fmla="*/ 2445869 h 6858000"/>
              <a:gd name="connsiteX71" fmla="*/ 5011426 w 6096000"/>
              <a:gd name="connsiteY71" fmla="*/ 2496499 h 6858000"/>
              <a:gd name="connsiteX72" fmla="*/ 4994224 w 6096000"/>
              <a:gd name="connsiteY72" fmla="*/ 2549900 h 6858000"/>
              <a:gd name="connsiteX73" fmla="*/ 4995245 w 6096000"/>
              <a:gd name="connsiteY73" fmla="*/ 2596456 h 6858000"/>
              <a:gd name="connsiteX74" fmla="*/ 4988570 w 6096000"/>
              <a:gd name="connsiteY74" fmla="*/ 2606088 h 6858000"/>
              <a:gd name="connsiteX75" fmla="*/ 4988371 w 6096000"/>
              <a:gd name="connsiteY75" fmla="*/ 2635351 h 6858000"/>
              <a:gd name="connsiteX76" fmla="*/ 4983212 w 6096000"/>
              <a:gd name="connsiteY76" fmla="*/ 2665666 h 6858000"/>
              <a:gd name="connsiteX77" fmla="*/ 4968234 w 6096000"/>
              <a:gd name="connsiteY77" fmla="*/ 2715895 h 6858000"/>
              <a:gd name="connsiteX78" fmla="*/ 4975888 w 6096000"/>
              <a:gd name="connsiteY78" fmla="*/ 2725052 h 6858000"/>
              <a:gd name="connsiteX79" fmla="*/ 4980195 w 6096000"/>
              <a:gd name="connsiteY79" fmla="*/ 2726489 h 6858000"/>
              <a:gd name="connsiteX80" fmla="*/ 4976218 w 6096000"/>
              <a:gd name="connsiteY80" fmla="*/ 2740278 h 6858000"/>
              <a:gd name="connsiteX81" fmla="*/ 4980571 w 6096000"/>
              <a:gd name="connsiteY81" fmla="*/ 2751112 h 6858000"/>
              <a:gd name="connsiteX82" fmla="*/ 4973893 w 6096000"/>
              <a:gd name="connsiteY82" fmla="*/ 2760208 h 6858000"/>
              <a:gd name="connsiteX83" fmla="*/ 4979005 w 6096000"/>
              <a:gd name="connsiteY83" fmla="*/ 2790136 h 6858000"/>
              <a:gd name="connsiteX84" fmla="*/ 4986137 w 6096000"/>
              <a:gd name="connsiteY84" fmla="*/ 2804183 h 6858000"/>
              <a:gd name="connsiteX85" fmla="*/ 4986175 w 6096000"/>
              <a:gd name="connsiteY85" fmla="*/ 2825860 h 6858000"/>
              <a:gd name="connsiteX86" fmla="*/ 4993936 w 6096000"/>
              <a:gd name="connsiteY86" fmla="*/ 2911749 h 6858000"/>
              <a:gd name="connsiteX87" fmla="*/ 4992563 w 6096000"/>
              <a:gd name="connsiteY87" fmla="*/ 2977278 h 6858000"/>
              <a:gd name="connsiteX88" fmla="*/ 4980516 w 6096000"/>
              <a:gd name="connsiteY88" fmla="*/ 2991092 h 6858000"/>
              <a:gd name="connsiteX89" fmla="*/ 4992801 w 6096000"/>
              <a:gd name="connsiteY89" fmla="*/ 3020247 h 6858000"/>
              <a:gd name="connsiteX90" fmla="*/ 5014805 w 6096000"/>
              <a:gd name="connsiteY90" fmla="*/ 3065434 h 6858000"/>
              <a:gd name="connsiteX91" fmla="*/ 5002733 w 6096000"/>
              <a:gd name="connsiteY91" fmla="*/ 3103777 h 6858000"/>
              <a:gd name="connsiteX92" fmla="*/ 5002941 w 6096000"/>
              <a:gd name="connsiteY92" fmla="*/ 3151828 h 6858000"/>
              <a:gd name="connsiteX93" fmla="*/ 5002883 w 6096000"/>
              <a:gd name="connsiteY93" fmla="*/ 3180546 h 6858000"/>
              <a:gd name="connsiteX94" fmla="*/ 5016711 w 6096000"/>
              <a:gd name="connsiteY94" fmla="*/ 3258677 h 6858000"/>
              <a:gd name="connsiteX95" fmla="*/ 5017918 w 6096000"/>
              <a:gd name="connsiteY95" fmla="*/ 3262610 h 6858000"/>
              <a:gd name="connsiteX96" fmla="*/ 5011672 w 6096000"/>
              <a:gd name="connsiteY96" fmla="*/ 3277179 h 6858000"/>
              <a:gd name="connsiteX97" fmla="*/ 5009344 w 6096000"/>
              <a:gd name="connsiteY97" fmla="*/ 3278130 h 6858000"/>
              <a:gd name="connsiteX98" fmla="*/ 5026770 w 6096000"/>
              <a:gd name="connsiteY98" fmla="*/ 3325671 h 6858000"/>
              <a:gd name="connsiteX99" fmla="*/ 5024571 w 6096000"/>
              <a:gd name="connsiteY99" fmla="*/ 3332072 h 6858000"/>
              <a:gd name="connsiteX100" fmla="*/ 5041705 w 6096000"/>
              <a:gd name="connsiteY100" fmla="*/ 3362948 h 6858000"/>
              <a:gd name="connsiteX101" fmla="*/ 5047477 w 6096000"/>
              <a:gd name="connsiteY101" fmla="*/ 3378959 h 6858000"/>
              <a:gd name="connsiteX102" fmla="*/ 5060758 w 6096000"/>
              <a:gd name="connsiteY102" fmla="*/ 3407057 h 6858000"/>
              <a:gd name="connsiteX103" fmla="*/ 5058968 w 6096000"/>
              <a:gd name="connsiteY103" fmla="*/ 3409825 h 6858000"/>
              <a:gd name="connsiteX104" fmla="*/ 5062667 w 6096000"/>
              <a:gd name="connsiteY104" fmla="*/ 3415218 h 6858000"/>
              <a:gd name="connsiteX105" fmla="*/ 5060928 w 6096000"/>
              <a:gd name="connsiteY105" fmla="*/ 3419880 h 6858000"/>
              <a:gd name="connsiteX106" fmla="*/ 5062923 w 6096000"/>
              <a:gd name="connsiteY106" fmla="*/ 3424545 h 6858000"/>
              <a:gd name="connsiteX107" fmla="*/ 5064623 w 6096000"/>
              <a:gd name="connsiteY107" fmla="*/ 3476412 h 6858000"/>
              <a:gd name="connsiteX108" fmla="*/ 5069684 w 6096000"/>
              <a:gd name="connsiteY108" fmla="*/ 3486850 h 6858000"/>
              <a:gd name="connsiteX109" fmla="*/ 5063339 w 6096000"/>
              <a:gd name="connsiteY109" fmla="*/ 3496391 h 6858000"/>
              <a:gd name="connsiteX110" fmla="*/ 5070139 w 6096000"/>
              <a:gd name="connsiteY110" fmla="*/ 3531201 h 6858000"/>
              <a:gd name="connsiteX111" fmla="*/ 5079896 w 6096000"/>
              <a:gd name="connsiteY111" fmla="*/ 3542019 h 6858000"/>
              <a:gd name="connsiteX112" fmla="*/ 5087540 w 6096000"/>
              <a:gd name="connsiteY112" fmla="*/ 3552249 h 6858000"/>
              <a:gd name="connsiteX113" fmla="*/ 5087902 w 6096000"/>
              <a:gd name="connsiteY113" fmla="*/ 3553678 h 6858000"/>
              <a:gd name="connsiteX114" fmla="*/ 5091509 w 6096000"/>
              <a:gd name="connsiteY114" fmla="*/ 3568021 h 6858000"/>
              <a:gd name="connsiteX115" fmla="*/ 5091934 w 6096000"/>
              <a:gd name="connsiteY115" fmla="*/ 3569719 h 6858000"/>
              <a:gd name="connsiteX116" fmla="*/ 5089362 w 6096000"/>
              <a:gd name="connsiteY116" fmla="*/ 3586412 h 6858000"/>
              <a:gd name="connsiteX117" fmla="*/ 5092358 w 6096000"/>
              <a:gd name="connsiteY117" fmla="*/ 3597336 h 6858000"/>
              <a:gd name="connsiteX118" fmla="*/ 5084254 w 6096000"/>
              <a:gd name="connsiteY118" fmla="*/ 3606007 h 6858000"/>
              <a:gd name="connsiteX119" fmla="*/ 5084281 w 6096000"/>
              <a:gd name="connsiteY119" fmla="*/ 3641228 h 6858000"/>
              <a:gd name="connsiteX120" fmla="*/ 5091848 w 6096000"/>
              <a:gd name="connsiteY120" fmla="*/ 3653088 h 6858000"/>
              <a:gd name="connsiteX121" fmla="*/ 5097436 w 6096000"/>
              <a:gd name="connsiteY121" fmla="*/ 3664114 h 6858000"/>
              <a:gd name="connsiteX122" fmla="*/ 5097518 w 6096000"/>
              <a:gd name="connsiteY122" fmla="*/ 3665569 h 6858000"/>
              <a:gd name="connsiteX123" fmla="*/ 5099829 w 6096000"/>
              <a:gd name="connsiteY123" fmla="*/ 3707357 h 6858000"/>
              <a:gd name="connsiteX124" fmla="*/ 5114696 w 6096000"/>
              <a:gd name="connsiteY124" fmla="*/ 3778166 h 6858000"/>
              <a:gd name="connsiteX125" fmla="*/ 5135379 w 6096000"/>
              <a:gd name="connsiteY125" fmla="*/ 3878222 h 6858000"/>
              <a:gd name="connsiteX126" fmla="*/ 5130138 w 6096000"/>
              <a:gd name="connsiteY126" fmla="*/ 4048117 h 6858000"/>
              <a:gd name="connsiteX127" fmla="*/ 5090040 w 6096000"/>
              <a:gd name="connsiteY127" fmla="*/ 4219510 h 6858000"/>
              <a:gd name="connsiteX128" fmla="*/ 5092812 w 6096000"/>
              <a:gd name="connsiteY128" fmla="*/ 4411258 h 6858000"/>
              <a:gd name="connsiteX129" fmla="*/ 5084599 w 6096000"/>
              <a:gd name="connsiteY129" fmla="*/ 4488531 h 6858000"/>
              <a:gd name="connsiteX130" fmla="*/ 5084072 w 6096000"/>
              <a:gd name="connsiteY130" fmla="*/ 4539168 h 6858000"/>
              <a:gd name="connsiteX131" fmla="*/ 5068936 w 6096000"/>
              <a:gd name="connsiteY131" fmla="*/ 4625153 h 6858000"/>
              <a:gd name="connsiteX132" fmla="*/ 5059114 w 6096000"/>
              <a:gd name="connsiteY132" fmla="*/ 4733115 h 6858000"/>
              <a:gd name="connsiteX133" fmla="*/ 5037209 w 6096000"/>
              <a:gd name="connsiteY133" fmla="*/ 4844323 h 6858000"/>
              <a:gd name="connsiteX134" fmla="*/ 5020638 w 6096000"/>
              <a:gd name="connsiteY134" fmla="*/ 4877992 h 6858000"/>
              <a:gd name="connsiteX135" fmla="*/ 5006413 w 6096000"/>
              <a:gd name="connsiteY135" fmla="*/ 4925805 h 6858000"/>
              <a:gd name="connsiteX136" fmla="*/ 4971037 w 6096000"/>
              <a:gd name="connsiteY136" fmla="*/ 5009272 h 6858000"/>
              <a:gd name="connsiteX137" fmla="*/ 4963105 w 6096000"/>
              <a:gd name="connsiteY137" fmla="*/ 5111369 h 6858000"/>
              <a:gd name="connsiteX138" fmla="*/ 4976341 w 6096000"/>
              <a:gd name="connsiteY138" fmla="*/ 5210876 h 6858000"/>
              <a:gd name="connsiteX139" fmla="*/ 4980617 w 6096000"/>
              <a:gd name="connsiteY139" fmla="*/ 5269726 h 6858000"/>
              <a:gd name="connsiteX140" fmla="*/ 4997733 w 6096000"/>
              <a:gd name="connsiteY140" fmla="*/ 5464225 h 6858000"/>
              <a:gd name="connsiteX141" fmla="*/ 5001400 w 6096000"/>
              <a:gd name="connsiteY141" fmla="*/ 5594585 h 6858000"/>
              <a:gd name="connsiteX142" fmla="*/ 4983700 w 6096000"/>
              <a:gd name="connsiteY142" fmla="*/ 5667896 h 6858000"/>
              <a:gd name="connsiteX143" fmla="*/ 4968506 w 6096000"/>
              <a:gd name="connsiteY143" fmla="*/ 5769225 h 6858000"/>
              <a:gd name="connsiteX144" fmla="*/ 4969765 w 6096000"/>
              <a:gd name="connsiteY144" fmla="*/ 5823324 h 6858000"/>
              <a:gd name="connsiteX145" fmla="*/ 4966129 w 6096000"/>
              <a:gd name="connsiteY145" fmla="*/ 5862699 h 6858000"/>
              <a:gd name="connsiteX146" fmla="*/ 4970695 w 6096000"/>
              <a:gd name="connsiteY146" fmla="*/ 5906467 h 6858000"/>
              <a:gd name="connsiteX147" fmla="*/ 4991568 w 6096000"/>
              <a:gd name="connsiteY147" fmla="*/ 5939847 h 6858000"/>
              <a:gd name="connsiteX148" fmla="*/ 4986815 w 6096000"/>
              <a:gd name="connsiteY148" fmla="*/ 5973994 h 6858000"/>
              <a:gd name="connsiteX149" fmla="*/ 4987776 w 6096000"/>
              <a:gd name="connsiteY149" fmla="*/ 6089693 h 6858000"/>
              <a:gd name="connsiteX150" fmla="*/ 4991621 w 6096000"/>
              <a:gd name="connsiteY150" fmla="*/ 6224938 h 6858000"/>
              <a:gd name="connsiteX151" fmla="*/ 5017157 w 6096000"/>
              <a:gd name="connsiteY151" fmla="*/ 6370251 h 6858000"/>
              <a:gd name="connsiteX152" fmla="*/ 5040797 w 6096000"/>
              <a:gd name="connsiteY152" fmla="*/ 6541313 h 6858000"/>
              <a:gd name="connsiteX153" fmla="*/ 5045375 w 6096000"/>
              <a:gd name="connsiteY153" fmla="*/ 6640957 h 6858000"/>
              <a:gd name="connsiteX154" fmla="*/ 5058442 w 6096000"/>
              <a:gd name="connsiteY154" fmla="*/ 6705297 h 6858000"/>
              <a:gd name="connsiteX155" fmla="*/ 5071125 w 6096000"/>
              <a:gd name="connsiteY155" fmla="*/ 6759582 h 6858000"/>
              <a:gd name="connsiteX156" fmla="*/ 5069172 w 6096000"/>
              <a:gd name="connsiteY156" fmla="*/ 6817746 h 6858000"/>
              <a:gd name="connsiteX157" fmla="*/ 5072322 w 6096000"/>
              <a:gd name="connsiteY157" fmla="*/ 6843646 h 6858000"/>
              <a:gd name="connsiteX158" fmla="*/ 5091388 w 6096000"/>
              <a:gd name="connsiteY158" fmla="*/ 6857998 h 6858000"/>
              <a:gd name="connsiteX159" fmla="*/ 6096000 w 6096000"/>
              <a:gd name="connsiteY159" fmla="*/ 6857998 h 6858000"/>
              <a:gd name="connsiteX160" fmla="*/ 6096000 w 6096000"/>
              <a:gd name="connsiteY160" fmla="*/ 6858000 h 6858000"/>
              <a:gd name="connsiteX161" fmla="*/ 0 w 6096000"/>
              <a:gd name="connsiteY161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</a:cxnLst>
            <a:rect l="l" t="t" r="r" b="b"/>
            <a:pathLst>
              <a:path w="6096000" h="6858000">
                <a:moveTo>
                  <a:pt x="0" y="0"/>
                </a:moveTo>
                <a:lnTo>
                  <a:pt x="5567517" y="0"/>
                </a:lnTo>
                <a:lnTo>
                  <a:pt x="5566938" y="1705"/>
                </a:lnTo>
                <a:cubicBezTo>
                  <a:pt x="5563126" y="8440"/>
                  <a:pt x="5558112" y="13784"/>
                  <a:pt x="5551594" y="17287"/>
                </a:cubicBezTo>
                <a:cubicBezTo>
                  <a:pt x="5562364" y="82036"/>
                  <a:pt x="5510349" y="69804"/>
                  <a:pt x="5545641" y="130336"/>
                </a:cubicBezTo>
                <a:cubicBezTo>
                  <a:pt x="5526953" y="117589"/>
                  <a:pt x="5536978" y="162458"/>
                  <a:pt x="5538289" y="187093"/>
                </a:cubicBezTo>
                <a:cubicBezTo>
                  <a:pt x="5536205" y="226511"/>
                  <a:pt x="5545722" y="205530"/>
                  <a:pt x="5545790" y="265704"/>
                </a:cubicBezTo>
                <a:cubicBezTo>
                  <a:pt x="5542296" y="317533"/>
                  <a:pt x="5543813" y="325288"/>
                  <a:pt x="5542313" y="354566"/>
                </a:cubicBezTo>
                <a:lnTo>
                  <a:pt x="5524126" y="472000"/>
                </a:lnTo>
                <a:lnTo>
                  <a:pt x="5522170" y="473782"/>
                </a:lnTo>
                <a:cubicBezTo>
                  <a:pt x="5517847" y="482008"/>
                  <a:pt x="5518682" y="487340"/>
                  <a:pt x="5521798" y="491380"/>
                </a:cubicBezTo>
                <a:lnTo>
                  <a:pt x="5536419" y="531675"/>
                </a:lnTo>
                <a:lnTo>
                  <a:pt x="5533435" y="536015"/>
                </a:lnTo>
                <a:lnTo>
                  <a:pt x="5538088" y="572092"/>
                </a:lnTo>
                <a:lnTo>
                  <a:pt x="5536061" y="572511"/>
                </a:lnTo>
                <a:cubicBezTo>
                  <a:pt x="5531611" y="574271"/>
                  <a:pt x="5528529" y="577121"/>
                  <a:pt x="5528218" y="582332"/>
                </a:cubicBezTo>
                <a:cubicBezTo>
                  <a:pt x="5498002" y="573171"/>
                  <a:pt x="5516262" y="585107"/>
                  <a:pt x="5518011" y="601285"/>
                </a:cubicBezTo>
                <a:cubicBezTo>
                  <a:pt x="5508838" y="617831"/>
                  <a:pt x="5480684" y="666964"/>
                  <a:pt x="5473174" y="681608"/>
                </a:cubicBezTo>
                <a:cubicBezTo>
                  <a:pt x="5473102" y="684122"/>
                  <a:pt x="5473033" y="686637"/>
                  <a:pt x="5472963" y="689151"/>
                </a:cubicBezTo>
                <a:lnTo>
                  <a:pt x="5472485" y="689289"/>
                </a:lnTo>
                <a:cubicBezTo>
                  <a:pt x="5471434" y="690905"/>
                  <a:pt x="5470986" y="693376"/>
                  <a:pt x="5471326" y="697222"/>
                </a:cubicBezTo>
                <a:cubicBezTo>
                  <a:pt x="5471606" y="703992"/>
                  <a:pt x="5471884" y="710761"/>
                  <a:pt x="5472164" y="717531"/>
                </a:cubicBezTo>
                <a:lnTo>
                  <a:pt x="5468891" y="722494"/>
                </a:lnTo>
                <a:lnTo>
                  <a:pt x="5463081" y="724368"/>
                </a:lnTo>
                <a:lnTo>
                  <a:pt x="5446981" y="752692"/>
                </a:lnTo>
                <a:cubicBezTo>
                  <a:pt x="5454691" y="764380"/>
                  <a:pt x="5422719" y="808083"/>
                  <a:pt x="5417190" y="816346"/>
                </a:cubicBezTo>
                <a:lnTo>
                  <a:pt x="5388958" y="889417"/>
                </a:lnTo>
                <a:cubicBezTo>
                  <a:pt x="5320491" y="969963"/>
                  <a:pt x="5321907" y="1005331"/>
                  <a:pt x="5307044" y="1063288"/>
                </a:cubicBezTo>
                <a:cubicBezTo>
                  <a:pt x="5313332" y="1111028"/>
                  <a:pt x="5317096" y="1110140"/>
                  <a:pt x="5303837" y="1157176"/>
                </a:cubicBezTo>
                <a:cubicBezTo>
                  <a:pt x="5301103" y="1192124"/>
                  <a:pt x="5301884" y="1197232"/>
                  <a:pt x="5286494" y="1210776"/>
                </a:cubicBezTo>
                <a:lnTo>
                  <a:pt x="5282463" y="1301993"/>
                </a:lnTo>
                <a:lnTo>
                  <a:pt x="5252235" y="1360879"/>
                </a:lnTo>
                <a:lnTo>
                  <a:pt x="5244497" y="1404045"/>
                </a:lnTo>
                <a:lnTo>
                  <a:pt x="5223823" y="1429568"/>
                </a:lnTo>
                <a:lnTo>
                  <a:pt x="5224851" y="1430305"/>
                </a:lnTo>
                <a:cubicBezTo>
                  <a:pt x="5226697" y="1432466"/>
                  <a:pt x="5214738" y="1459891"/>
                  <a:pt x="5212394" y="1463304"/>
                </a:cubicBezTo>
                <a:cubicBezTo>
                  <a:pt x="5209912" y="1477394"/>
                  <a:pt x="5213027" y="1501295"/>
                  <a:pt x="5209958" y="1514846"/>
                </a:cubicBezTo>
                <a:lnTo>
                  <a:pt x="5206417" y="1519731"/>
                </a:lnTo>
                <a:lnTo>
                  <a:pt x="5206640" y="1519929"/>
                </a:lnTo>
                <a:cubicBezTo>
                  <a:pt x="5206490" y="1521210"/>
                  <a:pt x="5209710" y="1543635"/>
                  <a:pt x="5207632" y="1546022"/>
                </a:cubicBezTo>
                <a:lnTo>
                  <a:pt x="5212030" y="1578752"/>
                </a:lnTo>
                <a:cubicBezTo>
                  <a:pt x="5206147" y="1605585"/>
                  <a:pt x="5226381" y="1622803"/>
                  <a:pt x="5203533" y="1647555"/>
                </a:cubicBezTo>
                <a:cubicBezTo>
                  <a:pt x="5198128" y="1672675"/>
                  <a:pt x="5203213" y="1694404"/>
                  <a:pt x="5190877" y="1715685"/>
                </a:cubicBezTo>
                <a:cubicBezTo>
                  <a:pt x="5196815" y="1724301"/>
                  <a:pt x="5198098" y="1732435"/>
                  <a:pt x="5184235" y="1740358"/>
                </a:cubicBezTo>
                <a:cubicBezTo>
                  <a:pt x="5182625" y="1763793"/>
                  <a:pt x="5198368" y="1769422"/>
                  <a:pt x="5181475" y="1784314"/>
                </a:cubicBezTo>
                <a:cubicBezTo>
                  <a:pt x="5205987" y="1797417"/>
                  <a:pt x="5195246" y="1798221"/>
                  <a:pt x="5185845" y="1804434"/>
                </a:cubicBezTo>
                <a:lnTo>
                  <a:pt x="5185068" y="1805316"/>
                </a:lnTo>
                <a:lnTo>
                  <a:pt x="5188593" y="1807109"/>
                </a:lnTo>
                <a:lnTo>
                  <a:pt x="5185920" y="1821003"/>
                </a:lnTo>
                <a:lnTo>
                  <a:pt x="5183543" y="1824832"/>
                </a:lnTo>
                <a:cubicBezTo>
                  <a:pt x="5182284" y="1827468"/>
                  <a:pt x="5181937" y="1829219"/>
                  <a:pt x="5182235" y="1830429"/>
                </a:cubicBezTo>
                <a:lnTo>
                  <a:pt x="5182525" y="1830569"/>
                </a:lnTo>
                <a:lnTo>
                  <a:pt x="5180663" y="1835810"/>
                </a:lnTo>
                <a:cubicBezTo>
                  <a:pt x="5176779" y="1844665"/>
                  <a:pt x="5172297" y="1853278"/>
                  <a:pt x="5167452" y="1861483"/>
                </a:cubicBezTo>
                <a:cubicBezTo>
                  <a:pt x="5179827" y="1866643"/>
                  <a:pt x="5166788" y="1884999"/>
                  <a:pt x="5174266" y="1892417"/>
                </a:cubicBezTo>
                <a:lnTo>
                  <a:pt x="5189262" y="1895114"/>
                </a:lnTo>
                <a:lnTo>
                  <a:pt x="5187100" y="1899379"/>
                </a:lnTo>
                <a:lnTo>
                  <a:pt x="5180471" y="1907867"/>
                </a:lnTo>
                <a:cubicBezTo>
                  <a:pt x="5179609" y="1909162"/>
                  <a:pt x="5179647" y="1909994"/>
                  <a:pt x="5181361" y="1910265"/>
                </a:cubicBezTo>
                <a:cubicBezTo>
                  <a:pt x="5180995" y="1914884"/>
                  <a:pt x="5177893" y="1930292"/>
                  <a:pt x="5178268" y="1935584"/>
                </a:cubicBezTo>
                <a:lnTo>
                  <a:pt x="5183619" y="1942021"/>
                </a:lnTo>
                <a:lnTo>
                  <a:pt x="5184480" y="1945112"/>
                </a:lnTo>
                <a:lnTo>
                  <a:pt x="5172776" y="1961162"/>
                </a:lnTo>
                <a:lnTo>
                  <a:pt x="5168513" y="1969445"/>
                </a:lnTo>
                <a:lnTo>
                  <a:pt x="5126597" y="2024270"/>
                </a:lnTo>
                <a:lnTo>
                  <a:pt x="5119528" y="2107942"/>
                </a:lnTo>
                <a:cubicBezTo>
                  <a:pt x="5089290" y="2138038"/>
                  <a:pt x="5110415" y="2159228"/>
                  <a:pt x="5110356" y="2193455"/>
                </a:cubicBezTo>
                <a:cubicBezTo>
                  <a:pt x="5101302" y="2220953"/>
                  <a:pt x="5110381" y="2224200"/>
                  <a:pt x="5104992" y="2260088"/>
                </a:cubicBezTo>
                <a:cubicBezTo>
                  <a:pt x="5096504" y="2291744"/>
                  <a:pt x="5078225" y="2299003"/>
                  <a:pt x="5059439" y="2335735"/>
                </a:cubicBezTo>
                <a:cubicBezTo>
                  <a:pt x="5029465" y="2329020"/>
                  <a:pt x="5058046" y="2407546"/>
                  <a:pt x="5022061" y="2408995"/>
                </a:cubicBezTo>
                <a:cubicBezTo>
                  <a:pt x="5023289" y="2413465"/>
                  <a:pt x="5019654" y="2441580"/>
                  <a:pt x="5022253" y="2445869"/>
                </a:cubicBezTo>
                <a:cubicBezTo>
                  <a:pt x="5022440" y="2449625"/>
                  <a:pt x="5011241" y="2492743"/>
                  <a:pt x="5011426" y="2496499"/>
                </a:cubicBezTo>
                <a:lnTo>
                  <a:pt x="4994224" y="2549900"/>
                </a:lnTo>
                <a:cubicBezTo>
                  <a:pt x="4992353" y="2564757"/>
                  <a:pt x="4998952" y="2582253"/>
                  <a:pt x="4995245" y="2596456"/>
                </a:cubicBezTo>
                <a:lnTo>
                  <a:pt x="4988570" y="2606088"/>
                </a:lnTo>
                <a:cubicBezTo>
                  <a:pt x="4988504" y="2615842"/>
                  <a:pt x="4988436" y="2625597"/>
                  <a:pt x="4988371" y="2635351"/>
                </a:cubicBezTo>
                <a:lnTo>
                  <a:pt x="4983212" y="2665666"/>
                </a:lnTo>
                <a:lnTo>
                  <a:pt x="4968234" y="2715895"/>
                </a:lnTo>
                <a:lnTo>
                  <a:pt x="4975888" y="2725052"/>
                </a:lnTo>
                <a:lnTo>
                  <a:pt x="4980195" y="2726489"/>
                </a:lnTo>
                <a:lnTo>
                  <a:pt x="4976218" y="2740278"/>
                </a:lnTo>
                <a:lnTo>
                  <a:pt x="4980571" y="2751112"/>
                </a:lnTo>
                <a:lnTo>
                  <a:pt x="4973893" y="2760208"/>
                </a:lnTo>
                <a:lnTo>
                  <a:pt x="4979005" y="2790136"/>
                </a:lnTo>
                <a:lnTo>
                  <a:pt x="4986137" y="2804183"/>
                </a:lnTo>
                <a:cubicBezTo>
                  <a:pt x="4986150" y="2811409"/>
                  <a:pt x="4986162" y="2818634"/>
                  <a:pt x="4986175" y="2825860"/>
                </a:cubicBezTo>
                <a:cubicBezTo>
                  <a:pt x="4987474" y="2843788"/>
                  <a:pt x="4992871" y="2886513"/>
                  <a:pt x="4993936" y="2911749"/>
                </a:cubicBezTo>
                <a:cubicBezTo>
                  <a:pt x="4993313" y="2946689"/>
                  <a:pt x="4980300" y="2954448"/>
                  <a:pt x="4992563" y="2977278"/>
                </a:cubicBezTo>
                <a:cubicBezTo>
                  <a:pt x="4985688" y="2983455"/>
                  <a:pt x="4982051" y="2987749"/>
                  <a:pt x="4980516" y="2991092"/>
                </a:cubicBezTo>
                <a:cubicBezTo>
                  <a:pt x="4975910" y="3001119"/>
                  <a:pt x="4990216" y="3002537"/>
                  <a:pt x="4992801" y="3020247"/>
                </a:cubicBezTo>
                <a:cubicBezTo>
                  <a:pt x="4998517" y="3032637"/>
                  <a:pt x="5013148" y="3051512"/>
                  <a:pt x="5014805" y="3065434"/>
                </a:cubicBezTo>
                <a:cubicBezTo>
                  <a:pt x="4998836" y="3057428"/>
                  <a:pt x="5016840" y="3105196"/>
                  <a:pt x="5002733" y="3103777"/>
                </a:cubicBezTo>
                <a:cubicBezTo>
                  <a:pt x="5022381" y="3124610"/>
                  <a:pt x="4997365" y="3128169"/>
                  <a:pt x="5002941" y="3151828"/>
                </a:cubicBezTo>
                <a:cubicBezTo>
                  <a:pt x="5010264" y="3163902"/>
                  <a:pt x="5011356" y="3171780"/>
                  <a:pt x="5002883" y="3180546"/>
                </a:cubicBezTo>
                <a:cubicBezTo>
                  <a:pt x="5038586" y="3236545"/>
                  <a:pt x="5003723" y="3210316"/>
                  <a:pt x="5016711" y="3258677"/>
                </a:cubicBezTo>
                <a:lnTo>
                  <a:pt x="5017918" y="3262610"/>
                </a:lnTo>
                <a:lnTo>
                  <a:pt x="5011672" y="3277179"/>
                </a:lnTo>
                <a:lnTo>
                  <a:pt x="5009344" y="3278130"/>
                </a:lnTo>
                <a:lnTo>
                  <a:pt x="5026770" y="3325671"/>
                </a:lnTo>
                <a:lnTo>
                  <a:pt x="5024571" y="3332072"/>
                </a:lnTo>
                <a:lnTo>
                  <a:pt x="5041705" y="3362948"/>
                </a:lnTo>
                <a:lnTo>
                  <a:pt x="5047477" y="3378959"/>
                </a:lnTo>
                <a:lnTo>
                  <a:pt x="5060758" y="3407057"/>
                </a:lnTo>
                <a:lnTo>
                  <a:pt x="5058968" y="3409825"/>
                </a:lnTo>
                <a:lnTo>
                  <a:pt x="5062667" y="3415218"/>
                </a:lnTo>
                <a:lnTo>
                  <a:pt x="5060928" y="3419880"/>
                </a:lnTo>
                <a:lnTo>
                  <a:pt x="5062923" y="3424545"/>
                </a:lnTo>
                <a:cubicBezTo>
                  <a:pt x="5063537" y="3433967"/>
                  <a:pt x="5063494" y="3466028"/>
                  <a:pt x="5064623" y="3476412"/>
                </a:cubicBezTo>
                <a:lnTo>
                  <a:pt x="5069684" y="3486850"/>
                </a:lnTo>
                <a:lnTo>
                  <a:pt x="5063339" y="3496391"/>
                </a:lnTo>
                <a:lnTo>
                  <a:pt x="5070139" y="3531201"/>
                </a:lnTo>
                <a:lnTo>
                  <a:pt x="5079896" y="3542019"/>
                </a:lnTo>
                <a:lnTo>
                  <a:pt x="5087540" y="3552249"/>
                </a:lnTo>
                <a:lnTo>
                  <a:pt x="5087902" y="3553678"/>
                </a:lnTo>
                <a:lnTo>
                  <a:pt x="5091509" y="3568021"/>
                </a:lnTo>
                <a:lnTo>
                  <a:pt x="5091934" y="3569719"/>
                </a:lnTo>
                <a:lnTo>
                  <a:pt x="5089362" y="3586412"/>
                </a:lnTo>
                <a:lnTo>
                  <a:pt x="5092358" y="3597336"/>
                </a:lnTo>
                <a:lnTo>
                  <a:pt x="5084254" y="3606007"/>
                </a:lnTo>
                <a:cubicBezTo>
                  <a:pt x="5084262" y="3617747"/>
                  <a:pt x="5084273" y="3629488"/>
                  <a:pt x="5084281" y="3641228"/>
                </a:cubicBezTo>
                <a:lnTo>
                  <a:pt x="5091848" y="3653088"/>
                </a:lnTo>
                <a:lnTo>
                  <a:pt x="5097436" y="3664114"/>
                </a:lnTo>
                <a:cubicBezTo>
                  <a:pt x="5097463" y="3664599"/>
                  <a:pt x="5097491" y="3665084"/>
                  <a:pt x="5097518" y="3665569"/>
                </a:cubicBezTo>
                <a:cubicBezTo>
                  <a:pt x="5097915" y="3672776"/>
                  <a:pt x="5096966" y="3688591"/>
                  <a:pt x="5099829" y="3707357"/>
                </a:cubicBezTo>
                <a:cubicBezTo>
                  <a:pt x="5100505" y="3724716"/>
                  <a:pt x="5118078" y="3760234"/>
                  <a:pt x="5114696" y="3778166"/>
                </a:cubicBezTo>
                <a:cubicBezTo>
                  <a:pt x="5141627" y="3845122"/>
                  <a:pt x="5125427" y="3821305"/>
                  <a:pt x="5135379" y="3878222"/>
                </a:cubicBezTo>
                <a:cubicBezTo>
                  <a:pt x="5161519" y="3905047"/>
                  <a:pt x="5125417" y="4015047"/>
                  <a:pt x="5130138" y="4048117"/>
                </a:cubicBezTo>
                <a:cubicBezTo>
                  <a:pt x="5081804" y="4192084"/>
                  <a:pt x="5096262" y="4158987"/>
                  <a:pt x="5090040" y="4219510"/>
                </a:cubicBezTo>
                <a:cubicBezTo>
                  <a:pt x="5104553" y="4280033"/>
                  <a:pt x="5065380" y="4345686"/>
                  <a:pt x="5092812" y="4411258"/>
                </a:cubicBezTo>
                <a:cubicBezTo>
                  <a:pt x="5090630" y="4437329"/>
                  <a:pt x="5083878" y="4473140"/>
                  <a:pt x="5084599" y="4488531"/>
                </a:cubicBezTo>
                <a:cubicBezTo>
                  <a:pt x="5084423" y="4505410"/>
                  <a:pt x="5084248" y="4522289"/>
                  <a:pt x="5084072" y="4539168"/>
                </a:cubicBezTo>
                <a:cubicBezTo>
                  <a:pt x="5072114" y="4567830"/>
                  <a:pt x="5064305" y="4588197"/>
                  <a:pt x="5068936" y="4625153"/>
                </a:cubicBezTo>
                <a:cubicBezTo>
                  <a:pt x="5077433" y="4662889"/>
                  <a:pt x="5065899" y="4679357"/>
                  <a:pt x="5059114" y="4733115"/>
                </a:cubicBezTo>
                <a:cubicBezTo>
                  <a:pt x="5068687" y="4752352"/>
                  <a:pt x="5055370" y="4832308"/>
                  <a:pt x="5037209" y="4844323"/>
                </a:cubicBezTo>
                <a:cubicBezTo>
                  <a:pt x="5033444" y="4857054"/>
                  <a:pt x="5040194" y="4871554"/>
                  <a:pt x="5020638" y="4877992"/>
                </a:cubicBezTo>
                <a:cubicBezTo>
                  <a:pt x="4997151" y="4888353"/>
                  <a:pt x="5034418" y="4931200"/>
                  <a:pt x="5006413" y="4925805"/>
                </a:cubicBezTo>
                <a:cubicBezTo>
                  <a:pt x="5031964" y="4956261"/>
                  <a:pt x="4982840" y="4982633"/>
                  <a:pt x="4971037" y="5009272"/>
                </a:cubicBezTo>
                <a:cubicBezTo>
                  <a:pt x="4973259" y="5034036"/>
                  <a:pt x="4968375" y="5053859"/>
                  <a:pt x="4963105" y="5111369"/>
                </a:cubicBezTo>
                <a:cubicBezTo>
                  <a:pt x="4973224" y="5141336"/>
                  <a:pt x="4937413" y="5161742"/>
                  <a:pt x="4976341" y="5210876"/>
                </a:cubicBezTo>
                <a:cubicBezTo>
                  <a:pt x="4972455" y="5212581"/>
                  <a:pt x="4977054" y="5227501"/>
                  <a:pt x="4980617" y="5269726"/>
                </a:cubicBezTo>
                <a:cubicBezTo>
                  <a:pt x="4984182" y="5311951"/>
                  <a:pt x="4990390" y="5400671"/>
                  <a:pt x="4997733" y="5464225"/>
                </a:cubicBezTo>
                <a:cubicBezTo>
                  <a:pt x="5001765" y="5536542"/>
                  <a:pt x="4990225" y="5517959"/>
                  <a:pt x="5001400" y="5594585"/>
                </a:cubicBezTo>
                <a:cubicBezTo>
                  <a:pt x="4999908" y="5619318"/>
                  <a:pt x="4974042" y="5647975"/>
                  <a:pt x="4983700" y="5667896"/>
                </a:cubicBezTo>
                <a:cubicBezTo>
                  <a:pt x="4976834" y="5696311"/>
                  <a:pt x="4975579" y="5738356"/>
                  <a:pt x="4968506" y="5769225"/>
                </a:cubicBezTo>
                <a:cubicBezTo>
                  <a:pt x="4968926" y="5787258"/>
                  <a:pt x="4969344" y="5805291"/>
                  <a:pt x="4969765" y="5823324"/>
                </a:cubicBezTo>
                <a:cubicBezTo>
                  <a:pt x="4966122" y="5853058"/>
                  <a:pt x="4965608" y="5838948"/>
                  <a:pt x="4966129" y="5862699"/>
                </a:cubicBezTo>
                <a:lnTo>
                  <a:pt x="4970695" y="5906467"/>
                </a:lnTo>
                <a:lnTo>
                  <a:pt x="4991568" y="5939847"/>
                </a:lnTo>
                <a:cubicBezTo>
                  <a:pt x="4998848" y="5955713"/>
                  <a:pt x="4974731" y="5940131"/>
                  <a:pt x="4986815" y="5973994"/>
                </a:cubicBezTo>
                <a:cubicBezTo>
                  <a:pt x="4961187" y="5997051"/>
                  <a:pt x="4983444" y="6032039"/>
                  <a:pt x="4987776" y="6089693"/>
                </a:cubicBezTo>
                <a:lnTo>
                  <a:pt x="4991621" y="6224938"/>
                </a:lnTo>
                <a:cubicBezTo>
                  <a:pt x="4988442" y="6270972"/>
                  <a:pt x="5008962" y="6317522"/>
                  <a:pt x="5017157" y="6370251"/>
                </a:cubicBezTo>
                <a:cubicBezTo>
                  <a:pt x="5025353" y="6422980"/>
                  <a:pt x="5039938" y="6490855"/>
                  <a:pt x="5040797" y="6541313"/>
                </a:cubicBezTo>
                <a:cubicBezTo>
                  <a:pt x="5039898" y="6576319"/>
                  <a:pt x="5031912" y="6591883"/>
                  <a:pt x="5045375" y="6640957"/>
                </a:cubicBezTo>
                <a:cubicBezTo>
                  <a:pt x="5057505" y="6669536"/>
                  <a:pt x="5052276" y="6675394"/>
                  <a:pt x="5058442" y="6705297"/>
                </a:cubicBezTo>
                <a:cubicBezTo>
                  <a:pt x="5057367" y="6727133"/>
                  <a:pt x="5067901" y="6732087"/>
                  <a:pt x="5071125" y="6759582"/>
                </a:cubicBezTo>
                <a:cubicBezTo>
                  <a:pt x="5055614" y="6796071"/>
                  <a:pt x="5051656" y="6769544"/>
                  <a:pt x="5069172" y="6817746"/>
                </a:cubicBezTo>
                <a:cubicBezTo>
                  <a:pt x="5060956" y="6828354"/>
                  <a:pt x="5064525" y="6836369"/>
                  <a:pt x="5072322" y="6843646"/>
                </a:cubicBezTo>
                <a:lnTo>
                  <a:pt x="5091388" y="6857998"/>
                </a:lnTo>
                <a:lnTo>
                  <a:pt x="6096000" y="6857998"/>
                </a:lnTo>
                <a:lnTo>
                  <a:pt x="6096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rgbClr val="82766A">
              <a:alpha val="1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952A46B-A1A3-A771-02FB-73F186AA171B}"/>
              </a:ext>
            </a:extLst>
          </p:cNvPr>
          <p:cNvSpPr txBox="1"/>
          <p:nvPr/>
        </p:nvSpPr>
        <p:spPr>
          <a:xfrm rot="5400000">
            <a:off x="5146015" y="-1896075"/>
            <a:ext cx="861774" cy="4464812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r>
              <a:rPr lang="en-GB" sz="4400" b="1" dirty="0">
                <a:solidFill>
                  <a:srgbClr val="0070C0"/>
                </a:solidFill>
              </a:rPr>
              <a:t>Net Zero Pathways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45F30B13-DA9C-30D4-9F28-59522268F0B1}"/>
              </a:ext>
            </a:extLst>
          </p:cNvPr>
          <p:cNvSpPr txBox="1"/>
          <p:nvPr/>
        </p:nvSpPr>
        <p:spPr>
          <a:xfrm rot="5400000">
            <a:off x="6321836" y="1972001"/>
            <a:ext cx="553998" cy="8939904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>
            <a:defPPr>
              <a:defRPr lang="en-US"/>
            </a:defPPr>
            <a:lvl1pPr algn="ctr">
              <a:defRPr sz="2400"/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en-GB" dirty="0">
                <a:solidFill>
                  <a:schemeClr val="accent1"/>
                </a:solidFill>
              </a:rPr>
              <a:t>Diverse mix of alternative technologies and fuels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33901AF-AA40-F533-EB27-782A914881BA}"/>
              </a:ext>
            </a:extLst>
          </p:cNvPr>
          <p:cNvSpPr txBox="1"/>
          <p:nvPr/>
        </p:nvSpPr>
        <p:spPr>
          <a:xfrm>
            <a:off x="0" y="6557370"/>
            <a:ext cx="1687346" cy="3231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500" dirty="0"/>
              <a:t>https://www.theccc.org.uk/wp-content/uploads/2020/12/The-Sixth-Carbon-Budget-The-UKs-path-to-Net-Zero.pdf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C7B1F92E-FB95-A027-0141-EAB50F6211C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5428" t="19447" r="24462" b="34703"/>
          <a:stretch/>
        </p:blipFill>
        <p:spPr>
          <a:xfrm>
            <a:off x="1117099" y="767218"/>
            <a:ext cx="8178459" cy="5258689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D6C8823A-0827-0CCF-0161-A9691F39324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2567" t="64253" r="31825" b="11838"/>
          <a:stretch/>
        </p:blipFill>
        <p:spPr>
          <a:xfrm>
            <a:off x="8133300" y="3220229"/>
            <a:ext cx="3950152" cy="2074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4080519"/>
      </p:ext>
    </p:extLst>
  </p:cSld>
  <p:clrMapOvr>
    <a:masterClrMapping/>
  </p:clrMapOvr>
  <p:transition spd="med">
    <p:pull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7" name="Rectangle 26">
            <a:extLst>
              <a:ext uri="{FF2B5EF4-FFF2-40B4-BE49-F238E27FC236}">
                <a16:creationId xmlns:a16="http://schemas.microsoft.com/office/drawing/2014/main" id="{131BAD53-4E89-4F62-BBB7-26359763ED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Freeform: Shape 28">
            <a:extLst>
              <a:ext uri="{FF2B5EF4-FFF2-40B4-BE49-F238E27FC236}">
                <a16:creationId xmlns:a16="http://schemas.microsoft.com/office/drawing/2014/main" id="{62756DA2-40EB-4C6F-B962-5822FFB54FB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5653438" cy="6858000"/>
          </a:xfrm>
          <a:custGeom>
            <a:avLst/>
            <a:gdLst>
              <a:gd name="connsiteX0" fmla="*/ 0 w 6096000"/>
              <a:gd name="connsiteY0" fmla="*/ 0 h 6858000"/>
              <a:gd name="connsiteX1" fmla="*/ 5567517 w 6096000"/>
              <a:gd name="connsiteY1" fmla="*/ 0 h 6858000"/>
              <a:gd name="connsiteX2" fmla="*/ 5566938 w 6096000"/>
              <a:gd name="connsiteY2" fmla="*/ 1705 h 6858000"/>
              <a:gd name="connsiteX3" fmla="*/ 5551594 w 6096000"/>
              <a:gd name="connsiteY3" fmla="*/ 17287 h 6858000"/>
              <a:gd name="connsiteX4" fmla="*/ 5545641 w 6096000"/>
              <a:gd name="connsiteY4" fmla="*/ 130336 h 6858000"/>
              <a:gd name="connsiteX5" fmla="*/ 5538289 w 6096000"/>
              <a:gd name="connsiteY5" fmla="*/ 187093 h 6858000"/>
              <a:gd name="connsiteX6" fmla="*/ 5545790 w 6096000"/>
              <a:gd name="connsiteY6" fmla="*/ 265704 h 6858000"/>
              <a:gd name="connsiteX7" fmla="*/ 5542313 w 6096000"/>
              <a:gd name="connsiteY7" fmla="*/ 354566 h 6858000"/>
              <a:gd name="connsiteX8" fmla="*/ 5524126 w 6096000"/>
              <a:gd name="connsiteY8" fmla="*/ 472000 h 6858000"/>
              <a:gd name="connsiteX9" fmla="*/ 5522170 w 6096000"/>
              <a:gd name="connsiteY9" fmla="*/ 473782 h 6858000"/>
              <a:gd name="connsiteX10" fmla="*/ 5521798 w 6096000"/>
              <a:gd name="connsiteY10" fmla="*/ 491380 h 6858000"/>
              <a:gd name="connsiteX11" fmla="*/ 5536419 w 6096000"/>
              <a:gd name="connsiteY11" fmla="*/ 531675 h 6858000"/>
              <a:gd name="connsiteX12" fmla="*/ 5533435 w 6096000"/>
              <a:gd name="connsiteY12" fmla="*/ 536015 h 6858000"/>
              <a:gd name="connsiteX13" fmla="*/ 5538088 w 6096000"/>
              <a:gd name="connsiteY13" fmla="*/ 572092 h 6858000"/>
              <a:gd name="connsiteX14" fmla="*/ 5536061 w 6096000"/>
              <a:gd name="connsiteY14" fmla="*/ 572511 h 6858000"/>
              <a:gd name="connsiteX15" fmla="*/ 5528218 w 6096000"/>
              <a:gd name="connsiteY15" fmla="*/ 582332 h 6858000"/>
              <a:gd name="connsiteX16" fmla="*/ 5518011 w 6096000"/>
              <a:gd name="connsiteY16" fmla="*/ 601285 h 6858000"/>
              <a:gd name="connsiteX17" fmla="*/ 5473174 w 6096000"/>
              <a:gd name="connsiteY17" fmla="*/ 681608 h 6858000"/>
              <a:gd name="connsiteX18" fmla="*/ 5472963 w 6096000"/>
              <a:gd name="connsiteY18" fmla="*/ 689151 h 6858000"/>
              <a:gd name="connsiteX19" fmla="*/ 5472485 w 6096000"/>
              <a:gd name="connsiteY19" fmla="*/ 689289 h 6858000"/>
              <a:gd name="connsiteX20" fmla="*/ 5471326 w 6096000"/>
              <a:gd name="connsiteY20" fmla="*/ 697222 h 6858000"/>
              <a:gd name="connsiteX21" fmla="*/ 5472164 w 6096000"/>
              <a:gd name="connsiteY21" fmla="*/ 717531 h 6858000"/>
              <a:gd name="connsiteX22" fmla="*/ 5468891 w 6096000"/>
              <a:gd name="connsiteY22" fmla="*/ 722494 h 6858000"/>
              <a:gd name="connsiteX23" fmla="*/ 5463081 w 6096000"/>
              <a:gd name="connsiteY23" fmla="*/ 724368 h 6858000"/>
              <a:gd name="connsiteX24" fmla="*/ 5446981 w 6096000"/>
              <a:gd name="connsiteY24" fmla="*/ 752692 h 6858000"/>
              <a:gd name="connsiteX25" fmla="*/ 5417190 w 6096000"/>
              <a:gd name="connsiteY25" fmla="*/ 816346 h 6858000"/>
              <a:gd name="connsiteX26" fmla="*/ 5388958 w 6096000"/>
              <a:gd name="connsiteY26" fmla="*/ 889417 h 6858000"/>
              <a:gd name="connsiteX27" fmla="*/ 5307044 w 6096000"/>
              <a:gd name="connsiteY27" fmla="*/ 1063288 h 6858000"/>
              <a:gd name="connsiteX28" fmla="*/ 5303837 w 6096000"/>
              <a:gd name="connsiteY28" fmla="*/ 1157176 h 6858000"/>
              <a:gd name="connsiteX29" fmla="*/ 5286494 w 6096000"/>
              <a:gd name="connsiteY29" fmla="*/ 1210776 h 6858000"/>
              <a:gd name="connsiteX30" fmla="*/ 5282463 w 6096000"/>
              <a:gd name="connsiteY30" fmla="*/ 1301993 h 6858000"/>
              <a:gd name="connsiteX31" fmla="*/ 5252235 w 6096000"/>
              <a:gd name="connsiteY31" fmla="*/ 1360879 h 6858000"/>
              <a:gd name="connsiteX32" fmla="*/ 5244497 w 6096000"/>
              <a:gd name="connsiteY32" fmla="*/ 1404045 h 6858000"/>
              <a:gd name="connsiteX33" fmla="*/ 5223823 w 6096000"/>
              <a:gd name="connsiteY33" fmla="*/ 1429568 h 6858000"/>
              <a:gd name="connsiteX34" fmla="*/ 5224851 w 6096000"/>
              <a:gd name="connsiteY34" fmla="*/ 1430305 h 6858000"/>
              <a:gd name="connsiteX35" fmla="*/ 5212394 w 6096000"/>
              <a:gd name="connsiteY35" fmla="*/ 1463304 h 6858000"/>
              <a:gd name="connsiteX36" fmla="*/ 5209958 w 6096000"/>
              <a:gd name="connsiteY36" fmla="*/ 1514846 h 6858000"/>
              <a:gd name="connsiteX37" fmla="*/ 5206417 w 6096000"/>
              <a:gd name="connsiteY37" fmla="*/ 1519731 h 6858000"/>
              <a:gd name="connsiteX38" fmla="*/ 5206640 w 6096000"/>
              <a:gd name="connsiteY38" fmla="*/ 1519929 h 6858000"/>
              <a:gd name="connsiteX39" fmla="*/ 5207632 w 6096000"/>
              <a:gd name="connsiteY39" fmla="*/ 1546022 h 6858000"/>
              <a:gd name="connsiteX40" fmla="*/ 5212030 w 6096000"/>
              <a:gd name="connsiteY40" fmla="*/ 1578752 h 6858000"/>
              <a:gd name="connsiteX41" fmla="*/ 5203533 w 6096000"/>
              <a:gd name="connsiteY41" fmla="*/ 1647555 h 6858000"/>
              <a:gd name="connsiteX42" fmla="*/ 5190877 w 6096000"/>
              <a:gd name="connsiteY42" fmla="*/ 1715685 h 6858000"/>
              <a:gd name="connsiteX43" fmla="*/ 5184235 w 6096000"/>
              <a:gd name="connsiteY43" fmla="*/ 1740358 h 6858000"/>
              <a:gd name="connsiteX44" fmla="*/ 5181475 w 6096000"/>
              <a:gd name="connsiteY44" fmla="*/ 1784314 h 6858000"/>
              <a:gd name="connsiteX45" fmla="*/ 5185845 w 6096000"/>
              <a:gd name="connsiteY45" fmla="*/ 1804434 h 6858000"/>
              <a:gd name="connsiteX46" fmla="*/ 5185068 w 6096000"/>
              <a:gd name="connsiteY46" fmla="*/ 1805316 h 6858000"/>
              <a:gd name="connsiteX47" fmla="*/ 5188593 w 6096000"/>
              <a:gd name="connsiteY47" fmla="*/ 1807109 h 6858000"/>
              <a:gd name="connsiteX48" fmla="*/ 5185920 w 6096000"/>
              <a:gd name="connsiteY48" fmla="*/ 1821003 h 6858000"/>
              <a:gd name="connsiteX49" fmla="*/ 5183543 w 6096000"/>
              <a:gd name="connsiteY49" fmla="*/ 1824832 h 6858000"/>
              <a:gd name="connsiteX50" fmla="*/ 5182235 w 6096000"/>
              <a:gd name="connsiteY50" fmla="*/ 1830429 h 6858000"/>
              <a:gd name="connsiteX51" fmla="*/ 5182525 w 6096000"/>
              <a:gd name="connsiteY51" fmla="*/ 1830569 h 6858000"/>
              <a:gd name="connsiteX52" fmla="*/ 5180663 w 6096000"/>
              <a:gd name="connsiteY52" fmla="*/ 1835810 h 6858000"/>
              <a:gd name="connsiteX53" fmla="*/ 5167452 w 6096000"/>
              <a:gd name="connsiteY53" fmla="*/ 1861483 h 6858000"/>
              <a:gd name="connsiteX54" fmla="*/ 5174266 w 6096000"/>
              <a:gd name="connsiteY54" fmla="*/ 1892417 h 6858000"/>
              <a:gd name="connsiteX55" fmla="*/ 5189262 w 6096000"/>
              <a:gd name="connsiteY55" fmla="*/ 1895114 h 6858000"/>
              <a:gd name="connsiteX56" fmla="*/ 5187100 w 6096000"/>
              <a:gd name="connsiteY56" fmla="*/ 1899379 h 6858000"/>
              <a:gd name="connsiteX57" fmla="*/ 5180471 w 6096000"/>
              <a:gd name="connsiteY57" fmla="*/ 1907867 h 6858000"/>
              <a:gd name="connsiteX58" fmla="*/ 5181361 w 6096000"/>
              <a:gd name="connsiteY58" fmla="*/ 1910265 h 6858000"/>
              <a:gd name="connsiteX59" fmla="*/ 5178268 w 6096000"/>
              <a:gd name="connsiteY59" fmla="*/ 1935584 h 6858000"/>
              <a:gd name="connsiteX60" fmla="*/ 5183619 w 6096000"/>
              <a:gd name="connsiteY60" fmla="*/ 1942021 h 6858000"/>
              <a:gd name="connsiteX61" fmla="*/ 5184480 w 6096000"/>
              <a:gd name="connsiteY61" fmla="*/ 1945112 h 6858000"/>
              <a:gd name="connsiteX62" fmla="*/ 5172776 w 6096000"/>
              <a:gd name="connsiteY62" fmla="*/ 1961162 h 6858000"/>
              <a:gd name="connsiteX63" fmla="*/ 5168513 w 6096000"/>
              <a:gd name="connsiteY63" fmla="*/ 1969445 h 6858000"/>
              <a:gd name="connsiteX64" fmla="*/ 5126597 w 6096000"/>
              <a:gd name="connsiteY64" fmla="*/ 2024270 h 6858000"/>
              <a:gd name="connsiteX65" fmla="*/ 5119528 w 6096000"/>
              <a:gd name="connsiteY65" fmla="*/ 2107942 h 6858000"/>
              <a:gd name="connsiteX66" fmla="*/ 5110356 w 6096000"/>
              <a:gd name="connsiteY66" fmla="*/ 2193455 h 6858000"/>
              <a:gd name="connsiteX67" fmla="*/ 5104992 w 6096000"/>
              <a:gd name="connsiteY67" fmla="*/ 2260088 h 6858000"/>
              <a:gd name="connsiteX68" fmla="*/ 5059439 w 6096000"/>
              <a:gd name="connsiteY68" fmla="*/ 2335735 h 6858000"/>
              <a:gd name="connsiteX69" fmla="*/ 5022061 w 6096000"/>
              <a:gd name="connsiteY69" fmla="*/ 2408995 h 6858000"/>
              <a:gd name="connsiteX70" fmla="*/ 5022253 w 6096000"/>
              <a:gd name="connsiteY70" fmla="*/ 2445869 h 6858000"/>
              <a:gd name="connsiteX71" fmla="*/ 5011426 w 6096000"/>
              <a:gd name="connsiteY71" fmla="*/ 2496499 h 6858000"/>
              <a:gd name="connsiteX72" fmla="*/ 4994224 w 6096000"/>
              <a:gd name="connsiteY72" fmla="*/ 2549900 h 6858000"/>
              <a:gd name="connsiteX73" fmla="*/ 4995245 w 6096000"/>
              <a:gd name="connsiteY73" fmla="*/ 2596456 h 6858000"/>
              <a:gd name="connsiteX74" fmla="*/ 4988570 w 6096000"/>
              <a:gd name="connsiteY74" fmla="*/ 2606088 h 6858000"/>
              <a:gd name="connsiteX75" fmla="*/ 4988371 w 6096000"/>
              <a:gd name="connsiteY75" fmla="*/ 2635351 h 6858000"/>
              <a:gd name="connsiteX76" fmla="*/ 4983212 w 6096000"/>
              <a:gd name="connsiteY76" fmla="*/ 2665666 h 6858000"/>
              <a:gd name="connsiteX77" fmla="*/ 4968234 w 6096000"/>
              <a:gd name="connsiteY77" fmla="*/ 2715895 h 6858000"/>
              <a:gd name="connsiteX78" fmla="*/ 4975888 w 6096000"/>
              <a:gd name="connsiteY78" fmla="*/ 2725052 h 6858000"/>
              <a:gd name="connsiteX79" fmla="*/ 4980195 w 6096000"/>
              <a:gd name="connsiteY79" fmla="*/ 2726489 h 6858000"/>
              <a:gd name="connsiteX80" fmla="*/ 4976218 w 6096000"/>
              <a:gd name="connsiteY80" fmla="*/ 2740278 h 6858000"/>
              <a:gd name="connsiteX81" fmla="*/ 4980571 w 6096000"/>
              <a:gd name="connsiteY81" fmla="*/ 2751112 h 6858000"/>
              <a:gd name="connsiteX82" fmla="*/ 4973893 w 6096000"/>
              <a:gd name="connsiteY82" fmla="*/ 2760208 h 6858000"/>
              <a:gd name="connsiteX83" fmla="*/ 4979005 w 6096000"/>
              <a:gd name="connsiteY83" fmla="*/ 2790136 h 6858000"/>
              <a:gd name="connsiteX84" fmla="*/ 4986137 w 6096000"/>
              <a:gd name="connsiteY84" fmla="*/ 2804183 h 6858000"/>
              <a:gd name="connsiteX85" fmla="*/ 4986175 w 6096000"/>
              <a:gd name="connsiteY85" fmla="*/ 2825860 h 6858000"/>
              <a:gd name="connsiteX86" fmla="*/ 4993936 w 6096000"/>
              <a:gd name="connsiteY86" fmla="*/ 2911749 h 6858000"/>
              <a:gd name="connsiteX87" fmla="*/ 4992563 w 6096000"/>
              <a:gd name="connsiteY87" fmla="*/ 2977278 h 6858000"/>
              <a:gd name="connsiteX88" fmla="*/ 4980516 w 6096000"/>
              <a:gd name="connsiteY88" fmla="*/ 2991092 h 6858000"/>
              <a:gd name="connsiteX89" fmla="*/ 4992801 w 6096000"/>
              <a:gd name="connsiteY89" fmla="*/ 3020247 h 6858000"/>
              <a:gd name="connsiteX90" fmla="*/ 5014805 w 6096000"/>
              <a:gd name="connsiteY90" fmla="*/ 3065434 h 6858000"/>
              <a:gd name="connsiteX91" fmla="*/ 5002733 w 6096000"/>
              <a:gd name="connsiteY91" fmla="*/ 3103777 h 6858000"/>
              <a:gd name="connsiteX92" fmla="*/ 5002941 w 6096000"/>
              <a:gd name="connsiteY92" fmla="*/ 3151828 h 6858000"/>
              <a:gd name="connsiteX93" fmla="*/ 5002883 w 6096000"/>
              <a:gd name="connsiteY93" fmla="*/ 3180546 h 6858000"/>
              <a:gd name="connsiteX94" fmla="*/ 5016711 w 6096000"/>
              <a:gd name="connsiteY94" fmla="*/ 3258677 h 6858000"/>
              <a:gd name="connsiteX95" fmla="*/ 5017918 w 6096000"/>
              <a:gd name="connsiteY95" fmla="*/ 3262610 h 6858000"/>
              <a:gd name="connsiteX96" fmla="*/ 5011672 w 6096000"/>
              <a:gd name="connsiteY96" fmla="*/ 3277179 h 6858000"/>
              <a:gd name="connsiteX97" fmla="*/ 5009344 w 6096000"/>
              <a:gd name="connsiteY97" fmla="*/ 3278130 h 6858000"/>
              <a:gd name="connsiteX98" fmla="*/ 5026770 w 6096000"/>
              <a:gd name="connsiteY98" fmla="*/ 3325671 h 6858000"/>
              <a:gd name="connsiteX99" fmla="*/ 5024571 w 6096000"/>
              <a:gd name="connsiteY99" fmla="*/ 3332072 h 6858000"/>
              <a:gd name="connsiteX100" fmla="*/ 5041705 w 6096000"/>
              <a:gd name="connsiteY100" fmla="*/ 3362948 h 6858000"/>
              <a:gd name="connsiteX101" fmla="*/ 5047477 w 6096000"/>
              <a:gd name="connsiteY101" fmla="*/ 3378959 h 6858000"/>
              <a:gd name="connsiteX102" fmla="*/ 5060758 w 6096000"/>
              <a:gd name="connsiteY102" fmla="*/ 3407057 h 6858000"/>
              <a:gd name="connsiteX103" fmla="*/ 5058968 w 6096000"/>
              <a:gd name="connsiteY103" fmla="*/ 3409825 h 6858000"/>
              <a:gd name="connsiteX104" fmla="*/ 5062667 w 6096000"/>
              <a:gd name="connsiteY104" fmla="*/ 3415218 h 6858000"/>
              <a:gd name="connsiteX105" fmla="*/ 5060928 w 6096000"/>
              <a:gd name="connsiteY105" fmla="*/ 3419880 h 6858000"/>
              <a:gd name="connsiteX106" fmla="*/ 5062923 w 6096000"/>
              <a:gd name="connsiteY106" fmla="*/ 3424545 h 6858000"/>
              <a:gd name="connsiteX107" fmla="*/ 5064623 w 6096000"/>
              <a:gd name="connsiteY107" fmla="*/ 3476412 h 6858000"/>
              <a:gd name="connsiteX108" fmla="*/ 5069684 w 6096000"/>
              <a:gd name="connsiteY108" fmla="*/ 3486850 h 6858000"/>
              <a:gd name="connsiteX109" fmla="*/ 5063339 w 6096000"/>
              <a:gd name="connsiteY109" fmla="*/ 3496391 h 6858000"/>
              <a:gd name="connsiteX110" fmla="*/ 5070139 w 6096000"/>
              <a:gd name="connsiteY110" fmla="*/ 3531201 h 6858000"/>
              <a:gd name="connsiteX111" fmla="*/ 5079896 w 6096000"/>
              <a:gd name="connsiteY111" fmla="*/ 3542019 h 6858000"/>
              <a:gd name="connsiteX112" fmla="*/ 5087540 w 6096000"/>
              <a:gd name="connsiteY112" fmla="*/ 3552249 h 6858000"/>
              <a:gd name="connsiteX113" fmla="*/ 5087902 w 6096000"/>
              <a:gd name="connsiteY113" fmla="*/ 3553678 h 6858000"/>
              <a:gd name="connsiteX114" fmla="*/ 5091509 w 6096000"/>
              <a:gd name="connsiteY114" fmla="*/ 3568021 h 6858000"/>
              <a:gd name="connsiteX115" fmla="*/ 5091934 w 6096000"/>
              <a:gd name="connsiteY115" fmla="*/ 3569719 h 6858000"/>
              <a:gd name="connsiteX116" fmla="*/ 5089362 w 6096000"/>
              <a:gd name="connsiteY116" fmla="*/ 3586412 h 6858000"/>
              <a:gd name="connsiteX117" fmla="*/ 5092358 w 6096000"/>
              <a:gd name="connsiteY117" fmla="*/ 3597336 h 6858000"/>
              <a:gd name="connsiteX118" fmla="*/ 5084254 w 6096000"/>
              <a:gd name="connsiteY118" fmla="*/ 3606007 h 6858000"/>
              <a:gd name="connsiteX119" fmla="*/ 5084281 w 6096000"/>
              <a:gd name="connsiteY119" fmla="*/ 3641228 h 6858000"/>
              <a:gd name="connsiteX120" fmla="*/ 5091848 w 6096000"/>
              <a:gd name="connsiteY120" fmla="*/ 3653088 h 6858000"/>
              <a:gd name="connsiteX121" fmla="*/ 5097436 w 6096000"/>
              <a:gd name="connsiteY121" fmla="*/ 3664114 h 6858000"/>
              <a:gd name="connsiteX122" fmla="*/ 5097518 w 6096000"/>
              <a:gd name="connsiteY122" fmla="*/ 3665569 h 6858000"/>
              <a:gd name="connsiteX123" fmla="*/ 5099829 w 6096000"/>
              <a:gd name="connsiteY123" fmla="*/ 3707357 h 6858000"/>
              <a:gd name="connsiteX124" fmla="*/ 5114696 w 6096000"/>
              <a:gd name="connsiteY124" fmla="*/ 3778166 h 6858000"/>
              <a:gd name="connsiteX125" fmla="*/ 5135379 w 6096000"/>
              <a:gd name="connsiteY125" fmla="*/ 3878222 h 6858000"/>
              <a:gd name="connsiteX126" fmla="*/ 5130138 w 6096000"/>
              <a:gd name="connsiteY126" fmla="*/ 4048117 h 6858000"/>
              <a:gd name="connsiteX127" fmla="*/ 5090040 w 6096000"/>
              <a:gd name="connsiteY127" fmla="*/ 4219510 h 6858000"/>
              <a:gd name="connsiteX128" fmla="*/ 5092812 w 6096000"/>
              <a:gd name="connsiteY128" fmla="*/ 4411258 h 6858000"/>
              <a:gd name="connsiteX129" fmla="*/ 5084599 w 6096000"/>
              <a:gd name="connsiteY129" fmla="*/ 4488531 h 6858000"/>
              <a:gd name="connsiteX130" fmla="*/ 5084072 w 6096000"/>
              <a:gd name="connsiteY130" fmla="*/ 4539168 h 6858000"/>
              <a:gd name="connsiteX131" fmla="*/ 5068936 w 6096000"/>
              <a:gd name="connsiteY131" fmla="*/ 4625153 h 6858000"/>
              <a:gd name="connsiteX132" fmla="*/ 5059114 w 6096000"/>
              <a:gd name="connsiteY132" fmla="*/ 4733115 h 6858000"/>
              <a:gd name="connsiteX133" fmla="*/ 5037209 w 6096000"/>
              <a:gd name="connsiteY133" fmla="*/ 4844323 h 6858000"/>
              <a:gd name="connsiteX134" fmla="*/ 5020638 w 6096000"/>
              <a:gd name="connsiteY134" fmla="*/ 4877992 h 6858000"/>
              <a:gd name="connsiteX135" fmla="*/ 5006413 w 6096000"/>
              <a:gd name="connsiteY135" fmla="*/ 4925805 h 6858000"/>
              <a:gd name="connsiteX136" fmla="*/ 4971037 w 6096000"/>
              <a:gd name="connsiteY136" fmla="*/ 5009272 h 6858000"/>
              <a:gd name="connsiteX137" fmla="*/ 4963105 w 6096000"/>
              <a:gd name="connsiteY137" fmla="*/ 5111369 h 6858000"/>
              <a:gd name="connsiteX138" fmla="*/ 4976341 w 6096000"/>
              <a:gd name="connsiteY138" fmla="*/ 5210876 h 6858000"/>
              <a:gd name="connsiteX139" fmla="*/ 4980617 w 6096000"/>
              <a:gd name="connsiteY139" fmla="*/ 5269726 h 6858000"/>
              <a:gd name="connsiteX140" fmla="*/ 4997733 w 6096000"/>
              <a:gd name="connsiteY140" fmla="*/ 5464225 h 6858000"/>
              <a:gd name="connsiteX141" fmla="*/ 5001400 w 6096000"/>
              <a:gd name="connsiteY141" fmla="*/ 5594585 h 6858000"/>
              <a:gd name="connsiteX142" fmla="*/ 4983700 w 6096000"/>
              <a:gd name="connsiteY142" fmla="*/ 5667896 h 6858000"/>
              <a:gd name="connsiteX143" fmla="*/ 4968506 w 6096000"/>
              <a:gd name="connsiteY143" fmla="*/ 5769225 h 6858000"/>
              <a:gd name="connsiteX144" fmla="*/ 4969765 w 6096000"/>
              <a:gd name="connsiteY144" fmla="*/ 5823324 h 6858000"/>
              <a:gd name="connsiteX145" fmla="*/ 4966129 w 6096000"/>
              <a:gd name="connsiteY145" fmla="*/ 5862699 h 6858000"/>
              <a:gd name="connsiteX146" fmla="*/ 4970695 w 6096000"/>
              <a:gd name="connsiteY146" fmla="*/ 5906467 h 6858000"/>
              <a:gd name="connsiteX147" fmla="*/ 4991568 w 6096000"/>
              <a:gd name="connsiteY147" fmla="*/ 5939847 h 6858000"/>
              <a:gd name="connsiteX148" fmla="*/ 4986815 w 6096000"/>
              <a:gd name="connsiteY148" fmla="*/ 5973994 h 6858000"/>
              <a:gd name="connsiteX149" fmla="*/ 4987776 w 6096000"/>
              <a:gd name="connsiteY149" fmla="*/ 6089693 h 6858000"/>
              <a:gd name="connsiteX150" fmla="*/ 4991621 w 6096000"/>
              <a:gd name="connsiteY150" fmla="*/ 6224938 h 6858000"/>
              <a:gd name="connsiteX151" fmla="*/ 5017157 w 6096000"/>
              <a:gd name="connsiteY151" fmla="*/ 6370251 h 6858000"/>
              <a:gd name="connsiteX152" fmla="*/ 5040797 w 6096000"/>
              <a:gd name="connsiteY152" fmla="*/ 6541313 h 6858000"/>
              <a:gd name="connsiteX153" fmla="*/ 5045375 w 6096000"/>
              <a:gd name="connsiteY153" fmla="*/ 6640957 h 6858000"/>
              <a:gd name="connsiteX154" fmla="*/ 5058442 w 6096000"/>
              <a:gd name="connsiteY154" fmla="*/ 6705297 h 6858000"/>
              <a:gd name="connsiteX155" fmla="*/ 5071125 w 6096000"/>
              <a:gd name="connsiteY155" fmla="*/ 6759582 h 6858000"/>
              <a:gd name="connsiteX156" fmla="*/ 5069172 w 6096000"/>
              <a:gd name="connsiteY156" fmla="*/ 6817746 h 6858000"/>
              <a:gd name="connsiteX157" fmla="*/ 5072322 w 6096000"/>
              <a:gd name="connsiteY157" fmla="*/ 6843646 h 6858000"/>
              <a:gd name="connsiteX158" fmla="*/ 5091388 w 6096000"/>
              <a:gd name="connsiteY158" fmla="*/ 6857998 h 6858000"/>
              <a:gd name="connsiteX159" fmla="*/ 6096000 w 6096000"/>
              <a:gd name="connsiteY159" fmla="*/ 6857998 h 6858000"/>
              <a:gd name="connsiteX160" fmla="*/ 6096000 w 6096000"/>
              <a:gd name="connsiteY160" fmla="*/ 6858000 h 6858000"/>
              <a:gd name="connsiteX161" fmla="*/ 0 w 6096000"/>
              <a:gd name="connsiteY161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</a:cxnLst>
            <a:rect l="l" t="t" r="r" b="b"/>
            <a:pathLst>
              <a:path w="6096000" h="6858000">
                <a:moveTo>
                  <a:pt x="0" y="0"/>
                </a:moveTo>
                <a:lnTo>
                  <a:pt x="5567517" y="0"/>
                </a:lnTo>
                <a:lnTo>
                  <a:pt x="5566938" y="1705"/>
                </a:lnTo>
                <a:cubicBezTo>
                  <a:pt x="5563126" y="8440"/>
                  <a:pt x="5558112" y="13784"/>
                  <a:pt x="5551594" y="17287"/>
                </a:cubicBezTo>
                <a:cubicBezTo>
                  <a:pt x="5562364" y="82036"/>
                  <a:pt x="5510349" y="69804"/>
                  <a:pt x="5545641" y="130336"/>
                </a:cubicBezTo>
                <a:cubicBezTo>
                  <a:pt x="5526953" y="117589"/>
                  <a:pt x="5536978" y="162458"/>
                  <a:pt x="5538289" y="187093"/>
                </a:cubicBezTo>
                <a:cubicBezTo>
                  <a:pt x="5536205" y="226511"/>
                  <a:pt x="5545722" y="205530"/>
                  <a:pt x="5545790" y="265704"/>
                </a:cubicBezTo>
                <a:cubicBezTo>
                  <a:pt x="5542296" y="317533"/>
                  <a:pt x="5543813" y="325288"/>
                  <a:pt x="5542313" y="354566"/>
                </a:cubicBezTo>
                <a:lnTo>
                  <a:pt x="5524126" y="472000"/>
                </a:lnTo>
                <a:lnTo>
                  <a:pt x="5522170" y="473782"/>
                </a:lnTo>
                <a:cubicBezTo>
                  <a:pt x="5517847" y="482008"/>
                  <a:pt x="5518682" y="487340"/>
                  <a:pt x="5521798" y="491380"/>
                </a:cubicBezTo>
                <a:lnTo>
                  <a:pt x="5536419" y="531675"/>
                </a:lnTo>
                <a:lnTo>
                  <a:pt x="5533435" y="536015"/>
                </a:lnTo>
                <a:lnTo>
                  <a:pt x="5538088" y="572092"/>
                </a:lnTo>
                <a:lnTo>
                  <a:pt x="5536061" y="572511"/>
                </a:lnTo>
                <a:cubicBezTo>
                  <a:pt x="5531611" y="574271"/>
                  <a:pt x="5528529" y="577121"/>
                  <a:pt x="5528218" y="582332"/>
                </a:cubicBezTo>
                <a:cubicBezTo>
                  <a:pt x="5498002" y="573171"/>
                  <a:pt x="5516262" y="585107"/>
                  <a:pt x="5518011" y="601285"/>
                </a:cubicBezTo>
                <a:cubicBezTo>
                  <a:pt x="5508838" y="617831"/>
                  <a:pt x="5480684" y="666964"/>
                  <a:pt x="5473174" y="681608"/>
                </a:cubicBezTo>
                <a:cubicBezTo>
                  <a:pt x="5473102" y="684122"/>
                  <a:pt x="5473033" y="686637"/>
                  <a:pt x="5472963" y="689151"/>
                </a:cubicBezTo>
                <a:lnTo>
                  <a:pt x="5472485" y="689289"/>
                </a:lnTo>
                <a:cubicBezTo>
                  <a:pt x="5471434" y="690905"/>
                  <a:pt x="5470986" y="693376"/>
                  <a:pt x="5471326" y="697222"/>
                </a:cubicBezTo>
                <a:cubicBezTo>
                  <a:pt x="5471606" y="703992"/>
                  <a:pt x="5471884" y="710761"/>
                  <a:pt x="5472164" y="717531"/>
                </a:cubicBezTo>
                <a:lnTo>
                  <a:pt x="5468891" y="722494"/>
                </a:lnTo>
                <a:lnTo>
                  <a:pt x="5463081" y="724368"/>
                </a:lnTo>
                <a:lnTo>
                  <a:pt x="5446981" y="752692"/>
                </a:lnTo>
                <a:cubicBezTo>
                  <a:pt x="5454691" y="764380"/>
                  <a:pt x="5422719" y="808083"/>
                  <a:pt x="5417190" y="816346"/>
                </a:cubicBezTo>
                <a:lnTo>
                  <a:pt x="5388958" y="889417"/>
                </a:lnTo>
                <a:cubicBezTo>
                  <a:pt x="5320491" y="969963"/>
                  <a:pt x="5321907" y="1005331"/>
                  <a:pt x="5307044" y="1063288"/>
                </a:cubicBezTo>
                <a:cubicBezTo>
                  <a:pt x="5313332" y="1111028"/>
                  <a:pt x="5317096" y="1110140"/>
                  <a:pt x="5303837" y="1157176"/>
                </a:cubicBezTo>
                <a:cubicBezTo>
                  <a:pt x="5301103" y="1192124"/>
                  <a:pt x="5301884" y="1197232"/>
                  <a:pt x="5286494" y="1210776"/>
                </a:cubicBezTo>
                <a:lnTo>
                  <a:pt x="5282463" y="1301993"/>
                </a:lnTo>
                <a:lnTo>
                  <a:pt x="5252235" y="1360879"/>
                </a:lnTo>
                <a:lnTo>
                  <a:pt x="5244497" y="1404045"/>
                </a:lnTo>
                <a:lnTo>
                  <a:pt x="5223823" y="1429568"/>
                </a:lnTo>
                <a:lnTo>
                  <a:pt x="5224851" y="1430305"/>
                </a:lnTo>
                <a:cubicBezTo>
                  <a:pt x="5226697" y="1432466"/>
                  <a:pt x="5214738" y="1459891"/>
                  <a:pt x="5212394" y="1463304"/>
                </a:cubicBezTo>
                <a:cubicBezTo>
                  <a:pt x="5209912" y="1477394"/>
                  <a:pt x="5213027" y="1501295"/>
                  <a:pt x="5209958" y="1514846"/>
                </a:cubicBezTo>
                <a:lnTo>
                  <a:pt x="5206417" y="1519731"/>
                </a:lnTo>
                <a:lnTo>
                  <a:pt x="5206640" y="1519929"/>
                </a:lnTo>
                <a:cubicBezTo>
                  <a:pt x="5206490" y="1521210"/>
                  <a:pt x="5209710" y="1543635"/>
                  <a:pt x="5207632" y="1546022"/>
                </a:cubicBezTo>
                <a:lnTo>
                  <a:pt x="5212030" y="1578752"/>
                </a:lnTo>
                <a:cubicBezTo>
                  <a:pt x="5206147" y="1605585"/>
                  <a:pt x="5226381" y="1622803"/>
                  <a:pt x="5203533" y="1647555"/>
                </a:cubicBezTo>
                <a:cubicBezTo>
                  <a:pt x="5198128" y="1672675"/>
                  <a:pt x="5203213" y="1694404"/>
                  <a:pt x="5190877" y="1715685"/>
                </a:cubicBezTo>
                <a:cubicBezTo>
                  <a:pt x="5196815" y="1724301"/>
                  <a:pt x="5198098" y="1732435"/>
                  <a:pt x="5184235" y="1740358"/>
                </a:cubicBezTo>
                <a:cubicBezTo>
                  <a:pt x="5182625" y="1763793"/>
                  <a:pt x="5198368" y="1769422"/>
                  <a:pt x="5181475" y="1784314"/>
                </a:cubicBezTo>
                <a:cubicBezTo>
                  <a:pt x="5205987" y="1797417"/>
                  <a:pt x="5195246" y="1798221"/>
                  <a:pt x="5185845" y="1804434"/>
                </a:cubicBezTo>
                <a:lnTo>
                  <a:pt x="5185068" y="1805316"/>
                </a:lnTo>
                <a:lnTo>
                  <a:pt x="5188593" y="1807109"/>
                </a:lnTo>
                <a:lnTo>
                  <a:pt x="5185920" y="1821003"/>
                </a:lnTo>
                <a:lnTo>
                  <a:pt x="5183543" y="1824832"/>
                </a:lnTo>
                <a:cubicBezTo>
                  <a:pt x="5182284" y="1827468"/>
                  <a:pt x="5181937" y="1829219"/>
                  <a:pt x="5182235" y="1830429"/>
                </a:cubicBezTo>
                <a:lnTo>
                  <a:pt x="5182525" y="1830569"/>
                </a:lnTo>
                <a:lnTo>
                  <a:pt x="5180663" y="1835810"/>
                </a:lnTo>
                <a:cubicBezTo>
                  <a:pt x="5176779" y="1844665"/>
                  <a:pt x="5172297" y="1853278"/>
                  <a:pt x="5167452" y="1861483"/>
                </a:cubicBezTo>
                <a:cubicBezTo>
                  <a:pt x="5179827" y="1866643"/>
                  <a:pt x="5166788" y="1884999"/>
                  <a:pt x="5174266" y="1892417"/>
                </a:cubicBezTo>
                <a:lnTo>
                  <a:pt x="5189262" y="1895114"/>
                </a:lnTo>
                <a:lnTo>
                  <a:pt x="5187100" y="1899379"/>
                </a:lnTo>
                <a:lnTo>
                  <a:pt x="5180471" y="1907867"/>
                </a:lnTo>
                <a:cubicBezTo>
                  <a:pt x="5179609" y="1909162"/>
                  <a:pt x="5179647" y="1909994"/>
                  <a:pt x="5181361" y="1910265"/>
                </a:cubicBezTo>
                <a:cubicBezTo>
                  <a:pt x="5180995" y="1914884"/>
                  <a:pt x="5177893" y="1930292"/>
                  <a:pt x="5178268" y="1935584"/>
                </a:cubicBezTo>
                <a:lnTo>
                  <a:pt x="5183619" y="1942021"/>
                </a:lnTo>
                <a:lnTo>
                  <a:pt x="5184480" y="1945112"/>
                </a:lnTo>
                <a:lnTo>
                  <a:pt x="5172776" y="1961162"/>
                </a:lnTo>
                <a:lnTo>
                  <a:pt x="5168513" y="1969445"/>
                </a:lnTo>
                <a:lnTo>
                  <a:pt x="5126597" y="2024270"/>
                </a:lnTo>
                <a:lnTo>
                  <a:pt x="5119528" y="2107942"/>
                </a:lnTo>
                <a:cubicBezTo>
                  <a:pt x="5089290" y="2138038"/>
                  <a:pt x="5110415" y="2159228"/>
                  <a:pt x="5110356" y="2193455"/>
                </a:cubicBezTo>
                <a:cubicBezTo>
                  <a:pt x="5101302" y="2220953"/>
                  <a:pt x="5110381" y="2224200"/>
                  <a:pt x="5104992" y="2260088"/>
                </a:cubicBezTo>
                <a:cubicBezTo>
                  <a:pt x="5096504" y="2291744"/>
                  <a:pt x="5078225" y="2299003"/>
                  <a:pt x="5059439" y="2335735"/>
                </a:cubicBezTo>
                <a:cubicBezTo>
                  <a:pt x="5029465" y="2329020"/>
                  <a:pt x="5058046" y="2407546"/>
                  <a:pt x="5022061" y="2408995"/>
                </a:cubicBezTo>
                <a:cubicBezTo>
                  <a:pt x="5023289" y="2413465"/>
                  <a:pt x="5019654" y="2441580"/>
                  <a:pt x="5022253" y="2445869"/>
                </a:cubicBezTo>
                <a:cubicBezTo>
                  <a:pt x="5022440" y="2449625"/>
                  <a:pt x="5011241" y="2492743"/>
                  <a:pt x="5011426" y="2496499"/>
                </a:cubicBezTo>
                <a:lnTo>
                  <a:pt x="4994224" y="2549900"/>
                </a:lnTo>
                <a:cubicBezTo>
                  <a:pt x="4992353" y="2564757"/>
                  <a:pt x="4998952" y="2582253"/>
                  <a:pt x="4995245" y="2596456"/>
                </a:cubicBezTo>
                <a:lnTo>
                  <a:pt x="4988570" y="2606088"/>
                </a:lnTo>
                <a:cubicBezTo>
                  <a:pt x="4988504" y="2615842"/>
                  <a:pt x="4988436" y="2625597"/>
                  <a:pt x="4988371" y="2635351"/>
                </a:cubicBezTo>
                <a:lnTo>
                  <a:pt x="4983212" y="2665666"/>
                </a:lnTo>
                <a:lnTo>
                  <a:pt x="4968234" y="2715895"/>
                </a:lnTo>
                <a:lnTo>
                  <a:pt x="4975888" y="2725052"/>
                </a:lnTo>
                <a:lnTo>
                  <a:pt x="4980195" y="2726489"/>
                </a:lnTo>
                <a:lnTo>
                  <a:pt x="4976218" y="2740278"/>
                </a:lnTo>
                <a:lnTo>
                  <a:pt x="4980571" y="2751112"/>
                </a:lnTo>
                <a:lnTo>
                  <a:pt x="4973893" y="2760208"/>
                </a:lnTo>
                <a:lnTo>
                  <a:pt x="4979005" y="2790136"/>
                </a:lnTo>
                <a:lnTo>
                  <a:pt x="4986137" y="2804183"/>
                </a:lnTo>
                <a:cubicBezTo>
                  <a:pt x="4986150" y="2811409"/>
                  <a:pt x="4986162" y="2818634"/>
                  <a:pt x="4986175" y="2825860"/>
                </a:cubicBezTo>
                <a:cubicBezTo>
                  <a:pt x="4987474" y="2843788"/>
                  <a:pt x="4992871" y="2886513"/>
                  <a:pt x="4993936" y="2911749"/>
                </a:cubicBezTo>
                <a:cubicBezTo>
                  <a:pt x="4993313" y="2946689"/>
                  <a:pt x="4980300" y="2954448"/>
                  <a:pt x="4992563" y="2977278"/>
                </a:cubicBezTo>
                <a:cubicBezTo>
                  <a:pt x="4985688" y="2983455"/>
                  <a:pt x="4982051" y="2987749"/>
                  <a:pt x="4980516" y="2991092"/>
                </a:cubicBezTo>
                <a:cubicBezTo>
                  <a:pt x="4975910" y="3001119"/>
                  <a:pt x="4990216" y="3002537"/>
                  <a:pt x="4992801" y="3020247"/>
                </a:cubicBezTo>
                <a:cubicBezTo>
                  <a:pt x="4998517" y="3032637"/>
                  <a:pt x="5013148" y="3051512"/>
                  <a:pt x="5014805" y="3065434"/>
                </a:cubicBezTo>
                <a:cubicBezTo>
                  <a:pt x="4998836" y="3057428"/>
                  <a:pt x="5016840" y="3105196"/>
                  <a:pt x="5002733" y="3103777"/>
                </a:cubicBezTo>
                <a:cubicBezTo>
                  <a:pt x="5022381" y="3124610"/>
                  <a:pt x="4997365" y="3128169"/>
                  <a:pt x="5002941" y="3151828"/>
                </a:cubicBezTo>
                <a:cubicBezTo>
                  <a:pt x="5010264" y="3163902"/>
                  <a:pt x="5011356" y="3171780"/>
                  <a:pt x="5002883" y="3180546"/>
                </a:cubicBezTo>
                <a:cubicBezTo>
                  <a:pt x="5038586" y="3236545"/>
                  <a:pt x="5003723" y="3210316"/>
                  <a:pt x="5016711" y="3258677"/>
                </a:cubicBezTo>
                <a:lnTo>
                  <a:pt x="5017918" y="3262610"/>
                </a:lnTo>
                <a:lnTo>
                  <a:pt x="5011672" y="3277179"/>
                </a:lnTo>
                <a:lnTo>
                  <a:pt x="5009344" y="3278130"/>
                </a:lnTo>
                <a:lnTo>
                  <a:pt x="5026770" y="3325671"/>
                </a:lnTo>
                <a:lnTo>
                  <a:pt x="5024571" y="3332072"/>
                </a:lnTo>
                <a:lnTo>
                  <a:pt x="5041705" y="3362948"/>
                </a:lnTo>
                <a:lnTo>
                  <a:pt x="5047477" y="3378959"/>
                </a:lnTo>
                <a:lnTo>
                  <a:pt x="5060758" y="3407057"/>
                </a:lnTo>
                <a:lnTo>
                  <a:pt x="5058968" y="3409825"/>
                </a:lnTo>
                <a:lnTo>
                  <a:pt x="5062667" y="3415218"/>
                </a:lnTo>
                <a:lnTo>
                  <a:pt x="5060928" y="3419880"/>
                </a:lnTo>
                <a:lnTo>
                  <a:pt x="5062923" y="3424545"/>
                </a:lnTo>
                <a:cubicBezTo>
                  <a:pt x="5063537" y="3433967"/>
                  <a:pt x="5063494" y="3466028"/>
                  <a:pt x="5064623" y="3476412"/>
                </a:cubicBezTo>
                <a:lnTo>
                  <a:pt x="5069684" y="3486850"/>
                </a:lnTo>
                <a:lnTo>
                  <a:pt x="5063339" y="3496391"/>
                </a:lnTo>
                <a:lnTo>
                  <a:pt x="5070139" y="3531201"/>
                </a:lnTo>
                <a:lnTo>
                  <a:pt x="5079896" y="3542019"/>
                </a:lnTo>
                <a:lnTo>
                  <a:pt x="5087540" y="3552249"/>
                </a:lnTo>
                <a:lnTo>
                  <a:pt x="5087902" y="3553678"/>
                </a:lnTo>
                <a:lnTo>
                  <a:pt x="5091509" y="3568021"/>
                </a:lnTo>
                <a:lnTo>
                  <a:pt x="5091934" y="3569719"/>
                </a:lnTo>
                <a:lnTo>
                  <a:pt x="5089362" y="3586412"/>
                </a:lnTo>
                <a:lnTo>
                  <a:pt x="5092358" y="3597336"/>
                </a:lnTo>
                <a:lnTo>
                  <a:pt x="5084254" y="3606007"/>
                </a:lnTo>
                <a:cubicBezTo>
                  <a:pt x="5084262" y="3617747"/>
                  <a:pt x="5084273" y="3629488"/>
                  <a:pt x="5084281" y="3641228"/>
                </a:cubicBezTo>
                <a:lnTo>
                  <a:pt x="5091848" y="3653088"/>
                </a:lnTo>
                <a:lnTo>
                  <a:pt x="5097436" y="3664114"/>
                </a:lnTo>
                <a:cubicBezTo>
                  <a:pt x="5097463" y="3664599"/>
                  <a:pt x="5097491" y="3665084"/>
                  <a:pt x="5097518" y="3665569"/>
                </a:cubicBezTo>
                <a:cubicBezTo>
                  <a:pt x="5097915" y="3672776"/>
                  <a:pt x="5096966" y="3688591"/>
                  <a:pt x="5099829" y="3707357"/>
                </a:cubicBezTo>
                <a:cubicBezTo>
                  <a:pt x="5100505" y="3724716"/>
                  <a:pt x="5118078" y="3760234"/>
                  <a:pt x="5114696" y="3778166"/>
                </a:cubicBezTo>
                <a:cubicBezTo>
                  <a:pt x="5141627" y="3845122"/>
                  <a:pt x="5125427" y="3821305"/>
                  <a:pt x="5135379" y="3878222"/>
                </a:cubicBezTo>
                <a:cubicBezTo>
                  <a:pt x="5161519" y="3905047"/>
                  <a:pt x="5125417" y="4015047"/>
                  <a:pt x="5130138" y="4048117"/>
                </a:cubicBezTo>
                <a:cubicBezTo>
                  <a:pt x="5081804" y="4192084"/>
                  <a:pt x="5096262" y="4158987"/>
                  <a:pt x="5090040" y="4219510"/>
                </a:cubicBezTo>
                <a:cubicBezTo>
                  <a:pt x="5104553" y="4280033"/>
                  <a:pt x="5065380" y="4345686"/>
                  <a:pt x="5092812" y="4411258"/>
                </a:cubicBezTo>
                <a:cubicBezTo>
                  <a:pt x="5090630" y="4437329"/>
                  <a:pt x="5083878" y="4473140"/>
                  <a:pt x="5084599" y="4488531"/>
                </a:cubicBezTo>
                <a:cubicBezTo>
                  <a:pt x="5084423" y="4505410"/>
                  <a:pt x="5084248" y="4522289"/>
                  <a:pt x="5084072" y="4539168"/>
                </a:cubicBezTo>
                <a:cubicBezTo>
                  <a:pt x="5072114" y="4567830"/>
                  <a:pt x="5064305" y="4588197"/>
                  <a:pt x="5068936" y="4625153"/>
                </a:cubicBezTo>
                <a:cubicBezTo>
                  <a:pt x="5077433" y="4662889"/>
                  <a:pt x="5065899" y="4679357"/>
                  <a:pt x="5059114" y="4733115"/>
                </a:cubicBezTo>
                <a:cubicBezTo>
                  <a:pt x="5068687" y="4752352"/>
                  <a:pt x="5055370" y="4832308"/>
                  <a:pt x="5037209" y="4844323"/>
                </a:cubicBezTo>
                <a:cubicBezTo>
                  <a:pt x="5033444" y="4857054"/>
                  <a:pt x="5040194" y="4871554"/>
                  <a:pt x="5020638" y="4877992"/>
                </a:cubicBezTo>
                <a:cubicBezTo>
                  <a:pt x="4997151" y="4888353"/>
                  <a:pt x="5034418" y="4931200"/>
                  <a:pt x="5006413" y="4925805"/>
                </a:cubicBezTo>
                <a:cubicBezTo>
                  <a:pt x="5031964" y="4956261"/>
                  <a:pt x="4982840" y="4982633"/>
                  <a:pt x="4971037" y="5009272"/>
                </a:cubicBezTo>
                <a:cubicBezTo>
                  <a:pt x="4973259" y="5034036"/>
                  <a:pt x="4968375" y="5053859"/>
                  <a:pt x="4963105" y="5111369"/>
                </a:cubicBezTo>
                <a:cubicBezTo>
                  <a:pt x="4973224" y="5141336"/>
                  <a:pt x="4937413" y="5161742"/>
                  <a:pt x="4976341" y="5210876"/>
                </a:cubicBezTo>
                <a:cubicBezTo>
                  <a:pt x="4972455" y="5212581"/>
                  <a:pt x="4977054" y="5227501"/>
                  <a:pt x="4980617" y="5269726"/>
                </a:cubicBezTo>
                <a:cubicBezTo>
                  <a:pt x="4984182" y="5311951"/>
                  <a:pt x="4990390" y="5400671"/>
                  <a:pt x="4997733" y="5464225"/>
                </a:cubicBezTo>
                <a:cubicBezTo>
                  <a:pt x="5001765" y="5536542"/>
                  <a:pt x="4990225" y="5517959"/>
                  <a:pt x="5001400" y="5594585"/>
                </a:cubicBezTo>
                <a:cubicBezTo>
                  <a:pt x="4999908" y="5619318"/>
                  <a:pt x="4974042" y="5647975"/>
                  <a:pt x="4983700" y="5667896"/>
                </a:cubicBezTo>
                <a:cubicBezTo>
                  <a:pt x="4976834" y="5696311"/>
                  <a:pt x="4975579" y="5738356"/>
                  <a:pt x="4968506" y="5769225"/>
                </a:cubicBezTo>
                <a:cubicBezTo>
                  <a:pt x="4968926" y="5787258"/>
                  <a:pt x="4969344" y="5805291"/>
                  <a:pt x="4969765" y="5823324"/>
                </a:cubicBezTo>
                <a:cubicBezTo>
                  <a:pt x="4966122" y="5853058"/>
                  <a:pt x="4965608" y="5838948"/>
                  <a:pt x="4966129" y="5862699"/>
                </a:cubicBezTo>
                <a:lnTo>
                  <a:pt x="4970695" y="5906467"/>
                </a:lnTo>
                <a:lnTo>
                  <a:pt x="4991568" y="5939847"/>
                </a:lnTo>
                <a:cubicBezTo>
                  <a:pt x="4998848" y="5955713"/>
                  <a:pt x="4974731" y="5940131"/>
                  <a:pt x="4986815" y="5973994"/>
                </a:cubicBezTo>
                <a:cubicBezTo>
                  <a:pt x="4961187" y="5997051"/>
                  <a:pt x="4983444" y="6032039"/>
                  <a:pt x="4987776" y="6089693"/>
                </a:cubicBezTo>
                <a:lnTo>
                  <a:pt x="4991621" y="6224938"/>
                </a:lnTo>
                <a:cubicBezTo>
                  <a:pt x="4988442" y="6270972"/>
                  <a:pt x="5008962" y="6317522"/>
                  <a:pt x="5017157" y="6370251"/>
                </a:cubicBezTo>
                <a:cubicBezTo>
                  <a:pt x="5025353" y="6422980"/>
                  <a:pt x="5039938" y="6490855"/>
                  <a:pt x="5040797" y="6541313"/>
                </a:cubicBezTo>
                <a:cubicBezTo>
                  <a:pt x="5039898" y="6576319"/>
                  <a:pt x="5031912" y="6591883"/>
                  <a:pt x="5045375" y="6640957"/>
                </a:cubicBezTo>
                <a:cubicBezTo>
                  <a:pt x="5057505" y="6669536"/>
                  <a:pt x="5052276" y="6675394"/>
                  <a:pt x="5058442" y="6705297"/>
                </a:cubicBezTo>
                <a:cubicBezTo>
                  <a:pt x="5057367" y="6727133"/>
                  <a:pt x="5067901" y="6732087"/>
                  <a:pt x="5071125" y="6759582"/>
                </a:cubicBezTo>
                <a:cubicBezTo>
                  <a:pt x="5055614" y="6796071"/>
                  <a:pt x="5051656" y="6769544"/>
                  <a:pt x="5069172" y="6817746"/>
                </a:cubicBezTo>
                <a:cubicBezTo>
                  <a:pt x="5060956" y="6828354"/>
                  <a:pt x="5064525" y="6836369"/>
                  <a:pt x="5072322" y="6843646"/>
                </a:cubicBezTo>
                <a:lnTo>
                  <a:pt x="5091388" y="6857998"/>
                </a:lnTo>
                <a:lnTo>
                  <a:pt x="6096000" y="6857998"/>
                </a:lnTo>
                <a:lnTo>
                  <a:pt x="6096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rgbClr val="82766A">
              <a:alpha val="1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952A46B-A1A3-A771-02FB-73F186AA171B}"/>
              </a:ext>
            </a:extLst>
          </p:cNvPr>
          <p:cNvSpPr txBox="1"/>
          <p:nvPr/>
        </p:nvSpPr>
        <p:spPr>
          <a:xfrm rot="5400000">
            <a:off x="5650723" y="-4542141"/>
            <a:ext cx="861774" cy="9904891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r>
              <a:rPr lang="en-GB" sz="4400" b="1" dirty="0">
                <a:solidFill>
                  <a:srgbClr val="0070C0"/>
                </a:solidFill>
              </a:rPr>
              <a:t>Alternative Technology and Fuel Adoption</a:t>
            </a:r>
          </a:p>
        </p:txBody>
      </p:sp>
      <p:pic>
        <p:nvPicPr>
          <p:cNvPr id="2" name="Picture 4" descr="Technology Readiness Level | Abaco Systems">
            <a:extLst>
              <a:ext uri="{FF2B5EF4-FFF2-40B4-BE49-F238E27FC236}">
                <a16:creationId xmlns:a16="http://schemas.microsoft.com/office/drawing/2014/main" id="{F1DEB5DC-0A03-2847-BFBD-8B1D27BF9B4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69456" y="2882597"/>
            <a:ext cx="8736628" cy="21898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169DADA4-BFB4-0427-B2E1-68968019BE90}"/>
              </a:ext>
            </a:extLst>
          </p:cNvPr>
          <p:cNvSpPr txBox="1"/>
          <p:nvPr/>
        </p:nvSpPr>
        <p:spPr>
          <a:xfrm rot="5400000">
            <a:off x="6321836" y="1972001"/>
            <a:ext cx="553998" cy="8939904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>
            <a:defPPr>
              <a:defRPr lang="en-US"/>
            </a:defPPr>
            <a:lvl1pPr algn="ctr">
              <a:defRPr sz="2400"/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en-GB" dirty="0">
                <a:solidFill>
                  <a:schemeClr val="accent1"/>
                </a:solidFill>
              </a:rPr>
              <a:t>Achieving a cost-effective transition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25ED059A-ACAD-FE09-AE79-4FDA3428AD2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01446" y="1584036"/>
            <a:ext cx="1292464" cy="1298561"/>
          </a:xfrm>
          <a:prstGeom prst="rect">
            <a:avLst/>
          </a:prstGeom>
        </p:spPr>
      </p:pic>
      <p:sp>
        <p:nvSpPr>
          <p:cNvPr id="10" name="Arrow: Right 9">
            <a:extLst>
              <a:ext uri="{FF2B5EF4-FFF2-40B4-BE49-F238E27FC236}">
                <a16:creationId xmlns:a16="http://schemas.microsoft.com/office/drawing/2014/main" id="{128B1F7C-F0FD-B19D-2B2C-C29AEF88D972}"/>
              </a:ext>
            </a:extLst>
          </p:cNvPr>
          <p:cNvSpPr/>
          <p:nvPr/>
        </p:nvSpPr>
        <p:spPr>
          <a:xfrm>
            <a:off x="318271" y="1362279"/>
            <a:ext cx="1382564" cy="1742074"/>
          </a:xfrm>
          <a:prstGeom prst="rightArrow">
            <a:avLst>
              <a:gd name="adj1" fmla="val 50000"/>
              <a:gd name="adj2" fmla="val 74035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rgbClr val="002060"/>
                </a:solidFill>
              </a:rPr>
              <a:t>Supply push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9C54627E-3EF3-DEA6-EDC3-4A765410179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77401" y="1584036"/>
            <a:ext cx="1292464" cy="1298561"/>
          </a:xfrm>
          <a:prstGeom prst="rect">
            <a:avLst/>
          </a:prstGeom>
        </p:spPr>
      </p:pic>
      <p:sp>
        <p:nvSpPr>
          <p:cNvPr id="12" name="Arrow: Right 11">
            <a:extLst>
              <a:ext uri="{FF2B5EF4-FFF2-40B4-BE49-F238E27FC236}">
                <a16:creationId xmlns:a16="http://schemas.microsoft.com/office/drawing/2014/main" id="{CCFD7247-9A54-96CD-D4FB-21A155C9AE03}"/>
              </a:ext>
            </a:extLst>
          </p:cNvPr>
          <p:cNvSpPr/>
          <p:nvPr/>
        </p:nvSpPr>
        <p:spPr>
          <a:xfrm>
            <a:off x="9822402" y="1475164"/>
            <a:ext cx="1625879" cy="1678675"/>
          </a:xfrm>
          <a:prstGeom prst="rightArrow">
            <a:avLst>
              <a:gd name="adj1" fmla="val 50000"/>
              <a:gd name="adj2" fmla="val 74035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rgbClr val="002060"/>
                </a:solidFill>
              </a:rPr>
              <a:t>Demand pull</a:t>
            </a: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D6CB7026-BB1C-2E55-3C81-8C92A369E924}"/>
              </a:ext>
            </a:extLst>
          </p:cNvPr>
          <p:cNvCxnSpPr>
            <a:cxnSpLocks/>
          </p:cNvCxnSpPr>
          <p:nvPr/>
        </p:nvCxnSpPr>
        <p:spPr>
          <a:xfrm>
            <a:off x="2069456" y="5329790"/>
            <a:ext cx="8024308" cy="0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33D89412-C6A4-3276-24D5-2DC43C1DC6C2}"/>
              </a:ext>
            </a:extLst>
          </p:cNvPr>
          <p:cNvCxnSpPr>
            <a:cxnSpLocks/>
          </p:cNvCxnSpPr>
          <p:nvPr/>
        </p:nvCxnSpPr>
        <p:spPr>
          <a:xfrm>
            <a:off x="6923633" y="5684268"/>
            <a:ext cx="5231319" cy="0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AE9A4875-ACE5-FB2D-CCBA-984364971362}"/>
              </a:ext>
            </a:extLst>
          </p:cNvPr>
          <p:cNvSpPr txBox="1"/>
          <p:nvPr/>
        </p:nvSpPr>
        <p:spPr>
          <a:xfrm>
            <a:off x="2695369" y="5009023"/>
            <a:ext cx="208057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/>
              <a:t>Learning by innovation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157E8D76-8ED2-03BC-F1B8-75F04E92EB63}"/>
              </a:ext>
            </a:extLst>
          </p:cNvPr>
          <p:cNvSpPr txBox="1"/>
          <p:nvPr/>
        </p:nvSpPr>
        <p:spPr>
          <a:xfrm>
            <a:off x="6833316" y="5328715"/>
            <a:ext cx="364747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/>
              <a:t>Learning by doing and economies of scale</a:t>
            </a:r>
          </a:p>
        </p:txBody>
      </p:sp>
    </p:spTree>
    <p:extLst>
      <p:ext uri="{BB962C8B-B14F-4D97-AF65-F5344CB8AC3E}">
        <p14:creationId xmlns:p14="http://schemas.microsoft.com/office/powerpoint/2010/main" val="1412756713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0" grpId="0" animBg="1"/>
      <p:bldP spid="12" grpId="0" animBg="1"/>
      <p:bldP spid="21" grpId="0"/>
      <p:bldP spid="2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7" name="Rectangle 26">
            <a:extLst>
              <a:ext uri="{FF2B5EF4-FFF2-40B4-BE49-F238E27FC236}">
                <a16:creationId xmlns:a16="http://schemas.microsoft.com/office/drawing/2014/main" id="{131BAD53-4E89-4F62-BBB7-26359763ED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Freeform: Shape 28">
            <a:extLst>
              <a:ext uri="{FF2B5EF4-FFF2-40B4-BE49-F238E27FC236}">
                <a16:creationId xmlns:a16="http://schemas.microsoft.com/office/drawing/2014/main" id="{62756DA2-40EB-4C6F-B962-5822FFB54FB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5653438" cy="6858000"/>
          </a:xfrm>
          <a:custGeom>
            <a:avLst/>
            <a:gdLst>
              <a:gd name="connsiteX0" fmla="*/ 0 w 6096000"/>
              <a:gd name="connsiteY0" fmla="*/ 0 h 6858000"/>
              <a:gd name="connsiteX1" fmla="*/ 5567517 w 6096000"/>
              <a:gd name="connsiteY1" fmla="*/ 0 h 6858000"/>
              <a:gd name="connsiteX2" fmla="*/ 5566938 w 6096000"/>
              <a:gd name="connsiteY2" fmla="*/ 1705 h 6858000"/>
              <a:gd name="connsiteX3" fmla="*/ 5551594 w 6096000"/>
              <a:gd name="connsiteY3" fmla="*/ 17287 h 6858000"/>
              <a:gd name="connsiteX4" fmla="*/ 5545641 w 6096000"/>
              <a:gd name="connsiteY4" fmla="*/ 130336 h 6858000"/>
              <a:gd name="connsiteX5" fmla="*/ 5538289 w 6096000"/>
              <a:gd name="connsiteY5" fmla="*/ 187093 h 6858000"/>
              <a:gd name="connsiteX6" fmla="*/ 5545790 w 6096000"/>
              <a:gd name="connsiteY6" fmla="*/ 265704 h 6858000"/>
              <a:gd name="connsiteX7" fmla="*/ 5542313 w 6096000"/>
              <a:gd name="connsiteY7" fmla="*/ 354566 h 6858000"/>
              <a:gd name="connsiteX8" fmla="*/ 5524126 w 6096000"/>
              <a:gd name="connsiteY8" fmla="*/ 472000 h 6858000"/>
              <a:gd name="connsiteX9" fmla="*/ 5522170 w 6096000"/>
              <a:gd name="connsiteY9" fmla="*/ 473782 h 6858000"/>
              <a:gd name="connsiteX10" fmla="*/ 5521798 w 6096000"/>
              <a:gd name="connsiteY10" fmla="*/ 491380 h 6858000"/>
              <a:gd name="connsiteX11" fmla="*/ 5536419 w 6096000"/>
              <a:gd name="connsiteY11" fmla="*/ 531675 h 6858000"/>
              <a:gd name="connsiteX12" fmla="*/ 5533435 w 6096000"/>
              <a:gd name="connsiteY12" fmla="*/ 536015 h 6858000"/>
              <a:gd name="connsiteX13" fmla="*/ 5538088 w 6096000"/>
              <a:gd name="connsiteY13" fmla="*/ 572092 h 6858000"/>
              <a:gd name="connsiteX14" fmla="*/ 5536061 w 6096000"/>
              <a:gd name="connsiteY14" fmla="*/ 572511 h 6858000"/>
              <a:gd name="connsiteX15" fmla="*/ 5528218 w 6096000"/>
              <a:gd name="connsiteY15" fmla="*/ 582332 h 6858000"/>
              <a:gd name="connsiteX16" fmla="*/ 5518011 w 6096000"/>
              <a:gd name="connsiteY16" fmla="*/ 601285 h 6858000"/>
              <a:gd name="connsiteX17" fmla="*/ 5473174 w 6096000"/>
              <a:gd name="connsiteY17" fmla="*/ 681608 h 6858000"/>
              <a:gd name="connsiteX18" fmla="*/ 5472963 w 6096000"/>
              <a:gd name="connsiteY18" fmla="*/ 689151 h 6858000"/>
              <a:gd name="connsiteX19" fmla="*/ 5472485 w 6096000"/>
              <a:gd name="connsiteY19" fmla="*/ 689289 h 6858000"/>
              <a:gd name="connsiteX20" fmla="*/ 5471326 w 6096000"/>
              <a:gd name="connsiteY20" fmla="*/ 697222 h 6858000"/>
              <a:gd name="connsiteX21" fmla="*/ 5472164 w 6096000"/>
              <a:gd name="connsiteY21" fmla="*/ 717531 h 6858000"/>
              <a:gd name="connsiteX22" fmla="*/ 5468891 w 6096000"/>
              <a:gd name="connsiteY22" fmla="*/ 722494 h 6858000"/>
              <a:gd name="connsiteX23" fmla="*/ 5463081 w 6096000"/>
              <a:gd name="connsiteY23" fmla="*/ 724368 h 6858000"/>
              <a:gd name="connsiteX24" fmla="*/ 5446981 w 6096000"/>
              <a:gd name="connsiteY24" fmla="*/ 752692 h 6858000"/>
              <a:gd name="connsiteX25" fmla="*/ 5417190 w 6096000"/>
              <a:gd name="connsiteY25" fmla="*/ 816346 h 6858000"/>
              <a:gd name="connsiteX26" fmla="*/ 5388958 w 6096000"/>
              <a:gd name="connsiteY26" fmla="*/ 889417 h 6858000"/>
              <a:gd name="connsiteX27" fmla="*/ 5307044 w 6096000"/>
              <a:gd name="connsiteY27" fmla="*/ 1063288 h 6858000"/>
              <a:gd name="connsiteX28" fmla="*/ 5303837 w 6096000"/>
              <a:gd name="connsiteY28" fmla="*/ 1157176 h 6858000"/>
              <a:gd name="connsiteX29" fmla="*/ 5286494 w 6096000"/>
              <a:gd name="connsiteY29" fmla="*/ 1210776 h 6858000"/>
              <a:gd name="connsiteX30" fmla="*/ 5282463 w 6096000"/>
              <a:gd name="connsiteY30" fmla="*/ 1301993 h 6858000"/>
              <a:gd name="connsiteX31" fmla="*/ 5252235 w 6096000"/>
              <a:gd name="connsiteY31" fmla="*/ 1360879 h 6858000"/>
              <a:gd name="connsiteX32" fmla="*/ 5244497 w 6096000"/>
              <a:gd name="connsiteY32" fmla="*/ 1404045 h 6858000"/>
              <a:gd name="connsiteX33" fmla="*/ 5223823 w 6096000"/>
              <a:gd name="connsiteY33" fmla="*/ 1429568 h 6858000"/>
              <a:gd name="connsiteX34" fmla="*/ 5224851 w 6096000"/>
              <a:gd name="connsiteY34" fmla="*/ 1430305 h 6858000"/>
              <a:gd name="connsiteX35" fmla="*/ 5212394 w 6096000"/>
              <a:gd name="connsiteY35" fmla="*/ 1463304 h 6858000"/>
              <a:gd name="connsiteX36" fmla="*/ 5209958 w 6096000"/>
              <a:gd name="connsiteY36" fmla="*/ 1514846 h 6858000"/>
              <a:gd name="connsiteX37" fmla="*/ 5206417 w 6096000"/>
              <a:gd name="connsiteY37" fmla="*/ 1519731 h 6858000"/>
              <a:gd name="connsiteX38" fmla="*/ 5206640 w 6096000"/>
              <a:gd name="connsiteY38" fmla="*/ 1519929 h 6858000"/>
              <a:gd name="connsiteX39" fmla="*/ 5207632 w 6096000"/>
              <a:gd name="connsiteY39" fmla="*/ 1546022 h 6858000"/>
              <a:gd name="connsiteX40" fmla="*/ 5212030 w 6096000"/>
              <a:gd name="connsiteY40" fmla="*/ 1578752 h 6858000"/>
              <a:gd name="connsiteX41" fmla="*/ 5203533 w 6096000"/>
              <a:gd name="connsiteY41" fmla="*/ 1647555 h 6858000"/>
              <a:gd name="connsiteX42" fmla="*/ 5190877 w 6096000"/>
              <a:gd name="connsiteY42" fmla="*/ 1715685 h 6858000"/>
              <a:gd name="connsiteX43" fmla="*/ 5184235 w 6096000"/>
              <a:gd name="connsiteY43" fmla="*/ 1740358 h 6858000"/>
              <a:gd name="connsiteX44" fmla="*/ 5181475 w 6096000"/>
              <a:gd name="connsiteY44" fmla="*/ 1784314 h 6858000"/>
              <a:gd name="connsiteX45" fmla="*/ 5185845 w 6096000"/>
              <a:gd name="connsiteY45" fmla="*/ 1804434 h 6858000"/>
              <a:gd name="connsiteX46" fmla="*/ 5185068 w 6096000"/>
              <a:gd name="connsiteY46" fmla="*/ 1805316 h 6858000"/>
              <a:gd name="connsiteX47" fmla="*/ 5188593 w 6096000"/>
              <a:gd name="connsiteY47" fmla="*/ 1807109 h 6858000"/>
              <a:gd name="connsiteX48" fmla="*/ 5185920 w 6096000"/>
              <a:gd name="connsiteY48" fmla="*/ 1821003 h 6858000"/>
              <a:gd name="connsiteX49" fmla="*/ 5183543 w 6096000"/>
              <a:gd name="connsiteY49" fmla="*/ 1824832 h 6858000"/>
              <a:gd name="connsiteX50" fmla="*/ 5182235 w 6096000"/>
              <a:gd name="connsiteY50" fmla="*/ 1830429 h 6858000"/>
              <a:gd name="connsiteX51" fmla="*/ 5182525 w 6096000"/>
              <a:gd name="connsiteY51" fmla="*/ 1830569 h 6858000"/>
              <a:gd name="connsiteX52" fmla="*/ 5180663 w 6096000"/>
              <a:gd name="connsiteY52" fmla="*/ 1835810 h 6858000"/>
              <a:gd name="connsiteX53" fmla="*/ 5167452 w 6096000"/>
              <a:gd name="connsiteY53" fmla="*/ 1861483 h 6858000"/>
              <a:gd name="connsiteX54" fmla="*/ 5174266 w 6096000"/>
              <a:gd name="connsiteY54" fmla="*/ 1892417 h 6858000"/>
              <a:gd name="connsiteX55" fmla="*/ 5189262 w 6096000"/>
              <a:gd name="connsiteY55" fmla="*/ 1895114 h 6858000"/>
              <a:gd name="connsiteX56" fmla="*/ 5187100 w 6096000"/>
              <a:gd name="connsiteY56" fmla="*/ 1899379 h 6858000"/>
              <a:gd name="connsiteX57" fmla="*/ 5180471 w 6096000"/>
              <a:gd name="connsiteY57" fmla="*/ 1907867 h 6858000"/>
              <a:gd name="connsiteX58" fmla="*/ 5181361 w 6096000"/>
              <a:gd name="connsiteY58" fmla="*/ 1910265 h 6858000"/>
              <a:gd name="connsiteX59" fmla="*/ 5178268 w 6096000"/>
              <a:gd name="connsiteY59" fmla="*/ 1935584 h 6858000"/>
              <a:gd name="connsiteX60" fmla="*/ 5183619 w 6096000"/>
              <a:gd name="connsiteY60" fmla="*/ 1942021 h 6858000"/>
              <a:gd name="connsiteX61" fmla="*/ 5184480 w 6096000"/>
              <a:gd name="connsiteY61" fmla="*/ 1945112 h 6858000"/>
              <a:gd name="connsiteX62" fmla="*/ 5172776 w 6096000"/>
              <a:gd name="connsiteY62" fmla="*/ 1961162 h 6858000"/>
              <a:gd name="connsiteX63" fmla="*/ 5168513 w 6096000"/>
              <a:gd name="connsiteY63" fmla="*/ 1969445 h 6858000"/>
              <a:gd name="connsiteX64" fmla="*/ 5126597 w 6096000"/>
              <a:gd name="connsiteY64" fmla="*/ 2024270 h 6858000"/>
              <a:gd name="connsiteX65" fmla="*/ 5119528 w 6096000"/>
              <a:gd name="connsiteY65" fmla="*/ 2107942 h 6858000"/>
              <a:gd name="connsiteX66" fmla="*/ 5110356 w 6096000"/>
              <a:gd name="connsiteY66" fmla="*/ 2193455 h 6858000"/>
              <a:gd name="connsiteX67" fmla="*/ 5104992 w 6096000"/>
              <a:gd name="connsiteY67" fmla="*/ 2260088 h 6858000"/>
              <a:gd name="connsiteX68" fmla="*/ 5059439 w 6096000"/>
              <a:gd name="connsiteY68" fmla="*/ 2335735 h 6858000"/>
              <a:gd name="connsiteX69" fmla="*/ 5022061 w 6096000"/>
              <a:gd name="connsiteY69" fmla="*/ 2408995 h 6858000"/>
              <a:gd name="connsiteX70" fmla="*/ 5022253 w 6096000"/>
              <a:gd name="connsiteY70" fmla="*/ 2445869 h 6858000"/>
              <a:gd name="connsiteX71" fmla="*/ 5011426 w 6096000"/>
              <a:gd name="connsiteY71" fmla="*/ 2496499 h 6858000"/>
              <a:gd name="connsiteX72" fmla="*/ 4994224 w 6096000"/>
              <a:gd name="connsiteY72" fmla="*/ 2549900 h 6858000"/>
              <a:gd name="connsiteX73" fmla="*/ 4995245 w 6096000"/>
              <a:gd name="connsiteY73" fmla="*/ 2596456 h 6858000"/>
              <a:gd name="connsiteX74" fmla="*/ 4988570 w 6096000"/>
              <a:gd name="connsiteY74" fmla="*/ 2606088 h 6858000"/>
              <a:gd name="connsiteX75" fmla="*/ 4988371 w 6096000"/>
              <a:gd name="connsiteY75" fmla="*/ 2635351 h 6858000"/>
              <a:gd name="connsiteX76" fmla="*/ 4983212 w 6096000"/>
              <a:gd name="connsiteY76" fmla="*/ 2665666 h 6858000"/>
              <a:gd name="connsiteX77" fmla="*/ 4968234 w 6096000"/>
              <a:gd name="connsiteY77" fmla="*/ 2715895 h 6858000"/>
              <a:gd name="connsiteX78" fmla="*/ 4975888 w 6096000"/>
              <a:gd name="connsiteY78" fmla="*/ 2725052 h 6858000"/>
              <a:gd name="connsiteX79" fmla="*/ 4980195 w 6096000"/>
              <a:gd name="connsiteY79" fmla="*/ 2726489 h 6858000"/>
              <a:gd name="connsiteX80" fmla="*/ 4976218 w 6096000"/>
              <a:gd name="connsiteY80" fmla="*/ 2740278 h 6858000"/>
              <a:gd name="connsiteX81" fmla="*/ 4980571 w 6096000"/>
              <a:gd name="connsiteY81" fmla="*/ 2751112 h 6858000"/>
              <a:gd name="connsiteX82" fmla="*/ 4973893 w 6096000"/>
              <a:gd name="connsiteY82" fmla="*/ 2760208 h 6858000"/>
              <a:gd name="connsiteX83" fmla="*/ 4979005 w 6096000"/>
              <a:gd name="connsiteY83" fmla="*/ 2790136 h 6858000"/>
              <a:gd name="connsiteX84" fmla="*/ 4986137 w 6096000"/>
              <a:gd name="connsiteY84" fmla="*/ 2804183 h 6858000"/>
              <a:gd name="connsiteX85" fmla="*/ 4986175 w 6096000"/>
              <a:gd name="connsiteY85" fmla="*/ 2825860 h 6858000"/>
              <a:gd name="connsiteX86" fmla="*/ 4993936 w 6096000"/>
              <a:gd name="connsiteY86" fmla="*/ 2911749 h 6858000"/>
              <a:gd name="connsiteX87" fmla="*/ 4992563 w 6096000"/>
              <a:gd name="connsiteY87" fmla="*/ 2977278 h 6858000"/>
              <a:gd name="connsiteX88" fmla="*/ 4980516 w 6096000"/>
              <a:gd name="connsiteY88" fmla="*/ 2991092 h 6858000"/>
              <a:gd name="connsiteX89" fmla="*/ 4992801 w 6096000"/>
              <a:gd name="connsiteY89" fmla="*/ 3020247 h 6858000"/>
              <a:gd name="connsiteX90" fmla="*/ 5014805 w 6096000"/>
              <a:gd name="connsiteY90" fmla="*/ 3065434 h 6858000"/>
              <a:gd name="connsiteX91" fmla="*/ 5002733 w 6096000"/>
              <a:gd name="connsiteY91" fmla="*/ 3103777 h 6858000"/>
              <a:gd name="connsiteX92" fmla="*/ 5002941 w 6096000"/>
              <a:gd name="connsiteY92" fmla="*/ 3151828 h 6858000"/>
              <a:gd name="connsiteX93" fmla="*/ 5002883 w 6096000"/>
              <a:gd name="connsiteY93" fmla="*/ 3180546 h 6858000"/>
              <a:gd name="connsiteX94" fmla="*/ 5016711 w 6096000"/>
              <a:gd name="connsiteY94" fmla="*/ 3258677 h 6858000"/>
              <a:gd name="connsiteX95" fmla="*/ 5017918 w 6096000"/>
              <a:gd name="connsiteY95" fmla="*/ 3262610 h 6858000"/>
              <a:gd name="connsiteX96" fmla="*/ 5011672 w 6096000"/>
              <a:gd name="connsiteY96" fmla="*/ 3277179 h 6858000"/>
              <a:gd name="connsiteX97" fmla="*/ 5009344 w 6096000"/>
              <a:gd name="connsiteY97" fmla="*/ 3278130 h 6858000"/>
              <a:gd name="connsiteX98" fmla="*/ 5026770 w 6096000"/>
              <a:gd name="connsiteY98" fmla="*/ 3325671 h 6858000"/>
              <a:gd name="connsiteX99" fmla="*/ 5024571 w 6096000"/>
              <a:gd name="connsiteY99" fmla="*/ 3332072 h 6858000"/>
              <a:gd name="connsiteX100" fmla="*/ 5041705 w 6096000"/>
              <a:gd name="connsiteY100" fmla="*/ 3362948 h 6858000"/>
              <a:gd name="connsiteX101" fmla="*/ 5047477 w 6096000"/>
              <a:gd name="connsiteY101" fmla="*/ 3378959 h 6858000"/>
              <a:gd name="connsiteX102" fmla="*/ 5060758 w 6096000"/>
              <a:gd name="connsiteY102" fmla="*/ 3407057 h 6858000"/>
              <a:gd name="connsiteX103" fmla="*/ 5058968 w 6096000"/>
              <a:gd name="connsiteY103" fmla="*/ 3409825 h 6858000"/>
              <a:gd name="connsiteX104" fmla="*/ 5062667 w 6096000"/>
              <a:gd name="connsiteY104" fmla="*/ 3415218 h 6858000"/>
              <a:gd name="connsiteX105" fmla="*/ 5060928 w 6096000"/>
              <a:gd name="connsiteY105" fmla="*/ 3419880 h 6858000"/>
              <a:gd name="connsiteX106" fmla="*/ 5062923 w 6096000"/>
              <a:gd name="connsiteY106" fmla="*/ 3424545 h 6858000"/>
              <a:gd name="connsiteX107" fmla="*/ 5064623 w 6096000"/>
              <a:gd name="connsiteY107" fmla="*/ 3476412 h 6858000"/>
              <a:gd name="connsiteX108" fmla="*/ 5069684 w 6096000"/>
              <a:gd name="connsiteY108" fmla="*/ 3486850 h 6858000"/>
              <a:gd name="connsiteX109" fmla="*/ 5063339 w 6096000"/>
              <a:gd name="connsiteY109" fmla="*/ 3496391 h 6858000"/>
              <a:gd name="connsiteX110" fmla="*/ 5070139 w 6096000"/>
              <a:gd name="connsiteY110" fmla="*/ 3531201 h 6858000"/>
              <a:gd name="connsiteX111" fmla="*/ 5079896 w 6096000"/>
              <a:gd name="connsiteY111" fmla="*/ 3542019 h 6858000"/>
              <a:gd name="connsiteX112" fmla="*/ 5087540 w 6096000"/>
              <a:gd name="connsiteY112" fmla="*/ 3552249 h 6858000"/>
              <a:gd name="connsiteX113" fmla="*/ 5087902 w 6096000"/>
              <a:gd name="connsiteY113" fmla="*/ 3553678 h 6858000"/>
              <a:gd name="connsiteX114" fmla="*/ 5091509 w 6096000"/>
              <a:gd name="connsiteY114" fmla="*/ 3568021 h 6858000"/>
              <a:gd name="connsiteX115" fmla="*/ 5091934 w 6096000"/>
              <a:gd name="connsiteY115" fmla="*/ 3569719 h 6858000"/>
              <a:gd name="connsiteX116" fmla="*/ 5089362 w 6096000"/>
              <a:gd name="connsiteY116" fmla="*/ 3586412 h 6858000"/>
              <a:gd name="connsiteX117" fmla="*/ 5092358 w 6096000"/>
              <a:gd name="connsiteY117" fmla="*/ 3597336 h 6858000"/>
              <a:gd name="connsiteX118" fmla="*/ 5084254 w 6096000"/>
              <a:gd name="connsiteY118" fmla="*/ 3606007 h 6858000"/>
              <a:gd name="connsiteX119" fmla="*/ 5084281 w 6096000"/>
              <a:gd name="connsiteY119" fmla="*/ 3641228 h 6858000"/>
              <a:gd name="connsiteX120" fmla="*/ 5091848 w 6096000"/>
              <a:gd name="connsiteY120" fmla="*/ 3653088 h 6858000"/>
              <a:gd name="connsiteX121" fmla="*/ 5097436 w 6096000"/>
              <a:gd name="connsiteY121" fmla="*/ 3664114 h 6858000"/>
              <a:gd name="connsiteX122" fmla="*/ 5097518 w 6096000"/>
              <a:gd name="connsiteY122" fmla="*/ 3665569 h 6858000"/>
              <a:gd name="connsiteX123" fmla="*/ 5099829 w 6096000"/>
              <a:gd name="connsiteY123" fmla="*/ 3707357 h 6858000"/>
              <a:gd name="connsiteX124" fmla="*/ 5114696 w 6096000"/>
              <a:gd name="connsiteY124" fmla="*/ 3778166 h 6858000"/>
              <a:gd name="connsiteX125" fmla="*/ 5135379 w 6096000"/>
              <a:gd name="connsiteY125" fmla="*/ 3878222 h 6858000"/>
              <a:gd name="connsiteX126" fmla="*/ 5130138 w 6096000"/>
              <a:gd name="connsiteY126" fmla="*/ 4048117 h 6858000"/>
              <a:gd name="connsiteX127" fmla="*/ 5090040 w 6096000"/>
              <a:gd name="connsiteY127" fmla="*/ 4219510 h 6858000"/>
              <a:gd name="connsiteX128" fmla="*/ 5092812 w 6096000"/>
              <a:gd name="connsiteY128" fmla="*/ 4411258 h 6858000"/>
              <a:gd name="connsiteX129" fmla="*/ 5084599 w 6096000"/>
              <a:gd name="connsiteY129" fmla="*/ 4488531 h 6858000"/>
              <a:gd name="connsiteX130" fmla="*/ 5084072 w 6096000"/>
              <a:gd name="connsiteY130" fmla="*/ 4539168 h 6858000"/>
              <a:gd name="connsiteX131" fmla="*/ 5068936 w 6096000"/>
              <a:gd name="connsiteY131" fmla="*/ 4625153 h 6858000"/>
              <a:gd name="connsiteX132" fmla="*/ 5059114 w 6096000"/>
              <a:gd name="connsiteY132" fmla="*/ 4733115 h 6858000"/>
              <a:gd name="connsiteX133" fmla="*/ 5037209 w 6096000"/>
              <a:gd name="connsiteY133" fmla="*/ 4844323 h 6858000"/>
              <a:gd name="connsiteX134" fmla="*/ 5020638 w 6096000"/>
              <a:gd name="connsiteY134" fmla="*/ 4877992 h 6858000"/>
              <a:gd name="connsiteX135" fmla="*/ 5006413 w 6096000"/>
              <a:gd name="connsiteY135" fmla="*/ 4925805 h 6858000"/>
              <a:gd name="connsiteX136" fmla="*/ 4971037 w 6096000"/>
              <a:gd name="connsiteY136" fmla="*/ 5009272 h 6858000"/>
              <a:gd name="connsiteX137" fmla="*/ 4963105 w 6096000"/>
              <a:gd name="connsiteY137" fmla="*/ 5111369 h 6858000"/>
              <a:gd name="connsiteX138" fmla="*/ 4976341 w 6096000"/>
              <a:gd name="connsiteY138" fmla="*/ 5210876 h 6858000"/>
              <a:gd name="connsiteX139" fmla="*/ 4980617 w 6096000"/>
              <a:gd name="connsiteY139" fmla="*/ 5269726 h 6858000"/>
              <a:gd name="connsiteX140" fmla="*/ 4997733 w 6096000"/>
              <a:gd name="connsiteY140" fmla="*/ 5464225 h 6858000"/>
              <a:gd name="connsiteX141" fmla="*/ 5001400 w 6096000"/>
              <a:gd name="connsiteY141" fmla="*/ 5594585 h 6858000"/>
              <a:gd name="connsiteX142" fmla="*/ 4983700 w 6096000"/>
              <a:gd name="connsiteY142" fmla="*/ 5667896 h 6858000"/>
              <a:gd name="connsiteX143" fmla="*/ 4968506 w 6096000"/>
              <a:gd name="connsiteY143" fmla="*/ 5769225 h 6858000"/>
              <a:gd name="connsiteX144" fmla="*/ 4969765 w 6096000"/>
              <a:gd name="connsiteY144" fmla="*/ 5823324 h 6858000"/>
              <a:gd name="connsiteX145" fmla="*/ 4966129 w 6096000"/>
              <a:gd name="connsiteY145" fmla="*/ 5862699 h 6858000"/>
              <a:gd name="connsiteX146" fmla="*/ 4970695 w 6096000"/>
              <a:gd name="connsiteY146" fmla="*/ 5906467 h 6858000"/>
              <a:gd name="connsiteX147" fmla="*/ 4991568 w 6096000"/>
              <a:gd name="connsiteY147" fmla="*/ 5939847 h 6858000"/>
              <a:gd name="connsiteX148" fmla="*/ 4986815 w 6096000"/>
              <a:gd name="connsiteY148" fmla="*/ 5973994 h 6858000"/>
              <a:gd name="connsiteX149" fmla="*/ 4987776 w 6096000"/>
              <a:gd name="connsiteY149" fmla="*/ 6089693 h 6858000"/>
              <a:gd name="connsiteX150" fmla="*/ 4991621 w 6096000"/>
              <a:gd name="connsiteY150" fmla="*/ 6224938 h 6858000"/>
              <a:gd name="connsiteX151" fmla="*/ 5017157 w 6096000"/>
              <a:gd name="connsiteY151" fmla="*/ 6370251 h 6858000"/>
              <a:gd name="connsiteX152" fmla="*/ 5040797 w 6096000"/>
              <a:gd name="connsiteY152" fmla="*/ 6541313 h 6858000"/>
              <a:gd name="connsiteX153" fmla="*/ 5045375 w 6096000"/>
              <a:gd name="connsiteY153" fmla="*/ 6640957 h 6858000"/>
              <a:gd name="connsiteX154" fmla="*/ 5058442 w 6096000"/>
              <a:gd name="connsiteY154" fmla="*/ 6705297 h 6858000"/>
              <a:gd name="connsiteX155" fmla="*/ 5071125 w 6096000"/>
              <a:gd name="connsiteY155" fmla="*/ 6759582 h 6858000"/>
              <a:gd name="connsiteX156" fmla="*/ 5069172 w 6096000"/>
              <a:gd name="connsiteY156" fmla="*/ 6817746 h 6858000"/>
              <a:gd name="connsiteX157" fmla="*/ 5072322 w 6096000"/>
              <a:gd name="connsiteY157" fmla="*/ 6843646 h 6858000"/>
              <a:gd name="connsiteX158" fmla="*/ 5091388 w 6096000"/>
              <a:gd name="connsiteY158" fmla="*/ 6857998 h 6858000"/>
              <a:gd name="connsiteX159" fmla="*/ 6096000 w 6096000"/>
              <a:gd name="connsiteY159" fmla="*/ 6857998 h 6858000"/>
              <a:gd name="connsiteX160" fmla="*/ 6096000 w 6096000"/>
              <a:gd name="connsiteY160" fmla="*/ 6858000 h 6858000"/>
              <a:gd name="connsiteX161" fmla="*/ 0 w 6096000"/>
              <a:gd name="connsiteY161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</a:cxnLst>
            <a:rect l="l" t="t" r="r" b="b"/>
            <a:pathLst>
              <a:path w="6096000" h="6858000">
                <a:moveTo>
                  <a:pt x="0" y="0"/>
                </a:moveTo>
                <a:lnTo>
                  <a:pt x="5567517" y="0"/>
                </a:lnTo>
                <a:lnTo>
                  <a:pt x="5566938" y="1705"/>
                </a:lnTo>
                <a:cubicBezTo>
                  <a:pt x="5563126" y="8440"/>
                  <a:pt x="5558112" y="13784"/>
                  <a:pt x="5551594" y="17287"/>
                </a:cubicBezTo>
                <a:cubicBezTo>
                  <a:pt x="5562364" y="82036"/>
                  <a:pt x="5510349" y="69804"/>
                  <a:pt x="5545641" y="130336"/>
                </a:cubicBezTo>
                <a:cubicBezTo>
                  <a:pt x="5526953" y="117589"/>
                  <a:pt x="5536978" y="162458"/>
                  <a:pt x="5538289" y="187093"/>
                </a:cubicBezTo>
                <a:cubicBezTo>
                  <a:pt x="5536205" y="226511"/>
                  <a:pt x="5545722" y="205530"/>
                  <a:pt x="5545790" y="265704"/>
                </a:cubicBezTo>
                <a:cubicBezTo>
                  <a:pt x="5542296" y="317533"/>
                  <a:pt x="5543813" y="325288"/>
                  <a:pt x="5542313" y="354566"/>
                </a:cubicBezTo>
                <a:lnTo>
                  <a:pt x="5524126" y="472000"/>
                </a:lnTo>
                <a:lnTo>
                  <a:pt x="5522170" y="473782"/>
                </a:lnTo>
                <a:cubicBezTo>
                  <a:pt x="5517847" y="482008"/>
                  <a:pt x="5518682" y="487340"/>
                  <a:pt x="5521798" y="491380"/>
                </a:cubicBezTo>
                <a:lnTo>
                  <a:pt x="5536419" y="531675"/>
                </a:lnTo>
                <a:lnTo>
                  <a:pt x="5533435" y="536015"/>
                </a:lnTo>
                <a:lnTo>
                  <a:pt x="5538088" y="572092"/>
                </a:lnTo>
                <a:lnTo>
                  <a:pt x="5536061" y="572511"/>
                </a:lnTo>
                <a:cubicBezTo>
                  <a:pt x="5531611" y="574271"/>
                  <a:pt x="5528529" y="577121"/>
                  <a:pt x="5528218" y="582332"/>
                </a:cubicBezTo>
                <a:cubicBezTo>
                  <a:pt x="5498002" y="573171"/>
                  <a:pt x="5516262" y="585107"/>
                  <a:pt x="5518011" y="601285"/>
                </a:cubicBezTo>
                <a:cubicBezTo>
                  <a:pt x="5508838" y="617831"/>
                  <a:pt x="5480684" y="666964"/>
                  <a:pt x="5473174" y="681608"/>
                </a:cubicBezTo>
                <a:cubicBezTo>
                  <a:pt x="5473102" y="684122"/>
                  <a:pt x="5473033" y="686637"/>
                  <a:pt x="5472963" y="689151"/>
                </a:cubicBezTo>
                <a:lnTo>
                  <a:pt x="5472485" y="689289"/>
                </a:lnTo>
                <a:cubicBezTo>
                  <a:pt x="5471434" y="690905"/>
                  <a:pt x="5470986" y="693376"/>
                  <a:pt x="5471326" y="697222"/>
                </a:cubicBezTo>
                <a:cubicBezTo>
                  <a:pt x="5471606" y="703992"/>
                  <a:pt x="5471884" y="710761"/>
                  <a:pt x="5472164" y="717531"/>
                </a:cubicBezTo>
                <a:lnTo>
                  <a:pt x="5468891" y="722494"/>
                </a:lnTo>
                <a:lnTo>
                  <a:pt x="5463081" y="724368"/>
                </a:lnTo>
                <a:lnTo>
                  <a:pt x="5446981" y="752692"/>
                </a:lnTo>
                <a:cubicBezTo>
                  <a:pt x="5454691" y="764380"/>
                  <a:pt x="5422719" y="808083"/>
                  <a:pt x="5417190" y="816346"/>
                </a:cubicBezTo>
                <a:lnTo>
                  <a:pt x="5388958" y="889417"/>
                </a:lnTo>
                <a:cubicBezTo>
                  <a:pt x="5320491" y="969963"/>
                  <a:pt x="5321907" y="1005331"/>
                  <a:pt x="5307044" y="1063288"/>
                </a:cubicBezTo>
                <a:cubicBezTo>
                  <a:pt x="5313332" y="1111028"/>
                  <a:pt x="5317096" y="1110140"/>
                  <a:pt x="5303837" y="1157176"/>
                </a:cubicBezTo>
                <a:cubicBezTo>
                  <a:pt x="5301103" y="1192124"/>
                  <a:pt x="5301884" y="1197232"/>
                  <a:pt x="5286494" y="1210776"/>
                </a:cubicBezTo>
                <a:lnTo>
                  <a:pt x="5282463" y="1301993"/>
                </a:lnTo>
                <a:lnTo>
                  <a:pt x="5252235" y="1360879"/>
                </a:lnTo>
                <a:lnTo>
                  <a:pt x="5244497" y="1404045"/>
                </a:lnTo>
                <a:lnTo>
                  <a:pt x="5223823" y="1429568"/>
                </a:lnTo>
                <a:lnTo>
                  <a:pt x="5224851" y="1430305"/>
                </a:lnTo>
                <a:cubicBezTo>
                  <a:pt x="5226697" y="1432466"/>
                  <a:pt x="5214738" y="1459891"/>
                  <a:pt x="5212394" y="1463304"/>
                </a:cubicBezTo>
                <a:cubicBezTo>
                  <a:pt x="5209912" y="1477394"/>
                  <a:pt x="5213027" y="1501295"/>
                  <a:pt x="5209958" y="1514846"/>
                </a:cubicBezTo>
                <a:lnTo>
                  <a:pt x="5206417" y="1519731"/>
                </a:lnTo>
                <a:lnTo>
                  <a:pt x="5206640" y="1519929"/>
                </a:lnTo>
                <a:cubicBezTo>
                  <a:pt x="5206490" y="1521210"/>
                  <a:pt x="5209710" y="1543635"/>
                  <a:pt x="5207632" y="1546022"/>
                </a:cubicBezTo>
                <a:lnTo>
                  <a:pt x="5212030" y="1578752"/>
                </a:lnTo>
                <a:cubicBezTo>
                  <a:pt x="5206147" y="1605585"/>
                  <a:pt x="5226381" y="1622803"/>
                  <a:pt x="5203533" y="1647555"/>
                </a:cubicBezTo>
                <a:cubicBezTo>
                  <a:pt x="5198128" y="1672675"/>
                  <a:pt x="5203213" y="1694404"/>
                  <a:pt x="5190877" y="1715685"/>
                </a:cubicBezTo>
                <a:cubicBezTo>
                  <a:pt x="5196815" y="1724301"/>
                  <a:pt x="5198098" y="1732435"/>
                  <a:pt x="5184235" y="1740358"/>
                </a:cubicBezTo>
                <a:cubicBezTo>
                  <a:pt x="5182625" y="1763793"/>
                  <a:pt x="5198368" y="1769422"/>
                  <a:pt x="5181475" y="1784314"/>
                </a:cubicBezTo>
                <a:cubicBezTo>
                  <a:pt x="5205987" y="1797417"/>
                  <a:pt x="5195246" y="1798221"/>
                  <a:pt x="5185845" y="1804434"/>
                </a:cubicBezTo>
                <a:lnTo>
                  <a:pt x="5185068" y="1805316"/>
                </a:lnTo>
                <a:lnTo>
                  <a:pt x="5188593" y="1807109"/>
                </a:lnTo>
                <a:lnTo>
                  <a:pt x="5185920" y="1821003"/>
                </a:lnTo>
                <a:lnTo>
                  <a:pt x="5183543" y="1824832"/>
                </a:lnTo>
                <a:cubicBezTo>
                  <a:pt x="5182284" y="1827468"/>
                  <a:pt x="5181937" y="1829219"/>
                  <a:pt x="5182235" y="1830429"/>
                </a:cubicBezTo>
                <a:lnTo>
                  <a:pt x="5182525" y="1830569"/>
                </a:lnTo>
                <a:lnTo>
                  <a:pt x="5180663" y="1835810"/>
                </a:lnTo>
                <a:cubicBezTo>
                  <a:pt x="5176779" y="1844665"/>
                  <a:pt x="5172297" y="1853278"/>
                  <a:pt x="5167452" y="1861483"/>
                </a:cubicBezTo>
                <a:cubicBezTo>
                  <a:pt x="5179827" y="1866643"/>
                  <a:pt x="5166788" y="1884999"/>
                  <a:pt x="5174266" y="1892417"/>
                </a:cubicBezTo>
                <a:lnTo>
                  <a:pt x="5189262" y="1895114"/>
                </a:lnTo>
                <a:lnTo>
                  <a:pt x="5187100" y="1899379"/>
                </a:lnTo>
                <a:lnTo>
                  <a:pt x="5180471" y="1907867"/>
                </a:lnTo>
                <a:cubicBezTo>
                  <a:pt x="5179609" y="1909162"/>
                  <a:pt x="5179647" y="1909994"/>
                  <a:pt x="5181361" y="1910265"/>
                </a:cubicBezTo>
                <a:cubicBezTo>
                  <a:pt x="5180995" y="1914884"/>
                  <a:pt x="5177893" y="1930292"/>
                  <a:pt x="5178268" y="1935584"/>
                </a:cubicBezTo>
                <a:lnTo>
                  <a:pt x="5183619" y="1942021"/>
                </a:lnTo>
                <a:lnTo>
                  <a:pt x="5184480" y="1945112"/>
                </a:lnTo>
                <a:lnTo>
                  <a:pt x="5172776" y="1961162"/>
                </a:lnTo>
                <a:lnTo>
                  <a:pt x="5168513" y="1969445"/>
                </a:lnTo>
                <a:lnTo>
                  <a:pt x="5126597" y="2024270"/>
                </a:lnTo>
                <a:lnTo>
                  <a:pt x="5119528" y="2107942"/>
                </a:lnTo>
                <a:cubicBezTo>
                  <a:pt x="5089290" y="2138038"/>
                  <a:pt x="5110415" y="2159228"/>
                  <a:pt x="5110356" y="2193455"/>
                </a:cubicBezTo>
                <a:cubicBezTo>
                  <a:pt x="5101302" y="2220953"/>
                  <a:pt x="5110381" y="2224200"/>
                  <a:pt x="5104992" y="2260088"/>
                </a:cubicBezTo>
                <a:cubicBezTo>
                  <a:pt x="5096504" y="2291744"/>
                  <a:pt x="5078225" y="2299003"/>
                  <a:pt x="5059439" y="2335735"/>
                </a:cubicBezTo>
                <a:cubicBezTo>
                  <a:pt x="5029465" y="2329020"/>
                  <a:pt x="5058046" y="2407546"/>
                  <a:pt x="5022061" y="2408995"/>
                </a:cubicBezTo>
                <a:cubicBezTo>
                  <a:pt x="5023289" y="2413465"/>
                  <a:pt x="5019654" y="2441580"/>
                  <a:pt x="5022253" y="2445869"/>
                </a:cubicBezTo>
                <a:cubicBezTo>
                  <a:pt x="5022440" y="2449625"/>
                  <a:pt x="5011241" y="2492743"/>
                  <a:pt x="5011426" y="2496499"/>
                </a:cubicBezTo>
                <a:lnTo>
                  <a:pt x="4994224" y="2549900"/>
                </a:lnTo>
                <a:cubicBezTo>
                  <a:pt x="4992353" y="2564757"/>
                  <a:pt x="4998952" y="2582253"/>
                  <a:pt x="4995245" y="2596456"/>
                </a:cubicBezTo>
                <a:lnTo>
                  <a:pt x="4988570" y="2606088"/>
                </a:lnTo>
                <a:cubicBezTo>
                  <a:pt x="4988504" y="2615842"/>
                  <a:pt x="4988436" y="2625597"/>
                  <a:pt x="4988371" y="2635351"/>
                </a:cubicBezTo>
                <a:lnTo>
                  <a:pt x="4983212" y="2665666"/>
                </a:lnTo>
                <a:lnTo>
                  <a:pt x="4968234" y="2715895"/>
                </a:lnTo>
                <a:lnTo>
                  <a:pt x="4975888" y="2725052"/>
                </a:lnTo>
                <a:lnTo>
                  <a:pt x="4980195" y="2726489"/>
                </a:lnTo>
                <a:lnTo>
                  <a:pt x="4976218" y="2740278"/>
                </a:lnTo>
                <a:lnTo>
                  <a:pt x="4980571" y="2751112"/>
                </a:lnTo>
                <a:lnTo>
                  <a:pt x="4973893" y="2760208"/>
                </a:lnTo>
                <a:lnTo>
                  <a:pt x="4979005" y="2790136"/>
                </a:lnTo>
                <a:lnTo>
                  <a:pt x="4986137" y="2804183"/>
                </a:lnTo>
                <a:cubicBezTo>
                  <a:pt x="4986150" y="2811409"/>
                  <a:pt x="4986162" y="2818634"/>
                  <a:pt x="4986175" y="2825860"/>
                </a:cubicBezTo>
                <a:cubicBezTo>
                  <a:pt x="4987474" y="2843788"/>
                  <a:pt x="4992871" y="2886513"/>
                  <a:pt x="4993936" y="2911749"/>
                </a:cubicBezTo>
                <a:cubicBezTo>
                  <a:pt x="4993313" y="2946689"/>
                  <a:pt x="4980300" y="2954448"/>
                  <a:pt x="4992563" y="2977278"/>
                </a:cubicBezTo>
                <a:cubicBezTo>
                  <a:pt x="4985688" y="2983455"/>
                  <a:pt x="4982051" y="2987749"/>
                  <a:pt x="4980516" y="2991092"/>
                </a:cubicBezTo>
                <a:cubicBezTo>
                  <a:pt x="4975910" y="3001119"/>
                  <a:pt x="4990216" y="3002537"/>
                  <a:pt x="4992801" y="3020247"/>
                </a:cubicBezTo>
                <a:cubicBezTo>
                  <a:pt x="4998517" y="3032637"/>
                  <a:pt x="5013148" y="3051512"/>
                  <a:pt x="5014805" y="3065434"/>
                </a:cubicBezTo>
                <a:cubicBezTo>
                  <a:pt x="4998836" y="3057428"/>
                  <a:pt x="5016840" y="3105196"/>
                  <a:pt x="5002733" y="3103777"/>
                </a:cubicBezTo>
                <a:cubicBezTo>
                  <a:pt x="5022381" y="3124610"/>
                  <a:pt x="4997365" y="3128169"/>
                  <a:pt x="5002941" y="3151828"/>
                </a:cubicBezTo>
                <a:cubicBezTo>
                  <a:pt x="5010264" y="3163902"/>
                  <a:pt x="5011356" y="3171780"/>
                  <a:pt x="5002883" y="3180546"/>
                </a:cubicBezTo>
                <a:cubicBezTo>
                  <a:pt x="5038586" y="3236545"/>
                  <a:pt x="5003723" y="3210316"/>
                  <a:pt x="5016711" y="3258677"/>
                </a:cubicBezTo>
                <a:lnTo>
                  <a:pt x="5017918" y="3262610"/>
                </a:lnTo>
                <a:lnTo>
                  <a:pt x="5011672" y="3277179"/>
                </a:lnTo>
                <a:lnTo>
                  <a:pt x="5009344" y="3278130"/>
                </a:lnTo>
                <a:lnTo>
                  <a:pt x="5026770" y="3325671"/>
                </a:lnTo>
                <a:lnTo>
                  <a:pt x="5024571" y="3332072"/>
                </a:lnTo>
                <a:lnTo>
                  <a:pt x="5041705" y="3362948"/>
                </a:lnTo>
                <a:lnTo>
                  <a:pt x="5047477" y="3378959"/>
                </a:lnTo>
                <a:lnTo>
                  <a:pt x="5060758" y="3407057"/>
                </a:lnTo>
                <a:lnTo>
                  <a:pt x="5058968" y="3409825"/>
                </a:lnTo>
                <a:lnTo>
                  <a:pt x="5062667" y="3415218"/>
                </a:lnTo>
                <a:lnTo>
                  <a:pt x="5060928" y="3419880"/>
                </a:lnTo>
                <a:lnTo>
                  <a:pt x="5062923" y="3424545"/>
                </a:lnTo>
                <a:cubicBezTo>
                  <a:pt x="5063537" y="3433967"/>
                  <a:pt x="5063494" y="3466028"/>
                  <a:pt x="5064623" y="3476412"/>
                </a:cubicBezTo>
                <a:lnTo>
                  <a:pt x="5069684" y="3486850"/>
                </a:lnTo>
                <a:lnTo>
                  <a:pt x="5063339" y="3496391"/>
                </a:lnTo>
                <a:lnTo>
                  <a:pt x="5070139" y="3531201"/>
                </a:lnTo>
                <a:lnTo>
                  <a:pt x="5079896" y="3542019"/>
                </a:lnTo>
                <a:lnTo>
                  <a:pt x="5087540" y="3552249"/>
                </a:lnTo>
                <a:lnTo>
                  <a:pt x="5087902" y="3553678"/>
                </a:lnTo>
                <a:lnTo>
                  <a:pt x="5091509" y="3568021"/>
                </a:lnTo>
                <a:lnTo>
                  <a:pt x="5091934" y="3569719"/>
                </a:lnTo>
                <a:lnTo>
                  <a:pt x="5089362" y="3586412"/>
                </a:lnTo>
                <a:lnTo>
                  <a:pt x="5092358" y="3597336"/>
                </a:lnTo>
                <a:lnTo>
                  <a:pt x="5084254" y="3606007"/>
                </a:lnTo>
                <a:cubicBezTo>
                  <a:pt x="5084262" y="3617747"/>
                  <a:pt x="5084273" y="3629488"/>
                  <a:pt x="5084281" y="3641228"/>
                </a:cubicBezTo>
                <a:lnTo>
                  <a:pt x="5091848" y="3653088"/>
                </a:lnTo>
                <a:lnTo>
                  <a:pt x="5097436" y="3664114"/>
                </a:lnTo>
                <a:cubicBezTo>
                  <a:pt x="5097463" y="3664599"/>
                  <a:pt x="5097491" y="3665084"/>
                  <a:pt x="5097518" y="3665569"/>
                </a:cubicBezTo>
                <a:cubicBezTo>
                  <a:pt x="5097915" y="3672776"/>
                  <a:pt x="5096966" y="3688591"/>
                  <a:pt x="5099829" y="3707357"/>
                </a:cubicBezTo>
                <a:cubicBezTo>
                  <a:pt x="5100505" y="3724716"/>
                  <a:pt x="5118078" y="3760234"/>
                  <a:pt x="5114696" y="3778166"/>
                </a:cubicBezTo>
                <a:cubicBezTo>
                  <a:pt x="5141627" y="3845122"/>
                  <a:pt x="5125427" y="3821305"/>
                  <a:pt x="5135379" y="3878222"/>
                </a:cubicBezTo>
                <a:cubicBezTo>
                  <a:pt x="5161519" y="3905047"/>
                  <a:pt x="5125417" y="4015047"/>
                  <a:pt x="5130138" y="4048117"/>
                </a:cubicBezTo>
                <a:cubicBezTo>
                  <a:pt x="5081804" y="4192084"/>
                  <a:pt x="5096262" y="4158987"/>
                  <a:pt x="5090040" y="4219510"/>
                </a:cubicBezTo>
                <a:cubicBezTo>
                  <a:pt x="5104553" y="4280033"/>
                  <a:pt x="5065380" y="4345686"/>
                  <a:pt x="5092812" y="4411258"/>
                </a:cubicBezTo>
                <a:cubicBezTo>
                  <a:pt x="5090630" y="4437329"/>
                  <a:pt x="5083878" y="4473140"/>
                  <a:pt x="5084599" y="4488531"/>
                </a:cubicBezTo>
                <a:cubicBezTo>
                  <a:pt x="5084423" y="4505410"/>
                  <a:pt x="5084248" y="4522289"/>
                  <a:pt x="5084072" y="4539168"/>
                </a:cubicBezTo>
                <a:cubicBezTo>
                  <a:pt x="5072114" y="4567830"/>
                  <a:pt x="5064305" y="4588197"/>
                  <a:pt x="5068936" y="4625153"/>
                </a:cubicBezTo>
                <a:cubicBezTo>
                  <a:pt x="5077433" y="4662889"/>
                  <a:pt x="5065899" y="4679357"/>
                  <a:pt x="5059114" y="4733115"/>
                </a:cubicBezTo>
                <a:cubicBezTo>
                  <a:pt x="5068687" y="4752352"/>
                  <a:pt x="5055370" y="4832308"/>
                  <a:pt x="5037209" y="4844323"/>
                </a:cubicBezTo>
                <a:cubicBezTo>
                  <a:pt x="5033444" y="4857054"/>
                  <a:pt x="5040194" y="4871554"/>
                  <a:pt x="5020638" y="4877992"/>
                </a:cubicBezTo>
                <a:cubicBezTo>
                  <a:pt x="4997151" y="4888353"/>
                  <a:pt x="5034418" y="4931200"/>
                  <a:pt x="5006413" y="4925805"/>
                </a:cubicBezTo>
                <a:cubicBezTo>
                  <a:pt x="5031964" y="4956261"/>
                  <a:pt x="4982840" y="4982633"/>
                  <a:pt x="4971037" y="5009272"/>
                </a:cubicBezTo>
                <a:cubicBezTo>
                  <a:pt x="4973259" y="5034036"/>
                  <a:pt x="4968375" y="5053859"/>
                  <a:pt x="4963105" y="5111369"/>
                </a:cubicBezTo>
                <a:cubicBezTo>
                  <a:pt x="4973224" y="5141336"/>
                  <a:pt x="4937413" y="5161742"/>
                  <a:pt x="4976341" y="5210876"/>
                </a:cubicBezTo>
                <a:cubicBezTo>
                  <a:pt x="4972455" y="5212581"/>
                  <a:pt x="4977054" y="5227501"/>
                  <a:pt x="4980617" y="5269726"/>
                </a:cubicBezTo>
                <a:cubicBezTo>
                  <a:pt x="4984182" y="5311951"/>
                  <a:pt x="4990390" y="5400671"/>
                  <a:pt x="4997733" y="5464225"/>
                </a:cubicBezTo>
                <a:cubicBezTo>
                  <a:pt x="5001765" y="5536542"/>
                  <a:pt x="4990225" y="5517959"/>
                  <a:pt x="5001400" y="5594585"/>
                </a:cubicBezTo>
                <a:cubicBezTo>
                  <a:pt x="4999908" y="5619318"/>
                  <a:pt x="4974042" y="5647975"/>
                  <a:pt x="4983700" y="5667896"/>
                </a:cubicBezTo>
                <a:cubicBezTo>
                  <a:pt x="4976834" y="5696311"/>
                  <a:pt x="4975579" y="5738356"/>
                  <a:pt x="4968506" y="5769225"/>
                </a:cubicBezTo>
                <a:cubicBezTo>
                  <a:pt x="4968926" y="5787258"/>
                  <a:pt x="4969344" y="5805291"/>
                  <a:pt x="4969765" y="5823324"/>
                </a:cubicBezTo>
                <a:cubicBezTo>
                  <a:pt x="4966122" y="5853058"/>
                  <a:pt x="4965608" y="5838948"/>
                  <a:pt x="4966129" y="5862699"/>
                </a:cubicBezTo>
                <a:lnTo>
                  <a:pt x="4970695" y="5906467"/>
                </a:lnTo>
                <a:lnTo>
                  <a:pt x="4991568" y="5939847"/>
                </a:lnTo>
                <a:cubicBezTo>
                  <a:pt x="4998848" y="5955713"/>
                  <a:pt x="4974731" y="5940131"/>
                  <a:pt x="4986815" y="5973994"/>
                </a:cubicBezTo>
                <a:cubicBezTo>
                  <a:pt x="4961187" y="5997051"/>
                  <a:pt x="4983444" y="6032039"/>
                  <a:pt x="4987776" y="6089693"/>
                </a:cubicBezTo>
                <a:lnTo>
                  <a:pt x="4991621" y="6224938"/>
                </a:lnTo>
                <a:cubicBezTo>
                  <a:pt x="4988442" y="6270972"/>
                  <a:pt x="5008962" y="6317522"/>
                  <a:pt x="5017157" y="6370251"/>
                </a:cubicBezTo>
                <a:cubicBezTo>
                  <a:pt x="5025353" y="6422980"/>
                  <a:pt x="5039938" y="6490855"/>
                  <a:pt x="5040797" y="6541313"/>
                </a:cubicBezTo>
                <a:cubicBezTo>
                  <a:pt x="5039898" y="6576319"/>
                  <a:pt x="5031912" y="6591883"/>
                  <a:pt x="5045375" y="6640957"/>
                </a:cubicBezTo>
                <a:cubicBezTo>
                  <a:pt x="5057505" y="6669536"/>
                  <a:pt x="5052276" y="6675394"/>
                  <a:pt x="5058442" y="6705297"/>
                </a:cubicBezTo>
                <a:cubicBezTo>
                  <a:pt x="5057367" y="6727133"/>
                  <a:pt x="5067901" y="6732087"/>
                  <a:pt x="5071125" y="6759582"/>
                </a:cubicBezTo>
                <a:cubicBezTo>
                  <a:pt x="5055614" y="6796071"/>
                  <a:pt x="5051656" y="6769544"/>
                  <a:pt x="5069172" y="6817746"/>
                </a:cubicBezTo>
                <a:cubicBezTo>
                  <a:pt x="5060956" y="6828354"/>
                  <a:pt x="5064525" y="6836369"/>
                  <a:pt x="5072322" y="6843646"/>
                </a:cubicBezTo>
                <a:lnTo>
                  <a:pt x="5091388" y="6857998"/>
                </a:lnTo>
                <a:lnTo>
                  <a:pt x="6096000" y="6857998"/>
                </a:lnTo>
                <a:lnTo>
                  <a:pt x="6096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rgbClr val="82766A">
              <a:alpha val="1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9B76805-C7A1-38F2-9B5D-9B67D4B3EEFE}"/>
              </a:ext>
            </a:extLst>
          </p:cNvPr>
          <p:cNvSpPr txBox="1"/>
          <p:nvPr/>
        </p:nvSpPr>
        <p:spPr>
          <a:xfrm rot="5400000">
            <a:off x="4974252" y="-3658782"/>
            <a:ext cx="861774" cy="8179355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r>
              <a:rPr lang="en-GB" sz="4400" b="1" dirty="0">
                <a:solidFill>
                  <a:srgbClr val="0070C0"/>
                </a:solidFill>
              </a:rPr>
              <a:t>Looking In – Hierarchy of Solutions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C8184D15-2177-C7C8-24AB-30790B377A7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18909" y="1224298"/>
            <a:ext cx="7375908" cy="4619964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D19529B0-DF6B-939F-DBCB-DCAB5526AE36}"/>
              </a:ext>
            </a:extLst>
          </p:cNvPr>
          <p:cNvSpPr txBox="1"/>
          <p:nvPr/>
        </p:nvSpPr>
        <p:spPr>
          <a:xfrm rot="5400000">
            <a:off x="6139967" y="1977052"/>
            <a:ext cx="553998" cy="8939904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>
            <a:defPPr>
              <a:defRPr lang="en-US"/>
            </a:defPPr>
            <a:lvl1pPr algn="ctr">
              <a:defRPr sz="2400"/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en-GB" dirty="0">
                <a:solidFill>
                  <a:schemeClr val="accent1"/>
                </a:solidFill>
              </a:rPr>
              <a:t>A hierarchy increases energy security. Should this be mandatory?</a:t>
            </a:r>
          </a:p>
        </p:txBody>
      </p:sp>
    </p:spTree>
    <p:extLst>
      <p:ext uri="{BB962C8B-B14F-4D97-AF65-F5344CB8AC3E}">
        <p14:creationId xmlns:p14="http://schemas.microsoft.com/office/powerpoint/2010/main" val="335531318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7" name="Rectangle 26">
            <a:extLst>
              <a:ext uri="{FF2B5EF4-FFF2-40B4-BE49-F238E27FC236}">
                <a16:creationId xmlns:a16="http://schemas.microsoft.com/office/drawing/2014/main" id="{131BAD53-4E89-4F62-BBB7-26359763ED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Freeform: Shape 28">
            <a:extLst>
              <a:ext uri="{FF2B5EF4-FFF2-40B4-BE49-F238E27FC236}">
                <a16:creationId xmlns:a16="http://schemas.microsoft.com/office/drawing/2014/main" id="{62756DA2-40EB-4C6F-B962-5822FFB54FB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5653438" cy="6858000"/>
          </a:xfrm>
          <a:custGeom>
            <a:avLst/>
            <a:gdLst>
              <a:gd name="connsiteX0" fmla="*/ 0 w 6096000"/>
              <a:gd name="connsiteY0" fmla="*/ 0 h 6858000"/>
              <a:gd name="connsiteX1" fmla="*/ 5567517 w 6096000"/>
              <a:gd name="connsiteY1" fmla="*/ 0 h 6858000"/>
              <a:gd name="connsiteX2" fmla="*/ 5566938 w 6096000"/>
              <a:gd name="connsiteY2" fmla="*/ 1705 h 6858000"/>
              <a:gd name="connsiteX3" fmla="*/ 5551594 w 6096000"/>
              <a:gd name="connsiteY3" fmla="*/ 17287 h 6858000"/>
              <a:gd name="connsiteX4" fmla="*/ 5545641 w 6096000"/>
              <a:gd name="connsiteY4" fmla="*/ 130336 h 6858000"/>
              <a:gd name="connsiteX5" fmla="*/ 5538289 w 6096000"/>
              <a:gd name="connsiteY5" fmla="*/ 187093 h 6858000"/>
              <a:gd name="connsiteX6" fmla="*/ 5545790 w 6096000"/>
              <a:gd name="connsiteY6" fmla="*/ 265704 h 6858000"/>
              <a:gd name="connsiteX7" fmla="*/ 5542313 w 6096000"/>
              <a:gd name="connsiteY7" fmla="*/ 354566 h 6858000"/>
              <a:gd name="connsiteX8" fmla="*/ 5524126 w 6096000"/>
              <a:gd name="connsiteY8" fmla="*/ 472000 h 6858000"/>
              <a:gd name="connsiteX9" fmla="*/ 5522170 w 6096000"/>
              <a:gd name="connsiteY9" fmla="*/ 473782 h 6858000"/>
              <a:gd name="connsiteX10" fmla="*/ 5521798 w 6096000"/>
              <a:gd name="connsiteY10" fmla="*/ 491380 h 6858000"/>
              <a:gd name="connsiteX11" fmla="*/ 5536419 w 6096000"/>
              <a:gd name="connsiteY11" fmla="*/ 531675 h 6858000"/>
              <a:gd name="connsiteX12" fmla="*/ 5533435 w 6096000"/>
              <a:gd name="connsiteY12" fmla="*/ 536015 h 6858000"/>
              <a:gd name="connsiteX13" fmla="*/ 5538088 w 6096000"/>
              <a:gd name="connsiteY13" fmla="*/ 572092 h 6858000"/>
              <a:gd name="connsiteX14" fmla="*/ 5536061 w 6096000"/>
              <a:gd name="connsiteY14" fmla="*/ 572511 h 6858000"/>
              <a:gd name="connsiteX15" fmla="*/ 5528218 w 6096000"/>
              <a:gd name="connsiteY15" fmla="*/ 582332 h 6858000"/>
              <a:gd name="connsiteX16" fmla="*/ 5518011 w 6096000"/>
              <a:gd name="connsiteY16" fmla="*/ 601285 h 6858000"/>
              <a:gd name="connsiteX17" fmla="*/ 5473174 w 6096000"/>
              <a:gd name="connsiteY17" fmla="*/ 681608 h 6858000"/>
              <a:gd name="connsiteX18" fmla="*/ 5472963 w 6096000"/>
              <a:gd name="connsiteY18" fmla="*/ 689151 h 6858000"/>
              <a:gd name="connsiteX19" fmla="*/ 5472485 w 6096000"/>
              <a:gd name="connsiteY19" fmla="*/ 689289 h 6858000"/>
              <a:gd name="connsiteX20" fmla="*/ 5471326 w 6096000"/>
              <a:gd name="connsiteY20" fmla="*/ 697222 h 6858000"/>
              <a:gd name="connsiteX21" fmla="*/ 5472164 w 6096000"/>
              <a:gd name="connsiteY21" fmla="*/ 717531 h 6858000"/>
              <a:gd name="connsiteX22" fmla="*/ 5468891 w 6096000"/>
              <a:gd name="connsiteY22" fmla="*/ 722494 h 6858000"/>
              <a:gd name="connsiteX23" fmla="*/ 5463081 w 6096000"/>
              <a:gd name="connsiteY23" fmla="*/ 724368 h 6858000"/>
              <a:gd name="connsiteX24" fmla="*/ 5446981 w 6096000"/>
              <a:gd name="connsiteY24" fmla="*/ 752692 h 6858000"/>
              <a:gd name="connsiteX25" fmla="*/ 5417190 w 6096000"/>
              <a:gd name="connsiteY25" fmla="*/ 816346 h 6858000"/>
              <a:gd name="connsiteX26" fmla="*/ 5388958 w 6096000"/>
              <a:gd name="connsiteY26" fmla="*/ 889417 h 6858000"/>
              <a:gd name="connsiteX27" fmla="*/ 5307044 w 6096000"/>
              <a:gd name="connsiteY27" fmla="*/ 1063288 h 6858000"/>
              <a:gd name="connsiteX28" fmla="*/ 5303837 w 6096000"/>
              <a:gd name="connsiteY28" fmla="*/ 1157176 h 6858000"/>
              <a:gd name="connsiteX29" fmla="*/ 5286494 w 6096000"/>
              <a:gd name="connsiteY29" fmla="*/ 1210776 h 6858000"/>
              <a:gd name="connsiteX30" fmla="*/ 5282463 w 6096000"/>
              <a:gd name="connsiteY30" fmla="*/ 1301993 h 6858000"/>
              <a:gd name="connsiteX31" fmla="*/ 5252235 w 6096000"/>
              <a:gd name="connsiteY31" fmla="*/ 1360879 h 6858000"/>
              <a:gd name="connsiteX32" fmla="*/ 5244497 w 6096000"/>
              <a:gd name="connsiteY32" fmla="*/ 1404045 h 6858000"/>
              <a:gd name="connsiteX33" fmla="*/ 5223823 w 6096000"/>
              <a:gd name="connsiteY33" fmla="*/ 1429568 h 6858000"/>
              <a:gd name="connsiteX34" fmla="*/ 5224851 w 6096000"/>
              <a:gd name="connsiteY34" fmla="*/ 1430305 h 6858000"/>
              <a:gd name="connsiteX35" fmla="*/ 5212394 w 6096000"/>
              <a:gd name="connsiteY35" fmla="*/ 1463304 h 6858000"/>
              <a:gd name="connsiteX36" fmla="*/ 5209958 w 6096000"/>
              <a:gd name="connsiteY36" fmla="*/ 1514846 h 6858000"/>
              <a:gd name="connsiteX37" fmla="*/ 5206417 w 6096000"/>
              <a:gd name="connsiteY37" fmla="*/ 1519731 h 6858000"/>
              <a:gd name="connsiteX38" fmla="*/ 5206640 w 6096000"/>
              <a:gd name="connsiteY38" fmla="*/ 1519929 h 6858000"/>
              <a:gd name="connsiteX39" fmla="*/ 5207632 w 6096000"/>
              <a:gd name="connsiteY39" fmla="*/ 1546022 h 6858000"/>
              <a:gd name="connsiteX40" fmla="*/ 5212030 w 6096000"/>
              <a:gd name="connsiteY40" fmla="*/ 1578752 h 6858000"/>
              <a:gd name="connsiteX41" fmla="*/ 5203533 w 6096000"/>
              <a:gd name="connsiteY41" fmla="*/ 1647555 h 6858000"/>
              <a:gd name="connsiteX42" fmla="*/ 5190877 w 6096000"/>
              <a:gd name="connsiteY42" fmla="*/ 1715685 h 6858000"/>
              <a:gd name="connsiteX43" fmla="*/ 5184235 w 6096000"/>
              <a:gd name="connsiteY43" fmla="*/ 1740358 h 6858000"/>
              <a:gd name="connsiteX44" fmla="*/ 5181475 w 6096000"/>
              <a:gd name="connsiteY44" fmla="*/ 1784314 h 6858000"/>
              <a:gd name="connsiteX45" fmla="*/ 5185845 w 6096000"/>
              <a:gd name="connsiteY45" fmla="*/ 1804434 h 6858000"/>
              <a:gd name="connsiteX46" fmla="*/ 5185068 w 6096000"/>
              <a:gd name="connsiteY46" fmla="*/ 1805316 h 6858000"/>
              <a:gd name="connsiteX47" fmla="*/ 5188593 w 6096000"/>
              <a:gd name="connsiteY47" fmla="*/ 1807109 h 6858000"/>
              <a:gd name="connsiteX48" fmla="*/ 5185920 w 6096000"/>
              <a:gd name="connsiteY48" fmla="*/ 1821003 h 6858000"/>
              <a:gd name="connsiteX49" fmla="*/ 5183543 w 6096000"/>
              <a:gd name="connsiteY49" fmla="*/ 1824832 h 6858000"/>
              <a:gd name="connsiteX50" fmla="*/ 5182235 w 6096000"/>
              <a:gd name="connsiteY50" fmla="*/ 1830429 h 6858000"/>
              <a:gd name="connsiteX51" fmla="*/ 5182525 w 6096000"/>
              <a:gd name="connsiteY51" fmla="*/ 1830569 h 6858000"/>
              <a:gd name="connsiteX52" fmla="*/ 5180663 w 6096000"/>
              <a:gd name="connsiteY52" fmla="*/ 1835810 h 6858000"/>
              <a:gd name="connsiteX53" fmla="*/ 5167452 w 6096000"/>
              <a:gd name="connsiteY53" fmla="*/ 1861483 h 6858000"/>
              <a:gd name="connsiteX54" fmla="*/ 5174266 w 6096000"/>
              <a:gd name="connsiteY54" fmla="*/ 1892417 h 6858000"/>
              <a:gd name="connsiteX55" fmla="*/ 5189262 w 6096000"/>
              <a:gd name="connsiteY55" fmla="*/ 1895114 h 6858000"/>
              <a:gd name="connsiteX56" fmla="*/ 5187100 w 6096000"/>
              <a:gd name="connsiteY56" fmla="*/ 1899379 h 6858000"/>
              <a:gd name="connsiteX57" fmla="*/ 5180471 w 6096000"/>
              <a:gd name="connsiteY57" fmla="*/ 1907867 h 6858000"/>
              <a:gd name="connsiteX58" fmla="*/ 5181361 w 6096000"/>
              <a:gd name="connsiteY58" fmla="*/ 1910265 h 6858000"/>
              <a:gd name="connsiteX59" fmla="*/ 5178268 w 6096000"/>
              <a:gd name="connsiteY59" fmla="*/ 1935584 h 6858000"/>
              <a:gd name="connsiteX60" fmla="*/ 5183619 w 6096000"/>
              <a:gd name="connsiteY60" fmla="*/ 1942021 h 6858000"/>
              <a:gd name="connsiteX61" fmla="*/ 5184480 w 6096000"/>
              <a:gd name="connsiteY61" fmla="*/ 1945112 h 6858000"/>
              <a:gd name="connsiteX62" fmla="*/ 5172776 w 6096000"/>
              <a:gd name="connsiteY62" fmla="*/ 1961162 h 6858000"/>
              <a:gd name="connsiteX63" fmla="*/ 5168513 w 6096000"/>
              <a:gd name="connsiteY63" fmla="*/ 1969445 h 6858000"/>
              <a:gd name="connsiteX64" fmla="*/ 5126597 w 6096000"/>
              <a:gd name="connsiteY64" fmla="*/ 2024270 h 6858000"/>
              <a:gd name="connsiteX65" fmla="*/ 5119528 w 6096000"/>
              <a:gd name="connsiteY65" fmla="*/ 2107942 h 6858000"/>
              <a:gd name="connsiteX66" fmla="*/ 5110356 w 6096000"/>
              <a:gd name="connsiteY66" fmla="*/ 2193455 h 6858000"/>
              <a:gd name="connsiteX67" fmla="*/ 5104992 w 6096000"/>
              <a:gd name="connsiteY67" fmla="*/ 2260088 h 6858000"/>
              <a:gd name="connsiteX68" fmla="*/ 5059439 w 6096000"/>
              <a:gd name="connsiteY68" fmla="*/ 2335735 h 6858000"/>
              <a:gd name="connsiteX69" fmla="*/ 5022061 w 6096000"/>
              <a:gd name="connsiteY69" fmla="*/ 2408995 h 6858000"/>
              <a:gd name="connsiteX70" fmla="*/ 5022253 w 6096000"/>
              <a:gd name="connsiteY70" fmla="*/ 2445869 h 6858000"/>
              <a:gd name="connsiteX71" fmla="*/ 5011426 w 6096000"/>
              <a:gd name="connsiteY71" fmla="*/ 2496499 h 6858000"/>
              <a:gd name="connsiteX72" fmla="*/ 4994224 w 6096000"/>
              <a:gd name="connsiteY72" fmla="*/ 2549900 h 6858000"/>
              <a:gd name="connsiteX73" fmla="*/ 4995245 w 6096000"/>
              <a:gd name="connsiteY73" fmla="*/ 2596456 h 6858000"/>
              <a:gd name="connsiteX74" fmla="*/ 4988570 w 6096000"/>
              <a:gd name="connsiteY74" fmla="*/ 2606088 h 6858000"/>
              <a:gd name="connsiteX75" fmla="*/ 4988371 w 6096000"/>
              <a:gd name="connsiteY75" fmla="*/ 2635351 h 6858000"/>
              <a:gd name="connsiteX76" fmla="*/ 4983212 w 6096000"/>
              <a:gd name="connsiteY76" fmla="*/ 2665666 h 6858000"/>
              <a:gd name="connsiteX77" fmla="*/ 4968234 w 6096000"/>
              <a:gd name="connsiteY77" fmla="*/ 2715895 h 6858000"/>
              <a:gd name="connsiteX78" fmla="*/ 4975888 w 6096000"/>
              <a:gd name="connsiteY78" fmla="*/ 2725052 h 6858000"/>
              <a:gd name="connsiteX79" fmla="*/ 4980195 w 6096000"/>
              <a:gd name="connsiteY79" fmla="*/ 2726489 h 6858000"/>
              <a:gd name="connsiteX80" fmla="*/ 4976218 w 6096000"/>
              <a:gd name="connsiteY80" fmla="*/ 2740278 h 6858000"/>
              <a:gd name="connsiteX81" fmla="*/ 4980571 w 6096000"/>
              <a:gd name="connsiteY81" fmla="*/ 2751112 h 6858000"/>
              <a:gd name="connsiteX82" fmla="*/ 4973893 w 6096000"/>
              <a:gd name="connsiteY82" fmla="*/ 2760208 h 6858000"/>
              <a:gd name="connsiteX83" fmla="*/ 4979005 w 6096000"/>
              <a:gd name="connsiteY83" fmla="*/ 2790136 h 6858000"/>
              <a:gd name="connsiteX84" fmla="*/ 4986137 w 6096000"/>
              <a:gd name="connsiteY84" fmla="*/ 2804183 h 6858000"/>
              <a:gd name="connsiteX85" fmla="*/ 4986175 w 6096000"/>
              <a:gd name="connsiteY85" fmla="*/ 2825860 h 6858000"/>
              <a:gd name="connsiteX86" fmla="*/ 4993936 w 6096000"/>
              <a:gd name="connsiteY86" fmla="*/ 2911749 h 6858000"/>
              <a:gd name="connsiteX87" fmla="*/ 4992563 w 6096000"/>
              <a:gd name="connsiteY87" fmla="*/ 2977278 h 6858000"/>
              <a:gd name="connsiteX88" fmla="*/ 4980516 w 6096000"/>
              <a:gd name="connsiteY88" fmla="*/ 2991092 h 6858000"/>
              <a:gd name="connsiteX89" fmla="*/ 4992801 w 6096000"/>
              <a:gd name="connsiteY89" fmla="*/ 3020247 h 6858000"/>
              <a:gd name="connsiteX90" fmla="*/ 5014805 w 6096000"/>
              <a:gd name="connsiteY90" fmla="*/ 3065434 h 6858000"/>
              <a:gd name="connsiteX91" fmla="*/ 5002733 w 6096000"/>
              <a:gd name="connsiteY91" fmla="*/ 3103777 h 6858000"/>
              <a:gd name="connsiteX92" fmla="*/ 5002941 w 6096000"/>
              <a:gd name="connsiteY92" fmla="*/ 3151828 h 6858000"/>
              <a:gd name="connsiteX93" fmla="*/ 5002883 w 6096000"/>
              <a:gd name="connsiteY93" fmla="*/ 3180546 h 6858000"/>
              <a:gd name="connsiteX94" fmla="*/ 5016711 w 6096000"/>
              <a:gd name="connsiteY94" fmla="*/ 3258677 h 6858000"/>
              <a:gd name="connsiteX95" fmla="*/ 5017918 w 6096000"/>
              <a:gd name="connsiteY95" fmla="*/ 3262610 h 6858000"/>
              <a:gd name="connsiteX96" fmla="*/ 5011672 w 6096000"/>
              <a:gd name="connsiteY96" fmla="*/ 3277179 h 6858000"/>
              <a:gd name="connsiteX97" fmla="*/ 5009344 w 6096000"/>
              <a:gd name="connsiteY97" fmla="*/ 3278130 h 6858000"/>
              <a:gd name="connsiteX98" fmla="*/ 5026770 w 6096000"/>
              <a:gd name="connsiteY98" fmla="*/ 3325671 h 6858000"/>
              <a:gd name="connsiteX99" fmla="*/ 5024571 w 6096000"/>
              <a:gd name="connsiteY99" fmla="*/ 3332072 h 6858000"/>
              <a:gd name="connsiteX100" fmla="*/ 5041705 w 6096000"/>
              <a:gd name="connsiteY100" fmla="*/ 3362948 h 6858000"/>
              <a:gd name="connsiteX101" fmla="*/ 5047477 w 6096000"/>
              <a:gd name="connsiteY101" fmla="*/ 3378959 h 6858000"/>
              <a:gd name="connsiteX102" fmla="*/ 5060758 w 6096000"/>
              <a:gd name="connsiteY102" fmla="*/ 3407057 h 6858000"/>
              <a:gd name="connsiteX103" fmla="*/ 5058968 w 6096000"/>
              <a:gd name="connsiteY103" fmla="*/ 3409825 h 6858000"/>
              <a:gd name="connsiteX104" fmla="*/ 5062667 w 6096000"/>
              <a:gd name="connsiteY104" fmla="*/ 3415218 h 6858000"/>
              <a:gd name="connsiteX105" fmla="*/ 5060928 w 6096000"/>
              <a:gd name="connsiteY105" fmla="*/ 3419880 h 6858000"/>
              <a:gd name="connsiteX106" fmla="*/ 5062923 w 6096000"/>
              <a:gd name="connsiteY106" fmla="*/ 3424545 h 6858000"/>
              <a:gd name="connsiteX107" fmla="*/ 5064623 w 6096000"/>
              <a:gd name="connsiteY107" fmla="*/ 3476412 h 6858000"/>
              <a:gd name="connsiteX108" fmla="*/ 5069684 w 6096000"/>
              <a:gd name="connsiteY108" fmla="*/ 3486850 h 6858000"/>
              <a:gd name="connsiteX109" fmla="*/ 5063339 w 6096000"/>
              <a:gd name="connsiteY109" fmla="*/ 3496391 h 6858000"/>
              <a:gd name="connsiteX110" fmla="*/ 5070139 w 6096000"/>
              <a:gd name="connsiteY110" fmla="*/ 3531201 h 6858000"/>
              <a:gd name="connsiteX111" fmla="*/ 5079896 w 6096000"/>
              <a:gd name="connsiteY111" fmla="*/ 3542019 h 6858000"/>
              <a:gd name="connsiteX112" fmla="*/ 5087540 w 6096000"/>
              <a:gd name="connsiteY112" fmla="*/ 3552249 h 6858000"/>
              <a:gd name="connsiteX113" fmla="*/ 5087902 w 6096000"/>
              <a:gd name="connsiteY113" fmla="*/ 3553678 h 6858000"/>
              <a:gd name="connsiteX114" fmla="*/ 5091509 w 6096000"/>
              <a:gd name="connsiteY114" fmla="*/ 3568021 h 6858000"/>
              <a:gd name="connsiteX115" fmla="*/ 5091934 w 6096000"/>
              <a:gd name="connsiteY115" fmla="*/ 3569719 h 6858000"/>
              <a:gd name="connsiteX116" fmla="*/ 5089362 w 6096000"/>
              <a:gd name="connsiteY116" fmla="*/ 3586412 h 6858000"/>
              <a:gd name="connsiteX117" fmla="*/ 5092358 w 6096000"/>
              <a:gd name="connsiteY117" fmla="*/ 3597336 h 6858000"/>
              <a:gd name="connsiteX118" fmla="*/ 5084254 w 6096000"/>
              <a:gd name="connsiteY118" fmla="*/ 3606007 h 6858000"/>
              <a:gd name="connsiteX119" fmla="*/ 5084281 w 6096000"/>
              <a:gd name="connsiteY119" fmla="*/ 3641228 h 6858000"/>
              <a:gd name="connsiteX120" fmla="*/ 5091848 w 6096000"/>
              <a:gd name="connsiteY120" fmla="*/ 3653088 h 6858000"/>
              <a:gd name="connsiteX121" fmla="*/ 5097436 w 6096000"/>
              <a:gd name="connsiteY121" fmla="*/ 3664114 h 6858000"/>
              <a:gd name="connsiteX122" fmla="*/ 5097518 w 6096000"/>
              <a:gd name="connsiteY122" fmla="*/ 3665569 h 6858000"/>
              <a:gd name="connsiteX123" fmla="*/ 5099829 w 6096000"/>
              <a:gd name="connsiteY123" fmla="*/ 3707357 h 6858000"/>
              <a:gd name="connsiteX124" fmla="*/ 5114696 w 6096000"/>
              <a:gd name="connsiteY124" fmla="*/ 3778166 h 6858000"/>
              <a:gd name="connsiteX125" fmla="*/ 5135379 w 6096000"/>
              <a:gd name="connsiteY125" fmla="*/ 3878222 h 6858000"/>
              <a:gd name="connsiteX126" fmla="*/ 5130138 w 6096000"/>
              <a:gd name="connsiteY126" fmla="*/ 4048117 h 6858000"/>
              <a:gd name="connsiteX127" fmla="*/ 5090040 w 6096000"/>
              <a:gd name="connsiteY127" fmla="*/ 4219510 h 6858000"/>
              <a:gd name="connsiteX128" fmla="*/ 5092812 w 6096000"/>
              <a:gd name="connsiteY128" fmla="*/ 4411258 h 6858000"/>
              <a:gd name="connsiteX129" fmla="*/ 5084599 w 6096000"/>
              <a:gd name="connsiteY129" fmla="*/ 4488531 h 6858000"/>
              <a:gd name="connsiteX130" fmla="*/ 5084072 w 6096000"/>
              <a:gd name="connsiteY130" fmla="*/ 4539168 h 6858000"/>
              <a:gd name="connsiteX131" fmla="*/ 5068936 w 6096000"/>
              <a:gd name="connsiteY131" fmla="*/ 4625153 h 6858000"/>
              <a:gd name="connsiteX132" fmla="*/ 5059114 w 6096000"/>
              <a:gd name="connsiteY132" fmla="*/ 4733115 h 6858000"/>
              <a:gd name="connsiteX133" fmla="*/ 5037209 w 6096000"/>
              <a:gd name="connsiteY133" fmla="*/ 4844323 h 6858000"/>
              <a:gd name="connsiteX134" fmla="*/ 5020638 w 6096000"/>
              <a:gd name="connsiteY134" fmla="*/ 4877992 h 6858000"/>
              <a:gd name="connsiteX135" fmla="*/ 5006413 w 6096000"/>
              <a:gd name="connsiteY135" fmla="*/ 4925805 h 6858000"/>
              <a:gd name="connsiteX136" fmla="*/ 4971037 w 6096000"/>
              <a:gd name="connsiteY136" fmla="*/ 5009272 h 6858000"/>
              <a:gd name="connsiteX137" fmla="*/ 4963105 w 6096000"/>
              <a:gd name="connsiteY137" fmla="*/ 5111369 h 6858000"/>
              <a:gd name="connsiteX138" fmla="*/ 4976341 w 6096000"/>
              <a:gd name="connsiteY138" fmla="*/ 5210876 h 6858000"/>
              <a:gd name="connsiteX139" fmla="*/ 4980617 w 6096000"/>
              <a:gd name="connsiteY139" fmla="*/ 5269726 h 6858000"/>
              <a:gd name="connsiteX140" fmla="*/ 4997733 w 6096000"/>
              <a:gd name="connsiteY140" fmla="*/ 5464225 h 6858000"/>
              <a:gd name="connsiteX141" fmla="*/ 5001400 w 6096000"/>
              <a:gd name="connsiteY141" fmla="*/ 5594585 h 6858000"/>
              <a:gd name="connsiteX142" fmla="*/ 4983700 w 6096000"/>
              <a:gd name="connsiteY142" fmla="*/ 5667896 h 6858000"/>
              <a:gd name="connsiteX143" fmla="*/ 4968506 w 6096000"/>
              <a:gd name="connsiteY143" fmla="*/ 5769225 h 6858000"/>
              <a:gd name="connsiteX144" fmla="*/ 4969765 w 6096000"/>
              <a:gd name="connsiteY144" fmla="*/ 5823324 h 6858000"/>
              <a:gd name="connsiteX145" fmla="*/ 4966129 w 6096000"/>
              <a:gd name="connsiteY145" fmla="*/ 5862699 h 6858000"/>
              <a:gd name="connsiteX146" fmla="*/ 4970695 w 6096000"/>
              <a:gd name="connsiteY146" fmla="*/ 5906467 h 6858000"/>
              <a:gd name="connsiteX147" fmla="*/ 4991568 w 6096000"/>
              <a:gd name="connsiteY147" fmla="*/ 5939847 h 6858000"/>
              <a:gd name="connsiteX148" fmla="*/ 4986815 w 6096000"/>
              <a:gd name="connsiteY148" fmla="*/ 5973994 h 6858000"/>
              <a:gd name="connsiteX149" fmla="*/ 4987776 w 6096000"/>
              <a:gd name="connsiteY149" fmla="*/ 6089693 h 6858000"/>
              <a:gd name="connsiteX150" fmla="*/ 4991621 w 6096000"/>
              <a:gd name="connsiteY150" fmla="*/ 6224938 h 6858000"/>
              <a:gd name="connsiteX151" fmla="*/ 5017157 w 6096000"/>
              <a:gd name="connsiteY151" fmla="*/ 6370251 h 6858000"/>
              <a:gd name="connsiteX152" fmla="*/ 5040797 w 6096000"/>
              <a:gd name="connsiteY152" fmla="*/ 6541313 h 6858000"/>
              <a:gd name="connsiteX153" fmla="*/ 5045375 w 6096000"/>
              <a:gd name="connsiteY153" fmla="*/ 6640957 h 6858000"/>
              <a:gd name="connsiteX154" fmla="*/ 5058442 w 6096000"/>
              <a:gd name="connsiteY154" fmla="*/ 6705297 h 6858000"/>
              <a:gd name="connsiteX155" fmla="*/ 5071125 w 6096000"/>
              <a:gd name="connsiteY155" fmla="*/ 6759582 h 6858000"/>
              <a:gd name="connsiteX156" fmla="*/ 5069172 w 6096000"/>
              <a:gd name="connsiteY156" fmla="*/ 6817746 h 6858000"/>
              <a:gd name="connsiteX157" fmla="*/ 5072322 w 6096000"/>
              <a:gd name="connsiteY157" fmla="*/ 6843646 h 6858000"/>
              <a:gd name="connsiteX158" fmla="*/ 5091388 w 6096000"/>
              <a:gd name="connsiteY158" fmla="*/ 6857998 h 6858000"/>
              <a:gd name="connsiteX159" fmla="*/ 6096000 w 6096000"/>
              <a:gd name="connsiteY159" fmla="*/ 6857998 h 6858000"/>
              <a:gd name="connsiteX160" fmla="*/ 6096000 w 6096000"/>
              <a:gd name="connsiteY160" fmla="*/ 6858000 h 6858000"/>
              <a:gd name="connsiteX161" fmla="*/ 0 w 6096000"/>
              <a:gd name="connsiteY161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</a:cxnLst>
            <a:rect l="l" t="t" r="r" b="b"/>
            <a:pathLst>
              <a:path w="6096000" h="6858000">
                <a:moveTo>
                  <a:pt x="0" y="0"/>
                </a:moveTo>
                <a:lnTo>
                  <a:pt x="5567517" y="0"/>
                </a:lnTo>
                <a:lnTo>
                  <a:pt x="5566938" y="1705"/>
                </a:lnTo>
                <a:cubicBezTo>
                  <a:pt x="5563126" y="8440"/>
                  <a:pt x="5558112" y="13784"/>
                  <a:pt x="5551594" y="17287"/>
                </a:cubicBezTo>
                <a:cubicBezTo>
                  <a:pt x="5562364" y="82036"/>
                  <a:pt x="5510349" y="69804"/>
                  <a:pt x="5545641" y="130336"/>
                </a:cubicBezTo>
                <a:cubicBezTo>
                  <a:pt x="5526953" y="117589"/>
                  <a:pt x="5536978" y="162458"/>
                  <a:pt x="5538289" y="187093"/>
                </a:cubicBezTo>
                <a:cubicBezTo>
                  <a:pt x="5536205" y="226511"/>
                  <a:pt x="5545722" y="205530"/>
                  <a:pt x="5545790" y="265704"/>
                </a:cubicBezTo>
                <a:cubicBezTo>
                  <a:pt x="5542296" y="317533"/>
                  <a:pt x="5543813" y="325288"/>
                  <a:pt x="5542313" y="354566"/>
                </a:cubicBezTo>
                <a:lnTo>
                  <a:pt x="5524126" y="472000"/>
                </a:lnTo>
                <a:lnTo>
                  <a:pt x="5522170" y="473782"/>
                </a:lnTo>
                <a:cubicBezTo>
                  <a:pt x="5517847" y="482008"/>
                  <a:pt x="5518682" y="487340"/>
                  <a:pt x="5521798" y="491380"/>
                </a:cubicBezTo>
                <a:lnTo>
                  <a:pt x="5536419" y="531675"/>
                </a:lnTo>
                <a:lnTo>
                  <a:pt x="5533435" y="536015"/>
                </a:lnTo>
                <a:lnTo>
                  <a:pt x="5538088" y="572092"/>
                </a:lnTo>
                <a:lnTo>
                  <a:pt x="5536061" y="572511"/>
                </a:lnTo>
                <a:cubicBezTo>
                  <a:pt x="5531611" y="574271"/>
                  <a:pt x="5528529" y="577121"/>
                  <a:pt x="5528218" y="582332"/>
                </a:cubicBezTo>
                <a:cubicBezTo>
                  <a:pt x="5498002" y="573171"/>
                  <a:pt x="5516262" y="585107"/>
                  <a:pt x="5518011" y="601285"/>
                </a:cubicBezTo>
                <a:cubicBezTo>
                  <a:pt x="5508838" y="617831"/>
                  <a:pt x="5480684" y="666964"/>
                  <a:pt x="5473174" y="681608"/>
                </a:cubicBezTo>
                <a:cubicBezTo>
                  <a:pt x="5473102" y="684122"/>
                  <a:pt x="5473033" y="686637"/>
                  <a:pt x="5472963" y="689151"/>
                </a:cubicBezTo>
                <a:lnTo>
                  <a:pt x="5472485" y="689289"/>
                </a:lnTo>
                <a:cubicBezTo>
                  <a:pt x="5471434" y="690905"/>
                  <a:pt x="5470986" y="693376"/>
                  <a:pt x="5471326" y="697222"/>
                </a:cubicBezTo>
                <a:cubicBezTo>
                  <a:pt x="5471606" y="703992"/>
                  <a:pt x="5471884" y="710761"/>
                  <a:pt x="5472164" y="717531"/>
                </a:cubicBezTo>
                <a:lnTo>
                  <a:pt x="5468891" y="722494"/>
                </a:lnTo>
                <a:lnTo>
                  <a:pt x="5463081" y="724368"/>
                </a:lnTo>
                <a:lnTo>
                  <a:pt x="5446981" y="752692"/>
                </a:lnTo>
                <a:cubicBezTo>
                  <a:pt x="5454691" y="764380"/>
                  <a:pt x="5422719" y="808083"/>
                  <a:pt x="5417190" y="816346"/>
                </a:cubicBezTo>
                <a:lnTo>
                  <a:pt x="5388958" y="889417"/>
                </a:lnTo>
                <a:cubicBezTo>
                  <a:pt x="5320491" y="969963"/>
                  <a:pt x="5321907" y="1005331"/>
                  <a:pt x="5307044" y="1063288"/>
                </a:cubicBezTo>
                <a:cubicBezTo>
                  <a:pt x="5313332" y="1111028"/>
                  <a:pt x="5317096" y="1110140"/>
                  <a:pt x="5303837" y="1157176"/>
                </a:cubicBezTo>
                <a:cubicBezTo>
                  <a:pt x="5301103" y="1192124"/>
                  <a:pt x="5301884" y="1197232"/>
                  <a:pt x="5286494" y="1210776"/>
                </a:cubicBezTo>
                <a:lnTo>
                  <a:pt x="5282463" y="1301993"/>
                </a:lnTo>
                <a:lnTo>
                  <a:pt x="5252235" y="1360879"/>
                </a:lnTo>
                <a:lnTo>
                  <a:pt x="5244497" y="1404045"/>
                </a:lnTo>
                <a:lnTo>
                  <a:pt x="5223823" y="1429568"/>
                </a:lnTo>
                <a:lnTo>
                  <a:pt x="5224851" y="1430305"/>
                </a:lnTo>
                <a:cubicBezTo>
                  <a:pt x="5226697" y="1432466"/>
                  <a:pt x="5214738" y="1459891"/>
                  <a:pt x="5212394" y="1463304"/>
                </a:cubicBezTo>
                <a:cubicBezTo>
                  <a:pt x="5209912" y="1477394"/>
                  <a:pt x="5213027" y="1501295"/>
                  <a:pt x="5209958" y="1514846"/>
                </a:cubicBezTo>
                <a:lnTo>
                  <a:pt x="5206417" y="1519731"/>
                </a:lnTo>
                <a:lnTo>
                  <a:pt x="5206640" y="1519929"/>
                </a:lnTo>
                <a:cubicBezTo>
                  <a:pt x="5206490" y="1521210"/>
                  <a:pt x="5209710" y="1543635"/>
                  <a:pt x="5207632" y="1546022"/>
                </a:cubicBezTo>
                <a:lnTo>
                  <a:pt x="5212030" y="1578752"/>
                </a:lnTo>
                <a:cubicBezTo>
                  <a:pt x="5206147" y="1605585"/>
                  <a:pt x="5226381" y="1622803"/>
                  <a:pt x="5203533" y="1647555"/>
                </a:cubicBezTo>
                <a:cubicBezTo>
                  <a:pt x="5198128" y="1672675"/>
                  <a:pt x="5203213" y="1694404"/>
                  <a:pt x="5190877" y="1715685"/>
                </a:cubicBezTo>
                <a:cubicBezTo>
                  <a:pt x="5196815" y="1724301"/>
                  <a:pt x="5198098" y="1732435"/>
                  <a:pt x="5184235" y="1740358"/>
                </a:cubicBezTo>
                <a:cubicBezTo>
                  <a:pt x="5182625" y="1763793"/>
                  <a:pt x="5198368" y="1769422"/>
                  <a:pt x="5181475" y="1784314"/>
                </a:cubicBezTo>
                <a:cubicBezTo>
                  <a:pt x="5205987" y="1797417"/>
                  <a:pt x="5195246" y="1798221"/>
                  <a:pt x="5185845" y="1804434"/>
                </a:cubicBezTo>
                <a:lnTo>
                  <a:pt x="5185068" y="1805316"/>
                </a:lnTo>
                <a:lnTo>
                  <a:pt x="5188593" y="1807109"/>
                </a:lnTo>
                <a:lnTo>
                  <a:pt x="5185920" y="1821003"/>
                </a:lnTo>
                <a:lnTo>
                  <a:pt x="5183543" y="1824832"/>
                </a:lnTo>
                <a:cubicBezTo>
                  <a:pt x="5182284" y="1827468"/>
                  <a:pt x="5181937" y="1829219"/>
                  <a:pt x="5182235" y="1830429"/>
                </a:cubicBezTo>
                <a:lnTo>
                  <a:pt x="5182525" y="1830569"/>
                </a:lnTo>
                <a:lnTo>
                  <a:pt x="5180663" y="1835810"/>
                </a:lnTo>
                <a:cubicBezTo>
                  <a:pt x="5176779" y="1844665"/>
                  <a:pt x="5172297" y="1853278"/>
                  <a:pt x="5167452" y="1861483"/>
                </a:cubicBezTo>
                <a:cubicBezTo>
                  <a:pt x="5179827" y="1866643"/>
                  <a:pt x="5166788" y="1884999"/>
                  <a:pt x="5174266" y="1892417"/>
                </a:cubicBezTo>
                <a:lnTo>
                  <a:pt x="5189262" y="1895114"/>
                </a:lnTo>
                <a:lnTo>
                  <a:pt x="5187100" y="1899379"/>
                </a:lnTo>
                <a:lnTo>
                  <a:pt x="5180471" y="1907867"/>
                </a:lnTo>
                <a:cubicBezTo>
                  <a:pt x="5179609" y="1909162"/>
                  <a:pt x="5179647" y="1909994"/>
                  <a:pt x="5181361" y="1910265"/>
                </a:cubicBezTo>
                <a:cubicBezTo>
                  <a:pt x="5180995" y="1914884"/>
                  <a:pt x="5177893" y="1930292"/>
                  <a:pt x="5178268" y="1935584"/>
                </a:cubicBezTo>
                <a:lnTo>
                  <a:pt x="5183619" y="1942021"/>
                </a:lnTo>
                <a:lnTo>
                  <a:pt x="5184480" y="1945112"/>
                </a:lnTo>
                <a:lnTo>
                  <a:pt x="5172776" y="1961162"/>
                </a:lnTo>
                <a:lnTo>
                  <a:pt x="5168513" y="1969445"/>
                </a:lnTo>
                <a:lnTo>
                  <a:pt x="5126597" y="2024270"/>
                </a:lnTo>
                <a:lnTo>
                  <a:pt x="5119528" y="2107942"/>
                </a:lnTo>
                <a:cubicBezTo>
                  <a:pt x="5089290" y="2138038"/>
                  <a:pt x="5110415" y="2159228"/>
                  <a:pt x="5110356" y="2193455"/>
                </a:cubicBezTo>
                <a:cubicBezTo>
                  <a:pt x="5101302" y="2220953"/>
                  <a:pt x="5110381" y="2224200"/>
                  <a:pt x="5104992" y="2260088"/>
                </a:cubicBezTo>
                <a:cubicBezTo>
                  <a:pt x="5096504" y="2291744"/>
                  <a:pt x="5078225" y="2299003"/>
                  <a:pt x="5059439" y="2335735"/>
                </a:cubicBezTo>
                <a:cubicBezTo>
                  <a:pt x="5029465" y="2329020"/>
                  <a:pt x="5058046" y="2407546"/>
                  <a:pt x="5022061" y="2408995"/>
                </a:cubicBezTo>
                <a:cubicBezTo>
                  <a:pt x="5023289" y="2413465"/>
                  <a:pt x="5019654" y="2441580"/>
                  <a:pt x="5022253" y="2445869"/>
                </a:cubicBezTo>
                <a:cubicBezTo>
                  <a:pt x="5022440" y="2449625"/>
                  <a:pt x="5011241" y="2492743"/>
                  <a:pt x="5011426" y="2496499"/>
                </a:cubicBezTo>
                <a:lnTo>
                  <a:pt x="4994224" y="2549900"/>
                </a:lnTo>
                <a:cubicBezTo>
                  <a:pt x="4992353" y="2564757"/>
                  <a:pt x="4998952" y="2582253"/>
                  <a:pt x="4995245" y="2596456"/>
                </a:cubicBezTo>
                <a:lnTo>
                  <a:pt x="4988570" y="2606088"/>
                </a:lnTo>
                <a:cubicBezTo>
                  <a:pt x="4988504" y="2615842"/>
                  <a:pt x="4988436" y="2625597"/>
                  <a:pt x="4988371" y="2635351"/>
                </a:cubicBezTo>
                <a:lnTo>
                  <a:pt x="4983212" y="2665666"/>
                </a:lnTo>
                <a:lnTo>
                  <a:pt x="4968234" y="2715895"/>
                </a:lnTo>
                <a:lnTo>
                  <a:pt x="4975888" y="2725052"/>
                </a:lnTo>
                <a:lnTo>
                  <a:pt x="4980195" y="2726489"/>
                </a:lnTo>
                <a:lnTo>
                  <a:pt x="4976218" y="2740278"/>
                </a:lnTo>
                <a:lnTo>
                  <a:pt x="4980571" y="2751112"/>
                </a:lnTo>
                <a:lnTo>
                  <a:pt x="4973893" y="2760208"/>
                </a:lnTo>
                <a:lnTo>
                  <a:pt x="4979005" y="2790136"/>
                </a:lnTo>
                <a:lnTo>
                  <a:pt x="4986137" y="2804183"/>
                </a:lnTo>
                <a:cubicBezTo>
                  <a:pt x="4986150" y="2811409"/>
                  <a:pt x="4986162" y="2818634"/>
                  <a:pt x="4986175" y="2825860"/>
                </a:cubicBezTo>
                <a:cubicBezTo>
                  <a:pt x="4987474" y="2843788"/>
                  <a:pt x="4992871" y="2886513"/>
                  <a:pt x="4993936" y="2911749"/>
                </a:cubicBezTo>
                <a:cubicBezTo>
                  <a:pt x="4993313" y="2946689"/>
                  <a:pt x="4980300" y="2954448"/>
                  <a:pt x="4992563" y="2977278"/>
                </a:cubicBezTo>
                <a:cubicBezTo>
                  <a:pt x="4985688" y="2983455"/>
                  <a:pt x="4982051" y="2987749"/>
                  <a:pt x="4980516" y="2991092"/>
                </a:cubicBezTo>
                <a:cubicBezTo>
                  <a:pt x="4975910" y="3001119"/>
                  <a:pt x="4990216" y="3002537"/>
                  <a:pt x="4992801" y="3020247"/>
                </a:cubicBezTo>
                <a:cubicBezTo>
                  <a:pt x="4998517" y="3032637"/>
                  <a:pt x="5013148" y="3051512"/>
                  <a:pt x="5014805" y="3065434"/>
                </a:cubicBezTo>
                <a:cubicBezTo>
                  <a:pt x="4998836" y="3057428"/>
                  <a:pt x="5016840" y="3105196"/>
                  <a:pt x="5002733" y="3103777"/>
                </a:cubicBezTo>
                <a:cubicBezTo>
                  <a:pt x="5022381" y="3124610"/>
                  <a:pt x="4997365" y="3128169"/>
                  <a:pt x="5002941" y="3151828"/>
                </a:cubicBezTo>
                <a:cubicBezTo>
                  <a:pt x="5010264" y="3163902"/>
                  <a:pt x="5011356" y="3171780"/>
                  <a:pt x="5002883" y="3180546"/>
                </a:cubicBezTo>
                <a:cubicBezTo>
                  <a:pt x="5038586" y="3236545"/>
                  <a:pt x="5003723" y="3210316"/>
                  <a:pt x="5016711" y="3258677"/>
                </a:cubicBezTo>
                <a:lnTo>
                  <a:pt x="5017918" y="3262610"/>
                </a:lnTo>
                <a:lnTo>
                  <a:pt x="5011672" y="3277179"/>
                </a:lnTo>
                <a:lnTo>
                  <a:pt x="5009344" y="3278130"/>
                </a:lnTo>
                <a:lnTo>
                  <a:pt x="5026770" y="3325671"/>
                </a:lnTo>
                <a:lnTo>
                  <a:pt x="5024571" y="3332072"/>
                </a:lnTo>
                <a:lnTo>
                  <a:pt x="5041705" y="3362948"/>
                </a:lnTo>
                <a:lnTo>
                  <a:pt x="5047477" y="3378959"/>
                </a:lnTo>
                <a:lnTo>
                  <a:pt x="5060758" y="3407057"/>
                </a:lnTo>
                <a:lnTo>
                  <a:pt x="5058968" y="3409825"/>
                </a:lnTo>
                <a:lnTo>
                  <a:pt x="5062667" y="3415218"/>
                </a:lnTo>
                <a:lnTo>
                  <a:pt x="5060928" y="3419880"/>
                </a:lnTo>
                <a:lnTo>
                  <a:pt x="5062923" y="3424545"/>
                </a:lnTo>
                <a:cubicBezTo>
                  <a:pt x="5063537" y="3433967"/>
                  <a:pt x="5063494" y="3466028"/>
                  <a:pt x="5064623" y="3476412"/>
                </a:cubicBezTo>
                <a:lnTo>
                  <a:pt x="5069684" y="3486850"/>
                </a:lnTo>
                <a:lnTo>
                  <a:pt x="5063339" y="3496391"/>
                </a:lnTo>
                <a:lnTo>
                  <a:pt x="5070139" y="3531201"/>
                </a:lnTo>
                <a:lnTo>
                  <a:pt x="5079896" y="3542019"/>
                </a:lnTo>
                <a:lnTo>
                  <a:pt x="5087540" y="3552249"/>
                </a:lnTo>
                <a:lnTo>
                  <a:pt x="5087902" y="3553678"/>
                </a:lnTo>
                <a:lnTo>
                  <a:pt x="5091509" y="3568021"/>
                </a:lnTo>
                <a:lnTo>
                  <a:pt x="5091934" y="3569719"/>
                </a:lnTo>
                <a:lnTo>
                  <a:pt x="5089362" y="3586412"/>
                </a:lnTo>
                <a:lnTo>
                  <a:pt x="5092358" y="3597336"/>
                </a:lnTo>
                <a:lnTo>
                  <a:pt x="5084254" y="3606007"/>
                </a:lnTo>
                <a:cubicBezTo>
                  <a:pt x="5084262" y="3617747"/>
                  <a:pt x="5084273" y="3629488"/>
                  <a:pt x="5084281" y="3641228"/>
                </a:cubicBezTo>
                <a:lnTo>
                  <a:pt x="5091848" y="3653088"/>
                </a:lnTo>
                <a:lnTo>
                  <a:pt x="5097436" y="3664114"/>
                </a:lnTo>
                <a:cubicBezTo>
                  <a:pt x="5097463" y="3664599"/>
                  <a:pt x="5097491" y="3665084"/>
                  <a:pt x="5097518" y="3665569"/>
                </a:cubicBezTo>
                <a:cubicBezTo>
                  <a:pt x="5097915" y="3672776"/>
                  <a:pt x="5096966" y="3688591"/>
                  <a:pt x="5099829" y="3707357"/>
                </a:cubicBezTo>
                <a:cubicBezTo>
                  <a:pt x="5100505" y="3724716"/>
                  <a:pt x="5118078" y="3760234"/>
                  <a:pt x="5114696" y="3778166"/>
                </a:cubicBezTo>
                <a:cubicBezTo>
                  <a:pt x="5141627" y="3845122"/>
                  <a:pt x="5125427" y="3821305"/>
                  <a:pt x="5135379" y="3878222"/>
                </a:cubicBezTo>
                <a:cubicBezTo>
                  <a:pt x="5161519" y="3905047"/>
                  <a:pt x="5125417" y="4015047"/>
                  <a:pt x="5130138" y="4048117"/>
                </a:cubicBezTo>
                <a:cubicBezTo>
                  <a:pt x="5081804" y="4192084"/>
                  <a:pt x="5096262" y="4158987"/>
                  <a:pt x="5090040" y="4219510"/>
                </a:cubicBezTo>
                <a:cubicBezTo>
                  <a:pt x="5104553" y="4280033"/>
                  <a:pt x="5065380" y="4345686"/>
                  <a:pt x="5092812" y="4411258"/>
                </a:cubicBezTo>
                <a:cubicBezTo>
                  <a:pt x="5090630" y="4437329"/>
                  <a:pt x="5083878" y="4473140"/>
                  <a:pt x="5084599" y="4488531"/>
                </a:cubicBezTo>
                <a:cubicBezTo>
                  <a:pt x="5084423" y="4505410"/>
                  <a:pt x="5084248" y="4522289"/>
                  <a:pt x="5084072" y="4539168"/>
                </a:cubicBezTo>
                <a:cubicBezTo>
                  <a:pt x="5072114" y="4567830"/>
                  <a:pt x="5064305" y="4588197"/>
                  <a:pt x="5068936" y="4625153"/>
                </a:cubicBezTo>
                <a:cubicBezTo>
                  <a:pt x="5077433" y="4662889"/>
                  <a:pt x="5065899" y="4679357"/>
                  <a:pt x="5059114" y="4733115"/>
                </a:cubicBezTo>
                <a:cubicBezTo>
                  <a:pt x="5068687" y="4752352"/>
                  <a:pt x="5055370" y="4832308"/>
                  <a:pt x="5037209" y="4844323"/>
                </a:cubicBezTo>
                <a:cubicBezTo>
                  <a:pt x="5033444" y="4857054"/>
                  <a:pt x="5040194" y="4871554"/>
                  <a:pt x="5020638" y="4877992"/>
                </a:cubicBezTo>
                <a:cubicBezTo>
                  <a:pt x="4997151" y="4888353"/>
                  <a:pt x="5034418" y="4931200"/>
                  <a:pt x="5006413" y="4925805"/>
                </a:cubicBezTo>
                <a:cubicBezTo>
                  <a:pt x="5031964" y="4956261"/>
                  <a:pt x="4982840" y="4982633"/>
                  <a:pt x="4971037" y="5009272"/>
                </a:cubicBezTo>
                <a:cubicBezTo>
                  <a:pt x="4973259" y="5034036"/>
                  <a:pt x="4968375" y="5053859"/>
                  <a:pt x="4963105" y="5111369"/>
                </a:cubicBezTo>
                <a:cubicBezTo>
                  <a:pt x="4973224" y="5141336"/>
                  <a:pt x="4937413" y="5161742"/>
                  <a:pt x="4976341" y="5210876"/>
                </a:cubicBezTo>
                <a:cubicBezTo>
                  <a:pt x="4972455" y="5212581"/>
                  <a:pt x="4977054" y="5227501"/>
                  <a:pt x="4980617" y="5269726"/>
                </a:cubicBezTo>
                <a:cubicBezTo>
                  <a:pt x="4984182" y="5311951"/>
                  <a:pt x="4990390" y="5400671"/>
                  <a:pt x="4997733" y="5464225"/>
                </a:cubicBezTo>
                <a:cubicBezTo>
                  <a:pt x="5001765" y="5536542"/>
                  <a:pt x="4990225" y="5517959"/>
                  <a:pt x="5001400" y="5594585"/>
                </a:cubicBezTo>
                <a:cubicBezTo>
                  <a:pt x="4999908" y="5619318"/>
                  <a:pt x="4974042" y="5647975"/>
                  <a:pt x="4983700" y="5667896"/>
                </a:cubicBezTo>
                <a:cubicBezTo>
                  <a:pt x="4976834" y="5696311"/>
                  <a:pt x="4975579" y="5738356"/>
                  <a:pt x="4968506" y="5769225"/>
                </a:cubicBezTo>
                <a:cubicBezTo>
                  <a:pt x="4968926" y="5787258"/>
                  <a:pt x="4969344" y="5805291"/>
                  <a:pt x="4969765" y="5823324"/>
                </a:cubicBezTo>
                <a:cubicBezTo>
                  <a:pt x="4966122" y="5853058"/>
                  <a:pt x="4965608" y="5838948"/>
                  <a:pt x="4966129" y="5862699"/>
                </a:cubicBezTo>
                <a:lnTo>
                  <a:pt x="4970695" y="5906467"/>
                </a:lnTo>
                <a:lnTo>
                  <a:pt x="4991568" y="5939847"/>
                </a:lnTo>
                <a:cubicBezTo>
                  <a:pt x="4998848" y="5955713"/>
                  <a:pt x="4974731" y="5940131"/>
                  <a:pt x="4986815" y="5973994"/>
                </a:cubicBezTo>
                <a:cubicBezTo>
                  <a:pt x="4961187" y="5997051"/>
                  <a:pt x="4983444" y="6032039"/>
                  <a:pt x="4987776" y="6089693"/>
                </a:cubicBezTo>
                <a:lnTo>
                  <a:pt x="4991621" y="6224938"/>
                </a:lnTo>
                <a:cubicBezTo>
                  <a:pt x="4988442" y="6270972"/>
                  <a:pt x="5008962" y="6317522"/>
                  <a:pt x="5017157" y="6370251"/>
                </a:cubicBezTo>
                <a:cubicBezTo>
                  <a:pt x="5025353" y="6422980"/>
                  <a:pt x="5039938" y="6490855"/>
                  <a:pt x="5040797" y="6541313"/>
                </a:cubicBezTo>
                <a:cubicBezTo>
                  <a:pt x="5039898" y="6576319"/>
                  <a:pt x="5031912" y="6591883"/>
                  <a:pt x="5045375" y="6640957"/>
                </a:cubicBezTo>
                <a:cubicBezTo>
                  <a:pt x="5057505" y="6669536"/>
                  <a:pt x="5052276" y="6675394"/>
                  <a:pt x="5058442" y="6705297"/>
                </a:cubicBezTo>
                <a:cubicBezTo>
                  <a:pt x="5057367" y="6727133"/>
                  <a:pt x="5067901" y="6732087"/>
                  <a:pt x="5071125" y="6759582"/>
                </a:cubicBezTo>
                <a:cubicBezTo>
                  <a:pt x="5055614" y="6796071"/>
                  <a:pt x="5051656" y="6769544"/>
                  <a:pt x="5069172" y="6817746"/>
                </a:cubicBezTo>
                <a:cubicBezTo>
                  <a:pt x="5060956" y="6828354"/>
                  <a:pt x="5064525" y="6836369"/>
                  <a:pt x="5072322" y="6843646"/>
                </a:cubicBezTo>
                <a:lnTo>
                  <a:pt x="5091388" y="6857998"/>
                </a:lnTo>
                <a:lnTo>
                  <a:pt x="6096000" y="6857998"/>
                </a:lnTo>
                <a:lnTo>
                  <a:pt x="6096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rgbClr val="82766A">
              <a:alpha val="1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952A46B-A1A3-A771-02FB-73F186AA171B}"/>
              </a:ext>
            </a:extLst>
          </p:cNvPr>
          <p:cNvSpPr txBox="1"/>
          <p:nvPr/>
        </p:nvSpPr>
        <p:spPr>
          <a:xfrm rot="5400000">
            <a:off x="5423675" y="-2899783"/>
            <a:ext cx="861774" cy="6645345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r>
              <a:rPr lang="en-GB" sz="4400" b="1" dirty="0">
                <a:solidFill>
                  <a:srgbClr val="0070C0"/>
                </a:solidFill>
              </a:rPr>
              <a:t>Looking out – Interventions </a:t>
            </a: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EBB32A57-8FDB-096B-5894-8BD0983BEB13}"/>
              </a:ext>
            </a:extLst>
          </p:cNvPr>
          <p:cNvCxnSpPr>
            <a:cxnSpLocks/>
          </p:cNvCxnSpPr>
          <p:nvPr/>
        </p:nvCxnSpPr>
        <p:spPr>
          <a:xfrm flipV="1">
            <a:off x="1514795" y="605915"/>
            <a:ext cx="0" cy="5072458"/>
          </a:xfrm>
          <a:prstGeom prst="straightConnector1">
            <a:avLst/>
          </a:prstGeom>
          <a:ln w="76200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E90DCD38-D3B3-D5AC-652E-0E2CAA476560}"/>
              </a:ext>
            </a:extLst>
          </p:cNvPr>
          <p:cNvCxnSpPr>
            <a:cxnSpLocks/>
          </p:cNvCxnSpPr>
          <p:nvPr/>
        </p:nvCxnSpPr>
        <p:spPr>
          <a:xfrm>
            <a:off x="1514795" y="5714579"/>
            <a:ext cx="10215011" cy="0"/>
          </a:xfrm>
          <a:prstGeom prst="straightConnector1">
            <a:avLst/>
          </a:prstGeom>
          <a:ln w="76200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73B28990-FEE3-9834-F5FA-1B92DDA92CF3}"/>
              </a:ext>
            </a:extLst>
          </p:cNvPr>
          <p:cNvCxnSpPr>
            <a:cxnSpLocks/>
          </p:cNvCxnSpPr>
          <p:nvPr/>
        </p:nvCxnSpPr>
        <p:spPr>
          <a:xfrm>
            <a:off x="2307949" y="777998"/>
            <a:ext cx="0" cy="2025826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C5642B8F-2F50-CCFB-B483-38E107629D9D}"/>
              </a:ext>
            </a:extLst>
          </p:cNvPr>
          <p:cNvCxnSpPr>
            <a:cxnSpLocks/>
          </p:cNvCxnSpPr>
          <p:nvPr/>
        </p:nvCxnSpPr>
        <p:spPr>
          <a:xfrm flipH="1">
            <a:off x="1514795" y="2788668"/>
            <a:ext cx="793154" cy="0"/>
          </a:xfrm>
          <a:prstGeom prst="straightConnector1">
            <a:avLst/>
          </a:prstGeom>
          <a:ln w="38100">
            <a:solidFill>
              <a:srgbClr val="FF0000"/>
            </a:solidFill>
            <a:prstDash val="dash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3E93A476-DA17-0C4C-06CB-227D8E43CDF2}"/>
              </a:ext>
            </a:extLst>
          </p:cNvPr>
          <p:cNvCxnSpPr>
            <a:cxnSpLocks/>
          </p:cNvCxnSpPr>
          <p:nvPr/>
        </p:nvCxnSpPr>
        <p:spPr>
          <a:xfrm>
            <a:off x="2307949" y="2803824"/>
            <a:ext cx="0" cy="2910755"/>
          </a:xfrm>
          <a:prstGeom prst="straightConnector1">
            <a:avLst/>
          </a:prstGeom>
          <a:ln w="38100">
            <a:solidFill>
              <a:srgbClr val="FF0000"/>
            </a:solidFill>
            <a:prstDash val="dash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Freeform: Shape 38">
            <a:extLst>
              <a:ext uri="{FF2B5EF4-FFF2-40B4-BE49-F238E27FC236}">
                <a16:creationId xmlns:a16="http://schemas.microsoft.com/office/drawing/2014/main" id="{542194F9-FB83-DF61-FB4A-5723C4EB3DB3}"/>
              </a:ext>
            </a:extLst>
          </p:cNvPr>
          <p:cNvSpPr/>
          <p:nvPr/>
        </p:nvSpPr>
        <p:spPr>
          <a:xfrm>
            <a:off x="1898743" y="1338763"/>
            <a:ext cx="8749949" cy="3839389"/>
          </a:xfrm>
          <a:custGeom>
            <a:avLst/>
            <a:gdLst>
              <a:gd name="connsiteX0" fmla="*/ 0 w 8749949"/>
              <a:gd name="connsiteY0" fmla="*/ 0 h 3839389"/>
              <a:gd name="connsiteX1" fmla="*/ 621388 w 8749949"/>
              <a:gd name="connsiteY1" fmla="*/ 1859112 h 3839389"/>
              <a:gd name="connsiteX2" fmla="*/ 1677242 w 8749949"/>
              <a:gd name="connsiteY2" fmla="*/ 2621954 h 3839389"/>
              <a:gd name="connsiteX3" fmla="*/ 3142303 w 8749949"/>
              <a:gd name="connsiteY3" fmla="*/ 3612133 h 3839389"/>
              <a:gd name="connsiteX4" fmla="*/ 5890554 w 8749949"/>
              <a:gd name="connsiteY4" fmla="*/ 3763691 h 3839389"/>
              <a:gd name="connsiteX5" fmla="*/ 8749949 w 8749949"/>
              <a:gd name="connsiteY5" fmla="*/ 3773794 h 38393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749949" h="3839389">
                <a:moveTo>
                  <a:pt x="0" y="0"/>
                </a:moveTo>
                <a:cubicBezTo>
                  <a:pt x="170924" y="711060"/>
                  <a:pt x="341848" y="1422120"/>
                  <a:pt x="621388" y="1859112"/>
                </a:cubicBezTo>
                <a:cubicBezTo>
                  <a:pt x="900928" y="2296104"/>
                  <a:pt x="1257090" y="2329784"/>
                  <a:pt x="1677242" y="2621954"/>
                </a:cubicBezTo>
                <a:cubicBezTo>
                  <a:pt x="2097394" y="2914124"/>
                  <a:pt x="2440084" y="3421844"/>
                  <a:pt x="3142303" y="3612133"/>
                </a:cubicBezTo>
                <a:cubicBezTo>
                  <a:pt x="3844522" y="3802423"/>
                  <a:pt x="4955946" y="3736748"/>
                  <a:pt x="5890554" y="3763691"/>
                </a:cubicBezTo>
                <a:cubicBezTo>
                  <a:pt x="6825162" y="3790634"/>
                  <a:pt x="8218654" y="3913564"/>
                  <a:pt x="8749949" y="3773794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507B153A-58DC-88F9-EDEF-5E4A675C6A85}"/>
              </a:ext>
            </a:extLst>
          </p:cNvPr>
          <p:cNvCxnSpPr>
            <a:cxnSpLocks/>
          </p:cNvCxnSpPr>
          <p:nvPr/>
        </p:nvCxnSpPr>
        <p:spPr>
          <a:xfrm flipH="1">
            <a:off x="2307949" y="2803824"/>
            <a:ext cx="8305379" cy="0"/>
          </a:xfrm>
          <a:prstGeom prst="straightConnector1">
            <a:avLst/>
          </a:prstGeom>
          <a:ln w="5715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B08C29AF-D5A8-5915-5FBD-B9E618A5CF1C}"/>
              </a:ext>
            </a:extLst>
          </p:cNvPr>
          <p:cNvCxnSpPr>
            <a:cxnSpLocks/>
          </p:cNvCxnSpPr>
          <p:nvPr/>
        </p:nvCxnSpPr>
        <p:spPr>
          <a:xfrm flipH="1" flipV="1">
            <a:off x="2747523" y="3175061"/>
            <a:ext cx="437099" cy="568422"/>
          </a:xfrm>
          <a:prstGeom prst="straightConnector1">
            <a:avLst/>
          </a:prstGeom>
          <a:ln w="5715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Arrow Connector 77">
            <a:extLst>
              <a:ext uri="{FF2B5EF4-FFF2-40B4-BE49-F238E27FC236}">
                <a16:creationId xmlns:a16="http://schemas.microsoft.com/office/drawing/2014/main" id="{DFB757B6-BDC4-447A-3060-C775F21A2001}"/>
              </a:ext>
            </a:extLst>
          </p:cNvPr>
          <p:cNvCxnSpPr>
            <a:cxnSpLocks/>
          </p:cNvCxnSpPr>
          <p:nvPr/>
        </p:nvCxnSpPr>
        <p:spPr>
          <a:xfrm flipH="1">
            <a:off x="4748033" y="4854909"/>
            <a:ext cx="2667421" cy="0"/>
          </a:xfrm>
          <a:prstGeom prst="straightConnector1">
            <a:avLst/>
          </a:prstGeom>
          <a:ln w="38100">
            <a:solidFill>
              <a:srgbClr val="C00000"/>
            </a:solidFill>
            <a:prstDash val="dash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6" name="TextBox 85">
            <a:extLst>
              <a:ext uri="{FF2B5EF4-FFF2-40B4-BE49-F238E27FC236}">
                <a16:creationId xmlns:a16="http://schemas.microsoft.com/office/drawing/2014/main" id="{0BA154B1-3375-8F38-B51A-AB187CD07F47}"/>
              </a:ext>
            </a:extLst>
          </p:cNvPr>
          <p:cNvSpPr txBox="1"/>
          <p:nvPr/>
        </p:nvSpPr>
        <p:spPr>
          <a:xfrm rot="16200000">
            <a:off x="-1766486" y="2956652"/>
            <a:ext cx="528448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/>
              <a:t>Cumulative demand for alternative technologies and fuels</a:t>
            </a: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1C557198-72D2-402D-0626-7C444113C217}"/>
              </a:ext>
            </a:extLst>
          </p:cNvPr>
          <p:cNvSpPr txBox="1"/>
          <p:nvPr/>
        </p:nvSpPr>
        <p:spPr>
          <a:xfrm>
            <a:off x="5099152" y="5828297"/>
            <a:ext cx="282994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/>
              <a:t>Unit investment cost </a:t>
            </a:r>
          </a:p>
        </p:txBody>
      </p:sp>
      <p:cxnSp>
        <p:nvCxnSpPr>
          <p:cNvPr id="89" name="Straight Arrow Connector 88">
            <a:extLst>
              <a:ext uri="{FF2B5EF4-FFF2-40B4-BE49-F238E27FC236}">
                <a16:creationId xmlns:a16="http://schemas.microsoft.com/office/drawing/2014/main" id="{129E1E68-42D5-2FDC-7FB2-1A8F513627A7}"/>
              </a:ext>
            </a:extLst>
          </p:cNvPr>
          <p:cNvCxnSpPr>
            <a:cxnSpLocks/>
          </p:cNvCxnSpPr>
          <p:nvPr/>
        </p:nvCxnSpPr>
        <p:spPr>
          <a:xfrm flipH="1" flipV="1">
            <a:off x="7415454" y="4847502"/>
            <a:ext cx="3096836" cy="259322"/>
          </a:xfrm>
          <a:prstGeom prst="straightConnector1">
            <a:avLst/>
          </a:prstGeom>
          <a:ln w="5715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Straight Arrow Connector 90">
            <a:extLst>
              <a:ext uri="{FF2B5EF4-FFF2-40B4-BE49-F238E27FC236}">
                <a16:creationId xmlns:a16="http://schemas.microsoft.com/office/drawing/2014/main" id="{CEB254B1-8E85-37BE-D485-02315D2BD35D}"/>
              </a:ext>
            </a:extLst>
          </p:cNvPr>
          <p:cNvCxnSpPr>
            <a:cxnSpLocks/>
          </p:cNvCxnSpPr>
          <p:nvPr/>
        </p:nvCxnSpPr>
        <p:spPr>
          <a:xfrm flipH="1" flipV="1">
            <a:off x="4545955" y="4363602"/>
            <a:ext cx="211406" cy="463561"/>
          </a:xfrm>
          <a:prstGeom prst="straightConnector1">
            <a:avLst/>
          </a:prstGeom>
          <a:ln w="5715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Straight Arrow Connector 92">
            <a:extLst>
              <a:ext uri="{FF2B5EF4-FFF2-40B4-BE49-F238E27FC236}">
                <a16:creationId xmlns:a16="http://schemas.microsoft.com/office/drawing/2014/main" id="{2CB12F6D-2C5C-02C4-72BD-BD6346C45F4E}"/>
              </a:ext>
            </a:extLst>
          </p:cNvPr>
          <p:cNvCxnSpPr>
            <a:cxnSpLocks/>
          </p:cNvCxnSpPr>
          <p:nvPr/>
        </p:nvCxnSpPr>
        <p:spPr>
          <a:xfrm flipH="1" flipV="1">
            <a:off x="2284375" y="2774271"/>
            <a:ext cx="463147" cy="400789"/>
          </a:xfrm>
          <a:prstGeom prst="straightConnector1">
            <a:avLst/>
          </a:prstGeom>
          <a:ln w="38100">
            <a:solidFill>
              <a:srgbClr val="C00000"/>
            </a:solidFill>
            <a:prstDash val="dash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0" name="Straight Arrow Connector 109">
            <a:extLst>
              <a:ext uri="{FF2B5EF4-FFF2-40B4-BE49-F238E27FC236}">
                <a16:creationId xmlns:a16="http://schemas.microsoft.com/office/drawing/2014/main" id="{34D0502A-F4B0-0A9F-39D5-05CF844C5A9F}"/>
              </a:ext>
            </a:extLst>
          </p:cNvPr>
          <p:cNvCxnSpPr/>
          <p:nvPr/>
        </p:nvCxnSpPr>
        <p:spPr>
          <a:xfrm flipH="1">
            <a:off x="4050867" y="4363602"/>
            <a:ext cx="495088" cy="0"/>
          </a:xfrm>
          <a:prstGeom prst="straightConnector1">
            <a:avLst/>
          </a:prstGeom>
          <a:ln w="38100">
            <a:solidFill>
              <a:srgbClr val="C00000"/>
            </a:solidFill>
            <a:prstDash val="dash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2" name="Straight Arrow Connector 111">
            <a:extLst>
              <a:ext uri="{FF2B5EF4-FFF2-40B4-BE49-F238E27FC236}">
                <a16:creationId xmlns:a16="http://schemas.microsoft.com/office/drawing/2014/main" id="{83741081-0EEA-B881-E5A4-9DCB098D2331}"/>
              </a:ext>
            </a:extLst>
          </p:cNvPr>
          <p:cNvCxnSpPr>
            <a:cxnSpLocks/>
          </p:cNvCxnSpPr>
          <p:nvPr/>
        </p:nvCxnSpPr>
        <p:spPr>
          <a:xfrm flipH="1" flipV="1">
            <a:off x="3586089" y="3743483"/>
            <a:ext cx="495088" cy="620119"/>
          </a:xfrm>
          <a:prstGeom prst="straightConnector1">
            <a:avLst/>
          </a:prstGeom>
          <a:ln w="5715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4" name="Straight Arrow Connector 113">
            <a:extLst>
              <a:ext uri="{FF2B5EF4-FFF2-40B4-BE49-F238E27FC236}">
                <a16:creationId xmlns:a16="http://schemas.microsoft.com/office/drawing/2014/main" id="{24F9B631-9CFF-C3B3-F76E-A1F8F1AB5EA6}"/>
              </a:ext>
            </a:extLst>
          </p:cNvPr>
          <p:cNvCxnSpPr/>
          <p:nvPr/>
        </p:nvCxnSpPr>
        <p:spPr>
          <a:xfrm flipH="1">
            <a:off x="3184622" y="3743483"/>
            <a:ext cx="401467" cy="0"/>
          </a:xfrm>
          <a:prstGeom prst="straightConnector1">
            <a:avLst/>
          </a:prstGeom>
          <a:ln w="38100">
            <a:solidFill>
              <a:srgbClr val="C00000"/>
            </a:solidFill>
            <a:prstDash val="dash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9" name="Rectangle 118">
            <a:extLst>
              <a:ext uri="{FF2B5EF4-FFF2-40B4-BE49-F238E27FC236}">
                <a16:creationId xmlns:a16="http://schemas.microsoft.com/office/drawing/2014/main" id="{AD9603DF-8ECB-3374-1B24-8C0CB373A526}"/>
              </a:ext>
            </a:extLst>
          </p:cNvPr>
          <p:cNvSpPr/>
          <p:nvPr/>
        </p:nvSpPr>
        <p:spPr>
          <a:xfrm>
            <a:off x="166882" y="6292778"/>
            <a:ext cx="11829722" cy="551155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tx1"/>
                </a:solidFill>
              </a:rPr>
              <a:t>Cost-effective policy interventions are diverse and incremental </a:t>
            </a:r>
          </a:p>
        </p:txBody>
      </p:sp>
      <p:sp>
        <p:nvSpPr>
          <p:cNvPr id="124" name="TextBox 123">
            <a:extLst>
              <a:ext uri="{FF2B5EF4-FFF2-40B4-BE49-F238E27FC236}">
                <a16:creationId xmlns:a16="http://schemas.microsoft.com/office/drawing/2014/main" id="{BE983D9E-9828-6729-D648-4702DA3B2905}"/>
              </a:ext>
            </a:extLst>
          </p:cNvPr>
          <p:cNvSpPr txBox="1"/>
          <p:nvPr/>
        </p:nvSpPr>
        <p:spPr>
          <a:xfrm>
            <a:off x="7587787" y="4294992"/>
            <a:ext cx="358566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Incremental interventions</a:t>
            </a:r>
          </a:p>
        </p:txBody>
      </p:sp>
      <p:sp>
        <p:nvSpPr>
          <p:cNvPr id="125" name="TextBox 124">
            <a:extLst>
              <a:ext uri="{FF2B5EF4-FFF2-40B4-BE49-F238E27FC236}">
                <a16:creationId xmlns:a16="http://schemas.microsoft.com/office/drawing/2014/main" id="{6B198A78-90AE-851E-AD3A-77B2D897935D}"/>
              </a:ext>
            </a:extLst>
          </p:cNvPr>
          <p:cNvSpPr txBox="1"/>
          <p:nvPr/>
        </p:nvSpPr>
        <p:spPr>
          <a:xfrm>
            <a:off x="7437193" y="2434492"/>
            <a:ext cx="358566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Non-incremental interventions</a:t>
            </a:r>
          </a:p>
        </p:txBody>
      </p:sp>
      <p:sp>
        <p:nvSpPr>
          <p:cNvPr id="126" name="TextBox 125">
            <a:extLst>
              <a:ext uri="{FF2B5EF4-FFF2-40B4-BE49-F238E27FC236}">
                <a16:creationId xmlns:a16="http://schemas.microsoft.com/office/drawing/2014/main" id="{72AE565D-F221-BBAF-D21A-0B7D271A2171}"/>
              </a:ext>
            </a:extLst>
          </p:cNvPr>
          <p:cNvSpPr txBox="1"/>
          <p:nvPr/>
        </p:nvSpPr>
        <p:spPr>
          <a:xfrm>
            <a:off x="2362039" y="920671"/>
            <a:ext cx="205335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>
                <a:solidFill>
                  <a:srgbClr val="FF0000"/>
                </a:solidFill>
              </a:rPr>
              <a:t>Cost competitiveness</a:t>
            </a:r>
          </a:p>
        </p:txBody>
      </p:sp>
    </p:spTree>
    <p:extLst>
      <p:ext uri="{BB962C8B-B14F-4D97-AF65-F5344CB8AC3E}">
        <p14:creationId xmlns:p14="http://schemas.microsoft.com/office/powerpoint/2010/main" val="2669133813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 animBg="1"/>
      <p:bldP spid="86" grpId="0"/>
      <p:bldP spid="87" grpId="0"/>
      <p:bldP spid="119" grpId="0" animBg="1"/>
      <p:bldP spid="124" grpId="0"/>
      <p:bldP spid="125" grpId="0"/>
      <p:bldP spid="12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7" name="Rectangle 26">
            <a:extLst>
              <a:ext uri="{FF2B5EF4-FFF2-40B4-BE49-F238E27FC236}">
                <a16:creationId xmlns:a16="http://schemas.microsoft.com/office/drawing/2014/main" id="{131BAD53-4E89-4F62-BBB7-26359763ED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Freeform: Shape 28">
            <a:extLst>
              <a:ext uri="{FF2B5EF4-FFF2-40B4-BE49-F238E27FC236}">
                <a16:creationId xmlns:a16="http://schemas.microsoft.com/office/drawing/2014/main" id="{62756DA2-40EB-4C6F-B962-5822FFB54FB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5653438" cy="6858000"/>
          </a:xfrm>
          <a:custGeom>
            <a:avLst/>
            <a:gdLst>
              <a:gd name="connsiteX0" fmla="*/ 0 w 6096000"/>
              <a:gd name="connsiteY0" fmla="*/ 0 h 6858000"/>
              <a:gd name="connsiteX1" fmla="*/ 5567517 w 6096000"/>
              <a:gd name="connsiteY1" fmla="*/ 0 h 6858000"/>
              <a:gd name="connsiteX2" fmla="*/ 5566938 w 6096000"/>
              <a:gd name="connsiteY2" fmla="*/ 1705 h 6858000"/>
              <a:gd name="connsiteX3" fmla="*/ 5551594 w 6096000"/>
              <a:gd name="connsiteY3" fmla="*/ 17287 h 6858000"/>
              <a:gd name="connsiteX4" fmla="*/ 5545641 w 6096000"/>
              <a:gd name="connsiteY4" fmla="*/ 130336 h 6858000"/>
              <a:gd name="connsiteX5" fmla="*/ 5538289 w 6096000"/>
              <a:gd name="connsiteY5" fmla="*/ 187093 h 6858000"/>
              <a:gd name="connsiteX6" fmla="*/ 5545790 w 6096000"/>
              <a:gd name="connsiteY6" fmla="*/ 265704 h 6858000"/>
              <a:gd name="connsiteX7" fmla="*/ 5542313 w 6096000"/>
              <a:gd name="connsiteY7" fmla="*/ 354566 h 6858000"/>
              <a:gd name="connsiteX8" fmla="*/ 5524126 w 6096000"/>
              <a:gd name="connsiteY8" fmla="*/ 472000 h 6858000"/>
              <a:gd name="connsiteX9" fmla="*/ 5522170 w 6096000"/>
              <a:gd name="connsiteY9" fmla="*/ 473782 h 6858000"/>
              <a:gd name="connsiteX10" fmla="*/ 5521798 w 6096000"/>
              <a:gd name="connsiteY10" fmla="*/ 491380 h 6858000"/>
              <a:gd name="connsiteX11" fmla="*/ 5536419 w 6096000"/>
              <a:gd name="connsiteY11" fmla="*/ 531675 h 6858000"/>
              <a:gd name="connsiteX12" fmla="*/ 5533435 w 6096000"/>
              <a:gd name="connsiteY12" fmla="*/ 536015 h 6858000"/>
              <a:gd name="connsiteX13" fmla="*/ 5538088 w 6096000"/>
              <a:gd name="connsiteY13" fmla="*/ 572092 h 6858000"/>
              <a:gd name="connsiteX14" fmla="*/ 5536061 w 6096000"/>
              <a:gd name="connsiteY14" fmla="*/ 572511 h 6858000"/>
              <a:gd name="connsiteX15" fmla="*/ 5528218 w 6096000"/>
              <a:gd name="connsiteY15" fmla="*/ 582332 h 6858000"/>
              <a:gd name="connsiteX16" fmla="*/ 5518011 w 6096000"/>
              <a:gd name="connsiteY16" fmla="*/ 601285 h 6858000"/>
              <a:gd name="connsiteX17" fmla="*/ 5473174 w 6096000"/>
              <a:gd name="connsiteY17" fmla="*/ 681608 h 6858000"/>
              <a:gd name="connsiteX18" fmla="*/ 5472963 w 6096000"/>
              <a:gd name="connsiteY18" fmla="*/ 689151 h 6858000"/>
              <a:gd name="connsiteX19" fmla="*/ 5472485 w 6096000"/>
              <a:gd name="connsiteY19" fmla="*/ 689289 h 6858000"/>
              <a:gd name="connsiteX20" fmla="*/ 5471326 w 6096000"/>
              <a:gd name="connsiteY20" fmla="*/ 697222 h 6858000"/>
              <a:gd name="connsiteX21" fmla="*/ 5472164 w 6096000"/>
              <a:gd name="connsiteY21" fmla="*/ 717531 h 6858000"/>
              <a:gd name="connsiteX22" fmla="*/ 5468891 w 6096000"/>
              <a:gd name="connsiteY22" fmla="*/ 722494 h 6858000"/>
              <a:gd name="connsiteX23" fmla="*/ 5463081 w 6096000"/>
              <a:gd name="connsiteY23" fmla="*/ 724368 h 6858000"/>
              <a:gd name="connsiteX24" fmla="*/ 5446981 w 6096000"/>
              <a:gd name="connsiteY24" fmla="*/ 752692 h 6858000"/>
              <a:gd name="connsiteX25" fmla="*/ 5417190 w 6096000"/>
              <a:gd name="connsiteY25" fmla="*/ 816346 h 6858000"/>
              <a:gd name="connsiteX26" fmla="*/ 5388958 w 6096000"/>
              <a:gd name="connsiteY26" fmla="*/ 889417 h 6858000"/>
              <a:gd name="connsiteX27" fmla="*/ 5307044 w 6096000"/>
              <a:gd name="connsiteY27" fmla="*/ 1063288 h 6858000"/>
              <a:gd name="connsiteX28" fmla="*/ 5303837 w 6096000"/>
              <a:gd name="connsiteY28" fmla="*/ 1157176 h 6858000"/>
              <a:gd name="connsiteX29" fmla="*/ 5286494 w 6096000"/>
              <a:gd name="connsiteY29" fmla="*/ 1210776 h 6858000"/>
              <a:gd name="connsiteX30" fmla="*/ 5282463 w 6096000"/>
              <a:gd name="connsiteY30" fmla="*/ 1301993 h 6858000"/>
              <a:gd name="connsiteX31" fmla="*/ 5252235 w 6096000"/>
              <a:gd name="connsiteY31" fmla="*/ 1360879 h 6858000"/>
              <a:gd name="connsiteX32" fmla="*/ 5244497 w 6096000"/>
              <a:gd name="connsiteY32" fmla="*/ 1404045 h 6858000"/>
              <a:gd name="connsiteX33" fmla="*/ 5223823 w 6096000"/>
              <a:gd name="connsiteY33" fmla="*/ 1429568 h 6858000"/>
              <a:gd name="connsiteX34" fmla="*/ 5224851 w 6096000"/>
              <a:gd name="connsiteY34" fmla="*/ 1430305 h 6858000"/>
              <a:gd name="connsiteX35" fmla="*/ 5212394 w 6096000"/>
              <a:gd name="connsiteY35" fmla="*/ 1463304 h 6858000"/>
              <a:gd name="connsiteX36" fmla="*/ 5209958 w 6096000"/>
              <a:gd name="connsiteY36" fmla="*/ 1514846 h 6858000"/>
              <a:gd name="connsiteX37" fmla="*/ 5206417 w 6096000"/>
              <a:gd name="connsiteY37" fmla="*/ 1519731 h 6858000"/>
              <a:gd name="connsiteX38" fmla="*/ 5206640 w 6096000"/>
              <a:gd name="connsiteY38" fmla="*/ 1519929 h 6858000"/>
              <a:gd name="connsiteX39" fmla="*/ 5207632 w 6096000"/>
              <a:gd name="connsiteY39" fmla="*/ 1546022 h 6858000"/>
              <a:gd name="connsiteX40" fmla="*/ 5212030 w 6096000"/>
              <a:gd name="connsiteY40" fmla="*/ 1578752 h 6858000"/>
              <a:gd name="connsiteX41" fmla="*/ 5203533 w 6096000"/>
              <a:gd name="connsiteY41" fmla="*/ 1647555 h 6858000"/>
              <a:gd name="connsiteX42" fmla="*/ 5190877 w 6096000"/>
              <a:gd name="connsiteY42" fmla="*/ 1715685 h 6858000"/>
              <a:gd name="connsiteX43" fmla="*/ 5184235 w 6096000"/>
              <a:gd name="connsiteY43" fmla="*/ 1740358 h 6858000"/>
              <a:gd name="connsiteX44" fmla="*/ 5181475 w 6096000"/>
              <a:gd name="connsiteY44" fmla="*/ 1784314 h 6858000"/>
              <a:gd name="connsiteX45" fmla="*/ 5185845 w 6096000"/>
              <a:gd name="connsiteY45" fmla="*/ 1804434 h 6858000"/>
              <a:gd name="connsiteX46" fmla="*/ 5185068 w 6096000"/>
              <a:gd name="connsiteY46" fmla="*/ 1805316 h 6858000"/>
              <a:gd name="connsiteX47" fmla="*/ 5188593 w 6096000"/>
              <a:gd name="connsiteY47" fmla="*/ 1807109 h 6858000"/>
              <a:gd name="connsiteX48" fmla="*/ 5185920 w 6096000"/>
              <a:gd name="connsiteY48" fmla="*/ 1821003 h 6858000"/>
              <a:gd name="connsiteX49" fmla="*/ 5183543 w 6096000"/>
              <a:gd name="connsiteY49" fmla="*/ 1824832 h 6858000"/>
              <a:gd name="connsiteX50" fmla="*/ 5182235 w 6096000"/>
              <a:gd name="connsiteY50" fmla="*/ 1830429 h 6858000"/>
              <a:gd name="connsiteX51" fmla="*/ 5182525 w 6096000"/>
              <a:gd name="connsiteY51" fmla="*/ 1830569 h 6858000"/>
              <a:gd name="connsiteX52" fmla="*/ 5180663 w 6096000"/>
              <a:gd name="connsiteY52" fmla="*/ 1835810 h 6858000"/>
              <a:gd name="connsiteX53" fmla="*/ 5167452 w 6096000"/>
              <a:gd name="connsiteY53" fmla="*/ 1861483 h 6858000"/>
              <a:gd name="connsiteX54" fmla="*/ 5174266 w 6096000"/>
              <a:gd name="connsiteY54" fmla="*/ 1892417 h 6858000"/>
              <a:gd name="connsiteX55" fmla="*/ 5189262 w 6096000"/>
              <a:gd name="connsiteY55" fmla="*/ 1895114 h 6858000"/>
              <a:gd name="connsiteX56" fmla="*/ 5187100 w 6096000"/>
              <a:gd name="connsiteY56" fmla="*/ 1899379 h 6858000"/>
              <a:gd name="connsiteX57" fmla="*/ 5180471 w 6096000"/>
              <a:gd name="connsiteY57" fmla="*/ 1907867 h 6858000"/>
              <a:gd name="connsiteX58" fmla="*/ 5181361 w 6096000"/>
              <a:gd name="connsiteY58" fmla="*/ 1910265 h 6858000"/>
              <a:gd name="connsiteX59" fmla="*/ 5178268 w 6096000"/>
              <a:gd name="connsiteY59" fmla="*/ 1935584 h 6858000"/>
              <a:gd name="connsiteX60" fmla="*/ 5183619 w 6096000"/>
              <a:gd name="connsiteY60" fmla="*/ 1942021 h 6858000"/>
              <a:gd name="connsiteX61" fmla="*/ 5184480 w 6096000"/>
              <a:gd name="connsiteY61" fmla="*/ 1945112 h 6858000"/>
              <a:gd name="connsiteX62" fmla="*/ 5172776 w 6096000"/>
              <a:gd name="connsiteY62" fmla="*/ 1961162 h 6858000"/>
              <a:gd name="connsiteX63" fmla="*/ 5168513 w 6096000"/>
              <a:gd name="connsiteY63" fmla="*/ 1969445 h 6858000"/>
              <a:gd name="connsiteX64" fmla="*/ 5126597 w 6096000"/>
              <a:gd name="connsiteY64" fmla="*/ 2024270 h 6858000"/>
              <a:gd name="connsiteX65" fmla="*/ 5119528 w 6096000"/>
              <a:gd name="connsiteY65" fmla="*/ 2107942 h 6858000"/>
              <a:gd name="connsiteX66" fmla="*/ 5110356 w 6096000"/>
              <a:gd name="connsiteY66" fmla="*/ 2193455 h 6858000"/>
              <a:gd name="connsiteX67" fmla="*/ 5104992 w 6096000"/>
              <a:gd name="connsiteY67" fmla="*/ 2260088 h 6858000"/>
              <a:gd name="connsiteX68" fmla="*/ 5059439 w 6096000"/>
              <a:gd name="connsiteY68" fmla="*/ 2335735 h 6858000"/>
              <a:gd name="connsiteX69" fmla="*/ 5022061 w 6096000"/>
              <a:gd name="connsiteY69" fmla="*/ 2408995 h 6858000"/>
              <a:gd name="connsiteX70" fmla="*/ 5022253 w 6096000"/>
              <a:gd name="connsiteY70" fmla="*/ 2445869 h 6858000"/>
              <a:gd name="connsiteX71" fmla="*/ 5011426 w 6096000"/>
              <a:gd name="connsiteY71" fmla="*/ 2496499 h 6858000"/>
              <a:gd name="connsiteX72" fmla="*/ 4994224 w 6096000"/>
              <a:gd name="connsiteY72" fmla="*/ 2549900 h 6858000"/>
              <a:gd name="connsiteX73" fmla="*/ 4995245 w 6096000"/>
              <a:gd name="connsiteY73" fmla="*/ 2596456 h 6858000"/>
              <a:gd name="connsiteX74" fmla="*/ 4988570 w 6096000"/>
              <a:gd name="connsiteY74" fmla="*/ 2606088 h 6858000"/>
              <a:gd name="connsiteX75" fmla="*/ 4988371 w 6096000"/>
              <a:gd name="connsiteY75" fmla="*/ 2635351 h 6858000"/>
              <a:gd name="connsiteX76" fmla="*/ 4983212 w 6096000"/>
              <a:gd name="connsiteY76" fmla="*/ 2665666 h 6858000"/>
              <a:gd name="connsiteX77" fmla="*/ 4968234 w 6096000"/>
              <a:gd name="connsiteY77" fmla="*/ 2715895 h 6858000"/>
              <a:gd name="connsiteX78" fmla="*/ 4975888 w 6096000"/>
              <a:gd name="connsiteY78" fmla="*/ 2725052 h 6858000"/>
              <a:gd name="connsiteX79" fmla="*/ 4980195 w 6096000"/>
              <a:gd name="connsiteY79" fmla="*/ 2726489 h 6858000"/>
              <a:gd name="connsiteX80" fmla="*/ 4976218 w 6096000"/>
              <a:gd name="connsiteY80" fmla="*/ 2740278 h 6858000"/>
              <a:gd name="connsiteX81" fmla="*/ 4980571 w 6096000"/>
              <a:gd name="connsiteY81" fmla="*/ 2751112 h 6858000"/>
              <a:gd name="connsiteX82" fmla="*/ 4973893 w 6096000"/>
              <a:gd name="connsiteY82" fmla="*/ 2760208 h 6858000"/>
              <a:gd name="connsiteX83" fmla="*/ 4979005 w 6096000"/>
              <a:gd name="connsiteY83" fmla="*/ 2790136 h 6858000"/>
              <a:gd name="connsiteX84" fmla="*/ 4986137 w 6096000"/>
              <a:gd name="connsiteY84" fmla="*/ 2804183 h 6858000"/>
              <a:gd name="connsiteX85" fmla="*/ 4986175 w 6096000"/>
              <a:gd name="connsiteY85" fmla="*/ 2825860 h 6858000"/>
              <a:gd name="connsiteX86" fmla="*/ 4993936 w 6096000"/>
              <a:gd name="connsiteY86" fmla="*/ 2911749 h 6858000"/>
              <a:gd name="connsiteX87" fmla="*/ 4992563 w 6096000"/>
              <a:gd name="connsiteY87" fmla="*/ 2977278 h 6858000"/>
              <a:gd name="connsiteX88" fmla="*/ 4980516 w 6096000"/>
              <a:gd name="connsiteY88" fmla="*/ 2991092 h 6858000"/>
              <a:gd name="connsiteX89" fmla="*/ 4992801 w 6096000"/>
              <a:gd name="connsiteY89" fmla="*/ 3020247 h 6858000"/>
              <a:gd name="connsiteX90" fmla="*/ 5014805 w 6096000"/>
              <a:gd name="connsiteY90" fmla="*/ 3065434 h 6858000"/>
              <a:gd name="connsiteX91" fmla="*/ 5002733 w 6096000"/>
              <a:gd name="connsiteY91" fmla="*/ 3103777 h 6858000"/>
              <a:gd name="connsiteX92" fmla="*/ 5002941 w 6096000"/>
              <a:gd name="connsiteY92" fmla="*/ 3151828 h 6858000"/>
              <a:gd name="connsiteX93" fmla="*/ 5002883 w 6096000"/>
              <a:gd name="connsiteY93" fmla="*/ 3180546 h 6858000"/>
              <a:gd name="connsiteX94" fmla="*/ 5016711 w 6096000"/>
              <a:gd name="connsiteY94" fmla="*/ 3258677 h 6858000"/>
              <a:gd name="connsiteX95" fmla="*/ 5017918 w 6096000"/>
              <a:gd name="connsiteY95" fmla="*/ 3262610 h 6858000"/>
              <a:gd name="connsiteX96" fmla="*/ 5011672 w 6096000"/>
              <a:gd name="connsiteY96" fmla="*/ 3277179 h 6858000"/>
              <a:gd name="connsiteX97" fmla="*/ 5009344 w 6096000"/>
              <a:gd name="connsiteY97" fmla="*/ 3278130 h 6858000"/>
              <a:gd name="connsiteX98" fmla="*/ 5026770 w 6096000"/>
              <a:gd name="connsiteY98" fmla="*/ 3325671 h 6858000"/>
              <a:gd name="connsiteX99" fmla="*/ 5024571 w 6096000"/>
              <a:gd name="connsiteY99" fmla="*/ 3332072 h 6858000"/>
              <a:gd name="connsiteX100" fmla="*/ 5041705 w 6096000"/>
              <a:gd name="connsiteY100" fmla="*/ 3362948 h 6858000"/>
              <a:gd name="connsiteX101" fmla="*/ 5047477 w 6096000"/>
              <a:gd name="connsiteY101" fmla="*/ 3378959 h 6858000"/>
              <a:gd name="connsiteX102" fmla="*/ 5060758 w 6096000"/>
              <a:gd name="connsiteY102" fmla="*/ 3407057 h 6858000"/>
              <a:gd name="connsiteX103" fmla="*/ 5058968 w 6096000"/>
              <a:gd name="connsiteY103" fmla="*/ 3409825 h 6858000"/>
              <a:gd name="connsiteX104" fmla="*/ 5062667 w 6096000"/>
              <a:gd name="connsiteY104" fmla="*/ 3415218 h 6858000"/>
              <a:gd name="connsiteX105" fmla="*/ 5060928 w 6096000"/>
              <a:gd name="connsiteY105" fmla="*/ 3419880 h 6858000"/>
              <a:gd name="connsiteX106" fmla="*/ 5062923 w 6096000"/>
              <a:gd name="connsiteY106" fmla="*/ 3424545 h 6858000"/>
              <a:gd name="connsiteX107" fmla="*/ 5064623 w 6096000"/>
              <a:gd name="connsiteY107" fmla="*/ 3476412 h 6858000"/>
              <a:gd name="connsiteX108" fmla="*/ 5069684 w 6096000"/>
              <a:gd name="connsiteY108" fmla="*/ 3486850 h 6858000"/>
              <a:gd name="connsiteX109" fmla="*/ 5063339 w 6096000"/>
              <a:gd name="connsiteY109" fmla="*/ 3496391 h 6858000"/>
              <a:gd name="connsiteX110" fmla="*/ 5070139 w 6096000"/>
              <a:gd name="connsiteY110" fmla="*/ 3531201 h 6858000"/>
              <a:gd name="connsiteX111" fmla="*/ 5079896 w 6096000"/>
              <a:gd name="connsiteY111" fmla="*/ 3542019 h 6858000"/>
              <a:gd name="connsiteX112" fmla="*/ 5087540 w 6096000"/>
              <a:gd name="connsiteY112" fmla="*/ 3552249 h 6858000"/>
              <a:gd name="connsiteX113" fmla="*/ 5087902 w 6096000"/>
              <a:gd name="connsiteY113" fmla="*/ 3553678 h 6858000"/>
              <a:gd name="connsiteX114" fmla="*/ 5091509 w 6096000"/>
              <a:gd name="connsiteY114" fmla="*/ 3568021 h 6858000"/>
              <a:gd name="connsiteX115" fmla="*/ 5091934 w 6096000"/>
              <a:gd name="connsiteY115" fmla="*/ 3569719 h 6858000"/>
              <a:gd name="connsiteX116" fmla="*/ 5089362 w 6096000"/>
              <a:gd name="connsiteY116" fmla="*/ 3586412 h 6858000"/>
              <a:gd name="connsiteX117" fmla="*/ 5092358 w 6096000"/>
              <a:gd name="connsiteY117" fmla="*/ 3597336 h 6858000"/>
              <a:gd name="connsiteX118" fmla="*/ 5084254 w 6096000"/>
              <a:gd name="connsiteY118" fmla="*/ 3606007 h 6858000"/>
              <a:gd name="connsiteX119" fmla="*/ 5084281 w 6096000"/>
              <a:gd name="connsiteY119" fmla="*/ 3641228 h 6858000"/>
              <a:gd name="connsiteX120" fmla="*/ 5091848 w 6096000"/>
              <a:gd name="connsiteY120" fmla="*/ 3653088 h 6858000"/>
              <a:gd name="connsiteX121" fmla="*/ 5097436 w 6096000"/>
              <a:gd name="connsiteY121" fmla="*/ 3664114 h 6858000"/>
              <a:gd name="connsiteX122" fmla="*/ 5097518 w 6096000"/>
              <a:gd name="connsiteY122" fmla="*/ 3665569 h 6858000"/>
              <a:gd name="connsiteX123" fmla="*/ 5099829 w 6096000"/>
              <a:gd name="connsiteY123" fmla="*/ 3707357 h 6858000"/>
              <a:gd name="connsiteX124" fmla="*/ 5114696 w 6096000"/>
              <a:gd name="connsiteY124" fmla="*/ 3778166 h 6858000"/>
              <a:gd name="connsiteX125" fmla="*/ 5135379 w 6096000"/>
              <a:gd name="connsiteY125" fmla="*/ 3878222 h 6858000"/>
              <a:gd name="connsiteX126" fmla="*/ 5130138 w 6096000"/>
              <a:gd name="connsiteY126" fmla="*/ 4048117 h 6858000"/>
              <a:gd name="connsiteX127" fmla="*/ 5090040 w 6096000"/>
              <a:gd name="connsiteY127" fmla="*/ 4219510 h 6858000"/>
              <a:gd name="connsiteX128" fmla="*/ 5092812 w 6096000"/>
              <a:gd name="connsiteY128" fmla="*/ 4411258 h 6858000"/>
              <a:gd name="connsiteX129" fmla="*/ 5084599 w 6096000"/>
              <a:gd name="connsiteY129" fmla="*/ 4488531 h 6858000"/>
              <a:gd name="connsiteX130" fmla="*/ 5084072 w 6096000"/>
              <a:gd name="connsiteY130" fmla="*/ 4539168 h 6858000"/>
              <a:gd name="connsiteX131" fmla="*/ 5068936 w 6096000"/>
              <a:gd name="connsiteY131" fmla="*/ 4625153 h 6858000"/>
              <a:gd name="connsiteX132" fmla="*/ 5059114 w 6096000"/>
              <a:gd name="connsiteY132" fmla="*/ 4733115 h 6858000"/>
              <a:gd name="connsiteX133" fmla="*/ 5037209 w 6096000"/>
              <a:gd name="connsiteY133" fmla="*/ 4844323 h 6858000"/>
              <a:gd name="connsiteX134" fmla="*/ 5020638 w 6096000"/>
              <a:gd name="connsiteY134" fmla="*/ 4877992 h 6858000"/>
              <a:gd name="connsiteX135" fmla="*/ 5006413 w 6096000"/>
              <a:gd name="connsiteY135" fmla="*/ 4925805 h 6858000"/>
              <a:gd name="connsiteX136" fmla="*/ 4971037 w 6096000"/>
              <a:gd name="connsiteY136" fmla="*/ 5009272 h 6858000"/>
              <a:gd name="connsiteX137" fmla="*/ 4963105 w 6096000"/>
              <a:gd name="connsiteY137" fmla="*/ 5111369 h 6858000"/>
              <a:gd name="connsiteX138" fmla="*/ 4976341 w 6096000"/>
              <a:gd name="connsiteY138" fmla="*/ 5210876 h 6858000"/>
              <a:gd name="connsiteX139" fmla="*/ 4980617 w 6096000"/>
              <a:gd name="connsiteY139" fmla="*/ 5269726 h 6858000"/>
              <a:gd name="connsiteX140" fmla="*/ 4997733 w 6096000"/>
              <a:gd name="connsiteY140" fmla="*/ 5464225 h 6858000"/>
              <a:gd name="connsiteX141" fmla="*/ 5001400 w 6096000"/>
              <a:gd name="connsiteY141" fmla="*/ 5594585 h 6858000"/>
              <a:gd name="connsiteX142" fmla="*/ 4983700 w 6096000"/>
              <a:gd name="connsiteY142" fmla="*/ 5667896 h 6858000"/>
              <a:gd name="connsiteX143" fmla="*/ 4968506 w 6096000"/>
              <a:gd name="connsiteY143" fmla="*/ 5769225 h 6858000"/>
              <a:gd name="connsiteX144" fmla="*/ 4969765 w 6096000"/>
              <a:gd name="connsiteY144" fmla="*/ 5823324 h 6858000"/>
              <a:gd name="connsiteX145" fmla="*/ 4966129 w 6096000"/>
              <a:gd name="connsiteY145" fmla="*/ 5862699 h 6858000"/>
              <a:gd name="connsiteX146" fmla="*/ 4970695 w 6096000"/>
              <a:gd name="connsiteY146" fmla="*/ 5906467 h 6858000"/>
              <a:gd name="connsiteX147" fmla="*/ 4991568 w 6096000"/>
              <a:gd name="connsiteY147" fmla="*/ 5939847 h 6858000"/>
              <a:gd name="connsiteX148" fmla="*/ 4986815 w 6096000"/>
              <a:gd name="connsiteY148" fmla="*/ 5973994 h 6858000"/>
              <a:gd name="connsiteX149" fmla="*/ 4987776 w 6096000"/>
              <a:gd name="connsiteY149" fmla="*/ 6089693 h 6858000"/>
              <a:gd name="connsiteX150" fmla="*/ 4991621 w 6096000"/>
              <a:gd name="connsiteY150" fmla="*/ 6224938 h 6858000"/>
              <a:gd name="connsiteX151" fmla="*/ 5017157 w 6096000"/>
              <a:gd name="connsiteY151" fmla="*/ 6370251 h 6858000"/>
              <a:gd name="connsiteX152" fmla="*/ 5040797 w 6096000"/>
              <a:gd name="connsiteY152" fmla="*/ 6541313 h 6858000"/>
              <a:gd name="connsiteX153" fmla="*/ 5045375 w 6096000"/>
              <a:gd name="connsiteY153" fmla="*/ 6640957 h 6858000"/>
              <a:gd name="connsiteX154" fmla="*/ 5058442 w 6096000"/>
              <a:gd name="connsiteY154" fmla="*/ 6705297 h 6858000"/>
              <a:gd name="connsiteX155" fmla="*/ 5071125 w 6096000"/>
              <a:gd name="connsiteY155" fmla="*/ 6759582 h 6858000"/>
              <a:gd name="connsiteX156" fmla="*/ 5069172 w 6096000"/>
              <a:gd name="connsiteY156" fmla="*/ 6817746 h 6858000"/>
              <a:gd name="connsiteX157" fmla="*/ 5072322 w 6096000"/>
              <a:gd name="connsiteY157" fmla="*/ 6843646 h 6858000"/>
              <a:gd name="connsiteX158" fmla="*/ 5091388 w 6096000"/>
              <a:gd name="connsiteY158" fmla="*/ 6857998 h 6858000"/>
              <a:gd name="connsiteX159" fmla="*/ 6096000 w 6096000"/>
              <a:gd name="connsiteY159" fmla="*/ 6857998 h 6858000"/>
              <a:gd name="connsiteX160" fmla="*/ 6096000 w 6096000"/>
              <a:gd name="connsiteY160" fmla="*/ 6858000 h 6858000"/>
              <a:gd name="connsiteX161" fmla="*/ 0 w 6096000"/>
              <a:gd name="connsiteY161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</a:cxnLst>
            <a:rect l="l" t="t" r="r" b="b"/>
            <a:pathLst>
              <a:path w="6096000" h="6858000">
                <a:moveTo>
                  <a:pt x="0" y="0"/>
                </a:moveTo>
                <a:lnTo>
                  <a:pt x="5567517" y="0"/>
                </a:lnTo>
                <a:lnTo>
                  <a:pt x="5566938" y="1705"/>
                </a:lnTo>
                <a:cubicBezTo>
                  <a:pt x="5563126" y="8440"/>
                  <a:pt x="5558112" y="13784"/>
                  <a:pt x="5551594" y="17287"/>
                </a:cubicBezTo>
                <a:cubicBezTo>
                  <a:pt x="5562364" y="82036"/>
                  <a:pt x="5510349" y="69804"/>
                  <a:pt x="5545641" y="130336"/>
                </a:cubicBezTo>
                <a:cubicBezTo>
                  <a:pt x="5526953" y="117589"/>
                  <a:pt x="5536978" y="162458"/>
                  <a:pt x="5538289" y="187093"/>
                </a:cubicBezTo>
                <a:cubicBezTo>
                  <a:pt x="5536205" y="226511"/>
                  <a:pt x="5545722" y="205530"/>
                  <a:pt x="5545790" y="265704"/>
                </a:cubicBezTo>
                <a:cubicBezTo>
                  <a:pt x="5542296" y="317533"/>
                  <a:pt x="5543813" y="325288"/>
                  <a:pt x="5542313" y="354566"/>
                </a:cubicBezTo>
                <a:lnTo>
                  <a:pt x="5524126" y="472000"/>
                </a:lnTo>
                <a:lnTo>
                  <a:pt x="5522170" y="473782"/>
                </a:lnTo>
                <a:cubicBezTo>
                  <a:pt x="5517847" y="482008"/>
                  <a:pt x="5518682" y="487340"/>
                  <a:pt x="5521798" y="491380"/>
                </a:cubicBezTo>
                <a:lnTo>
                  <a:pt x="5536419" y="531675"/>
                </a:lnTo>
                <a:lnTo>
                  <a:pt x="5533435" y="536015"/>
                </a:lnTo>
                <a:lnTo>
                  <a:pt x="5538088" y="572092"/>
                </a:lnTo>
                <a:lnTo>
                  <a:pt x="5536061" y="572511"/>
                </a:lnTo>
                <a:cubicBezTo>
                  <a:pt x="5531611" y="574271"/>
                  <a:pt x="5528529" y="577121"/>
                  <a:pt x="5528218" y="582332"/>
                </a:cubicBezTo>
                <a:cubicBezTo>
                  <a:pt x="5498002" y="573171"/>
                  <a:pt x="5516262" y="585107"/>
                  <a:pt x="5518011" y="601285"/>
                </a:cubicBezTo>
                <a:cubicBezTo>
                  <a:pt x="5508838" y="617831"/>
                  <a:pt x="5480684" y="666964"/>
                  <a:pt x="5473174" y="681608"/>
                </a:cubicBezTo>
                <a:cubicBezTo>
                  <a:pt x="5473102" y="684122"/>
                  <a:pt x="5473033" y="686637"/>
                  <a:pt x="5472963" y="689151"/>
                </a:cubicBezTo>
                <a:lnTo>
                  <a:pt x="5472485" y="689289"/>
                </a:lnTo>
                <a:cubicBezTo>
                  <a:pt x="5471434" y="690905"/>
                  <a:pt x="5470986" y="693376"/>
                  <a:pt x="5471326" y="697222"/>
                </a:cubicBezTo>
                <a:cubicBezTo>
                  <a:pt x="5471606" y="703992"/>
                  <a:pt x="5471884" y="710761"/>
                  <a:pt x="5472164" y="717531"/>
                </a:cubicBezTo>
                <a:lnTo>
                  <a:pt x="5468891" y="722494"/>
                </a:lnTo>
                <a:lnTo>
                  <a:pt x="5463081" y="724368"/>
                </a:lnTo>
                <a:lnTo>
                  <a:pt x="5446981" y="752692"/>
                </a:lnTo>
                <a:cubicBezTo>
                  <a:pt x="5454691" y="764380"/>
                  <a:pt x="5422719" y="808083"/>
                  <a:pt x="5417190" y="816346"/>
                </a:cubicBezTo>
                <a:lnTo>
                  <a:pt x="5388958" y="889417"/>
                </a:lnTo>
                <a:cubicBezTo>
                  <a:pt x="5320491" y="969963"/>
                  <a:pt x="5321907" y="1005331"/>
                  <a:pt x="5307044" y="1063288"/>
                </a:cubicBezTo>
                <a:cubicBezTo>
                  <a:pt x="5313332" y="1111028"/>
                  <a:pt x="5317096" y="1110140"/>
                  <a:pt x="5303837" y="1157176"/>
                </a:cubicBezTo>
                <a:cubicBezTo>
                  <a:pt x="5301103" y="1192124"/>
                  <a:pt x="5301884" y="1197232"/>
                  <a:pt x="5286494" y="1210776"/>
                </a:cubicBezTo>
                <a:lnTo>
                  <a:pt x="5282463" y="1301993"/>
                </a:lnTo>
                <a:lnTo>
                  <a:pt x="5252235" y="1360879"/>
                </a:lnTo>
                <a:lnTo>
                  <a:pt x="5244497" y="1404045"/>
                </a:lnTo>
                <a:lnTo>
                  <a:pt x="5223823" y="1429568"/>
                </a:lnTo>
                <a:lnTo>
                  <a:pt x="5224851" y="1430305"/>
                </a:lnTo>
                <a:cubicBezTo>
                  <a:pt x="5226697" y="1432466"/>
                  <a:pt x="5214738" y="1459891"/>
                  <a:pt x="5212394" y="1463304"/>
                </a:cubicBezTo>
                <a:cubicBezTo>
                  <a:pt x="5209912" y="1477394"/>
                  <a:pt x="5213027" y="1501295"/>
                  <a:pt x="5209958" y="1514846"/>
                </a:cubicBezTo>
                <a:lnTo>
                  <a:pt x="5206417" y="1519731"/>
                </a:lnTo>
                <a:lnTo>
                  <a:pt x="5206640" y="1519929"/>
                </a:lnTo>
                <a:cubicBezTo>
                  <a:pt x="5206490" y="1521210"/>
                  <a:pt x="5209710" y="1543635"/>
                  <a:pt x="5207632" y="1546022"/>
                </a:cubicBezTo>
                <a:lnTo>
                  <a:pt x="5212030" y="1578752"/>
                </a:lnTo>
                <a:cubicBezTo>
                  <a:pt x="5206147" y="1605585"/>
                  <a:pt x="5226381" y="1622803"/>
                  <a:pt x="5203533" y="1647555"/>
                </a:cubicBezTo>
                <a:cubicBezTo>
                  <a:pt x="5198128" y="1672675"/>
                  <a:pt x="5203213" y="1694404"/>
                  <a:pt x="5190877" y="1715685"/>
                </a:cubicBezTo>
                <a:cubicBezTo>
                  <a:pt x="5196815" y="1724301"/>
                  <a:pt x="5198098" y="1732435"/>
                  <a:pt x="5184235" y="1740358"/>
                </a:cubicBezTo>
                <a:cubicBezTo>
                  <a:pt x="5182625" y="1763793"/>
                  <a:pt x="5198368" y="1769422"/>
                  <a:pt x="5181475" y="1784314"/>
                </a:cubicBezTo>
                <a:cubicBezTo>
                  <a:pt x="5205987" y="1797417"/>
                  <a:pt x="5195246" y="1798221"/>
                  <a:pt x="5185845" y="1804434"/>
                </a:cubicBezTo>
                <a:lnTo>
                  <a:pt x="5185068" y="1805316"/>
                </a:lnTo>
                <a:lnTo>
                  <a:pt x="5188593" y="1807109"/>
                </a:lnTo>
                <a:lnTo>
                  <a:pt x="5185920" y="1821003"/>
                </a:lnTo>
                <a:lnTo>
                  <a:pt x="5183543" y="1824832"/>
                </a:lnTo>
                <a:cubicBezTo>
                  <a:pt x="5182284" y="1827468"/>
                  <a:pt x="5181937" y="1829219"/>
                  <a:pt x="5182235" y="1830429"/>
                </a:cubicBezTo>
                <a:lnTo>
                  <a:pt x="5182525" y="1830569"/>
                </a:lnTo>
                <a:lnTo>
                  <a:pt x="5180663" y="1835810"/>
                </a:lnTo>
                <a:cubicBezTo>
                  <a:pt x="5176779" y="1844665"/>
                  <a:pt x="5172297" y="1853278"/>
                  <a:pt x="5167452" y="1861483"/>
                </a:cubicBezTo>
                <a:cubicBezTo>
                  <a:pt x="5179827" y="1866643"/>
                  <a:pt x="5166788" y="1884999"/>
                  <a:pt x="5174266" y="1892417"/>
                </a:cubicBezTo>
                <a:lnTo>
                  <a:pt x="5189262" y="1895114"/>
                </a:lnTo>
                <a:lnTo>
                  <a:pt x="5187100" y="1899379"/>
                </a:lnTo>
                <a:lnTo>
                  <a:pt x="5180471" y="1907867"/>
                </a:lnTo>
                <a:cubicBezTo>
                  <a:pt x="5179609" y="1909162"/>
                  <a:pt x="5179647" y="1909994"/>
                  <a:pt x="5181361" y="1910265"/>
                </a:cubicBezTo>
                <a:cubicBezTo>
                  <a:pt x="5180995" y="1914884"/>
                  <a:pt x="5177893" y="1930292"/>
                  <a:pt x="5178268" y="1935584"/>
                </a:cubicBezTo>
                <a:lnTo>
                  <a:pt x="5183619" y="1942021"/>
                </a:lnTo>
                <a:lnTo>
                  <a:pt x="5184480" y="1945112"/>
                </a:lnTo>
                <a:lnTo>
                  <a:pt x="5172776" y="1961162"/>
                </a:lnTo>
                <a:lnTo>
                  <a:pt x="5168513" y="1969445"/>
                </a:lnTo>
                <a:lnTo>
                  <a:pt x="5126597" y="2024270"/>
                </a:lnTo>
                <a:lnTo>
                  <a:pt x="5119528" y="2107942"/>
                </a:lnTo>
                <a:cubicBezTo>
                  <a:pt x="5089290" y="2138038"/>
                  <a:pt x="5110415" y="2159228"/>
                  <a:pt x="5110356" y="2193455"/>
                </a:cubicBezTo>
                <a:cubicBezTo>
                  <a:pt x="5101302" y="2220953"/>
                  <a:pt x="5110381" y="2224200"/>
                  <a:pt x="5104992" y="2260088"/>
                </a:cubicBezTo>
                <a:cubicBezTo>
                  <a:pt x="5096504" y="2291744"/>
                  <a:pt x="5078225" y="2299003"/>
                  <a:pt x="5059439" y="2335735"/>
                </a:cubicBezTo>
                <a:cubicBezTo>
                  <a:pt x="5029465" y="2329020"/>
                  <a:pt x="5058046" y="2407546"/>
                  <a:pt x="5022061" y="2408995"/>
                </a:cubicBezTo>
                <a:cubicBezTo>
                  <a:pt x="5023289" y="2413465"/>
                  <a:pt x="5019654" y="2441580"/>
                  <a:pt x="5022253" y="2445869"/>
                </a:cubicBezTo>
                <a:cubicBezTo>
                  <a:pt x="5022440" y="2449625"/>
                  <a:pt x="5011241" y="2492743"/>
                  <a:pt x="5011426" y="2496499"/>
                </a:cubicBezTo>
                <a:lnTo>
                  <a:pt x="4994224" y="2549900"/>
                </a:lnTo>
                <a:cubicBezTo>
                  <a:pt x="4992353" y="2564757"/>
                  <a:pt x="4998952" y="2582253"/>
                  <a:pt x="4995245" y="2596456"/>
                </a:cubicBezTo>
                <a:lnTo>
                  <a:pt x="4988570" y="2606088"/>
                </a:lnTo>
                <a:cubicBezTo>
                  <a:pt x="4988504" y="2615842"/>
                  <a:pt x="4988436" y="2625597"/>
                  <a:pt x="4988371" y="2635351"/>
                </a:cubicBezTo>
                <a:lnTo>
                  <a:pt x="4983212" y="2665666"/>
                </a:lnTo>
                <a:lnTo>
                  <a:pt x="4968234" y="2715895"/>
                </a:lnTo>
                <a:lnTo>
                  <a:pt x="4975888" y="2725052"/>
                </a:lnTo>
                <a:lnTo>
                  <a:pt x="4980195" y="2726489"/>
                </a:lnTo>
                <a:lnTo>
                  <a:pt x="4976218" y="2740278"/>
                </a:lnTo>
                <a:lnTo>
                  <a:pt x="4980571" y="2751112"/>
                </a:lnTo>
                <a:lnTo>
                  <a:pt x="4973893" y="2760208"/>
                </a:lnTo>
                <a:lnTo>
                  <a:pt x="4979005" y="2790136"/>
                </a:lnTo>
                <a:lnTo>
                  <a:pt x="4986137" y="2804183"/>
                </a:lnTo>
                <a:cubicBezTo>
                  <a:pt x="4986150" y="2811409"/>
                  <a:pt x="4986162" y="2818634"/>
                  <a:pt x="4986175" y="2825860"/>
                </a:cubicBezTo>
                <a:cubicBezTo>
                  <a:pt x="4987474" y="2843788"/>
                  <a:pt x="4992871" y="2886513"/>
                  <a:pt x="4993936" y="2911749"/>
                </a:cubicBezTo>
                <a:cubicBezTo>
                  <a:pt x="4993313" y="2946689"/>
                  <a:pt x="4980300" y="2954448"/>
                  <a:pt x="4992563" y="2977278"/>
                </a:cubicBezTo>
                <a:cubicBezTo>
                  <a:pt x="4985688" y="2983455"/>
                  <a:pt x="4982051" y="2987749"/>
                  <a:pt x="4980516" y="2991092"/>
                </a:cubicBezTo>
                <a:cubicBezTo>
                  <a:pt x="4975910" y="3001119"/>
                  <a:pt x="4990216" y="3002537"/>
                  <a:pt x="4992801" y="3020247"/>
                </a:cubicBezTo>
                <a:cubicBezTo>
                  <a:pt x="4998517" y="3032637"/>
                  <a:pt x="5013148" y="3051512"/>
                  <a:pt x="5014805" y="3065434"/>
                </a:cubicBezTo>
                <a:cubicBezTo>
                  <a:pt x="4998836" y="3057428"/>
                  <a:pt x="5016840" y="3105196"/>
                  <a:pt x="5002733" y="3103777"/>
                </a:cubicBezTo>
                <a:cubicBezTo>
                  <a:pt x="5022381" y="3124610"/>
                  <a:pt x="4997365" y="3128169"/>
                  <a:pt x="5002941" y="3151828"/>
                </a:cubicBezTo>
                <a:cubicBezTo>
                  <a:pt x="5010264" y="3163902"/>
                  <a:pt x="5011356" y="3171780"/>
                  <a:pt x="5002883" y="3180546"/>
                </a:cubicBezTo>
                <a:cubicBezTo>
                  <a:pt x="5038586" y="3236545"/>
                  <a:pt x="5003723" y="3210316"/>
                  <a:pt x="5016711" y="3258677"/>
                </a:cubicBezTo>
                <a:lnTo>
                  <a:pt x="5017918" y="3262610"/>
                </a:lnTo>
                <a:lnTo>
                  <a:pt x="5011672" y="3277179"/>
                </a:lnTo>
                <a:lnTo>
                  <a:pt x="5009344" y="3278130"/>
                </a:lnTo>
                <a:lnTo>
                  <a:pt x="5026770" y="3325671"/>
                </a:lnTo>
                <a:lnTo>
                  <a:pt x="5024571" y="3332072"/>
                </a:lnTo>
                <a:lnTo>
                  <a:pt x="5041705" y="3362948"/>
                </a:lnTo>
                <a:lnTo>
                  <a:pt x="5047477" y="3378959"/>
                </a:lnTo>
                <a:lnTo>
                  <a:pt x="5060758" y="3407057"/>
                </a:lnTo>
                <a:lnTo>
                  <a:pt x="5058968" y="3409825"/>
                </a:lnTo>
                <a:lnTo>
                  <a:pt x="5062667" y="3415218"/>
                </a:lnTo>
                <a:lnTo>
                  <a:pt x="5060928" y="3419880"/>
                </a:lnTo>
                <a:lnTo>
                  <a:pt x="5062923" y="3424545"/>
                </a:lnTo>
                <a:cubicBezTo>
                  <a:pt x="5063537" y="3433967"/>
                  <a:pt x="5063494" y="3466028"/>
                  <a:pt x="5064623" y="3476412"/>
                </a:cubicBezTo>
                <a:lnTo>
                  <a:pt x="5069684" y="3486850"/>
                </a:lnTo>
                <a:lnTo>
                  <a:pt x="5063339" y="3496391"/>
                </a:lnTo>
                <a:lnTo>
                  <a:pt x="5070139" y="3531201"/>
                </a:lnTo>
                <a:lnTo>
                  <a:pt x="5079896" y="3542019"/>
                </a:lnTo>
                <a:lnTo>
                  <a:pt x="5087540" y="3552249"/>
                </a:lnTo>
                <a:lnTo>
                  <a:pt x="5087902" y="3553678"/>
                </a:lnTo>
                <a:lnTo>
                  <a:pt x="5091509" y="3568021"/>
                </a:lnTo>
                <a:lnTo>
                  <a:pt x="5091934" y="3569719"/>
                </a:lnTo>
                <a:lnTo>
                  <a:pt x="5089362" y="3586412"/>
                </a:lnTo>
                <a:lnTo>
                  <a:pt x="5092358" y="3597336"/>
                </a:lnTo>
                <a:lnTo>
                  <a:pt x="5084254" y="3606007"/>
                </a:lnTo>
                <a:cubicBezTo>
                  <a:pt x="5084262" y="3617747"/>
                  <a:pt x="5084273" y="3629488"/>
                  <a:pt x="5084281" y="3641228"/>
                </a:cubicBezTo>
                <a:lnTo>
                  <a:pt x="5091848" y="3653088"/>
                </a:lnTo>
                <a:lnTo>
                  <a:pt x="5097436" y="3664114"/>
                </a:lnTo>
                <a:cubicBezTo>
                  <a:pt x="5097463" y="3664599"/>
                  <a:pt x="5097491" y="3665084"/>
                  <a:pt x="5097518" y="3665569"/>
                </a:cubicBezTo>
                <a:cubicBezTo>
                  <a:pt x="5097915" y="3672776"/>
                  <a:pt x="5096966" y="3688591"/>
                  <a:pt x="5099829" y="3707357"/>
                </a:cubicBezTo>
                <a:cubicBezTo>
                  <a:pt x="5100505" y="3724716"/>
                  <a:pt x="5118078" y="3760234"/>
                  <a:pt x="5114696" y="3778166"/>
                </a:cubicBezTo>
                <a:cubicBezTo>
                  <a:pt x="5141627" y="3845122"/>
                  <a:pt x="5125427" y="3821305"/>
                  <a:pt x="5135379" y="3878222"/>
                </a:cubicBezTo>
                <a:cubicBezTo>
                  <a:pt x="5161519" y="3905047"/>
                  <a:pt x="5125417" y="4015047"/>
                  <a:pt x="5130138" y="4048117"/>
                </a:cubicBezTo>
                <a:cubicBezTo>
                  <a:pt x="5081804" y="4192084"/>
                  <a:pt x="5096262" y="4158987"/>
                  <a:pt x="5090040" y="4219510"/>
                </a:cubicBezTo>
                <a:cubicBezTo>
                  <a:pt x="5104553" y="4280033"/>
                  <a:pt x="5065380" y="4345686"/>
                  <a:pt x="5092812" y="4411258"/>
                </a:cubicBezTo>
                <a:cubicBezTo>
                  <a:pt x="5090630" y="4437329"/>
                  <a:pt x="5083878" y="4473140"/>
                  <a:pt x="5084599" y="4488531"/>
                </a:cubicBezTo>
                <a:cubicBezTo>
                  <a:pt x="5084423" y="4505410"/>
                  <a:pt x="5084248" y="4522289"/>
                  <a:pt x="5084072" y="4539168"/>
                </a:cubicBezTo>
                <a:cubicBezTo>
                  <a:pt x="5072114" y="4567830"/>
                  <a:pt x="5064305" y="4588197"/>
                  <a:pt x="5068936" y="4625153"/>
                </a:cubicBezTo>
                <a:cubicBezTo>
                  <a:pt x="5077433" y="4662889"/>
                  <a:pt x="5065899" y="4679357"/>
                  <a:pt x="5059114" y="4733115"/>
                </a:cubicBezTo>
                <a:cubicBezTo>
                  <a:pt x="5068687" y="4752352"/>
                  <a:pt x="5055370" y="4832308"/>
                  <a:pt x="5037209" y="4844323"/>
                </a:cubicBezTo>
                <a:cubicBezTo>
                  <a:pt x="5033444" y="4857054"/>
                  <a:pt x="5040194" y="4871554"/>
                  <a:pt x="5020638" y="4877992"/>
                </a:cubicBezTo>
                <a:cubicBezTo>
                  <a:pt x="4997151" y="4888353"/>
                  <a:pt x="5034418" y="4931200"/>
                  <a:pt x="5006413" y="4925805"/>
                </a:cubicBezTo>
                <a:cubicBezTo>
                  <a:pt x="5031964" y="4956261"/>
                  <a:pt x="4982840" y="4982633"/>
                  <a:pt x="4971037" y="5009272"/>
                </a:cubicBezTo>
                <a:cubicBezTo>
                  <a:pt x="4973259" y="5034036"/>
                  <a:pt x="4968375" y="5053859"/>
                  <a:pt x="4963105" y="5111369"/>
                </a:cubicBezTo>
                <a:cubicBezTo>
                  <a:pt x="4973224" y="5141336"/>
                  <a:pt x="4937413" y="5161742"/>
                  <a:pt x="4976341" y="5210876"/>
                </a:cubicBezTo>
                <a:cubicBezTo>
                  <a:pt x="4972455" y="5212581"/>
                  <a:pt x="4977054" y="5227501"/>
                  <a:pt x="4980617" y="5269726"/>
                </a:cubicBezTo>
                <a:cubicBezTo>
                  <a:pt x="4984182" y="5311951"/>
                  <a:pt x="4990390" y="5400671"/>
                  <a:pt x="4997733" y="5464225"/>
                </a:cubicBezTo>
                <a:cubicBezTo>
                  <a:pt x="5001765" y="5536542"/>
                  <a:pt x="4990225" y="5517959"/>
                  <a:pt x="5001400" y="5594585"/>
                </a:cubicBezTo>
                <a:cubicBezTo>
                  <a:pt x="4999908" y="5619318"/>
                  <a:pt x="4974042" y="5647975"/>
                  <a:pt x="4983700" y="5667896"/>
                </a:cubicBezTo>
                <a:cubicBezTo>
                  <a:pt x="4976834" y="5696311"/>
                  <a:pt x="4975579" y="5738356"/>
                  <a:pt x="4968506" y="5769225"/>
                </a:cubicBezTo>
                <a:cubicBezTo>
                  <a:pt x="4968926" y="5787258"/>
                  <a:pt x="4969344" y="5805291"/>
                  <a:pt x="4969765" y="5823324"/>
                </a:cubicBezTo>
                <a:cubicBezTo>
                  <a:pt x="4966122" y="5853058"/>
                  <a:pt x="4965608" y="5838948"/>
                  <a:pt x="4966129" y="5862699"/>
                </a:cubicBezTo>
                <a:lnTo>
                  <a:pt x="4970695" y="5906467"/>
                </a:lnTo>
                <a:lnTo>
                  <a:pt x="4991568" y="5939847"/>
                </a:lnTo>
                <a:cubicBezTo>
                  <a:pt x="4998848" y="5955713"/>
                  <a:pt x="4974731" y="5940131"/>
                  <a:pt x="4986815" y="5973994"/>
                </a:cubicBezTo>
                <a:cubicBezTo>
                  <a:pt x="4961187" y="5997051"/>
                  <a:pt x="4983444" y="6032039"/>
                  <a:pt x="4987776" y="6089693"/>
                </a:cubicBezTo>
                <a:lnTo>
                  <a:pt x="4991621" y="6224938"/>
                </a:lnTo>
                <a:cubicBezTo>
                  <a:pt x="4988442" y="6270972"/>
                  <a:pt x="5008962" y="6317522"/>
                  <a:pt x="5017157" y="6370251"/>
                </a:cubicBezTo>
                <a:cubicBezTo>
                  <a:pt x="5025353" y="6422980"/>
                  <a:pt x="5039938" y="6490855"/>
                  <a:pt x="5040797" y="6541313"/>
                </a:cubicBezTo>
                <a:cubicBezTo>
                  <a:pt x="5039898" y="6576319"/>
                  <a:pt x="5031912" y="6591883"/>
                  <a:pt x="5045375" y="6640957"/>
                </a:cubicBezTo>
                <a:cubicBezTo>
                  <a:pt x="5057505" y="6669536"/>
                  <a:pt x="5052276" y="6675394"/>
                  <a:pt x="5058442" y="6705297"/>
                </a:cubicBezTo>
                <a:cubicBezTo>
                  <a:pt x="5057367" y="6727133"/>
                  <a:pt x="5067901" y="6732087"/>
                  <a:pt x="5071125" y="6759582"/>
                </a:cubicBezTo>
                <a:cubicBezTo>
                  <a:pt x="5055614" y="6796071"/>
                  <a:pt x="5051656" y="6769544"/>
                  <a:pt x="5069172" y="6817746"/>
                </a:cubicBezTo>
                <a:cubicBezTo>
                  <a:pt x="5060956" y="6828354"/>
                  <a:pt x="5064525" y="6836369"/>
                  <a:pt x="5072322" y="6843646"/>
                </a:cubicBezTo>
                <a:lnTo>
                  <a:pt x="5091388" y="6857998"/>
                </a:lnTo>
                <a:lnTo>
                  <a:pt x="6096000" y="6857998"/>
                </a:lnTo>
                <a:lnTo>
                  <a:pt x="6096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rgbClr val="82766A">
              <a:alpha val="1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952A46B-A1A3-A771-02FB-73F186AA171B}"/>
              </a:ext>
            </a:extLst>
          </p:cNvPr>
          <p:cNvSpPr txBox="1"/>
          <p:nvPr/>
        </p:nvSpPr>
        <p:spPr>
          <a:xfrm rot="5400000">
            <a:off x="5423874" y="-3125540"/>
            <a:ext cx="861774" cy="6853736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r>
              <a:rPr lang="en-GB" sz="4400" b="1" dirty="0">
                <a:solidFill>
                  <a:srgbClr val="0070C0"/>
                </a:solidFill>
              </a:rPr>
              <a:t>Case Study 1 – Interventions 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8E0B1B6-D064-C1E6-B078-5BBE2D46BCA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8724" b="8605"/>
          <a:stretch/>
        </p:blipFill>
        <p:spPr>
          <a:xfrm>
            <a:off x="3440656" y="1143112"/>
            <a:ext cx="8246901" cy="4331827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FBE20336-45B0-BA8D-EB67-045493AF337A}"/>
              </a:ext>
            </a:extLst>
          </p:cNvPr>
          <p:cNvSpPr txBox="1"/>
          <p:nvPr/>
        </p:nvSpPr>
        <p:spPr>
          <a:xfrm>
            <a:off x="26656" y="3944932"/>
            <a:ext cx="306512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Electric boilers in the UK Chemical Industry</a:t>
            </a: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07457D72-5BA0-E028-8B7D-A9A3FD29FC59}"/>
              </a:ext>
            </a:extLst>
          </p:cNvPr>
          <p:cNvSpPr/>
          <p:nvPr/>
        </p:nvSpPr>
        <p:spPr>
          <a:xfrm>
            <a:off x="8068551" y="3505471"/>
            <a:ext cx="3879642" cy="68546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/>
              <a:t>Cost to government</a:t>
            </a: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D24005AF-A03D-658C-8FEF-388250433EEC}"/>
              </a:ext>
            </a:extLst>
          </p:cNvPr>
          <p:cNvSpPr/>
          <p:nvPr/>
        </p:nvSpPr>
        <p:spPr>
          <a:xfrm>
            <a:off x="8068551" y="4175765"/>
            <a:ext cx="3879642" cy="68546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/>
              <a:t>Cost to Industry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5DE9D6B6-9E19-C2F1-68E9-AF144E9CC63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9992" t="50685"/>
          <a:stretch/>
        </p:blipFill>
        <p:spPr>
          <a:xfrm>
            <a:off x="104975" y="1822375"/>
            <a:ext cx="3143418" cy="20670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2878614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7" name="Rectangle 26">
            <a:extLst>
              <a:ext uri="{FF2B5EF4-FFF2-40B4-BE49-F238E27FC236}">
                <a16:creationId xmlns:a16="http://schemas.microsoft.com/office/drawing/2014/main" id="{131BAD53-4E89-4F62-BBB7-26359763ED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Freeform: Shape 28">
            <a:extLst>
              <a:ext uri="{FF2B5EF4-FFF2-40B4-BE49-F238E27FC236}">
                <a16:creationId xmlns:a16="http://schemas.microsoft.com/office/drawing/2014/main" id="{62756DA2-40EB-4C6F-B962-5822FFB54FB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5653438" cy="6858000"/>
          </a:xfrm>
          <a:custGeom>
            <a:avLst/>
            <a:gdLst>
              <a:gd name="connsiteX0" fmla="*/ 0 w 6096000"/>
              <a:gd name="connsiteY0" fmla="*/ 0 h 6858000"/>
              <a:gd name="connsiteX1" fmla="*/ 5567517 w 6096000"/>
              <a:gd name="connsiteY1" fmla="*/ 0 h 6858000"/>
              <a:gd name="connsiteX2" fmla="*/ 5566938 w 6096000"/>
              <a:gd name="connsiteY2" fmla="*/ 1705 h 6858000"/>
              <a:gd name="connsiteX3" fmla="*/ 5551594 w 6096000"/>
              <a:gd name="connsiteY3" fmla="*/ 17287 h 6858000"/>
              <a:gd name="connsiteX4" fmla="*/ 5545641 w 6096000"/>
              <a:gd name="connsiteY4" fmla="*/ 130336 h 6858000"/>
              <a:gd name="connsiteX5" fmla="*/ 5538289 w 6096000"/>
              <a:gd name="connsiteY5" fmla="*/ 187093 h 6858000"/>
              <a:gd name="connsiteX6" fmla="*/ 5545790 w 6096000"/>
              <a:gd name="connsiteY6" fmla="*/ 265704 h 6858000"/>
              <a:gd name="connsiteX7" fmla="*/ 5542313 w 6096000"/>
              <a:gd name="connsiteY7" fmla="*/ 354566 h 6858000"/>
              <a:gd name="connsiteX8" fmla="*/ 5524126 w 6096000"/>
              <a:gd name="connsiteY8" fmla="*/ 472000 h 6858000"/>
              <a:gd name="connsiteX9" fmla="*/ 5522170 w 6096000"/>
              <a:gd name="connsiteY9" fmla="*/ 473782 h 6858000"/>
              <a:gd name="connsiteX10" fmla="*/ 5521798 w 6096000"/>
              <a:gd name="connsiteY10" fmla="*/ 491380 h 6858000"/>
              <a:gd name="connsiteX11" fmla="*/ 5536419 w 6096000"/>
              <a:gd name="connsiteY11" fmla="*/ 531675 h 6858000"/>
              <a:gd name="connsiteX12" fmla="*/ 5533435 w 6096000"/>
              <a:gd name="connsiteY12" fmla="*/ 536015 h 6858000"/>
              <a:gd name="connsiteX13" fmla="*/ 5538088 w 6096000"/>
              <a:gd name="connsiteY13" fmla="*/ 572092 h 6858000"/>
              <a:gd name="connsiteX14" fmla="*/ 5536061 w 6096000"/>
              <a:gd name="connsiteY14" fmla="*/ 572511 h 6858000"/>
              <a:gd name="connsiteX15" fmla="*/ 5528218 w 6096000"/>
              <a:gd name="connsiteY15" fmla="*/ 582332 h 6858000"/>
              <a:gd name="connsiteX16" fmla="*/ 5518011 w 6096000"/>
              <a:gd name="connsiteY16" fmla="*/ 601285 h 6858000"/>
              <a:gd name="connsiteX17" fmla="*/ 5473174 w 6096000"/>
              <a:gd name="connsiteY17" fmla="*/ 681608 h 6858000"/>
              <a:gd name="connsiteX18" fmla="*/ 5472963 w 6096000"/>
              <a:gd name="connsiteY18" fmla="*/ 689151 h 6858000"/>
              <a:gd name="connsiteX19" fmla="*/ 5472485 w 6096000"/>
              <a:gd name="connsiteY19" fmla="*/ 689289 h 6858000"/>
              <a:gd name="connsiteX20" fmla="*/ 5471326 w 6096000"/>
              <a:gd name="connsiteY20" fmla="*/ 697222 h 6858000"/>
              <a:gd name="connsiteX21" fmla="*/ 5472164 w 6096000"/>
              <a:gd name="connsiteY21" fmla="*/ 717531 h 6858000"/>
              <a:gd name="connsiteX22" fmla="*/ 5468891 w 6096000"/>
              <a:gd name="connsiteY22" fmla="*/ 722494 h 6858000"/>
              <a:gd name="connsiteX23" fmla="*/ 5463081 w 6096000"/>
              <a:gd name="connsiteY23" fmla="*/ 724368 h 6858000"/>
              <a:gd name="connsiteX24" fmla="*/ 5446981 w 6096000"/>
              <a:gd name="connsiteY24" fmla="*/ 752692 h 6858000"/>
              <a:gd name="connsiteX25" fmla="*/ 5417190 w 6096000"/>
              <a:gd name="connsiteY25" fmla="*/ 816346 h 6858000"/>
              <a:gd name="connsiteX26" fmla="*/ 5388958 w 6096000"/>
              <a:gd name="connsiteY26" fmla="*/ 889417 h 6858000"/>
              <a:gd name="connsiteX27" fmla="*/ 5307044 w 6096000"/>
              <a:gd name="connsiteY27" fmla="*/ 1063288 h 6858000"/>
              <a:gd name="connsiteX28" fmla="*/ 5303837 w 6096000"/>
              <a:gd name="connsiteY28" fmla="*/ 1157176 h 6858000"/>
              <a:gd name="connsiteX29" fmla="*/ 5286494 w 6096000"/>
              <a:gd name="connsiteY29" fmla="*/ 1210776 h 6858000"/>
              <a:gd name="connsiteX30" fmla="*/ 5282463 w 6096000"/>
              <a:gd name="connsiteY30" fmla="*/ 1301993 h 6858000"/>
              <a:gd name="connsiteX31" fmla="*/ 5252235 w 6096000"/>
              <a:gd name="connsiteY31" fmla="*/ 1360879 h 6858000"/>
              <a:gd name="connsiteX32" fmla="*/ 5244497 w 6096000"/>
              <a:gd name="connsiteY32" fmla="*/ 1404045 h 6858000"/>
              <a:gd name="connsiteX33" fmla="*/ 5223823 w 6096000"/>
              <a:gd name="connsiteY33" fmla="*/ 1429568 h 6858000"/>
              <a:gd name="connsiteX34" fmla="*/ 5224851 w 6096000"/>
              <a:gd name="connsiteY34" fmla="*/ 1430305 h 6858000"/>
              <a:gd name="connsiteX35" fmla="*/ 5212394 w 6096000"/>
              <a:gd name="connsiteY35" fmla="*/ 1463304 h 6858000"/>
              <a:gd name="connsiteX36" fmla="*/ 5209958 w 6096000"/>
              <a:gd name="connsiteY36" fmla="*/ 1514846 h 6858000"/>
              <a:gd name="connsiteX37" fmla="*/ 5206417 w 6096000"/>
              <a:gd name="connsiteY37" fmla="*/ 1519731 h 6858000"/>
              <a:gd name="connsiteX38" fmla="*/ 5206640 w 6096000"/>
              <a:gd name="connsiteY38" fmla="*/ 1519929 h 6858000"/>
              <a:gd name="connsiteX39" fmla="*/ 5207632 w 6096000"/>
              <a:gd name="connsiteY39" fmla="*/ 1546022 h 6858000"/>
              <a:gd name="connsiteX40" fmla="*/ 5212030 w 6096000"/>
              <a:gd name="connsiteY40" fmla="*/ 1578752 h 6858000"/>
              <a:gd name="connsiteX41" fmla="*/ 5203533 w 6096000"/>
              <a:gd name="connsiteY41" fmla="*/ 1647555 h 6858000"/>
              <a:gd name="connsiteX42" fmla="*/ 5190877 w 6096000"/>
              <a:gd name="connsiteY42" fmla="*/ 1715685 h 6858000"/>
              <a:gd name="connsiteX43" fmla="*/ 5184235 w 6096000"/>
              <a:gd name="connsiteY43" fmla="*/ 1740358 h 6858000"/>
              <a:gd name="connsiteX44" fmla="*/ 5181475 w 6096000"/>
              <a:gd name="connsiteY44" fmla="*/ 1784314 h 6858000"/>
              <a:gd name="connsiteX45" fmla="*/ 5185845 w 6096000"/>
              <a:gd name="connsiteY45" fmla="*/ 1804434 h 6858000"/>
              <a:gd name="connsiteX46" fmla="*/ 5185068 w 6096000"/>
              <a:gd name="connsiteY46" fmla="*/ 1805316 h 6858000"/>
              <a:gd name="connsiteX47" fmla="*/ 5188593 w 6096000"/>
              <a:gd name="connsiteY47" fmla="*/ 1807109 h 6858000"/>
              <a:gd name="connsiteX48" fmla="*/ 5185920 w 6096000"/>
              <a:gd name="connsiteY48" fmla="*/ 1821003 h 6858000"/>
              <a:gd name="connsiteX49" fmla="*/ 5183543 w 6096000"/>
              <a:gd name="connsiteY49" fmla="*/ 1824832 h 6858000"/>
              <a:gd name="connsiteX50" fmla="*/ 5182235 w 6096000"/>
              <a:gd name="connsiteY50" fmla="*/ 1830429 h 6858000"/>
              <a:gd name="connsiteX51" fmla="*/ 5182525 w 6096000"/>
              <a:gd name="connsiteY51" fmla="*/ 1830569 h 6858000"/>
              <a:gd name="connsiteX52" fmla="*/ 5180663 w 6096000"/>
              <a:gd name="connsiteY52" fmla="*/ 1835810 h 6858000"/>
              <a:gd name="connsiteX53" fmla="*/ 5167452 w 6096000"/>
              <a:gd name="connsiteY53" fmla="*/ 1861483 h 6858000"/>
              <a:gd name="connsiteX54" fmla="*/ 5174266 w 6096000"/>
              <a:gd name="connsiteY54" fmla="*/ 1892417 h 6858000"/>
              <a:gd name="connsiteX55" fmla="*/ 5189262 w 6096000"/>
              <a:gd name="connsiteY55" fmla="*/ 1895114 h 6858000"/>
              <a:gd name="connsiteX56" fmla="*/ 5187100 w 6096000"/>
              <a:gd name="connsiteY56" fmla="*/ 1899379 h 6858000"/>
              <a:gd name="connsiteX57" fmla="*/ 5180471 w 6096000"/>
              <a:gd name="connsiteY57" fmla="*/ 1907867 h 6858000"/>
              <a:gd name="connsiteX58" fmla="*/ 5181361 w 6096000"/>
              <a:gd name="connsiteY58" fmla="*/ 1910265 h 6858000"/>
              <a:gd name="connsiteX59" fmla="*/ 5178268 w 6096000"/>
              <a:gd name="connsiteY59" fmla="*/ 1935584 h 6858000"/>
              <a:gd name="connsiteX60" fmla="*/ 5183619 w 6096000"/>
              <a:gd name="connsiteY60" fmla="*/ 1942021 h 6858000"/>
              <a:gd name="connsiteX61" fmla="*/ 5184480 w 6096000"/>
              <a:gd name="connsiteY61" fmla="*/ 1945112 h 6858000"/>
              <a:gd name="connsiteX62" fmla="*/ 5172776 w 6096000"/>
              <a:gd name="connsiteY62" fmla="*/ 1961162 h 6858000"/>
              <a:gd name="connsiteX63" fmla="*/ 5168513 w 6096000"/>
              <a:gd name="connsiteY63" fmla="*/ 1969445 h 6858000"/>
              <a:gd name="connsiteX64" fmla="*/ 5126597 w 6096000"/>
              <a:gd name="connsiteY64" fmla="*/ 2024270 h 6858000"/>
              <a:gd name="connsiteX65" fmla="*/ 5119528 w 6096000"/>
              <a:gd name="connsiteY65" fmla="*/ 2107942 h 6858000"/>
              <a:gd name="connsiteX66" fmla="*/ 5110356 w 6096000"/>
              <a:gd name="connsiteY66" fmla="*/ 2193455 h 6858000"/>
              <a:gd name="connsiteX67" fmla="*/ 5104992 w 6096000"/>
              <a:gd name="connsiteY67" fmla="*/ 2260088 h 6858000"/>
              <a:gd name="connsiteX68" fmla="*/ 5059439 w 6096000"/>
              <a:gd name="connsiteY68" fmla="*/ 2335735 h 6858000"/>
              <a:gd name="connsiteX69" fmla="*/ 5022061 w 6096000"/>
              <a:gd name="connsiteY69" fmla="*/ 2408995 h 6858000"/>
              <a:gd name="connsiteX70" fmla="*/ 5022253 w 6096000"/>
              <a:gd name="connsiteY70" fmla="*/ 2445869 h 6858000"/>
              <a:gd name="connsiteX71" fmla="*/ 5011426 w 6096000"/>
              <a:gd name="connsiteY71" fmla="*/ 2496499 h 6858000"/>
              <a:gd name="connsiteX72" fmla="*/ 4994224 w 6096000"/>
              <a:gd name="connsiteY72" fmla="*/ 2549900 h 6858000"/>
              <a:gd name="connsiteX73" fmla="*/ 4995245 w 6096000"/>
              <a:gd name="connsiteY73" fmla="*/ 2596456 h 6858000"/>
              <a:gd name="connsiteX74" fmla="*/ 4988570 w 6096000"/>
              <a:gd name="connsiteY74" fmla="*/ 2606088 h 6858000"/>
              <a:gd name="connsiteX75" fmla="*/ 4988371 w 6096000"/>
              <a:gd name="connsiteY75" fmla="*/ 2635351 h 6858000"/>
              <a:gd name="connsiteX76" fmla="*/ 4983212 w 6096000"/>
              <a:gd name="connsiteY76" fmla="*/ 2665666 h 6858000"/>
              <a:gd name="connsiteX77" fmla="*/ 4968234 w 6096000"/>
              <a:gd name="connsiteY77" fmla="*/ 2715895 h 6858000"/>
              <a:gd name="connsiteX78" fmla="*/ 4975888 w 6096000"/>
              <a:gd name="connsiteY78" fmla="*/ 2725052 h 6858000"/>
              <a:gd name="connsiteX79" fmla="*/ 4980195 w 6096000"/>
              <a:gd name="connsiteY79" fmla="*/ 2726489 h 6858000"/>
              <a:gd name="connsiteX80" fmla="*/ 4976218 w 6096000"/>
              <a:gd name="connsiteY80" fmla="*/ 2740278 h 6858000"/>
              <a:gd name="connsiteX81" fmla="*/ 4980571 w 6096000"/>
              <a:gd name="connsiteY81" fmla="*/ 2751112 h 6858000"/>
              <a:gd name="connsiteX82" fmla="*/ 4973893 w 6096000"/>
              <a:gd name="connsiteY82" fmla="*/ 2760208 h 6858000"/>
              <a:gd name="connsiteX83" fmla="*/ 4979005 w 6096000"/>
              <a:gd name="connsiteY83" fmla="*/ 2790136 h 6858000"/>
              <a:gd name="connsiteX84" fmla="*/ 4986137 w 6096000"/>
              <a:gd name="connsiteY84" fmla="*/ 2804183 h 6858000"/>
              <a:gd name="connsiteX85" fmla="*/ 4986175 w 6096000"/>
              <a:gd name="connsiteY85" fmla="*/ 2825860 h 6858000"/>
              <a:gd name="connsiteX86" fmla="*/ 4993936 w 6096000"/>
              <a:gd name="connsiteY86" fmla="*/ 2911749 h 6858000"/>
              <a:gd name="connsiteX87" fmla="*/ 4992563 w 6096000"/>
              <a:gd name="connsiteY87" fmla="*/ 2977278 h 6858000"/>
              <a:gd name="connsiteX88" fmla="*/ 4980516 w 6096000"/>
              <a:gd name="connsiteY88" fmla="*/ 2991092 h 6858000"/>
              <a:gd name="connsiteX89" fmla="*/ 4992801 w 6096000"/>
              <a:gd name="connsiteY89" fmla="*/ 3020247 h 6858000"/>
              <a:gd name="connsiteX90" fmla="*/ 5014805 w 6096000"/>
              <a:gd name="connsiteY90" fmla="*/ 3065434 h 6858000"/>
              <a:gd name="connsiteX91" fmla="*/ 5002733 w 6096000"/>
              <a:gd name="connsiteY91" fmla="*/ 3103777 h 6858000"/>
              <a:gd name="connsiteX92" fmla="*/ 5002941 w 6096000"/>
              <a:gd name="connsiteY92" fmla="*/ 3151828 h 6858000"/>
              <a:gd name="connsiteX93" fmla="*/ 5002883 w 6096000"/>
              <a:gd name="connsiteY93" fmla="*/ 3180546 h 6858000"/>
              <a:gd name="connsiteX94" fmla="*/ 5016711 w 6096000"/>
              <a:gd name="connsiteY94" fmla="*/ 3258677 h 6858000"/>
              <a:gd name="connsiteX95" fmla="*/ 5017918 w 6096000"/>
              <a:gd name="connsiteY95" fmla="*/ 3262610 h 6858000"/>
              <a:gd name="connsiteX96" fmla="*/ 5011672 w 6096000"/>
              <a:gd name="connsiteY96" fmla="*/ 3277179 h 6858000"/>
              <a:gd name="connsiteX97" fmla="*/ 5009344 w 6096000"/>
              <a:gd name="connsiteY97" fmla="*/ 3278130 h 6858000"/>
              <a:gd name="connsiteX98" fmla="*/ 5026770 w 6096000"/>
              <a:gd name="connsiteY98" fmla="*/ 3325671 h 6858000"/>
              <a:gd name="connsiteX99" fmla="*/ 5024571 w 6096000"/>
              <a:gd name="connsiteY99" fmla="*/ 3332072 h 6858000"/>
              <a:gd name="connsiteX100" fmla="*/ 5041705 w 6096000"/>
              <a:gd name="connsiteY100" fmla="*/ 3362948 h 6858000"/>
              <a:gd name="connsiteX101" fmla="*/ 5047477 w 6096000"/>
              <a:gd name="connsiteY101" fmla="*/ 3378959 h 6858000"/>
              <a:gd name="connsiteX102" fmla="*/ 5060758 w 6096000"/>
              <a:gd name="connsiteY102" fmla="*/ 3407057 h 6858000"/>
              <a:gd name="connsiteX103" fmla="*/ 5058968 w 6096000"/>
              <a:gd name="connsiteY103" fmla="*/ 3409825 h 6858000"/>
              <a:gd name="connsiteX104" fmla="*/ 5062667 w 6096000"/>
              <a:gd name="connsiteY104" fmla="*/ 3415218 h 6858000"/>
              <a:gd name="connsiteX105" fmla="*/ 5060928 w 6096000"/>
              <a:gd name="connsiteY105" fmla="*/ 3419880 h 6858000"/>
              <a:gd name="connsiteX106" fmla="*/ 5062923 w 6096000"/>
              <a:gd name="connsiteY106" fmla="*/ 3424545 h 6858000"/>
              <a:gd name="connsiteX107" fmla="*/ 5064623 w 6096000"/>
              <a:gd name="connsiteY107" fmla="*/ 3476412 h 6858000"/>
              <a:gd name="connsiteX108" fmla="*/ 5069684 w 6096000"/>
              <a:gd name="connsiteY108" fmla="*/ 3486850 h 6858000"/>
              <a:gd name="connsiteX109" fmla="*/ 5063339 w 6096000"/>
              <a:gd name="connsiteY109" fmla="*/ 3496391 h 6858000"/>
              <a:gd name="connsiteX110" fmla="*/ 5070139 w 6096000"/>
              <a:gd name="connsiteY110" fmla="*/ 3531201 h 6858000"/>
              <a:gd name="connsiteX111" fmla="*/ 5079896 w 6096000"/>
              <a:gd name="connsiteY111" fmla="*/ 3542019 h 6858000"/>
              <a:gd name="connsiteX112" fmla="*/ 5087540 w 6096000"/>
              <a:gd name="connsiteY112" fmla="*/ 3552249 h 6858000"/>
              <a:gd name="connsiteX113" fmla="*/ 5087902 w 6096000"/>
              <a:gd name="connsiteY113" fmla="*/ 3553678 h 6858000"/>
              <a:gd name="connsiteX114" fmla="*/ 5091509 w 6096000"/>
              <a:gd name="connsiteY114" fmla="*/ 3568021 h 6858000"/>
              <a:gd name="connsiteX115" fmla="*/ 5091934 w 6096000"/>
              <a:gd name="connsiteY115" fmla="*/ 3569719 h 6858000"/>
              <a:gd name="connsiteX116" fmla="*/ 5089362 w 6096000"/>
              <a:gd name="connsiteY116" fmla="*/ 3586412 h 6858000"/>
              <a:gd name="connsiteX117" fmla="*/ 5092358 w 6096000"/>
              <a:gd name="connsiteY117" fmla="*/ 3597336 h 6858000"/>
              <a:gd name="connsiteX118" fmla="*/ 5084254 w 6096000"/>
              <a:gd name="connsiteY118" fmla="*/ 3606007 h 6858000"/>
              <a:gd name="connsiteX119" fmla="*/ 5084281 w 6096000"/>
              <a:gd name="connsiteY119" fmla="*/ 3641228 h 6858000"/>
              <a:gd name="connsiteX120" fmla="*/ 5091848 w 6096000"/>
              <a:gd name="connsiteY120" fmla="*/ 3653088 h 6858000"/>
              <a:gd name="connsiteX121" fmla="*/ 5097436 w 6096000"/>
              <a:gd name="connsiteY121" fmla="*/ 3664114 h 6858000"/>
              <a:gd name="connsiteX122" fmla="*/ 5097518 w 6096000"/>
              <a:gd name="connsiteY122" fmla="*/ 3665569 h 6858000"/>
              <a:gd name="connsiteX123" fmla="*/ 5099829 w 6096000"/>
              <a:gd name="connsiteY123" fmla="*/ 3707357 h 6858000"/>
              <a:gd name="connsiteX124" fmla="*/ 5114696 w 6096000"/>
              <a:gd name="connsiteY124" fmla="*/ 3778166 h 6858000"/>
              <a:gd name="connsiteX125" fmla="*/ 5135379 w 6096000"/>
              <a:gd name="connsiteY125" fmla="*/ 3878222 h 6858000"/>
              <a:gd name="connsiteX126" fmla="*/ 5130138 w 6096000"/>
              <a:gd name="connsiteY126" fmla="*/ 4048117 h 6858000"/>
              <a:gd name="connsiteX127" fmla="*/ 5090040 w 6096000"/>
              <a:gd name="connsiteY127" fmla="*/ 4219510 h 6858000"/>
              <a:gd name="connsiteX128" fmla="*/ 5092812 w 6096000"/>
              <a:gd name="connsiteY128" fmla="*/ 4411258 h 6858000"/>
              <a:gd name="connsiteX129" fmla="*/ 5084599 w 6096000"/>
              <a:gd name="connsiteY129" fmla="*/ 4488531 h 6858000"/>
              <a:gd name="connsiteX130" fmla="*/ 5084072 w 6096000"/>
              <a:gd name="connsiteY130" fmla="*/ 4539168 h 6858000"/>
              <a:gd name="connsiteX131" fmla="*/ 5068936 w 6096000"/>
              <a:gd name="connsiteY131" fmla="*/ 4625153 h 6858000"/>
              <a:gd name="connsiteX132" fmla="*/ 5059114 w 6096000"/>
              <a:gd name="connsiteY132" fmla="*/ 4733115 h 6858000"/>
              <a:gd name="connsiteX133" fmla="*/ 5037209 w 6096000"/>
              <a:gd name="connsiteY133" fmla="*/ 4844323 h 6858000"/>
              <a:gd name="connsiteX134" fmla="*/ 5020638 w 6096000"/>
              <a:gd name="connsiteY134" fmla="*/ 4877992 h 6858000"/>
              <a:gd name="connsiteX135" fmla="*/ 5006413 w 6096000"/>
              <a:gd name="connsiteY135" fmla="*/ 4925805 h 6858000"/>
              <a:gd name="connsiteX136" fmla="*/ 4971037 w 6096000"/>
              <a:gd name="connsiteY136" fmla="*/ 5009272 h 6858000"/>
              <a:gd name="connsiteX137" fmla="*/ 4963105 w 6096000"/>
              <a:gd name="connsiteY137" fmla="*/ 5111369 h 6858000"/>
              <a:gd name="connsiteX138" fmla="*/ 4976341 w 6096000"/>
              <a:gd name="connsiteY138" fmla="*/ 5210876 h 6858000"/>
              <a:gd name="connsiteX139" fmla="*/ 4980617 w 6096000"/>
              <a:gd name="connsiteY139" fmla="*/ 5269726 h 6858000"/>
              <a:gd name="connsiteX140" fmla="*/ 4997733 w 6096000"/>
              <a:gd name="connsiteY140" fmla="*/ 5464225 h 6858000"/>
              <a:gd name="connsiteX141" fmla="*/ 5001400 w 6096000"/>
              <a:gd name="connsiteY141" fmla="*/ 5594585 h 6858000"/>
              <a:gd name="connsiteX142" fmla="*/ 4983700 w 6096000"/>
              <a:gd name="connsiteY142" fmla="*/ 5667896 h 6858000"/>
              <a:gd name="connsiteX143" fmla="*/ 4968506 w 6096000"/>
              <a:gd name="connsiteY143" fmla="*/ 5769225 h 6858000"/>
              <a:gd name="connsiteX144" fmla="*/ 4969765 w 6096000"/>
              <a:gd name="connsiteY144" fmla="*/ 5823324 h 6858000"/>
              <a:gd name="connsiteX145" fmla="*/ 4966129 w 6096000"/>
              <a:gd name="connsiteY145" fmla="*/ 5862699 h 6858000"/>
              <a:gd name="connsiteX146" fmla="*/ 4970695 w 6096000"/>
              <a:gd name="connsiteY146" fmla="*/ 5906467 h 6858000"/>
              <a:gd name="connsiteX147" fmla="*/ 4991568 w 6096000"/>
              <a:gd name="connsiteY147" fmla="*/ 5939847 h 6858000"/>
              <a:gd name="connsiteX148" fmla="*/ 4986815 w 6096000"/>
              <a:gd name="connsiteY148" fmla="*/ 5973994 h 6858000"/>
              <a:gd name="connsiteX149" fmla="*/ 4987776 w 6096000"/>
              <a:gd name="connsiteY149" fmla="*/ 6089693 h 6858000"/>
              <a:gd name="connsiteX150" fmla="*/ 4991621 w 6096000"/>
              <a:gd name="connsiteY150" fmla="*/ 6224938 h 6858000"/>
              <a:gd name="connsiteX151" fmla="*/ 5017157 w 6096000"/>
              <a:gd name="connsiteY151" fmla="*/ 6370251 h 6858000"/>
              <a:gd name="connsiteX152" fmla="*/ 5040797 w 6096000"/>
              <a:gd name="connsiteY152" fmla="*/ 6541313 h 6858000"/>
              <a:gd name="connsiteX153" fmla="*/ 5045375 w 6096000"/>
              <a:gd name="connsiteY153" fmla="*/ 6640957 h 6858000"/>
              <a:gd name="connsiteX154" fmla="*/ 5058442 w 6096000"/>
              <a:gd name="connsiteY154" fmla="*/ 6705297 h 6858000"/>
              <a:gd name="connsiteX155" fmla="*/ 5071125 w 6096000"/>
              <a:gd name="connsiteY155" fmla="*/ 6759582 h 6858000"/>
              <a:gd name="connsiteX156" fmla="*/ 5069172 w 6096000"/>
              <a:gd name="connsiteY156" fmla="*/ 6817746 h 6858000"/>
              <a:gd name="connsiteX157" fmla="*/ 5072322 w 6096000"/>
              <a:gd name="connsiteY157" fmla="*/ 6843646 h 6858000"/>
              <a:gd name="connsiteX158" fmla="*/ 5091388 w 6096000"/>
              <a:gd name="connsiteY158" fmla="*/ 6857998 h 6858000"/>
              <a:gd name="connsiteX159" fmla="*/ 6096000 w 6096000"/>
              <a:gd name="connsiteY159" fmla="*/ 6857998 h 6858000"/>
              <a:gd name="connsiteX160" fmla="*/ 6096000 w 6096000"/>
              <a:gd name="connsiteY160" fmla="*/ 6858000 h 6858000"/>
              <a:gd name="connsiteX161" fmla="*/ 0 w 6096000"/>
              <a:gd name="connsiteY161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</a:cxnLst>
            <a:rect l="l" t="t" r="r" b="b"/>
            <a:pathLst>
              <a:path w="6096000" h="6858000">
                <a:moveTo>
                  <a:pt x="0" y="0"/>
                </a:moveTo>
                <a:lnTo>
                  <a:pt x="5567517" y="0"/>
                </a:lnTo>
                <a:lnTo>
                  <a:pt x="5566938" y="1705"/>
                </a:lnTo>
                <a:cubicBezTo>
                  <a:pt x="5563126" y="8440"/>
                  <a:pt x="5558112" y="13784"/>
                  <a:pt x="5551594" y="17287"/>
                </a:cubicBezTo>
                <a:cubicBezTo>
                  <a:pt x="5562364" y="82036"/>
                  <a:pt x="5510349" y="69804"/>
                  <a:pt x="5545641" y="130336"/>
                </a:cubicBezTo>
                <a:cubicBezTo>
                  <a:pt x="5526953" y="117589"/>
                  <a:pt x="5536978" y="162458"/>
                  <a:pt x="5538289" y="187093"/>
                </a:cubicBezTo>
                <a:cubicBezTo>
                  <a:pt x="5536205" y="226511"/>
                  <a:pt x="5545722" y="205530"/>
                  <a:pt x="5545790" y="265704"/>
                </a:cubicBezTo>
                <a:cubicBezTo>
                  <a:pt x="5542296" y="317533"/>
                  <a:pt x="5543813" y="325288"/>
                  <a:pt x="5542313" y="354566"/>
                </a:cubicBezTo>
                <a:lnTo>
                  <a:pt x="5524126" y="472000"/>
                </a:lnTo>
                <a:lnTo>
                  <a:pt x="5522170" y="473782"/>
                </a:lnTo>
                <a:cubicBezTo>
                  <a:pt x="5517847" y="482008"/>
                  <a:pt x="5518682" y="487340"/>
                  <a:pt x="5521798" y="491380"/>
                </a:cubicBezTo>
                <a:lnTo>
                  <a:pt x="5536419" y="531675"/>
                </a:lnTo>
                <a:lnTo>
                  <a:pt x="5533435" y="536015"/>
                </a:lnTo>
                <a:lnTo>
                  <a:pt x="5538088" y="572092"/>
                </a:lnTo>
                <a:lnTo>
                  <a:pt x="5536061" y="572511"/>
                </a:lnTo>
                <a:cubicBezTo>
                  <a:pt x="5531611" y="574271"/>
                  <a:pt x="5528529" y="577121"/>
                  <a:pt x="5528218" y="582332"/>
                </a:cubicBezTo>
                <a:cubicBezTo>
                  <a:pt x="5498002" y="573171"/>
                  <a:pt x="5516262" y="585107"/>
                  <a:pt x="5518011" y="601285"/>
                </a:cubicBezTo>
                <a:cubicBezTo>
                  <a:pt x="5508838" y="617831"/>
                  <a:pt x="5480684" y="666964"/>
                  <a:pt x="5473174" y="681608"/>
                </a:cubicBezTo>
                <a:cubicBezTo>
                  <a:pt x="5473102" y="684122"/>
                  <a:pt x="5473033" y="686637"/>
                  <a:pt x="5472963" y="689151"/>
                </a:cubicBezTo>
                <a:lnTo>
                  <a:pt x="5472485" y="689289"/>
                </a:lnTo>
                <a:cubicBezTo>
                  <a:pt x="5471434" y="690905"/>
                  <a:pt x="5470986" y="693376"/>
                  <a:pt x="5471326" y="697222"/>
                </a:cubicBezTo>
                <a:cubicBezTo>
                  <a:pt x="5471606" y="703992"/>
                  <a:pt x="5471884" y="710761"/>
                  <a:pt x="5472164" y="717531"/>
                </a:cubicBezTo>
                <a:lnTo>
                  <a:pt x="5468891" y="722494"/>
                </a:lnTo>
                <a:lnTo>
                  <a:pt x="5463081" y="724368"/>
                </a:lnTo>
                <a:lnTo>
                  <a:pt x="5446981" y="752692"/>
                </a:lnTo>
                <a:cubicBezTo>
                  <a:pt x="5454691" y="764380"/>
                  <a:pt x="5422719" y="808083"/>
                  <a:pt x="5417190" y="816346"/>
                </a:cubicBezTo>
                <a:lnTo>
                  <a:pt x="5388958" y="889417"/>
                </a:lnTo>
                <a:cubicBezTo>
                  <a:pt x="5320491" y="969963"/>
                  <a:pt x="5321907" y="1005331"/>
                  <a:pt x="5307044" y="1063288"/>
                </a:cubicBezTo>
                <a:cubicBezTo>
                  <a:pt x="5313332" y="1111028"/>
                  <a:pt x="5317096" y="1110140"/>
                  <a:pt x="5303837" y="1157176"/>
                </a:cubicBezTo>
                <a:cubicBezTo>
                  <a:pt x="5301103" y="1192124"/>
                  <a:pt x="5301884" y="1197232"/>
                  <a:pt x="5286494" y="1210776"/>
                </a:cubicBezTo>
                <a:lnTo>
                  <a:pt x="5282463" y="1301993"/>
                </a:lnTo>
                <a:lnTo>
                  <a:pt x="5252235" y="1360879"/>
                </a:lnTo>
                <a:lnTo>
                  <a:pt x="5244497" y="1404045"/>
                </a:lnTo>
                <a:lnTo>
                  <a:pt x="5223823" y="1429568"/>
                </a:lnTo>
                <a:lnTo>
                  <a:pt x="5224851" y="1430305"/>
                </a:lnTo>
                <a:cubicBezTo>
                  <a:pt x="5226697" y="1432466"/>
                  <a:pt x="5214738" y="1459891"/>
                  <a:pt x="5212394" y="1463304"/>
                </a:cubicBezTo>
                <a:cubicBezTo>
                  <a:pt x="5209912" y="1477394"/>
                  <a:pt x="5213027" y="1501295"/>
                  <a:pt x="5209958" y="1514846"/>
                </a:cubicBezTo>
                <a:lnTo>
                  <a:pt x="5206417" y="1519731"/>
                </a:lnTo>
                <a:lnTo>
                  <a:pt x="5206640" y="1519929"/>
                </a:lnTo>
                <a:cubicBezTo>
                  <a:pt x="5206490" y="1521210"/>
                  <a:pt x="5209710" y="1543635"/>
                  <a:pt x="5207632" y="1546022"/>
                </a:cubicBezTo>
                <a:lnTo>
                  <a:pt x="5212030" y="1578752"/>
                </a:lnTo>
                <a:cubicBezTo>
                  <a:pt x="5206147" y="1605585"/>
                  <a:pt x="5226381" y="1622803"/>
                  <a:pt x="5203533" y="1647555"/>
                </a:cubicBezTo>
                <a:cubicBezTo>
                  <a:pt x="5198128" y="1672675"/>
                  <a:pt x="5203213" y="1694404"/>
                  <a:pt x="5190877" y="1715685"/>
                </a:cubicBezTo>
                <a:cubicBezTo>
                  <a:pt x="5196815" y="1724301"/>
                  <a:pt x="5198098" y="1732435"/>
                  <a:pt x="5184235" y="1740358"/>
                </a:cubicBezTo>
                <a:cubicBezTo>
                  <a:pt x="5182625" y="1763793"/>
                  <a:pt x="5198368" y="1769422"/>
                  <a:pt x="5181475" y="1784314"/>
                </a:cubicBezTo>
                <a:cubicBezTo>
                  <a:pt x="5205987" y="1797417"/>
                  <a:pt x="5195246" y="1798221"/>
                  <a:pt x="5185845" y="1804434"/>
                </a:cubicBezTo>
                <a:lnTo>
                  <a:pt x="5185068" y="1805316"/>
                </a:lnTo>
                <a:lnTo>
                  <a:pt x="5188593" y="1807109"/>
                </a:lnTo>
                <a:lnTo>
                  <a:pt x="5185920" y="1821003"/>
                </a:lnTo>
                <a:lnTo>
                  <a:pt x="5183543" y="1824832"/>
                </a:lnTo>
                <a:cubicBezTo>
                  <a:pt x="5182284" y="1827468"/>
                  <a:pt x="5181937" y="1829219"/>
                  <a:pt x="5182235" y="1830429"/>
                </a:cubicBezTo>
                <a:lnTo>
                  <a:pt x="5182525" y="1830569"/>
                </a:lnTo>
                <a:lnTo>
                  <a:pt x="5180663" y="1835810"/>
                </a:lnTo>
                <a:cubicBezTo>
                  <a:pt x="5176779" y="1844665"/>
                  <a:pt x="5172297" y="1853278"/>
                  <a:pt x="5167452" y="1861483"/>
                </a:cubicBezTo>
                <a:cubicBezTo>
                  <a:pt x="5179827" y="1866643"/>
                  <a:pt x="5166788" y="1884999"/>
                  <a:pt x="5174266" y="1892417"/>
                </a:cubicBezTo>
                <a:lnTo>
                  <a:pt x="5189262" y="1895114"/>
                </a:lnTo>
                <a:lnTo>
                  <a:pt x="5187100" y="1899379"/>
                </a:lnTo>
                <a:lnTo>
                  <a:pt x="5180471" y="1907867"/>
                </a:lnTo>
                <a:cubicBezTo>
                  <a:pt x="5179609" y="1909162"/>
                  <a:pt x="5179647" y="1909994"/>
                  <a:pt x="5181361" y="1910265"/>
                </a:cubicBezTo>
                <a:cubicBezTo>
                  <a:pt x="5180995" y="1914884"/>
                  <a:pt x="5177893" y="1930292"/>
                  <a:pt x="5178268" y="1935584"/>
                </a:cubicBezTo>
                <a:lnTo>
                  <a:pt x="5183619" y="1942021"/>
                </a:lnTo>
                <a:lnTo>
                  <a:pt x="5184480" y="1945112"/>
                </a:lnTo>
                <a:lnTo>
                  <a:pt x="5172776" y="1961162"/>
                </a:lnTo>
                <a:lnTo>
                  <a:pt x="5168513" y="1969445"/>
                </a:lnTo>
                <a:lnTo>
                  <a:pt x="5126597" y="2024270"/>
                </a:lnTo>
                <a:lnTo>
                  <a:pt x="5119528" y="2107942"/>
                </a:lnTo>
                <a:cubicBezTo>
                  <a:pt x="5089290" y="2138038"/>
                  <a:pt x="5110415" y="2159228"/>
                  <a:pt x="5110356" y="2193455"/>
                </a:cubicBezTo>
                <a:cubicBezTo>
                  <a:pt x="5101302" y="2220953"/>
                  <a:pt x="5110381" y="2224200"/>
                  <a:pt x="5104992" y="2260088"/>
                </a:cubicBezTo>
                <a:cubicBezTo>
                  <a:pt x="5096504" y="2291744"/>
                  <a:pt x="5078225" y="2299003"/>
                  <a:pt x="5059439" y="2335735"/>
                </a:cubicBezTo>
                <a:cubicBezTo>
                  <a:pt x="5029465" y="2329020"/>
                  <a:pt x="5058046" y="2407546"/>
                  <a:pt x="5022061" y="2408995"/>
                </a:cubicBezTo>
                <a:cubicBezTo>
                  <a:pt x="5023289" y="2413465"/>
                  <a:pt x="5019654" y="2441580"/>
                  <a:pt x="5022253" y="2445869"/>
                </a:cubicBezTo>
                <a:cubicBezTo>
                  <a:pt x="5022440" y="2449625"/>
                  <a:pt x="5011241" y="2492743"/>
                  <a:pt x="5011426" y="2496499"/>
                </a:cubicBezTo>
                <a:lnTo>
                  <a:pt x="4994224" y="2549900"/>
                </a:lnTo>
                <a:cubicBezTo>
                  <a:pt x="4992353" y="2564757"/>
                  <a:pt x="4998952" y="2582253"/>
                  <a:pt x="4995245" y="2596456"/>
                </a:cubicBezTo>
                <a:lnTo>
                  <a:pt x="4988570" y="2606088"/>
                </a:lnTo>
                <a:cubicBezTo>
                  <a:pt x="4988504" y="2615842"/>
                  <a:pt x="4988436" y="2625597"/>
                  <a:pt x="4988371" y="2635351"/>
                </a:cubicBezTo>
                <a:lnTo>
                  <a:pt x="4983212" y="2665666"/>
                </a:lnTo>
                <a:lnTo>
                  <a:pt x="4968234" y="2715895"/>
                </a:lnTo>
                <a:lnTo>
                  <a:pt x="4975888" y="2725052"/>
                </a:lnTo>
                <a:lnTo>
                  <a:pt x="4980195" y="2726489"/>
                </a:lnTo>
                <a:lnTo>
                  <a:pt x="4976218" y="2740278"/>
                </a:lnTo>
                <a:lnTo>
                  <a:pt x="4980571" y="2751112"/>
                </a:lnTo>
                <a:lnTo>
                  <a:pt x="4973893" y="2760208"/>
                </a:lnTo>
                <a:lnTo>
                  <a:pt x="4979005" y="2790136"/>
                </a:lnTo>
                <a:lnTo>
                  <a:pt x="4986137" y="2804183"/>
                </a:lnTo>
                <a:cubicBezTo>
                  <a:pt x="4986150" y="2811409"/>
                  <a:pt x="4986162" y="2818634"/>
                  <a:pt x="4986175" y="2825860"/>
                </a:cubicBezTo>
                <a:cubicBezTo>
                  <a:pt x="4987474" y="2843788"/>
                  <a:pt x="4992871" y="2886513"/>
                  <a:pt x="4993936" y="2911749"/>
                </a:cubicBezTo>
                <a:cubicBezTo>
                  <a:pt x="4993313" y="2946689"/>
                  <a:pt x="4980300" y="2954448"/>
                  <a:pt x="4992563" y="2977278"/>
                </a:cubicBezTo>
                <a:cubicBezTo>
                  <a:pt x="4985688" y="2983455"/>
                  <a:pt x="4982051" y="2987749"/>
                  <a:pt x="4980516" y="2991092"/>
                </a:cubicBezTo>
                <a:cubicBezTo>
                  <a:pt x="4975910" y="3001119"/>
                  <a:pt x="4990216" y="3002537"/>
                  <a:pt x="4992801" y="3020247"/>
                </a:cubicBezTo>
                <a:cubicBezTo>
                  <a:pt x="4998517" y="3032637"/>
                  <a:pt x="5013148" y="3051512"/>
                  <a:pt x="5014805" y="3065434"/>
                </a:cubicBezTo>
                <a:cubicBezTo>
                  <a:pt x="4998836" y="3057428"/>
                  <a:pt x="5016840" y="3105196"/>
                  <a:pt x="5002733" y="3103777"/>
                </a:cubicBezTo>
                <a:cubicBezTo>
                  <a:pt x="5022381" y="3124610"/>
                  <a:pt x="4997365" y="3128169"/>
                  <a:pt x="5002941" y="3151828"/>
                </a:cubicBezTo>
                <a:cubicBezTo>
                  <a:pt x="5010264" y="3163902"/>
                  <a:pt x="5011356" y="3171780"/>
                  <a:pt x="5002883" y="3180546"/>
                </a:cubicBezTo>
                <a:cubicBezTo>
                  <a:pt x="5038586" y="3236545"/>
                  <a:pt x="5003723" y="3210316"/>
                  <a:pt x="5016711" y="3258677"/>
                </a:cubicBezTo>
                <a:lnTo>
                  <a:pt x="5017918" y="3262610"/>
                </a:lnTo>
                <a:lnTo>
                  <a:pt x="5011672" y="3277179"/>
                </a:lnTo>
                <a:lnTo>
                  <a:pt x="5009344" y="3278130"/>
                </a:lnTo>
                <a:lnTo>
                  <a:pt x="5026770" y="3325671"/>
                </a:lnTo>
                <a:lnTo>
                  <a:pt x="5024571" y="3332072"/>
                </a:lnTo>
                <a:lnTo>
                  <a:pt x="5041705" y="3362948"/>
                </a:lnTo>
                <a:lnTo>
                  <a:pt x="5047477" y="3378959"/>
                </a:lnTo>
                <a:lnTo>
                  <a:pt x="5060758" y="3407057"/>
                </a:lnTo>
                <a:lnTo>
                  <a:pt x="5058968" y="3409825"/>
                </a:lnTo>
                <a:lnTo>
                  <a:pt x="5062667" y="3415218"/>
                </a:lnTo>
                <a:lnTo>
                  <a:pt x="5060928" y="3419880"/>
                </a:lnTo>
                <a:lnTo>
                  <a:pt x="5062923" y="3424545"/>
                </a:lnTo>
                <a:cubicBezTo>
                  <a:pt x="5063537" y="3433967"/>
                  <a:pt x="5063494" y="3466028"/>
                  <a:pt x="5064623" y="3476412"/>
                </a:cubicBezTo>
                <a:lnTo>
                  <a:pt x="5069684" y="3486850"/>
                </a:lnTo>
                <a:lnTo>
                  <a:pt x="5063339" y="3496391"/>
                </a:lnTo>
                <a:lnTo>
                  <a:pt x="5070139" y="3531201"/>
                </a:lnTo>
                <a:lnTo>
                  <a:pt x="5079896" y="3542019"/>
                </a:lnTo>
                <a:lnTo>
                  <a:pt x="5087540" y="3552249"/>
                </a:lnTo>
                <a:lnTo>
                  <a:pt x="5087902" y="3553678"/>
                </a:lnTo>
                <a:lnTo>
                  <a:pt x="5091509" y="3568021"/>
                </a:lnTo>
                <a:lnTo>
                  <a:pt x="5091934" y="3569719"/>
                </a:lnTo>
                <a:lnTo>
                  <a:pt x="5089362" y="3586412"/>
                </a:lnTo>
                <a:lnTo>
                  <a:pt x="5092358" y="3597336"/>
                </a:lnTo>
                <a:lnTo>
                  <a:pt x="5084254" y="3606007"/>
                </a:lnTo>
                <a:cubicBezTo>
                  <a:pt x="5084262" y="3617747"/>
                  <a:pt x="5084273" y="3629488"/>
                  <a:pt x="5084281" y="3641228"/>
                </a:cubicBezTo>
                <a:lnTo>
                  <a:pt x="5091848" y="3653088"/>
                </a:lnTo>
                <a:lnTo>
                  <a:pt x="5097436" y="3664114"/>
                </a:lnTo>
                <a:cubicBezTo>
                  <a:pt x="5097463" y="3664599"/>
                  <a:pt x="5097491" y="3665084"/>
                  <a:pt x="5097518" y="3665569"/>
                </a:cubicBezTo>
                <a:cubicBezTo>
                  <a:pt x="5097915" y="3672776"/>
                  <a:pt x="5096966" y="3688591"/>
                  <a:pt x="5099829" y="3707357"/>
                </a:cubicBezTo>
                <a:cubicBezTo>
                  <a:pt x="5100505" y="3724716"/>
                  <a:pt x="5118078" y="3760234"/>
                  <a:pt x="5114696" y="3778166"/>
                </a:cubicBezTo>
                <a:cubicBezTo>
                  <a:pt x="5141627" y="3845122"/>
                  <a:pt x="5125427" y="3821305"/>
                  <a:pt x="5135379" y="3878222"/>
                </a:cubicBezTo>
                <a:cubicBezTo>
                  <a:pt x="5161519" y="3905047"/>
                  <a:pt x="5125417" y="4015047"/>
                  <a:pt x="5130138" y="4048117"/>
                </a:cubicBezTo>
                <a:cubicBezTo>
                  <a:pt x="5081804" y="4192084"/>
                  <a:pt x="5096262" y="4158987"/>
                  <a:pt x="5090040" y="4219510"/>
                </a:cubicBezTo>
                <a:cubicBezTo>
                  <a:pt x="5104553" y="4280033"/>
                  <a:pt x="5065380" y="4345686"/>
                  <a:pt x="5092812" y="4411258"/>
                </a:cubicBezTo>
                <a:cubicBezTo>
                  <a:pt x="5090630" y="4437329"/>
                  <a:pt x="5083878" y="4473140"/>
                  <a:pt x="5084599" y="4488531"/>
                </a:cubicBezTo>
                <a:cubicBezTo>
                  <a:pt x="5084423" y="4505410"/>
                  <a:pt x="5084248" y="4522289"/>
                  <a:pt x="5084072" y="4539168"/>
                </a:cubicBezTo>
                <a:cubicBezTo>
                  <a:pt x="5072114" y="4567830"/>
                  <a:pt x="5064305" y="4588197"/>
                  <a:pt x="5068936" y="4625153"/>
                </a:cubicBezTo>
                <a:cubicBezTo>
                  <a:pt x="5077433" y="4662889"/>
                  <a:pt x="5065899" y="4679357"/>
                  <a:pt x="5059114" y="4733115"/>
                </a:cubicBezTo>
                <a:cubicBezTo>
                  <a:pt x="5068687" y="4752352"/>
                  <a:pt x="5055370" y="4832308"/>
                  <a:pt x="5037209" y="4844323"/>
                </a:cubicBezTo>
                <a:cubicBezTo>
                  <a:pt x="5033444" y="4857054"/>
                  <a:pt x="5040194" y="4871554"/>
                  <a:pt x="5020638" y="4877992"/>
                </a:cubicBezTo>
                <a:cubicBezTo>
                  <a:pt x="4997151" y="4888353"/>
                  <a:pt x="5034418" y="4931200"/>
                  <a:pt x="5006413" y="4925805"/>
                </a:cubicBezTo>
                <a:cubicBezTo>
                  <a:pt x="5031964" y="4956261"/>
                  <a:pt x="4982840" y="4982633"/>
                  <a:pt x="4971037" y="5009272"/>
                </a:cubicBezTo>
                <a:cubicBezTo>
                  <a:pt x="4973259" y="5034036"/>
                  <a:pt x="4968375" y="5053859"/>
                  <a:pt x="4963105" y="5111369"/>
                </a:cubicBezTo>
                <a:cubicBezTo>
                  <a:pt x="4973224" y="5141336"/>
                  <a:pt x="4937413" y="5161742"/>
                  <a:pt x="4976341" y="5210876"/>
                </a:cubicBezTo>
                <a:cubicBezTo>
                  <a:pt x="4972455" y="5212581"/>
                  <a:pt x="4977054" y="5227501"/>
                  <a:pt x="4980617" y="5269726"/>
                </a:cubicBezTo>
                <a:cubicBezTo>
                  <a:pt x="4984182" y="5311951"/>
                  <a:pt x="4990390" y="5400671"/>
                  <a:pt x="4997733" y="5464225"/>
                </a:cubicBezTo>
                <a:cubicBezTo>
                  <a:pt x="5001765" y="5536542"/>
                  <a:pt x="4990225" y="5517959"/>
                  <a:pt x="5001400" y="5594585"/>
                </a:cubicBezTo>
                <a:cubicBezTo>
                  <a:pt x="4999908" y="5619318"/>
                  <a:pt x="4974042" y="5647975"/>
                  <a:pt x="4983700" y="5667896"/>
                </a:cubicBezTo>
                <a:cubicBezTo>
                  <a:pt x="4976834" y="5696311"/>
                  <a:pt x="4975579" y="5738356"/>
                  <a:pt x="4968506" y="5769225"/>
                </a:cubicBezTo>
                <a:cubicBezTo>
                  <a:pt x="4968926" y="5787258"/>
                  <a:pt x="4969344" y="5805291"/>
                  <a:pt x="4969765" y="5823324"/>
                </a:cubicBezTo>
                <a:cubicBezTo>
                  <a:pt x="4966122" y="5853058"/>
                  <a:pt x="4965608" y="5838948"/>
                  <a:pt x="4966129" y="5862699"/>
                </a:cubicBezTo>
                <a:lnTo>
                  <a:pt x="4970695" y="5906467"/>
                </a:lnTo>
                <a:lnTo>
                  <a:pt x="4991568" y="5939847"/>
                </a:lnTo>
                <a:cubicBezTo>
                  <a:pt x="4998848" y="5955713"/>
                  <a:pt x="4974731" y="5940131"/>
                  <a:pt x="4986815" y="5973994"/>
                </a:cubicBezTo>
                <a:cubicBezTo>
                  <a:pt x="4961187" y="5997051"/>
                  <a:pt x="4983444" y="6032039"/>
                  <a:pt x="4987776" y="6089693"/>
                </a:cubicBezTo>
                <a:lnTo>
                  <a:pt x="4991621" y="6224938"/>
                </a:lnTo>
                <a:cubicBezTo>
                  <a:pt x="4988442" y="6270972"/>
                  <a:pt x="5008962" y="6317522"/>
                  <a:pt x="5017157" y="6370251"/>
                </a:cubicBezTo>
                <a:cubicBezTo>
                  <a:pt x="5025353" y="6422980"/>
                  <a:pt x="5039938" y="6490855"/>
                  <a:pt x="5040797" y="6541313"/>
                </a:cubicBezTo>
                <a:cubicBezTo>
                  <a:pt x="5039898" y="6576319"/>
                  <a:pt x="5031912" y="6591883"/>
                  <a:pt x="5045375" y="6640957"/>
                </a:cubicBezTo>
                <a:cubicBezTo>
                  <a:pt x="5057505" y="6669536"/>
                  <a:pt x="5052276" y="6675394"/>
                  <a:pt x="5058442" y="6705297"/>
                </a:cubicBezTo>
                <a:cubicBezTo>
                  <a:pt x="5057367" y="6727133"/>
                  <a:pt x="5067901" y="6732087"/>
                  <a:pt x="5071125" y="6759582"/>
                </a:cubicBezTo>
                <a:cubicBezTo>
                  <a:pt x="5055614" y="6796071"/>
                  <a:pt x="5051656" y="6769544"/>
                  <a:pt x="5069172" y="6817746"/>
                </a:cubicBezTo>
                <a:cubicBezTo>
                  <a:pt x="5060956" y="6828354"/>
                  <a:pt x="5064525" y="6836369"/>
                  <a:pt x="5072322" y="6843646"/>
                </a:cubicBezTo>
                <a:lnTo>
                  <a:pt x="5091388" y="6857998"/>
                </a:lnTo>
                <a:lnTo>
                  <a:pt x="6096000" y="6857998"/>
                </a:lnTo>
                <a:lnTo>
                  <a:pt x="6096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rgbClr val="82766A">
              <a:alpha val="1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952A46B-A1A3-A771-02FB-73F186AA171B}"/>
              </a:ext>
            </a:extLst>
          </p:cNvPr>
          <p:cNvSpPr txBox="1"/>
          <p:nvPr/>
        </p:nvSpPr>
        <p:spPr>
          <a:xfrm rot="5400000">
            <a:off x="5423874" y="-3125540"/>
            <a:ext cx="861774" cy="6853736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r>
              <a:rPr lang="en-GB" sz="4400" b="1" dirty="0">
                <a:solidFill>
                  <a:srgbClr val="0070C0"/>
                </a:solidFill>
              </a:rPr>
              <a:t>Case Study 1 – Interventions 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1E480991-D69F-1365-8A17-CB709988A74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256"/>
          <a:stretch/>
        </p:blipFill>
        <p:spPr bwMode="auto">
          <a:xfrm>
            <a:off x="4029689" y="811255"/>
            <a:ext cx="7458408" cy="5142721"/>
          </a:xfrm>
          <a:prstGeom prst="rect">
            <a:avLst/>
          </a:prstGeom>
          <a:noFill/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8E8E42A9-52F8-1D1B-EA96-8EEB59996AB5}"/>
              </a:ext>
            </a:extLst>
          </p:cNvPr>
          <p:cNvSpPr txBox="1"/>
          <p:nvPr/>
        </p:nvSpPr>
        <p:spPr>
          <a:xfrm>
            <a:off x="0" y="3905552"/>
            <a:ext cx="306512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Electric boilers in the UK Chemical Industry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1A4DCDB-FF1C-3E3D-2A9B-E90CDBF35F2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9992" t="50685"/>
          <a:stretch/>
        </p:blipFill>
        <p:spPr>
          <a:xfrm>
            <a:off x="78319" y="1782995"/>
            <a:ext cx="3143418" cy="2067074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C9ADA14B-45EB-8ACD-E6CC-62E2260B6FFF}"/>
              </a:ext>
            </a:extLst>
          </p:cNvPr>
          <p:cNvSpPr txBox="1"/>
          <p:nvPr/>
        </p:nvSpPr>
        <p:spPr>
          <a:xfrm rot="5400000">
            <a:off x="7414690" y="2018280"/>
            <a:ext cx="553998" cy="8939904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>
            <a:defPPr>
              <a:defRPr lang="en-US"/>
            </a:defPPr>
            <a:lvl1pPr algn="ctr">
              <a:defRPr sz="2400"/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en-GB" dirty="0">
                <a:solidFill>
                  <a:schemeClr val="accent1"/>
                </a:solidFill>
              </a:rPr>
              <a:t>Robust Interventions create certainty…</a:t>
            </a:r>
          </a:p>
        </p:txBody>
      </p:sp>
    </p:spTree>
    <p:extLst>
      <p:ext uri="{BB962C8B-B14F-4D97-AF65-F5344CB8AC3E}">
        <p14:creationId xmlns:p14="http://schemas.microsoft.com/office/powerpoint/2010/main" val="318078280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7" name="Rectangle 26">
            <a:extLst>
              <a:ext uri="{FF2B5EF4-FFF2-40B4-BE49-F238E27FC236}">
                <a16:creationId xmlns:a16="http://schemas.microsoft.com/office/drawing/2014/main" id="{131BAD53-4E89-4F62-BBB7-26359763ED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Freeform: Shape 28">
            <a:extLst>
              <a:ext uri="{FF2B5EF4-FFF2-40B4-BE49-F238E27FC236}">
                <a16:creationId xmlns:a16="http://schemas.microsoft.com/office/drawing/2014/main" id="{62756DA2-40EB-4C6F-B962-5822FFB54FB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5653438" cy="6858000"/>
          </a:xfrm>
          <a:custGeom>
            <a:avLst/>
            <a:gdLst>
              <a:gd name="connsiteX0" fmla="*/ 0 w 6096000"/>
              <a:gd name="connsiteY0" fmla="*/ 0 h 6858000"/>
              <a:gd name="connsiteX1" fmla="*/ 5567517 w 6096000"/>
              <a:gd name="connsiteY1" fmla="*/ 0 h 6858000"/>
              <a:gd name="connsiteX2" fmla="*/ 5566938 w 6096000"/>
              <a:gd name="connsiteY2" fmla="*/ 1705 h 6858000"/>
              <a:gd name="connsiteX3" fmla="*/ 5551594 w 6096000"/>
              <a:gd name="connsiteY3" fmla="*/ 17287 h 6858000"/>
              <a:gd name="connsiteX4" fmla="*/ 5545641 w 6096000"/>
              <a:gd name="connsiteY4" fmla="*/ 130336 h 6858000"/>
              <a:gd name="connsiteX5" fmla="*/ 5538289 w 6096000"/>
              <a:gd name="connsiteY5" fmla="*/ 187093 h 6858000"/>
              <a:gd name="connsiteX6" fmla="*/ 5545790 w 6096000"/>
              <a:gd name="connsiteY6" fmla="*/ 265704 h 6858000"/>
              <a:gd name="connsiteX7" fmla="*/ 5542313 w 6096000"/>
              <a:gd name="connsiteY7" fmla="*/ 354566 h 6858000"/>
              <a:gd name="connsiteX8" fmla="*/ 5524126 w 6096000"/>
              <a:gd name="connsiteY8" fmla="*/ 472000 h 6858000"/>
              <a:gd name="connsiteX9" fmla="*/ 5522170 w 6096000"/>
              <a:gd name="connsiteY9" fmla="*/ 473782 h 6858000"/>
              <a:gd name="connsiteX10" fmla="*/ 5521798 w 6096000"/>
              <a:gd name="connsiteY10" fmla="*/ 491380 h 6858000"/>
              <a:gd name="connsiteX11" fmla="*/ 5536419 w 6096000"/>
              <a:gd name="connsiteY11" fmla="*/ 531675 h 6858000"/>
              <a:gd name="connsiteX12" fmla="*/ 5533435 w 6096000"/>
              <a:gd name="connsiteY12" fmla="*/ 536015 h 6858000"/>
              <a:gd name="connsiteX13" fmla="*/ 5538088 w 6096000"/>
              <a:gd name="connsiteY13" fmla="*/ 572092 h 6858000"/>
              <a:gd name="connsiteX14" fmla="*/ 5536061 w 6096000"/>
              <a:gd name="connsiteY14" fmla="*/ 572511 h 6858000"/>
              <a:gd name="connsiteX15" fmla="*/ 5528218 w 6096000"/>
              <a:gd name="connsiteY15" fmla="*/ 582332 h 6858000"/>
              <a:gd name="connsiteX16" fmla="*/ 5518011 w 6096000"/>
              <a:gd name="connsiteY16" fmla="*/ 601285 h 6858000"/>
              <a:gd name="connsiteX17" fmla="*/ 5473174 w 6096000"/>
              <a:gd name="connsiteY17" fmla="*/ 681608 h 6858000"/>
              <a:gd name="connsiteX18" fmla="*/ 5472963 w 6096000"/>
              <a:gd name="connsiteY18" fmla="*/ 689151 h 6858000"/>
              <a:gd name="connsiteX19" fmla="*/ 5472485 w 6096000"/>
              <a:gd name="connsiteY19" fmla="*/ 689289 h 6858000"/>
              <a:gd name="connsiteX20" fmla="*/ 5471326 w 6096000"/>
              <a:gd name="connsiteY20" fmla="*/ 697222 h 6858000"/>
              <a:gd name="connsiteX21" fmla="*/ 5472164 w 6096000"/>
              <a:gd name="connsiteY21" fmla="*/ 717531 h 6858000"/>
              <a:gd name="connsiteX22" fmla="*/ 5468891 w 6096000"/>
              <a:gd name="connsiteY22" fmla="*/ 722494 h 6858000"/>
              <a:gd name="connsiteX23" fmla="*/ 5463081 w 6096000"/>
              <a:gd name="connsiteY23" fmla="*/ 724368 h 6858000"/>
              <a:gd name="connsiteX24" fmla="*/ 5446981 w 6096000"/>
              <a:gd name="connsiteY24" fmla="*/ 752692 h 6858000"/>
              <a:gd name="connsiteX25" fmla="*/ 5417190 w 6096000"/>
              <a:gd name="connsiteY25" fmla="*/ 816346 h 6858000"/>
              <a:gd name="connsiteX26" fmla="*/ 5388958 w 6096000"/>
              <a:gd name="connsiteY26" fmla="*/ 889417 h 6858000"/>
              <a:gd name="connsiteX27" fmla="*/ 5307044 w 6096000"/>
              <a:gd name="connsiteY27" fmla="*/ 1063288 h 6858000"/>
              <a:gd name="connsiteX28" fmla="*/ 5303837 w 6096000"/>
              <a:gd name="connsiteY28" fmla="*/ 1157176 h 6858000"/>
              <a:gd name="connsiteX29" fmla="*/ 5286494 w 6096000"/>
              <a:gd name="connsiteY29" fmla="*/ 1210776 h 6858000"/>
              <a:gd name="connsiteX30" fmla="*/ 5282463 w 6096000"/>
              <a:gd name="connsiteY30" fmla="*/ 1301993 h 6858000"/>
              <a:gd name="connsiteX31" fmla="*/ 5252235 w 6096000"/>
              <a:gd name="connsiteY31" fmla="*/ 1360879 h 6858000"/>
              <a:gd name="connsiteX32" fmla="*/ 5244497 w 6096000"/>
              <a:gd name="connsiteY32" fmla="*/ 1404045 h 6858000"/>
              <a:gd name="connsiteX33" fmla="*/ 5223823 w 6096000"/>
              <a:gd name="connsiteY33" fmla="*/ 1429568 h 6858000"/>
              <a:gd name="connsiteX34" fmla="*/ 5224851 w 6096000"/>
              <a:gd name="connsiteY34" fmla="*/ 1430305 h 6858000"/>
              <a:gd name="connsiteX35" fmla="*/ 5212394 w 6096000"/>
              <a:gd name="connsiteY35" fmla="*/ 1463304 h 6858000"/>
              <a:gd name="connsiteX36" fmla="*/ 5209958 w 6096000"/>
              <a:gd name="connsiteY36" fmla="*/ 1514846 h 6858000"/>
              <a:gd name="connsiteX37" fmla="*/ 5206417 w 6096000"/>
              <a:gd name="connsiteY37" fmla="*/ 1519731 h 6858000"/>
              <a:gd name="connsiteX38" fmla="*/ 5206640 w 6096000"/>
              <a:gd name="connsiteY38" fmla="*/ 1519929 h 6858000"/>
              <a:gd name="connsiteX39" fmla="*/ 5207632 w 6096000"/>
              <a:gd name="connsiteY39" fmla="*/ 1546022 h 6858000"/>
              <a:gd name="connsiteX40" fmla="*/ 5212030 w 6096000"/>
              <a:gd name="connsiteY40" fmla="*/ 1578752 h 6858000"/>
              <a:gd name="connsiteX41" fmla="*/ 5203533 w 6096000"/>
              <a:gd name="connsiteY41" fmla="*/ 1647555 h 6858000"/>
              <a:gd name="connsiteX42" fmla="*/ 5190877 w 6096000"/>
              <a:gd name="connsiteY42" fmla="*/ 1715685 h 6858000"/>
              <a:gd name="connsiteX43" fmla="*/ 5184235 w 6096000"/>
              <a:gd name="connsiteY43" fmla="*/ 1740358 h 6858000"/>
              <a:gd name="connsiteX44" fmla="*/ 5181475 w 6096000"/>
              <a:gd name="connsiteY44" fmla="*/ 1784314 h 6858000"/>
              <a:gd name="connsiteX45" fmla="*/ 5185845 w 6096000"/>
              <a:gd name="connsiteY45" fmla="*/ 1804434 h 6858000"/>
              <a:gd name="connsiteX46" fmla="*/ 5185068 w 6096000"/>
              <a:gd name="connsiteY46" fmla="*/ 1805316 h 6858000"/>
              <a:gd name="connsiteX47" fmla="*/ 5188593 w 6096000"/>
              <a:gd name="connsiteY47" fmla="*/ 1807109 h 6858000"/>
              <a:gd name="connsiteX48" fmla="*/ 5185920 w 6096000"/>
              <a:gd name="connsiteY48" fmla="*/ 1821003 h 6858000"/>
              <a:gd name="connsiteX49" fmla="*/ 5183543 w 6096000"/>
              <a:gd name="connsiteY49" fmla="*/ 1824832 h 6858000"/>
              <a:gd name="connsiteX50" fmla="*/ 5182235 w 6096000"/>
              <a:gd name="connsiteY50" fmla="*/ 1830429 h 6858000"/>
              <a:gd name="connsiteX51" fmla="*/ 5182525 w 6096000"/>
              <a:gd name="connsiteY51" fmla="*/ 1830569 h 6858000"/>
              <a:gd name="connsiteX52" fmla="*/ 5180663 w 6096000"/>
              <a:gd name="connsiteY52" fmla="*/ 1835810 h 6858000"/>
              <a:gd name="connsiteX53" fmla="*/ 5167452 w 6096000"/>
              <a:gd name="connsiteY53" fmla="*/ 1861483 h 6858000"/>
              <a:gd name="connsiteX54" fmla="*/ 5174266 w 6096000"/>
              <a:gd name="connsiteY54" fmla="*/ 1892417 h 6858000"/>
              <a:gd name="connsiteX55" fmla="*/ 5189262 w 6096000"/>
              <a:gd name="connsiteY55" fmla="*/ 1895114 h 6858000"/>
              <a:gd name="connsiteX56" fmla="*/ 5187100 w 6096000"/>
              <a:gd name="connsiteY56" fmla="*/ 1899379 h 6858000"/>
              <a:gd name="connsiteX57" fmla="*/ 5180471 w 6096000"/>
              <a:gd name="connsiteY57" fmla="*/ 1907867 h 6858000"/>
              <a:gd name="connsiteX58" fmla="*/ 5181361 w 6096000"/>
              <a:gd name="connsiteY58" fmla="*/ 1910265 h 6858000"/>
              <a:gd name="connsiteX59" fmla="*/ 5178268 w 6096000"/>
              <a:gd name="connsiteY59" fmla="*/ 1935584 h 6858000"/>
              <a:gd name="connsiteX60" fmla="*/ 5183619 w 6096000"/>
              <a:gd name="connsiteY60" fmla="*/ 1942021 h 6858000"/>
              <a:gd name="connsiteX61" fmla="*/ 5184480 w 6096000"/>
              <a:gd name="connsiteY61" fmla="*/ 1945112 h 6858000"/>
              <a:gd name="connsiteX62" fmla="*/ 5172776 w 6096000"/>
              <a:gd name="connsiteY62" fmla="*/ 1961162 h 6858000"/>
              <a:gd name="connsiteX63" fmla="*/ 5168513 w 6096000"/>
              <a:gd name="connsiteY63" fmla="*/ 1969445 h 6858000"/>
              <a:gd name="connsiteX64" fmla="*/ 5126597 w 6096000"/>
              <a:gd name="connsiteY64" fmla="*/ 2024270 h 6858000"/>
              <a:gd name="connsiteX65" fmla="*/ 5119528 w 6096000"/>
              <a:gd name="connsiteY65" fmla="*/ 2107942 h 6858000"/>
              <a:gd name="connsiteX66" fmla="*/ 5110356 w 6096000"/>
              <a:gd name="connsiteY66" fmla="*/ 2193455 h 6858000"/>
              <a:gd name="connsiteX67" fmla="*/ 5104992 w 6096000"/>
              <a:gd name="connsiteY67" fmla="*/ 2260088 h 6858000"/>
              <a:gd name="connsiteX68" fmla="*/ 5059439 w 6096000"/>
              <a:gd name="connsiteY68" fmla="*/ 2335735 h 6858000"/>
              <a:gd name="connsiteX69" fmla="*/ 5022061 w 6096000"/>
              <a:gd name="connsiteY69" fmla="*/ 2408995 h 6858000"/>
              <a:gd name="connsiteX70" fmla="*/ 5022253 w 6096000"/>
              <a:gd name="connsiteY70" fmla="*/ 2445869 h 6858000"/>
              <a:gd name="connsiteX71" fmla="*/ 5011426 w 6096000"/>
              <a:gd name="connsiteY71" fmla="*/ 2496499 h 6858000"/>
              <a:gd name="connsiteX72" fmla="*/ 4994224 w 6096000"/>
              <a:gd name="connsiteY72" fmla="*/ 2549900 h 6858000"/>
              <a:gd name="connsiteX73" fmla="*/ 4995245 w 6096000"/>
              <a:gd name="connsiteY73" fmla="*/ 2596456 h 6858000"/>
              <a:gd name="connsiteX74" fmla="*/ 4988570 w 6096000"/>
              <a:gd name="connsiteY74" fmla="*/ 2606088 h 6858000"/>
              <a:gd name="connsiteX75" fmla="*/ 4988371 w 6096000"/>
              <a:gd name="connsiteY75" fmla="*/ 2635351 h 6858000"/>
              <a:gd name="connsiteX76" fmla="*/ 4983212 w 6096000"/>
              <a:gd name="connsiteY76" fmla="*/ 2665666 h 6858000"/>
              <a:gd name="connsiteX77" fmla="*/ 4968234 w 6096000"/>
              <a:gd name="connsiteY77" fmla="*/ 2715895 h 6858000"/>
              <a:gd name="connsiteX78" fmla="*/ 4975888 w 6096000"/>
              <a:gd name="connsiteY78" fmla="*/ 2725052 h 6858000"/>
              <a:gd name="connsiteX79" fmla="*/ 4980195 w 6096000"/>
              <a:gd name="connsiteY79" fmla="*/ 2726489 h 6858000"/>
              <a:gd name="connsiteX80" fmla="*/ 4976218 w 6096000"/>
              <a:gd name="connsiteY80" fmla="*/ 2740278 h 6858000"/>
              <a:gd name="connsiteX81" fmla="*/ 4980571 w 6096000"/>
              <a:gd name="connsiteY81" fmla="*/ 2751112 h 6858000"/>
              <a:gd name="connsiteX82" fmla="*/ 4973893 w 6096000"/>
              <a:gd name="connsiteY82" fmla="*/ 2760208 h 6858000"/>
              <a:gd name="connsiteX83" fmla="*/ 4979005 w 6096000"/>
              <a:gd name="connsiteY83" fmla="*/ 2790136 h 6858000"/>
              <a:gd name="connsiteX84" fmla="*/ 4986137 w 6096000"/>
              <a:gd name="connsiteY84" fmla="*/ 2804183 h 6858000"/>
              <a:gd name="connsiteX85" fmla="*/ 4986175 w 6096000"/>
              <a:gd name="connsiteY85" fmla="*/ 2825860 h 6858000"/>
              <a:gd name="connsiteX86" fmla="*/ 4993936 w 6096000"/>
              <a:gd name="connsiteY86" fmla="*/ 2911749 h 6858000"/>
              <a:gd name="connsiteX87" fmla="*/ 4992563 w 6096000"/>
              <a:gd name="connsiteY87" fmla="*/ 2977278 h 6858000"/>
              <a:gd name="connsiteX88" fmla="*/ 4980516 w 6096000"/>
              <a:gd name="connsiteY88" fmla="*/ 2991092 h 6858000"/>
              <a:gd name="connsiteX89" fmla="*/ 4992801 w 6096000"/>
              <a:gd name="connsiteY89" fmla="*/ 3020247 h 6858000"/>
              <a:gd name="connsiteX90" fmla="*/ 5014805 w 6096000"/>
              <a:gd name="connsiteY90" fmla="*/ 3065434 h 6858000"/>
              <a:gd name="connsiteX91" fmla="*/ 5002733 w 6096000"/>
              <a:gd name="connsiteY91" fmla="*/ 3103777 h 6858000"/>
              <a:gd name="connsiteX92" fmla="*/ 5002941 w 6096000"/>
              <a:gd name="connsiteY92" fmla="*/ 3151828 h 6858000"/>
              <a:gd name="connsiteX93" fmla="*/ 5002883 w 6096000"/>
              <a:gd name="connsiteY93" fmla="*/ 3180546 h 6858000"/>
              <a:gd name="connsiteX94" fmla="*/ 5016711 w 6096000"/>
              <a:gd name="connsiteY94" fmla="*/ 3258677 h 6858000"/>
              <a:gd name="connsiteX95" fmla="*/ 5017918 w 6096000"/>
              <a:gd name="connsiteY95" fmla="*/ 3262610 h 6858000"/>
              <a:gd name="connsiteX96" fmla="*/ 5011672 w 6096000"/>
              <a:gd name="connsiteY96" fmla="*/ 3277179 h 6858000"/>
              <a:gd name="connsiteX97" fmla="*/ 5009344 w 6096000"/>
              <a:gd name="connsiteY97" fmla="*/ 3278130 h 6858000"/>
              <a:gd name="connsiteX98" fmla="*/ 5026770 w 6096000"/>
              <a:gd name="connsiteY98" fmla="*/ 3325671 h 6858000"/>
              <a:gd name="connsiteX99" fmla="*/ 5024571 w 6096000"/>
              <a:gd name="connsiteY99" fmla="*/ 3332072 h 6858000"/>
              <a:gd name="connsiteX100" fmla="*/ 5041705 w 6096000"/>
              <a:gd name="connsiteY100" fmla="*/ 3362948 h 6858000"/>
              <a:gd name="connsiteX101" fmla="*/ 5047477 w 6096000"/>
              <a:gd name="connsiteY101" fmla="*/ 3378959 h 6858000"/>
              <a:gd name="connsiteX102" fmla="*/ 5060758 w 6096000"/>
              <a:gd name="connsiteY102" fmla="*/ 3407057 h 6858000"/>
              <a:gd name="connsiteX103" fmla="*/ 5058968 w 6096000"/>
              <a:gd name="connsiteY103" fmla="*/ 3409825 h 6858000"/>
              <a:gd name="connsiteX104" fmla="*/ 5062667 w 6096000"/>
              <a:gd name="connsiteY104" fmla="*/ 3415218 h 6858000"/>
              <a:gd name="connsiteX105" fmla="*/ 5060928 w 6096000"/>
              <a:gd name="connsiteY105" fmla="*/ 3419880 h 6858000"/>
              <a:gd name="connsiteX106" fmla="*/ 5062923 w 6096000"/>
              <a:gd name="connsiteY106" fmla="*/ 3424545 h 6858000"/>
              <a:gd name="connsiteX107" fmla="*/ 5064623 w 6096000"/>
              <a:gd name="connsiteY107" fmla="*/ 3476412 h 6858000"/>
              <a:gd name="connsiteX108" fmla="*/ 5069684 w 6096000"/>
              <a:gd name="connsiteY108" fmla="*/ 3486850 h 6858000"/>
              <a:gd name="connsiteX109" fmla="*/ 5063339 w 6096000"/>
              <a:gd name="connsiteY109" fmla="*/ 3496391 h 6858000"/>
              <a:gd name="connsiteX110" fmla="*/ 5070139 w 6096000"/>
              <a:gd name="connsiteY110" fmla="*/ 3531201 h 6858000"/>
              <a:gd name="connsiteX111" fmla="*/ 5079896 w 6096000"/>
              <a:gd name="connsiteY111" fmla="*/ 3542019 h 6858000"/>
              <a:gd name="connsiteX112" fmla="*/ 5087540 w 6096000"/>
              <a:gd name="connsiteY112" fmla="*/ 3552249 h 6858000"/>
              <a:gd name="connsiteX113" fmla="*/ 5087902 w 6096000"/>
              <a:gd name="connsiteY113" fmla="*/ 3553678 h 6858000"/>
              <a:gd name="connsiteX114" fmla="*/ 5091509 w 6096000"/>
              <a:gd name="connsiteY114" fmla="*/ 3568021 h 6858000"/>
              <a:gd name="connsiteX115" fmla="*/ 5091934 w 6096000"/>
              <a:gd name="connsiteY115" fmla="*/ 3569719 h 6858000"/>
              <a:gd name="connsiteX116" fmla="*/ 5089362 w 6096000"/>
              <a:gd name="connsiteY116" fmla="*/ 3586412 h 6858000"/>
              <a:gd name="connsiteX117" fmla="*/ 5092358 w 6096000"/>
              <a:gd name="connsiteY117" fmla="*/ 3597336 h 6858000"/>
              <a:gd name="connsiteX118" fmla="*/ 5084254 w 6096000"/>
              <a:gd name="connsiteY118" fmla="*/ 3606007 h 6858000"/>
              <a:gd name="connsiteX119" fmla="*/ 5084281 w 6096000"/>
              <a:gd name="connsiteY119" fmla="*/ 3641228 h 6858000"/>
              <a:gd name="connsiteX120" fmla="*/ 5091848 w 6096000"/>
              <a:gd name="connsiteY120" fmla="*/ 3653088 h 6858000"/>
              <a:gd name="connsiteX121" fmla="*/ 5097436 w 6096000"/>
              <a:gd name="connsiteY121" fmla="*/ 3664114 h 6858000"/>
              <a:gd name="connsiteX122" fmla="*/ 5097518 w 6096000"/>
              <a:gd name="connsiteY122" fmla="*/ 3665569 h 6858000"/>
              <a:gd name="connsiteX123" fmla="*/ 5099829 w 6096000"/>
              <a:gd name="connsiteY123" fmla="*/ 3707357 h 6858000"/>
              <a:gd name="connsiteX124" fmla="*/ 5114696 w 6096000"/>
              <a:gd name="connsiteY124" fmla="*/ 3778166 h 6858000"/>
              <a:gd name="connsiteX125" fmla="*/ 5135379 w 6096000"/>
              <a:gd name="connsiteY125" fmla="*/ 3878222 h 6858000"/>
              <a:gd name="connsiteX126" fmla="*/ 5130138 w 6096000"/>
              <a:gd name="connsiteY126" fmla="*/ 4048117 h 6858000"/>
              <a:gd name="connsiteX127" fmla="*/ 5090040 w 6096000"/>
              <a:gd name="connsiteY127" fmla="*/ 4219510 h 6858000"/>
              <a:gd name="connsiteX128" fmla="*/ 5092812 w 6096000"/>
              <a:gd name="connsiteY128" fmla="*/ 4411258 h 6858000"/>
              <a:gd name="connsiteX129" fmla="*/ 5084599 w 6096000"/>
              <a:gd name="connsiteY129" fmla="*/ 4488531 h 6858000"/>
              <a:gd name="connsiteX130" fmla="*/ 5084072 w 6096000"/>
              <a:gd name="connsiteY130" fmla="*/ 4539168 h 6858000"/>
              <a:gd name="connsiteX131" fmla="*/ 5068936 w 6096000"/>
              <a:gd name="connsiteY131" fmla="*/ 4625153 h 6858000"/>
              <a:gd name="connsiteX132" fmla="*/ 5059114 w 6096000"/>
              <a:gd name="connsiteY132" fmla="*/ 4733115 h 6858000"/>
              <a:gd name="connsiteX133" fmla="*/ 5037209 w 6096000"/>
              <a:gd name="connsiteY133" fmla="*/ 4844323 h 6858000"/>
              <a:gd name="connsiteX134" fmla="*/ 5020638 w 6096000"/>
              <a:gd name="connsiteY134" fmla="*/ 4877992 h 6858000"/>
              <a:gd name="connsiteX135" fmla="*/ 5006413 w 6096000"/>
              <a:gd name="connsiteY135" fmla="*/ 4925805 h 6858000"/>
              <a:gd name="connsiteX136" fmla="*/ 4971037 w 6096000"/>
              <a:gd name="connsiteY136" fmla="*/ 5009272 h 6858000"/>
              <a:gd name="connsiteX137" fmla="*/ 4963105 w 6096000"/>
              <a:gd name="connsiteY137" fmla="*/ 5111369 h 6858000"/>
              <a:gd name="connsiteX138" fmla="*/ 4976341 w 6096000"/>
              <a:gd name="connsiteY138" fmla="*/ 5210876 h 6858000"/>
              <a:gd name="connsiteX139" fmla="*/ 4980617 w 6096000"/>
              <a:gd name="connsiteY139" fmla="*/ 5269726 h 6858000"/>
              <a:gd name="connsiteX140" fmla="*/ 4997733 w 6096000"/>
              <a:gd name="connsiteY140" fmla="*/ 5464225 h 6858000"/>
              <a:gd name="connsiteX141" fmla="*/ 5001400 w 6096000"/>
              <a:gd name="connsiteY141" fmla="*/ 5594585 h 6858000"/>
              <a:gd name="connsiteX142" fmla="*/ 4983700 w 6096000"/>
              <a:gd name="connsiteY142" fmla="*/ 5667896 h 6858000"/>
              <a:gd name="connsiteX143" fmla="*/ 4968506 w 6096000"/>
              <a:gd name="connsiteY143" fmla="*/ 5769225 h 6858000"/>
              <a:gd name="connsiteX144" fmla="*/ 4969765 w 6096000"/>
              <a:gd name="connsiteY144" fmla="*/ 5823324 h 6858000"/>
              <a:gd name="connsiteX145" fmla="*/ 4966129 w 6096000"/>
              <a:gd name="connsiteY145" fmla="*/ 5862699 h 6858000"/>
              <a:gd name="connsiteX146" fmla="*/ 4970695 w 6096000"/>
              <a:gd name="connsiteY146" fmla="*/ 5906467 h 6858000"/>
              <a:gd name="connsiteX147" fmla="*/ 4991568 w 6096000"/>
              <a:gd name="connsiteY147" fmla="*/ 5939847 h 6858000"/>
              <a:gd name="connsiteX148" fmla="*/ 4986815 w 6096000"/>
              <a:gd name="connsiteY148" fmla="*/ 5973994 h 6858000"/>
              <a:gd name="connsiteX149" fmla="*/ 4987776 w 6096000"/>
              <a:gd name="connsiteY149" fmla="*/ 6089693 h 6858000"/>
              <a:gd name="connsiteX150" fmla="*/ 4991621 w 6096000"/>
              <a:gd name="connsiteY150" fmla="*/ 6224938 h 6858000"/>
              <a:gd name="connsiteX151" fmla="*/ 5017157 w 6096000"/>
              <a:gd name="connsiteY151" fmla="*/ 6370251 h 6858000"/>
              <a:gd name="connsiteX152" fmla="*/ 5040797 w 6096000"/>
              <a:gd name="connsiteY152" fmla="*/ 6541313 h 6858000"/>
              <a:gd name="connsiteX153" fmla="*/ 5045375 w 6096000"/>
              <a:gd name="connsiteY153" fmla="*/ 6640957 h 6858000"/>
              <a:gd name="connsiteX154" fmla="*/ 5058442 w 6096000"/>
              <a:gd name="connsiteY154" fmla="*/ 6705297 h 6858000"/>
              <a:gd name="connsiteX155" fmla="*/ 5071125 w 6096000"/>
              <a:gd name="connsiteY155" fmla="*/ 6759582 h 6858000"/>
              <a:gd name="connsiteX156" fmla="*/ 5069172 w 6096000"/>
              <a:gd name="connsiteY156" fmla="*/ 6817746 h 6858000"/>
              <a:gd name="connsiteX157" fmla="*/ 5072322 w 6096000"/>
              <a:gd name="connsiteY157" fmla="*/ 6843646 h 6858000"/>
              <a:gd name="connsiteX158" fmla="*/ 5091388 w 6096000"/>
              <a:gd name="connsiteY158" fmla="*/ 6857998 h 6858000"/>
              <a:gd name="connsiteX159" fmla="*/ 6096000 w 6096000"/>
              <a:gd name="connsiteY159" fmla="*/ 6857998 h 6858000"/>
              <a:gd name="connsiteX160" fmla="*/ 6096000 w 6096000"/>
              <a:gd name="connsiteY160" fmla="*/ 6858000 h 6858000"/>
              <a:gd name="connsiteX161" fmla="*/ 0 w 6096000"/>
              <a:gd name="connsiteY161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</a:cxnLst>
            <a:rect l="l" t="t" r="r" b="b"/>
            <a:pathLst>
              <a:path w="6096000" h="6858000">
                <a:moveTo>
                  <a:pt x="0" y="0"/>
                </a:moveTo>
                <a:lnTo>
                  <a:pt x="5567517" y="0"/>
                </a:lnTo>
                <a:lnTo>
                  <a:pt x="5566938" y="1705"/>
                </a:lnTo>
                <a:cubicBezTo>
                  <a:pt x="5563126" y="8440"/>
                  <a:pt x="5558112" y="13784"/>
                  <a:pt x="5551594" y="17287"/>
                </a:cubicBezTo>
                <a:cubicBezTo>
                  <a:pt x="5562364" y="82036"/>
                  <a:pt x="5510349" y="69804"/>
                  <a:pt x="5545641" y="130336"/>
                </a:cubicBezTo>
                <a:cubicBezTo>
                  <a:pt x="5526953" y="117589"/>
                  <a:pt x="5536978" y="162458"/>
                  <a:pt x="5538289" y="187093"/>
                </a:cubicBezTo>
                <a:cubicBezTo>
                  <a:pt x="5536205" y="226511"/>
                  <a:pt x="5545722" y="205530"/>
                  <a:pt x="5545790" y="265704"/>
                </a:cubicBezTo>
                <a:cubicBezTo>
                  <a:pt x="5542296" y="317533"/>
                  <a:pt x="5543813" y="325288"/>
                  <a:pt x="5542313" y="354566"/>
                </a:cubicBezTo>
                <a:lnTo>
                  <a:pt x="5524126" y="472000"/>
                </a:lnTo>
                <a:lnTo>
                  <a:pt x="5522170" y="473782"/>
                </a:lnTo>
                <a:cubicBezTo>
                  <a:pt x="5517847" y="482008"/>
                  <a:pt x="5518682" y="487340"/>
                  <a:pt x="5521798" y="491380"/>
                </a:cubicBezTo>
                <a:lnTo>
                  <a:pt x="5536419" y="531675"/>
                </a:lnTo>
                <a:lnTo>
                  <a:pt x="5533435" y="536015"/>
                </a:lnTo>
                <a:lnTo>
                  <a:pt x="5538088" y="572092"/>
                </a:lnTo>
                <a:lnTo>
                  <a:pt x="5536061" y="572511"/>
                </a:lnTo>
                <a:cubicBezTo>
                  <a:pt x="5531611" y="574271"/>
                  <a:pt x="5528529" y="577121"/>
                  <a:pt x="5528218" y="582332"/>
                </a:cubicBezTo>
                <a:cubicBezTo>
                  <a:pt x="5498002" y="573171"/>
                  <a:pt x="5516262" y="585107"/>
                  <a:pt x="5518011" y="601285"/>
                </a:cubicBezTo>
                <a:cubicBezTo>
                  <a:pt x="5508838" y="617831"/>
                  <a:pt x="5480684" y="666964"/>
                  <a:pt x="5473174" y="681608"/>
                </a:cubicBezTo>
                <a:cubicBezTo>
                  <a:pt x="5473102" y="684122"/>
                  <a:pt x="5473033" y="686637"/>
                  <a:pt x="5472963" y="689151"/>
                </a:cubicBezTo>
                <a:lnTo>
                  <a:pt x="5472485" y="689289"/>
                </a:lnTo>
                <a:cubicBezTo>
                  <a:pt x="5471434" y="690905"/>
                  <a:pt x="5470986" y="693376"/>
                  <a:pt x="5471326" y="697222"/>
                </a:cubicBezTo>
                <a:cubicBezTo>
                  <a:pt x="5471606" y="703992"/>
                  <a:pt x="5471884" y="710761"/>
                  <a:pt x="5472164" y="717531"/>
                </a:cubicBezTo>
                <a:lnTo>
                  <a:pt x="5468891" y="722494"/>
                </a:lnTo>
                <a:lnTo>
                  <a:pt x="5463081" y="724368"/>
                </a:lnTo>
                <a:lnTo>
                  <a:pt x="5446981" y="752692"/>
                </a:lnTo>
                <a:cubicBezTo>
                  <a:pt x="5454691" y="764380"/>
                  <a:pt x="5422719" y="808083"/>
                  <a:pt x="5417190" y="816346"/>
                </a:cubicBezTo>
                <a:lnTo>
                  <a:pt x="5388958" y="889417"/>
                </a:lnTo>
                <a:cubicBezTo>
                  <a:pt x="5320491" y="969963"/>
                  <a:pt x="5321907" y="1005331"/>
                  <a:pt x="5307044" y="1063288"/>
                </a:cubicBezTo>
                <a:cubicBezTo>
                  <a:pt x="5313332" y="1111028"/>
                  <a:pt x="5317096" y="1110140"/>
                  <a:pt x="5303837" y="1157176"/>
                </a:cubicBezTo>
                <a:cubicBezTo>
                  <a:pt x="5301103" y="1192124"/>
                  <a:pt x="5301884" y="1197232"/>
                  <a:pt x="5286494" y="1210776"/>
                </a:cubicBezTo>
                <a:lnTo>
                  <a:pt x="5282463" y="1301993"/>
                </a:lnTo>
                <a:lnTo>
                  <a:pt x="5252235" y="1360879"/>
                </a:lnTo>
                <a:lnTo>
                  <a:pt x="5244497" y="1404045"/>
                </a:lnTo>
                <a:lnTo>
                  <a:pt x="5223823" y="1429568"/>
                </a:lnTo>
                <a:lnTo>
                  <a:pt x="5224851" y="1430305"/>
                </a:lnTo>
                <a:cubicBezTo>
                  <a:pt x="5226697" y="1432466"/>
                  <a:pt x="5214738" y="1459891"/>
                  <a:pt x="5212394" y="1463304"/>
                </a:cubicBezTo>
                <a:cubicBezTo>
                  <a:pt x="5209912" y="1477394"/>
                  <a:pt x="5213027" y="1501295"/>
                  <a:pt x="5209958" y="1514846"/>
                </a:cubicBezTo>
                <a:lnTo>
                  <a:pt x="5206417" y="1519731"/>
                </a:lnTo>
                <a:lnTo>
                  <a:pt x="5206640" y="1519929"/>
                </a:lnTo>
                <a:cubicBezTo>
                  <a:pt x="5206490" y="1521210"/>
                  <a:pt x="5209710" y="1543635"/>
                  <a:pt x="5207632" y="1546022"/>
                </a:cubicBezTo>
                <a:lnTo>
                  <a:pt x="5212030" y="1578752"/>
                </a:lnTo>
                <a:cubicBezTo>
                  <a:pt x="5206147" y="1605585"/>
                  <a:pt x="5226381" y="1622803"/>
                  <a:pt x="5203533" y="1647555"/>
                </a:cubicBezTo>
                <a:cubicBezTo>
                  <a:pt x="5198128" y="1672675"/>
                  <a:pt x="5203213" y="1694404"/>
                  <a:pt x="5190877" y="1715685"/>
                </a:cubicBezTo>
                <a:cubicBezTo>
                  <a:pt x="5196815" y="1724301"/>
                  <a:pt x="5198098" y="1732435"/>
                  <a:pt x="5184235" y="1740358"/>
                </a:cubicBezTo>
                <a:cubicBezTo>
                  <a:pt x="5182625" y="1763793"/>
                  <a:pt x="5198368" y="1769422"/>
                  <a:pt x="5181475" y="1784314"/>
                </a:cubicBezTo>
                <a:cubicBezTo>
                  <a:pt x="5205987" y="1797417"/>
                  <a:pt x="5195246" y="1798221"/>
                  <a:pt x="5185845" y="1804434"/>
                </a:cubicBezTo>
                <a:lnTo>
                  <a:pt x="5185068" y="1805316"/>
                </a:lnTo>
                <a:lnTo>
                  <a:pt x="5188593" y="1807109"/>
                </a:lnTo>
                <a:lnTo>
                  <a:pt x="5185920" y="1821003"/>
                </a:lnTo>
                <a:lnTo>
                  <a:pt x="5183543" y="1824832"/>
                </a:lnTo>
                <a:cubicBezTo>
                  <a:pt x="5182284" y="1827468"/>
                  <a:pt x="5181937" y="1829219"/>
                  <a:pt x="5182235" y="1830429"/>
                </a:cubicBezTo>
                <a:lnTo>
                  <a:pt x="5182525" y="1830569"/>
                </a:lnTo>
                <a:lnTo>
                  <a:pt x="5180663" y="1835810"/>
                </a:lnTo>
                <a:cubicBezTo>
                  <a:pt x="5176779" y="1844665"/>
                  <a:pt x="5172297" y="1853278"/>
                  <a:pt x="5167452" y="1861483"/>
                </a:cubicBezTo>
                <a:cubicBezTo>
                  <a:pt x="5179827" y="1866643"/>
                  <a:pt x="5166788" y="1884999"/>
                  <a:pt x="5174266" y="1892417"/>
                </a:cubicBezTo>
                <a:lnTo>
                  <a:pt x="5189262" y="1895114"/>
                </a:lnTo>
                <a:lnTo>
                  <a:pt x="5187100" y="1899379"/>
                </a:lnTo>
                <a:lnTo>
                  <a:pt x="5180471" y="1907867"/>
                </a:lnTo>
                <a:cubicBezTo>
                  <a:pt x="5179609" y="1909162"/>
                  <a:pt x="5179647" y="1909994"/>
                  <a:pt x="5181361" y="1910265"/>
                </a:cubicBezTo>
                <a:cubicBezTo>
                  <a:pt x="5180995" y="1914884"/>
                  <a:pt x="5177893" y="1930292"/>
                  <a:pt x="5178268" y="1935584"/>
                </a:cubicBezTo>
                <a:lnTo>
                  <a:pt x="5183619" y="1942021"/>
                </a:lnTo>
                <a:lnTo>
                  <a:pt x="5184480" y="1945112"/>
                </a:lnTo>
                <a:lnTo>
                  <a:pt x="5172776" y="1961162"/>
                </a:lnTo>
                <a:lnTo>
                  <a:pt x="5168513" y="1969445"/>
                </a:lnTo>
                <a:lnTo>
                  <a:pt x="5126597" y="2024270"/>
                </a:lnTo>
                <a:lnTo>
                  <a:pt x="5119528" y="2107942"/>
                </a:lnTo>
                <a:cubicBezTo>
                  <a:pt x="5089290" y="2138038"/>
                  <a:pt x="5110415" y="2159228"/>
                  <a:pt x="5110356" y="2193455"/>
                </a:cubicBezTo>
                <a:cubicBezTo>
                  <a:pt x="5101302" y="2220953"/>
                  <a:pt x="5110381" y="2224200"/>
                  <a:pt x="5104992" y="2260088"/>
                </a:cubicBezTo>
                <a:cubicBezTo>
                  <a:pt x="5096504" y="2291744"/>
                  <a:pt x="5078225" y="2299003"/>
                  <a:pt x="5059439" y="2335735"/>
                </a:cubicBezTo>
                <a:cubicBezTo>
                  <a:pt x="5029465" y="2329020"/>
                  <a:pt x="5058046" y="2407546"/>
                  <a:pt x="5022061" y="2408995"/>
                </a:cubicBezTo>
                <a:cubicBezTo>
                  <a:pt x="5023289" y="2413465"/>
                  <a:pt x="5019654" y="2441580"/>
                  <a:pt x="5022253" y="2445869"/>
                </a:cubicBezTo>
                <a:cubicBezTo>
                  <a:pt x="5022440" y="2449625"/>
                  <a:pt x="5011241" y="2492743"/>
                  <a:pt x="5011426" y="2496499"/>
                </a:cubicBezTo>
                <a:lnTo>
                  <a:pt x="4994224" y="2549900"/>
                </a:lnTo>
                <a:cubicBezTo>
                  <a:pt x="4992353" y="2564757"/>
                  <a:pt x="4998952" y="2582253"/>
                  <a:pt x="4995245" y="2596456"/>
                </a:cubicBezTo>
                <a:lnTo>
                  <a:pt x="4988570" y="2606088"/>
                </a:lnTo>
                <a:cubicBezTo>
                  <a:pt x="4988504" y="2615842"/>
                  <a:pt x="4988436" y="2625597"/>
                  <a:pt x="4988371" y="2635351"/>
                </a:cubicBezTo>
                <a:lnTo>
                  <a:pt x="4983212" y="2665666"/>
                </a:lnTo>
                <a:lnTo>
                  <a:pt x="4968234" y="2715895"/>
                </a:lnTo>
                <a:lnTo>
                  <a:pt x="4975888" y="2725052"/>
                </a:lnTo>
                <a:lnTo>
                  <a:pt x="4980195" y="2726489"/>
                </a:lnTo>
                <a:lnTo>
                  <a:pt x="4976218" y="2740278"/>
                </a:lnTo>
                <a:lnTo>
                  <a:pt x="4980571" y="2751112"/>
                </a:lnTo>
                <a:lnTo>
                  <a:pt x="4973893" y="2760208"/>
                </a:lnTo>
                <a:lnTo>
                  <a:pt x="4979005" y="2790136"/>
                </a:lnTo>
                <a:lnTo>
                  <a:pt x="4986137" y="2804183"/>
                </a:lnTo>
                <a:cubicBezTo>
                  <a:pt x="4986150" y="2811409"/>
                  <a:pt x="4986162" y="2818634"/>
                  <a:pt x="4986175" y="2825860"/>
                </a:cubicBezTo>
                <a:cubicBezTo>
                  <a:pt x="4987474" y="2843788"/>
                  <a:pt x="4992871" y="2886513"/>
                  <a:pt x="4993936" y="2911749"/>
                </a:cubicBezTo>
                <a:cubicBezTo>
                  <a:pt x="4993313" y="2946689"/>
                  <a:pt x="4980300" y="2954448"/>
                  <a:pt x="4992563" y="2977278"/>
                </a:cubicBezTo>
                <a:cubicBezTo>
                  <a:pt x="4985688" y="2983455"/>
                  <a:pt x="4982051" y="2987749"/>
                  <a:pt x="4980516" y="2991092"/>
                </a:cubicBezTo>
                <a:cubicBezTo>
                  <a:pt x="4975910" y="3001119"/>
                  <a:pt x="4990216" y="3002537"/>
                  <a:pt x="4992801" y="3020247"/>
                </a:cubicBezTo>
                <a:cubicBezTo>
                  <a:pt x="4998517" y="3032637"/>
                  <a:pt x="5013148" y="3051512"/>
                  <a:pt x="5014805" y="3065434"/>
                </a:cubicBezTo>
                <a:cubicBezTo>
                  <a:pt x="4998836" y="3057428"/>
                  <a:pt x="5016840" y="3105196"/>
                  <a:pt x="5002733" y="3103777"/>
                </a:cubicBezTo>
                <a:cubicBezTo>
                  <a:pt x="5022381" y="3124610"/>
                  <a:pt x="4997365" y="3128169"/>
                  <a:pt x="5002941" y="3151828"/>
                </a:cubicBezTo>
                <a:cubicBezTo>
                  <a:pt x="5010264" y="3163902"/>
                  <a:pt x="5011356" y="3171780"/>
                  <a:pt x="5002883" y="3180546"/>
                </a:cubicBezTo>
                <a:cubicBezTo>
                  <a:pt x="5038586" y="3236545"/>
                  <a:pt x="5003723" y="3210316"/>
                  <a:pt x="5016711" y="3258677"/>
                </a:cubicBezTo>
                <a:lnTo>
                  <a:pt x="5017918" y="3262610"/>
                </a:lnTo>
                <a:lnTo>
                  <a:pt x="5011672" y="3277179"/>
                </a:lnTo>
                <a:lnTo>
                  <a:pt x="5009344" y="3278130"/>
                </a:lnTo>
                <a:lnTo>
                  <a:pt x="5026770" y="3325671"/>
                </a:lnTo>
                <a:lnTo>
                  <a:pt x="5024571" y="3332072"/>
                </a:lnTo>
                <a:lnTo>
                  <a:pt x="5041705" y="3362948"/>
                </a:lnTo>
                <a:lnTo>
                  <a:pt x="5047477" y="3378959"/>
                </a:lnTo>
                <a:lnTo>
                  <a:pt x="5060758" y="3407057"/>
                </a:lnTo>
                <a:lnTo>
                  <a:pt x="5058968" y="3409825"/>
                </a:lnTo>
                <a:lnTo>
                  <a:pt x="5062667" y="3415218"/>
                </a:lnTo>
                <a:lnTo>
                  <a:pt x="5060928" y="3419880"/>
                </a:lnTo>
                <a:lnTo>
                  <a:pt x="5062923" y="3424545"/>
                </a:lnTo>
                <a:cubicBezTo>
                  <a:pt x="5063537" y="3433967"/>
                  <a:pt x="5063494" y="3466028"/>
                  <a:pt x="5064623" y="3476412"/>
                </a:cubicBezTo>
                <a:lnTo>
                  <a:pt x="5069684" y="3486850"/>
                </a:lnTo>
                <a:lnTo>
                  <a:pt x="5063339" y="3496391"/>
                </a:lnTo>
                <a:lnTo>
                  <a:pt x="5070139" y="3531201"/>
                </a:lnTo>
                <a:lnTo>
                  <a:pt x="5079896" y="3542019"/>
                </a:lnTo>
                <a:lnTo>
                  <a:pt x="5087540" y="3552249"/>
                </a:lnTo>
                <a:lnTo>
                  <a:pt x="5087902" y="3553678"/>
                </a:lnTo>
                <a:lnTo>
                  <a:pt x="5091509" y="3568021"/>
                </a:lnTo>
                <a:lnTo>
                  <a:pt x="5091934" y="3569719"/>
                </a:lnTo>
                <a:lnTo>
                  <a:pt x="5089362" y="3586412"/>
                </a:lnTo>
                <a:lnTo>
                  <a:pt x="5092358" y="3597336"/>
                </a:lnTo>
                <a:lnTo>
                  <a:pt x="5084254" y="3606007"/>
                </a:lnTo>
                <a:cubicBezTo>
                  <a:pt x="5084262" y="3617747"/>
                  <a:pt x="5084273" y="3629488"/>
                  <a:pt x="5084281" y="3641228"/>
                </a:cubicBezTo>
                <a:lnTo>
                  <a:pt x="5091848" y="3653088"/>
                </a:lnTo>
                <a:lnTo>
                  <a:pt x="5097436" y="3664114"/>
                </a:lnTo>
                <a:cubicBezTo>
                  <a:pt x="5097463" y="3664599"/>
                  <a:pt x="5097491" y="3665084"/>
                  <a:pt x="5097518" y="3665569"/>
                </a:cubicBezTo>
                <a:cubicBezTo>
                  <a:pt x="5097915" y="3672776"/>
                  <a:pt x="5096966" y="3688591"/>
                  <a:pt x="5099829" y="3707357"/>
                </a:cubicBezTo>
                <a:cubicBezTo>
                  <a:pt x="5100505" y="3724716"/>
                  <a:pt x="5118078" y="3760234"/>
                  <a:pt x="5114696" y="3778166"/>
                </a:cubicBezTo>
                <a:cubicBezTo>
                  <a:pt x="5141627" y="3845122"/>
                  <a:pt x="5125427" y="3821305"/>
                  <a:pt x="5135379" y="3878222"/>
                </a:cubicBezTo>
                <a:cubicBezTo>
                  <a:pt x="5161519" y="3905047"/>
                  <a:pt x="5125417" y="4015047"/>
                  <a:pt x="5130138" y="4048117"/>
                </a:cubicBezTo>
                <a:cubicBezTo>
                  <a:pt x="5081804" y="4192084"/>
                  <a:pt x="5096262" y="4158987"/>
                  <a:pt x="5090040" y="4219510"/>
                </a:cubicBezTo>
                <a:cubicBezTo>
                  <a:pt x="5104553" y="4280033"/>
                  <a:pt x="5065380" y="4345686"/>
                  <a:pt x="5092812" y="4411258"/>
                </a:cubicBezTo>
                <a:cubicBezTo>
                  <a:pt x="5090630" y="4437329"/>
                  <a:pt x="5083878" y="4473140"/>
                  <a:pt x="5084599" y="4488531"/>
                </a:cubicBezTo>
                <a:cubicBezTo>
                  <a:pt x="5084423" y="4505410"/>
                  <a:pt x="5084248" y="4522289"/>
                  <a:pt x="5084072" y="4539168"/>
                </a:cubicBezTo>
                <a:cubicBezTo>
                  <a:pt x="5072114" y="4567830"/>
                  <a:pt x="5064305" y="4588197"/>
                  <a:pt x="5068936" y="4625153"/>
                </a:cubicBezTo>
                <a:cubicBezTo>
                  <a:pt x="5077433" y="4662889"/>
                  <a:pt x="5065899" y="4679357"/>
                  <a:pt x="5059114" y="4733115"/>
                </a:cubicBezTo>
                <a:cubicBezTo>
                  <a:pt x="5068687" y="4752352"/>
                  <a:pt x="5055370" y="4832308"/>
                  <a:pt x="5037209" y="4844323"/>
                </a:cubicBezTo>
                <a:cubicBezTo>
                  <a:pt x="5033444" y="4857054"/>
                  <a:pt x="5040194" y="4871554"/>
                  <a:pt x="5020638" y="4877992"/>
                </a:cubicBezTo>
                <a:cubicBezTo>
                  <a:pt x="4997151" y="4888353"/>
                  <a:pt x="5034418" y="4931200"/>
                  <a:pt x="5006413" y="4925805"/>
                </a:cubicBezTo>
                <a:cubicBezTo>
                  <a:pt x="5031964" y="4956261"/>
                  <a:pt x="4982840" y="4982633"/>
                  <a:pt x="4971037" y="5009272"/>
                </a:cubicBezTo>
                <a:cubicBezTo>
                  <a:pt x="4973259" y="5034036"/>
                  <a:pt x="4968375" y="5053859"/>
                  <a:pt x="4963105" y="5111369"/>
                </a:cubicBezTo>
                <a:cubicBezTo>
                  <a:pt x="4973224" y="5141336"/>
                  <a:pt x="4937413" y="5161742"/>
                  <a:pt x="4976341" y="5210876"/>
                </a:cubicBezTo>
                <a:cubicBezTo>
                  <a:pt x="4972455" y="5212581"/>
                  <a:pt x="4977054" y="5227501"/>
                  <a:pt x="4980617" y="5269726"/>
                </a:cubicBezTo>
                <a:cubicBezTo>
                  <a:pt x="4984182" y="5311951"/>
                  <a:pt x="4990390" y="5400671"/>
                  <a:pt x="4997733" y="5464225"/>
                </a:cubicBezTo>
                <a:cubicBezTo>
                  <a:pt x="5001765" y="5536542"/>
                  <a:pt x="4990225" y="5517959"/>
                  <a:pt x="5001400" y="5594585"/>
                </a:cubicBezTo>
                <a:cubicBezTo>
                  <a:pt x="4999908" y="5619318"/>
                  <a:pt x="4974042" y="5647975"/>
                  <a:pt x="4983700" y="5667896"/>
                </a:cubicBezTo>
                <a:cubicBezTo>
                  <a:pt x="4976834" y="5696311"/>
                  <a:pt x="4975579" y="5738356"/>
                  <a:pt x="4968506" y="5769225"/>
                </a:cubicBezTo>
                <a:cubicBezTo>
                  <a:pt x="4968926" y="5787258"/>
                  <a:pt x="4969344" y="5805291"/>
                  <a:pt x="4969765" y="5823324"/>
                </a:cubicBezTo>
                <a:cubicBezTo>
                  <a:pt x="4966122" y="5853058"/>
                  <a:pt x="4965608" y="5838948"/>
                  <a:pt x="4966129" y="5862699"/>
                </a:cubicBezTo>
                <a:lnTo>
                  <a:pt x="4970695" y="5906467"/>
                </a:lnTo>
                <a:lnTo>
                  <a:pt x="4991568" y="5939847"/>
                </a:lnTo>
                <a:cubicBezTo>
                  <a:pt x="4998848" y="5955713"/>
                  <a:pt x="4974731" y="5940131"/>
                  <a:pt x="4986815" y="5973994"/>
                </a:cubicBezTo>
                <a:cubicBezTo>
                  <a:pt x="4961187" y="5997051"/>
                  <a:pt x="4983444" y="6032039"/>
                  <a:pt x="4987776" y="6089693"/>
                </a:cubicBezTo>
                <a:lnTo>
                  <a:pt x="4991621" y="6224938"/>
                </a:lnTo>
                <a:cubicBezTo>
                  <a:pt x="4988442" y="6270972"/>
                  <a:pt x="5008962" y="6317522"/>
                  <a:pt x="5017157" y="6370251"/>
                </a:cubicBezTo>
                <a:cubicBezTo>
                  <a:pt x="5025353" y="6422980"/>
                  <a:pt x="5039938" y="6490855"/>
                  <a:pt x="5040797" y="6541313"/>
                </a:cubicBezTo>
                <a:cubicBezTo>
                  <a:pt x="5039898" y="6576319"/>
                  <a:pt x="5031912" y="6591883"/>
                  <a:pt x="5045375" y="6640957"/>
                </a:cubicBezTo>
                <a:cubicBezTo>
                  <a:pt x="5057505" y="6669536"/>
                  <a:pt x="5052276" y="6675394"/>
                  <a:pt x="5058442" y="6705297"/>
                </a:cubicBezTo>
                <a:cubicBezTo>
                  <a:pt x="5057367" y="6727133"/>
                  <a:pt x="5067901" y="6732087"/>
                  <a:pt x="5071125" y="6759582"/>
                </a:cubicBezTo>
                <a:cubicBezTo>
                  <a:pt x="5055614" y="6796071"/>
                  <a:pt x="5051656" y="6769544"/>
                  <a:pt x="5069172" y="6817746"/>
                </a:cubicBezTo>
                <a:cubicBezTo>
                  <a:pt x="5060956" y="6828354"/>
                  <a:pt x="5064525" y="6836369"/>
                  <a:pt x="5072322" y="6843646"/>
                </a:cubicBezTo>
                <a:lnTo>
                  <a:pt x="5091388" y="6857998"/>
                </a:lnTo>
                <a:lnTo>
                  <a:pt x="6096000" y="6857998"/>
                </a:lnTo>
                <a:lnTo>
                  <a:pt x="6096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rgbClr val="82766A">
              <a:alpha val="1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952A46B-A1A3-A771-02FB-73F186AA171B}"/>
              </a:ext>
            </a:extLst>
          </p:cNvPr>
          <p:cNvSpPr txBox="1"/>
          <p:nvPr/>
        </p:nvSpPr>
        <p:spPr>
          <a:xfrm rot="5400000">
            <a:off x="5222552" y="-2909859"/>
            <a:ext cx="861774" cy="6725495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r>
              <a:rPr lang="en-GB" sz="4400" b="1" dirty="0">
                <a:solidFill>
                  <a:srgbClr val="0070C0"/>
                </a:solidFill>
              </a:rPr>
              <a:t>Case Study 2 –Interventions 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95360217-F2FF-4876-827D-52D96975D98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58400" y="774049"/>
            <a:ext cx="7527190" cy="5333739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7518C2CA-132D-87D2-17F8-05FA54B25B55}"/>
              </a:ext>
            </a:extLst>
          </p:cNvPr>
          <p:cNvSpPr txBox="1"/>
          <p:nvPr/>
        </p:nvSpPr>
        <p:spPr>
          <a:xfrm rot="5400000">
            <a:off x="7221080" y="1987157"/>
            <a:ext cx="553998" cy="8939904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>
            <a:defPPr>
              <a:defRPr lang="en-US"/>
            </a:defPPr>
            <a:lvl1pPr algn="ctr">
              <a:defRPr sz="2400"/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en-GB" dirty="0">
                <a:solidFill>
                  <a:schemeClr val="accent1"/>
                </a:solidFill>
              </a:rPr>
              <a:t>Robust Interventions create certainty…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D6531BD-5C39-BCC2-A972-177A3778177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50056" b="50804"/>
          <a:stretch/>
        </p:blipFill>
        <p:spPr>
          <a:xfrm>
            <a:off x="252596" y="1998559"/>
            <a:ext cx="3179559" cy="2088455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8A6824E3-3D03-B015-C906-2513871DFBF2}"/>
              </a:ext>
            </a:extLst>
          </p:cNvPr>
          <p:cNvSpPr txBox="1"/>
          <p:nvPr/>
        </p:nvSpPr>
        <p:spPr>
          <a:xfrm>
            <a:off x="141454" y="4127837"/>
            <a:ext cx="306512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CCUS in the Global Refining Sector</a:t>
            </a:r>
          </a:p>
        </p:txBody>
      </p:sp>
    </p:spTree>
    <p:extLst>
      <p:ext uri="{BB962C8B-B14F-4D97-AF65-F5344CB8AC3E}">
        <p14:creationId xmlns:p14="http://schemas.microsoft.com/office/powerpoint/2010/main" val="4137040333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80b72feb-047f-4e13-841c-535f07286172" xsi:nil="true"/>
    <lcf76f155ced4ddcb4097134ff3c332f xmlns="1e1c5d82-e03b-4d6b-97bb-a1180187c800">
      <Terms xmlns="http://schemas.microsoft.com/office/infopath/2007/PartnerControls"/>
    </lcf76f155ced4ddcb4097134ff3c332f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87D2D4B8525D945941C343DB74505E0" ma:contentTypeVersion="12" ma:contentTypeDescription="Create a new document." ma:contentTypeScope="" ma:versionID="63c9fa06ab54c5166688b62f6df00254">
  <xsd:schema xmlns:xsd="http://www.w3.org/2001/XMLSchema" xmlns:xs="http://www.w3.org/2001/XMLSchema" xmlns:p="http://schemas.microsoft.com/office/2006/metadata/properties" xmlns:ns2="1e1c5d82-e03b-4d6b-97bb-a1180187c800" xmlns:ns3="80b72feb-047f-4e13-841c-535f07286172" targetNamespace="http://schemas.microsoft.com/office/2006/metadata/properties" ma:root="true" ma:fieldsID="049bf82b5beff87b5b12251be1e92ac2" ns2:_="" ns3:_="">
    <xsd:import namespace="1e1c5d82-e03b-4d6b-97bb-a1180187c800"/>
    <xsd:import namespace="80b72feb-047f-4e13-841c-535f0728617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e1c5d82-e03b-4d6b-97bb-a1180187c80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internalName="MediaServiceDateTaken" ma:readOnly="true">
      <xsd:simpleType>
        <xsd:restriction base="dms:Text"/>
      </xsd:simpleType>
    </xsd:element>
    <xsd:element name="MediaLengthInSeconds" ma:index="11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3" nillable="true" ma:taxonomy="true" ma:internalName="lcf76f155ced4ddcb4097134ff3c332f" ma:taxonomyFieldName="MediaServiceImageTags" ma:displayName="Image Tags" ma:readOnly="false" ma:fieldId="{5cf76f15-5ced-4ddc-b409-7134ff3c332f}" ma:taxonomyMulti="true" ma:sspId="74661dae-d6df-48fc-a54e-a577d2899e9c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0b72feb-047f-4e13-841c-535f07286172" elementFormDefault="qualified">
    <xsd:import namespace="http://schemas.microsoft.com/office/2006/documentManagement/types"/>
    <xsd:import namespace="http://schemas.microsoft.com/office/infopath/2007/PartnerControls"/>
    <xsd:element name="TaxCatchAll" ma:index="14" nillable="true" ma:displayName="Taxonomy Catch All Column" ma:hidden="true" ma:list="{f6a0c8e8-d916-48fc-a054-6404cfa7f9ee}" ma:internalName="TaxCatchAll" ma:showField="CatchAllData" ma:web="80b72feb-047f-4e13-841c-535f0728617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375C309F-7365-40A3-A16A-C0EB52E27234}">
  <ds:schemaRefs>
    <ds:schemaRef ds:uri="http://schemas.microsoft.com/office/2006/documentManagement/types"/>
    <ds:schemaRef ds:uri="http://purl.org/dc/terms/"/>
    <ds:schemaRef ds:uri="http://purl.org/dc/elements/1.1/"/>
    <ds:schemaRef ds:uri="1e1c5d82-e03b-4d6b-97bb-a1180187c800"/>
    <ds:schemaRef ds:uri="http://www.w3.org/XML/1998/namespace"/>
    <ds:schemaRef ds:uri="http://schemas.microsoft.com/office/2006/metadata/properties"/>
    <ds:schemaRef ds:uri="80b72feb-047f-4e13-841c-535f07286172"/>
    <ds:schemaRef ds:uri="http://purl.org/dc/dcmitype/"/>
    <ds:schemaRef ds:uri="http://schemas.openxmlformats.org/package/2006/metadata/core-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F51B69C5-A6E1-4040-8D4A-FF293645C62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11FE6FB6-B15B-420B-9F3C-49C02C9E3AC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e1c5d82-e03b-4d6b-97bb-a1180187c800"/>
    <ds:schemaRef ds:uri="80b72feb-047f-4e13-841c-535f07286172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23402</TotalTime>
  <Words>232</Words>
  <Application>Microsoft Office PowerPoint</Application>
  <PresentationFormat>Widescreen</PresentationFormat>
  <Paragraphs>43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Times New Roman</vt:lpstr>
      <vt:lpstr>Office Theme</vt:lpstr>
      <vt:lpstr>Achieving Net Zero in Hard to Abate Sectors Cost-Effectively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Thank you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 mountain to climb? Industrial Process Heat Decarbonisation </dc:title>
  <dc:creator>Oluleye, Gbemi</dc:creator>
  <cp:lastModifiedBy>Oluleye, Gbemi</cp:lastModifiedBy>
  <cp:revision>162</cp:revision>
  <dcterms:created xsi:type="dcterms:W3CDTF">2021-01-22T05:22:16Z</dcterms:created>
  <dcterms:modified xsi:type="dcterms:W3CDTF">2022-10-25T08:48:22Z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0x010100D87D2D4B8525D945941C343DB74505E0</vt:lpwstr>
  </property>
  <property fmtid="{D5CDD505-2E9C-101B-9397-08002B2CF9AE}" pid="3" name="MediaServiceImageTags">
    <vt:lpwstr/>
  </property>
</Properties>
</file>