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7.xml" ContentType="application/vnd.openxmlformats-officedocument.them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8.xml" ContentType="application/vnd.openxmlformats-officedocument.them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9.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0.xml" ContentType="application/vnd.openxmlformats-officedocument.them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11.xml" ContentType="application/vnd.openxmlformats-officedocument.them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theme/theme12.xml" ContentType="application/vnd.openxmlformats-officedocument.theme+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theme/theme13.xml" ContentType="application/vnd.openxmlformats-officedocument.them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theme/theme14.xml" ContentType="application/vnd.openxmlformats-officedocument.theme+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50" r:id="rId4"/>
    <p:sldMasterId id="2147483708" r:id="rId5"/>
    <p:sldMasterId id="2147483821" r:id="rId6"/>
    <p:sldMasterId id="2147483880" r:id="rId7"/>
    <p:sldMasterId id="2147483897" r:id="rId8"/>
    <p:sldMasterId id="2147483914" r:id="rId9"/>
    <p:sldMasterId id="2147483926" r:id="rId10"/>
    <p:sldMasterId id="2147484054" r:id="rId11"/>
    <p:sldMasterId id="2147484069" r:id="rId12"/>
    <p:sldMasterId id="2147484086" r:id="rId13"/>
    <p:sldMasterId id="2147484113" r:id="rId14"/>
    <p:sldMasterId id="2147484133" r:id="rId15"/>
    <p:sldMasterId id="2147484160" r:id="rId16"/>
    <p:sldMasterId id="2147484202" r:id="rId17"/>
  </p:sldMasterIdLst>
  <p:notesMasterIdLst>
    <p:notesMasterId r:id="rId29"/>
  </p:notesMasterIdLst>
  <p:handoutMasterIdLst>
    <p:handoutMasterId r:id="rId30"/>
  </p:handoutMasterIdLst>
  <p:sldIdLst>
    <p:sldId id="27720" r:id="rId18"/>
    <p:sldId id="1324" r:id="rId19"/>
    <p:sldId id="103786" r:id="rId20"/>
    <p:sldId id="103790" r:id="rId21"/>
    <p:sldId id="1175" r:id="rId22"/>
    <p:sldId id="1185" r:id="rId23"/>
    <p:sldId id="27768" r:id="rId24"/>
    <p:sldId id="103793" r:id="rId25"/>
    <p:sldId id="103792" r:id="rId26"/>
    <p:sldId id="103789" r:id="rId27"/>
    <p:sldId id="27742"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684F6E2-41BA-41F4-A42E-14D5981D2181}">
          <p14:sldIdLst>
            <p14:sldId id="27720"/>
            <p14:sldId id="1324"/>
            <p14:sldId id="103786"/>
            <p14:sldId id="103790"/>
            <p14:sldId id="1175"/>
            <p14:sldId id="1185"/>
            <p14:sldId id="27768"/>
            <p14:sldId id="103793"/>
            <p14:sldId id="103792"/>
            <p14:sldId id="103789"/>
            <p14:sldId id="27742"/>
          </p14:sldIdLst>
        </p14:section>
        <p14:section name="Annex" id="{036C44DB-7E67-4173-8619-CE8A7F1097E9}">
          <p14:sldIdLst/>
        </p14:section>
      </p14:sectionLst>
    </p:ext>
    <p:ext uri="{EFAFB233-063F-42B5-8137-9DF3F51BA10A}">
      <p15:sldGuideLst xmlns:p15="http://schemas.microsoft.com/office/powerpoint/2012/main">
        <p15:guide id="1" orient="horz" pos="142" userDrawn="1">
          <p15:clr>
            <a:srgbClr val="A4A3A4"/>
          </p15:clr>
        </p15:guide>
        <p15:guide id="2" pos="347" userDrawn="1">
          <p15:clr>
            <a:srgbClr val="A4A3A4"/>
          </p15:clr>
        </p15:guide>
        <p15:guide id="3" pos="7333" userDrawn="1">
          <p15:clr>
            <a:srgbClr val="A4A3A4"/>
          </p15:clr>
        </p15:guide>
        <p15:guide id="4" pos="3840" userDrawn="1">
          <p15:clr>
            <a:srgbClr val="A4A3A4"/>
          </p15:clr>
        </p15:guide>
        <p15:guide id="5" pos="7559" userDrawn="1">
          <p15:clr>
            <a:srgbClr val="A4A3A4"/>
          </p15:clr>
        </p15:guide>
        <p15:guide id="6" orient="horz" pos="216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F43329-4237-0E7A-949D-2D1341AD162C}" name="Alice McGushin" initials="AM" userId="S::alice.mcgushin2@england.nhs.uk::3c025f19-406b-4e73-a22d-b39670ff9d88" providerId="AD"/>
  <p188:author id="{97D3E2C2-EAFE-83A2-6F71-D6C079DC3C06}" name="Sarah Ouanhnon" initials="SO" userId="S::sarah.ouanhnon@england.nhs.uk::ef9b3470-4b82-4687-b829-2209ee5fbd6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Mark Francis" initials="MF [2]" lastIdx="6" clrIdx="6">
    <p:extLst>
      <p:ext uri="{19B8F6BF-5375-455C-9EA6-DF929625EA0E}">
        <p15:presenceInfo xmlns:p15="http://schemas.microsoft.com/office/powerpoint/2012/main" userId="S::mark.francis6@england.nhs.uk::03e5e2c1-76dc-492b-a667-c5740e1fe8bd" providerId="AD"/>
      </p:ext>
    </p:extLst>
  </p:cmAuthor>
  <p:cmAuthor id="1" name="Yohannah Caussyram" initials="YC" lastIdx="51" clrIdx="0">
    <p:extLst>
      <p:ext uri="{19B8F6BF-5375-455C-9EA6-DF929625EA0E}">
        <p15:presenceInfo xmlns:p15="http://schemas.microsoft.com/office/powerpoint/2012/main" userId="Yohannah Caussyram" providerId="None"/>
      </p:ext>
    </p:extLst>
  </p:cmAuthor>
  <p:cmAuthor id="8" name="Kath Stipala" initials="KS" lastIdx="4" clrIdx="7">
    <p:extLst>
      <p:ext uri="{19B8F6BF-5375-455C-9EA6-DF929625EA0E}">
        <p15:presenceInfo xmlns:p15="http://schemas.microsoft.com/office/powerpoint/2012/main" userId="S::kath.stipala@england.nhs.uk::945cdcab-f9c1-4ac3-a48d-f4a2752e909e" providerId="AD"/>
      </p:ext>
    </p:extLst>
  </p:cmAuthor>
  <p:cmAuthor id="2" name="Mark Francis" initials="MF" lastIdx="17" clrIdx="1">
    <p:extLst>
      <p:ext uri="{19B8F6BF-5375-455C-9EA6-DF929625EA0E}">
        <p15:presenceInfo xmlns:p15="http://schemas.microsoft.com/office/powerpoint/2012/main" userId="Mark Francis" providerId="None"/>
      </p:ext>
    </p:extLst>
  </p:cmAuthor>
  <p:cmAuthor id="9" name="Hiten Patel" initials="HP" lastIdx="5" clrIdx="8">
    <p:extLst>
      <p:ext uri="{19B8F6BF-5375-455C-9EA6-DF929625EA0E}">
        <p15:presenceInfo xmlns:p15="http://schemas.microsoft.com/office/powerpoint/2012/main" userId="S::Hiten.Patel3@england.nhs.uk::e76aa574-0467-4cc1-9655-7673e9d27ba6" providerId="AD"/>
      </p:ext>
    </p:extLst>
  </p:cmAuthor>
  <p:cmAuthor id="3" name="Dittmar, Lisa" initials="DL" lastIdx="43" clrIdx="2">
    <p:extLst>
      <p:ext uri="{19B8F6BF-5375-455C-9EA6-DF929625EA0E}">
        <p15:presenceInfo xmlns:p15="http://schemas.microsoft.com/office/powerpoint/2012/main" userId="S::ladittmar@deloitte.co.uk::c9953cda-ca6e-47f7-9c99-aa02f8a280da" providerId="AD"/>
      </p:ext>
    </p:extLst>
  </p:cmAuthor>
  <p:cmAuthor id="10" name="Mark" initials="M" lastIdx="1" clrIdx="9">
    <p:extLst>
      <p:ext uri="{19B8F6BF-5375-455C-9EA6-DF929625EA0E}">
        <p15:presenceInfo xmlns:p15="http://schemas.microsoft.com/office/powerpoint/2012/main" userId="Mark" providerId="None"/>
      </p:ext>
    </p:extLst>
  </p:cmAuthor>
  <p:cmAuthor id="4" name="Alexandra Hammond" initials="AH" lastIdx="35" clrIdx="3">
    <p:extLst>
      <p:ext uri="{19B8F6BF-5375-455C-9EA6-DF929625EA0E}">
        <p15:presenceInfo xmlns:p15="http://schemas.microsoft.com/office/powerpoint/2012/main" userId="S::alexandra.hammond@england.nhs.uk::e347b54a-9c43-42d1-959a-039e21c657c9" providerId="AD"/>
      </p:ext>
    </p:extLst>
  </p:cmAuthor>
  <p:cmAuthor id="11" name="Jensson, Kristine" initials="JK" lastIdx="19" clrIdx="10">
    <p:extLst>
      <p:ext uri="{19B8F6BF-5375-455C-9EA6-DF929625EA0E}">
        <p15:presenceInfo xmlns:p15="http://schemas.microsoft.com/office/powerpoint/2012/main" userId="S::kjensson@deloitte.co.uk::ecddfabf-0d4c-4ce7-962f-54b1b4effc46" providerId="AD"/>
      </p:ext>
    </p:extLst>
  </p:cmAuthor>
  <p:cmAuthor id="5" name="Alastair Clay" initials="AC" lastIdx="40" clrIdx="4">
    <p:extLst>
      <p:ext uri="{19B8F6BF-5375-455C-9EA6-DF929625EA0E}">
        <p15:presenceInfo xmlns:p15="http://schemas.microsoft.com/office/powerpoint/2012/main" userId="S::alastair.clay@england.nhs.uk::2dc65034-3409-40bd-94f4-4c4f9c59eb0c" providerId="AD"/>
      </p:ext>
    </p:extLst>
  </p:cmAuthor>
  <p:cmAuthor id="12" name="Lee, Martha" initials="LM" lastIdx="4" clrIdx="11">
    <p:extLst>
      <p:ext uri="{19B8F6BF-5375-455C-9EA6-DF929625EA0E}">
        <p15:presenceInfo xmlns:p15="http://schemas.microsoft.com/office/powerpoint/2012/main" userId="S::mslee@deloitte.co.uk::17527c05-54f6-4c71-b258-f445b5678792" providerId="AD"/>
      </p:ext>
    </p:extLst>
  </p:cmAuthor>
  <p:cmAuthor id="6" name="Nicole Fletcher" initials="NF" lastIdx="10" clrIdx="5">
    <p:extLst>
      <p:ext uri="{19B8F6BF-5375-455C-9EA6-DF929625EA0E}">
        <p15:presenceInfo xmlns:p15="http://schemas.microsoft.com/office/powerpoint/2012/main" userId="S::nicole.fletcher4@england.nhs.uk::3ca2b9db-7c44-4ad4-ab00-45783cf733e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D6E7"/>
    <a:srgbClr val="44B0FF"/>
    <a:srgbClr val="00B050"/>
    <a:srgbClr val="D9D95D"/>
    <a:srgbClr val="006747"/>
    <a:srgbClr val="E3E48D"/>
    <a:srgbClr val="86BC25"/>
    <a:srgbClr val="F2F2F2"/>
    <a:srgbClr val="016648"/>
    <a:srgbClr val="00963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3D46C9-150D-471C-9DB9-D2ACBEBF35CD}" v="11" dt="2022-11-28T13:14:10.0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001" autoAdjust="0"/>
    <p:restoredTop sz="88484" autoAdjust="0"/>
  </p:normalViewPr>
  <p:slideViewPr>
    <p:cSldViewPr snapToGrid="0">
      <p:cViewPr varScale="1">
        <p:scale>
          <a:sx n="97" d="100"/>
          <a:sy n="97" d="100"/>
        </p:scale>
        <p:origin x="1488" y="84"/>
      </p:cViewPr>
      <p:guideLst>
        <p:guide orient="horz" pos="142"/>
        <p:guide pos="347"/>
        <p:guide pos="7333"/>
        <p:guide pos="3840"/>
        <p:guide pos="7559"/>
        <p:guide orient="horz" pos="216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 Target="slides/slide1.xml"/><Relationship Id="rId26" Type="http://schemas.openxmlformats.org/officeDocument/2006/relationships/slide" Target="slides/slide9.xml"/><Relationship Id="rId3" Type="http://schemas.openxmlformats.org/officeDocument/2006/relationships/customXml" Target="../customXml/item3.xml"/><Relationship Id="rId21" Type="http://schemas.openxmlformats.org/officeDocument/2006/relationships/slide" Target="slides/slide4.xml"/><Relationship Id="rId34"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8.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 Target="slides/slide3.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7.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6.xml"/><Relationship Id="rId28" Type="http://schemas.openxmlformats.org/officeDocument/2006/relationships/slide" Target="slides/slide11.xml"/><Relationship Id="rId36" Type="http://schemas.microsoft.com/office/2016/11/relationships/changesInfo" Target="changesInfos/changesInfo1.xml"/><Relationship Id="rId10" Type="http://schemas.openxmlformats.org/officeDocument/2006/relationships/slideMaster" Target="slideMasters/slideMaster7.xml"/><Relationship Id="rId19" Type="http://schemas.openxmlformats.org/officeDocument/2006/relationships/slide" Target="slides/slide2.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ten Patel" userId="e76aa574-0467-4cc1-9655-7673e9d27ba6" providerId="ADAL" clId="{B93D46C9-150D-471C-9DB9-D2ACBEBF35CD}"/>
    <pc:docChg chg="modSld">
      <pc:chgData name="Hiten Patel" userId="e76aa574-0467-4cc1-9655-7673e9d27ba6" providerId="ADAL" clId="{B93D46C9-150D-471C-9DB9-D2ACBEBF35CD}" dt="2022-11-28T13:14:10.022" v="10" actId="14100"/>
      <pc:docMkLst>
        <pc:docMk/>
      </pc:docMkLst>
      <pc:sldChg chg="modSp">
        <pc:chgData name="Hiten Patel" userId="e76aa574-0467-4cc1-9655-7673e9d27ba6" providerId="ADAL" clId="{B93D46C9-150D-471C-9DB9-D2ACBEBF35CD}" dt="2022-11-28T13:14:10.022" v="10" actId="14100"/>
        <pc:sldMkLst>
          <pc:docMk/>
          <pc:sldMk cId="2739226789" sldId="103792"/>
        </pc:sldMkLst>
        <pc:picChg chg="mod">
          <ac:chgData name="Hiten Patel" userId="e76aa574-0467-4cc1-9655-7673e9d27ba6" providerId="ADAL" clId="{B93D46C9-150D-471C-9DB9-D2ACBEBF35CD}" dt="2022-11-28T13:14:10.022" v="10" actId="14100"/>
          <ac:picMkLst>
            <pc:docMk/>
            <pc:sldMk cId="2739226789" sldId="103792"/>
            <ac:picMk id="6" creationId="{185B094D-7545-47B0-8888-67CF608CF638}"/>
          </ac:picMkLst>
        </pc:pic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0.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7.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3184948-7101-4167-ABFF-A242D2B8DFB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71530EB0-12E5-473E-9C23-9870E578F20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3557AAB-7B1D-422F-B296-1EAA843F93D5}" type="datetimeFigureOut">
              <a:rPr lang="en-GB" smtClean="0"/>
              <a:t>28/11/2022</a:t>
            </a:fld>
            <a:endParaRPr lang="en-GB"/>
          </a:p>
        </p:txBody>
      </p:sp>
      <p:sp>
        <p:nvSpPr>
          <p:cNvPr id="4" name="Footer Placeholder 3">
            <a:extLst>
              <a:ext uri="{FF2B5EF4-FFF2-40B4-BE49-F238E27FC236}">
                <a16:creationId xmlns:a16="http://schemas.microsoft.com/office/drawing/2014/main" id="{6507AA3D-8F39-4914-82D9-6179FD9DE21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0A5BE525-F43F-4796-9149-ADC02E7A692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9A0F751-1936-46C6-861F-DF7D69109AE4}" type="slidenum">
              <a:rPr lang="en-GB" smtClean="0"/>
              <a:t>‹#›</a:t>
            </a:fld>
            <a:endParaRPr lang="en-GB"/>
          </a:p>
        </p:txBody>
      </p:sp>
    </p:spTree>
    <p:extLst>
      <p:ext uri="{BB962C8B-B14F-4D97-AF65-F5344CB8AC3E}">
        <p14:creationId xmlns:p14="http://schemas.microsoft.com/office/powerpoint/2010/main" val="13388225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3117B3-FFED-42BB-A6C6-38569CE188B1}" type="datetimeFigureOut">
              <a:rPr lang="en-GB" smtClean="0"/>
              <a:t>28/11/2022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5EFEEF-76B7-4C15-9B0C-1E3253344FA7}" type="slidenum">
              <a:rPr lang="en-GB" smtClean="0"/>
              <a:t>‹#›</a:t>
            </a:fld>
            <a:endParaRPr lang="en-GB"/>
          </a:p>
        </p:txBody>
      </p:sp>
    </p:spTree>
    <p:extLst>
      <p:ext uri="{BB962C8B-B14F-4D97-AF65-F5344CB8AC3E}">
        <p14:creationId xmlns:p14="http://schemas.microsoft.com/office/powerpoint/2010/main" val="23877021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25EFEEF-76B7-4C15-9B0C-1E3253344FA7}" type="slidenum">
              <a:rPr lang="en-GB" smtClean="0"/>
              <a:t>1</a:t>
            </a:fld>
            <a:endParaRPr lang="en-GB"/>
          </a:p>
        </p:txBody>
      </p:sp>
    </p:spTree>
    <p:extLst>
      <p:ext uri="{BB962C8B-B14F-4D97-AF65-F5344CB8AC3E}">
        <p14:creationId xmlns:p14="http://schemas.microsoft.com/office/powerpoint/2010/main" val="3081071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1) Climate change poses a major threat to our health and also to our ability to deliver healthcare.</a:t>
            </a:r>
          </a:p>
          <a:p>
            <a:r>
              <a:rPr lang="en-GB" sz="1200" kern="1200" dirty="0">
                <a:solidFill>
                  <a:schemeClr val="tx1"/>
                </a:solidFill>
                <a:effectLst/>
                <a:latin typeface="+mn-lt"/>
                <a:ea typeface="+mn-ea"/>
                <a:cs typeface="+mn-cs"/>
              </a:rPr>
              <a:t>This change is happening, it’s even accelerating and we know this has direct and immediate impact on the health of the population and on the NHS.</a:t>
            </a:r>
          </a:p>
          <a:p>
            <a:r>
              <a:rPr lang="en-GB" sz="1200" kern="1200" dirty="0">
                <a:solidFill>
                  <a:schemeClr val="tx1"/>
                </a:solidFill>
                <a:effectLst/>
                <a:latin typeface="+mn-lt"/>
                <a:ea typeface="+mn-ea"/>
                <a:cs typeface="+mn-cs"/>
              </a:rPr>
              <a:t>We’re speaking more </a:t>
            </a:r>
            <a:r>
              <a:rPr lang="en-GB" sz="1200" b="1" kern="1200" dirty="0">
                <a:solidFill>
                  <a:schemeClr val="tx1"/>
                </a:solidFill>
                <a:effectLst/>
                <a:latin typeface="+mn-lt"/>
                <a:ea typeface="+mn-ea"/>
                <a:cs typeface="+mn-cs"/>
              </a:rPr>
              <a:t>intense storms and floods, more frequent heatwaves and the spread of infectious diseases</a:t>
            </a:r>
            <a:r>
              <a:rPr lang="en-GB" sz="1200" kern="1200" dirty="0">
                <a:solidFill>
                  <a:schemeClr val="tx1"/>
                </a:solidFill>
                <a:effectLst/>
                <a:latin typeface="+mn-lt"/>
                <a:ea typeface="+mn-ea"/>
                <a:cs typeface="+mn-cs"/>
              </a:rPr>
              <a:t>; all of this threatens our health and the health gains we’ve made for years. </a:t>
            </a:r>
          </a:p>
          <a:p>
            <a:r>
              <a:rPr lang="en-GB" sz="1200" kern="1200" dirty="0">
                <a:solidFill>
                  <a:schemeClr val="tx1"/>
                </a:solidFill>
                <a:effectLst/>
                <a:latin typeface="+mn-lt"/>
                <a:ea typeface="+mn-ea"/>
                <a:cs typeface="+mn-cs"/>
              </a:rPr>
              <a:t>2) Climate change also impacts our ability to deliver healthcare. How can we ensure continuity of healthcare delivery, in times of flooding, heatwaves?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3) Healthcare is a contributor to Climate change; in the UK for example the NHS contributes to about 5% of the UK emissions.</a:t>
            </a:r>
          </a:p>
          <a:p>
            <a:r>
              <a:rPr lang="en-GB" sz="1200" kern="1200" dirty="0">
                <a:solidFill>
                  <a:schemeClr val="tx1"/>
                </a:solidFill>
                <a:effectLst/>
                <a:latin typeface="+mn-lt"/>
                <a:ea typeface="+mn-ea"/>
                <a:cs typeface="+mn-cs"/>
              </a:rPr>
              <a:t>&gt;&gt; Responsibility</a:t>
            </a:r>
          </a:p>
          <a:p>
            <a:r>
              <a:rPr lang="en-GB" sz="1200" kern="1200" dirty="0">
                <a:solidFill>
                  <a:schemeClr val="tx1"/>
                </a:solidFill>
                <a:effectLst/>
                <a:latin typeface="+mn-lt"/>
                <a:ea typeface="+mn-ea"/>
                <a:cs typeface="+mn-cs"/>
              </a:rPr>
              <a:t>&gt;&gt; Opportunity</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CA7C1A6-3F6E-4A0C-A01A-2F04D27288E6}" type="slidenum">
              <a:rPr kumimoji="0" lang="en-GB"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2008114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1) Climate change poses a major threat to our health and also to our ability to deliver healthcare.</a:t>
            </a:r>
          </a:p>
          <a:p>
            <a:r>
              <a:rPr lang="en-GB" sz="1200" kern="1200" dirty="0">
                <a:solidFill>
                  <a:schemeClr val="tx1"/>
                </a:solidFill>
                <a:effectLst/>
                <a:latin typeface="+mn-lt"/>
                <a:ea typeface="+mn-ea"/>
                <a:cs typeface="+mn-cs"/>
              </a:rPr>
              <a:t>This change is happening, it’s even accelerating and we know this has direct and immediate impact on the health of the population and on the NHS.</a:t>
            </a:r>
          </a:p>
          <a:p>
            <a:r>
              <a:rPr lang="en-GB" sz="1200" kern="1200" dirty="0">
                <a:solidFill>
                  <a:schemeClr val="tx1"/>
                </a:solidFill>
                <a:effectLst/>
                <a:latin typeface="+mn-lt"/>
                <a:ea typeface="+mn-ea"/>
                <a:cs typeface="+mn-cs"/>
              </a:rPr>
              <a:t>We’re speaking more </a:t>
            </a:r>
            <a:r>
              <a:rPr lang="en-GB" sz="1200" b="1" kern="1200" dirty="0">
                <a:solidFill>
                  <a:schemeClr val="tx1"/>
                </a:solidFill>
                <a:effectLst/>
                <a:latin typeface="+mn-lt"/>
                <a:ea typeface="+mn-ea"/>
                <a:cs typeface="+mn-cs"/>
              </a:rPr>
              <a:t>intense storms and floods, more frequent heatwaves and the spread of infectious diseases</a:t>
            </a:r>
            <a:r>
              <a:rPr lang="en-GB" sz="1200" kern="1200" dirty="0">
                <a:solidFill>
                  <a:schemeClr val="tx1"/>
                </a:solidFill>
                <a:effectLst/>
                <a:latin typeface="+mn-lt"/>
                <a:ea typeface="+mn-ea"/>
                <a:cs typeface="+mn-cs"/>
              </a:rPr>
              <a:t>; all of this threatens our health and the health gains we’ve made for years. </a:t>
            </a:r>
          </a:p>
          <a:p>
            <a:r>
              <a:rPr lang="en-GB" sz="1200" kern="1200" dirty="0">
                <a:solidFill>
                  <a:schemeClr val="tx1"/>
                </a:solidFill>
                <a:effectLst/>
                <a:latin typeface="+mn-lt"/>
                <a:ea typeface="+mn-ea"/>
                <a:cs typeface="+mn-cs"/>
              </a:rPr>
              <a:t>2) Climate change also impacts our ability to deliver healthcare. How can we ensure continuity of healthcare delivery, in times of flooding, heatwaves?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3) Healthcare is a contributor to Climate change; in the UK for example the NHS contributes to about 5% of the UK emissions.</a:t>
            </a:r>
          </a:p>
          <a:p>
            <a:r>
              <a:rPr lang="en-GB" sz="1200" kern="1200" dirty="0">
                <a:solidFill>
                  <a:schemeClr val="tx1"/>
                </a:solidFill>
                <a:effectLst/>
                <a:latin typeface="+mn-lt"/>
                <a:ea typeface="+mn-ea"/>
                <a:cs typeface="+mn-cs"/>
              </a:rPr>
              <a:t>&gt;&gt; Responsibility</a:t>
            </a:r>
          </a:p>
          <a:p>
            <a:r>
              <a:rPr lang="en-GB" sz="1200" kern="1200" dirty="0">
                <a:solidFill>
                  <a:schemeClr val="tx1"/>
                </a:solidFill>
                <a:effectLst/>
                <a:latin typeface="+mn-lt"/>
                <a:ea typeface="+mn-ea"/>
                <a:cs typeface="+mn-cs"/>
              </a:rPr>
              <a:t>&gt;&gt; Opportunity</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CA7C1A6-3F6E-4A0C-A01A-2F04D27288E6}" type="slidenum">
              <a:rPr kumimoji="0" lang="en-GB"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42555916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1) Climate change poses a major threat to our health and also to our ability to deliver healthcare.</a:t>
            </a:r>
          </a:p>
          <a:p>
            <a:r>
              <a:rPr lang="en-GB" sz="1200" kern="1200" dirty="0">
                <a:solidFill>
                  <a:schemeClr val="tx1"/>
                </a:solidFill>
                <a:effectLst/>
                <a:latin typeface="+mn-lt"/>
                <a:ea typeface="+mn-ea"/>
                <a:cs typeface="+mn-cs"/>
              </a:rPr>
              <a:t>This change is happening, it’s even accelerating and we know this has direct and immediate impact on the health of the population and on the NHS.</a:t>
            </a:r>
          </a:p>
          <a:p>
            <a:r>
              <a:rPr lang="en-GB" sz="1200" kern="1200" dirty="0">
                <a:solidFill>
                  <a:schemeClr val="tx1"/>
                </a:solidFill>
                <a:effectLst/>
                <a:latin typeface="+mn-lt"/>
                <a:ea typeface="+mn-ea"/>
                <a:cs typeface="+mn-cs"/>
              </a:rPr>
              <a:t>We’re speaking more </a:t>
            </a:r>
            <a:r>
              <a:rPr lang="en-GB" sz="1200" b="1" kern="1200" dirty="0">
                <a:solidFill>
                  <a:schemeClr val="tx1"/>
                </a:solidFill>
                <a:effectLst/>
                <a:latin typeface="+mn-lt"/>
                <a:ea typeface="+mn-ea"/>
                <a:cs typeface="+mn-cs"/>
              </a:rPr>
              <a:t>intense storms and floods, more frequent heatwaves and the spread of infectious diseases</a:t>
            </a:r>
            <a:r>
              <a:rPr lang="en-GB" sz="1200" kern="1200" dirty="0">
                <a:solidFill>
                  <a:schemeClr val="tx1"/>
                </a:solidFill>
                <a:effectLst/>
                <a:latin typeface="+mn-lt"/>
                <a:ea typeface="+mn-ea"/>
                <a:cs typeface="+mn-cs"/>
              </a:rPr>
              <a:t>; all of this threatens our health and the health gains we’ve made for years. </a:t>
            </a:r>
          </a:p>
          <a:p>
            <a:r>
              <a:rPr lang="en-GB" sz="1200" kern="1200" dirty="0">
                <a:solidFill>
                  <a:schemeClr val="tx1"/>
                </a:solidFill>
                <a:effectLst/>
                <a:latin typeface="+mn-lt"/>
                <a:ea typeface="+mn-ea"/>
                <a:cs typeface="+mn-cs"/>
              </a:rPr>
              <a:t>2) Climate change also impacts our ability to deliver healthcare. How can we ensure continuity of healthcare delivery, in times of flooding, heatwaves?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3) Healthcare is a contributor to Climate change; in the UK for example the NHS contributes to about 5% of the UK emissions.</a:t>
            </a:r>
          </a:p>
          <a:p>
            <a:r>
              <a:rPr lang="en-GB" sz="1200" kern="1200" dirty="0">
                <a:solidFill>
                  <a:schemeClr val="tx1"/>
                </a:solidFill>
                <a:effectLst/>
                <a:latin typeface="+mn-lt"/>
                <a:ea typeface="+mn-ea"/>
                <a:cs typeface="+mn-cs"/>
              </a:rPr>
              <a:t>&gt;&gt; Responsibility</a:t>
            </a:r>
          </a:p>
          <a:p>
            <a:r>
              <a:rPr lang="en-GB" sz="1200" kern="1200" dirty="0">
                <a:solidFill>
                  <a:schemeClr val="tx1"/>
                </a:solidFill>
                <a:effectLst/>
                <a:latin typeface="+mn-lt"/>
                <a:ea typeface="+mn-ea"/>
                <a:cs typeface="+mn-cs"/>
              </a:rPr>
              <a:t>&gt;&gt; Opportunity</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CA7C1A6-3F6E-4A0C-A01A-2F04D27288E6}" type="slidenum">
              <a:rPr kumimoji="0" lang="en-GB"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7418299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dirty="0"/>
              <a:t>CO2 – other gases</a:t>
            </a:r>
          </a:p>
          <a:p>
            <a:pPr marL="171450" indent="-171450">
              <a:buFontTx/>
              <a:buChar char="-"/>
            </a:pPr>
            <a:r>
              <a:rPr lang="en-GB" dirty="0"/>
              <a:t>GHG protocol – scopes - </a:t>
            </a:r>
            <a:r>
              <a:rPr lang="en-GB" dirty="0" err="1"/>
              <a:t>Diarmid</a:t>
            </a:r>
            <a:endParaRPr lang="en-GB" dirty="0"/>
          </a:p>
          <a:p>
            <a:pPr marL="171450" indent="-171450">
              <a:buFontTx/>
              <a:buChar char="-"/>
            </a:pPr>
            <a:r>
              <a:rPr lang="en-GB" dirty="0"/>
              <a:t>Targets</a:t>
            </a:r>
          </a:p>
        </p:txBody>
      </p:sp>
      <p:sp>
        <p:nvSpPr>
          <p:cNvPr id="4" name="Footer Placeholder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black"/>
                </a:solidFill>
                <a:effectLst/>
                <a:uLnTx/>
                <a:uFillTx/>
                <a:latin typeface="Calibri"/>
                <a:ea typeface="+mn-ea"/>
                <a:cs typeface="+mn-cs"/>
              </a:rPr>
              <a:t>NHS Improvement</a:t>
            </a:r>
          </a:p>
        </p:txBody>
      </p:sp>
      <p:sp>
        <p:nvSpPr>
          <p:cNvPr id="5" name="Slide Number Placeholder 4"/>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90AB7D-FC04-41BF-88F7-E47891A0628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98303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Based our analysis from a year on the NHS is on track to reduce emissions by 1,260ktCO2e – enough electricity to power 1.1million homes </a:t>
            </a:r>
          </a:p>
        </p:txBody>
      </p:sp>
      <p:sp>
        <p:nvSpPr>
          <p:cNvPr id="4" name="Slide Number Placeholder 3"/>
          <p:cNvSpPr>
            <a:spLocks noGrp="1"/>
          </p:cNvSpPr>
          <p:nvPr>
            <p:ph type="sldNum" sz="quarter" idx="5"/>
          </p:nvPr>
        </p:nvSpPr>
        <p:spPr/>
        <p:txBody>
          <a:bodyPr/>
          <a:lstStyle/>
          <a:p>
            <a:fld id="{C25EFEEF-76B7-4C15-9B0C-1E3253344FA7}" type="slidenum">
              <a:rPr lang="en-GB" smtClean="0"/>
              <a:t>6</a:t>
            </a:fld>
            <a:endParaRPr lang="en-GB"/>
          </a:p>
        </p:txBody>
      </p:sp>
    </p:spTree>
    <p:extLst>
      <p:ext uri="{BB962C8B-B14F-4D97-AF65-F5344CB8AC3E}">
        <p14:creationId xmlns:p14="http://schemas.microsoft.com/office/powerpoint/2010/main" val="32815788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25EFEEF-76B7-4C15-9B0C-1E3253344FA7}" type="slidenum">
              <a:rPr lang="en-GB" smtClean="0"/>
              <a:t>7</a:t>
            </a:fld>
            <a:endParaRPr lang="en-GB"/>
          </a:p>
        </p:txBody>
      </p:sp>
    </p:spTree>
    <p:extLst>
      <p:ext uri="{BB962C8B-B14F-4D97-AF65-F5344CB8AC3E}">
        <p14:creationId xmlns:p14="http://schemas.microsoft.com/office/powerpoint/2010/main" val="1158912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25EFEEF-76B7-4C15-9B0C-1E3253344FA7}" type="slidenum">
              <a:rPr lang="en-GB" smtClean="0"/>
              <a:t>8</a:t>
            </a:fld>
            <a:endParaRPr lang="en-GB"/>
          </a:p>
        </p:txBody>
      </p:sp>
    </p:spTree>
    <p:extLst>
      <p:ext uri="{BB962C8B-B14F-4D97-AF65-F5344CB8AC3E}">
        <p14:creationId xmlns:p14="http://schemas.microsoft.com/office/powerpoint/2010/main" val="5104195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25EFEEF-76B7-4C15-9B0C-1E3253344FA7}" type="slidenum">
              <a:rPr lang="en-GB" smtClean="0"/>
              <a:t>9</a:t>
            </a:fld>
            <a:endParaRPr lang="en-GB"/>
          </a:p>
        </p:txBody>
      </p:sp>
    </p:spTree>
    <p:extLst>
      <p:ext uri="{BB962C8B-B14F-4D97-AF65-F5344CB8AC3E}">
        <p14:creationId xmlns:p14="http://schemas.microsoft.com/office/powerpoint/2010/main" val="38256072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vmlDrawing" Target="../drawings/vmlDrawing2.vml"/><Relationship Id="rId5" Type="http://schemas.openxmlformats.org/officeDocument/2006/relationships/image" Target="../media/image3.png"/><Relationship Id="rId4" Type="http://schemas.openxmlformats.org/officeDocument/2006/relationships/oleObject" Target="../embeddings/oleObject2.bin"/></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63.xml"/><Relationship Id="rId1" Type="http://schemas.openxmlformats.org/officeDocument/2006/relationships/vmlDrawing" Target="../drawings/vmlDrawing61.vml"/><Relationship Id="rId5" Type="http://schemas.openxmlformats.org/officeDocument/2006/relationships/image" Target="../media/image1.emf"/><Relationship Id="rId4" Type="http://schemas.openxmlformats.org/officeDocument/2006/relationships/oleObject" Target="../embeddings/oleObject61.bin"/></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65.xml"/><Relationship Id="rId1" Type="http://schemas.openxmlformats.org/officeDocument/2006/relationships/vmlDrawing" Target="../drawings/vmlDrawing63.vml"/><Relationship Id="rId4" Type="http://schemas.openxmlformats.org/officeDocument/2006/relationships/oleObject" Target="../embeddings/oleObject63.bin"/></Relationships>
</file>

<file path=ppt/slideLayouts/_rels/slideLayout107.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66.xml"/><Relationship Id="rId1" Type="http://schemas.openxmlformats.org/officeDocument/2006/relationships/vmlDrawing" Target="../drawings/vmlDrawing64.vml"/><Relationship Id="rId5" Type="http://schemas.openxmlformats.org/officeDocument/2006/relationships/image" Target="../media/image1.emf"/><Relationship Id="rId4" Type="http://schemas.openxmlformats.org/officeDocument/2006/relationships/oleObject" Target="../embeddings/oleObject64.bin"/></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67.xml"/><Relationship Id="rId1" Type="http://schemas.openxmlformats.org/officeDocument/2006/relationships/vmlDrawing" Target="../drawings/vmlDrawing65.vml"/><Relationship Id="rId5" Type="http://schemas.openxmlformats.org/officeDocument/2006/relationships/image" Target="../media/image1.emf"/><Relationship Id="rId4" Type="http://schemas.openxmlformats.org/officeDocument/2006/relationships/oleObject" Target="../embeddings/oleObject65.bin"/></Relationships>
</file>

<file path=ppt/slideLayouts/_rels/slideLayout112.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68.xml"/><Relationship Id="rId1" Type="http://schemas.openxmlformats.org/officeDocument/2006/relationships/vmlDrawing" Target="../drawings/vmlDrawing66.vml"/><Relationship Id="rId5" Type="http://schemas.openxmlformats.org/officeDocument/2006/relationships/image" Target="../media/image1.emf"/><Relationship Id="rId4" Type="http://schemas.openxmlformats.org/officeDocument/2006/relationships/oleObject" Target="../embeddings/oleObject66.bin"/></Relationships>
</file>

<file path=ppt/slideLayouts/_rels/slideLayout113.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69.xml"/><Relationship Id="rId1" Type="http://schemas.openxmlformats.org/officeDocument/2006/relationships/vmlDrawing" Target="../drawings/vmlDrawing67.vml"/><Relationship Id="rId5" Type="http://schemas.openxmlformats.org/officeDocument/2006/relationships/image" Target="../media/image1.emf"/><Relationship Id="rId4" Type="http://schemas.openxmlformats.org/officeDocument/2006/relationships/oleObject" Target="../embeddings/oleObject67.bin"/></Relationships>
</file>

<file path=ppt/slideLayouts/_rels/slideLayout114.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70.xml"/><Relationship Id="rId1" Type="http://schemas.openxmlformats.org/officeDocument/2006/relationships/vmlDrawing" Target="../drawings/vmlDrawing68.vml"/><Relationship Id="rId5" Type="http://schemas.openxmlformats.org/officeDocument/2006/relationships/image" Target="../media/image1.emf"/><Relationship Id="rId4" Type="http://schemas.openxmlformats.org/officeDocument/2006/relationships/oleObject" Target="../embeddings/oleObject68.bin"/></Relationships>
</file>

<file path=ppt/slideLayouts/_rels/slideLayout115.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71.xml"/><Relationship Id="rId1" Type="http://schemas.openxmlformats.org/officeDocument/2006/relationships/vmlDrawing" Target="../drawings/vmlDrawing69.vml"/><Relationship Id="rId5" Type="http://schemas.openxmlformats.org/officeDocument/2006/relationships/image" Target="../media/image1.emf"/><Relationship Id="rId4" Type="http://schemas.openxmlformats.org/officeDocument/2006/relationships/oleObject" Target="../embeddings/oleObject69.bin"/></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72.xml"/><Relationship Id="rId1" Type="http://schemas.openxmlformats.org/officeDocument/2006/relationships/vmlDrawing" Target="../drawings/vmlDrawing70.vml"/><Relationship Id="rId5" Type="http://schemas.openxmlformats.org/officeDocument/2006/relationships/image" Target="../media/image6.emf"/><Relationship Id="rId4" Type="http://schemas.openxmlformats.org/officeDocument/2006/relationships/oleObject" Target="../embeddings/oleObject70.bin"/></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74.xml"/><Relationship Id="rId1" Type="http://schemas.openxmlformats.org/officeDocument/2006/relationships/vmlDrawing" Target="../drawings/vmlDrawing72.vml"/><Relationship Id="rId5" Type="http://schemas.openxmlformats.org/officeDocument/2006/relationships/image" Target="../media/image11.png"/><Relationship Id="rId4" Type="http://schemas.openxmlformats.org/officeDocument/2006/relationships/oleObject" Target="../embeddings/oleObject72.bin"/></Relationships>
</file>

<file path=ppt/slideLayouts/_rels/slideLayout122.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75.xml"/><Relationship Id="rId1" Type="http://schemas.openxmlformats.org/officeDocument/2006/relationships/vmlDrawing" Target="../drawings/vmlDrawing73.vml"/><Relationship Id="rId5" Type="http://schemas.openxmlformats.org/officeDocument/2006/relationships/image" Target="../media/image11.png"/><Relationship Id="rId4" Type="http://schemas.openxmlformats.org/officeDocument/2006/relationships/oleObject" Target="../embeddings/oleObject73.bin"/></Relationships>
</file>

<file path=ppt/slideLayouts/_rels/slideLayout123.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76.xml"/><Relationship Id="rId1" Type="http://schemas.openxmlformats.org/officeDocument/2006/relationships/vmlDrawing" Target="../drawings/vmlDrawing74.vml"/><Relationship Id="rId5" Type="http://schemas.openxmlformats.org/officeDocument/2006/relationships/image" Target="../media/image1.emf"/><Relationship Id="rId4" Type="http://schemas.openxmlformats.org/officeDocument/2006/relationships/oleObject" Target="../embeddings/oleObject74.bin"/></Relationships>
</file>

<file path=ppt/slideLayouts/_rels/slideLayout124.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77.xml"/><Relationship Id="rId1" Type="http://schemas.openxmlformats.org/officeDocument/2006/relationships/vmlDrawing" Target="../drawings/vmlDrawing75.vml"/><Relationship Id="rId5" Type="http://schemas.openxmlformats.org/officeDocument/2006/relationships/image" Target="../media/image1.emf"/><Relationship Id="rId4" Type="http://schemas.openxmlformats.org/officeDocument/2006/relationships/oleObject" Target="../embeddings/oleObject75.bin"/></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78.xml"/><Relationship Id="rId1" Type="http://schemas.openxmlformats.org/officeDocument/2006/relationships/vmlDrawing" Target="../drawings/vmlDrawing76.vml"/><Relationship Id="rId5" Type="http://schemas.openxmlformats.org/officeDocument/2006/relationships/image" Target="../media/image1.emf"/><Relationship Id="rId4" Type="http://schemas.openxmlformats.org/officeDocument/2006/relationships/oleObject" Target="../embeddings/oleObject76.bin"/></Relationships>
</file>

<file path=ppt/slideLayouts/_rels/slideLayout128.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79.xml"/><Relationship Id="rId1" Type="http://schemas.openxmlformats.org/officeDocument/2006/relationships/vmlDrawing" Target="../drawings/vmlDrawing77.vml"/><Relationship Id="rId5" Type="http://schemas.openxmlformats.org/officeDocument/2006/relationships/image" Target="../media/image1.emf"/><Relationship Id="rId4" Type="http://schemas.openxmlformats.org/officeDocument/2006/relationships/oleObject" Target="../embeddings/oleObject77.bin"/></Relationships>
</file>

<file path=ppt/slideLayouts/_rels/slideLayout129.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80.xml"/><Relationship Id="rId1" Type="http://schemas.openxmlformats.org/officeDocument/2006/relationships/vmlDrawing" Target="../drawings/vmlDrawing78.vml"/><Relationship Id="rId5" Type="http://schemas.openxmlformats.org/officeDocument/2006/relationships/image" Target="../media/image1.emf"/><Relationship Id="rId4" Type="http://schemas.openxmlformats.org/officeDocument/2006/relationships/oleObject" Target="../embeddings/oleObject78.bin"/></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0.xml"/><Relationship Id="rId1" Type="http://schemas.openxmlformats.org/officeDocument/2006/relationships/vmlDrawing" Target="../drawings/vmlDrawing10.v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oleObject" Target="../embeddings/oleObject10.bin"/></Relationships>
</file>

<file path=ppt/slideLayouts/_rels/slideLayout130.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81.xml"/><Relationship Id="rId1" Type="http://schemas.openxmlformats.org/officeDocument/2006/relationships/vmlDrawing" Target="../drawings/vmlDrawing79.vml"/><Relationship Id="rId5" Type="http://schemas.openxmlformats.org/officeDocument/2006/relationships/image" Target="../media/image1.emf"/><Relationship Id="rId4" Type="http://schemas.openxmlformats.org/officeDocument/2006/relationships/oleObject" Target="../embeddings/oleObject79.bin"/></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1.xml"/><Relationship Id="rId1" Type="http://schemas.openxmlformats.org/officeDocument/2006/relationships/vmlDrawing" Target="../drawings/vmlDrawing11.vml"/><Relationship Id="rId5" Type="http://schemas.openxmlformats.org/officeDocument/2006/relationships/image" Target="../media/image1.emf"/><Relationship Id="rId4" Type="http://schemas.openxmlformats.org/officeDocument/2006/relationships/oleObject" Target="../embeddings/oleObject11.bin"/></Relationships>
</file>

<file path=ppt/slideLayouts/_rels/slideLayout140.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82.xml"/><Relationship Id="rId1" Type="http://schemas.openxmlformats.org/officeDocument/2006/relationships/vmlDrawing" Target="../drawings/vmlDrawing80.vml"/><Relationship Id="rId5" Type="http://schemas.openxmlformats.org/officeDocument/2006/relationships/image" Target="../media/image1.emf"/><Relationship Id="rId4" Type="http://schemas.openxmlformats.org/officeDocument/2006/relationships/oleObject" Target="../embeddings/oleObject80.bin"/></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84.xml"/><Relationship Id="rId1" Type="http://schemas.openxmlformats.org/officeDocument/2006/relationships/vmlDrawing" Target="../drawings/vmlDrawing82.vml"/><Relationship Id="rId5" Type="http://schemas.openxmlformats.org/officeDocument/2006/relationships/image" Target="../media/image7.png"/><Relationship Id="rId4" Type="http://schemas.openxmlformats.org/officeDocument/2006/relationships/oleObject" Target="../embeddings/oleObject82.bin"/></Relationships>
</file>

<file path=ppt/slideLayouts/_rels/slideLayout147.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85.xml"/><Relationship Id="rId1" Type="http://schemas.openxmlformats.org/officeDocument/2006/relationships/vmlDrawing" Target="../drawings/vmlDrawing83.vml"/><Relationship Id="rId5" Type="http://schemas.openxmlformats.org/officeDocument/2006/relationships/image" Target="../media/image7.png"/><Relationship Id="rId4" Type="http://schemas.openxmlformats.org/officeDocument/2006/relationships/oleObject" Target="../embeddings/oleObject83.bin"/></Relationships>
</file>

<file path=ppt/slideLayouts/_rels/slideLayout148.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86.xml"/><Relationship Id="rId1" Type="http://schemas.openxmlformats.org/officeDocument/2006/relationships/vmlDrawing" Target="../drawings/vmlDrawing84.vml"/><Relationship Id="rId5" Type="http://schemas.openxmlformats.org/officeDocument/2006/relationships/image" Target="../media/image1.emf"/><Relationship Id="rId4" Type="http://schemas.openxmlformats.org/officeDocument/2006/relationships/oleObject" Target="../embeddings/oleObject84.bin"/></Relationships>
</file>

<file path=ppt/slideLayouts/_rels/slideLayout149.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87.xml"/><Relationship Id="rId1" Type="http://schemas.openxmlformats.org/officeDocument/2006/relationships/vmlDrawing" Target="../drawings/vmlDrawing85.vml"/><Relationship Id="rId5" Type="http://schemas.openxmlformats.org/officeDocument/2006/relationships/image" Target="../media/image1.emf"/><Relationship Id="rId4" Type="http://schemas.openxmlformats.org/officeDocument/2006/relationships/oleObject" Target="../embeddings/oleObject85.bin"/></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88.xml"/><Relationship Id="rId1" Type="http://schemas.openxmlformats.org/officeDocument/2006/relationships/vmlDrawing" Target="../drawings/vmlDrawing86.vml"/><Relationship Id="rId5" Type="http://schemas.openxmlformats.org/officeDocument/2006/relationships/image" Target="../media/image1.emf"/><Relationship Id="rId4" Type="http://schemas.openxmlformats.org/officeDocument/2006/relationships/oleObject" Target="../embeddings/oleObject86.bin"/></Relationships>
</file>

<file path=ppt/slideLayouts/_rels/slideLayout153.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89.xml"/><Relationship Id="rId1" Type="http://schemas.openxmlformats.org/officeDocument/2006/relationships/vmlDrawing" Target="../drawings/vmlDrawing87.vml"/><Relationship Id="rId5" Type="http://schemas.openxmlformats.org/officeDocument/2006/relationships/image" Target="../media/image1.emf"/><Relationship Id="rId4" Type="http://schemas.openxmlformats.org/officeDocument/2006/relationships/oleObject" Target="../embeddings/oleObject87.bin"/></Relationships>
</file>

<file path=ppt/slideLayouts/_rels/slideLayout154.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90.xml"/><Relationship Id="rId1" Type="http://schemas.openxmlformats.org/officeDocument/2006/relationships/vmlDrawing" Target="../drawings/vmlDrawing88.vml"/><Relationship Id="rId5" Type="http://schemas.openxmlformats.org/officeDocument/2006/relationships/image" Target="../media/image1.emf"/><Relationship Id="rId4" Type="http://schemas.openxmlformats.org/officeDocument/2006/relationships/oleObject" Target="../embeddings/oleObject88.bin"/></Relationships>
</file>

<file path=ppt/slideLayouts/_rels/slideLayout155.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91.xml"/><Relationship Id="rId1" Type="http://schemas.openxmlformats.org/officeDocument/2006/relationships/vmlDrawing" Target="../drawings/vmlDrawing89.vml"/><Relationship Id="rId5" Type="http://schemas.openxmlformats.org/officeDocument/2006/relationships/image" Target="../media/image1.emf"/><Relationship Id="rId4" Type="http://schemas.openxmlformats.org/officeDocument/2006/relationships/oleObject" Target="../embeddings/oleObject89.bin"/></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8.xml.rels><?xml version="1.0" encoding="UTF-8" standalone="yes"?>
<Relationships xmlns="http://schemas.openxmlformats.org/package/2006/relationships"><Relationship Id="rId3" Type="http://schemas.openxmlformats.org/officeDocument/2006/relationships/tags" Target="../tags/tag93.xml"/><Relationship Id="rId7" Type="http://schemas.openxmlformats.org/officeDocument/2006/relationships/image" Target="../media/image5.png"/><Relationship Id="rId2" Type="http://schemas.openxmlformats.org/officeDocument/2006/relationships/tags" Target="../tags/tag92.xml"/><Relationship Id="rId1" Type="http://schemas.openxmlformats.org/officeDocument/2006/relationships/vmlDrawing" Target="../drawings/vmlDrawing90.vml"/><Relationship Id="rId6" Type="http://schemas.openxmlformats.org/officeDocument/2006/relationships/image" Target="../media/image8.emf"/><Relationship Id="rId5" Type="http://schemas.openxmlformats.org/officeDocument/2006/relationships/oleObject" Target="../embeddings/oleObject90.bin"/><Relationship Id="rId4" Type="http://schemas.openxmlformats.org/officeDocument/2006/relationships/slideMaster" Target="../slideMasters/slideMaster1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1.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94.xml"/><Relationship Id="rId1" Type="http://schemas.openxmlformats.org/officeDocument/2006/relationships/vmlDrawing" Target="../drawings/vmlDrawing91.vml"/><Relationship Id="rId5" Type="http://schemas.openxmlformats.org/officeDocument/2006/relationships/image" Target="../media/image1.emf"/><Relationship Id="rId4" Type="http://schemas.openxmlformats.org/officeDocument/2006/relationships/oleObject" Target="../embeddings/oleObject91.bin"/></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3.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96.xml"/><Relationship Id="rId1" Type="http://schemas.openxmlformats.org/officeDocument/2006/relationships/vmlDrawing" Target="../drawings/vmlDrawing93.v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oleObject" Target="../embeddings/oleObject93.bin"/></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97.xml"/><Relationship Id="rId1" Type="http://schemas.openxmlformats.org/officeDocument/2006/relationships/vmlDrawing" Target="../drawings/vmlDrawing94.vml"/><Relationship Id="rId5" Type="http://schemas.openxmlformats.org/officeDocument/2006/relationships/image" Target="../media/image1.emf"/><Relationship Id="rId4" Type="http://schemas.openxmlformats.org/officeDocument/2006/relationships/oleObject" Target="../embeddings/oleObject94.bin"/></Relationships>
</file>

<file path=ppt/slideLayouts/_rels/slideLayout166.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98.xml"/><Relationship Id="rId1" Type="http://schemas.openxmlformats.org/officeDocument/2006/relationships/vmlDrawing" Target="../drawings/vmlDrawing95.vml"/><Relationship Id="rId5" Type="http://schemas.openxmlformats.org/officeDocument/2006/relationships/image" Target="../media/image1.emf"/><Relationship Id="rId4" Type="http://schemas.openxmlformats.org/officeDocument/2006/relationships/oleObject" Target="../embeddings/oleObject95.bin"/></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8.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99.xml"/><Relationship Id="rId1" Type="http://schemas.openxmlformats.org/officeDocument/2006/relationships/vmlDrawing" Target="../drawings/vmlDrawing96.vml"/><Relationship Id="rId5" Type="http://schemas.openxmlformats.org/officeDocument/2006/relationships/image" Target="../media/image1.emf"/><Relationship Id="rId4" Type="http://schemas.openxmlformats.org/officeDocument/2006/relationships/oleObject" Target="../embeddings/oleObject96.bin"/></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2.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101.xml"/><Relationship Id="rId1" Type="http://schemas.openxmlformats.org/officeDocument/2006/relationships/vmlDrawing" Target="../drawings/vmlDrawing98.vml"/><Relationship Id="rId5" Type="http://schemas.openxmlformats.org/officeDocument/2006/relationships/image" Target="../media/image7.png"/><Relationship Id="rId4" Type="http://schemas.openxmlformats.org/officeDocument/2006/relationships/oleObject" Target="../embeddings/oleObject98.bin"/></Relationships>
</file>

<file path=ppt/slideLayouts/_rels/slideLayout173.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102.xml"/><Relationship Id="rId1" Type="http://schemas.openxmlformats.org/officeDocument/2006/relationships/vmlDrawing" Target="../drawings/vmlDrawing99.vml"/><Relationship Id="rId5" Type="http://schemas.openxmlformats.org/officeDocument/2006/relationships/image" Target="../media/image7.png"/><Relationship Id="rId4" Type="http://schemas.openxmlformats.org/officeDocument/2006/relationships/oleObject" Target="../embeddings/oleObject99.bin"/></Relationships>
</file>

<file path=ppt/slideLayouts/_rels/slideLayout174.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103.xml"/><Relationship Id="rId1" Type="http://schemas.openxmlformats.org/officeDocument/2006/relationships/vmlDrawing" Target="../drawings/vmlDrawing100.vml"/><Relationship Id="rId5" Type="http://schemas.openxmlformats.org/officeDocument/2006/relationships/image" Target="../media/image1.emf"/><Relationship Id="rId4" Type="http://schemas.openxmlformats.org/officeDocument/2006/relationships/oleObject" Target="../embeddings/oleObject100.bin"/></Relationships>
</file>

<file path=ppt/slideLayouts/_rels/slideLayout175.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104.xml"/><Relationship Id="rId1" Type="http://schemas.openxmlformats.org/officeDocument/2006/relationships/vmlDrawing" Target="../drawings/vmlDrawing101.vml"/><Relationship Id="rId5" Type="http://schemas.openxmlformats.org/officeDocument/2006/relationships/image" Target="../media/image1.emf"/><Relationship Id="rId4" Type="http://schemas.openxmlformats.org/officeDocument/2006/relationships/oleObject" Target="../embeddings/oleObject101.bin"/></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8.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105.xml"/><Relationship Id="rId1" Type="http://schemas.openxmlformats.org/officeDocument/2006/relationships/vmlDrawing" Target="../drawings/vmlDrawing102.vml"/><Relationship Id="rId5" Type="http://schemas.openxmlformats.org/officeDocument/2006/relationships/image" Target="../media/image1.emf"/><Relationship Id="rId4" Type="http://schemas.openxmlformats.org/officeDocument/2006/relationships/oleObject" Target="../embeddings/oleObject102.bin"/></Relationships>
</file>

<file path=ppt/slideLayouts/_rels/slideLayout179.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106.xml"/><Relationship Id="rId1" Type="http://schemas.openxmlformats.org/officeDocument/2006/relationships/vmlDrawing" Target="../drawings/vmlDrawing103.vml"/><Relationship Id="rId5" Type="http://schemas.openxmlformats.org/officeDocument/2006/relationships/image" Target="../media/image1.emf"/><Relationship Id="rId4" Type="http://schemas.openxmlformats.org/officeDocument/2006/relationships/oleObject" Target="../embeddings/oleObject103.bin"/></Relationships>
</file>

<file path=ppt/slideLayouts/_rels/slideLayout18.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2.xml"/><Relationship Id="rId1" Type="http://schemas.openxmlformats.org/officeDocument/2006/relationships/vmlDrawing" Target="../drawings/vmlDrawing12.vml"/><Relationship Id="rId5" Type="http://schemas.openxmlformats.org/officeDocument/2006/relationships/image" Target="../media/image1.emf"/><Relationship Id="rId4" Type="http://schemas.openxmlformats.org/officeDocument/2006/relationships/oleObject" Target="../embeddings/oleObject12.bin"/></Relationships>
</file>

<file path=ppt/slideLayouts/_rels/slideLayout180.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107.xml"/><Relationship Id="rId1" Type="http://schemas.openxmlformats.org/officeDocument/2006/relationships/vmlDrawing" Target="../drawings/vmlDrawing104.vml"/><Relationship Id="rId5" Type="http://schemas.openxmlformats.org/officeDocument/2006/relationships/image" Target="../media/image1.emf"/><Relationship Id="rId4" Type="http://schemas.openxmlformats.org/officeDocument/2006/relationships/oleObject" Target="../embeddings/oleObject104.bin"/></Relationships>
</file>

<file path=ppt/slideLayouts/_rels/slideLayout181.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108.xml"/><Relationship Id="rId1" Type="http://schemas.openxmlformats.org/officeDocument/2006/relationships/vmlDrawing" Target="../drawings/vmlDrawing105.vml"/><Relationship Id="rId5" Type="http://schemas.openxmlformats.org/officeDocument/2006/relationships/image" Target="../media/image1.emf"/><Relationship Id="rId4" Type="http://schemas.openxmlformats.org/officeDocument/2006/relationships/oleObject" Target="../embeddings/oleObject105.bin"/></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5.xml.rels><?xml version="1.0" encoding="UTF-8" standalone="yes"?>
<Relationships xmlns="http://schemas.openxmlformats.org/package/2006/relationships"><Relationship Id="rId3" Type="http://schemas.openxmlformats.org/officeDocument/2006/relationships/tags" Target="../tags/tag110.xml"/><Relationship Id="rId7" Type="http://schemas.openxmlformats.org/officeDocument/2006/relationships/image" Target="../media/image5.png"/><Relationship Id="rId2" Type="http://schemas.openxmlformats.org/officeDocument/2006/relationships/tags" Target="../tags/tag109.xml"/><Relationship Id="rId1" Type="http://schemas.openxmlformats.org/officeDocument/2006/relationships/vmlDrawing" Target="../drawings/vmlDrawing106.vml"/><Relationship Id="rId6" Type="http://schemas.openxmlformats.org/officeDocument/2006/relationships/image" Target="../media/image8.emf"/><Relationship Id="rId5" Type="http://schemas.openxmlformats.org/officeDocument/2006/relationships/oleObject" Target="../embeddings/oleObject106.bin"/><Relationship Id="rId4" Type="http://schemas.openxmlformats.org/officeDocument/2006/relationships/slideMaster" Target="../slideMasters/slideMaster13.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3.xml"/><Relationship Id="rId1" Type="http://schemas.openxmlformats.org/officeDocument/2006/relationships/vmlDrawing" Target="../drawings/vmlDrawing13.vml"/><Relationship Id="rId5" Type="http://schemas.openxmlformats.org/officeDocument/2006/relationships/image" Target="../media/image1.emf"/><Relationship Id="rId4" Type="http://schemas.openxmlformats.org/officeDocument/2006/relationships/oleObject" Target="../embeddings/oleObject13.bin"/></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1.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111.xml"/><Relationship Id="rId1" Type="http://schemas.openxmlformats.org/officeDocument/2006/relationships/vmlDrawing" Target="../drawings/vmlDrawing107.vml"/><Relationship Id="rId5" Type="http://schemas.openxmlformats.org/officeDocument/2006/relationships/image" Target="../media/image1.emf"/><Relationship Id="rId4" Type="http://schemas.openxmlformats.org/officeDocument/2006/relationships/oleObject" Target="../embeddings/oleObject107.bin"/></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8.xml.rels><?xml version="1.0" encoding="UTF-8" standalone="yes"?>
<Relationships xmlns="http://schemas.openxmlformats.org/package/2006/relationships"><Relationship Id="rId3" Type="http://schemas.openxmlformats.org/officeDocument/2006/relationships/slideMaster" Target="../slideMasters/slideMaster14.xml"/><Relationship Id="rId2" Type="http://schemas.openxmlformats.org/officeDocument/2006/relationships/tags" Target="../tags/tag113.xml"/><Relationship Id="rId1" Type="http://schemas.openxmlformats.org/officeDocument/2006/relationships/vmlDrawing" Target="../drawings/vmlDrawing109.vml"/><Relationship Id="rId6" Type="http://schemas.openxmlformats.org/officeDocument/2006/relationships/image" Target="../media/image3.png"/><Relationship Id="rId5" Type="http://schemas.openxmlformats.org/officeDocument/2006/relationships/image" Target="../media/image9.jpeg"/><Relationship Id="rId4" Type="http://schemas.openxmlformats.org/officeDocument/2006/relationships/oleObject" Target="../embeddings/oleObject109.bin"/></Relationships>
</file>

<file path=ppt/slideLayouts/_rels/slideLayout199.xml.rels><?xml version="1.0" encoding="UTF-8" standalone="yes"?>
<Relationships xmlns="http://schemas.openxmlformats.org/package/2006/relationships"><Relationship Id="rId3" Type="http://schemas.openxmlformats.org/officeDocument/2006/relationships/slideMaster" Target="../slideMasters/slideMaster14.xml"/><Relationship Id="rId2" Type="http://schemas.openxmlformats.org/officeDocument/2006/relationships/tags" Target="../tags/tag114.xml"/><Relationship Id="rId1" Type="http://schemas.openxmlformats.org/officeDocument/2006/relationships/vmlDrawing" Target="../drawings/vmlDrawing110.vml"/><Relationship Id="rId5" Type="http://schemas.openxmlformats.org/officeDocument/2006/relationships/image" Target="../media/image1.emf"/><Relationship Id="rId4" Type="http://schemas.openxmlformats.org/officeDocument/2006/relationships/oleObject" Target="../embeddings/oleObject110.bin"/></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4.xml"/><Relationship Id="rId1" Type="http://schemas.openxmlformats.org/officeDocument/2006/relationships/vmlDrawing" Target="../drawings/vmlDrawing14.vml"/><Relationship Id="rId5" Type="http://schemas.openxmlformats.org/officeDocument/2006/relationships/image" Target="../media/image1.emf"/><Relationship Id="rId4" Type="http://schemas.openxmlformats.org/officeDocument/2006/relationships/oleObject" Target="../embeddings/oleObject14.bin"/></Relationships>
</file>

<file path=ppt/slideLayouts/_rels/slideLayout200.xml.rels><?xml version="1.0" encoding="UTF-8" standalone="yes"?>
<Relationships xmlns="http://schemas.openxmlformats.org/package/2006/relationships"><Relationship Id="rId3" Type="http://schemas.openxmlformats.org/officeDocument/2006/relationships/slideMaster" Target="../slideMasters/slideMaster14.xml"/><Relationship Id="rId2" Type="http://schemas.openxmlformats.org/officeDocument/2006/relationships/tags" Target="../tags/tag115.xml"/><Relationship Id="rId1" Type="http://schemas.openxmlformats.org/officeDocument/2006/relationships/vmlDrawing" Target="../drawings/vmlDrawing111.vml"/><Relationship Id="rId5" Type="http://schemas.openxmlformats.org/officeDocument/2006/relationships/image" Target="../media/image1.emf"/><Relationship Id="rId4" Type="http://schemas.openxmlformats.org/officeDocument/2006/relationships/oleObject" Target="../embeddings/oleObject111.bin"/></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3.xml.rels><?xml version="1.0" encoding="UTF-8" standalone="yes"?>
<Relationships xmlns="http://schemas.openxmlformats.org/package/2006/relationships"><Relationship Id="rId3" Type="http://schemas.openxmlformats.org/officeDocument/2006/relationships/slideMaster" Target="../slideMasters/slideMaster14.xml"/><Relationship Id="rId2" Type="http://schemas.openxmlformats.org/officeDocument/2006/relationships/tags" Target="../tags/tag116.xml"/><Relationship Id="rId1" Type="http://schemas.openxmlformats.org/officeDocument/2006/relationships/vmlDrawing" Target="../drawings/vmlDrawing112.vml"/><Relationship Id="rId5" Type="http://schemas.openxmlformats.org/officeDocument/2006/relationships/image" Target="../media/image1.emf"/><Relationship Id="rId4" Type="http://schemas.openxmlformats.org/officeDocument/2006/relationships/oleObject" Target="../embeddings/oleObject112.bin"/></Relationships>
</file>

<file path=ppt/slideLayouts/_rels/slideLayout204.xml.rels><?xml version="1.0" encoding="UTF-8" standalone="yes"?>
<Relationships xmlns="http://schemas.openxmlformats.org/package/2006/relationships"><Relationship Id="rId3" Type="http://schemas.openxmlformats.org/officeDocument/2006/relationships/slideMaster" Target="../slideMasters/slideMaster14.xml"/><Relationship Id="rId2" Type="http://schemas.openxmlformats.org/officeDocument/2006/relationships/tags" Target="../tags/tag117.xml"/><Relationship Id="rId1" Type="http://schemas.openxmlformats.org/officeDocument/2006/relationships/vmlDrawing" Target="../drawings/vmlDrawing113.vml"/><Relationship Id="rId5" Type="http://schemas.openxmlformats.org/officeDocument/2006/relationships/image" Target="../media/image1.emf"/><Relationship Id="rId4" Type="http://schemas.openxmlformats.org/officeDocument/2006/relationships/oleObject" Target="../embeddings/oleObject113.bin"/></Relationships>
</file>

<file path=ppt/slideLayouts/_rels/slideLayout205.xml.rels><?xml version="1.0" encoding="UTF-8" standalone="yes"?>
<Relationships xmlns="http://schemas.openxmlformats.org/package/2006/relationships"><Relationship Id="rId3" Type="http://schemas.openxmlformats.org/officeDocument/2006/relationships/slideMaster" Target="../slideMasters/slideMaster14.xml"/><Relationship Id="rId2" Type="http://schemas.openxmlformats.org/officeDocument/2006/relationships/tags" Target="../tags/tag118.xml"/><Relationship Id="rId1" Type="http://schemas.openxmlformats.org/officeDocument/2006/relationships/vmlDrawing" Target="../drawings/vmlDrawing114.vml"/><Relationship Id="rId5" Type="http://schemas.openxmlformats.org/officeDocument/2006/relationships/image" Target="../media/image1.emf"/><Relationship Id="rId4" Type="http://schemas.openxmlformats.org/officeDocument/2006/relationships/oleObject" Target="../embeddings/oleObject114.bin"/></Relationships>
</file>

<file path=ppt/slideLayouts/_rels/slideLayout206.xml.rels><?xml version="1.0" encoding="UTF-8" standalone="yes"?>
<Relationships xmlns="http://schemas.openxmlformats.org/package/2006/relationships"><Relationship Id="rId3" Type="http://schemas.openxmlformats.org/officeDocument/2006/relationships/slideMaster" Target="../slideMasters/slideMaster14.xml"/><Relationship Id="rId2" Type="http://schemas.openxmlformats.org/officeDocument/2006/relationships/tags" Target="../tags/tag119.xml"/><Relationship Id="rId1" Type="http://schemas.openxmlformats.org/officeDocument/2006/relationships/vmlDrawing" Target="../drawings/vmlDrawing115.vml"/><Relationship Id="rId5" Type="http://schemas.openxmlformats.org/officeDocument/2006/relationships/image" Target="../media/image1.emf"/><Relationship Id="rId4" Type="http://schemas.openxmlformats.org/officeDocument/2006/relationships/oleObject" Target="../embeddings/oleObject115.bin"/></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5.xml"/><Relationship Id="rId1" Type="http://schemas.openxmlformats.org/officeDocument/2006/relationships/vmlDrawing" Target="../drawings/vmlDrawing15.vml"/><Relationship Id="rId5" Type="http://schemas.openxmlformats.org/officeDocument/2006/relationships/image" Target="../media/image1.emf"/><Relationship Id="rId4" Type="http://schemas.openxmlformats.org/officeDocument/2006/relationships/oleObject" Target="../embeddings/oleObject15.bin"/></Relationships>
</file>

<file path=ppt/slideLayouts/_rels/slideLayout22.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6.xml"/><Relationship Id="rId1" Type="http://schemas.openxmlformats.org/officeDocument/2006/relationships/vmlDrawing" Target="../drawings/vmlDrawing16.vml"/><Relationship Id="rId5" Type="http://schemas.openxmlformats.org/officeDocument/2006/relationships/image" Target="../media/image1.emf"/><Relationship Id="rId4" Type="http://schemas.openxmlformats.org/officeDocument/2006/relationships/oleObject" Target="../embeddings/oleObject16.bin"/></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7.xml"/><Relationship Id="rId1" Type="http://schemas.openxmlformats.org/officeDocument/2006/relationships/vmlDrawing" Target="../drawings/vmlDrawing17.vml"/><Relationship Id="rId5" Type="http://schemas.openxmlformats.org/officeDocument/2006/relationships/image" Target="../media/image6.emf"/><Relationship Id="rId4" Type="http://schemas.openxmlformats.org/officeDocument/2006/relationships/oleObject" Target="../embeddings/oleObject17.bin"/></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8.xml"/><Relationship Id="rId1" Type="http://schemas.openxmlformats.org/officeDocument/2006/relationships/vmlDrawing" Target="../drawings/vmlDrawing18.vml"/><Relationship Id="rId5" Type="http://schemas.openxmlformats.org/officeDocument/2006/relationships/image" Target="../media/image1.emf"/><Relationship Id="rId4" Type="http://schemas.openxmlformats.org/officeDocument/2006/relationships/oleObject" Target="../embeddings/oleObject18.bin"/></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0.xml"/><Relationship Id="rId1" Type="http://schemas.openxmlformats.org/officeDocument/2006/relationships/vmlDrawing" Target="../drawings/vmlDrawing20.v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oleObject" Target="../embeddings/oleObject20.bin"/></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vmlDrawing" Target="../drawings/vmlDrawing3.vml"/><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1.xml"/><Relationship Id="rId1" Type="http://schemas.openxmlformats.org/officeDocument/2006/relationships/vmlDrawing" Target="../drawings/vmlDrawing21.vml"/><Relationship Id="rId5" Type="http://schemas.openxmlformats.org/officeDocument/2006/relationships/image" Target="../media/image1.emf"/><Relationship Id="rId4" Type="http://schemas.openxmlformats.org/officeDocument/2006/relationships/oleObject" Target="../embeddings/oleObject21.bin"/></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2.xml"/><Relationship Id="rId1" Type="http://schemas.openxmlformats.org/officeDocument/2006/relationships/vmlDrawing" Target="../drawings/vmlDrawing22.vml"/><Relationship Id="rId5" Type="http://schemas.openxmlformats.org/officeDocument/2006/relationships/image" Target="../media/image1.emf"/><Relationship Id="rId4" Type="http://schemas.openxmlformats.org/officeDocument/2006/relationships/oleObject" Target="../embeddings/oleObject22.bin"/></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3.xml"/><Relationship Id="rId1" Type="http://schemas.openxmlformats.org/officeDocument/2006/relationships/vmlDrawing" Target="../drawings/vmlDrawing23.vml"/><Relationship Id="rId5" Type="http://schemas.openxmlformats.org/officeDocument/2006/relationships/image" Target="../media/image1.emf"/><Relationship Id="rId4" Type="http://schemas.openxmlformats.org/officeDocument/2006/relationships/oleObject" Target="../embeddings/oleObject23.bin"/></Relationships>
</file>

<file path=ppt/slideLayouts/_rels/slideLayout36.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4.xml"/><Relationship Id="rId1" Type="http://schemas.openxmlformats.org/officeDocument/2006/relationships/vmlDrawing" Target="../drawings/vmlDrawing24.vml"/><Relationship Id="rId5" Type="http://schemas.openxmlformats.org/officeDocument/2006/relationships/image" Target="../media/image1.emf"/><Relationship Id="rId4" Type="http://schemas.openxmlformats.org/officeDocument/2006/relationships/oleObject" Target="../embeddings/oleObject24.bin"/></Relationships>
</file>

<file path=ppt/slideLayouts/_rels/slideLayout37.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5.xml"/><Relationship Id="rId1" Type="http://schemas.openxmlformats.org/officeDocument/2006/relationships/vmlDrawing" Target="../drawings/vmlDrawing25.vml"/><Relationship Id="rId5" Type="http://schemas.openxmlformats.org/officeDocument/2006/relationships/image" Target="../media/image1.emf"/><Relationship Id="rId4" Type="http://schemas.openxmlformats.org/officeDocument/2006/relationships/oleObject" Target="../embeddings/oleObject25.bin"/></Relationships>
</file>

<file path=ppt/slideLayouts/_rels/slideLayout38.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6.xml"/><Relationship Id="rId1" Type="http://schemas.openxmlformats.org/officeDocument/2006/relationships/vmlDrawing" Target="../drawings/vmlDrawing26.vml"/><Relationship Id="rId5" Type="http://schemas.openxmlformats.org/officeDocument/2006/relationships/image" Target="../media/image1.emf"/><Relationship Id="rId4" Type="http://schemas.openxmlformats.org/officeDocument/2006/relationships/oleObject" Target="../embeddings/oleObject26.bin"/></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vmlDrawing" Target="../drawings/vmlDrawing4.vml"/><Relationship Id="rId5" Type="http://schemas.openxmlformats.org/officeDocument/2006/relationships/image" Target="../media/image1.emf"/><Relationship Id="rId4" Type="http://schemas.openxmlformats.org/officeDocument/2006/relationships/oleObject" Target="../embeddings/oleObject4.bin"/></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7.xml"/><Relationship Id="rId1" Type="http://schemas.openxmlformats.org/officeDocument/2006/relationships/vmlDrawing" Target="../drawings/vmlDrawing27.vml"/><Relationship Id="rId5" Type="http://schemas.openxmlformats.org/officeDocument/2006/relationships/image" Target="../media/image6.emf"/><Relationship Id="rId4" Type="http://schemas.openxmlformats.org/officeDocument/2006/relationships/oleObject" Target="../embeddings/oleObject27.bin"/></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29.xml"/><Relationship Id="rId1" Type="http://schemas.openxmlformats.org/officeDocument/2006/relationships/vmlDrawing" Target="../drawings/vmlDrawing29.vml"/><Relationship Id="rId5" Type="http://schemas.openxmlformats.org/officeDocument/2006/relationships/image" Target="../media/image7.png"/><Relationship Id="rId4" Type="http://schemas.openxmlformats.org/officeDocument/2006/relationships/oleObject" Target="../embeddings/oleObject29.bin"/></Relationships>
</file>

<file path=ppt/slideLayouts/_rels/slideLayout45.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30.xml"/><Relationship Id="rId1" Type="http://schemas.openxmlformats.org/officeDocument/2006/relationships/vmlDrawing" Target="../drawings/vmlDrawing30.vml"/><Relationship Id="rId5" Type="http://schemas.openxmlformats.org/officeDocument/2006/relationships/image" Target="../media/image7.png"/><Relationship Id="rId4" Type="http://schemas.openxmlformats.org/officeDocument/2006/relationships/oleObject" Target="../embeddings/oleObject30.bin"/></Relationships>
</file>

<file path=ppt/slideLayouts/_rels/slideLayout46.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31.xml"/><Relationship Id="rId1" Type="http://schemas.openxmlformats.org/officeDocument/2006/relationships/vmlDrawing" Target="../drawings/vmlDrawing31.vml"/><Relationship Id="rId5" Type="http://schemas.openxmlformats.org/officeDocument/2006/relationships/image" Target="../media/image1.emf"/><Relationship Id="rId4" Type="http://schemas.openxmlformats.org/officeDocument/2006/relationships/oleObject" Target="../embeddings/oleObject31.bin"/></Relationships>
</file>

<file path=ppt/slideLayouts/_rels/slideLayout47.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32.xml"/><Relationship Id="rId1" Type="http://schemas.openxmlformats.org/officeDocument/2006/relationships/vmlDrawing" Target="../drawings/vmlDrawing32.vml"/><Relationship Id="rId5" Type="http://schemas.openxmlformats.org/officeDocument/2006/relationships/image" Target="../media/image1.emf"/><Relationship Id="rId4" Type="http://schemas.openxmlformats.org/officeDocument/2006/relationships/oleObject" Target="../embeddings/oleObject32.bin"/></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vmlDrawing" Target="../drawings/vmlDrawing5.vml"/><Relationship Id="rId5" Type="http://schemas.openxmlformats.org/officeDocument/2006/relationships/image" Target="../media/image1.emf"/><Relationship Id="rId4" Type="http://schemas.openxmlformats.org/officeDocument/2006/relationships/oleObject" Target="../embeddings/oleObject5.bin"/></Relationships>
</file>

<file path=ppt/slideLayouts/_rels/slideLayout50.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33.xml"/><Relationship Id="rId1" Type="http://schemas.openxmlformats.org/officeDocument/2006/relationships/vmlDrawing" Target="../drawings/vmlDrawing33.vml"/><Relationship Id="rId5" Type="http://schemas.openxmlformats.org/officeDocument/2006/relationships/image" Target="../media/image1.emf"/><Relationship Id="rId4" Type="http://schemas.openxmlformats.org/officeDocument/2006/relationships/oleObject" Target="../embeddings/oleObject33.bin"/></Relationships>
</file>

<file path=ppt/slideLayouts/_rels/slideLayout51.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34.xml"/><Relationship Id="rId1" Type="http://schemas.openxmlformats.org/officeDocument/2006/relationships/vmlDrawing" Target="../drawings/vmlDrawing34.vml"/><Relationship Id="rId5" Type="http://schemas.openxmlformats.org/officeDocument/2006/relationships/image" Target="../media/image1.emf"/><Relationship Id="rId4" Type="http://schemas.openxmlformats.org/officeDocument/2006/relationships/oleObject" Target="../embeddings/oleObject34.bin"/></Relationships>
</file>

<file path=ppt/slideLayouts/_rels/slideLayout52.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35.xml"/><Relationship Id="rId1" Type="http://schemas.openxmlformats.org/officeDocument/2006/relationships/vmlDrawing" Target="../drawings/vmlDrawing35.vml"/><Relationship Id="rId5" Type="http://schemas.openxmlformats.org/officeDocument/2006/relationships/image" Target="../media/image1.emf"/><Relationship Id="rId4" Type="http://schemas.openxmlformats.org/officeDocument/2006/relationships/oleObject" Target="../embeddings/oleObject35.bin"/></Relationships>
</file>

<file path=ppt/slideLayouts/_rels/slideLayout53.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36.xml"/><Relationship Id="rId1" Type="http://schemas.openxmlformats.org/officeDocument/2006/relationships/vmlDrawing" Target="../drawings/vmlDrawing36.vml"/><Relationship Id="rId5" Type="http://schemas.openxmlformats.org/officeDocument/2006/relationships/image" Target="../media/image1.emf"/><Relationship Id="rId4" Type="http://schemas.openxmlformats.org/officeDocument/2006/relationships/oleObject" Target="../embeddings/oleObject36.bin"/></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tags" Target="../tags/tag38.xml"/><Relationship Id="rId7" Type="http://schemas.openxmlformats.org/officeDocument/2006/relationships/image" Target="../media/image5.png"/><Relationship Id="rId2" Type="http://schemas.openxmlformats.org/officeDocument/2006/relationships/tags" Target="../tags/tag37.xml"/><Relationship Id="rId1" Type="http://schemas.openxmlformats.org/officeDocument/2006/relationships/vmlDrawing" Target="../drawings/vmlDrawing37.vml"/><Relationship Id="rId6" Type="http://schemas.openxmlformats.org/officeDocument/2006/relationships/image" Target="../media/image8.emf"/><Relationship Id="rId5" Type="http://schemas.openxmlformats.org/officeDocument/2006/relationships/oleObject" Target="../embeddings/oleObject37.bin"/><Relationship Id="rId4"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40.xml"/><Relationship Id="rId1" Type="http://schemas.openxmlformats.org/officeDocument/2006/relationships/vmlDrawing" Target="../drawings/vmlDrawing39.vml"/><Relationship Id="rId6" Type="http://schemas.openxmlformats.org/officeDocument/2006/relationships/image" Target="../media/image3.png"/><Relationship Id="rId5" Type="http://schemas.openxmlformats.org/officeDocument/2006/relationships/image" Target="../media/image9.jpeg"/><Relationship Id="rId4" Type="http://schemas.openxmlformats.org/officeDocument/2006/relationships/oleObject" Target="../embeddings/oleObject39.bin"/></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41.xml"/><Relationship Id="rId1" Type="http://schemas.openxmlformats.org/officeDocument/2006/relationships/vmlDrawing" Target="../drawings/vmlDrawing40.vml"/><Relationship Id="rId5" Type="http://schemas.openxmlformats.org/officeDocument/2006/relationships/image" Target="../media/image1.emf"/><Relationship Id="rId4" Type="http://schemas.openxmlformats.org/officeDocument/2006/relationships/oleObject" Target="../embeddings/oleObject40.bin"/></Relationships>
</file>

<file path=ppt/slideLayouts/_rels/slideLayout61.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42.xml"/><Relationship Id="rId1" Type="http://schemas.openxmlformats.org/officeDocument/2006/relationships/vmlDrawing" Target="../drawings/vmlDrawing41.vml"/><Relationship Id="rId5" Type="http://schemas.openxmlformats.org/officeDocument/2006/relationships/image" Target="../media/image1.emf"/><Relationship Id="rId4" Type="http://schemas.openxmlformats.org/officeDocument/2006/relationships/oleObject" Target="../embeddings/oleObject41.bin"/></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43.xml"/><Relationship Id="rId1" Type="http://schemas.openxmlformats.org/officeDocument/2006/relationships/vmlDrawing" Target="../drawings/vmlDrawing42.vml"/><Relationship Id="rId5" Type="http://schemas.openxmlformats.org/officeDocument/2006/relationships/image" Target="../media/image1.emf"/><Relationship Id="rId4" Type="http://schemas.openxmlformats.org/officeDocument/2006/relationships/oleObject" Target="../embeddings/oleObject42.bin"/></Relationships>
</file>

<file path=ppt/slideLayouts/_rels/slideLayout65.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44.xml"/><Relationship Id="rId1" Type="http://schemas.openxmlformats.org/officeDocument/2006/relationships/vmlDrawing" Target="../drawings/vmlDrawing43.vml"/><Relationship Id="rId5" Type="http://schemas.openxmlformats.org/officeDocument/2006/relationships/image" Target="../media/image1.emf"/><Relationship Id="rId4" Type="http://schemas.openxmlformats.org/officeDocument/2006/relationships/oleObject" Target="../embeddings/oleObject43.bin"/></Relationships>
</file>

<file path=ppt/slideLayouts/_rels/slideLayout66.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45.xml"/><Relationship Id="rId1" Type="http://schemas.openxmlformats.org/officeDocument/2006/relationships/vmlDrawing" Target="../drawings/vmlDrawing44.vml"/><Relationship Id="rId5" Type="http://schemas.openxmlformats.org/officeDocument/2006/relationships/image" Target="../media/image1.emf"/><Relationship Id="rId4" Type="http://schemas.openxmlformats.org/officeDocument/2006/relationships/oleObject" Target="../embeddings/oleObject44.bin"/></Relationships>
</file>

<file path=ppt/slideLayouts/_rels/slideLayout67.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46.xml"/><Relationship Id="rId1" Type="http://schemas.openxmlformats.org/officeDocument/2006/relationships/vmlDrawing" Target="../drawings/vmlDrawing45.vml"/><Relationship Id="rId5" Type="http://schemas.openxmlformats.org/officeDocument/2006/relationships/image" Target="../media/image1.emf"/><Relationship Id="rId4" Type="http://schemas.openxmlformats.org/officeDocument/2006/relationships/oleObject" Target="../embeddings/oleObject45.bin"/></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7.xml"/><Relationship Id="rId1" Type="http://schemas.openxmlformats.org/officeDocument/2006/relationships/vmlDrawing" Target="../drawings/vmlDrawing7.v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oleObject" Target="../embeddings/oleObject7.bin"/></Relationships>
</file>

<file path=ppt/slideLayouts/_rels/slideLayout70.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48.xml"/><Relationship Id="rId1" Type="http://schemas.openxmlformats.org/officeDocument/2006/relationships/vmlDrawing" Target="../drawings/vmlDrawing47.vml"/><Relationship Id="rId6" Type="http://schemas.openxmlformats.org/officeDocument/2006/relationships/image" Target="../media/image4.jpeg"/><Relationship Id="rId5" Type="http://schemas.openxmlformats.org/officeDocument/2006/relationships/image" Target="../media/image10.png"/><Relationship Id="rId4" Type="http://schemas.openxmlformats.org/officeDocument/2006/relationships/oleObject" Target="../embeddings/oleObject47.bin"/></Relationships>
</file>

<file path=ppt/slideLayouts/_rels/slideLayout71.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49.xml"/><Relationship Id="rId1" Type="http://schemas.openxmlformats.org/officeDocument/2006/relationships/vmlDrawing" Target="../drawings/vmlDrawing48.vml"/><Relationship Id="rId5" Type="http://schemas.openxmlformats.org/officeDocument/2006/relationships/image" Target="../media/image10.png"/><Relationship Id="rId4" Type="http://schemas.openxmlformats.org/officeDocument/2006/relationships/oleObject" Target="../embeddings/oleObject48.bin"/></Relationships>
</file>

<file path=ppt/slideLayouts/_rels/slideLayout72.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50.xml"/><Relationship Id="rId1" Type="http://schemas.openxmlformats.org/officeDocument/2006/relationships/vmlDrawing" Target="../drawings/vmlDrawing49.vml"/><Relationship Id="rId5" Type="http://schemas.openxmlformats.org/officeDocument/2006/relationships/image" Target="../media/image1.emf"/><Relationship Id="rId4" Type="http://schemas.openxmlformats.org/officeDocument/2006/relationships/oleObject" Target="../embeddings/oleObject49.bin"/></Relationships>
</file>

<file path=ppt/slideLayouts/_rels/slideLayout73.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51.xml"/><Relationship Id="rId1" Type="http://schemas.openxmlformats.org/officeDocument/2006/relationships/vmlDrawing" Target="../drawings/vmlDrawing50.vml"/><Relationship Id="rId5" Type="http://schemas.openxmlformats.org/officeDocument/2006/relationships/image" Target="../media/image1.emf"/><Relationship Id="rId4" Type="http://schemas.openxmlformats.org/officeDocument/2006/relationships/oleObject" Target="../embeddings/oleObject50.bin"/></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52.xml"/><Relationship Id="rId1" Type="http://schemas.openxmlformats.org/officeDocument/2006/relationships/vmlDrawing" Target="../drawings/vmlDrawing51.vml"/><Relationship Id="rId5" Type="http://schemas.openxmlformats.org/officeDocument/2006/relationships/image" Target="../media/image1.emf"/><Relationship Id="rId4" Type="http://schemas.openxmlformats.org/officeDocument/2006/relationships/oleObject" Target="../embeddings/oleObject51.bin"/></Relationships>
</file>

<file path=ppt/slideLayouts/_rels/slideLayout77.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53.xml"/><Relationship Id="rId1" Type="http://schemas.openxmlformats.org/officeDocument/2006/relationships/vmlDrawing" Target="../drawings/vmlDrawing52.vml"/><Relationship Id="rId5" Type="http://schemas.openxmlformats.org/officeDocument/2006/relationships/image" Target="../media/image1.emf"/><Relationship Id="rId4" Type="http://schemas.openxmlformats.org/officeDocument/2006/relationships/oleObject" Target="../embeddings/oleObject52.bin"/></Relationships>
</file>

<file path=ppt/slideLayouts/_rels/slideLayout78.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54.xml"/><Relationship Id="rId1" Type="http://schemas.openxmlformats.org/officeDocument/2006/relationships/vmlDrawing" Target="../drawings/vmlDrawing53.vml"/><Relationship Id="rId5" Type="http://schemas.openxmlformats.org/officeDocument/2006/relationships/image" Target="../media/image1.emf"/><Relationship Id="rId4" Type="http://schemas.openxmlformats.org/officeDocument/2006/relationships/oleObject" Target="../embeddings/oleObject53.bin"/></Relationships>
</file>

<file path=ppt/slideLayouts/_rels/slideLayout79.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55.xml"/><Relationship Id="rId1" Type="http://schemas.openxmlformats.org/officeDocument/2006/relationships/vmlDrawing" Target="../drawings/vmlDrawing54.vml"/><Relationship Id="rId5" Type="http://schemas.openxmlformats.org/officeDocument/2006/relationships/image" Target="../media/image1.emf"/><Relationship Id="rId4" Type="http://schemas.openxmlformats.org/officeDocument/2006/relationships/oleObject" Target="../embeddings/oleObject54.bin"/></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57.xml"/><Relationship Id="rId7" Type="http://schemas.openxmlformats.org/officeDocument/2006/relationships/image" Target="../media/image5.png"/><Relationship Id="rId2" Type="http://schemas.openxmlformats.org/officeDocument/2006/relationships/tags" Target="../tags/tag56.xml"/><Relationship Id="rId1" Type="http://schemas.openxmlformats.org/officeDocument/2006/relationships/vmlDrawing" Target="../drawings/vmlDrawing55.vml"/><Relationship Id="rId6" Type="http://schemas.openxmlformats.org/officeDocument/2006/relationships/image" Target="../media/image8.emf"/><Relationship Id="rId5" Type="http://schemas.openxmlformats.org/officeDocument/2006/relationships/oleObject" Target="../embeddings/oleObject55.bin"/><Relationship Id="rId4"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58.xml"/><Relationship Id="rId1" Type="http://schemas.openxmlformats.org/officeDocument/2006/relationships/vmlDrawing" Target="../drawings/vmlDrawing56.vml"/><Relationship Id="rId5" Type="http://schemas.openxmlformats.org/officeDocument/2006/relationships/image" Target="../media/image1.emf"/><Relationship Id="rId4" Type="http://schemas.openxmlformats.org/officeDocument/2006/relationships/oleObject" Target="../embeddings/oleObject56.bin"/></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xml"/><Relationship Id="rId1" Type="http://schemas.openxmlformats.org/officeDocument/2006/relationships/vmlDrawing" Target="../drawings/vmlDrawing8.vml"/><Relationship Id="rId5" Type="http://schemas.openxmlformats.org/officeDocument/2006/relationships/image" Target="../media/image1.emf"/><Relationship Id="rId4" Type="http://schemas.openxmlformats.org/officeDocument/2006/relationships/oleObject" Target="../embeddings/oleObject8.bin"/></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60.xml"/><Relationship Id="rId1" Type="http://schemas.openxmlformats.org/officeDocument/2006/relationships/vmlDrawing" Target="../drawings/vmlDrawing58.v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oleObject" Target="../embeddings/oleObject58.bin"/></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61.xml"/><Relationship Id="rId1" Type="http://schemas.openxmlformats.org/officeDocument/2006/relationships/vmlDrawing" Target="../drawings/vmlDrawing59.vml"/><Relationship Id="rId5" Type="http://schemas.openxmlformats.org/officeDocument/2006/relationships/image" Target="../media/image1.emf"/><Relationship Id="rId4" Type="http://schemas.openxmlformats.org/officeDocument/2006/relationships/oleObject" Target="../embeddings/oleObject59.bin"/></Relationships>
</file>

<file path=ppt/slideLayouts/_rels/slideLayout98.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62.xml"/><Relationship Id="rId1" Type="http://schemas.openxmlformats.org/officeDocument/2006/relationships/vmlDrawing" Target="../drawings/vmlDrawing60.vml"/><Relationship Id="rId5" Type="http://schemas.openxmlformats.org/officeDocument/2006/relationships/image" Target="../media/image1.emf"/><Relationship Id="rId4" Type="http://schemas.openxmlformats.org/officeDocument/2006/relationships/oleObject" Target="../embeddings/oleObject60.bin"/></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1" y="0"/>
          <a:ext cx="211666" cy="158750"/>
        </p:xfrm>
        <a:graphic>
          <a:graphicData uri="http://schemas.openxmlformats.org/presentationml/2006/ole">
            <mc:AlternateContent xmlns:mc="http://schemas.openxmlformats.org/markup-compatibility/2006">
              <mc:Choice xmlns:v="urn:schemas-microsoft-com:vml" Requires="v">
                <p:oleObj spid="_x0000_s2050"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211666"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itle 9"/>
          <p:cNvSpPr>
            <a:spLocks noGrp="1"/>
          </p:cNvSpPr>
          <p:nvPr>
            <p:ph type="title"/>
          </p:nvPr>
        </p:nvSpPr>
        <p:spPr>
          <a:xfrm>
            <a:off x="768355" y="1739902"/>
            <a:ext cx="10847915" cy="2160734"/>
          </a:xfrm>
          <a:prstGeom prst="rect">
            <a:avLst/>
          </a:prstGeom>
        </p:spPr>
        <p:txBody>
          <a:bodyPr/>
          <a:lstStyle>
            <a:lvl1pPr>
              <a:defRPr sz="3000"/>
            </a:lvl1pPr>
          </a:lstStyle>
          <a:p>
            <a:r>
              <a:rPr lang="en-US"/>
              <a:t>Click to edit Master title style</a:t>
            </a:r>
            <a:endParaRPr lang="en-GB"/>
          </a:p>
        </p:txBody>
      </p:sp>
      <p:sp>
        <p:nvSpPr>
          <p:cNvPr id="26" name="Text Placeholder 11"/>
          <p:cNvSpPr>
            <a:spLocks noGrp="1"/>
          </p:cNvSpPr>
          <p:nvPr>
            <p:ph type="body" sz="quarter" idx="10"/>
          </p:nvPr>
        </p:nvSpPr>
        <p:spPr>
          <a:xfrm>
            <a:off x="768355" y="4209053"/>
            <a:ext cx="10847915" cy="991523"/>
          </a:xfrm>
        </p:spPr>
        <p:txBody>
          <a:bodyPr/>
          <a:lstStyle>
            <a:lvl1pPr>
              <a:defRPr sz="2800" b="0">
                <a:solidFill>
                  <a:schemeClr val="accent5"/>
                </a:solidFill>
              </a:defRPr>
            </a:lvl1pPr>
          </a:lstStyle>
          <a:p>
            <a:pPr lvl="0"/>
            <a:r>
              <a:rPr lang="en-US"/>
              <a:t>Click to edit Master text styles</a:t>
            </a:r>
          </a:p>
        </p:txBody>
      </p:sp>
      <p:sp>
        <p:nvSpPr>
          <p:cNvPr id="27" name="Text Placeholder 14"/>
          <p:cNvSpPr>
            <a:spLocks noGrp="1"/>
          </p:cNvSpPr>
          <p:nvPr>
            <p:ph type="body" sz="quarter" idx="11" hasCustomPrompt="1"/>
          </p:nvPr>
        </p:nvSpPr>
        <p:spPr>
          <a:xfrm>
            <a:off x="768355" y="5244719"/>
            <a:ext cx="10847915" cy="361030"/>
          </a:xfrm>
        </p:spPr>
        <p:txBody>
          <a:bodyPr/>
          <a:lstStyle>
            <a:lvl1pPr>
              <a:defRPr b="0">
                <a:solidFill>
                  <a:schemeClr val="accent5"/>
                </a:solidFill>
              </a:defRPr>
            </a:lvl1pPr>
          </a:lstStyle>
          <a:p>
            <a:pPr lvl="0"/>
            <a:r>
              <a:rPr lang="en-US"/>
              <a:t>Date</a:t>
            </a:r>
            <a:endParaRPr lang="en-GB"/>
          </a:p>
        </p:txBody>
      </p:sp>
      <p:sp>
        <p:nvSpPr>
          <p:cNvPr id="13" name="Text Box 4">
            <a:extLst>
              <a:ext uri="{FF2B5EF4-FFF2-40B4-BE49-F238E27FC236}">
                <a16:creationId xmlns:a16="http://schemas.microsoft.com/office/drawing/2014/main" id="{A417D43C-71BF-4282-9311-FD671FD2CBBC}"/>
              </a:ext>
            </a:extLst>
          </p:cNvPr>
          <p:cNvSpPr txBox="1"/>
          <p:nvPr userDrawn="1"/>
        </p:nvSpPr>
        <p:spPr>
          <a:xfrm>
            <a:off x="3511867" y="5917796"/>
            <a:ext cx="4914314"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NHS England and NHS Improvement</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62FB508E-9943-4F90-AC00-3404C60FC228}"/>
              </a:ext>
            </a:extLst>
          </p:cNvPr>
          <p:cNvPicPr>
            <a:picLocks noChangeAspect="1"/>
          </p:cNvPicPr>
          <p:nvPr userDrawn="1"/>
        </p:nvPicPr>
        <p:blipFill>
          <a:blip r:embed="rId5"/>
          <a:stretch>
            <a:fillRect/>
          </a:stretch>
        </p:blipFill>
        <p:spPr>
          <a:xfrm>
            <a:off x="1" y="6324196"/>
            <a:ext cx="12191999" cy="438478"/>
          </a:xfrm>
          <a:prstGeom prst="rect">
            <a:avLst/>
          </a:prstGeom>
        </p:spPr>
      </p:pic>
      <p:sp>
        <p:nvSpPr>
          <p:cNvPr id="8" name="Rectangle 7">
            <a:extLst>
              <a:ext uri="{FF2B5EF4-FFF2-40B4-BE49-F238E27FC236}">
                <a16:creationId xmlns:a16="http://schemas.microsoft.com/office/drawing/2014/main" id="{07DE523A-4113-4EA9-A76D-565F9E5AB61D}"/>
              </a:ext>
            </a:extLst>
          </p:cNvPr>
          <p:cNvSpPr/>
          <p:nvPr userDrawn="1"/>
        </p:nvSpPr>
        <p:spPr bwMode="auto">
          <a:xfrm>
            <a:off x="3595607" y="5804223"/>
            <a:ext cx="4692012" cy="42517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dirty="0" err="1">
              <a:solidFill>
                <a:schemeClr val="tx1"/>
              </a:solidFill>
              <a:effectLst/>
              <a:latin typeface="+mn-lt"/>
              <a:cs typeface="+mn-cs"/>
            </a:endParaRPr>
          </a:p>
        </p:txBody>
      </p:sp>
    </p:spTree>
    <p:extLst>
      <p:ext uri="{BB962C8B-B14F-4D97-AF65-F5344CB8AC3E}">
        <p14:creationId xmlns:p14="http://schemas.microsoft.com/office/powerpoint/2010/main" val="24667529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10" name="Content Placeholder 9"/>
          <p:cNvSpPr>
            <a:spLocks noGrp="1"/>
          </p:cNvSpPr>
          <p:nvPr>
            <p:ph sz="quarter" idx="10"/>
          </p:nvPr>
        </p:nvSpPr>
        <p:spPr>
          <a:xfrm>
            <a:off x="614920" y="1343804"/>
            <a:ext cx="10316899" cy="2244128"/>
          </a:xfrm>
          <a:prstGeom prst="rect">
            <a:avLst/>
          </a:prstGeom>
        </p:spPr>
        <p:txBody>
          <a:bodyPr/>
          <a:lstStyle>
            <a:lvl1pPr>
              <a:defRPr sz="1400">
                <a:latin typeface="Arial" panose="020B0604020202020204" pitchFamily="34" charset="0"/>
                <a:cs typeface="Arial" panose="020B0604020202020204" pitchFamily="34" charset="0"/>
              </a:defRPr>
            </a:lvl1pPr>
            <a:lvl2pPr>
              <a:defRPr sz="14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itle 10"/>
          <p:cNvSpPr>
            <a:spLocks noGrp="1"/>
          </p:cNvSpPr>
          <p:nvPr>
            <p:ph type="title"/>
          </p:nvPr>
        </p:nvSpPr>
        <p:spPr>
          <a:xfrm>
            <a:off x="609601" y="548641"/>
            <a:ext cx="8756073" cy="611649"/>
          </a:xfrm>
          <a:prstGeom prst="rect">
            <a:avLst/>
          </a:prstGeom>
        </p:spPr>
        <p:txBody>
          <a:bodyPr/>
          <a:lstStyle>
            <a:lvl1pPr>
              <a:defRPr sz="3200"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800">
              <a:solidFill>
                <a:srgbClr val="005EB8"/>
              </a:solidFill>
              <a:latin typeface="Arial" charset="0"/>
              <a:ea typeface="Arial" charset="0"/>
              <a:cs typeface="Arial" charset="0"/>
            </a:endParaRPr>
          </a:p>
        </p:txBody>
      </p:sp>
      <p:sp>
        <p:nvSpPr>
          <p:cNvPr id="8" name="TextBox 7"/>
          <p:cNvSpPr txBox="1"/>
          <p:nvPr userDrawn="1"/>
        </p:nvSpPr>
        <p:spPr>
          <a:xfrm>
            <a:off x="388419" y="6372537"/>
            <a:ext cx="863149" cy="276999"/>
          </a:xfrm>
          <a:prstGeom prst="rect">
            <a:avLst/>
          </a:prstGeom>
          <a:noFill/>
        </p:spPr>
        <p:txBody>
          <a:bodyPr wrap="square" rtlCol="0">
            <a:spAutoFit/>
          </a:bodyPr>
          <a:lstStyle/>
          <a:p>
            <a:pPr algn="l"/>
            <a:fld id="{34F92BC6-D7C3-584B-87F2-0B845776A5AD}" type="slidenum">
              <a:rPr lang="en-US" sz="12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1200">
                <a:solidFill>
                  <a:schemeClr val="accent3">
                    <a:lumMod val="60000"/>
                    <a:lumOff val="40000"/>
                  </a:schemeClr>
                </a:solidFill>
                <a:latin typeface="Arial" panose="020B0604020202020204" pitchFamily="34" charset="0"/>
                <a:cs typeface="Arial" panose="020B0604020202020204" pitchFamily="34" charset="0"/>
              </a:rPr>
              <a:t> </a:t>
            </a:r>
            <a:r>
              <a:rPr lang="en-US" sz="1200">
                <a:solidFill>
                  <a:schemeClr val="accent3"/>
                </a:solidFill>
                <a:latin typeface="Arial" panose="020B0604020202020204" pitchFamily="34" charset="0"/>
                <a:cs typeface="Arial" panose="020B0604020202020204" pitchFamily="34" charset="0"/>
              </a:rPr>
              <a:t>  </a:t>
            </a:r>
            <a:r>
              <a:rPr lang="en-US" sz="1200">
                <a:solidFill>
                  <a:srgbClr val="005EB8"/>
                </a:solidFill>
                <a:latin typeface="Arial" panose="020B0604020202020204" pitchFamily="34" charset="0"/>
                <a:cs typeface="Arial" panose="020B0604020202020204" pitchFamily="34" charset="0"/>
              </a:rPr>
              <a:t>|</a:t>
            </a:r>
            <a:endParaRPr lang="en-US" sz="1200">
              <a:solidFill>
                <a:schemeClr val="accent3"/>
              </a:solidFill>
              <a:latin typeface="Arial" panose="020B0604020202020204" pitchFamily="34" charset="0"/>
              <a:cs typeface="Arial" panose="020B0604020202020204" pitchFamily="34" charset="0"/>
            </a:endParaRPr>
          </a:p>
        </p:txBody>
      </p:sp>
      <p:sp>
        <p:nvSpPr>
          <p:cNvPr id="13" name="Footer Placeholder 2"/>
          <p:cNvSpPr>
            <a:spLocks noGrp="1"/>
          </p:cNvSpPr>
          <p:nvPr>
            <p:ph type="ftr" sz="quarter" idx="3"/>
          </p:nvPr>
        </p:nvSpPr>
        <p:spPr>
          <a:xfrm>
            <a:off x="920902" y="6333440"/>
            <a:ext cx="7630885" cy="365125"/>
          </a:xfrm>
          <a:prstGeom prst="rect">
            <a:avLst/>
          </a:prstGeom>
        </p:spPr>
        <p:txBody>
          <a:bodyPr vert="horz" lIns="91440" tIns="45720" rIns="91440" bIns="45720" rtlCol="0" anchor="ctr"/>
          <a:lstStyle>
            <a:lvl1pPr algn="l">
              <a:defRPr sz="1200" b="0">
                <a:solidFill>
                  <a:schemeClr val="accent3">
                    <a:lumMod val="60000"/>
                    <a:lumOff val="40000"/>
                  </a:schemeClr>
                </a:solidFill>
                <a:latin typeface="Arial" charset="0"/>
                <a:ea typeface="Arial" charset="0"/>
                <a:cs typeface="Arial" charset="0"/>
              </a:defRPr>
            </a:lvl1pPr>
          </a:lstStyle>
          <a:p>
            <a:r>
              <a:rPr lang="en-US"/>
              <a:t>ICT Design Reference Group: Kick off call</a:t>
            </a:r>
          </a:p>
        </p:txBody>
      </p:sp>
    </p:spTree>
    <p:extLst>
      <p:ext uri="{BB962C8B-B14F-4D97-AF65-F5344CB8AC3E}">
        <p14:creationId xmlns:p14="http://schemas.microsoft.com/office/powerpoint/2010/main" val="261728770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62466"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Title 1">
            <a:extLst>
              <a:ext uri="{FF2B5EF4-FFF2-40B4-BE49-F238E27FC236}">
                <a16:creationId xmlns:a16="http://schemas.microsoft.com/office/drawing/2014/main" id="{C7C00583-D965-4F25-947C-C281ECA035FE}"/>
              </a:ext>
            </a:extLst>
          </p:cNvPr>
          <p:cNvSpPr>
            <a:spLocks noGrp="1"/>
          </p:cNvSpPr>
          <p:nvPr>
            <p:ph type="title" hasCustomPrompt="1"/>
          </p:nvPr>
        </p:nvSpPr>
        <p:spPr>
          <a:xfrm>
            <a:off x="579965" y="163513"/>
            <a:ext cx="9829309" cy="831850"/>
          </a:xfrm>
          <a:prstGeom prst="rect">
            <a:avLst/>
          </a:prstGeom>
        </p:spPr>
        <p:txBody>
          <a:bodyPr anchor="t"/>
          <a:lstStyle>
            <a:lvl1pPr>
              <a:defRPr/>
            </a:lvl1pPr>
          </a:lstStyle>
          <a:p>
            <a:r>
              <a:rPr lang="en-US"/>
              <a:t>Slide title</a:t>
            </a:r>
            <a:endParaRPr lang="en-GB"/>
          </a:p>
        </p:txBody>
      </p:sp>
      <p:sp>
        <p:nvSpPr>
          <p:cNvPr id="5" name="Text Placeholder 3">
            <a:extLst>
              <a:ext uri="{FF2B5EF4-FFF2-40B4-BE49-F238E27FC236}">
                <a16:creationId xmlns:a16="http://schemas.microsoft.com/office/drawing/2014/main" id="{3CE9E8CF-6E98-46DC-9252-D50E705D1455}"/>
              </a:ext>
            </a:extLst>
          </p:cNvPr>
          <p:cNvSpPr>
            <a:spLocks noGrp="1"/>
          </p:cNvSpPr>
          <p:nvPr>
            <p:ph type="body" sz="quarter" idx="12" hasCustomPrompt="1"/>
          </p:nvPr>
        </p:nvSpPr>
        <p:spPr>
          <a:xfrm>
            <a:off x="580292" y="995363"/>
            <a:ext cx="9829309"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
        <p:nvSpPr>
          <p:cNvPr id="7" name="TextBox 6">
            <a:extLst>
              <a:ext uri="{FF2B5EF4-FFF2-40B4-BE49-F238E27FC236}">
                <a16:creationId xmlns:a16="http://schemas.microsoft.com/office/drawing/2014/main" id="{EC05BF90-5888-4409-A0A3-E5C37C3154D1}"/>
              </a:ext>
            </a:extLst>
          </p:cNvPr>
          <p:cNvSpPr txBox="1"/>
          <p:nvPr userDrawn="1"/>
        </p:nvSpPr>
        <p:spPr>
          <a:xfrm>
            <a:off x="8458200" y="6436895"/>
            <a:ext cx="3489158" cy="257592"/>
          </a:xfrm>
          <a:prstGeom prst="rect">
            <a:avLst/>
          </a:prstGeom>
          <a:solidFill>
            <a:schemeClr val="bg1"/>
          </a:solidFill>
        </p:spPr>
        <p:txBody>
          <a:bodyPr wrap="square" rtlCol="0">
            <a:noAutofit/>
          </a:bodyPr>
          <a:lstStyle/>
          <a:p>
            <a:endParaRPr lang="en-GB" err="1">
              <a:latin typeface="+mn-lt"/>
            </a:endParaRPr>
          </a:p>
        </p:txBody>
      </p:sp>
    </p:spTree>
    <p:extLst>
      <p:ext uri="{BB962C8B-B14F-4D97-AF65-F5344CB8AC3E}">
        <p14:creationId xmlns:p14="http://schemas.microsoft.com/office/powerpoint/2010/main" val="193446272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72B56A7F-EDF9-448B-A5D8-3756CB2BD47E}"/>
              </a:ext>
            </a:extLst>
          </p:cNvPr>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455FB6-8BBD-43B2-BA4B-3A10DB133A52}" type="slidenum">
              <a:rPr lang="en-GB" smtClean="0"/>
              <a:t>‹#›</a:t>
            </a:fld>
            <a:endParaRPr lang="en-GB"/>
          </a:p>
        </p:txBody>
      </p:sp>
      <p:sp>
        <p:nvSpPr>
          <p:cNvPr id="3" name="Title 1">
            <a:extLst>
              <a:ext uri="{FF2B5EF4-FFF2-40B4-BE49-F238E27FC236}">
                <a16:creationId xmlns:a16="http://schemas.microsoft.com/office/drawing/2014/main" id="{B6E6FD2B-54CE-41CC-AD8C-2DCC6FB89E23}"/>
              </a:ext>
            </a:extLst>
          </p:cNvPr>
          <p:cNvSpPr>
            <a:spLocks noGrp="1"/>
          </p:cNvSpPr>
          <p:nvPr>
            <p:ph type="title" hasCustomPrompt="1"/>
          </p:nvPr>
        </p:nvSpPr>
        <p:spPr>
          <a:xfrm>
            <a:off x="579965" y="163513"/>
            <a:ext cx="9829309" cy="831850"/>
          </a:xfrm>
          <a:prstGeom prst="rect">
            <a:avLst/>
          </a:prstGeom>
        </p:spPr>
        <p:txBody>
          <a:bodyPr anchor="t"/>
          <a:lstStyle>
            <a:lvl1pPr>
              <a:defRPr/>
            </a:lvl1pPr>
          </a:lstStyle>
          <a:p>
            <a:r>
              <a:rPr lang="en-US"/>
              <a:t>Slide title</a:t>
            </a:r>
            <a:endParaRPr lang="en-GB"/>
          </a:p>
        </p:txBody>
      </p:sp>
      <p:sp>
        <p:nvSpPr>
          <p:cNvPr id="4" name="Text Placeholder 3">
            <a:extLst>
              <a:ext uri="{FF2B5EF4-FFF2-40B4-BE49-F238E27FC236}">
                <a16:creationId xmlns:a16="http://schemas.microsoft.com/office/drawing/2014/main" id="{4BDCF54E-8C47-4D4C-8722-A6B906CAD011}"/>
              </a:ext>
            </a:extLst>
          </p:cNvPr>
          <p:cNvSpPr>
            <a:spLocks noGrp="1"/>
          </p:cNvSpPr>
          <p:nvPr>
            <p:ph type="body" sz="quarter" idx="12" hasCustomPrompt="1"/>
          </p:nvPr>
        </p:nvSpPr>
        <p:spPr>
          <a:xfrm>
            <a:off x="580292" y="995363"/>
            <a:ext cx="9829309"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
        <p:nvSpPr>
          <p:cNvPr id="5" name="TextBox 4">
            <a:extLst>
              <a:ext uri="{FF2B5EF4-FFF2-40B4-BE49-F238E27FC236}">
                <a16:creationId xmlns:a16="http://schemas.microsoft.com/office/drawing/2014/main" id="{3FA1D22D-082A-4F11-8B7C-E6693B08034A}"/>
              </a:ext>
            </a:extLst>
          </p:cNvPr>
          <p:cNvSpPr txBox="1"/>
          <p:nvPr userDrawn="1"/>
        </p:nvSpPr>
        <p:spPr>
          <a:xfrm>
            <a:off x="8458200" y="6436895"/>
            <a:ext cx="3489158" cy="257592"/>
          </a:xfrm>
          <a:prstGeom prst="rect">
            <a:avLst/>
          </a:prstGeom>
          <a:solidFill>
            <a:schemeClr val="bg1"/>
          </a:solidFill>
        </p:spPr>
        <p:txBody>
          <a:bodyPr wrap="square" rtlCol="0">
            <a:noAutofit/>
          </a:bodyPr>
          <a:lstStyle/>
          <a:p>
            <a:endParaRPr lang="en-GB" err="1">
              <a:latin typeface="+mn-lt"/>
            </a:endParaRPr>
          </a:p>
        </p:txBody>
      </p:sp>
    </p:spTree>
    <p:extLst>
      <p:ext uri="{BB962C8B-B14F-4D97-AF65-F5344CB8AC3E}">
        <p14:creationId xmlns:p14="http://schemas.microsoft.com/office/powerpoint/2010/main" val="33391529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D23E03B-FC02-4ABE-A8F0-6415B16DDFFB}"/>
              </a:ext>
            </a:extLst>
          </p:cNvPr>
          <p:cNvSpPr>
            <a:spLocks noGrp="1"/>
          </p:cNvSpPr>
          <p:nvPr>
            <p:ph type="title" hasCustomPrompt="1"/>
          </p:nvPr>
        </p:nvSpPr>
        <p:spPr>
          <a:xfrm>
            <a:off x="579965" y="163513"/>
            <a:ext cx="9829309" cy="831850"/>
          </a:xfrm>
          <a:prstGeom prst="rect">
            <a:avLst/>
          </a:prstGeom>
        </p:spPr>
        <p:txBody>
          <a:bodyPr anchor="t"/>
          <a:lstStyle>
            <a:lvl1pPr>
              <a:defRPr/>
            </a:lvl1pPr>
          </a:lstStyle>
          <a:p>
            <a:r>
              <a:rPr lang="en-US"/>
              <a:t>Slide title</a:t>
            </a:r>
            <a:endParaRPr lang="en-GB"/>
          </a:p>
        </p:txBody>
      </p:sp>
      <p:sp>
        <p:nvSpPr>
          <p:cNvPr id="7" name="Text Placeholder 3">
            <a:extLst>
              <a:ext uri="{FF2B5EF4-FFF2-40B4-BE49-F238E27FC236}">
                <a16:creationId xmlns:a16="http://schemas.microsoft.com/office/drawing/2014/main" id="{50ECACF3-49EF-4D91-A5A5-AC1FCCA67FDB}"/>
              </a:ext>
            </a:extLst>
          </p:cNvPr>
          <p:cNvSpPr>
            <a:spLocks noGrp="1"/>
          </p:cNvSpPr>
          <p:nvPr>
            <p:ph type="body" sz="quarter" idx="12" hasCustomPrompt="1"/>
          </p:nvPr>
        </p:nvSpPr>
        <p:spPr>
          <a:xfrm>
            <a:off x="580292" y="995363"/>
            <a:ext cx="9829309"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
        <p:nvSpPr>
          <p:cNvPr id="4" name="TextBox 3">
            <a:extLst>
              <a:ext uri="{FF2B5EF4-FFF2-40B4-BE49-F238E27FC236}">
                <a16:creationId xmlns:a16="http://schemas.microsoft.com/office/drawing/2014/main" id="{F0AB05D9-0A9D-452B-A745-1FCC319F105D}"/>
              </a:ext>
            </a:extLst>
          </p:cNvPr>
          <p:cNvSpPr txBox="1"/>
          <p:nvPr userDrawn="1"/>
        </p:nvSpPr>
        <p:spPr>
          <a:xfrm>
            <a:off x="8458200" y="6436895"/>
            <a:ext cx="3489158" cy="257592"/>
          </a:xfrm>
          <a:prstGeom prst="rect">
            <a:avLst/>
          </a:prstGeom>
          <a:solidFill>
            <a:schemeClr val="bg1"/>
          </a:solidFill>
        </p:spPr>
        <p:txBody>
          <a:bodyPr wrap="square" rtlCol="0">
            <a:noAutofit/>
          </a:bodyPr>
          <a:lstStyle/>
          <a:p>
            <a:endParaRPr lang="en-GB" err="1">
              <a:latin typeface="+mn-lt"/>
            </a:endParaRPr>
          </a:p>
        </p:txBody>
      </p:sp>
    </p:spTree>
    <p:extLst>
      <p:ext uri="{BB962C8B-B14F-4D97-AF65-F5344CB8AC3E}">
        <p14:creationId xmlns:p14="http://schemas.microsoft.com/office/powerpoint/2010/main" val="382972705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6"/>
        <p:cNvGrpSpPr/>
        <p:nvPr/>
      </p:nvGrpSpPr>
      <p:grpSpPr>
        <a:xfrm>
          <a:off x="0" y="0"/>
          <a:ext cx="0" cy="0"/>
          <a:chOff x="0" y="0"/>
          <a:chExt cx="0" cy="0"/>
        </a:xfrm>
      </p:grpSpPr>
      <p:sp>
        <p:nvSpPr>
          <p:cNvPr id="5" name="Title 1">
            <a:extLst>
              <a:ext uri="{FF2B5EF4-FFF2-40B4-BE49-F238E27FC236}">
                <a16:creationId xmlns:a16="http://schemas.microsoft.com/office/drawing/2014/main" id="{96AF5E56-0C3A-4ED3-80B8-32B4610819F8}"/>
              </a:ext>
            </a:extLst>
          </p:cNvPr>
          <p:cNvSpPr>
            <a:spLocks noGrp="1"/>
          </p:cNvSpPr>
          <p:nvPr>
            <p:ph type="title" hasCustomPrompt="1"/>
          </p:nvPr>
        </p:nvSpPr>
        <p:spPr>
          <a:xfrm>
            <a:off x="579965" y="163513"/>
            <a:ext cx="9829309" cy="831850"/>
          </a:xfrm>
          <a:prstGeom prst="rect">
            <a:avLst/>
          </a:prstGeom>
        </p:spPr>
        <p:txBody>
          <a:bodyPr anchor="t"/>
          <a:lstStyle>
            <a:lvl1pPr>
              <a:defRPr/>
            </a:lvl1pPr>
          </a:lstStyle>
          <a:p>
            <a:r>
              <a:rPr lang="en-US"/>
              <a:t>Slide title</a:t>
            </a:r>
            <a:endParaRPr lang="en-GB"/>
          </a:p>
        </p:txBody>
      </p:sp>
      <p:sp>
        <p:nvSpPr>
          <p:cNvPr id="6" name="Text Placeholder 3">
            <a:extLst>
              <a:ext uri="{FF2B5EF4-FFF2-40B4-BE49-F238E27FC236}">
                <a16:creationId xmlns:a16="http://schemas.microsoft.com/office/drawing/2014/main" id="{26FE960A-91B6-43DA-997C-006F549AF89D}"/>
              </a:ext>
            </a:extLst>
          </p:cNvPr>
          <p:cNvSpPr>
            <a:spLocks noGrp="1"/>
          </p:cNvSpPr>
          <p:nvPr>
            <p:ph type="body" sz="quarter" idx="13" hasCustomPrompt="1"/>
          </p:nvPr>
        </p:nvSpPr>
        <p:spPr>
          <a:xfrm>
            <a:off x="580292" y="995363"/>
            <a:ext cx="9829309"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
        <p:nvSpPr>
          <p:cNvPr id="7" name="TextBox 6">
            <a:extLst>
              <a:ext uri="{FF2B5EF4-FFF2-40B4-BE49-F238E27FC236}">
                <a16:creationId xmlns:a16="http://schemas.microsoft.com/office/drawing/2014/main" id="{337A91D7-07F2-4A20-9DBB-98B9756D210F}"/>
              </a:ext>
            </a:extLst>
          </p:cNvPr>
          <p:cNvSpPr txBox="1"/>
          <p:nvPr userDrawn="1"/>
        </p:nvSpPr>
        <p:spPr>
          <a:xfrm>
            <a:off x="8458200" y="6436895"/>
            <a:ext cx="3489158" cy="257592"/>
          </a:xfrm>
          <a:prstGeom prst="rect">
            <a:avLst/>
          </a:prstGeom>
          <a:solidFill>
            <a:schemeClr val="bg1"/>
          </a:solidFill>
        </p:spPr>
        <p:txBody>
          <a:bodyPr wrap="square" rtlCol="0">
            <a:noAutofit/>
          </a:bodyPr>
          <a:lstStyle/>
          <a:p>
            <a:endParaRPr lang="en-GB" err="1">
              <a:latin typeface="+mn-lt"/>
            </a:endParaRPr>
          </a:p>
        </p:txBody>
      </p:sp>
    </p:spTree>
    <p:extLst>
      <p:ext uri="{BB962C8B-B14F-4D97-AF65-F5344CB8AC3E}">
        <p14:creationId xmlns:p14="http://schemas.microsoft.com/office/powerpoint/2010/main" val="397956369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4E5E02F-1B83-4AB0-BFC1-347583795262}"/>
              </a:ext>
            </a:extLst>
          </p:cNvPr>
          <p:cNvSpPr>
            <a:spLocks noGrp="1"/>
          </p:cNvSpPr>
          <p:nvPr>
            <p:ph type="title" hasCustomPrompt="1"/>
          </p:nvPr>
        </p:nvSpPr>
        <p:spPr>
          <a:xfrm>
            <a:off x="579965" y="163513"/>
            <a:ext cx="9829309" cy="831850"/>
          </a:xfrm>
          <a:prstGeom prst="rect">
            <a:avLst/>
          </a:prstGeom>
        </p:spPr>
        <p:txBody>
          <a:bodyPr anchor="t"/>
          <a:lstStyle>
            <a:lvl1pPr>
              <a:defRPr/>
            </a:lvl1pPr>
          </a:lstStyle>
          <a:p>
            <a:r>
              <a:rPr lang="en-US"/>
              <a:t>Slide title</a:t>
            </a:r>
            <a:endParaRPr lang="en-GB"/>
          </a:p>
        </p:txBody>
      </p:sp>
      <p:sp>
        <p:nvSpPr>
          <p:cNvPr id="5" name="Text Placeholder 3">
            <a:extLst>
              <a:ext uri="{FF2B5EF4-FFF2-40B4-BE49-F238E27FC236}">
                <a16:creationId xmlns:a16="http://schemas.microsoft.com/office/drawing/2014/main" id="{477D864F-4551-4DF7-B9E6-E9F910973918}"/>
              </a:ext>
            </a:extLst>
          </p:cNvPr>
          <p:cNvSpPr>
            <a:spLocks noGrp="1"/>
          </p:cNvSpPr>
          <p:nvPr>
            <p:ph type="body" sz="quarter" idx="12" hasCustomPrompt="1"/>
          </p:nvPr>
        </p:nvSpPr>
        <p:spPr>
          <a:xfrm>
            <a:off x="580292" y="995363"/>
            <a:ext cx="9829309"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
        <p:nvSpPr>
          <p:cNvPr id="6" name="TextBox 5">
            <a:extLst>
              <a:ext uri="{FF2B5EF4-FFF2-40B4-BE49-F238E27FC236}">
                <a16:creationId xmlns:a16="http://schemas.microsoft.com/office/drawing/2014/main" id="{F521A01F-3F10-4104-A002-1128F2EF95EF}"/>
              </a:ext>
            </a:extLst>
          </p:cNvPr>
          <p:cNvSpPr txBox="1"/>
          <p:nvPr userDrawn="1"/>
        </p:nvSpPr>
        <p:spPr>
          <a:xfrm>
            <a:off x="8458200" y="6436895"/>
            <a:ext cx="3489158" cy="257592"/>
          </a:xfrm>
          <a:prstGeom prst="rect">
            <a:avLst/>
          </a:prstGeom>
          <a:solidFill>
            <a:schemeClr val="bg1"/>
          </a:solidFill>
        </p:spPr>
        <p:txBody>
          <a:bodyPr wrap="square" rtlCol="0">
            <a:noAutofit/>
          </a:bodyPr>
          <a:lstStyle/>
          <a:p>
            <a:endParaRPr lang="en-GB" err="1">
              <a:latin typeface="+mn-lt"/>
            </a:endParaRPr>
          </a:p>
        </p:txBody>
      </p:sp>
    </p:spTree>
    <p:extLst>
      <p:ext uri="{BB962C8B-B14F-4D97-AF65-F5344CB8AC3E}">
        <p14:creationId xmlns:p14="http://schemas.microsoft.com/office/powerpoint/2010/main" val="23612552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itle 1">
            <a:extLst>
              <a:ext uri="{FF2B5EF4-FFF2-40B4-BE49-F238E27FC236}">
                <a16:creationId xmlns:a16="http://schemas.microsoft.com/office/drawing/2014/main" id="{7EF283F2-34A1-4003-8560-78D67C665A87}"/>
              </a:ext>
            </a:extLst>
          </p:cNvPr>
          <p:cNvSpPr>
            <a:spLocks noGrp="1"/>
          </p:cNvSpPr>
          <p:nvPr>
            <p:ph type="title" hasCustomPrompt="1"/>
          </p:nvPr>
        </p:nvSpPr>
        <p:spPr>
          <a:xfrm>
            <a:off x="579965" y="163513"/>
            <a:ext cx="9969231" cy="463808"/>
          </a:xfrm>
          <a:prstGeom prst="rect">
            <a:avLst/>
          </a:prstGeom>
        </p:spPr>
        <p:txBody>
          <a:bodyPr anchor="t"/>
          <a:lstStyle>
            <a:lvl1pPr>
              <a:defRPr/>
            </a:lvl1pPr>
          </a:lstStyle>
          <a:p>
            <a:r>
              <a:rPr lang="en-US"/>
              <a:t>Slide title</a:t>
            </a:r>
            <a:endParaRPr lang="en-GB"/>
          </a:p>
        </p:txBody>
      </p:sp>
      <p:sp>
        <p:nvSpPr>
          <p:cNvPr id="6" name="Text Placeholder 3">
            <a:extLst>
              <a:ext uri="{FF2B5EF4-FFF2-40B4-BE49-F238E27FC236}">
                <a16:creationId xmlns:a16="http://schemas.microsoft.com/office/drawing/2014/main" id="{FA7B857F-2DF2-4EAE-9673-3BB2B7AA26A2}"/>
              </a:ext>
            </a:extLst>
          </p:cNvPr>
          <p:cNvSpPr>
            <a:spLocks noGrp="1"/>
          </p:cNvSpPr>
          <p:nvPr>
            <p:ph type="body" sz="quarter" idx="12" hasCustomPrompt="1"/>
          </p:nvPr>
        </p:nvSpPr>
        <p:spPr>
          <a:xfrm>
            <a:off x="580292" y="627321"/>
            <a:ext cx="9969231" cy="677604"/>
          </a:xfr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
        <p:nvSpPr>
          <p:cNvPr id="7" name="TextBox 6">
            <a:extLst>
              <a:ext uri="{FF2B5EF4-FFF2-40B4-BE49-F238E27FC236}">
                <a16:creationId xmlns:a16="http://schemas.microsoft.com/office/drawing/2014/main" id="{A2CF6064-4025-4925-B563-1443F4A1C1E4}"/>
              </a:ext>
            </a:extLst>
          </p:cNvPr>
          <p:cNvSpPr txBox="1"/>
          <p:nvPr userDrawn="1"/>
        </p:nvSpPr>
        <p:spPr>
          <a:xfrm>
            <a:off x="8458200" y="6436895"/>
            <a:ext cx="3489158" cy="257592"/>
          </a:xfrm>
          <a:prstGeom prst="rect">
            <a:avLst/>
          </a:prstGeom>
          <a:solidFill>
            <a:schemeClr val="bg1"/>
          </a:solidFill>
        </p:spPr>
        <p:txBody>
          <a:bodyPr wrap="square" rtlCol="0">
            <a:noAutofit/>
          </a:bodyPr>
          <a:lstStyle/>
          <a:p>
            <a:endParaRPr lang="en-GB" err="1">
              <a:latin typeface="+mn-lt"/>
            </a:endParaRPr>
          </a:p>
        </p:txBody>
      </p:sp>
    </p:spTree>
    <p:extLst>
      <p:ext uri="{BB962C8B-B14F-4D97-AF65-F5344CB8AC3E}">
        <p14:creationId xmlns:p14="http://schemas.microsoft.com/office/powerpoint/2010/main" val="392667867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1" y="0"/>
          <a:ext cx="211666" cy="158750"/>
        </p:xfrm>
        <a:graphic>
          <a:graphicData uri="http://schemas.openxmlformats.org/presentationml/2006/ole">
            <mc:AlternateContent xmlns:mc="http://schemas.openxmlformats.org/markup-compatibility/2006">
              <mc:Choice xmlns:v="urn:schemas-microsoft-com:vml" Requires="v">
                <p:oleObj spid="_x0000_s64514"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211666"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itle 9"/>
          <p:cNvSpPr>
            <a:spLocks noGrp="1"/>
          </p:cNvSpPr>
          <p:nvPr>
            <p:ph type="title"/>
          </p:nvPr>
        </p:nvSpPr>
        <p:spPr>
          <a:xfrm>
            <a:off x="768355" y="1739902"/>
            <a:ext cx="10847915" cy="2160734"/>
          </a:xfrm>
        </p:spPr>
        <p:txBody>
          <a:bodyPr/>
          <a:lstStyle>
            <a:lvl1pPr>
              <a:defRPr sz="3000"/>
            </a:lvl1pPr>
          </a:lstStyle>
          <a:p>
            <a:r>
              <a:rPr lang="en-US"/>
              <a:t>Click to edit Master title style</a:t>
            </a:r>
            <a:endParaRPr lang="en-GB"/>
          </a:p>
        </p:txBody>
      </p:sp>
      <p:sp>
        <p:nvSpPr>
          <p:cNvPr id="26" name="Text Placeholder 11"/>
          <p:cNvSpPr>
            <a:spLocks noGrp="1"/>
          </p:cNvSpPr>
          <p:nvPr>
            <p:ph type="body" sz="quarter" idx="10"/>
          </p:nvPr>
        </p:nvSpPr>
        <p:spPr>
          <a:xfrm>
            <a:off x="768355" y="4209053"/>
            <a:ext cx="10847915" cy="991523"/>
          </a:xfrm>
        </p:spPr>
        <p:txBody>
          <a:bodyPr/>
          <a:lstStyle>
            <a:lvl1pPr>
              <a:defRPr sz="2800" b="0">
                <a:solidFill>
                  <a:schemeClr val="accent5"/>
                </a:solidFill>
              </a:defRPr>
            </a:lvl1pPr>
          </a:lstStyle>
          <a:p>
            <a:pPr lvl="0"/>
            <a:r>
              <a:rPr lang="en-US"/>
              <a:t>Click to edit Master text styles</a:t>
            </a:r>
          </a:p>
        </p:txBody>
      </p:sp>
      <p:sp>
        <p:nvSpPr>
          <p:cNvPr id="27" name="Text Placeholder 14"/>
          <p:cNvSpPr>
            <a:spLocks noGrp="1"/>
          </p:cNvSpPr>
          <p:nvPr>
            <p:ph type="body" sz="quarter" idx="11" hasCustomPrompt="1"/>
          </p:nvPr>
        </p:nvSpPr>
        <p:spPr>
          <a:xfrm>
            <a:off x="768355" y="5244719"/>
            <a:ext cx="10847915" cy="361030"/>
          </a:xfrm>
        </p:spPr>
        <p:txBody>
          <a:bodyPr/>
          <a:lstStyle>
            <a:lvl1pPr>
              <a:defRPr b="0">
                <a:solidFill>
                  <a:schemeClr val="accent5"/>
                </a:solidFill>
              </a:defRPr>
            </a:lvl1pPr>
          </a:lstStyle>
          <a:p>
            <a:pPr lvl="0"/>
            <a:r>
              <a:rPr lang="en-US"/>
              <a:t>Date</a:t>
            </a:r>
            <a:endParaRPr lang="en-GB"/>
          </a:p>
        </p:txBody>
      </p:sp>
    </p:spTree>
    <p:extLst>
      <p:ext uri="{BB962C8B-B14F-4D97-AF65-F5344CB8AC3E}">
        <p14:creationId xmlns:p14="http://schemas.microsoft.com/office/powerpoint/2010/main" val="62597577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ext slide with takeawa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65538"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80292" y="290614"/>
            <a:ext cx="9969231" cy="831850"/>
          </a:xfrm>
        </p:spPr>
        <p:txBody>
          <a:bodyPr/>
          <a:lstStyle>
            <a:lvl1pPr>
              <a:defRPr/>
            </a:lvl1pPr>
          </a:lstStyle>
          <a:p>
            <a:r>
              <a:rPr lang="en-US"/>
              <a:t>Slide title</a:t>
            </a:r>
            <a:endParaRPr lang="en-GB"/>
          </a:p>
        </p:txBody>
      </p:sp>
      <p:sp>
        <p:nvSpPr>
          <p:cNvPr id="5" name="Text Placeholder 4"/>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6"/>
          <p:cNvSpPr>
            <a:spLocks noGrp="1"/>
          </p:cNvSpPr>
          <p:nvPr>
            <p:ph type="body" sz="quarter" idx="4294967295" hasCustomPrompt="1"/>
          </p:nvPr>
        </p:nvSpPr>
        <p:spPr>
          <a:xfrm>
            <a:off x="2634685" y="5609882"/>
            <a:ext cx="6922631" cy="669027"/>
          </a:xfrm>
          <a:prstGeom prst="rect">
            <a:avLst/>
          </a:prstGeom>
          <a:solidFill>
            <a:schemeClr val="accent4"/>
          </a:solidFill>
          <a:ln w="9525" cap="flat" cmpd="sng" algn="ctr">
            <a:noFill/>
            <a:prstDash val="solid"/>
            <a:round/>
            <a:headEnd type="none" w="med" len="med"/>
            <a:tailEnd type="none" w="med" len="med"/>
          </a:ln>
          <a:effectLst/>
        </p:spPr>
        <p:txBody>
          <a:bodyPr vert="horz" wrap="square" lIns="108000" tIns="91440" rIns="108000" bIns="91440" numCol="1" rtlCol="0" anchor="ctr" anchorCtr="0" compatLnSpc="1">
            <a:prstTxWarp prst="textNoShape">
              <a:avLst/>
            </a:prstTxWarp>
            <a:noAutofit/>
          </a:bodyPr>
          <a:lstStyle>
            <a:lvl1pPr algn="ctr">
              <a:defRPr kumimoji="0" lang="en-US" i="0" u="none" strike="noStrike" kern="1200" cap="none" normalizeH="0" baseline="0" smtClean="0">
                <a:solidFill>
                  <a:schemeClr val="bg1"/>
                </a:solidFill>
                <a:effectLst/>
              </a:defRPr>
            </a:lvl1pPr>
            <a:lvl2pPr>
              <a:defRPr lang="en-US" sz="1400" kern="1200" smtClean="0">
                <a:ea typeface="+mn-ea"/>
              </a:defRPr>
            </a:lvl2pPr>
            <a:lvl3pPr>
              <a:defRPr lang="en-US" sz="1400" kern="1200" smtClean="0">
                <a:ea typeface="+mn-ea"/>
              </a:defRPr>
            </a:lvl3pPr>
            <a:lvl4pPr>
              <a:defRPr lang="en-US" sz="1400" kern="1200" smtClean="0">
                <a:ea typeface="+mn-ea"/>
              </a:defRPr>
            </a:lvl4pPr>
            <a:lvl5pPr>
              <a:defRPr lang="en-GB" sz="1400" kern="1200">
                <a:ea typeface="+mn-ea"/>
              </a:defRPr>
            </a:lvl5pPr>
          </a:lstStyle>
          <a:p>
            <a:pPr marL="0" marR="0" lvl="0" indent="0" algn="ctr" latinLnBrk="0"/>
            <a:r>
              <a:rPr lang="en-US"/>
              <a:t>Click to edit text. Use this ‘takeaway box’ to </a:t>
            </a:r>
            <a:r>
              <a:rPr lang="en-US" err="1"/>
              <a:t>summarise</a:t>
            </a:r>
            <a:r>
              <a:rPr lang="en-US"/>
              <a:t> the key message of the slide</a:t>
            </a:r>
            <a:endParaRPr lang="en-GB"/>
          </a:p>
        </p:txBody>
      </p:sp>
      <p:sp>
        <p:nvSpPr>
          <p:cNvPr id="4"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600" b="0" kern="0" dirty="0" smtClean="0">
                <a:solidFill>
                  <a:schemeClr val="tx2"/>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355761580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Value chai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15" name="Text Placeholder 2"/>
          <p:cNvSpPr>
            <a:spLocks noGrp="1"/>
          </p:cNvSpPr>
          <p:nvPr>
            <p:ph type="body" idx="1"/>
          </p:nvPr>
        </p:nvSpPr>
        <p:spPr>
          <a:xfrm>
            <a:off x="579966" y="1568495"/>
            <a:ext cx="3756193" cy="529246"/>
          </a:xfrm>
          <a:prstGeom prst="homePlate">
            <a:avLst>
              <a:gd name="adj" fmla="val 37104"/>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3"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4" name="Text Placeholder 2"/>
          <p:cNvSpPr>
            <a:spLocks noGrp="1"/>
          </p:cNvSpPr>
          <p:nvPr>
            <p:ph type="body" idx="21"/>
          </p:nvPr>
        </p:nvSpPr>
        <p:spPr>
          <a:xfrm>
            <a:off x="7758082"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9"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13274429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_Value chai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15" name="Text Placeholder 2"/>
          <p:cNvSpPr>
            <a:spLocks noGrp="1"/>
          </p:cNvSpPr>
          <p:nvPr>
            <p:ph type="body" idx="1"/>
          </p:nvPr>
        </p:nvSpPr>
        <p:spPr>
          <a:xfrm>
            <a:off x="579967" y="1568495"/>
            <a:ext cx="3503254" cy="529246"/>
          </a:xfrm>
          <a:prstGeom prst="homePlate">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4"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4" name="Text Placeholder 2"/>
          <p:cNvSpPr>
            <a:spLocks noGrp="1"/>
          </p:cNvSpPr>
          <p:nvPr>
            <p:ph type="body" idx="21"/>
          </p:nvPr>
        </p:nvSpPr>
        <p:spPr>
          <a:xfrm>
            <a:off x="7758083"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9"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328280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3EA9F6D-79F9-45E1-BA99-893421762F44}"/>
              </a:ext>
            </a:extLst>
          </p:cNvPr>
          <p:cNvSpPr>
            <a:spLocks noGrp="1"/>
          </p:cNvSpPr>
          <p:nvPr>
            <p:ph type="dt" sz="half" idx="10"/>
          </p:nvPr>
        </p:nvSpPr>
        <p:spPr>
          <a:xfrm>
            <a:off x="609600" y="6356351"/>
            <a:ext cx="2844800" cy="365125"/>
          </a:xfrm>
          <a:prstGeom prst="rect">
            <a:avLst/>
          </a:prstGeom>
        </p:spPr>
        <p:txBody>
          <a:bodyPr/>
          <a:lstStyle>
            <a:lvl1pPr eaLnBrk="1" fontAlgn="auto" hangingPunct="1">
              <a:spcBef>
                <a:spcPts val="0"/>
              </a:spcBef>
              <a:spcAft>
                <a:spcPts val="0"/>
              </a:spcAft>
              <a:defRPr>
                <a:latin typeface="+mn-lt"/>
                <a:cs typeface="+mn-cs"/>
              </a:defRPr>
            </a:lvl1pPr>
          </a:lstStyle>
          <a:p>
            <a:pPr>
              <a:defRPr/>
            </a:pPr>
            <a:endParaRPr lang="en-GB"/>
          </a:p>
        </p:txBody>
      </p:sp>
      <p:sp>
        <p:nvSpPr>
          <p:cNvPr id="3" name="Footer Placeholder 2">
            <a:extLst>
              <a:ext uri="{FF2B5EF4-FFF2-40B4-BE49-F238E27FC236}">
                <a16:creationId xmlns:a16="http://schemas.microsoft.com/office/drawing/2014/main" id="{9EC5A798-EF9E-4B9C-8D5C-0225E69947A6}"/>
              </a:ext>
            </a:extLst>
          </p:cNvPr>
          <p:cNvSpPr>
            <a:spLocks noGrp="1"/>
          </p:cNvSpPr>
          <p:nvPr>
            <p:ph type="ftr" sz="quarter" idx="11"/>
          </p:nvPr>
        </p:nvSpPr>
        <p:spPr>
          <a:xfrm>
            <a:off x="4165600" y="6356351"/>
            <a:ext cx="3860800" cy="365125"/>
          </a:xfrm>
          <a:prstGeom prst="rect">
            <a:avLst/>
          </a:prstGeom>
        </p:spPr>
        <p:txBody>
          <a:bodyPr/>
          <a:lstStyle>
            <a:lvl1pPr eaLnBrk="1" fontAlgn="auto" hangingPunct="1">
              <a:spcBef>
                <a:spcPts val="0"/>
              </a:spcBef>
              <a:spcAft>
                <a:spcPts val="0"/>
              </a:spcAft>
              <a:defRPr>
                <a:latin typeface="+mn-lt"/>
                <a:cs typeface="+mn-cs"/>
              </a:defRPr>
            </a:lvl1pPr>
          </a:lstStyle>
          <a:p>
            <a:pPr>
              <a:defRPr/>
            </a:pPr>
            <a:endParaRPr lang="en-GB"/>
          </a:p>
        </p:txBody>
      </p:sp>
      <p:sp>
        <p:nvSpPr>
          <p:cNvPr id="4" name="Slide Number Placeholder 3">
            <a:extLst>
              <a:ext uri="{FF2B5EF4-FFF2-40B4-BE49-F238E27FC236}">
                <a16:creationId xmlns:a16="http://schemas.microsoft.com/office/drawing/2014/main" id="{925640BA-9C21-4FBE-831F-6FA628C6E4CE}"/>
              </a:ext>
            </a:extLst>
          </p:cNvPr>
          <p:cNvSpPr>
            <a:spLocks noGrp="1"/>
          </p:cNvSpPr>
          <p:nvPr>
            <p:ph type="sldNum" sz="quarter" idx="12"/>
          </p:nvPr>
        </p:nvSpPr>
        <p:spPr/>
        <p:txBody>
          <a:bodyPr/>
          <a:lstStyle>
            <a:lvl1pPr>
              <a:defRPr smtClean="0"/>
            </a:lvl1pPr>
          </a:lstStyle>
          <a:p>
            <a:pPr>
              <a:defRPr/>
            </a:pPr>
            <a:fld id="{A57A3789-280D-4601-A2AD-D382D15B5A44}" type="slidenum">
              <a:rPr lang="en-GB" altLang="en-US"/>
              <a:pPr>
                <a:defRPr/>
              </a:pPr>
              <a:t>‹#›</a:t>
            </a:fld>
            <a:endParaRPr lang="en-GB" altLang="en-US"/>
          </a:p>
        </p:txBody>
      </p:sp>
    </p:spTree>
    <p:extLst>
      <p:ext uri="{BB962C8B-B14F-4D97-AF65-F5344CB8AC3E}">
        <p14:creationId xmlns:p14="http://schemas.microsoft.com/office/powerpoint/2010/main" val="327017309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21" name="Text Placeholder 20"/>
          <p:cNvSpPr>
            <a:spLocks noGrp="1"/>
          </p:cNvSpPr>
          <p:nvPr>
            <p:ph type="body" sz="quarter" idx="10" hasCustomPrompt="1"/>
          </p:nvPr>
        </p:nvSpPr>
        <p:spPr>
          <a:xfrm>
            <a:off x="6603540" y="2286001"/>
            <a:ext cx="4766464"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5" name="Text Placeholder 2"/>
          <p:cNvSpPr>
            <a:spLocks noGrp="1"/>
          </p:cNvSpPr>
          <p:nvPr>
            <p:ph type="body" idx="1" hasCustomPrompt="1"/>
          </p:nvPr>
        </p:nvSpPr>
        <p:spPr>
          <a:xfrm>
            <a:off x="579965" y="1568496"/>
            <a:ext cx="4873849"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tIns="91440" bIns="91440" rtlCol="0" anchor="b" anchorCtr="0">
            <a:noAutofit/>
          </a:bodyPr>
          <a:lstStyle>
            <a:lvl1pPr algn="ctr">
              <a:defRPr lang="en-US" kern="1200" dirty="0" smtClean="0">
                <a:solidFill>
                  <a:srgbClr val="000000"/>
                </a:solidFill>
              </a:defRPr>
            </a:lvl1pPr>
          </a:lstStyle>
          <a:p>
            <a:pPr lvl="0" algn="ctr"/>
            <a:r>
              <a:rPr lang="en-US"/>
              <a:t>Click to edit Box 1</a:t>
            </a:r>
          </a:p>
        </p:txBody>
      </p:sp>
      <p:sp>
        <p:nvSpPr>
          <p:cNvPr id="12" name="Text Placeholder 20"/>
          <p:cNvSpPr>
            <a:spLocks noGrp="1"/>
          </p:cNvSpPr>
          <p:nvPr>
            <p:ph type="body" sz="quarter" idx="14" hasCustomPrompt="1"/>
          </p:nvPr>
        </p:nvSpPr>
        <p:spPr>
          <a:xfrm>
            <a:off x="579968" y="2286001"/>
            <a:ext cx="4873846"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8" name="Text Placeholder 2"/>
          <p:cNvSpPr>
            <a:spLocks noGrp="1"/>
          </p:cNvSpPr>
          <p:nvPr>
            <p:ph type="body" idx="15" hasCustomPrompt="1"/>
          </p:nvPr>
        </p:nvSpPr>
        <p:spPr>
          <a:xfrm>
            <a:off x="6603540" y="1568496"/>
            <a:ext cx="4766464"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vert="horz" wrap="square" lIns="0" tIns="91440" rIns="0" bIns="91440" numCol="1" rtlCol="0" anchor="b" anchorCtr="0" compatLnSpc="1">
            <a:prstTxWarp prst="textNoShape">
              <a:avLst/>
            </a:prstTxWarp>
            <a:noAutofit/>
          </a:bodyPr>
          <a:lstStyle>
            <a:lvl1pPr algn="ctr">
              <a:defRPr lang="en-US" kern="1200" dirty="0" smtClean="0">
                <a:solidFill>
                  <a:srgbClr val="000000"/>
                </a:solidFill>
              </a:defRPr>
            </a:lvl1pPr>
          </a:lstStyle>
          <a:p>
            <a:pPr lvl="0" algn="ctr"/>
            <a:r>
              <a:rPr lang="en-US"/>
              <a:t>Click to edit Box 2</a:t>
            </a:r>
          </a:p>
        </p:txBody>
      </p:sp>
    </p:spTree>
    <p:extLst>
      <p:ext uri="{BB962C8B-B14F-4D97-AF65-F5344CB8AC3E}">
        <p14:creationId xmlns:p14="http://schemas.microsoft.com/office/powerpoint/2010/main" val="194330212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Four boxes">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66562" name="think-cell Slide" r:id="rId4" imgW="360" imgH="360" progId="TCLayout.ActiveDocument.1">
                  <p:embed/>
                </p:oleObj>
              </mc:Choice>
              <mc:Fallback>
                <p:oleObj name="think-cell Slide" r:id="rId4" imgW="360" imgH="360" progId="TCLayout.ActiveDocument.1">
                  <p:embed/>
                  <p:pic>
                    <p:nvPicPr>
                      <p:cNvPr id="3" name="Object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6" name="Text Placeholder 10"/>
          <p:cNvSpPr>
            <a:spLocks noGrp="1"/>
          </p:cNvSpPr>
          <p:nvPr>
            <p:ph type="body" idx="1"/>
          </p:nvPr>
        </p:nvSpPr>
        <p:spPr>
          <a:xfrm>
            <a:off x="579966" y="1568495"/>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57" name="Text Placeholder 12"/>
          <p:cNvSpPr>
            <a:spLocks noGrp="1"/>
          </p:cNvSpPr>
          <p:nvPr>
            <p:ph type="body" sz="quarter" idx="14"/>
          </p:nvPr>
        </p:nvSpPr>
        <p:spPr>
          <a:xfrm>
            <a:off x="579967" y="2097741"/>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58"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61" name="Text Placeholder 10"/>
          <p:cNvSpPr>
            <a:spLocks noGrp="1"/>
          </p:cNvSpPr>
          <p:nvPr>
            <p:ph type="body" idx="15"/>
          </p:nvPr>
        </p:nvSpPr>
        <p:spPr>
          <a:xfrm>
            <a:off x="6389095" y="1568495"/>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2" name="Text Placeholder 12"/>
          <p:cNvSpPr>
            <a:spLocks noGrp="1"/>
          </p:cNvSpPr>
          <p:nvPr>
            <p:ph type="body" sz="quarter" idx="16"/>
          </p:nvPr>
        </p:nvSpPr>
        <p:spPr>
          <a:xfrm>
            <a:off x="6389096" y="2097741"/>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63" name="Text Placeholder 10"/>
          <p:cNvSpPr>
            <a:spLocks noGrp="1"/>
          </p:cNvSpPr>
          <p:nvPr>
            <p:ph type="body" idx="17"/>
          </p:nvPr>
        </p:nvSpPr>
        <p:spPr>
          <a:xfrm>
            <a:off x="579966" y="3962071"/>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4" name="Text Placeholder 12"/>
          <p:cNvSpPr>
            <a:spLocks noGrp="1"/>
          </p:cNvSpPr>
          <p:nvPr>
            <p:ph type="body" sz="quarter" idx="18"/>
          </p:nvPr>
        </p:nvSpPr>
        <p:spPr>
          <a:xfrm>
            <a:off x="579967" y="4491317"/>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65" name="Text Placeholder 10"/>
          <p:cNvSpPr>
            <a:spLocks noGrp="1"/>
          </p:cNvSpPr>
          <p:nvPr>
            <p:ph type="body" idx="19"/>
          </p:nvPr>
        </p:nvSpPr>
        <p:spPr>
          <a:xfrm>
            <a:off x="6389095" y="3962071"/>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6" name="Text Placeholder 12"/>
          <p:cNvSpPr>
            <a:spLocks noGrp="1"/>
          </p:cNvSpPr>
          <p:nvPr>
            <p:ph type="body" sz="quarter" idx="20"/>
          </p:nvPr>
        </p:nvSpPr>
        <p:spPr>
          <a:xfrm>
            <a:off x="6389096" y="4491317"/>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12"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203069332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67586"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2" name="Rectangle 1">
            <a:extLst>
              <a:ext uri="{FF2B5EF4-FFF2-40B4-BE49-F238E27FC236}">
                <a16:creationId xmlns:a16="http://schemas.microsoft.com/office/drawing/2014/main" id="{E7AFB36E-E76D-4EE7-AC8C-9621E77E9B9E}"/>
              </a:ext>
            </a:extLst>
          </p:cNvPr>
          <p:cNvSpPr/>
          <p:nvPr userDrawn="1"/>
        </p:nvSpPr>
        <p:spPr bwMode="auto">
          <a:xfrm>
            <a:off x="11934520" y="232757"/>
            <a:ext cx="56270" cy="59851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spTree>
    <p:extLst>
      <p:ext uri="{BB962C8B-B14F-4D97-AF65-F5344CB8AC3E}">
        <p14:creationId xmlns:p14="http://schemas.microsoft.com/office/powerpoint/2010/main" val="136492866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68610"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80293" y="2437796"/>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2</a:t>
            </a:r>
            <a:endParaRPr lang="en-GB"/>
          </a:p>
        </p:txBody>
      </p:sp>
      <p:sp>
        <p:nvSpPr>
          <p:cNvPr id="13" name="Text Placeholder 4"/>
          <p:cNvSpPr>
            <a:spLocks noGrp="1"/>
          </p:cNvSpPr>
          <p:nvPr>
            <p:ph type="body" sz="quarter" idx="11" hasCustomPrompt="1"/>
          </p:nvPr>
        </p:nvSpPr>
        <p:spPr>
          <a:xfrm>
            <a:off x="580293" y="3166599"/>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3</a:t>
            </a:r>
            <a:endParaRPr lang="en-GB"/>
          </a:p>
        </p:txBody>
      </p:sp>
      <p:sp>
        <p:nvSpPr>
          <p:cNvPr id="14" name="Text Placeholder 4"/>
          <p:cNvSpPr>
            <a:spLocks noGrp="1"/>
          </p:cNvSpPr>
          <p:nvPr>
            <p:ph type="body" sz="quarter" idx="12" hasCustomPrompt="1"/>
          </p:nvPr>
        </p:nvSpPr>
        <p:spPr>
          <a:xfrm>
            <a:off x="580293" y="3895401"/>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tx2"/>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This section</a:t>
            </a:r>
            <a:endParaRPr lang="en-GB"/>
          </a:p>
        </p:txBody>
      </p:sp>
      <p:sp>
        <p:nvSpPr>
          <p:cNvPr id="15" name="Text Placeholder 4"/>
          <p:cNvSpPr>
            <a:spLocks noGrp="1"/>
          </p:cNvSpPr>
          <p:nvPr>
            <p:ph type="body" sz="quarter" idx="13" hasCustomPrompt="1"/>
          </p:nvPr>
        </p:nvSpPr>
        <p:spPr>
          <a:xfrm>
            <a:off x="580293" y="462420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5</a:t>
            </a:r>
            <a:endParaRPr lang="en-GB"/>
          </a:p>
        </p:txBody>
      </p:sp>
      <p:sp>
        <p:nvSpPr>
          <p:cNvPr id="16" name="Text Placeholder 4"/>
          <p:cNvSpPr>
            <a:spLocks noGrp="1"/>
          </p:cNvSpPr>
          <p:nvPr>
            <p:ph type="body" sz="quarter" idx="14" hasCustomPrompt="1"/>
          </p:nvPr>
        </p:nvSpPr>
        <p:spPr>
          <a:xfrm>
            <a:off x="580293" y="170899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baseline="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1</a:t>
            </a:r>
            <a:endParaRPr lang="en-GB"/>
          </a:p>
        </p:txBody>
      </p:sp>
    </p:spTree>
    <p:extLst>
      <p:ext uri="{BB962C8B-B14F-4D97-AF65-F5344CB8AC3E}">
        <p14:creationId xmlns:p14="http://schemas.microsoft.com/office/powerpoint/2010/main" val="201135787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69634"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969231" cy="831850"/>
          </a:xfrm>
        </p:spPr>
        <p:txBody>
          <a:bodyPr anchor="t"/>
          <a:lstStyle>
            <a:lvl1pPr>
              <a:defRPr/>
            </a:lvl1pPr>
          </a:lstStyle>
          <a:p>
            <a:r>
              <a:rPr lang="en-US"/>
              <a:t>Slide title</a:t>
            </a:r>
            <a:endParaRPr lang="en-GB"/>
          </a:p>
        </p:txBody>
      </p:sp>
      <p:sp>
        <p:nvSpPr>
          <p:cNvPr id="4"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101195966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70658" name="think-cell Slide" r:id="rId4" imgW="360" imgH="360" progId="TCLayout.ActiveDocument.1">
                  <p:embed/>
                </p:oleObj>
              </mc:Choice>
              <mc:Fallback>
                <p:oleObj name="think-cell Slide" r:id="rId4" imgW="360" imgH="360" progId="TCLayout.ActiveDocument.1">
                  <p:embed/>
                  <p:pic>
                    <p:nvPicPr>
                      <p:cNvPr id="2" name="Object 1"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93243532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FCB08CE-B749-4A34-8E38-256DAB23FDA3}"/>
              </a:ext>
            </a:extLst>
          </p:cNvPr>
          <p:cNvSpPr txBox="1"/>
          <p:nvPr userDrawn="1"/>
        </p:nvSpPr>
        <p:spPr>
          <a:xfrm>
            <a:off x="291313" y="6372536"/>
            <a:ext cx="647362" cy="242374"/>
          </a:xfrm>
          <a:prstGeom prst="rect">
            <a:avLst/>
          </a:prstGeom>
          <a:noFill/>
        </p:spPr>
        <p:txBody>
          <a:bodyPr wrap="square" rtlCol="0">
            <a:spAutoFit/>
          </a:bodyPr>
          <a:lstStyle/>
          <a:p>
            <a:pPr algn="l"/>
            <a:fld id="{34F92BC6-D7C3-584B-87F2-0B845776A5AD}" type="slidenum">
              <a:rPr lang="en-US" sz="975"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975">
                <a:solidFill>
                  <a:schemeClr val="accent3">
                    <a:lumMod val="60000"/>
                    <a:lumOff val="40000"/>
                  </a:schemeClr>
                </a:solidFill>
                <a:latin typeface="Arial" panose="020B0604020202020204" pitchFamily="34" charset="0"/>
                <a:cs typeface="Arial" panose="020B0604020202020204" pitchFamily="34" charset="0"/>
              </a:rPr>
              <a:t> </a:t>
            </a:r>
            <a:r>
              <a:rPr lang="en-US" sz="975">
                <a:solidFill>
                  <a:schemeClr val="accent3"/>
                </a:solidFill>
                <a:latin typeface="Arial" panose="020B0604020202020204" pitchFamily="34" charset="0"/>
                <a:cs typeface="Arial" panose="020B0604020202020204" pitchFamily="34" charset="0"/>
              </a:rPr>
              <a:t>  </a:t>
            </a:r>
            <a:r>
              <a:rPr lang="en-US" sz="975">
                <a:solidFill>
                  <a:srgbClr val="005EB8"/>
                </a:solidFill>
                <a:latin typeface="Arial" panose="020B0604020202020204" pitchFamily="34" charset="0"/>
                <a:cs typeface="Arial" panose="020B0604020202020204" pitchFamily="34" charset="0"/>
              </a:rPr>
              <a:t>|</a:t>
            </a:r>
            <a:endParaRPr lang="en-US" sz="975">
              <a:solidFill>
                <a:schemeClr val="accent3"/>
              </a:solidFill>
              <a:latin typeface="Arial" panose="020B0604020202020204" pitchFamily="34" charset="0"/>
              <a:cs typeface="Arial" panose="020B0604020202020204" pitchFamily="34" charset="0"/>
            </a:endParaRPr>
          </a:p>
        </p:txBody>
      </p:sp>
      <p:sp>
        <p:nvSpPr>
          <p:cNvPr id="12" name="Title 10">
            <a:extLst>
              <a:ext uri="{FF2B5EF4-FFF2-40B4-BE49-F238E27FC236}">
                <a16:creationId xmlns:a16="http://schemas.microsoft.com/office/drawing/2014/main" id="{22B34758-9E88-47CF-97D6-6500D97D9E41}"/>
              </a:ext>
            </a:extLst>
          </p:cNvPr>
          <p:cNvSpPr>
            <a:spLocks noGrp="1"/>
          </p:cNvSpPr>
          <p:nvPr>
            <p:ph type="title"/>
          </p:nvPr>
        </p:nvSpPr>
        <p:spPr>
          <a:xfrm>
            <a:off x="781877" y="1037981"/>
            <a:ext cx="10641498" cy="611649"/>
          </a:xfrm>
          <a:prstGeom prst="rect">
            <a:avLst/>
          </a:prstGeom>
        </p:spPr>
        <p:txBody>
          <a:bodyPr/>
          <a:lstStyle>
            <a:lvl1pPr>
              <a:defRPr sz="2925"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275">
              <a:solidFill>
                <a:srgbClr val="005EB8"/>
              </a:solidFill>
              <a:latin typeface="Arial" charset="0"/>
              <a:ea typeface="Arial" charset="0"/>
              <a:cs typeface="Arial" charset="0"/>
            </a:endParaRPr>
          </a:p>
        </p:txBody>
      </p:sp>
      <p:sp>
        <p:nvSpPr>
          <p:cNvPr id="13" name="Content Placeholder 9">
            <a:extLst>
              <a:ext uri="{FF2B5EF4-FFF2-40B4-BE49-F238E27FC236}">
                <a16:creationId xmlns:a16="http://schemas.microsoft.com/office/drawing/2014/main" id="{34C2919C-3AD4-436F-A0CC-4F48C43AA521}"/>
              </a:ext>
            </a:extLst>
          </p:cNvPr>
          <p:cNvSpPr>
            <a:spLocks noGrp="1"/>
          </p:cNvSpPr>
          <p:nvPr>
            <p:ph sz="quarter" idx="10"/>
          </p:nvPr>
        </p:nvSpPr>
        <p:spPr>
          <a:xfrm>
            <a:off x="781879" y="1833143"/>
            <a:ext cx="10641498" cy="2244128"/>
          </a:xfrm>
          <a:prstGeom prst="rect">
            <a:avLst/>
          </a:prstGeom>
        </p:spPr>
        <p:txBody>
          <a:bodyPr/>
          <a:lstStyle>
            <a:lvl1pPr>
              <a:defRPr sz="1138">
                <a:latin typeface="Arial" panose="020B0604020202020204" pitchFamily="34" charset="0"/>
                <a:cs typeface="Arial" panose="020B0604020202020204" pitchFamily="34" charset="0"/>
              </a:defRPr>
            </a:lvl1pPr>
            <a:lvl2pPr>
              <a:defRPr sz="1138">
                <a:latin typeface="Arial" panose="020B0604020202020204" pitchFamily="34" charset="0"/>
                <a:cs typeface="Arial" panose="020B0604020202020204" pitchFamily="34" charset="0"/>
              </a:defRPr>
            </a:lvl2pPr>
            <a:lvl3pPr>
              <a:defRPr sz="1138">
                <a:latin typeface="Arial" panose="020B0604020202020204" pitchFamily="34" charset="0"/>
                <a:cs typeface="Arial" panose="020B0604020202020204" pitchFamily="34" charset="0"/>
              </a:defRPr>
            </a:lvl3pPr>
            <a:lvl4pPr>
              <a:defRPr sz="1138">
                <a:latin typeface="Arial" panose="020B0604020202020204" pitchFamily="34" charset="0"/>
                <a:cs typeface="Arial" panose="020B0604020202020204" pitchFamily="34" charset="0"/>
              </a:defRPr>
            </a:lvl4pPr>
            <a:lvl5pPr>
              <a:defRPr sz="1138">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3997333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10" name="Content Placeholder 9"/>
          <p:cNvSpPr>
            <a:spLocks noGrp="1"/>
          </p:cNvSpPr>
          <p:nvPr>
            <p:ph sz="quarter" idx="10"/>
          </p:nvPr>
        </p:nvSpPr>
        <p:spPr>
          <a:xfrm>
            <a:off x="620240" y="1649628"/>
            <a:ext cx="10316898" cy="2244128"/>
          </a:xfrm>
          <a:prstGeom prst="rect">
            <a:avLst/>
          </a:prstGeom>
        </p:spPr>
        <p:txBody>
          <a:bodyPr/>
          <a:lstStyle>
            <a:lvl1pPr>
              <a:defRPr sz="1400">
                <a:latin typeface="Arial" panose="020B0604020202020204" pitchFamily="34" charset="0"/>
                <a:cs typeface="Arial" panose="020B0604020202020204" pitchFamily="34" charset="0"/>
              </a:defRPr>
            </a:lvl1pPr>
            <a:lvl2pPr>
              <a:defRPr sz="14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itle 10"/>
          <p:cNvSpPr>
            <a:spLocks noGrp="1"/>
          </p:cNvSpPr>
          <p:nvPr>
            <p:ph type="title"/>
          </p:nvPr>
        </p:nvSpPr>
        <p:spPr>
          <a:xfrm>
            <a:off x="614921" y="278156"/>
            <a:ext cx="8756074" cy="611649"/>
          </a:xfrm>
          <a:prstGeom prst="rect">
            <a:avLst/>
          </a:prstGeom>
        </p:spPr>
        <p:txBody>
          <a:bodyPr/>
          <a:lstStyle>
            <a:lvl1pPr>
              <a:defRPr sz="3600"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800">
              <a:solidFill>
                <a:srgbClr val="005EB8"/>
              </a:solidFill>
              <a:latin typeface="Arial" charset="0"/>
              <a:ea typeface="Arial" charset="0"/>
              <a:cs typeface="Arial" charset="0"/>
            </a:endParaRPr>
          </a:p>
        </p:txBody>
      </p:sp>
      <p:sp>
        <p:nvSpPr>
          <p:cNvPr id="8" name="TextBox 7"/>
          <p:cNvSpPr txBox="1"/>
          <p:nvPr userDrawn="1"/>
        </p:nvSpPr>
        <p:spPr>
          <a:xfrm>
            <a:off x="388419" y="6372538"/>
            <a:ext cx="863150" cy="276999"/>
          </a:xfrm>
          <a:prstGeom prst="rect">
            <a:avLst/>
          </a:prstGeom>
          <a:noFill/>
        </p:spPr>
        <p:txBody>
          <a:bodyPr wrap="square" rtlCol="0">
            <a:spAutoFit/>
          </a:bodyPr>
          <a:lstStyle/>
          <a:p>
            <a:pPr algn="l"/>
            <a:fld id="{34F92BC6-D7C3-584B-87F2-0B845776A5AD}" type="slidenum">
              <a:rPr lang="en-US" sz="12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1200">
                <a:solidFill>
                  <a:schemeClr val="accent3">
                    <a:lumMod val="60000"/>
                    <a:lumOff val="40000"/>
                  </a:schemeClr>
                </a:solidFill>
                <a:latin typeface="Arial" panose="020B0604020202020204" pitchFamily="34" charset="0"/>
                <a:cs typeface="Arial" panose="020B0604020202020204" pitchFamily="34" charset="0"/>
              </a:rPr>
              <a:t> </a:t>
            </a:r>
            <a:r>
              <a:rPr lang="en-US" sz="1200">
                <a:solidFill>
                  <a:schemeClr val="accent3"/>
                </a:solidFill>
                <a:latin typeface="Arial" panose="020B0604020202020204" pitchFamily="34" charset="0"/>
                <a:cs typeface="Arial" panose="020B0604020202020204" pitchFamily="34" charset="0"/>
              </a:rPr>
              <a:t>  </a:t>
            </a:r>
            <a:r>
              <a:rPr lang="en-US" sz="1200">
                <a:solidFill>
                  <a:srgbClr val="005EB8"/>
                </a:solidFill>
                <a:latin typeface="Arial" panose="020B0604020202020204" pitchFamily="34" charset="0"/>
                <a:cs typeface="Arial" panose="020B0604020202020204" pitchFamily="34" charset="0"/>
              </a:rPr>
              <a:t>|</a:t>
            </a:r>
            <a:endParaRPr lang="en-US" sz="1200">
              <a:solidFill>
                <a:schemeClr val="accent3"/>
              </a:solidFill>
              <a:latin typeface="Arial" panose="020B0604020202020204" pitchFamily="34" charset="0"/>
              <a:cs typeface="Arial" panose="020B0604020202020204" pitchFamily="34" charset="0"/>
            </a:endParaRPr>
          </a:p>
        </p:txBody>
      </p:sp>
      <p:sp>
        <p:nvSpPr>
          <p:cNvPr id="6"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322448487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10_Title and Content 1">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nvPr>
        </p:nvGraphicFramePr>
        <p:xfrm>
          <a:off x="1959" y="1593"/>
          <a:ext cx="1953" cy="1587"/>
        </p:xfrm>
        <a:graphic>
          <a:graphicData uri="http://schemas.openxmlformats.org/presentationml/2006/ole">
            <mc:AlternateContent xmlns:mc="http://schemas.openxmlformats.org/markup-compatibility/2006">
              <mc:Choice xmlns:v="urn:schemas-microsoft-com:vml" Requires="v">
                <p:oleObj spid="_x0000_s71682" name="think-cell Slide" r:id="rId4" imgW="270" imgH="270" progId="TCLayout.ActiveDocument.1">
                  <p:embed/>
                </p:oleObj>
              </mc:Choice>
              <mc:Fallback>
                <p:oleObj name="think-cell Slide" r:id="rId4" imgW="270" imgH="270" progId="TCLayout.ActiveDocument.1">
                  <p:embed/>
                  <p:pic>
                    <p:nvPicPr>
                      <p:cNvPr id="5" name="Object 4" hidden="1"/>
                      <p:cNvPicPr/>
                      <p:nvPr/>
                    </p:nvPicPr>
                    <p:blipFill>
                      <a:blip r:embed="rId5"/>
                      <a:stretch>
                        <a:fillRect/>
                      </a:stretch>
                    </p:blipFill>
                    <p:spPr>
                      <a:xfrm>
                        <a:off x="1959" y="1593"/>
                        <a:ext cx="1953" cy="1587"/>
                      </a:xfrm>
                      <a:prstGeom prst="rect">
                        <a:avLst/>
                      </a:prstGeom>
                    </p:spPr>
                  </p:pic>
                </p:oleObj>
              </mc:Fallback>
            </mc:AlternateContent>
          </a:graphicData>
        </a:graphic>
      </p:graphicFrame>
      <p:sp>
        <p:nvSpPr>
          <p:cNvPr id="14" name="Title Placeholder 1"/>
          <p:cNvSpPr>
            <a:spLocks noGrp="1"/>
          </p:cNvSpPr>
          <p:nvPr>
            <p:ph type="title"/>
          </p:nvPr>
        </p:nvSpPr>
        <p:spPr>
          <a:xfrm>
            <a:off x="493484" y="295683"/>
            <a:ext cx="11184000" cy="469492"/>
          </a:xfrm>
          <a:prstGeom prst="rect">
            <a:avLst/>
          </a:prstGeom>
        </p:spPr>
        <p:txBody>
          <a:bodyPr vert="horz" lIns="0" tIns="0" rIns="0" bIns="0" rtlCol="0" anchor="t" anchorCtr="0">
            <a:noAutofit/>
          </a:bodyPr>
          <a:lstStyle>
            <a:lvl1pPr>
              <a:defRPr sz="2800"/>
            </a:lvl1pPr>
          </a:lstStyle>
          <a:p>
            <a:r>
              <a:rPr lang="en-GB"/>
              <a:t>Click to edit Master title style</a:t>
            </a:r>
          </a:p>
        </p:txBody>
      </p:sp>
      <p:sp>
        <p:nvSpPr>
          <p:cNvPr id="9" name="Subtitle 2"/>
          <p:cNvSpPr>
            <a:spLocks noGrp="1"/>
          </p:cNvSpPr>
          <p:nvPr>
            <p:ph type="body" sz="quarter" idx="13"/>
          </p:nvPr>
        </p:nvSpPr>
        <p:spPr>
          <a:xfrm>
            <a:off x="493484" y="765175"/>
            <a:ext cx="11184000" cy="969282"/>
          </a:xfrm>
        </p:spPr>
        <p:txBody>
          <a:bodyPr>
            <a:normAutofit/>
          </a:bodyPr>
          <a:lstStyle>
            <a:lvl1pPr marL="0" indent="0">
              <a:buNone/>
              <a:defRPr sz="2200" b="0">
                <a:solidFill>
                  <a:schemeClr val="accent5"/>
                </a:solidFill>
              </a:defRPr>
            </a:lvl1pPr>
          </a:lstStyle>
          <a:p>
            <a:pPr lvl="0"/>
            <a:r>
              <a:rPr lang="en-GB"/>
              <a:t>Click to edit Master text styles</a:t>
            </a:r>
          </a:p>
        </p:txBody>
      </p:sp>
      <p:sp>
        <p:nvSpPr>
          <p:cNvPr id="20" name="Text Placeholder 3"/>
          <p:cNvSpPr>
            <a:spLocks noGrp="1"/>
          </p:cNvSpPr>
          <p:nvPr>
            <p:ph type="body" sz="quarter" idx="14"/>
          </p:nvPr>
        </p:nvSpPr>
        <p:spPr>
          <a:xfrm>
            <a:off x="494400" y="1803543"/>
            <a:ext cx="11184000" cy="4536000"/>
          </a:xfrm>
        </p:spPr>
        <p:txBody>
          <a:bodyPr/>
          <a:lstStyle>
            <a:lvl1pPr marL="0" indent="0">
              <a:buNone/>
              <a:defRPr/>
            </a:lvl1pPr>
            <a:lvl2pPr marL="266700" indent="-266700">
              <a:buFont typeface="Arial" pitchFamily="34" charset="0"/>
              <a:buChar char="•"/>
              <a:defRPr/>
            </a:lvl2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p:cNvSpPr>
            <a:spLocks noGrp="1"/>
          </p:cNvSpPr>
          <p:nvPr>
            <p:ph type="body" sz="quarter" idx="15"/>
          </p:nvPr>
        </p:nvSpPr>
        <p:spPr>
          <a:xfrm>
            <a:off x="493484" y="35625"/>
            <a:ext cx="11183262" cy="260648"/>
          </a:xfrm>
        </p:spPr>
        <p:txBody>
          <a:bodyPr anchor="ctr"/>
          <a:lstStyle>
            <a:lvl1pPr>
              <a:defRPr sz="1200" b="1">
                <a:solidFill>
                  <a:schemeClr val="bg1">
                    <a:lumMod val="50000"/>
                  </a:schemeClr>
                </a:solidFill>
              </a:defRPr>
            </a:lvl1pPr>
          </a:lstStyle>
          <a:p>
            <a:pPr lvl="0"/>
            <a:endParaRPr lang="en-GB"/>
          </a:p>
        </p:txBody>
      </p:sp>
      <p:sp>
        <p:nvSpPr>
          <p:cNvPr id="12" name="Footer Placeholder 4"/>
          <p:cNvSpPr>
            <a:spLocks noGrp="1"/>
          </p:cNvSpPr>
          <p:nvPr>
            <p:ph type="ftr" sz="quarter" idx="3"/>
          </p:nvPr>
        </p:nvSpPr>
        <p:spPr>
          <a:xfrm>
            <a:off x="1599108" y="6561376"/>
            <a:ext cx="10079297" cy="252000"/>
          </a:xfrm>
          <a:prstGeom prst="rect">
            <a:avLst/>
          </a:prstGeom>
        </p:spPr>
        <p:txBody>
          <a:bodyPr vert="horz" lIns="37709" tIns="0" rIns="0" bIns="0" rtlCol="0" anchor="ctr" anchorCtr="0"/>
          <a:lstStyle>
            <a:lvl1pPr algn="r">
              <a:defRPr sz="800" b="0">
                <a:solidFill>
                  <a:srgbClr val="8C8C8C"/>
                </a:solidFill>
              </a:defRPr>
            </a:lvl1pPr>
          </a:lstStyle>
          <a:p>
            <a:r>
              <a:rPr lang="en-GB"/>
              <a:t>© 2015 Monitor Deloitte. Private and confidential.</a:t>
            </a:r>
          </a:p>
        </p:txBody>
      </p:sp>
      <p:sp>
        <p:nvSpPr>
          <p:cNvPr id="13" name="Slide Number Placeholder 7"/>
          <p:cNvSpPr>
            <a:spLocks noGrp="1"/>
          </p:cNvSpPr>
          <p:nvPr>
            <p:ph type="sldNum" sz="quarter" idx="4"/>
          </p:nvPr>
        </p:nvSpPr>
        <p:spPr>
          <a:xfrm>
            <a:off x="494401" y="6561376"/>
            <a:ext cx="1056117" cy="252000"/>
          </a:xfrm>
          <a:prstGeom prst="rect">
            <a:avLst/>
          </a:prstGeom>
        </p:spPr>
        <p:txBody>
          <a:bodyPr vert="horz" lIns="0" tIns="0" rIns="0" bIns="0" rtlCol="0" anchor="ctr" anchorCtr="0"/>
          <a:lstStyle>
            <a:lvl1pPr algn="l">
              <a:defRPr sz="800" b="0">
                <a:solidFill>
                  <a:srgbClr val="8C8C8C"/>
                </a:solidFill>
              </a:defRPr>
            </a:lvl1pPr>
          </a:lstStyle>
          <a:p>
            <a:fld id="{95CC1D26-A9BD-4BDE-BDD9-08EDBAE96860}" type="slidenum">
              <a:rPr lang="en-GB" smtClean="0"/>
              <a:pPr/>
              <a:t>‹#›</a:t>
            </a:fld>
            <a:endParaRPr lang="en-GB"/>
          </a:p>
        </p:txBody>
      </p:sp>
    </p:spTree>
    <p:extLst>
      <p:ext uri="{BB962C8B-B14F-4D97-AF65-F5344CB8AC3E}">
        <p14:creationId xmlns:p14="http://schemas.microsoft.com/office/powerpoint/2010/main" val="3675956831"/>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Title-subhead-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600" b="0" kern="0" dirty="0" smtClean="0">
                <a:solidFill>
                  <a:schemeClr val="tx1">
                    <a:lumMod val="65000"/>
                    <a:lumOff val="35000"/>
                  </a:schemeClr>
                </a:solidFill>
                <a:latin typeface="+mn-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2837584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7" name="Title 9"/>
          <p:cNvSpPr>
            <a:spLocks noGrp="1"/>
          </p:cNvSpPr>
          <p:nvPr>
            <p:ph type="title" hasCustomPrompt="1"/>
          </p:nvPr>
        </p:nvSpPr>
        <p:spPr>
          <a:xfrm>
            <a:off x="599385" y="3660488"/>
            <a:ext cx="10515600" cy="689541"/>
          </a:xfrm>
          <a:prstGeom prst="rect">
            <a:avLst/>
          </a:prstGeom>
        </p:spPr>
        <p:txBody>
          <a:bodyPr/>
          <a:lstStyle>
            <a:lvl1pPr>
              <a:defRPr sz="3600" baseline="0">
                <a:solidFill>
                  <a:srgbClr val="005EB8"/>
                </a:solidFill>
                <a:latin typeface="Arial" panose="020B0604020202020204" pitchFamily="34" charset="0"/>
                <a:cs typeface="Arial" panose="020B0604020202020204" pitchFamily="34" charset="0"/>
              </a:defRPr>
            </a:lvl1pPr>
          </a:lstStyle>
          <a:p>
            <a:r>
              <a:rPr lang="en-US"/>
              <a:t>Presentation title</a:t>
            </a:r>
          </a:p>
        </p:txBody>
      </p:sp>
      <p:sp>
        <p:nvSpPr>
          <p:cNvPr id="11" name="Subtitle 2"/>
          <p:cNvSpPr>
            <a:spLocks noGrp="1"/>
          </p:cNvSpPr>
          <p:nvPr>
            <p:ph type="subTitle" idx="1" hasCustomPrompt="1"/>
          </p:nvPr>
        </p:nvSpPr>
        <p:spPr>
          <a:xfrm>
            <a:off x="618301" y="4364955"/>
            <a:ext cx="9144000" cy="473244"/>
          </a:xfrm>
          <a:prstGeom prst="rect">
            <a:avLst/>
          </a:prstGeom>
        </p:spPr>
        <p:txBody>
          <a:bodyPr/>
          <a:lstStyle>
            <a:lvl1pPr marL="0" indent="0" algn="l">
              <a:buNone/>
              <a:defRPr sz="1800" b="0" i="0" baseline="0">
                <a:solidFill>
                  <a:srgbClr val="005EB8"/>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p>
        </p:txBody>
      </p:sp>
      <p:pic>
        <p:nvPicPr>
          <p:cNvPr id="5" name="Content Placeholder 16">
            <a:extLst>
              <a:ext uri="{FF2B5EF4-FFF2-40B4-BE49-F238E27FC236}">
                <a16:creationId xmlns:a16="http://schemas.microsoft.com/office/drawing/2014/main" id="{5FDDE1C8-218E-4901-92BB-E0ADB27DCE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345237"/>
            <a:ext cx="12192000" cy="309465"/>
          </a:xfrm>
          <a:prstGeom prst="rect">
            <a:avLst/>
          </a:prstGeom>
        </p:spPr>
      </p:pic>
      <p:sp>
        <p:nvSpPr>
          <p:cNvPr id="6" name="Text Box 4">
            <a:extLst>
              <a:ext uri="{FF2B5EF4-FFF2-40B4-BE49-F238E27FC236}">
                <a16:creationId xmlns:a16="http://schemas.microsoft.com/office/drawing/2014/main" id="{733EB1D2-9EB5-4BBA-9043-DD9322866AB7}"/>
              </a:ext>
            </a:extLst>
          </p:cNvPr>
          <p:cNvSpPr txBox="1"/>
          <p:nvPr userDrawn="1"/>
        </p:nvSpPr>
        <p:spPr>
          <a:xfrm>
            <a:off x="4097309" y="5792942"/>
            <a:ext cx="3997382"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NHSEI England and NHSEI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10" name="TextBox 9"/>
          <p:cNvSpPr txBox="1"/>
          <p:nvPr userDrawn="1"/>
        </p:nvSpPr>
        <p:spPr>
          <a:xfrm>
            <a:off x="4760538" y="96253"/>
            <a:ext cx="2670924" cy="246221"/>
          </a:xfrm>
          <a:prstGeom prst="rect">
            <a:avLst/>
          </a:prstGeom>
          <a:noFill/>
        </p:spPr>
        <p:txBody>
          <a:bodyPr wrap="none" rtlCol="0">
            <a:spAutoFit/>
          </a:bodyPr>
          <a:lstStyle/>
          <a:p>
            <a:r>
              <a:rPr lang="en-GB" sz="1000" b="1">
                <a:solidFill>
                  <a:srgbClr val="FF0000"/>
                </a:solidFill>
                <a:latin typeface="Arial" panose="020B0604020202020204" pitchFamily="34" charset="0"/>
                <a:cs typeface="Arial" panose="020B0604020202020204" pitchFamily="34" charset="0"/>
              </a:rPr>
              <a:t>[CONFIDENTIAL</a:t>
            </a:r>
            <a:r>
              <a:rPr lang="en-GB" sz="1000" b="1" baseline="0">
                <a:solidFill>
                  <a:srgbClr val="FF0000"/>
                </a:solidFill>
                <a:latin typeface="Arial" panose="020B0604020202020204" pitchFamily="34" charset="0"/>
                <a:cs typeface="Arial" panose="020B0604020202020204" pitchFamily="34" charset="0"/>
              </a:rPr>
              <a:t> – DO NOT DISTRIBUTE]</a:t>
            </a:r>
            <a:endParaRPr lang="en-GB" sz="10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227612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cSld name="Title, Subhead">
    <p:spTree>
      <p:nvGrpSpPr>
        <p:cNvPr id="1" name=""/>
        <p:cNvGrpSpPr/>
        <p:nvPr/>
      </p:nvGrpSpPr>
      <p:grpSpPr>
        <a:xfrm>
          <a:off x="0" y="0"/>
          <a:ext cx="0" cy="0"/>
          <a:chOff x="0" y="0"/>
          <a:chExt cx="0" cy="0"/>
        </a:xfrm>
      </p:grpSpPr>
      <p:sp>
        <p:nvSpPr>
          <p:cNvPr id="2" name="Title 1"/>
          <p:cNvSpPr>
            <a:spLocks noGrp="1"/>
          </p:cNvSpPr>
          <p:nvPr>
            <p:ph type="title"/>
          </p:nvPr>
        </p:nvSpPr>
        <p:spPr>
          <a:xfrm>
            <a:off x="914400" y="694944"/>
            <a:ext cx="10363200" cy="594360"/>
          </a:xfrm>
        </p:spPr>
        <p:txBody>
          <a:bodyPr vert="horz" lIns="0" tIns="45720" rIns="0" bIns="0" rtlCol="0" anchor="b" anchorCtr="0">
            <a:noAutofit/>
          </a:bodyPr>
          <a:lstStyle>
            <a:lvl1pPr>
              <a:defRPr lang="en-US" sz="3600" b="0" spc="-75" dirty="0">
                <a:latin typeface="+mj-lt"/>
              </a:defRPr>
            </a:lvl1pPr>
          </a:lstStyle>
          <a:p>
            <a:pPr lvl="0" defTabSz="685800">
              <a:lnSpc>
                <a:spcPct val="85000"/>
              </a:lnSpc>
            </a:pPr>
            <a:r>
              <a:rPr lang="en-US"/>
              <a:t>Click to edit Master title style</a:t>
            </a:r>
          </a:p>
        </p:txBody>
      </p:sp>
      <p:sp>
        <p:nvSpPr>
          <p:cNvPr id="4" name="Text Placeholder 8"/>
          <p:cNvSpPr>
            <a:spLocks noGrp="1"/>
          </p:cNvSpPr>
          <p:nvPr>
            <p:ph type="body" sz="quarter" idx="14"/>
          </p:nvPr>
        </p:nvSpPr>
        <p:spPr>
          <a:xfrm>
            <a:off x="914721" y="1353312"/>
            <a:ext cx="10362880" cy="475488"/>
          </a:xfrm>
        </p:spPr>
        <p:txBody>
          <a:bodyPr vert="horz" lIns="0" tIns="0" rIns="0" bIns="0" rtlCol="0">
            <a:noAutofit/>
          </a:bodyPr>
          <a:lstStyle>
            <a:lvl1pPr marL="0" indent="0">
              <a:buNone/>
              <a:defRPr lang="en-US" sz="1200"/>
            </a:lvl1pPr>
          </a:lstStyle>
          <a:p>
            <a:pPr marL="228600" lvl="0" indent="-228600">
              <a:lnSpc>
                <a:spcPct val="130000"/>
              </a:lnSpc>
            </a:pPr>
            <a:r>
              <a:rPr lang="en-US"/>
              <a:t>Edit Master text styles</a:t>
            </a:r>
          </a:p>
        </p:txBody>
      </p:sp>
    </p:spTree>
    <p:extLst>
      <p:ext uri="{BB962C8B-B14F-4D97-AF65-F5344CB8AC3E}">
        <p14:creationId xmlns:p14="http://schemas.microsoft.com/office/powerpoint/2010/main" val="419078670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1" y="0"/>
          <a:ext cx="211666" cy="158750"/>
        </p:xfrm>
        <a:graphic>
          <a:graphicData uri="http://schemas.openxmlformats.org/presentationml/2006/ole">
            <mc:AlternateContent xmlns:mc="http://schemas.openxmlformats.org/markup-compatibility/2006">
              <mc:Choice xmlns:v="urn:schemas-microsoft-com:vml" Requires="v">
                <p:oleObj spid="_x0000_s73730"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211666"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itle 9"/>
          <p:cNvSpPr>
            <a:spLocks noGrp="1"/>
          </p:cNvSpPr>
          <p:nvPr>
            <p:ph type="title"/>
          </p:nvPr>
        </p:nvSpPr>
        <p:spPr>
          <a:xfrm>
            <a:off x="768355" y="1739902"/>
            <a:ext cx="10847915" cy="2160734"/>
          </a:xfrm>
        </p:spPr>
        <p:txBody>
          <a:bodyPr/>
          <a:lstStyle>
            <a:lvl1pPr>
              <a:defRPr sz="3000"/>
            </a:lvl1pPr>
          </a:lstStyle>
          <a:p>
            <a:r>
              <a:rPr lang="en-US"/>
              <a:t>Click to edit Master title style</a:t>
            </a:r>
            <a:endParaRPr lang="en-GB"/>
          </a:p>
        </p:txBody>
      </p:sp>
      <p:sp>
        <p:nvSpPr>
          <p:cNvPr id="26" name="Text Placeholder 11"/>
          <p:cNvSpPr>
            <a:spLocks noGrp="1"/>
          </p:cNvSpPr>
          <p:nvPr>
            <p:ph type="body" sz="quarter" idx="10"/>
          </p:nvPr>
        </p:nvSpPr>
        <p:spPr>
          <a:xfrm>
            <a:off x="768355" y="4209053"/>
            <a:ext cx="10847915" cy="991523"/>
          </a:xfrm>
        </p:spPr>
        <p:txBody>
          <a:bodyPr/>
          <a:lstStyle>
            <a:lvl1pPr>
              <a:defRPr sz="2800" b="0">
                <a:solidFill>
                  <a:schemeClr val="accent5"/>
                </a:solidFill>
              </a:defRPr>
            </a:lvl1pPr>
          </a:lstStyle>
          <a:p>
            <a:pPr lvl="0"/>
            <a:r>
              <a:rPr lang="en-US"/>
              <a:t>Click to edit Master text styles</a:t>
            </a:r>
          </a:p>
        </p:txBody>
      </p:sp>
      <p:sp>
        <p:nvSpPr>
          <p:cNvPr id="27" name="Text Placeholder 14"/>
          <p:cNvSpPr>
            <a:spLocks noGrp="1"/>
          </p:cNvSpPr>
          <p:nvPr>
            <p:ph type="body" sz="quarter" idx="11" hasCustomPrompt="1"/>
          </p:nvPr>
        </p:nvSpPr>
        <p:spPr>
          <a:xfrm>
            <a:off x="768355" y="5244719"/>
            <a:ext cx="10847915" cy="361030"/>
          </a:xfrm>
        </p:spPr>
        <p:txBody>
          <a:bodyPr/>
          <a:lstStyle>
            <a:lvl1pPr>
              <a:defRPr b="0">
                <a:solidFill>
                  <a:schemeClr val="accent5"/>
                </a:solidFill>
              </a:defRPr>
            </a:lvl1pPr>
          </a:lstStyle>
          <a:p>
            <a:pPr lvl="0"/>
            <a:r>
              <a:rPr lang="en-US"/>
              <a:t>Date</a:t>
            </a:r>
            <a:endParaRPr lang="en-GB"/>
          </a:p>
        </p:txBody>
      </p:sp>
      <p:sp>
        <p:nvSpPr>
          <p:cNvPr id="13" name="Text Box 4">
            <a:extLst>
              <a:ext uri="{FF2B5EF4-FFF2-40B4-BE49-F238E27FC236}">
                <a16:creationId xmlns:a16="http://schemas.microsoft.com/office/drawing/2014/main" id="{A417D43C-71BF-4282-9311-FD671FD2CBBC}"/>
              </a:ext>
            </a:extLst>
          </p:cNvPr>
          <p:cNvSpPr txBox="1"/>
          <p:nvPr userDrawn="1"/>
        </p:nvSpPr>
        <p:spPr>
          <a:xfrm>
            <a:off x="3461991" y="5917796"/>
            <a:ext cx="4914314"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NHSEI England and NHSEI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62FB508E-9943-4F90-AC00-3404C60FC228}"/>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 y="6324196"/>
            <a:ext cx="12191999" cy="438478"/>
          </a:xfrm>
          <a:prstGeom prst="rect">
            <a:avLst/>
          </a:prstGeom>
        </p:spPr>
      </p:pic>
    </p:spTree>
    <p:extLst>
      <p:ext uri="{BB962C8B-B14F-4D97-AF65-F5344CB8AC3E}">
        <p14:creationId xmlns:p14="http://schemas.microsoft.com/office/powerpoint/2010/main" val="84300795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1" y="0"/>
          <a:ext cx="211666" cy="158750"/>
        </p:xfrm>
        <a:graphic>
          <a:graphicData uri="http://schemas.openxmlformats.org/presentationml/2006/ole">
            <mc:AlternateContent xmlns:mc="http://schemas.openxmlformats.org/markup-compatibility/2006">
              <mc:Choice xmlns:v="urn:schemas-microsoft-com:vml" Requires="v">
                <p:oleObj spid="_x0000_s74754"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211666"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itle 9"/>
          <p:cNvSpPr>
            <a:spLocks noGrp="1"/>
          </p:cNvSpPr>
          <p:nvPr>
            <p:ph type="title"/>
          </p:nvPr>
        </p:nvSpPr>
        <p:spPr>
          <a:xfrm>
            <a:off x="768355" y="1739902"/>
            <a:ext cx="10847915" cy="2160734"/>
          </a:xfrm>
        </p:spPr>
        <p:txBody>
          <a:bodyPr/>
          <a:lstStyle>
            <a:lvl1pPr>
              <a:defRPr sz="3000"/>
            </a:lvl1pPr>
          </a:lstStyle>
          <a:p>
            <a:r>
              <a:rPr lang="en-US"/>
              <a:t>Click to edit Master title style</a:t>
            </a:r>
            <a:endParaRPr lang="en-GB"/>
          </a:p>
        </p:txBody>
      </p:sp>
      <p:sp>
        <p:nvSpPr>
          <p:cNvPr id="26" name="Text Placeholder 11"/>
          <p:cNvSpPr>
            <a:spLocks noGrp="1"/>
          </p:cNvSpPr>
          <p:nvPr>
            <p:ph type="body" sz="quarter" idx="10"/>
          </p:nvPr>
        </p:nvSpPr>
        <p:spPr>
          <a:xfrm>
            <a:off x="768355" y="4209053"/>
            <a:ext cx="10847915" cy="991523"/>
          </a:xfrm>
        </p:spPr>
        <p:txBody>
          <a:bodyPr/>
          <a:lstStyle>
            <a:lvl1pPr>
              <a:defRPr sz="2800" b="0">
                <a:solidFill>
                  <a:srgbClr val="0070C0"/>
                </a:solidFill>
              </a:defRPr>
            </a:lvl1pPr>
          </a:lstStyle>
          <a:p>
            <a:pPr lvl="0"/>
            <a:r>
              <a:rPr lang="en-US"/>
              <a:t>Click to edit Master text styles</a:t>
            </a:r>
          </a:p>
        </p:txBody>
      </p:sp>
      <p:sp>
        <p:nvSpPr>
          <p:cNvPr id="27" name="Text Placeholder 14"/>
          <p:cNvSpPr>
            <a:spLocks noGrp="1"/>
          </p:cNvSpPr>
          <p:nvPr>
            <p:ph type="body" sz="quarter" idx="11" hasCustomPrompt="1"/>
          </p:nvPr>
        </p:nvSpPr>
        <p:spPr>
          <a:xfrm>
            <a:off x="768355" y="5244719"/>
            <a:ext cx="10847915" cy="361030"/>
          </a:xfrm>
        </p:spPr>
        <p:txBody>
          <a:bodyPr/>
          <a:lstStyle>
            <a:lvl1pPr>
              <a:defRPr b="0">
                <a:solidFill>
                  <a:srgbClr val="0070C0"/>
                </a:solidFill>
              </a:defRPr>
            </a:lvl1pPr>
          </a:lstStyle>
          <a:p>
            <a:pPr lvl="0"/>
            <a:r>
              <a:rPr lang="en-US"/>
              <a:t>Date</a:t>
            </a:r>
            <a:endParaRPr lang="en-GB"/>
          </a:p>
        </p:txBody>
      </p:sp>
      <p:sp>
        <p:nvSpPr>
          <p:cNvPr id="13" name="Text Box 4">
            <a:extLst>
              <a:ext uri="{FF2B5EF4-FFF2-40B4-BE49-F238E27FC236}">
                <a16:creationId xmlns:a16="http://schemas.microsoft.com/office/drawing/2014/main" id="{A417D43C-71BF-4282-9311-FD671FD2CBBC}"/>
              </a:ext>
            </a:extLst>
          </p:cNvPr>
          <p:cNvSpPr txBox="1"/>
          <p:nvPr userDrawn="1"/>
        </p:nvSpPr>
        <p:spPr>
          <a:xfrm>
            <a:off x="3461991" y="5917796"/>
            <a:ext cx="4914314"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NHSEI England and NHSEI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62FB508E-9943-4F90-AC00-3404C60FC228}"/>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 y="6324196"/>
            <a:ext cx="12191999" cy="438478"/>
          </a:xfrm>
          <a:prstGeom prst="rect">
            <a:avLst/>
          </a:prstGeom>
        </p:spPr>
      </p:pic>
    </p:spTree>
    <p:extLst>
      <p:ext uri="{BB962C8B-B14F-4D97-AF65-F5344CB8AC3E}">
        <p14:creationId xmlns:p14="http://schemas.microsoft.com/office/powerpoint/2010/main" val="61218289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75778"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2" name="Rectangle 1">
            <a:extLst>
              <a:ext uri="{FF2B5EF4-FFF2-40B4-BE49-F238E27FC236}">
                <a16:creationId xmlns:a16="http://schemas.microsoft.com/office/drawing/2014/main" id="{E7AFB36E-E76D-4EE7-AC8C-9621E77E9B9E}"/>
              </a:ext>
            </a:extLst>
          </p:cNvPr>
          <p:cNvSpPr/>
          <p:nvPr userDrawn="1"/>
        </p:nvSpPr>
        <p:spPr bwMode="auto">
          <a:xfrm>
            <a:off x="11934520" y="232757"/>
            <a:ext cx="56270" cy="59851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spTree>
    <p:extLst>
      <p:ext uri="{BB962C8B-B14F-4D97-AF65-F5344CB8AC3E}">
        <p14:creationId xmlns:p14="http://schemas.microsoft.com/office/powerpoint/2010/main" val="173447952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ext slide with takeawa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76802"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1029316" y="226818"/>
            <a:ext cx="9969231" cy="831850"/>
          </a:xfrm>
        </p:spPr>
        <p:txBody>
          <a:bodyPr/>
          <a:lstStyle>
            <a:lvl1pPr>
              <a:defRPr/>
            </a:lvl1pPr>
          </a:lstStyle>
          <a:p>
            <a:r>
              <a:rPr lang="en-US"/>
              <a:t>Slide title</a:t>
            </a:r>
            <a:endParaRPr lang="en-GB"/>
          </a:p>
        </p:txBody>
      </p:sp>
      <p:sp>
        <p:nvSpPr>
          <p:cNvPr id="5" name="Text Placeholder 4"/>
          <p:cNvSpPr>
            <a:spLocks noGrp="1"/>
          </p:cNvSpPr>
          <p:nvPr>
            <p:ph type="body" sz="quarter" idx="10" hasCustomPrompt="1"/>
          </p:nvPr>
        </p:nvSpPr>
        <p:spPr>
          <a:xfrm>
            <a:off x="256430" y="1453443"/>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6"/>
          <p:cNvSpPr>
            <a:spLocks noGrp="1"/>
          </p:cNvSpPr>
          <p:nvPr>
            <p:ph type="body" sz="quarter" idx="4294967295" hasCustomPrompt="1"/>
          </p:nvPr>
        </p:nvSpPr>
        <p:spPr>
          <a:xfrm>
            <a:off x="2634685" y="5609882"/>
            <a:ext cx="6922631" cy="669027"/>
          </a:xfrm>
          <a:prstGeom prst="rect">
            <a:avLst/>
          </a:prstGeom>
          <a:solidFill>
            <a:schemeClr val="accent4"/>
          </a:solidFill>
          <a:ln w="9525" cap="flat" cmpd="sng" algn="ctr">
            <a:noFill/>
            <a:prstDash val="solid"/>
            <a:round/>
            <a:headEnd type="none" w="med" len="med"/>
            <a:tailEnd type="none" w="med" len="med"/>
          </a:ln>
          <a:effectLst/>
        </p:spPr>
        <p:txBody>
          <a:bodyPr vert="horz" wrap="square" lIns="108000" tIns="91440" rIns="108000" bIns="91440" numCol="1" rtlCol="0" anchor="ctr" anchorCtr="0" compatLnSpc="1">
            <a:prstTxWarp prst="textNoShape">
              <a:avLst/>
            </a:prstTxWarp>
            <a:noAutofit/>
          </a:bodyPr>
          <a:lstStyle>
            <a:lvl1pPr algn="ctr">
              <a:defRPr kumimoji="0" lang="en-US" i="0" u="none" strike="noStrike" kern="1200" cap="none" normalizeH="0" baseline="0" smtClean="0">
                <a:solidFill>
                  <a:schemeClr val="bg1"/>
                </a:solidFill>
                <a:effectLst/>
              </a:defRPr>
            </a:lvl1pPr>
            <a:lvl2pPr>
              <a:defRPr lang="en-US" sz="1400" kern="1200" smtClean="0">
                <a:ea typeface="+mn-ea"/>
              </a:defRPr>
            </a:lvl2pPr>
            <a:lvl3pPr>
              <a:defRPr lang="en-US" sz="1400" kern="1200" smtClean="0">
                <a:ea typeface="+mn-ea"/>
              </a:defRPr>
            </a:lvl3pPr>
            <a:lvl4pPr>
              <a:defRPr lang="en-US" sz="1400" kern="1200" smtClean="0">
                <a:ea typeface="+mn-ea"/>
              </a:defRPr>
            </a:lvl4pPr>
            <a:lvl5pPr>
              <a:defRPr lang="en-GB" sz="1400" kern="1200">
                <a:ea typeface="+mn-ea"/>
              </a:defRPr>
            </a:lvl5pPr>
          </a:lstStyle>
          <a:p>
            <a:pPr marL="0" marR="0" lvl="0" indent="0" algn="ctr" latinLnBrk="0"/>
            <a:r>
              <a:rPr lang="en-US"/>
              <a:t>Click to edit text. Use this ‘takeaway box’ to </a:t>
            </a:r>
            <a:r>
              <a:rPr lang="en-US" err="1"/>
              <a:t>summarise</a:t>
            </a:r>
            <a:r>
              <a:rPr lang="en-US"/>
              <a:t> the key message of the slide</a:t>
            </a:r>
            <a:endParaRPr lang="en-GB"/>
          </a:p>
        </p:txBody>
      </p:sp>
      <p:sp>
        <p:nvSpPr>
          <p:cNvPr id="4" name="Text Placeholder 3"/>
          <p:cNvSpPr>
            <a:spLocks noGrp="1"/>
          </p:cNvSpPr>
          <p:nvPr>
            <p:ph type="body" sz="quarter" idx="12" hasCustomPrompt="1"/>
          </p:nvPr>
        </p:nvSpPr>
        <p:spPr>
          <a:xfrm>
            <a:off x="1029316" y="903887"/>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600" b="0" kern="0" dirty="0" smtClean="0">
                <a:solidFill>
                  <a:schemeClr val="tx2"/>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306096139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Value chai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15" name="Text Placeholder 2"/>
          <p:cNvSpPr>
            <a:spLocks noGrp="1"/>
          </p:cNvSpPr>
          <p:nvPr>
            <p:ph type="body" idx="1"/>
          </p:nvPr>
        </p:nvSpPr>
        <p:spPr>
          <a:xfrm>
            <a:off x="579966" y="1568495"/>
            <a:ext cx="3756193" cy="529246"/>
          </a:xfrm>
          <a:prstGeom prst="homePlate">
            <a:avLst>
              <a:gd name="adj" fmla="val 37104"/>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3"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4" name="Text Placeholder 2"/>
          <p:cNvSpPr>
            <a:spLocks noGrp="1"/>
          </p:cNvSpPr>
          <p:nvPr>
            <p:ph type="body" idx="21"/>
          </p:nvPr>
        </p:nvSpPr>
        <p:spPr>
          <a:xfrm>
            <a:off x="7758082"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Tree>
    <p:extLst>
      <p:ext uri="{BB962C8B-B14F-4D97-AF65-F5344CB8AC3E}">
        <p14:creationId xmlns:p14="http://schemas.microsoft.com/office/powerpoint/2010/main" val="276698059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21" name="Text Placeholder 20"/>
          <p:cNvSpPr>
            <a:spLocks noGrp="1"/>
          </p:cNvSpPr>
          <p:nvPr>
            <p:ph type="body" sz="quarter" idx="10" hasCustomPrompt="1"/>
          </p:nvPr>
        </p:nvSpPr>
        <p:spPr>
          <a:xfrm>
            <a:off x="6603540" y="2286001"/>
            <a:ext cx="4766464"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5" name="Text Placeholder 2"/>
          <p:cNvSpPr>
            <a:spLocks noGrp="1"/>
          </p:cNvSpPr>
          <p:nvPr>
            <p:ph type="body" idx="1" hasCustomPrompt="1"/>
          </p:nvPr>
        </p:nvSpPr>
        <p:spPr>
          <a:xfrm>
            <a:off x="579965" y="1568496"/>
            <a:ext cx="4873849"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tIns="91440" bIns="91440" rtlCol="0" anchor="b" anchorCtr="0">
            <a:noAutofit/>
          </a:bodyPr>
          <a:lstStyle>
            <a:lvl1pPr algn="ctr">
              <a:defRPr lang="en-US" kern="1200" dirty="0" smtClean="0">
                <a:solidFill>
                  <a:srgbClr val="000000"/>
                </a:solidFill>
              </a:defRPr>
            </a:lvl1pPr>
          </a:lstStyle>
          <a:p>
            <a:pPr lvl="0" algn="ctr"/>
            <a:r>
              <a:rPr lang="en-US"/>
              <a:t>Click to edit Box 1</a:t>
            </a:r>
          </a:p>
        </p:txBody>
      </p:sp>
      <p:sp>
        <p:nvSpPr>
          <p:cNvPr id="12" name="Text Placeholder 20"/>
          <p:cNvSpPr>
            <a:spLocks noGrp="1"/>
          </p:cNvSpPr>
          <p:nvPr>
            <p:ph type="body" sz="quarter" idx="14" hasCustomPrompt="1"/>
          </p:nvPr>
        </p:nvSpPr>
        <p:spPr>
          <a:xfrm>
            <a:off x="579968" y="2286001"/>
            <a:ext cx="4873846"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8" name="Text Placeholder 2"/>
          <p:cNvSpPr>
            <a:spLocks noGrp="1"/>
          </p:cNvSpPr>
          <p:nvPr>
            <p:ph type="body" idx="15" hasCustomPrompt="1"/>
          </p:nvPr>
        </p:nvSpPr>
        <p:spPr>
          <a:xfrm>
            <a:off x="6603540" y="1568496"/>
            <a:ext cx="4766464"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vert="horz" wrap="square" lIns="0" tIns="91440" rIns="0" bIns="91440" numCol="1" rtlCol="0" anchor="b" anchorCtr="0" compatLnSpc="1">
            <a:prstTxWarp prst="textNoShape">
              <a:avLst/>
            </a:prstTxWarp>
            <a:noAutofit/>
          </a:bodyPr>
          <a:lstStyle>
            <a:lvl1pPr algn="ctr">
              <a:defRPr lang="en-US" kern="1200" dirty="0" smtClean="0">
                <a:solidFill>
                  <a:srgbClr val="000000"/>
                </a:solidFill>
              </a:defRPr>
            </a:lvl1pPr>
          </a:lstStyle>
          <a:p>
            <a:pPr lvl="0" algn="ctr"/>
            <a:r>
              <a:rPr lang="en-US"/>
              <a:t>Click to edit Box 2</a:t>
            </a:r>
          </a:p>
        </p:txBody>
      </p:sp>
    </p:spTree>
    <p:extLst>
      <p:ext uri="{BB962C8B-B14F-4D97-AF65-F5344CB8AC3E}">
        <p14:creationId xmlns:p14="http://schemas.microsoft.com/office/powerpoint/2010/main" val="365077151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Four boxes">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77826" name="think-cell Slide" r:id="rId4" imgW="360" imgH="360" progId="TCLayout.ActiveDocument.1">
                  <p:embed/>
                </p:oleObj>
              </mc:Choice>
              <mc:Fallback>
                <p:oleObj name="think-cell Slide" r:id="rId4" imgW="360" imgH="360" progId="TCLayout.ActiveDocument.1">
                  <p:embed/>
                  <p:pic>
                    <p:nvPicPr>
                      <p:cNvPr id="3" name="Object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6" name="Text Placeholder 10"/>
          <p:cNvSpPr>
            <a:spLocks noGrp="1"/>
          </p:cNvSpPr>
          <p:nvPr>
            <p:ph type="body" idx="1"/>
          </p:nvPr>
        </p:nvSpPr>
        <p:spPr>
          <a:xfrm>
            <a:off x="579966" y="1568495"/>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57" name="Text Placeholder 12"/>
          <p:cNvSpPr>
            <a:spLocks noGrp="1"/>
          </p:cNvSpPr>
          <p:nvPr>
            <p:ph type="body" sz="quarter" idx="14"/>
          </p:nvPr>
        </p:nvSpPr>
        <p:spPr>
          <a:xfrm>
            <a:off x="579967" y="2097741"/>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58"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61" name="Text Placeholder 10"/>
          <p:cNvSpPr>
            <a:spLocks noGrp="1"/>
          </p:cNvSpPr>
          <p:nvPr>
            <p:ph type="body" idx="15"/>
          </p:nvPr>
        </p:nvSpPr>
        <p:spPr>
          <a:xfrm>
            <a:off x="6389095" y="1568495"/>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2" name="Text Placeholder 12"/>
          <p:cNvSpPr>
            <a:spLocks noGrp="1"/>
          </p:cNvSpPr>
          <p:nvPr>
            <p:ph type="body" sz="quarter" idx="16"/>
          </p:nvPr>
        </p:nvSpPr>
        <p:spPr>
          <a:xfrm>
            <a:off x="6389096" y="2097741"/>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63" name="Text Placeholder 10"/>
          <p:cNvSpPr>
            <a:spLocks noGrp="1"/>
          </p:cNvSpPr>
          <p:nvPr>
            <p:ph type="body" idx="17"/>
          </p:nvPr>
        </p:nvSpPr>
        <p:spPr>
          <a:xfrm>
            <a:off x="579966" y="3962071"/>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4" name="Text Placeholder 12"/>
          <p:cNvSpPr>
            <a:spLocks noGrp="1"/>
          </p:cNvSpPr>
          <p:nvPr>
            <p:ph type="body" sz="quarter" idx="18"/>
          </p:nvPr>
        </p:nvSpPr>
        <p:spPr>
          <a:xfrm>
            <a:off x="579967" y="4491317"/>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65" name="Text Placeholder 10"/>
          <p:cNvSpPr>
            <a:spLocks noGrp="1"/>
          </p:cNvSpPr>
          <p:nvPr>
            <p:ph type="body" idx="19"/>
          </p:nvPr>
        </p:nvSpPr>
        <p:spPr>
          <a:xfrm>
            <a:off x="6389095" y="3962071"/>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6" name="Text Placeholder 12"/>
          <p:cNvSpPr>
            <a:spLocks noGrp="1"/>
          </p:cNvSpPr>
          <p:nvPr>
            <p:ph type="body" sz="quarter" idx="20"/>
          </p:nvPr>
        </p:nvSpPr>
        <p:spPr>
          <a:xfrm>
            <a:off x="6389096" y="4491317"/>
            <a:ext cx="4845543" cy="1614466"/>
          </a:xfrm>
          <a:solidFill>
            <a:schemeClr val="bg1">
              <a:lumMod val="95000"/>
            </a:schemeClr>
          </a:solidFill>
        </p:spPr>
        <p:txBody>
          <a:bodyPr lIns="72000" tIns="90000" rIns="72000" bIns="72000"/>
          <a:lstStyle>
            <a:lvl1pPr>
              <a:defRPr sz="1400"/>
            </a:lvl1pPr>
          </a:lstStyle>
          <a:p>
            <a:r>
              <a:rPr lang="en-GB"/>
              <a:t>Box</a:t>
            </a:r>
          </a:p>
        </p:txBody>
      </p:sp>
    </p:spTree>
    <p:extLst>
      <p:ext uri="{BB962C8B-B14F-4D97-AF65-F5344CB8AC3E}">
        <p14:creationId xmlns:p14="http://schemas.microsoft.com/office/powerpoint/2010/main" val="196258296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78850"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80293" y="2437796"/>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2</a:t>
            </a:r>
            <a:endParaRPr lang="en-GB"/>
          </a:p>
        </p:txBody>
      </p:sp>
      <p:sp>
        <p:nvSpPr>
          <p:cNvPr id="13" name="Text Placeholder 4"/>
          <p:cNvSpPr>
            <a:spLocks noGrp="1"/>
          </p:cNvSpPr>
          <p:nvPr>
            <p:ph type="body" sz="quarter" idx="11" hasCustomPrompt="1"/>
          </p:nvPr>
        </p:nvSpPr>
        <p:spPr>
          <a:xfrm>
            <a:off x="580293" y="3166599"/>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3</a:t>
            </a:r>
            <a:endParaRPr lang="en-GB"/>
          </a:p>
        </p:txBody>
      </p:sp>
      <p:sp>
        <p:nvSpPr>
          <p:cNvPr id="14" name="Text Placeholder 4"/>
          <p:cNvSpPr>
            <a:spLocks noGrp="1"/>
          </p:cNvSpPr>
          <p:nvPr>
            <p:ph type="body" sz="quarter" idx="12" hasCustomPrompt="1"/>
          </p:nvPr>
        </p:nvSpPr>
        <p:spPr>
          <a:xfrm>
            <a:off x="580293" y="3895401"/>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tx2"/>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This section</a:t>
            </a:r>
            <a:endParaRPr lang="en-GB"/>
          </a:p>
        </p:txBody>
      </p:sp>
      <p:sp>
        <p:nvSpPr>
          <p:cNvPr id="15" name="Text Placeholder 4"/>
          <p:cNvSpPr>
            <a:spLocks noGrp="1"/>
          </p:cNvSpPr>
          <p:nvPr>
            <p:ph type="body" sz="quarter" idx="13" hasCustomPrompt="1"/>
          </p:nvPr>
        </p:nvSpPr>
        <p:spPr>
          <a:xfrm>
            <a:off x="580293" y="462420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5</a:t>
            </a:r>
            <a:endParaRPr lang="en-GB"/>
          </a:p>
        </p:txBody>
      </p:sp>
      <p:sp>
        <p:nvSpPr>
          <p:cNvPr id="16" name="Text Placeholder 4"/>
          <p:cNvSpPr>
            <a:spLocks noGrp="1"/>
          </p:cNvSpPr>
          <p:nvPr>
            <p:ph type="body" sz="quarter" idx="14" hasCustomPrompt="1"/>
          </p:nvPr>
        </p:nvSpPr>
        <p:spPr>
          <a:xfrm>
            <a:off x="580293" y="170899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baseline="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1</a:t>
            </a:r>
            <a:endParaRPr lang="en-GB"/>
          </a:p>
        </p:txBody>
      </p:sp>
    </p:spTree>
    <p:extLst>
      <p:ext uri="{BB962C8B-B14F-4D97-AF65-F5344CB8AC3E}">
        <p14:creationId xmlns:p14="http://schemas.microsoft.com/office/powerpoint/2010/main" val="287164988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79874"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256430" y="226818"/>
            <a:ext cx="9969231" cy="831850"/>
          </a:xfrm>
        </p:spPr>
        <p:txBody>
          <a:bodyPr anchor="t"/>
          <a:lstStyle>
            <a:lvl1pPr>
              <a:defRPr/>
            </a:lvl1pPr>
          </a:lstStyle>
          <a:p>
            <a:r>
              <a:rPr lang="en-US"/>
              <a:t>Slide title</a:t>
            </a:r>
            <a:endParaRPr lang="en-GB"/>
          </a:p>
        </p:txBody>
      </p:sp>
    </p:spTree>
    <p:extLst>
      <p:ext uri="{BB962C8B-B14F-4D97-AF65-F5344CB8AC3E}">
        <p14:creationId xmlns:p14="http://schemas.microsoft.com/office/powerpoint/2010/main" val="781858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1" y="0"/>
          <a:ext cx="211666" cy="158750"/>
        </p:xfrm>
        <a:graphic>
          <a:graphicData uri="http://schemas.openxmlformats.org/presentationml/2006/ole">
            <mc:AlternateContent xmlns:mc="http://schemas.openxmlformats.org/markup-compatibility/2006">
              <mc:Choice xmlns:v="urn:schemas-microsoft-com:vml" Requires="v">
                <p:oleObj spid="_x0000_s10242"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211666"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itle 9"/>
          <p:cNvSpPr>
            <a:spLocks noGrp="1"/>
          </p:cNvSpPr>
          <p:nvPr>
            <p:ph type="title"/>
          </p:nvPr>
        </p:nvSpPr>
        <p:spPr>
          <a:xfrm>
            <a:off x="768355" y="1739902"/>
            <a:ext cx="10847915" cy="2160734"/>
          </a:xfrm>
        </p:spPr>
        <p:txBody>
          <a:bodyPr/>
          <a:lstStyle>
            <a:lvl1pPr>
              <a:defRPr sz="3000"/>
            </a:lvl1pPr>
          </a:lstStyle>
          <a:p>
            <a:r>
              <a:rPr lang="en-US"/>
              <a:t>Click to edit Master title style</a:t>
            </a:r>
            <a:endParaRPr lang="en-GB"/>
          </a:p>
        </p:txBody>
      </p:sp>
      <p:sp>
        <p:nvSpPr>
          <p:cNvPr id="26" name="Text Placeholder 11"/>
          <p:cNvSpPr>
            <a:spLocks noGrp="1"/>
          </p:cNvSpPr>
          <p:nvPr>
            <p:ph type="body" sz="quarter" idx="10"/>
          </p:nvPr>
        </p:nvSpPr>
        <p:spPr>
          <a:xfrm>
            <a:off x="768355" y="4209053"/>
            <a:ext cx="10847915" cy="991523"/>
          </a:xfrm>
        </p:spPr>
        <p:txBody>
          <a:bodyPr/>
          <a:lstStyle>
            <a:lvl1pPr>
              <a:defRPr sz="2800" b="0">
                <a:solidFill>
                  <a:schemeClr val="accent5"/>
                </a:solidFill>
              </a:defRPr>
            </a:lvl1pPr>
          </a:lstStyle>
          <a:p>
            <a:pPr lvl="0"/>
            <a:r>
              <a:rPr lang="en-US"/>
              <a:t>Click to edit Master text styles</a:t>
            </a:r>
          </a:p>
        </p:txBody>
      </p:sp>
      <p:sp>
        <p:nvSpPr>
          <p:cNvPr id="27" name="Text Placeholder 14"/>
          <p:cNvSpPr>
            <a:spLocks noGrp="1"/>
          </p:cNvSpPr>
          <p:nvPr>
            <p:ph type="body" sz="quarter" idx="11" hasCustomPrompt="1"/>
          </p:nvPr>
        </p:nvSpPr>
        <p:spPr>
          <a:xfrm>
            <a:off x="768355" y="5244719"/>
            <a:ext cx="10847915" cy="361030"/>
          </a:xfrm>
        </p:spPr>
        <p:txBody>
          <a:bodyPr/>
          <a:lstStyle>
            <a:lvl1pPr>
              <a:defRPr b="0">
                <a:solidFill>
                  <a:schemeClr val="accent5"/>
                </a:solidFill>
              </a:defRPr>
            </a:lvl1pPr>
          </a:lstStyle>
          <a:p>
            <a:pPr lvl="0"/>
            <a:r>
              <a:rPr lang="en-US"/>
              <a:t>Date</a:t>
            </a:r>
            <a:endParaRPr lang="en-GB"/>
          </a:p>
        </p:txBody>
      </p:sp>
      <p:sp>
        <p:nvSpPr>
          <p:cNvPr id="13" name="Text Box 4">
            <a:extLst>
              <a:ext uri="{FF2B5EF4-FFF2-40B4-BE49-F238E27FC236}">
                <a16:creationId xmlns:a16="http://schemas.microsoft.com/office/drawing/2014/main" id="{A417D43C-71BF-4282-9311-FD671FD2CBBC}"/>
              </a:ext>
            </a:extLst>
          </p:cNvPr>
          <p:cNvSpPr txBox="1"/>
          <p:nvPr userDrawn="1"/>
        </p:nvSpPr>
        <p:spPr>
          <a:xfrm>
            <a:off x="3461991" y="5917796"/>
            <a:ext cx="4914314"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NHSEI England and NHSEI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62FB508E-9943-4F90-AC00-3404C60FC228}"/>
              </a:ext>
            </a:extLst>
          </p:cNvPr>
          <p:cNvPicPr>
            <a:picLocks noChangeAspect="1"/>
          </p:cNvPicPr>
          <p:nvPr userDrawn="1"/>
        </p:nvPicPr>
        <p:blipFill>
          <a:blip r:embed="rId5"/>
          <a:stretch>
            <a:fillRect/>
          </a:stretch>
        </p:blipFill>
        <p:spPr>
          <a:xfrm>
            <a:off x="1" y="6324196"/>
            <a:ext cx="12191999" cy="438478"/>
          </a:xfrm>
          <a:prstGeom prst="rect">
            <a:avLst/>
          </a:prstGeom>
        </p:spPr>
      </p:pic>
      <p:pic>
        <p:nvPicPr>
          <p:cNvPr id="9" name="Picture 8" descr="A picture containing clipart&#10;&#10;Description generated with very high confidence">
            <a:extLst>
              <a:ext uri="{FF2B5EF4-FFF2-40B4-BE49-F238E27FC236}">
                <a16:creationId xmlns:a16="http://schemas.microsoft.com/office/drawing/2014/main" id="{18E0D45E-0B97-4E29-8499-AB2B710EB4A3}"/>
              </a:ext>
            </a:extLst>
          </p:cNvPr>
          <p:cNvPicPr>
            <a:picLocks noChangeAspect="1"/>
          </p:cNvPicPr>
          <p:nvPr userDrawn="1"/>
        </p:nvPicPr>
        <p:blipFill>
          <a:blip r:embed="rId6"/>
          <a:stretch>
            <a:fillRect/>
          </a:stretch>
        </p:blipFill>
        <p:spPr>
          <a:xfrm>
            <a:off x="10535749" y="365910"/>
            <a:ext cx="1308943" cy="528611"/>
          </a:xfrm>
          <a:prstGeom prst="rect">
            <a:avLst/>
          </a:prstGeom>
        </p:spPr>
      </p:pic>
    </p:spTree>
    <p:extLst>
      <p:ext uri="{BB962C8B-B14F-4D97-AF65-F5344CB8AC3E}">
        <p14:creationId xmlns:p14="http://schemas.microsoft.com/office/powerpoint/2010/main" val="408878932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80898" name="think-cell Slide" r:id="rId4" imgW="360" imgH="360" progId="TCLayout.ActiveDocument.1">
                  <p:embed/>
                </p:oleObj>
              </mc:Choice>
              <mc:Fallback>
                <p:oleObj name="think-cell Slide" r:id="rId4" imgW="360" imgH="360" progId="TCLayout.ActiveDocument.1">
                  <p:embed/>
                  <p:pic>
                    <p:nvPicPr>
                      <p:cNvPr id="2" name="Object 1"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06715566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FCB08CE-B749-4A34-8E38-256DAB23FDA3}"/>
              </a:ext>
            </a:extLst>
          </p:cNvPr>
          <p:cNvSpPr txBox="1"/>
          <p:nvPr userDrawn="1"/>
        </p:nvSpPr>
        <p:spPr>
          <a:xfrm>
            <a:off x="291313" y="6372536"/>
            <a:ext cx="647362" cy="242374"/>
          </a:xfrm>
          <a:prstGeom prst="rect">
            <a:avLst/>
          </a:prstGeom>
          <a:noFill/>
        </p:spPr>
        <p:txBody>
          <a:bodyPr wrap="square" rtlCol="0">
            <a:spAutoFit/>
          </a:bodyPr>
          <a:lstStyle/>
          <a:p>
            <a:pPr algn="l"/>
            <a:fld id="{34F92BC6-D7C3-584B-87F2-0B845776A5AD}" type="slidenum">
              <a:rPr lang="en-US" sz="975"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975">
                <a:solidFill>
                  <a:schemeClr val="accent3">
                    <a:lumMod val="60000"/>
                    <a:lumOff val="40000"/>
                  </a:schemeClr>
                </a:solidFill>
                <a:latin typeface="Arial" panose="020B0604020202020204" pitchFamily="34" charset="0"/>
                <a:cs typeface="Arial" panose="020B0604020202020204" pitchFamily="34" charset="0"/>
              </a:rPr>
              <a:t> </a:t>
            </a:r>
            <a:r>
              <a:rPr lang="en-US" sz="975">
                <a:solidFill>
                  <a:schemeClr val="accent3"/>
                </a:solidFill>
                <a:latin typeface="Arial" panose="020B0604020202020204" pitchFamily="34" charset="0"/>
                <a:cs typeface="Arial" panose="020B0604020202020204" pitchFamily="34" charset="0"/>
              </a:rPr>
              <a:t>  </a:t>
            </a:r>
            <a:r>
              <a:rPr lang="en-US" sz="975">
                <a:solidFill>
                  <a:srgbClr val="005EB8"/>
                </a:solidFill>
                <a:latin typeface="Arial" panose="020B0604020202020204" pitchFamily="34" charset="0"/>
                <a:cs typeface="Arial" panose="020B0604020202020204" pitchFamily="34" charset="0"/>
              </a:rPr>
              <a:t>|</a:t>
            </a:r>
            <a:endParaRPr lang="en-US" sz="975">
              <a:solidFill>
                <a:schemeClr val="accent3"/>
              </a:solidFill>
              <a:latin typeface="Arial" panose="020B0604020202020204" pitchFamily="34" charset="0"/>
              <a:cs typeface="Arial" panose="020B0604020202020204" pitchFamily="34" charset="0"/>
            </a:endParaRPr>
          </a:p>
        </p:txBody>
      </p:sp>
      <p:sp>
        <p:nvSpPr>
          <p:cNvPr id="12" name="Title 10">
            <a:extLst>
              <a:ext uri="{FF2B5EF4-FFF2-40B4-BE49-F238E27FC236}">
                <a16:creationId xmlns:a16="http://schemas.microsoft.com/office/drawing/2014/main" id="{22B34758-9E88-47CF-97D6-6500D97D9E41}"/>
              </a:ext>
            </a:extLst>
          </p:cNvPr>
          <p:cNvSpPr>
            <a:spLocks noGrp="1"/>
          </p:cNvSpPr>
          <p:nvPr>
            <p:ph type="title"/>
          </p:nvPr>
        </p:nvSpPr>
        <p:spPr>
          <a:xfrm>
            <a:off x="781877" y="1037981"/>
            <a:ext cx="10641498" cy="611649"/>
          </a:xfrm>
          <a:prstGeom prst="rect">
            <a:avLst/>
          </a:prstGeom>
        </p:spPr>
        <p:txBody>
          <a:bodyPr/>
          <a:lstStyle>
            <a:lvl1pPr>
              <a:defRPr sz="2925"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275">
              <a:solidFill>
                <a:srgbClr val="005EB8"/>
              </a:solidFill>
              <a:latin typeface="Arial" charset="0"/>
              <a:ea typeface="Arial" charset="0"/>
              <a:cs typeface="Arial" charset="0"/>
            </a:endParaRPr>
          </a:p>
        </p:txBody>
      </p:sp>
      <p:sp>
        <p:nvSpPr>
          <p:cNvPr id="13" name="Content Placeholder 9">
            <a:extLst>
              <a:ext uri="{FF2B5EF4-FFF2-40B4-BE49-F238E27FC236}">
                <a16:creationId xmlns:a16="http://schemas.microsoft.com/office/drawing/2014/main" id="{34C2919C-3AD4-436F-A0CC-4F48C43AA521}"/>
              </a:ext>
            </a:extLst>
          </p:cNvPr>
          <p:cNvSpPr>
            <a:spLocks noGrp="1"/>
          </p:cNvSpPr>
          <p:nvPr>
            <p:ph sz="quarter" idx="10"/>
          </p:nvPr>
        </p:nvSpPr>
        <p:spPr>
          <a:xfrm>
            <a:off x="781879" y="1833143"/>
            <a:ext cx="10641498" cy="2244128"/>
          </a:xfrm>
          <a:prstGeom prst="rect">
            <a:avLst/>
          </a:prstGeom>
        </p:spPr>
        <p:txBody>
          <a:bodyPr/>
          <a:lstStyle>
            <a:lvl1pPr>
              <a:defRPr sz="1138">
                <a:latin typeface="Arial" panose="020B0604020202020204" pitchFamily="34" charset="0"/>
                <a:cs typeface="Arial" panose="020B0604020202020204" pitchFamily="34" charset="0"/>
              </a:defRPr>
            </a:lvl1pPr>
            <a:lvl2pPr>
              <a:defRPr sz="1138">
                <a:latin typeface="Arial" panose="020B0604020202020204" pitchFamily="34" charset="0"/>
                <a:cs typeface="Arial" panose="020B0604020202020204" pitchFamily="34" charset="0"/>
              </a:defRPr>
            </a:lvl2pPr>
            <a:lvl3pPr>
              <a:defRPr sz="1138">
                <a:latin typeface="Arial" panose="020B0604020202020204" pitchFamily="34" charset="0"/>
                <a:cs typeface="Arial" panose="020B0604020202020204" pitchFamily="34" charset="0"/>
              </a:defRPr>
            </a:lvl3pPr>
            <a:lvl4pPr>
              <a:defRPr sz="1138">
                <a:latin typeface="Arial" panose="020B0604020202020204" pitchFamily="34" charset="0"/>
                <a:cs typeface="Arial" panose="020B0604020202020204" pitchFamily="34" charset="0"/>
              </a:defRPr>
            </a:lvl4pPr>
            <a:lvl5pPr>
              <a:defRPr sz="1138">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Footer Placeholder 2">
            <a:extLst>
              <a:ext uri="{FF2B5EF4-FFF2-40B4-BE49-F238E27FC236}">
                <a16:creationId xmlns:a16="http://schemas.microsoft.com/office/drawing/2014/main" id="{5AB091A9-979F-438D-A004-40CFB3EAC3A7}"/>
              </a:ext>
            </a:extLst>
          </p:cNvPr>
          <p:cNvSpPr>
            <a:spLocks noGrp="1"/>
          </p:cNvSpPr>
          <p:nvPr>
            <p:ph type="ftr" sz="quarter" idx="3"/>
          </p:nvPr>
        </p:nvSpPr>
        <p:spPr>
          <a:xfrm>
            <a:off x="690676" y="6333441"/>
            <a:ext cx="5723164" cy="365125"/>
          </a:xfrm>
          <a:prstGeom prst="rect">
            <a:avLst/>
          </a:prstGeom>
        </p:spPr>
        <p:txBody>
          <a:bodyPr vert="horz" lIns="91440" tIns="45720" rIns="91440" bIns="45720" rtlCol="0" anchor="ctr"/>
          <a:lstStyle>
            <a:lvl1pPr algn="l">
              <a:defRPr sz="975" b="0">
                <a:solidFill>
                  <a:schemeClr val="accent3">
                    <a:lumMod val="60000"/>
                    <a:lumOff val="40000"/>
                  </a:schemeClr>
                </a:solidFill>
                <a:latin typeface="Arial" charset="0"/>
                <a:ea typeface="Arial" charset="0"/>
                <a:cs typeface="Arial" charset="0"/>
              </a:defRPr>
            </a:lvl1pPr>
          </a:lstStyle>
          <a:p>
            <a:r>
              <a:rPr lang="en-US"/>
              <a:t>Presentation title</a:t>
            </a:r>
          </a:p>
        </p:txBody>
      </p:sp>
    </p:spTree>
    <p:extLst>
      <p:ext uri="{BB962C8B-B14F-4D97-AF65-F5344CB8AC3E}">
        <p14:creationId xmlns:p14="http://schemas.microsoft.com/office/powerpoint/2010/main" val="199509752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10" name="Content Placeholder 9"/>
          <p:cNvSpPr>
            <a:spLocks noGrp="1"/>
          </p:cNvSpPr>
          <p:nvPr>
            <p:ph sz="quarter" idx="10"/>
          </p:nvPr>
        </p:nvSpPr>
        <p:spPr>
          <a:xfrm>
            <a:off x="620240" y="1649628"/>
            <a:ext cx="10316898" cy="2244128"/>
          </a:xfrm>
          <a:prstGeom prst="rect">
            <a:avLst/>
          </a:prstGeom>
        </p:spPr>
        <p:txBody>
          <a:bodyPr/>
          <a:lstStyle>
            <a:lvl1pPr>
              <a:defRPr sz="1400">
                <a:latin typeface="Arial" panose="020B0604020202020204" pitchFamily="34" charset="0"/>
                <a:cs typeface="Arial" panose="020B0604020202020204" pitchFamily="34" charset="0"/>
              </a:defRPr>
            </a:lvl1pPr>
            <a:lvl2pPr>
              <a:defRPr sz="14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itle 10"/>
          <p:cNvSpPr>
            <a:spLocks noGrp="1"/>
          </p:cNvSpPr>
          <p:nvPr>
            <p:ph type="title"/>
          </p:nvPr>
        </p:nvSpPr>
        <p:spPr>
          <a:xfrm>
            <a:off x="614921" y="278156"/>
            <a:ext cx="8756074" cy="611649"/>
          </a:xfrm>
          <a:prstGeom prst="rect">
            <a:avLst/>
          </a:prstGeom>
        </p:spPr>
        <p:txBody>
          <a:bodyPr/>
          <a:lstStyle>
            <a:lvl1pPr>
              <a:defRPr sz="3600"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800">
              <a:solidFill>
                <a:srgbClr val="005EB8"/>
              </a:solidFill>
              <a:latin typeface="Arial" charset="0"/>
              <a:ea typeface="Arial" charset="0"/>
              <a:cs typeface="Arial" charset="0"/>
            </a:endParaRPr>
          </a:p>
        </p:txBody>
      </p:sp>
      <p:sp>
        <p:nvSpPr>
          <p:cNvPr id="8" name="TextBox 7"/>
          <p:cNvSpPr txBox="1"/>
          <p:nvPr userDrawn="1"/>
        </p:nvSpPr>
        <p:spPr>
          <a:xfrm>
            <a:off x="388419" y="6372538"/>
            <a:ext cx="863150" cy="276999"/>
          </a:xfrm>
          <a:prstGeom prst="rect">
            <a:avLst/>
          </a:prstGeom>
          <a:noFill/>
        </p:spPr>
        <p:txBody>
          <a:bodyPr wrap="square" rtlCol="0">
            <a:spAutoFit/>
          </a:bodyPr>
          <a:lstStyle/>
          <a:p>
            <a:pPr algn="l"/>
            <a:fld id="{34F92BC6-D7C3-584B-87F2-0B845776A5AD}" type="slidenum">
              <a:rPr lang="en-US" sz="12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1200">
                <a:solidFill>
                  <a:schemeClr val="accent3">
                    <a:lumMod val="60000"/>
                    <a:lumOff val="40000"/>
                  </a:schemeClr>
                </a:solidFill>
                <a:latin typeface="Arial" panose="020B0604020202020204" pitchFamily="34" charset="0"/>
                <a:cs typeface="Arial" panose="020B0604020202020204" pitchFamily="34" charset="0"/>
              </a:rPr>
              <a:t> </a:t>
            </a:r>
            <a:r>
              <a:rPr lang="en-US" sz="1200">
                <a:solidFill>
                  <a:schemeClr val="accent3"/>
                </a:solidFill>
                <a:latin typeface="Arial" panose="020B0604020202020204" pitchFamily="34" charset="0"/>
                <a:cs typeface="Arial" panose="020B0604020202020204" pitchFamily="34" charset="0"/>
              </a:rPr>
              <a:t>  </a:t>
            </a:r>
            <a:r>
              <a:rPr lang="en-US" sz="1200">
                <a:solidFill>
                  <a:srgbClr val="005EB8"/>
                </a:solidFill>
                <a:latin typeface="Arial" panose="020B0604020202020204" pitchFamily="34" charset="0"/>
                <a:cs typeface="Arial" panose="020B0604020202020204" pitchFamily="34" charset="0"/>
              </a:rPr>
              <a:t>|</a:t>
            </a:r>
            <a:endParaRPr lang="en-US" sz="1200">
              <a:solidFill>
                <a:schemeClr val="accent3"/>
              </a:solidFill>
              <a:latin typeface="Arial" panose="020B0604020202020204" pitchFamily="34" charset="0"/>
              <a:cs typeface="Arial" panose="020B0604020202020204" pitchFamily="34" charset="0"/>
            </a:endParaRPr>
          </a:p>
        </p:txBody>
      </p:sp>
      <p:sp>
        <p:nvSpPr>
          <p:cNvPr id="9" name="Footer Placeholder 2"/>
          <p:cNvSpPr>
            <a:spLocks noGrp="1"/>
          </p:cNvSpPr>
          <p:nvPr>
            <p:ph type="ftr" sz="quarter" idx="3"/>
          </p:nvPr>
        </p:nvSpPr>
        <p:spPr>
          <a:xfrm>
            <a:off x="920901" y="6333441"/>
            <a:ext cx="7630885" cy="365125"/>
          </a:xfrm>
          <a:prstGeom prst="rect">
            <a:avLst/>
          </a:prstGeom>
        </p:spPr>
        <p:txBody>
          <a:bodyPr vert="horz" lIns="91440" tIns="45720" rIns="91440" bIns="45720" rtlCol="0" anchor="ctr"/>
          <a:lstStyle>
            <a:lvl1pPr algn="l">
              <a:defRPr sz="1200" b="0">
                <a:solidFill>
                  <a:schemeClr val="accent3">
                    <a:lumMod val="60000"/>
                    <a:lumOff val="40000"/>
                  </a:schemeClr>
                </a:solidFill>
                <a:latin typeface="Arial" charset="0"/>
                <a:ea typeface="Arial" charset="0"/>
                <a:cs typeface="Arial" charset="0"/>
              </a:defRPr>
            </a:lvl1pPr>
          </a:lstStyle>
          <a:p>
            <a:r>
              <a:rPr lang="en-US"/>
              <a:t>Interim NZ report outline</a:t>
            </a:r>
          </a:p>
        </p:txBody>
      </p:sp>
    </p:spTree>
    <p:extLst>
      <p:ext uri="{BB962C8B-B14F-4D97-AF65-F5344CB8AC3E}">
        <p14:creationId xmlns:p14="http://schemas.microsoft.com/office/powerpoint/2010/main" val="150127702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obj">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3982222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0" name="Content Placeholder 9"/>
          <p:cNvSpPr>
            <a:spLocks noGrp="1"/>
          </p:cNvSpPr>
          <p:nvPr>
            <p:ph sz="quarter" idx="10"/>
          </p:nvPr>
        </p:nvSpPr>
        <p:spPr>
          <a:xfrm>
            <a:off x="614920" y="1343804"/>
            <a:ext cx="10316899" cy="2244128"/>
          </a:xfrm>
          <a:prstGeom prst="rect">
            <a:avLst/>
          </a:prstGeom>
        </p:spPr>
        <p:txBody>
          <a:bodyPr/>
          <a:lstStyle>
            <a:lvl1pPr>
              <a:defRPr sz="1400">
                <a:latin typeface="Arial" panose="020B0604020202020204" pitchFamily="34" charset="0"/>
                <a:cs typeface="Arial" panose="020B0604020202020204" pitchFamily="34" charset="0"/>
              </a:defRPr>
            </a:lvl1pPr>
            <a:lvl2pPr>
              <a:defRPr sz="14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itle 10"/>
          <p:cNvSpPr>
            <a:spLocks noGrp="1"/>
          </p:cNvSpPr>
          <p:nvPr>
            <p:ph type="title"/>
          </p:nvPr>
        </p:nvSpPr>
        <p:spPr>
          <a:xfrm>
            <a:off x="609601" y="548641"/>
            <a:ext cx="8756073" cy="611649"/>
          </a:xfrm>
          <a:prstGeom prst="rect">
            <a:avLst/>
          </a:prstGeom>
        </p:spPr>
        <p:txBody>
          <a:bodyPr/>
          <a:lstStyle>
            <a:lvl1pPr>
              <a:defRPr sz="3200"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800">
              <a:solidFill>
                <a:srgbClr val="005EB8"/>
              </a:solidFill>
              <a:latin typeface="Arial" charset="0"/>
              <a:ea typeface="Arial" charset="0"/>
              <a:cs typeface="Arial" charset="0"/>
            </a:endParaRPr>
          </a:p>
        </p:txBody>
      </p:sp>
      <p:sp>
        <p:nvSpPr>
          <p:cNvPr id="8" name="TextBox 7"/>
          <p:cNvSpPr txBox="1"/>
          <p:nvPr userDrawn="1"/>
        </p:nvSpPr>
        <p:spPr>
          <a:xfrm>
            <a:off x="388419" y="6372537"/>
            <a:ext cx="863149" cy="276999"/>
          </a:xfrm>
          <a:prstGeom prst="rect">
            <a:avLst/>
          </a:prstGeom>
          <a:noFill/>
        </p:spPr>
        <p:txBody>
          <a:bodyPr wrap="square" rtlCol="0">
            <a:spAutoFit/>
          </a:bodyPr>
          <a:lstStyle/>
          <a:p>
            <a:pPr algn="l"/>
            <a:fld id="{34F92BC6-D7C3-584B-87F2-0B845776A5AD}" type="slidenum">
              <a:rPr lang="en-US" sz="12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1200">
                <a:solidFill>
                  <a:schemeClr val="accent3">
                    <a:lumMod val="60000"/>
                    <a:lumOff val="40000"/>
                  </a:schemeClr>
                </a:solidFill>
                <a:latin typeface="Arial" panose="020B0604020202020204" pitchFamily="34" charset="0"/>
                <a:cs typeface="Arial" panose="020B0604020202020204" pitchFamily="34" charset="0"/>
              </a:rPr>
              <a:t> </a:t>
            </a:r>
            <a:r>
              <a:rPr lang="en-US" sz="1200">
                <a:solidFill>
                  <a:schemeClr val="accent3"/>
                </a:solidFill>
                <a:latin typeface="Arial" panose="020B0604020202020204" pitchFamily="34" charset="0"/>
                <a:cs typeface="Arial" panose="020B0604020202020204" pitchFamily="34" charset="0"/>
              </a:rPr>
              <a:t>  </a:t>
            </a:r>
            <a:r>
              <a:rPr lang="en-US" sz="1200">
                <a:solidFill>
                  <a:srgbClr val="005EB8"/>
                </a:solidFill>
                <a:latin typeface="Arial" panose="020B0604020202020204" pitchFamily="34" charset="0"/>
                <a:cs typeface="Arial" panose="020B0604020202020204" pitchFamily="34" charset="0"/>
              </a:rPr>
              <a:t>|</a:t>
            </a:r>
            <a:endParaRPr lang="en-US" sz="1200">
              <a:solidFill>
                <a:schemeClr val="accent3"/>
              </a:solidFill>
              <a:latin typeface="Arial" panose="020B0604020202020204" pitchFamily="34" charset="0"/>
              <a:cs typeface="Arial" panose="020B0604020202020204" pitchFamily="34" charset="0"/>
            </a:endParaRPr>
          </a:p>
        </p:txBody>
      </p:sp>
      <p:sp>
        <p:nvSpPr>
          <p:cNvPr id="13" name="Footer Placeholder 2"/>
          <p:cNvSpPr>
            <a:spLocks noGrp="1"/>
          </p:cNvSpPr>
          <p:nvPr>
            <p:ph type="ftr" sz="quarter" idx="3"/>
          </p:nvPr>
        </p:nvSpPr>
        <p:spPr>
          <a:xfrm>
            <a:off x="920902" y="6333440"/>
            <a:ext cx="7630885" cy="365125"/>
          </a:xfrm>
          <a:prstGeom prst="rect">
            <a:avLst/>
          </a:prstGeom>
        </p:spPr>
        <p:txBody>
          <a:bodyPr vert="horz" lIns="91440" tIns="45720" rIns="91440" bIns="45720" rtlCol="0" anchor="ctr"/>
          <a:lstStyle>
            <a:lvl1pPr algn="l">
              <a:defRPr sz="1200" b="0">
                <a:solidFill>
                  <a:schemeClr val="accent3">
                    <a:lumMod val="60000"/>
                    <a:lumOff val="40000"/>
                  </a:schemeClr>
                </a:solidFill>
                <a:latin typeface="Arial" charset="0"/>
                <a:ea typeface="Arial" charset="0"/>
                <a:cs typeface="Arial" charset="0"/>
              </a:defRPr>
            </a:lvl1pPr>
          </a:lstStyle>
          <a:p>
            <a:r>
              <a:rPr lang="en-US"/>
              <a:t>ICT Design Reference Group: Kick off call</a:t>
            </a:r>
          </a:p>
        </p:txBody>
      </p:sp>
    </p:spTree>
    <p:extLst>
      <p:ext uri="{BB962C8B-B14F-4D97-AF65-F5344CB8AC3E}">
        <p14:creationId xmlns:p14="http://schemas.microsoft.com/office/powerpoint/2010/main" val="576180657"/>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cSld name="Title, Subhead">
    <p:spTree>
      <p:nvGrpSpPr>
        <p:cNvPr id="1" name=""/>
        <p:cNvGrpSpPr/>
        <p:nvPr/>
      </p:nvGrpSpPr>
      <p:grpSpPr>
        <a:xfrm>
          <a:off x="0" y="0"/>
          <a:ext cx="0" cy="0"/>
          <a:chOff x="0" y="0"/>
          <a:chExt cx="0" cy="0"/>
        </a:xfrm>
      </p:grpSpPr>
      <p:sp>
        <p:nvSpPr>
          <p:cNvPr id="2" name="Title 1"/>
          <p:cNvSpPr>
            <a:spLocks noGrp="1"/>
          </p:cNvSpPr>
          <p:nvPr>
            <p:ph type="title"/>
          </p:nvPr>
        </p:nvSpPr>
        <p:spPr>
          <a:xfrm>
            <a:off x="914400" y="694944"/>
            <a:ext cx="10363200" cy="594360"/>
          </a:xfrm>
        </p:spPr>
        <p:txBody>
          <a:bodyPr vert="horz" lIns="0" tIns="45720" rIns="0" bIns="0" rtlCol="0" anchor="b" anchorCtr="0">
            <a:noAutofit/>
          </a:bodyPr>
          <a:lstStyle>
            <a:lvl1pPr>
              <a:defRPr lang="en-US" sz="3600" b="0" spc="-75" dirty="0">
                <a:latin typeface="+mj-lt"/>
              </a:defRPr>
            </a:lvl1pPr>
          </a:lstStyle>
          <a:p>
            <a:pPr lvl="0" defTabSz="685783">
              <a:lnSpc>
                <a:spcPct val="85000"/>
              </a:lnSpc>
            </a:pPr>
            <a:r>
              <a:rPr lang="en-US"/>
              <a:t>Click to edit Master title style</a:t>
            </a:r>
          </a:p>
        </p:txBody>
      </p:sp>
      <p:sp>
        <p:nvSpPr>
          <p:cNvPr id="4" name="Text Placeholder 8"/>
          <p:cNvSpPr>
            <a:spLocks noGrp="1"/>
          </p:cNvSpPr>
          <p:nvPr>
            <p:ph type="body" sz="quarter" idx="14"/>
          </p:nvPr>
        </p:nvSpPr>
        <p:spPr>
          <a:xfrm>
            <a:off x="914721" y="1353312"/>
            <a:ext cx="10362880" cy="475488"/>
          </a:xfrm>
        </p:spPr>
        <p:txBody>
          <a:bodyPr vert="horz" lIns="0" tIns="0" rIns="0" bIns="0" rtlCol="0">
            <a:noAutofit/>
          </a:bodyPr>
          <a:lstStyle>
            <a:lvl1pPr marL="0" indent="0">
              <a:buNone/>
              <a:defRPr lang="en-US" sz="1200"/>
            </a:lvl1pPr>
          </a:lstStyle>
          <a:p>
            <a:pPr marL="228594" lvl="0" indent="-228594">
              <a:lnSpc>
                <a:spcPct val="130000"/>
              </a:lnSpc>
            </a:pPr>
            <a:r>
              <a:rPr lang="en-US"/>
              <a:t>Click to edit Master text styles</a:t>
            </a:r>
          </a:p>
        </p:txBody>
      </p:sp>
    </p:spTree>
    <p:extLst>
      <p:ext uri="{BB962C8B-B14F-4D97-AF65-F5344CB8AC3E}">
        <p14:creationId xmlns:p14="http://schemas.microsoft.com/office/powerpoint/2010/main" val="2090008925"/>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EF97DD-9D8B-4D53-B1F5-2C8F691D2E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a:extLst>
              <a:ext uri="{FF2B5EF4-FFF2-40B4-BE49-F238E27FC236}">
                <a16:creationId xmlns:a16="http://schemas.microsoft.com/office/drawing/2014/main" id="{66475151-B9DE-4723-BD8B-DD6DC409EC9D}"/>
              </a:ext>
            </a:extLst>
          </p:cNvPr>
          <p:cNvSpPr>
            <a:spLocks noGrp="1"/>
          </p:cNvSpPr>
          <p:nvPr>
            <p:ph type="title"/>
          </p:nvPr>
        </p:nvSpPr>
        <p:spPr/>
        <p:txBody>
          <a:bodyPr anchor="ctr" anchorCtr="0"/>
          <a:lstStyle>
            <a:lvl1pPr>
              <a:defRPr sz="2800"/>
            </a:lvl1pPr>
          </a:lstStyle>
          <a:p>
            <a:r>
              <a:rPr lang="en-US"/>
              <a:t>Click to edit Master title style</a:t>
            </a:r>
            <a:endParaRPr lang="en-GB"/>
          </a:p>
        </p:txBody>
      </p:sp>
    </p:spTree>
    <p:extLst>
      <p:ext uri="{BB962C8B-B14F-4D97-AF65-F5344CB8AC3E}">
        <p14:creationId xmlns:p14="http://schemas.microsoft.com/office/powerpoint/2010/main" val="148498661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1_Value chai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15" name="Text Placeholder 2"/>
          <p:cNvSpPr>
            <a:spLocks noGrp="1"/>
          </p:cNvSpPr>
          <p:nvPr>
            <p:ph type="body" idx="1"/>
          </p:nvPr>
        </p:nvSpPr>
        <p:spPr>
          <a:xfrm>
            <a:off x="579967" y="1568495"/>
            <a:ext cx="3503254" cy="529246"/>
          </a:xfrm>
          <a:prstGeom prst="homePlate">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4"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4" name="Text Placeholder 2"/>
          <p:cNvSpPr>
            <a:spLocks noGrp="1"/>
          </p:cNvSpPr>
          <p:nvPr>
            <p:ph type="body" idx="21"/>
          </p:nvPr>
        </p:nvSpPr>
        <p:spPr>
          <a:xfrm>
            <a:off x="7758083"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9"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319905542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cSld name="Title, Subhead &amp; Breadcrumb">
    <p:spTree>
      <p:nvGrpSpPr>
        <p:cNvPr id="1" name=""/>
        <p:cNvGrpSpPr/>
        <p:nvPr/>
      </p:nvGrpSpPr>
      <p:grpSpPr>
        <a:xfrm>
          <a:off x="0" y="0"/>
          <a:ext cx="0" cy="0"/>
          <a:chOff x="0" y="0"/>
          <a:chExt cx="0" cy="0"/>
        </a:xfrm>
      </p:grpSpPr>
      <p:sp>
        <p:nvSpPr>
          <p:cNvPr id="2" name="Title 1"/>
          <p:cNvSpPr>
            <a:spLocks noGrp="1"/>
          </p:cNvSpPr>
          <p:nvPr>
            <p:ph type="title"/>
          </p:nvPr>
        </p:nvSpPr>
        <p:spPr>
          <a:xfrm>
            <a:off x="914400" y="694944"/>
            <a:ext cx="10363200" cy="594360"/>
          </a:xfrm>
        </p:spPr>
        <p:txBody>
          <a:bodyPr vert="horz" lIns="0" tIns="45720" rIns="0" bIns="0" rtlCol="0" anchor="b" anchorCtr="0">
            <a:noAutofit/>
          </a:bodyPr>
          <a:lstStyle>
            <a:lvl1pPr>
              <a:defRPr lang="en-US" sz="3600" spc="-75" dirty="0">
                <a:latin typeface="+mj-lt"/>
              </a:defRPr>
            </a:lvl1pPr>
          </a:lstStyle>
          <a:p>
            <a:pPr lvl="0" defTabSz="685800">
              <a:lnSpc>
                <a:spcPct val="85000"/>
              </a:lnSpc>
            </a:pPr>
            <a:r>
              <a:rPr lang="en-US"/>
              <a:t>Click to edit Master title style</a:t>
            </a:r>
          </a:p>
        </p:txBody>
      </p:sp>
      <p:sp>
        <p:nvSpPr>
          <p:cNvPr id="4" name="Text Placeholder 8"/>
          <p:cNvSpPr>
            <a:spLocks noGrp="1"/>
          </p:cNvSpPr>
          <p:nvPr>
            <p:ph type="body" sz="quarter" idx="14"/>
          </p:nvPr>
        </p:nvSpPr>
        <p:spPr>
          <a:xfrm>
            <a:off x="914721" y="1353312"/>
            <a:ext cx="10362880" cy="475488"/>
          </a:xfrm>
        </p:spPr>
        <p:txBody>
          <a:bodyPr vert="horz" lIns="0" tIns="0" rIns="0" bIns="0" rtlCol="0">
            <a:noAutofit/>
          </a:bodyPr>
          <a:lstStyle>
            <a:lvl1pPr marL="0" indent="0">
              <a:buNone/>
              <a:defRPr lang="en-US" sz="1200"/>
            </a:lvl1pPr>
          </a:lstStyle>
          <a:p>
            <a:pPr marL="228600" lvl="0" indent="-228600">
              <a:lnSpc>
                <a:spcPct val="130000"/>
              </a:lnSpc>
            </a:pPr>
            <a:r>
              <a:rPr lang="en-US"/>
              <a:t>Edit Master text styles</a:t>
            </a:r>
          </a:p>
        </p:txBody>
      </p:sp>
      <p:sp>
        <p:nvSpPr>
          <p:cNvPr id="8" name="Text Placeholder 5"/>
          <p:cNvSpPr>
            <a:spLocks noGrp="1"/>
          </p:cNvSpPr>
          <p:nvPr>
            <p:ph type="body" sz="quarter" idx="15" hasCustomPrompt="1"/>
          </p:nvPr>
        </p:nvSpPr>
        <p:spPr>
          <a:xfrm>
            <a:off x="914971" y="466344"/>
            <a:ext cx="3355848" cy="203200"/>
          </a:xfrm>
        </p:spPr>
        <p:txBody>
          <a:bodyPr vert="horz" lIns="0" tIns="0" rIns="0" bIns="0" rtlCol="0">
            <a:noAutofit/>
          </a:bodyPr>
          <a:lstStyle>
            <a:lvl1pPr marL="0" indent="0">
              <a:buNone/>
              <a:defRPr lang="en-US" sz="900" b="1" kern="0" cap="all" spc="250" baseline="0" dirty="0">
                <a:solidFill>
                  <a:schemeClr val="accent5">
                    <a:lumMod val="60000"/>
                    <a:lumOff val="40000"/>
                  </a:schemeClr>
                </a:solidFill>
                <a:ea typeface="Nexa Black" charset="0"/>
                <a:cs typeface="Nexa Black" charset="0"/>
              </a:defRPr>
            </a:lvl1pPr>
          </a:lstStyle>
          <a:p>
            <a:pPr marL="228600" lvl="0" indent="-228600"/>
            <a:r>
              <a:rPr lang="en-US"/>
              <a:t>BREADCRUMBS</a:t>
            </a:r>
          </a:p>
        </p:txBody>
      </p:sp>
    </p:spTree>
    <p:extLst>
      <p:ext uri="{BB962C8B-B14F-4D97-AF65-F5344CB8AC3E}">
        <p14:creationId xmlns:p14="http://schemas.microsoft.com/office/powerpoint/2010/main" val="147626334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quarter" idx="12" hasCustomPrompt="1"/>
          </p:nvPr>
        </p:nvSpPr>
        <p:spPr>
          <a:xfrm>
            <a:off x="256411" y="851500"/>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4036132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slide with takeawa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1266"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272147" y="163513"/>
            <a:ext cx="9969231" cy="831850"/>
          </a:xfrm>
        </p:spPr>
        <p:txBody>
          <a:bodyPr/>
          <a:lstStyle>
            <a:lvl1pPr>
              <a:defRPr/>
            </a:lvl1pPr>
          </a:lstStyle>
          <a:p>
            <a:r>
              <a:rPr lang="en-US"/>
              <a:t>Slide title</a:t>
            </a:r>
            <a:endParaRPr lang="en-GB"/>
          </a:p>
        </p:txBody>
      </p:sp>
      <p:sp>
        <p:nvSpPr>
          <p:cNvPr id="5" name="Text Placeholder 4"/>
          <p:cNvSpPr>
            <a:spLocks noGrp="1"/>
          </p:cNvSpPr>
          <p:nvPr>
            <p:ph type="body" sz="quarter" idx="10" hasCustomPrompt="1"/>
          </p:nvPr>
        </p:nvSpPr>
        <p:spPr>
          <a:xfrm>
            <a:off x="27214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6"/>
          <p:cNvSpPr>
            <a:spLocks noGrp="1"/>
          </p:cNvSpPr>
          <p:nvPr>
            <p:ph type="body" sz="quarter" idx="4294967295" hasCustomPrompt="1"/>
          </p:nvPr>
        </p:nvSpPr>
        <p:spPr>
          <a:xfrm>
            <a:off x="2634685" y="5609882"/>
            <a:ext cx="6922631" cy="669027"/>
          </a:xfrm>
          <a:prstGeom prst="rect">
            <a:avLst/>
          </a:prstGeom>
          <a:solidFill>
            <a:schemeClr val="accent4"/>
          </a:solidFill>
          <a:ln w="9525" cap="flat" cmpd="sng" algn="ctr">
            <a:noFill/>
            <a:prstDash val="solid"/>
            <a:round/>
            <a:headEnd type="none" w="med" len="med"/>
            <a:tailEnd type="none" w="med" len="med"/>
          </a:ln>
          <a:effectLst/>
        </p:spPr>
        <p:txBody>
          <a:bodyPr vert="horz" wrap="square" lIns="108000" tIns="91440" rIns="108000" bIns="91440" numCol="1" rtlCol="0" anchor="ctr" anchorCtr="0" compatLnSpc="1">
            <a:prstTxWarp prst="textNoShape">
              <a:avLst/>
            </a:prstTxWarp>
            <a:noAutofit/>
          </a:bodyPr>
          <a:lstStyle>
            <a:lvl1pPr algn="ctr">
              <a:defRPr kumimoji="0" lang="en-US" i="0" u="none" strike="noStrike" kern="1200" cap="none" normalizeH="0" baseline="0" smtClean="0">
                <a:solidFill>
                  <a:schemeClr val="bg1"/>
                </a:solidFill>
                <a:effectLst/>
              </a:defRPr>
            </a:lvl1pPr>
            <a:lvl2pPr>
              <a:defRPr lang="en-US" sz="1400" kern="1200" smtClean="0">
                <a:ea typeface="+mn-ea"/>
              </a:defRPr>
            </a:lvl2pPr>
            <a:lvl3pPr>
              <a:defRPr lang="en-US" sz="1400" kern="1200" smtClean="0">
                <a:ea typeface="+mn-ea"/>
              </a:defRPr>
            </a:lvl3pPr>
            <a:lvl4pPr>
              <a:defRPr lang="en-US" sz="1400" kern="1200" smtClean="0">
                <a:ea typeface="+mn-ea"/>
              </a:defRPr>
            </a:lvl4pPr>
            <a:lvl5pPr>
              <a:defRPr lang="en-GB" sz="1400" kern="1200">
                <a:ea typeface="+mn-ea"/>
              </a:defRPr>
            </a:lvl5pPr>
          </a:lstStyle>
          <a:p>
            <a:pPr marL="0" marR="0" lvl="0" indent="0" algn="ctr" latinLnBrk="0"/>
            <a:r>
              <a:rPr lang="en-US"/>
              <a:t>Click to edit text. Use this ‘takeaway box’ to </a:t>
            </a:r>
            <a:r>
              <a:rPr lang="en-US" err="1"/>
              <a:t>summarise</a:t>
            </a:r>
            <a:r>
              <a:rPr lang="en-US"/>
              <a:t> the key message of the slide</a:t>
            </a:r>
            <a:endParaRPr lang="en-GB"/>
          </a:p>
        </p:txBody>
      </p:sp>
      <p:sp>
        <p:nvSpPr>
          <p:cNvPr id="4" name="Text Placeholder 3"/>
          <p:cNvSpPr>
            <a:spLocks noGrp="1"/>
          </p:cNvSpPr>
          <p:nvPr>
            <p:ph type="body" sz="quarter" idx="12" hasCustomPrompt="1"/>
          </p:nvPr>
        </p:nvSpPr>
        <p:spPr>
          <a:xfrm>
            <a:off x="272147"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600" b="0" kern="0" dirty="0" smtClean="0">
                <a:solidFill>
                  <a:schemeClr val="tx2"/>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837419692"/>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81922"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7" y="197161"/>
            <a:ext cx="9763136" cy="831850"/>
          </a:xfrm>
        </p:spPr>
        <p:txBody>
          <a:bodyPr/>
          <a:lstStyle>
            <a:lvl1pPr>
              <a:defRPr/>
            </a:lvl1pPr>
          </a:lstStyle>
          <a:p>
            <a:r>
              <a:rPr lang="en-US"/>
              <a:t>Slide title</a:t>
            </a:r>
            <a:endParaRPr lang="en-GB"/>
          </a:p>
        </p:txBody>
      </p:sp>
      <p:sp>
        <p:nvSpPr>
          <p:cNvPr id="5" name="Text Placeholder 4"/>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0491680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80005" y="828575"/>
            <a:ext cx="11208625" cy="627864"/>
          </a:xfrm>
        </p:spPr>
        <p:txBody>
          <a:bodyPr/>
          <a:lstStyle>
            <a:lvl1pPr>
              <a:defRPr lang="en-US" sz="3315" dirty="0"/>
            </a:lvl1pPr>
          </a:lstStyle>
          <a:p>
            <a:r>
              <a:rPr lang="en-US"/>
              <a:t>Click to edit Master title style</a:t>
            </a:r>
          </a:p>
        </p:txBody>
      </p:sp>
      <p:sp>
        <p:nvSpPr>
          <p:cNvPr id="3" name="Content Placeholder 2"/>
          <p:cNvSpPr>
            <a:spLocks noGrp="1"/>
          </p:cNvSpPr>
          <p:nvPr>
            <p:ph sz="half" idx="1"/>
          </p:nvPr>
        </p:nvSpPr>
        <p:spPr>
          <a:xfrm>
            <a:off x="480000" y="1799999"/>
            <a:ext cx="5496000" cy="4608000"/>
          </a:xfrm>
        </p:spPr>
        <p:txBody>
          <a:bodyPr/>
          <a:lstStyle>
            <a:lvl1pPr>
              <a:defRPr lang="en-US" sz="1950" dirty="0" smtClean="0"/>
            </a:lvl1pPr>
            <a:lvl2pPr>
              <a:defRPr sz="1950">
                <a:solidFill>
                  <a:srgbClr val="E30514"/>
                </a:solidFill>
              </a:defRPr>
            </a:lvl2pPr>
            <a:lvl3pPr>
              <a:defRPr sz="1950"/>
            </a:lvl3pPr>
            <a:lvl4pPr>
              <a:defRPr sz="1950"/>
            </a:lvl4pPr>
            <a:lvl5pPr>
              <a:defRPr sz="1950"/>
            </a:lvl5pPr>
            <a:lvl6pPr>
              <a:defRPr sz="1755"/>
            </a:lvl6pPr>
            <a:lvl7pPr>
              <a:defRPr sz="1755"/>
            </a:lvl7pPr>
            <a:lvl8pPr>
              <a:defRPr sz="1755"/>
            </a:lvl8pPr>
            <a:lvl9pPr>
              <a:defRPr sz="175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6197600" y="1799999"/>
            <a:ext cx="5496000" cy="4608000"/>
          </a:xfrm>
        </p:spPr>
        <p:txBody>
          <a:bodyPr/>
          <a:lstStyle>
            <a:lvl1pPr>
              <a:defRPr sz="1950" baseline="0"/>
            </a:lvl1pPr>
            <a:lvl2pPr>
              <a:defRPr sz="1950">
                <a:solidFill>
                  <a:srgbClr val="E30514"/>
                </a:solidFill>
              </a:defRPr>
            </a:lvl2pPr>
            <a:lvl3pPr>
              <a:defRPr sz="1950"/>
            </a:lvl3pPr>
            <a:lvl4pPr>
              <a:defRPr sz="1950"/>
            </a:lvl4pPr>
            <a:lvl5pPr>
              <a:defRPr sz="1950"/>
            </a:lvl5pPr>
            <a:lvl6pPr>
              <a:defRPr sz="1755"/>
            </a:lvl6pPr>
            <a:lvl7pPr>
              <a:defRPr sz="1755"/>
            </a:lvl7pPr>
            <a:lvl8pPr>
              <a:defRPr sz="1755"/>
            </a:lvl8pPr>
            <a:lvl9pPr>
              <a:defRPr sz="1755"/>
            </a:lvl9pPr>
          </a:lstStyle>
          <a:p>
            <a:pPr lvl="0"/>
            <a:r>
              <a:rPr lang="en-GB"/>
              <a:t>Click to add copy or image</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11"/>
          </p:nvPr>
        </p:nvSpPr>
        <p:spPr/>
        <p:txBody>
          <a:bodyPr/>
          <a:lstStyle>
            <a:lvl1pPr>
              <a:defRPr sz="1024"/>
            </a:lvl1pPr>
          </a:lstStyle>
          <a:p>
            <a:endParaRPr lang="en-US"/>
          </a:p>
        </p:txBody>
      </p:sp>
      <p:sp>
        <p:nvSpPr>
          <p:cNvPr id="7" name="Slide Number Placeholder 6"/>
          <p:cNvSpPr>
            <a:spLocks noGrp="1"/>
          </p:cNvSpPr>
          <p:nvPr>
            <p:ph type="sldNum" sz="quarter" idx="12"/>
          </p:nvPr>
        </p:nvSpPr>
        <p:spPr/>
        <p:txBody>
          <a:bodyPr/>
          <a:lstStyle/>
          <a:p>
            <a:endParaRPr lang="en-US"/>
          </a:p>
        </p:txBody>
      </p:sp>
      <p:pic>
        <p:nvPicPr>
          <p:cNvPr id="9" name="Picture 8" descr="logosmall600.png">
            <a:extLst>
              <a:ext uri="{FF2B5EF4-FFF2-40B4-BE49-F238E27FC236}">
                <a16:creationId xmlns:a16="http://schemas.microsoft.com/office/drawing/2014/main" id="{7EA12A54-0E00-4FBA-AC7D-FEC9D944185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3613" y="379120"/>
            <a:ext cx="1543066" cy="408431"/>
          </a:xfrm>
          <a:prstGeom prst="rect">
            <a:avLst/>
          </a:prstGeom>
        </p:spPr>
      </p:pic>
    </p:spTree>
    <p:extLst>
      <p:ext uri="{BB962C8B-B14F-4D97-AF65-F5344CB8AC3E}">
        <p14:creationId xmlns:p14="http://schemas.microsoft.com/office/powerpoint/2010/main" val="1542103632"/>
      </p:ext>
    </p:extLst>
  </p:cSld>
  <p:clrMapOvr>
    <a:masterClrMapping/>
  </p:clrMapOvr>
  <mc:AlternateContent xmlns:mc="http://schemas.openxmlformats.org/markup-compatibility/2006">
    <mc:Choice xmlns:p14="http://schemas.microsoft.com/office/powerpoint/2010/main" Requires="p14">
      <p:transition spd="slow" p14:dur="11250"/>
    </mc:Choice>
    <mc:Fallback>
      <p:transition spd="slow"/>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Horizontal box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1220" y="246159"/>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21" name="Text Placeholder 20"/>
          <p:cNvSpPr>
            <a:spLocks noGrp="1"/>
          </p:cNvSpPr>
          <p:nvPr>
            <p:ph type="body" sz="quarter" idx="10" hasCustomPrompt="1"/>
          </p:nvPr>
        </p:nvSpPr>
        <p:spPr>
          <a:xfrm>
            <a:off x="2639615" y="3210391"/>
            <a:ext cx="8730389" cy="1393065"/>
          </a:xfrm>
          <a:prstGeom prst="rect">
            <a:avLst/>
          </a:prstGeom>
        </p:spPr>
        <p:txBody>
          <a:bodyPr anchor="ct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Arial" panose="020B0604020202020204" pitchFamily="34" charset="0"/>
              <a:buChar char="•"/>
              <a:defRPr sz="1400" baseline="0"/>
            </a:lvl3pPr>
          </a:lstStyle>
          <a:p>
            <a:pPr lvl="0"/>
            <a:r>
              <a:rPr lang="en-US"/>
              <a:t>Text box (click to edit content)</a:t>
            </a:r>
          </a:p>
          <a:p>
            <a:pPr lvl="1"/>
            <a:r>
              <a:rPr lang="en-US"/>
              <a:t>First level bullet</a:t>
            </a:r>
          </a:p>
          <a:p>
            <a:pPr lvl="2"/>
            <a:r>
              <a:rPr lang="en-US"/>
              <a:t>Second level bullet</a:t>
            </a:r>
          </a:p>
        </p:txBody>
      </p:sp>
      <p:sp>
        <p:nvSpPr>
          <p:cNvPr id="15" name="Text Placeholder 2"/>
          <p:cNvSpPr>
            <a:spLocks noGrp="1"/>
          </p:cNvSpPr>
          <p:nvPr>
            <p:ph type="body" idx="1" hasCustomPrompt="1"/>
          </p:nvPr>
        </p:nvSpPr>
        <p:spPr>
          <a:xfrm>
            <a:off x="579966" y="1568496"/>
            <a:ext cx="1971024" cy="1393065"/>
          </a:xfrm>
          <a:prstGeom prst="rect">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Box 1</a:t>
            </a:r>
          </a:p>
        </p:txBody>
      </p:sp>
      <p:sp>
        <p:nvSpPr>
          <p:cNvPr id="12" name="Text Placeholder 20"/>
          <p:cNvSpPr>
            <a:spLocks noGrp="1"/>
          </p:cNvSpPr>
          <p:nvPr>
            <p:ph type="body" sz="quarter" idx="14" hasCustomPrompt="1"/>
          </p:nvPr>
        </p:nvSpPr>
        <p:spPr>
          <a:xfrm>
            <a:off x="2639615" y="1568496"/>
            <a:ext cx="8730389" cy="1393065"/>
          </a:xfrm>
          <a:prstGeom prst="rect">
            <a:avLst/>
          </a:prstGeom>
        </p:spPr>
        <p:txBody>
          <a:bodyPr anchor="ct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Arial" panose="020B0604020202020204" pitchFamily="34" charset="0"/>
              <a:buChar char="•"/>
              <a:defRPr sz="1400" baseline="0"/>
            </a:lvl3pPr>
          </a:lstStyle>
          <a:p>
            <a:pPr lvl="0"/>
            <a:r>
              <a:rPr lang="en-US"/>
              <a:t>Text box (click to edit content)</a:t>
            </a:r>
          </a:p>
          <a:p>
            <a:pPr lvl="1"/>
            <a:r>
              <a:rPr lang="en-US"/>
              <a:t>First level bullet</a:t>
            </a:r>
          </a:p>
          <a:p>
            <a:pPr lvl="2"/>
            <a:r>
              <a:rPr lang="en-US"/>
              <a:t>Second level bullet</a:t>
            </a:r>
          </a:p>
        </p:txBody>
      </p:sp>
      <p:sp>
        <p:nvSpPr>
          <p:cNvPr id="18" name="Text Placeholder 2"/>
          <p:cNvSpPr>
            <a:spLocks noGrp="1"/>
          </p:cNvSpPr>
          <p:nvPr>
            <p:ph type="body" idx="15" hasCustomPrompt="1"/>
          </p:nvPr>
        </p:nvSpPr>
        <p:spPr>
          <a:xfrm>
            <a:off x="579966" y="3210391"/>
            <a:ext cx="1971024" cy="1393065"/>
          </a:xfrm>
          <a:prstGeom prst="rect">
            <a:avLst/>
          </a:prstGeom>
          <a:solidFill>
            <a:schemeClr val="accent4"/>
          </a:solidFill>
        </p:spPr>
        <p:txBody>
          <a:bodyPr lIns="72000" rIns="72000" anchor="ctr"/>
          <a:lstStyle>
            <a:lvl1pPr marL="0" indent="0" algn="ctr">
              <a:spcBef>
                <a:spcPts val="0"/>
              </a:spcBef>
              <a:buNone/>
              <a:defRPr sz="1600" b="1" u="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Box 2</a:t>
            </a:r>
          </a:p>
        </p:txBody>
      </p:sp>
      <p:sp>
        <p:nvSpPr>
          <p:cNvPr id="11" name="Text Placeholder 20"/>
          <p:cNvSpPr>
            <a:spLocks noGrp="1"/>
          </p:cNvSpPr>
          <p:nvPr>
            <p:ph type="body" sz="quarter" idx="18" hasCustomPrompt="1"/>
          </p:nvPr>
        </p:nvSpPr>
        <p:spPr>
          <a:xfrm>
            <a:off x="2639615" y="4852288"/>
            <a:ext cx="8730389" cy="1393065"/>
          </a:xfrm>
          <a:prstGeom prst="rect">
            <a:avLst/>
          </a:prstGeom>
        </p:spPr>
        <p:txBody>
          <a:bodyPr anchor="ct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Arial" panose="020B0604020202020204" pitchFamily="34" charset="0"/>
              <a:buChar char="•"/>
              <a:defRPr sz="1400" baseline="0"/>
            </a:lvl3pPr>
          </a:lstStyle>
          <a:p>
            <a:pPr lvl="0"/>
            <a:r>
              <a:rPr lang="en-US"/>
              <a:t>Text box (click to edit content)</a:t>
            </a:r>
          </a:p>
          <a:p>
            <a:pPr lvl="1"/>
            <a:r>
              <a:rPr lang="en-US"/>
              <a:t>First level bullet</a:t>
            </a:r>
          </a:p>
          <a:p>
            <a:pPr lvl="2"/>
            <a:r>
              <a:rPr lang="en-US"/>
              <a:t>Second level bullet</a:t>
            </a:r>
          </a:p>
        </p:txBody>
      </p:sp>
      <p:sp>
        <p:nvSpPr>
          <p:cNvPr id="13" name="Text Placeholder 2"/>
          <p:cNvSpPr>
            <a:spLocks noGrp="1"/>
          </p:cNvSpPr>
          <p:nvPr>
            <p:ph type="body" idx="19" hasCustomPrompt="1"/>
          </p:nvPr>
        </p:nvSpPr>
        <p:spPr>
          <a:xfrm>
            <a:off x="579966" y="4852288"/>
            <a:ext cx="1971024" cy="1393065"/>
          </a:xfrm>
          <a:prstGeom prst="rect">
            <a:avLst/>
          </a:prstGeom>
          <a:solidFill>
            <a:schemeClr val="accent4"/>
          </a:solidFill>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Box 3</a:t>
            </a:r>
          </a:p>
        </p:txBody>
      </p:sp>
    </p:spTree>
    <p:extLst>
      <p:ext uri="{BB962C8B-B14F-4D97-AF65-F5344CB8AC3E}">
        <p14:creationId xmlns:p14="http://schemas.microsoft.com/office/powerpoint/2010/main" val="132947193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userDrawn="1">
  <p:cSld name="3_Title Slide">
    <p:spTree>
      <p:nvGrpSpPr>
        <p:cNvPr id="1" name=""/>
        <p:cNvGrpSpPr/>
        <p:nvPr/>
      </p:nvGrpSpPr>
      <p:grpSpPr>
        <a:xfrm>
          <a:off x="0" y="0"/>
          <a:ext cx="0" cy="0"/>
          <a:chOff x="0" y="0"/>
          <a:chExt cx="0" cy="0"/>
        </a:xfrm>
      </p:grpSpPr>
      <p:sp>
        <p:nvSpPr>
          <p:cNvPr id="7" name="Title 9"/>
          <p:cNvSpPr>
            <a:spLocks noGrp="1"/>
          </p:cNvSpPr>
          <p:nvPr>
            <p:ph type="title" hasCustomPrompt="1"/>
          </p:nvPr>
        </p:nvSpPr>
        <p:spPr>
          <a:xfrm>
            <a:off x="599385" y="3660488"/>
            <a:ext cx="10515600" cy="689541"/>
          </a:xfrm>
          <a:prstGeom prst="rect">
            <a:avLst/>
          </a:prstGeom>
        </p:spPr>
        <p:txBody>
          <a:bodyPr/>
          <a:lstStyle>
            <a:lvl1pPr>
              <a:defRPr sz="3600" baseline="0">
                <a:solidFill>
                  <a:srgbClr val="005EB8"/>
                </a:solidFill>
                <a:latin typeface="Arial" panose="020B0604020202020204" pitchFamily="34" charset="0"/>
                <a:cs typeface="Arial" panose="020B0604020202020204" pitchFamily="34" charset="0"/>
              </a:defRPr>
            </a:lvl1pPr>
          </a:lstStyle>
          <a:p>
            <a:r>
              <a:rPr lang="en-US"/>
              <a:t>Presentation title</a:t>
            </a:r>
          </a:p>
        </p:txBody>
      </p:sp>
      <p:sp>
        <p:nvSpPr>
          <p:cNvPr id="11" name="Subtitle 2"/>
          <p:cNvSpPr>
            <a:spLocks noGrp="1"/>
          </p:cNvSpPr>
          <p:nvPr>
            <p:ph type="subTitle" idx="1" hasCustomPrompt="1"/>
          </p:nvPr>
        </p:nvSpPr>
        <p:spPr>
          <a:xfrm>
            <a:off x="618301" y="4364955"/>
            <a:ext cx="9144000" cy="473244"/>
          </a:xfrm>
          <a:prstGeom prst="rect">
            <a:avLst/>
          </a:prstGeom>
        </p:spPr>
        <p:txBody>
          <a:bodyPr/>
          <a:lstStyle>
            <a:lvl1pPr marL="0" indent="0" algn="l">
              <a:buNone/>
              <a:defRPr sz="1800" b="0" i="0" baseline="0">
                <a:solidFill>
                  <a:srgbClr val="005EB8"/>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p>
        </p:txBody>
      </p:sp>
      <p:pic>
        <p:nvPicPr>
          <p:cNvPr id="5" name="Content Placeholder 16">
            <a:extLst>
              <a:ext uri="{FF2B5EF4-FFF2-40B4-BE49-F238E27FC236}">
                <a16:creationId xmlns:a16="http://schemas.microsoft.com/office/drawing/2014/main" id="{5FDDE1C8-218E-4901-92BB-E0ADB27DCE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345237"/>
            <a:ext cx="12192000" cy="309465"/>
          </a:xfrm>
          <a:prstGeom prst="rect">
            <a:avLst/>
          </a:prstGeom>
        </p:spPr>
      </p:pic>
      <p:sp>
        <p:nvSpPr>
          <p:cNvPr id="6" name="Text Box 4">
            <a:extLst>
              <a:ext uri="{FF2B5EF4-FFF2-40B4-BE49-F238E27FC236}">
                <a16:creationId xmlns:a16="http://schemas.microsoft.com/office/drawing/2014/main" id="{733EB1D2-9EB5-4BBA-9043-DD9322866AB7}"/>
              </a:ext>
            </a:extLst>
          </p:cNvPr>
          <p:cNvSpPr txBox="1"/>
          <p:nvPr userDrawn="1"/>
        </p:nvSpPr>
        <p:spPr>
          <a:xfrm>
            <a:off x="4097309" y="5792942"/>
            <a:ext cx="3997382"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NHSEI England and NHSEI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10" name="TextBox 9"/>
          <p:cNvSpPr txBox="1"/>
          <p:nvPr userDrawn="1"/>
        </p:nvSpPr>
        <p:spPr>
          <a:xfrm>
            <a:off x="4760538" y="96253"/>
            <a:ext cx="2670924" cy="246221"/>
          </a:xfrm>
          <a:prstGeom prst="rect">
            <a:avLst/>
          </a:prstGeom>
          <a:noFill/>
        </p:spPr>
        <p:txBody>
          <a:bodyPr wrap="none" rtlCol="0">
            <a:spAutoFit/>
          </a:bodyPr>
          <a:lstStyle/>
          <a:p>
            <a:r>
              <a:rPr lang="en-GB" sz="1000" b="1">
                <a:solidFill>
                  <a:srgbClr val="FF0000"/>
                </a:solidFill>
                <a:latin typeface="Arial" panose="020B0604020202020204" pitchFamily="34" charset="0"/>
                <a:cs typeface="Arial" panose="020B0604020202020204" pitchFamily="34" charset="0"/>
              </a:rPr>
              <a:t>[CONFIDENTIAL</a:t>
            </a:r>
            <a:r>
              <a:rPr lang="en-GB" sz="1000" b="1" baseline="0">
                <a:solidFill>
                  <a:srgbClr val="FF0000"/>
                </a:solidFill>
                <a:latin typeface="Arial" panose="020B0604020202020204" pitchFamily="34" charset="0"/>
                <a:cs typeface="Arial" panose="020B0604020202020204" pitchFamily="34" charset="0"/>
              </a:rPr>
              <a:t> – DO NOT DISTRIBUTE]</a:t>
            </a:r>
            <a:endParaRPr lang="en-GB" sz="10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5703681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GB" smtClean="0"/>
              <a:pPr algn="r"/>
              <a:t>‹#›</a:t>
            </a:fld>
            <a:endParaRPr lang="en-GB"/>
          </a:p>
        </p:txBody>
      </p:sp>
    </p:spTree>
    <p:extLst>
      <p:ext uri="{BB962C8B-B14F-4D97-AF65-F5344CB8AC3E}">
        <p14:creationId xmlns:p14="http://schemas.microsoft.com/office/powerpoint/2010/main" val="302740229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GB" smtClean="0"/>
              <a:pPr algn="r"/>
              <a:t>‹#›</a:t>
            </a:fld>
            <a:endParaRPr lang="en-GB"/>
          </a:p>
        </p:txBody>
      </p:sp>
    </p:spTree>
    <p:extLst>
      <p:ext uri="{BB962C8B-B14F-4D97-AF65-F5344CB8AC3E}">
        <p14:creationId xmlns:p14="http://schemas.microsoft.com/office/powerpoint/2010/main" val="114043411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1" y="0"/>
          <a:ext cx="211666" cy="158750"/>
        </p:xfrm>
        <a:graphic>
          <a:graphicData uri="http://schemas.openxmlformats.org/presentationml/2006/ole">
            <mc:AlternateContent xmlns:mc="http://schemas.openxmlformats.org/markup-compatibility/2006">
              <mc:Choice xmlns:v="urn:schemas-microsoft-com:vml" Requires="v">
                <p:oleObj spid="_x0000_s83970"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211666"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itle 9"/>
          <p:cNvSpPr>
            <a:spLocks noGrp="1"/>
          </p:cNvSpPr>
          <p:nvPr>
            <p:ph type="title"/>
          </p:nvPr>
        </p:nvSpPr>
        <p:spPr>
          <a:xfrm>
            <a:off x="768355" y="1739902"/>
            <a:ext cx="10847915" cy="2160734"/>
          </a:xfrm>
        </p:spPr>
        <p:txBody>
          <a:bodyPr/>
          <a:lstStyle>
            <a:lvl1pPr>
              <a:defRPr sz="3000"/>
            </a:lvl1pPr>
          </a:lstStyle>
          <a:p>
            <a:r>
              <a:rPr lang="en-US"/>
              <a:t>Click to edit Master title style</a:t>
            </a:r>
            <a:endParaRPr lang="en-GB"/>
          </a:p>
        </p:txBody>
      </p:sp>
      <p:sp>
        <p:nvSpPr>
          <p:cNvPr id="26" name="Text Placeholder 11"/>
          <p:cNvSpPr>
            <a:spLocks noGrp="1"/>
          </p:cNvSpPr>
          <p:nvPr>
            <p:ph type="body" sz="quarter" idx="10"/>
          </p:nvPr>
        </p:nvSpPr>
        <p:spPr>
          <a:xfrm>
            <a:off x="768355" y="4209053"/>
            <a:ext cx="10847915" cy="991523"/>
          </a:xfrm>
        </p:spPr>
        <p:txBody>
          <a:bodyPr/>
          <a:lstStyle>
            <a:lvl1pPr>
              <a:defRPr sz="2800" b="0">
                <a:solidFill>
                  <a:schemeClr val="accent5"/>
                </a:solidFill>
              </a:defRPr>
            </a:lvl1pPr>
          </a:lstStyle>
          <a:p>
            <a:pPr lvl="0"/>
            <a:r>
              <a:rPr lang="en-US"/>
              <a:t>Click to edit Master text styles</a:t>
            </a:r>
          </a:p>
        </p:txBody>
      </p:sp>
      <p:sp>
        <p:nvSpPr>
          <p:cNvPr id="27" name="Text Placeholder 14"/>
          <p:cNvSpPr>
            <a:spLocks noGrp="1"/>
          </p:cNvSpPr>
          <p:nvPr>
            <p:ph type="body" sz="quarter" idx="11" hasCustomPrompt="1"/>
          </p:nvPr>
        </p:nvSpPr>
        <p:spPr>
          <a:xfrm>
            <a:off x="768355" y="5244719"/>
            <a:ext cx="10847915" cy="361030"/>
          </a:xfrm>
        </p:spPr>
        <p:txBody>
          <a:bodyPr/>
          <a:lstStyle>
            <a:lvl1pPr>
              <a:defRPr b="0">
                <a:solidFill>
                  <a:schemeClr val="accent5"/>
                </a:solidFill>
              </a:defRPr>
            </a:lvl1pPr>
          </a:lstStyle>
          <a:p>
            <a:pPr lvl="0"/>
            <a:r>
              <a:rPr lang="en-US"/>
              <a:t>Date</a:t>
            </a:r>
            <a:endParaRPr lang="en-GB"/>
          </a:p>
        </p:txBody>
      </p:sp>
      <p:sp>
        <p:nvSpPr>
          <p:cNvPr id="13" name="Text Box 4">
            <a:extLst>
              <a:ext uri="{FF2B5EF4-FFF2-40B4-BE49-F238E27FC236}">
                <a16:creationId xmlns:a16="http://schemas.microsoft.com/office/drawing/2014/main" id="{A417D43C-71BF-4282-9311-FD671FD2CBBC}"/>
              </a:ext>
            </a:extLst>
          </p:cNvPr>
          <p:cNvSpPr txBox="1"/>
          <p:nvPr userDrawn="1"/>
        </p:nvSpPr>
        <p:spPr>
          <a:xfrm>
            <a:off x="3461991" y="5917796"/>
            <a:ext cx="4914314"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NHSEI England and NHSEI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62FB508E-9943-4F90-AC00-3404C60FC22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324196"/>
            <a:ext cx="12191999" cy="438478"/>
          </a:xfrm>
          <a:prstGeom prst="rect">
            <a:avLst/>
          </a:prstGeom>
        </p:spPr>
      </p:pic>
    </p:spTree>
    <p:extLst>
      <p:ext uri="{BB962C8B-B14F-4D97-AF65-F5344CB8AC3E}">
        <p14:creationId xmlns:p14="http://schemas.microsoft.com/office/powerpoint/2010/main" val="205786197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1" y="0"/>
          <a:ext cx="211666" cy="158750"/>
        </p:xfrm>
        <a:graphic>
          <a:graphicData uri="http://schemas.openxmlformats.org/presentationml/2006/ole">
            <mc:AlternateContent xmlns:mc="http://schemas.openxmlformats.org/markup-compatibility/2006">
              <mc:Choice xmlns:v="urn:schemas-microsoft-com:vml" Requires="v">
                <p:oleObj spid="_x0000_s84994"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211666"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itle 9"/>
          <p:cNvSpPr>
            <a:spLocks noGrp="1"/>
          </p:cNvSpPr>
          <p:nvPr>
            <p:ph type="title"/>
          </p:nvPr>
        </p:nvSpPr>
        <p:spPr>
          <a:xfrm>
            <a:off x="768355" y="1739902"/>
            <a:ext cx="10847915" cy="2160734"/>
          </a:xfrm>
        </p:spPr>
        <p:txBody>
          <a:bodyPr/>
          <a:lstStyle>
            <a:lvl1pPr>
              <a:defRPr sz="3000"/>
            </a:lvl1pPr>
          </a:lstStyle>
          <a:p>
            <a:r>
              <a:rPr lang="en-US"/>
              <a:t>Click to edit Master title style</a:t>
            </a:r>
            <a:endParaRPr lang="en-GB"/>
          </a:p>
        </p:txBody>
      </p:sp>
      <p:sp>
        <p:nvSpPr>
          <p:cNvPr id="26" name="Text Placeholder 11"/>
          <p:cNvSpPr>
            <a:spLocks noGrp="1"/>
          </p:cNvSpPr>
          <p:nvPr>
            <p:ph type="body" sz="quarter" idx="10"/>
          </p:nvPr>
        </p:nvSpPr>
        <p:spPr>
          <a:xfrm>
            <a:off x="768355" y="4209053"/>
            <a:ext cx="10847915" cy="991523"/>
          </a:xfrm>
        </p:spPr>
        <p:txBody>
          <a:bodyPr/>
          <a:lstStyle>
            <a:lvl1pPr>
              <a:defRPr sz="2800" b="0">
                <a:solidFill>
                  <a:srgbClr val="0070C0"/>
                </a:solidFill>
              </a:defRPr>
            </a:lvl1pPr>
          </a:lstStyle>
          <a:p>
            <a:pPr lvl="0"/>
            <a:r>
              <a:rPr lang="en-US"/>
              <a:t>Click to edit Master text styles</a:t>
            </a:r>
          </a:p>
        </p:txBody>
      </p:sp>
      <p:sp>
        <p:nvSpPr>
          <p:cNvPr id="27" name="Text Placeholder 14"/>
          <p:cNvSpPr>
            <a:spLocks noGrp="1"/>
          </p:cNvSpPr>
          <p:nvPr>
            <p:ph type="body" sz="quarter" idx="11" hasCustomPrompt="1"/>
          </p:nvPr>
        </p:nvSpPr>
        <p:spPr>
          <a:xfrm>
            <a:off x="768355" y="5244719"/>
            <a:ext cx="10847915" cy="361030"/>
          </a:xfrm>
        </p:spPr>
        <p:txBody>
          <a:bodyPr/>
          <a:lstStyle>
            <a:lvl1pPr>
              <a:defRPr b="0">
                <a:solidFill>
                  <a:srgbClr val="0070C0"/>
                </a:solidFill>
              </a:defRPr>
            </a:lvl1pPr>
          </a:lstStyle>
          <a:p>
            <a:pPr lvl="0"/>
            <a:r>
              <a:rPr lang="en-US"/>
              <a:t>Date</a:t>
            </a:r>
            <a:endParaRPr lang="en-GB"/>
          </a:p>
        </p:txBody>
      </p:sp>
      <p:sp>
        <p:nvSpPr>
          <p:cNvPr id="13" name="Text Box 4">
            <a:extLst>
              <a:ext uri="{FF2B5EF4-FFF2-40B4-BE49-F238E27FC236}">
                <a16:creationId xmlns:a16="http://schemas.microsoft.com/office/drawing/2014/main" id="{A417D43C-71BF-4282-9311-FD671FD2CBBC}"/>
              </a:ext>
            </a:extLst>
          </p:cNvPr>
          <p:cNvSpPr txBox="1"/>
          <p:nvPr userDrawn="1"/>
        </p:nvSpPr>
        <p:spPr>
          <a:xfrm>
            <a:off x="3461991" y="5917796"/>
            <a:ext cx="4914314"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NHSEI England and NHSEI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62FB508E-9943-4F90-AC00-3404C60FC22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324196"/>
            <a:ext cx="12191999" cy="438478"/>
          </a:xfrm>
          <a:prstGeom prst="rect">
            <a:avLst/>
          </a:prstGeom>
        </p:spPr>
      </p:pic>
    </p:spTree>
    <p:extLst>
      <p:ext uri="{BB962C8B-B14F-4D97-AF65-F5344CB8AC3E}">
        <p14:creationId xmlns:p14="http://schemas.microsoft.com/office/powerpoint/2010/main" val="343269869"/>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86018"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2" name="Rectangle 1">
            <a:extLst>
              <a:ext uri="{FF2B5EF4-FFF2-40B4-BE49-F238E27FC236}">
                <a16:creationId xmlns:a16="http://schemas.microsoft.com/office/drawing/2014/main" id="{E7AFB36E-E76D-4EE7-AC8C-9621E77E9B9E}"/>
              </a:ext>
            </a:extLst>
          </p:cNvPr>
          <p:cNvSpPr/>
          <p:nvPr userDrawn="1"/>
        </p:nvSpPr>
        <p:spPr bwMode="auto">
          <a:xfrm>
            <a:off x="11934520" y="232757"/>
            <a:ext cx="56270" cy="59851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spTree>
    <p:extLst>
      <p:ext uri="{BB962C8B-B14F-4D97-AF65-F5344CB8AC3E}">
        <p14:creationId xmlns:p14="http://schemas.microsoft.com/office/powerpoint/2010/main" val="280232971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ext slide with takeawa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87042"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969231" cy="831850"/>
          </a:xfrm>
        </p:spPr>
        <p:txBody>
          <a:bodyPr/>
          <a:lstStyle>
            <a:lvl1pPr>
              <a:defRPr/>
            </a:lvl1pPr>
          </a:lstStyle>
          <a:p>
            <a:r>
              <a:rPr lang="en-US"/>
              <a:t>Slide title</a:t>
            </a:r>
            <a:endParaRPr lang="en-GB"/>
          </a:p>
        </p:txBody>
      </p:sp>
      <p:sp>
        <p:nvSpPr>
          <p:cNvPr id="5" name="Text Placeholder 4"/>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6"/>
          <p:cNvSpPr>
            <a:spLocks noGrp="1"/>
          </p:cNvSpPr>
          <p:nvPr>
            <p:ph type="body" sz="quarter" idx="4294967295" hasCustomPrompt="1"/>
          </p:nvPr>
        </p:nvSpPr>
        <p:spPr>
          <a:xfrm>
            <a:off x="2634685" y="5609882"/>
            <a:ext cx="6922631" cy="669027"/>
          </a:xfrm>
          <a:prstGeom prst="rect">
            <a:avLst/>
          </a:prstGeom>
          <a:solidFill>
            <a:schemeClr val="accent4"/>
          </a:solidFill>
          <a:ln w="9525" cap="flat" cmpd="sng" algn="ctr">
            <a:noFill/>
            <a:prstDash val="solid"/>
            <a:round/>
            <a:headEnd type="none" w="med" len="med"/>
            <a:tailEnd type="none" w="med" len="med"/>
          </a:ln>
          <a:effectLst/>
        </p:spPr>
        <p:txBody>
          <a:bodyPr vert="horz" wrap="square" lIns="108000" tIns="91440" rIns="108000" bIns="91440" numCol="1" rtlCol="0" anchor="ctr" anchorCtr="0" compatLnSpc="1">
            <a:prstTxWarp prst="textNoShape">
              <a:avLst/>
            </a:prstTxWarp>
            <a:noAutofit/>
          </a:bodyPr>
          <a:lstStyle>
            <a:lvl1pPr algn="ctr">
              <a:defRPr kumimoji="0" lang="en-US" i="0" u="none" strike="noStrike" kern="1200" cap="none" normalizeH="0" baseline="0" smtClean="0">
                <a:solidFill>
                  <a:schemeClr val="bg1"/>
                </a:solidFill>
                <a:effectLst/>
              </a:defRPr>
            </a:lvl1pPr>
            <a:lvl2pPr>
              <a:defRPr lang="en-US" sz="1400" kern="1200" smtClean="0">
                <a:ea typeface="+mn-ea"/>
              </a:defRPr>
            </a:lvl2pPr>
            <a:lvl3pPr>
              <a:defRPr lang="en-US" sz="1400" kern="1200" smtClean="0">
                <a:ea typeface="+mn-ea"/>
              </a:defRPr>
            </a:lvl3pPr>
            <a:lvl4pPr>
              <a:defRPr lang="en-US" sz="1400" kern="1200" smtClean="0">
                <a:ea typeface="+mn-ea"/>
              </a:defRPr>
            </a:lvl4pPr>
            <a:lvl5pPr>
              <a:defRPr lang="en-GB" sz="1400" kern="1200">
                <a:ea typeface="+mn-ea"/>
              </a:defRPr>
            </a:lvl5pPr>
          </a:lstStyle>
          <a:p>
            <a:pPr marL="0" marR="0" lvl="0" indent="0" algn="ctr" latinLnBrk="0"/>
            <a:r>
              <a:rPr lang="en-US"/>
              <a:t>Click to edit text. Use this ‘takeaway box’ to </a:t>
            </a:r>
            <a:r>
              <a:rPr lang="en-US" err="1"/>
              <a:t>summarise</a:t>
            </a:r>
            <a:r>
              <a:rPr lang="en-US"/>
              <a:t> the key message of the slide</a:t>
            </a:r>
            <a:endParaRPr lang="en-GB"/>
          </a:p>
        </p:txBody>
      </p:sp>
      <p:sp>
        <p:nvSpPr>
          <p:cNvPr id="4"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600" b="0" kern="0" dirty="0" smtClean="0">
                <a:solidFill>
                  <a:schemeClr val="tx2"/>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2282130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alue chai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15" name="Text Placeholder 2"/>
          <p:cNvSpPr>
            <a:spLocks noGrp="1"/>
          </p:cNvSpPr>
          <p:nvPr>
            <p:ph type="body" idx="1"/>
          </p:nvPr>
        </p:nvSpPr>
        <p:spPr>
          <a:xfrm>
            <a:off x="579966" y="1568495"/>
            <a:ext cx="3756193" cy="529246"/>
          </a:xfrm>
          <a:prstGeom prst="homePlate">
            <a:avLst>
              <a:gd name="adj" fmla="val 37104"/>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3"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4" name="Text Placeholder 2"/>
          <p:cNvSpPr>
            <a:spLocks noGrp="1"/>
          </p:cNvSpPr>
          <p:nvPr>
            <p:ph type="body" idx="21"/>
          </p:nvPr>
        </p:nvSpPr>
        <p:spPr>
          <a:xfrm>
            <a:off x="7758082"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9"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376099398"/>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Value chai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15" name="Text Placeholder 2"/>
          <p:cNvSpPr>
            <a:spLocks noGrp="1"/>
          </p:cNvSpPr>
          <p:nvPr>
            <p:ph type="body" idx="1"/>
          </p:nvPr>
        </p:nvSpPr>
        <p:spPr>
          <a:xfrm>
            <a:off x="579966" y="1568495"/>
            <a:ext cx="3756193" cy="529246"/>
          </a:xfrm>
          <a:prstGeom prst="homePlate">
            <a:avLst>
              <a:gd name="adj" fmla="val 37104"/>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3"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4" name="Text Placeholder 2"/>
          <p:cNvSpPr>
            <a:spLocks noGrp="1"/>
          </p:cNvSpPr>
          <p:nvPr>
            <p:ph type="body" idx="21"/>
          </p:nvPr>
        </p:nvSpPr>
        <p:spPr>
          <a:xfrm>
            <a:off x="7758082"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Tree>
    <p:extLst>
      <p:ext uri="{BB962C8B-B14F-4D97-AF65-F5344CB8AC3E}">
        <p14:creationId xmlns:p14="http://schemas.microsoft.com/office/powerpoint/2010/main" val="1762505606"/>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21" name="Text Placeholder 20"/>
          <p:cNvSpPr>
            <a:spLocks noGrp="1"/>
          </p:cNvSpPr>
          <p:nvPr>
            <p:ph type="body" sz="quarter" idx="10" hasCustomPrompt="1"/>
          </p:nvPr>
        </p:nvSpPr>
        <p:spPr>
          <a:xfrm>
            <a:off x="6603540" y="2286001"/>
            <a:ext cx="4766464"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5" name="Text Placeholder 2"/>
          <p:cNvSpPr>
            <a:spLocks noGrp="1"/>
          </p:cNvSpPr>
          <p:nvPr>
            <p:ph type="body" idx="1" hasCustomPrompt="1"/>
          </p:nvPr>
        </p:nvSpPr>
        <p:spPr>
          <a:xfrm>
            <a:off x="579965" y="1568496"/>
            <a:ext cx="4873849"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tIns="91440" bIns="91440" rtlCol="0" anchor="b" anchorCtr="0">
            <a:noAutofit/>
          </a:bodyPr>
          <a:lstStyle>
            <a:lvl1pPr algn="ctr">
              <a:defRPr lang="en-US" kern="1200" dirty="0" smtClean="0">
                <a:solidFill>
                  <a:srgbClr val="000000"/>
                </a:solidFill>
              </a:defRPr>
            </a:lvl1pPr>
          </a:lstStyle>
          <a:p>
            <a:pPr lvl="0" algn="ctr"/>
            <a:r>
              <a:rPr lang="en-US"/>
              <a:t>Click to edit Box 1</a:t>
            </a:r>
          </a:p>
        </p:txBody>
      </p:sp>
      <p:sp>
        <p:nvSpPr>
          <p:cNvPr id="12" name="Text Placeholder 20"/>
          <p:cNvSpPr>
            <a:spLocks noGrp="1"/>
          </p:cNvSpPr>
          <p:nvPr>
            <p:ph type="body" sz="quarter" idx="14" hasCustomPrompt="1"/>
          </p:nvPr>
        </p:nvSpPr>
        <p:spPr>
          <a:xfrm>
            <a:off x="579968" y="2286001"/>
            <a:ext cx="4873846"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8" name="Text Placeholder 2"/>
          <p:cNvSpPr>
            <a:spLocks noGrp="1"/>
          </p:cNvSpPr>
          <p:nvPr>
            <p:ph type="body" idx="15" hasCustomPrompt="1"/>
          </p:nvPr>
        </p:nvSpPr>
        <p:spPr>
          <a:xfrm>
            <a:off x="6603540" y="1568496"/>
            <a:ext cx="4766464"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vert="horz" wrap="square" lIns="0" tIns="91440" rIns="0" bIns="91440" numCol="1" rtlCol="0" anchor="b" anchorCtr="0" compatLnSpc="1">
            <a:prstTxWarp prst="textNoShape">
              <a:avLst/>
            </a:prstTxWarp>
            <a:noAutofit/>
          </a:bodyPr>
          <a:lstStyle>
            <a:lvl1pPr algn="ctr">
              <a:defRPr lang="en-US" kern="1200" dirty="0" smtClean="0">
                <a:solidFill>
                  <a:srgbClr val="000000"/>
                </a:solidFill>
              </a:defRPr>
            </a:lvl1pPr>
          </a:lstStyle>
          <a:p>
            <a:pPr lvl="0" algn="ctr"/>
            <a:r>
              <a:rPr lang="en-US"/>
              <a:t>Click to edit Box 2</a:t>
            </a:r>
          </a:p>
        </p:txBody>
      </p:sp>
    </p:spTree>
    <p:extLst>
      <p:ext uri="{BB962C8B-B14F-4D97-AF65-F5344CB8AC3E}">
        <p14:creationId xmlns:p14="http://schemas.microsoft.com/office/powerpoint/2010/main" val="4158634577"/>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Four boxes">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88066" name="think-cell Slide" r:id="rId4" imgW="360" imgH="360" progId="TCLayout.ActiveDocument.1">
                  <p:embed/>
                </p:oleObj>
              </mc:Choice>
              <mc:Fallback>
                <p:oleObj name="think-cell Slide" r:id="rId4" imgW="360" imgH="360" progId="TCLayout.ActiveDocument.1">
                  <p:embed/>
                  <p:pic>
                    <p:nvPicPr>
                      <p:cNvPr id="3" name="Object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6" name="Text Placeholder 10"/>
          <p:cNvSpPr>
            <a:spLocks noGrp="1"/>
          </p:cNvSpPr>
          <p:nvPr>
            <p:ph type="body" idx="1"/>
          </p:nvPr>
        </p:nvSpPr>
        <p:spPr>
          <a:xfrm>
            <a:off x="579966" y="1568495"/>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57" name="Text Placeholder 12"/>
          <p:cNvSpPr>
            <a:spLocks noGrp="1"/>
          </p:cNvSpPr>
          <p:nvPr>
            <p:ph type="body" sz="quarter" idx="14"/>
          </p:nvPr>
        </p:nvSpPr>
        <p:spPr>
          <a:xfrm>
            <a:off x="579967" y="2097741"/>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58"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61" name="Text Placeholder 10"/>
          <p:cNvSpPr>
            <a:spLocks noGrp="1"/>
          </p:cNvSpPr>
          <p:nvPr>
            <p:ph type="body" idx="15"/>
          </p:nvPr>
        </p:nvSpPr>
        <p:spPr>
          <a:xfrm>
            <a:off x="6389095" y="1568495"/>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2" name="Text Placeholder 12"/>
          <p:cNvSpPr>
            <a:spLocks noGrp="1"/>
          </p:cNvSpPr>
          <p:nvPr>
            <p:ph type="body" sz="quarter" idx="16"/>
          </p:nvPr>
        </p:nvSpPr>
        <p:spPr>
          <a:xfrm>
            <a:off x="6389096" y="2097741"/>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63" name="Text Placeholder 10"/>
          <p:cNvSpPr>
            <a:spLocks noGrp="1"/>
          </p:cNvSpPr>
          <p:nvPr>
            <p:ph type="body" idx="17"/>
          </p:nvPr>
        </p:nvSpPr>
        <p:spPr>
          <a:xfrm>
            <a:off x="579966" y="3962071"/>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4" name="Text Placeholder 12"/>
          <p:cNvSpPr>
            <a:spLocks noGrp="1"/>
          </p:cNvSpPr>
          <p:nvPr>
            <p:ph type="body" sz="quarter" idx="18"/>
          </p:nvPr>
        </p:nvSpPr>
        <p:spPr>
          <a:xfrm>
            <a:off x="579967" y="4491317"/>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65" name="Text Placeholder 10"/>
          <p:cNvSpPr>
            <a:spLocks noGrp="1"/>
          </p:cNvSpPr>
          <p:nvPr>
            <p:ph type="body" idx="19"/>
          </p:nvPr>
        </p:nvSpPr>
        <p:spPr>
          <a:xfrm>
            <a:off x="6389095" y="3962071"/>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6" name="Text Placeholder 12"/>
          <p:cNvSpPr>
            <a:spLocks noGrp="1"/>
          </p:cNvSpPr>
          <p:nvPr>
            <p:ph type="body" sz="quarter" idx="20"/>
          </p:nvPr>
        </p:nvSpPr>
        <p:spPr>
          <a:xfrm>
            <a:off x="6389096" y="4491317"/>
            <a:ext cx="4845543" cy="1614466"/>
          </a:xfrm>
          <a:solidFill>
            <a:schemeClr val="bg1">
              <a:lumMod val="95000"/>
            </a:schemeClr>
          </a:solidFill>
        </p:spPr>
        <p:txBody>
          <a:bodyPr lIns="72000" tIns="90000" rIns="72000" bIns="72000"/>
          <a:lstStyle>
            <a:lvl1pPr>
              <a:defRPr sz="1400"/>
            </a:lvl1pPr>
          </a:lstStyle>
          <a:p>
            <a:r>
              <a:rPr lang="en-GB"/>
              <a:t>Box</a:t>
            </a:r>
          </a:p>
        </p:txBody>
      </p:sp>
    </p:spTree>
    <p:extLst>
      <p:ext uri="{BB962C8B-B14F-4D97-AF65-F5344CB8AC3E}">
        <p14:creationId xmlns:p14="http://schemas.microsoft.com/office/powerpoint/2010/main" val="3433219373"/>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89090"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80293" y="2437796"/>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2</a:t>
            </a:r>
            <a:endParaRPr lang="en-GB"/>
          </a:p>
        </p:txBody>
      </p:sp>
      <p:sp>
        <p:nvSpPr>
          <p:cNvPr id="13" name="Text Placeholder 4"/>
          <p:cNvSpPr>
            <a:spLocks noGrp="1"/>
          </p:cNvSpPr>
          <p:nvPr>
            <p:ph type="body" sz="quarter" idx="11" hasCustomPrompt="1"/>
          </p:nvPr>
        </p:nvSpPr>
        <p:spPr>
          <a:xfrm>
            <a:off x="580293" y="3166599"/>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3</a:t>
            </a:r>
            <a:endParaRPr lang="en-GB"/>
          </a:p>
        </p:txBody>
      </p:sp>
      <p:sp>
        <p:nvSpPr>
          <p:cNvPr id="14" name="Text Placeholder 4"/>
          <p:cNvSpPr>
            <a:spLocks noGrp="1"/>
          </p:cNvSpPr>
          <p:nvPr>
            <p:ph type="body" sz="quarter" idx="12" hasCustomPrompt="1"/>
          </p:nvPr>
        </p:nvSpPr>
        <p:spPr>
          <a:xfrm>
            <a:off x="580293" y="3895401"/>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tx2"/>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This section</a:t>
            </a:r>
            <a:endParaRPr lang="en-GB"/>
          </a:p>
        </p:txBody>
      </p:sp>
      <p:sp>
        <p:nvSpPr>
          <p:cNvPr id="15" name="Text Placeholder 4"/>
          <p:cNvSpPr>
            <a:spLocks noGrp="1"/>
          </p:cNvSpPr>
          <p:nvPr>
            <p:ph type="body" sz="quarter" idx="13" hasCustomPrompt="1"/>
          </p:nvPr>
        </p:nvSpPr>
        <p:spPr>
          <a:xfrm>
            <a:off x="580293" y="462420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5</a:t>
            </a:r>
            <a:endParaRPr lang="en-GB"/>
          </a:p>
        </p:txBody>
      </p:sp>
      <p:sp>
        <p:nvSpPr>
          <p:cNvPr id="16" name="Text Placeholder 4"/>
          <p:cNvSpPr>
            <a:spLocks noGrp="1"/>
          </p:cNvSpPr>
          <p:nvPr>
            <p:ph type="body" sz="quarter" idx="14" hasCustomPrompt="1"/>
          </p:nvPr>
        </p:nvSpPr>
        <p:spPr>
          <a:xfrm>
            <a:off x="580293" y="170899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baseline="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1</a:t>
            </a:r>
            <a:endParaRPr lang="en-GB"/>
          </a:p>
        </p:txBody>
      </p:sp>
    </p:spTree>
    <p:extLst>
      <p:ext uri="{BB962C8B-B14F-4D97-AF65-F5344CB8AC3E}">
        <p14:creationId xmlns:p14="http://schemas.microsoft.com/office/powerpoint/2010/main" val="99179203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90114"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969231" cy="831850"/>
          </a:xfrm>
        </p:spPr>
        <p:txBody>
          <a:bodyPr anchor="t"/>
          <a:lstStyle>
            <a:lvl1pPr>
              <a:defRPr/>
            </a:lvl1pPr>
          </a:lstStyle>
          <a:p>
            <a:r>
              <a:rPr lang="en-US"/>
              <a:t>Slide title</a:t>
            </a:r>
            <a:endParaRPr lang="en-GB"/>
          </a:p>
        </p:txBody>
      </p:sp>
    </p:spTree>
    <p:extLst>
      <p:ext uri="{BB962C8B-B14F-4D97-AF65-F5344CB8AC3E}">
        <p14:creationId xmlns:p14="http://schemas.microsoft.com/office/powerpoint/2010/main" val="27635386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91138" name="think-cell Slide" r:id="rId4" imgW="360" imgH="360" progId="TCLayout.ActiveDocument.1">
                  <p:embed/>
                </p:oleObj>
              </mc:Choice>
              <mc:Fallback>
                <p:oleObj name="think-cell Slide" r:id="rId4" imgW="360" imgH="360" progId="TCLayout.ActiveDocument.1">
                  <p:embed/>
                  <p:pic>
                    <p:nvPicPr>
                      <p:cNvPr id="2" name="Object 1"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79040724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FCB08CE-B749-4A34-8E38-256DAB23FDA3}"/>
              </a:ext>
            </a:extLst>
          </p:cNvPr>
          <p:cNvSpPr txBox="1"/>
          <p:nvPr userDrawn="1"/>
        </p:nvSpPr>
        <p:spPr>
          <a:xfrm>
            <a:off x="291313" y="6372536"/>
            <a:ext cx="647362" cy="242374"/>
          </a:xfrm>
          <a:prstGeom prst="rect">
            <a:avLst/>
          </a:prstGeom>
          <a:noFill/>
        </p:spPr>
        <p:txBody>
          <a:bodyPr wrap="square" rtlCol="0">
            <a:spAutoFit/>
          </a:bodyPr>
          <a:lstStyle/>
          <a:p>
            <a:pPr algn="l"/>
            <a:fld id="{34F92BC6-D7C3-584B-87F2-0B845776A5AD}" type="slidenum">
              <a:rPr lang="en-US" sz="975"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975">
                <a:solidFill>
                  <a:schemeClr val="accent3">
                    <a:lumMod val="60000"/>
                    <a:lumOff val="40000"/>
                  </a:schemeClr>
                </a:solidFill>
                <a:latin typeface="Arial" panose="020B0604020202020204" pitchFamily="34" charset="0"/>
                <a:cs typeface="Arial" panose="020B0604020202020204" pitchFamily="34" charset="0"/>
              </a:rPr>
              <a:t> </a:t>
            </a:r>
            <a:r>
              <a:rPr lang="en-US" sz="975">
                <a:solidFill>
                  <a:schemeClr val="accent3"/>
                </a:solidFill>
                <a:latin typeface="Arial" panose="020B0604020202020204" pitchFamily="34" charset="0"/>
                <a:cs typeface="Arial" panose="020B0604020202020204" pitchFamily="34" charset="0"/>
              </a:rPr>
              <a:t>  </a:t>
            </a:r>
            <a:r>
              <a:rPr lang="en-US" sz="975">
                <a:solidFill>
                  <a:srgbClr val="005EB8"/>
                </a:solidFill>
                <a:latin typeface="Arial" panose="020B0604020202020204" pitchFamily="34" charset="0"/>
                <a:cs typeface="Arial" panose="020B0604020202020204" pitchFamily="34" charset="0"/>
              </a:rPr>
              <a:t>|</a:t>
            </a:r>
            <a:endParaRPr lang="en-US" sz="975">
              <a:solidFill>
                <a:schemeClr val="accent3"/>
              </a:solidFill>
              <a:latin typeface="Arial" panose="020B0604020202020204" pitchFamily="34" charset="0"/>
              <a:cs typeface="Arial" panose="020B0604020202020204" pitchFamily="34" charset="0"/>
            </a:endParaRPr>
          </a:p>
        </p:txBody>
      </p:sp>
      <p:sp>
        <p:nvSpPr>
          <p:cNvPr id="12" name="Title 10">
            <a:extLst>
              <a:ext uri="{FF2B5EF4-FFF2-40B4-BE49-F238E27FC236}">
                <a16:creationId xmlns:a16="http://schemas.microsoft.com/office/drawing/2014/main" id="{22B34758-9E88-47CF-97D6-6500D97D9E41}"/>
              </a:ext>
            </a:extLst>
          </p:cNvPr>
          <p:cNvSpPr>
            <a:spLocks noGrp="1"/>
          </p:cNvSpPr>
          <p:nvPr>
            <p:ph type="title"/>
          </p:nvPr>
        </p:nvSpPr>
        <p:spPr>
          <a:xfrm>
            <a:off x="781877" y="1037981"/>
            <a:ext cx="10641498" cy="611649"/>
          </a:xfrm>
          <a:prstGeom prst="rect">
            <a:avLst/>
          </a:prstGeom>
        </p:spPr>
        <p:txBody>
          <a:bodyPr/>
          <a:lstStyle>
            <a:lvl1pPr>
              <a:defRPr sz="2925"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275">
              <a:solidFill>
                <a:srgbClr val="005EB8"/>
              </a:solidFill>
              <a:latin typeface="Arial" charset="0"/>
              <a:ea typeface="Arial" charset="0"/>
              <a:cs typeface="Arial" charset="0"/>
            </a:endParaRPr>
          </a:p>
        </p:txBody>
      </p:sp>
      <p:sp>
        <p:nvSpPr>
          <p:cNvPr id="13" name="Content Placeholder 9">
            <a:extLst>
              <a:ext uri="{FF2B5EF4-FFF2-40B4-BE49-F238E27FC236}">
                <a16:creationId xmlns:a16="http://schemas.microsoft.com/office/drawing/2014/main" id="{34C2919C-3AD4-436F-A0CC-4F48C43AA521}"/>
              </a:ext>
            </a:extLst>
          </p:cNvPr>
          <p:cNvSpPr>
            <a:spLocks noGrp="1"/>
          </p:cNvSpPr>
          <p:nvPr>
            <p:ph sz="quarter" idx="10"/>
          </p:nvPr>
        </p:nvSpPr>
        <p:spPr>
          <a:xfrm>
            <a:off x="781879" y="1833143"/>
            <a:ext cx="10641498" cy="2244128"/>
          </a:xfrm>
          <a:prstGeom prst="rect">
            <a:avLst/>
          </a:prstGeom>
        </p:spPr>
        <p:txBody>
          <a:bodyPr/>
          <a:lstStyle>
            <a:lvl1pPr>
              <a:defRPr sz="1138">
                <a:latin typeface="Arial" panose="020B0604020202020204" pitchFamily="34" charset="0"/>
                <a:cs typeface="Arial" panose="020B0604020202020204" pitchFamily="34" charset="0"/>
              </a:defRPr>
            </a:lvl1pPr>
            <a:lvl2pPr>
              <a:defRPr sz="1138">
                <a:latin typeface="Arial" panose="020B0604020202020204" pitchFamily="34" charset="0"/>
                <a:cs typeface="Arial" panose="020B0604020202020204" pitchFamily="34" charset="0"/>
              </a:defRPr>
            </a:lvl2pPr>
            <a:lvl3pPr>
              <a:defRPr sz="1138">
                <a:latin typeface="Arial" panose="020B0604020202020204" pitchFamily="34" charset="0"/>
                <a:cs typeface="Arial" panose="020B0604020202020204" pitchFamily="34" charset="0"/>
              </a:defRPr>
            </a:lvl3pPr>
            <a:lvl4pPr>
              <a:defRPr sz="1138">
                <a:latin typeface="Arial" panose="020B0604020202020204" pitchFamily="34" charset="0"/>
                <a:cs typeface="Arial" panose="020B0604020202020204" pitchFamily="34" charset="0"/>
              </a:defRPr>
            </a:lvl4pPr>
            <a:lvl5pPr>
              <a:defRPr sz="1138">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Footer Placeholder 2">
            <a:extLst>
              <a:ext uri="{FF2B5EF4-FFF2-40B4-BE49-F238E27FC236}">
                <a16:creationId xmlns:a16="http://schemas.microsoft.com/office/drawing/2014/main" id="{5AB091A9-979F-438D-A004-40CFB3EAC3A7}"/>
              </a:ext>
            </a:extLst>
          </p:cNvPr>
          <p:cNvSpPr>
            <a:spLocks noGrp="1"/>
          </p:cNvSpPr>
          <p:nvPr>
            <p:ph type="ftr" sz="quarter" idx="3"/>
          </p:nvPr>
        </p:nvSpPr>
        <p:spPr>
          <a:xfrm>
            <a:off x="690676" y="6333441"/>
            <a:ext cx="5723164" cy="365125"/>
          </a:xfrm>
          <a:prstGeom prst="rect">
            <a:avLst/>
          </a:prstGeom>
        </p:spPr>
        <p:txBody>
          <a:bodyPr vert="horz" lIns="91440" tIns="45720" rIns="91440" bIns="45720" rtlCol="0" anchor="ctr"/>
          <a:lstStyle>
            <a:lvl1pPr algn="l">
              <a:defRPr sz="975" b="0">
                <a:solidFill>
                  <a:schemeClr val="accent3">
                    <a:lumMod val="60000"/>
                    <a:lumOff val="40000"/>
                  </a:schemeClr>
                </a:solidFill>
                <a:latin typeface="Arial" charset="0"/>
                <a:ea typeface="Arial" charset="0"/>
                <a:cs typeface="Arial" charset="0"/>
              </a:defRPr>
            </a:lvl1pPr>
          </a:lstStyle>
          <a:p>
            <a:r>
              <a:rPr lang="en-US"/>
              <a:t>Presentation title</a:t>
            </a:r>
          </a:p>
        </p:txBody>
      </p:sp>
    </p:spTree>
    <p:extLst>
      <p:ext uri="{BB962C8B-B14F-4D97-AF65-F5344CB8AC3E}">
        <p14:creationId xmlns:p14="http://schemas.microsoft.com/office/powerpoint/2010/main" val="486984902"/>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10" name="Content Placeholder 9"/>
          <p:cNvSpPr>
            <a:spLocks noGrp="1"/>
          </p:cNvSpPr>
          <p:nvPr>
            <p:ph sz="quarter" idx="10"/>
          </p:nvPr>
        </p:nvSpPr>
        <p:spPr>
          <a:xfrm>
            <a:off x="620240" y="1649628"/>
            <a:ext cx="10316898" cy="2244128"/>
          </a:xfrm>
          <a:prstGeom prst="rect">
            <a:avLst/>
          </a:prstGeom>
        </p:spPr>
        <p:txBody>
          <a:bodyPr/>
          <a:lstStyle>
            <a:lvl1pPr>
              <a:defRPr sz="1400">
                <a:latin typeface="Arial" panose="020B0604020202020204" pitchFamily="34" charset="0"/>
                <a:cs typeface="Arial" panose="020B0604020202020204" pitchFamily="34" charset="0"/>
              </a:defRPr>
            </a:lvl1pPr>
            <a:lvl2pPr>
              <a:defRPr sz="14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itle 10"/>
          <p:cNvSpPr>
            <a:spLocks noGrp="1"/>
          </p:cNvSpPr>
          <p:nvPr>
            <p:ph type="title"/>
          </p:nvPr>
        </p:nvSpPr>
        <p:spPr>
          <a:xfrm>
            <a:off x="614921" y="278156"/>
            <a:ext cx="8756074" cy="611649"/>
          </a:xfrm>
          <a:prstGeom prst="rect">
            <a:avLst/>
          </a:prstGeom>
        </p:spPr>
        <p:txBody>
          <a:bodyPr/>
          <a:lstStyle>
            <a:lvl1pPr>
              <a:defRPr sz="3600"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800">
              <a:solidFill>
                <a:srgbClr val="005EB8"/>
              </a:solidFill>
              <a:latin typeface="Arial" charset="0"/>
              <a:ea typeface="Arial" charset="0"/>
              <a:cs typeface="Arial" charset="0"/>
            </a:endParaRPr>
          </a:p>
        </p:txBody>
      </p:sp>
      <p:sp>
        <p:nvSpPr>
          <p:cNvPr id="8" name="TextBox 7"/>
          <p:cNvSpPr txBox="1"/>
          <p:nvPr userDrawn="1"/>
        </p:nvSpPr>
        <p:spPr>
          <a:xfrm>
            <a:off x="388419" y="6372538"/>
            <a:ext cx="863150" cy="276999"/>
          </a:xfrm>
          <a:prstGeom prst="rect">
            <a:avLst/>
          </a:prstGeom>
          <a:noFill/>
        </p:spPr>
        <p:txBody>
          <a:bodyPr wrap="square" rtlCol="0">
            <a:spAutoFit/>
          </a:bodyPr>
          <a:lstStyle/>
          <a:p>
            <a:pPr algn="l"/>
            <a:fld id="{34F92BC6-D7C3-584B-87F2-0B845776A5AD}" type="slidenum">
              <a:rPr lang="en-US" sz="12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1200">
                <a:solidFill>
                  <a:schemeClr val="accent3">
                    <a:lumMod val="60000"/>
                    <a:lumOff val="40000"/>
                  </a:schemeClr>
                </a:solidFill>
                <a:latin typeface="Arial" panose="020B0604020202020204" pitchFamily="34" charset="0"/>
                <a:cs typeface="Arial" panose="020B0604020202020204" pitchFamily="34" charset="0"/>
              </a:rPr>
              <a:t> </a:t>
            </a:r>
            <a:r>
              <a:rPr lang="en-US" sz="1200">
                <a:solidFill>
                  <a:schemeClr val="accent3"/>
                </a:solidFill>
                <a:latin typeface="Arial" panose="020B0604020202020204" pitchFamily="34" charset="0"/>
                <a:cs typeface="Arial" panose="020B0604020202020204" pitchFamily="34" charset="0"/>
              </a:rPr>
              <a:t>  </a:t>
            </a:r>
            <a:r>
              <a:rPr lang="en-US" sz="1200">
                <a:solidFill>
                  <a:srgbClr val="005EB8"/>
                </a:solidFill>
                <a:latin typeface="Arial" panose="020B0604020202020204" pitchFamily="34" charset="0"/>
                <a:cs typeface="Arial" panose="020B0604020202020204" pitchFamily="34" charset="0"/>
              </a:rPr>
              <a:t>|</a:t>
            </a:r>
            <a:endParaRPr lang="en-US" sz="1200">
              <a:solidFill>
                <a:schemeClr val="accent3"/>
              </a:solidFill>
              <a:latin typeface="Arial" panose="020B0604020202020204" pitchFamily="34" charset="0"/>
              <a:cs typeface="Arial" panose="020B0604020202020204" pitchFamily="34" charset="0"/>
            </a:endParaRPr>
          </a:p>
        </p:txBody>
      </p:sp>
      <p:sp>
        <p:nvSpPr>
          <p:cNvPr id="9" name="Footer Placeholder 2"/>
          <p:cNvSpPr>
            <a:spLocks noGrp="1"/>
          </p:cNvSpPr>
          <p:nvPr>
            <p:ph type="ftr" sz="quarter" idx="3"/>
          </p:nvPr>
        </p:nvSpPr>
        <p:spPr>
          <a:xfrm>
            <a:off x="920901" y="6333441"/>
            <a:ext cx="7630885" cy="365125"/>
          </a:xfrm>
          <a:prstGeom prst="rect">
            <a:avLst/>
          </a:prstGeom>
        </p:spPr>
        <p:txBody>
          <a:bodyPr vert="horz" lIns="91440" tIns="45720" rIns="91440" bIns="45720" rtlCol="0" anchor="ctr"/>
          <a:lstStyle>
            <a:lvl1pPr algn="l">
              <a:defRPr sz="1200" b="0">
                <a:solidFill>
                  <a:schemeClr val="accent3">
                    <a:lumMod val="60000"/>
                    <a:lumOff val="40000"/>
                  </a:schemeClr>
                </a:solidFill>
                <a:latin typeface="Arial" charset="0"/>
                <a:ea typeface="Arial" charset="0"/>
                <a:cs typeface="Arial" charset="0"/>
              </a:defRPr>
            </a:lvl1pPr>
          </a:lstStyle>
          <a:p>
            <a:r>
              <a:rPr lang="en-US"/>
              <a:t>Interim NZ report outline</a:t>
            </a:r>
          </a:p>
        </p:txBody>
      </p:sp>
    </p:spTree>
    <p:extLst>
      <p:ext uri="{BB962C8B-B14F-4D97-AF65-F5344CB8AC3E}">
        <p14:creationId xmlns:p14="http://schemas.microsoft.com/office/powerpoint/2010/main" val="3856694033"/>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2162" name="think-cell Slide" r:id="rId5" imgW="415" imgH="416" progId="TCLayout.ActiveDocument.1">
                  <p:embed/>
                </p:oleObj>
              </mc:Choice>
              <mc:Fallback>
                <p:oleObj name="think-cell Slide" r:id="rId5" imgW="415" imgH="416" progId="TCLayout.ActiveDocument.1">
                  <p:embed/>
                  <p:pic>
                    <p:nvPicPr>
                      <p:cNvPr id="3" name="Object 2"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p:cNvSpPr/>
          <p:nvPr userDrawn="1">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endParaRPr lang="en-US" sz="36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itle 9"/>
          <p:cNvSpPr>
            <a:spLocks noGrp="1"/>
          </p:cNvSpPr>
          <p:nvPr>
            <p:ph type="title" hasCustomPrompt="1"/>
          </p:nvPr>
        </p:nvSpPr>
        <p:spPr>
          <a:xfrm>
            <a:off x="599385" y="4834770"/>
            <a:ext cx="10515600" cy="689541"/>
          </a:xfrm>
          <a:prstGeom prst="rect">
            <a:avLst/>
          </a:prstGeom>
        </p:spPr>
        <p:txBody>
          <a:bodyPr/>
          <a:lstStyle>
            <a:lvl1pPr>
              <a:defRPr sz="3600" baseline="0">
                <a:solidFill>
                  <a:srgbClr val="005EB8"/>
                </a:solidFill>
                <a:latin typeface="Arial" panose="020B0604020202020204" pitchFamily="34" charset="0"/>
                <a:cs typeface="Arial" panose="020B0604020202020204" pitchFamily="34" charset="0"/>
              </a:defRPr>
            </a:lvl1pPr>
          </a:lstStyle>
          <a:p>
            <a:r>
              <a:rPr lang="en-US"/>
              <a:t>Presentation title</a:t>
            </a:r>
          </a:p>
        </p:txBody>
      </p:sp>
      <p:sp>
        <p:nvSpPr>
          <p:cNvPr id="10" name="TextBox 9"/>
          <p:cNvSpPr txBox="1"/>
          <p:nvPr userDrawn="1"/>
        </p:nvSpPr>
        <p:spPr>
          <a:xfrm>
            <a:off x="388419" y="6372537"/>
            <a:ext cx="863149" cy="276999"/>
          </a:xfrm>
          <a:prstGeom prst="rect">
            <a:avLst/>
          </a:prstGeom>
          <a:noFill/>
        </p:spPr>
        <p:txBody>
          <a:bodyPr wrap="square" rtlCol="0">
            <a:spAutoFit/>
          </a:bodyPr>
          <a:lstStyle/>
          <a:p>
            <a:pPr algn="l"/>
            <a:fld id="{34F92BC6-D7C3-584B-87F2-0B845776A5AD}" type="slidenum">
              <a:rPr lang="en-US" sz="12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1200">
                <a:solidFill>
                  <a:schemeClr val="accent3">
                    <a:lumMod val="60000"/>
                    <a:lumOff val="40000"/>
                  </a:schemeClr>
                </a:solidFill>
                <a:latin typeface="Arial" panose="020B0604020202020204" pitchFamily="34" charset="0"/>
                <a:cs typeface="Arial" panose="020B0604020202020204" pitchFamily="34" charset="0"/>
              </a:rPr>
              <a:t> </a:t>
            </a:r>
            <a:r>
              <a:rPr lang="en-US" sz="1200">
                <a:solidFill>
                  <a:schemeClr val="accent3"/>
                </a:solidFill>
                <a:latin typeface="Arial" panose="020B0604020202020204" pitchFamily="34" charset="0"/>
                <a:cs typeface="Arial" panose="020B0604020202020204" pitchFamily="34" charset="0"/>
              </a:rPr>
              <a:t>  </a:t>
            </a:r>
            <a:r>
              <a:rPr lang="en-US" sz="1200">
                <a:solidFill>
                  <a:srgbClr val="005EB8"/>
                </a:solidFill>
                <a:latin typeface="Arial" panose="020B0604020202020204" pitchFamily="34" charset="0"/>
                <a:cs typeface="Arial" panose="020B0604020202020204" pitchFamily="34" charset="0"/>
              </a:rPr>
              <a:t>|</a:t>
            </a:r>
            <a:endParaRPr lang="en-US" sz="1200">
              <a:solidFill>
                <a:schemeClr val="accent3"/>
              </a:solidFill>
              <a:latin typeface="Arial" panose="020B0604020202020204" pitchFamily="34" charset="0"/>
              <a:cs typeface="Arial" panose="020B0604020202020204" pitchFamily="34" charset="0"/>
            </a:endParaRPr>
          </a:p>
        </p:txBody>
      </p:sp>
      <p:pic>
        <p:nvPicPr>
          <p:cNvPr id="12" name="Content Placeholder 16">
            <a:extLst>
              <a:ext uri="{FF2B5EF4-FFF2-40B4-BE49-F238E27FC236}">
                <a16:creationId xmlns:a16="http://schemas.microsoft.com/office/drawing/2014/main" id="{5FDDE1C8-218E-4901-92BB-E0ADB27DCE4B}"/>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176" y="5793691"/>
            <a:ext cx="12192000" cy="309465"/>
          </a:xfrm>
          <a:prstGeom prst="rect">
            <a:avLst/>
          </a:prstGeom>
        </p:spPr>
      </p:pic>
      <p:sp>
        <p:nvSpPr>
          <p:cNvPr id="4" name="Rectangle 3"/>
          <p:cNvSpPr/>
          <p:nvPr userDrawn="1"/>
        </p:nvSpPr>
        <p:spPr>
          <a:xfrm>
            <a:off x="-291265" y="5611845"/>
            <a:ext cx="13220366" cy="67315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p:cNvSpPr txBox="1"/>
          <p:nvPr userDrawn="1"/>
        </p:nvSpPr>
        <p:spPr>
          <a:xfrm>
            <a:off x="4760538" y="96253"/>
            <a:ext cx="2670924" cy="246221"/>
          </a:xfrm>
          <a:prstGeom prst="rect">
            <a:avLst/>
          </a:prstGeom>
          <a:noFill/>
        </p:spPr>
        <p:txBody>
          <a:bodyPr wrap="none" rtlCol="0">
            <a:spAutoFit/>
          </a:bodyPr>
          <a:lstStyle/>
          <a:p>
            <a:r>
              <a:rPr lang="en-GB" sz="1000" b="1">
                <a:solidFill>
                  <a:srgbClr val="FF0000"/>
                </a:solidFill>
                <a:latin typeface="Arial" panose="020B0604020202020204" pitchFamily="34" charset="0"/>
                <a:cs typeface="Arial" panose="020B0604020202020204" pitchFamily="34" charset="0"/>
              </a:rPr>
              <a:t>[CONFIDENTIAL</a:t>
            </a:r>
            <a:r>
              <a:rPr lang="en-GB" sz="1000" b="1" baseline="0">
                <a:solidFill>
                  <a:srgbClr val="FF0000"/>
                </a:solidFill>
                <a:latin typeface="Arial" panose="020B0604020202020204" pitchFamily="34" charset="0"/>
                <a:cs typeface="Arial" panose="020B0604020202020204" pitchFamily="34" charset="0"/>
              </a:rPr>
              <a:t> – DO NOT DISTRIBUTE]</a:t>
            </a:r>
            <a:endParaRPr lang="en-GB" sz="10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55748984"/>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EF97DD-9D8B-4D53-B1F5-2C8F691D2E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a:extLst>
              <a:ext uri="{FF2B5EF4-FFF2-40B4-BE49-F238E27FC236}">
                <a16:creationId xmlns:a16="http://schemas.microsoft.com/office/drawing/2014/main" id="{66475151-B9DE-4723-BD8B-DD6DC409EC9D}"/>
              </a:ext>
            </a:extLst>
          </p:cNvPr>
          <p:cNvSpPr>
            <a:spLocks noGrp="1"/>
          </p:cNvSpPr>
          <p:nvPr>
            <p:ph type="title"/>
          </p:nvPr>
        </p:nvSpPr>
        <p:spPr/>
        <p:txBody>
          <a:bodyPr anchor="ctr" anchorCtr="0"/>
          <a:lstStyle>
            <a:lvl1pPr>
              <a:defRPr sz="2800"/>
            </a:lvl1pPr>
          </a:lstStyle>
          <a:p>
            <a:r>
              <a:rPr lang="en-US"/>
              <a:t>Click to edit Master title style</a:t>
            </a:r>
            <a:endParaRPr lang="en-GB"/>
          </a:p>
        </p:txBody>
      </p:sp>
    </p:spTree>
    <p:extLst>
      <p:ext uri="{BB962C8B-B14F-4D97-AF65-F5344CB8AC3E}">
        <p14:creationId xmlns:p14="http://schemas.microsoft.com/office/powerpoint/2010/main" val="16346536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Value chai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15" name="Text Placeholder 2"/>
          <p:cNvSpPr>
            <a:spLocks noGrp="1"/>
          </p:cNvSpPr>
          <p:nvPr>
            <p:ph type="body" idx="1"/>
          </p:nvPr>
        </p:nvSpPr>
        <p:spPr>
          <a:xfrm>
            <a:off x="579967" y="1568495"/>
            <a:ext cx="3503254" cy="529246"/>
          </a:xfrm>
          <a:prstGeom prst="homePlate">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4"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4" name="Text Placeholder 2"/>
          <p:cNvSpPr>
            <a:spLocks noGrp="1"/>
          </p:cNvSpPr>
          <p:nvPr>
            <p:ph type="body" idx="21"/>
          </p:nvPr>
        </p:nvSpPr>
        <p:spPr>
          <a:xfrm>
            <a:off x="7758083"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9"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4261927138"/>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cSld name="Title, Subhead &amp; Breadcrumb">
    <p:spTree>
      <p:nvGrpSpPr>
        <p:cNvPr id="1" name=""/>
        <p:cNvGrpSpPr/>
        <p:nvPr/>
      </p:nvGrpSpPr>
      <p:grpSpPr>
        <a:xfrm>
          <a:off x="0" y="0"/>
          <a:ext cx="0" cy="0"/>
          <a:chOff x="0" y="0"/>
          <a:chExt cx="0" cy="0"/>
        </a:xfrm>
      </p:grpSpPr>
      <p:sp>
        <p:nvSpPr>
          <p:cNvPr id="2" name="Title 1"/>
          <p:cNvSpPr>
            <a:spLocks noGrp="1"/>
          </p:cNvSpPr>
          <p:nvPr>
            <p:ph type="title"/>
          </p:nvPr>
        </p:nvSpPr>
        <p:spPr>
          <a:xfrm>
            <a:off x="914400" y="694944"/>
            <a:ext cx="10363200" cy="594360"/>
          </a:xfrm>
        </p:spPr>
        <p:txBody>
          <a:bodyPr vert="horz" lIns="0" tIns="45720" rIns="0" bIns="0" rtlCol="0" anchor="b" anchorCtr="0">
            <a:noAutofit/>
          </a:bodyPr>
          <a:lstStyle>
            <a:lvl1pPr>
              <a:defRPr lang="en-US" sz="3600" spc="-75" dirty="0">
                <a:latin typeface="+mj-lt"/>
              </a:defRPr>
            </a:lvl1pPr>
          </a:lstStyle>
          <a:p>
            <a:pPr lvl="0" defTabSz="685800">
              <a:lnSpc>
                <a:spcPct val="85000"/>
              </a:lnSpc>
            </a:pPr>
            <a:r>
              <a:rPr lang="en-US"/>
              <a:t>Click to edit Master title style</a:t>
            </a:r>
          </a:p>
        </p:txBody>
      </p:sp>
      <p:sp>
        <p:nvSpPr>
          <p:cNvPr id="4" name="Text Placeholder 8"/>
          <p:cNvSpPr>
            <a:spLocks noGrp="1"/>
          </p:cNvSpPr>
          <p:nvPr>
            <p:ph type="body" sz="quarter" idx="14"/>
          </p:nvPr>
        </p:nvSpPr>
        <p:spPr>
          <a:xfrm>
            <a:off x="914721" y="1353312"/>
            <a:ext cx="10362880" cy="475488"/>
          </a:xfrm>
        </p:spPr>
        <p:txBody>
          <a:bodyPr vert="horz" lIns="0" tIns="0" rIns="0" bIns="0" rtlCol="0">
            <a:noAutofit/>
          </a:bodyPr>
          <a:lstStyle>
            <a:lvl1pPr marL="0" indent="0">
              <a:buNone/>
              <a:defRPr lang="en-US" sz="1200"/>
            </a:lvl1pPr>
          </a:lstStyle>
          <a:p>
            <a:pPr marL="228600" lvl="0" indent="-228600">
              <a:lnSpc>
                <a:spcPct val="130000"/>
              </a:lnSpc>
            </a:pPr>
            <a:r>
              <a:rPr lang="en-US"/>
              <a:t>Edit Master text styles</a:t>
            </a:r>
          </a:p>
        </p:txBody>
      </p:sp>
      <p:sp>
        <p:nvSpPr>
          <p:cNvPr id="8" name="Text Placeholder 5"/>
          <p:cNvSpPr>
            <a:spLocks noGrp="1"/>
          </p:cNvSpPr>
          <p:nvPr>
            <p:ph type="body" sz="quarter" idx="15" hasCustomPrompt="1"/>
          </p:nvPr>
        </p:nvSpPr>
        <p:spPr>
          <a:xfrm>
            <a:off x="914971" y="466344"/>
            <a:ext cx="3355848" cy="203200"/>
          </a:xfrm>
        </p:spPr>
        <p:txBody>
          <a:bodyPr vert="horz" lIns="0" tIns="0" rIns="0" bIns="0" rtlCol="0">
            <a:noAutofit/>
          </a:bodyPr>
          <a:lstStyle>
            <a:lvl1pPr marL="0" indent="0">
              <a:buNone/>
              <a:defRPr lang="en-US" sz="900" b="1" kern="0" cap="all" spc="250" baseline="0" dirty="0">
                <a:solidFill>
                  <a:schemeClr val="accent5">
                    <a:lumMod val="60000"/>
                    <a:lumOff val="40000"/>
                  </a:schemeClr>
                </a:solidFill>
                <a:ea typeface="Nexa Black" charset="0"/>
                <a:cs typeface="Nexa Black" charset="0"/>
              </a:defRPr>
            </a:lvl1pPr>
          </a:lstStyle>
          <a:p>
            <a:pPr marL="228600" lvl="0" indent="-228600"/>
            <a:r>
              <a:rPr lang="en-US"/>
              <a:t>BREADCRUMBS</a:t>
            </a:r>
          </a:p>
        </p:txBody>
      </p:sp>
    </p:spTree>
    <p:extLst>
      <p:ext uri="{BB962C8B-B14F-4D97-AF65-F5344CB8AC3E}">
        <p14:creationId xmlns:p14="http://schemas.microsoft.com/office/powerpoint/2010/main" val="1632200100"/>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93186"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80292" y="163513"/>
            <a:ext cx="9829309" cy="831850"/>
          </a:xfrm>
          <a:prstGeom prst="rect">
            <a:avLst/>
          </a:prstGeom>
        </p:spPr>
        <p:txBody>
          <a:bodyPr anchor="t"/>
          <a:lstStyle>
            <a:lvl1pPr>
              <a:defRPr/>
            </a:lvl1pPr>
          </a:lstStyle>
          <a:p>
            <a:r>
              <a:rPr lang="en-US"/>
              <a:t>Slide title</a:t>
            </a:r>
            <a:endParaRPr lang="en-GB"/>
          </a:p>
        </p:txBody>
      </p:sp>
      <p:sp>
        <p:nvSpPr>
          <p:cNvPr id="4" name="Text Placeholder 3"/>
          <p:cNvSpPr>
            <a:spLocks noGrp="1"/>
          </p:cNvSpPr>
          <p:nvPr>
            <p:ph type="body" sz="quarter" idx="12" hasCustomPrompt="1"/>
          </p:nvPr>
        </p:nvSpPr>
        <p:spPr>
          <a:xfrm>
            <a:off x="580292" y="995363"/>
            <a:ext cx="9829309"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718924469"/>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EF97DD-9D8B-4D53-B1F5-2C8F691D2E3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1">
            <a:extLst>
              <a:ext uri="{FF2B5EF4-FFF2-40B4-BE49-F238E27FC236}">
                <a16:creationId xmlns:a16="http://schemas.microsoft.com/office/drawing/2014/main" id="{1A3DC418-7182-401F-879D-81B8F9111300}"/>
              </a:ext>
            </a:extLst>
          </p:cNvPr>
          <p:cNvSpPr>
            <a:spLocks noGrp="1"/>
          </p:cNvSpPr>
          <p:nvPr>
            <p:ph type="title" hasCustomPrompt="1"/>
          </p:nvPr>
        </p:nvSpPr>
        <p:spPr>
          <a:xfrm>
            <a:off x="579965" y="163513"/>
            <a:ext cx="9969231" cy="831850"/>
          </a:xfrm>
        </p:spPr>
        <p:txBody>
          <a:bodyPr anchor="t"/>
          <a:lstStyle>
            <a:lvl1pPr>
              <a:defRPr/>
            </a:lvl1pPr>
          </a:lstStyle>
          <a:p>
            <a:r>
              <a:rPr lang="en-US"/>
              <a:t>Slide title</a:t>
            </a:r>
            <a:endParaRPr lang="en-GB"/>
          </a:p>
        </p:txBody>
      </p:sp>
      <p:sp>
        <p:nvSpPr>
          <p:cNvPr id="5" name="Text Placeholder 3">
            <a:extLst>
              <a:ext uri="{FF2B5EF4-FFF2-40B4-BE49-F238E27FC236}">
                <a16:creationId xmlns:a16="http://schemas.microsoft.com/office/drawing/2014/main" id="{EA8FC609-DE58-49A3-8A26-AD19B1811C49}"/>
              </a:ext>
            </a:extLst>
          </p:cNvPr>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238954791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1" y="0"/>
          <a:ext cx="211666" cy="158750"/>
        </p:xfrm>
        <a:graphic>
          <a:graphicData uri="http://schemas.openxmlformats.org/presentationml/2006/ole">
            <mc:AlternateContent xmlns:mc="http://schemas.openxmlformats.org/markup-compatibility/2006">
              <mc:Choice xmlns:v="urn:schemas-microsoft-com:vml" Requires="v">
                <p:oleObj spid="_x0000_s95234"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211666"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itle 9"/>
          <p:cNvSpPr>
            <a:spLocks noGrp="1"/>
          </p:cNvSpPr>
          <p:nvPr>
            <p:ph type="title"/>
          </p:nvPr>
        </p:nvSpPr>
        <p:spPr>
          <a:xfrm>
            <a:off x="768355" y="1739902"/>
            <a:ext cx="10847915" cy="2160734"/>
          </a:xfrm>
          <a:prstGeom prst="rect">
            <a:avLst/>
          </a:prstGeom>
        </p:spPr>
        <p:txBody>
          <a:bodyPr/>
          <a:lstStyle>
            <a:lvl1pPr>
              <a:defRPr sz="3000"/>
            </a:lvl1pPr>
          </a:lstStyle>
          <a:p>
            <a:r>
              <a:rPr lang="en-US"/>
              <a:t>Click to edit Master title style</a:t>
            </a:r>
            <a:endParaRPr lang="en-GB"/>
          </a:p>
        </p:txBody>
      </p:sp>
      <p:sp>
        <p:nvSpPr>
          <p:cNvPr id="26" name="Text Placeholder 11"/>
          <p:cNvSpPr>
            <a:spLocks noGrp="1"/>
          </p:cNvSpPr>
          <p:nvPr>
            <p:ph type="body" sz="quarter" idx="10"/>
          </p:nvPr>
        </p:nvSpPr>
        <p:spPr>
          <a:xfrm>
            <a:off x="768355" y="4209053"/>
            <a:ext cx="10847915" cy="991523"/>
          </a:xfrm>
        </p:spPr>
        <p:txBody>
          <a:bodyPr/>
          <a:lstStyle>
            <a:lvl1pPr>
              <a:defRPr sz="2800" b="0">
                <a:solidFill>
                  <a:schemeClr val="accent5"/>
                </a:solidFill>
              </a:defRPr>
            </a:lvl1pPr>
          </a:lstStyle>
          <a:p>
            <a:pPr lvl="0"/>
            <a:r>
              <a:rPr lang="en-US"/>
              <a:t>Click to edit Master text styles</a:t>
            </a:r>
          </a:p>
        </p:txBody>
      </p:sp>
      <p:sp>
        <p:nvSpPr>
          <p:cNvPr id="27" name="Text Placeholder 14"/>
          <p:cNvSpPr>
            <a:spLocks noGrp="1"/>
          </p:cNvSpPr>
          <p:nvPr>
            <p:ph type="body" sz="quarter" idx="11" hasCustomPrompt="1"/>
          </p:nvPr>
        </p:nvSpPr>
        <p:spPr>
          <a:xfrm>
            <a:off x="768355" y="5244719"/>
            <a:ext cx="10847915" cy="361030"/>
          </a:xfrm>
        </p:spPr>
        <p:txBody>
          <a:bodyPr/>
          <a:lstStyle>
            <a:lvl1pPr>
              <a:defRPr b="0">
                <a:solidFill>
                  <a:schemeClr val="accent5"/>
                </a:solidFill>
              </a:defRPr>
            </a:lvl1pPr>
          </a:lstStyle>
          <a:p>
            <a:pPr lvl="0"/>
            <a:r>
              <a:rPr lang="en-US"/>
              <a:t>Date</a:t>
            </a:r>
            <a:endParaRPr lang="en-GB"/>
          </a:p>
        </p:txBody>
      </p:sp>
      <p:sp>
        <p:nvSpPr>
          <p:cNvPr id="13" name="Text Box 4">
            <a:extLst>
              <a:ext uri="{FF2B5EF4-FFF2-40B4-BE49-F238E27FC236}">
                <a16:creationId xmlns:a16="http://schemas.microsoft.com/office/drawing/2014/main" id="{A417D43C-71BF-4282-9311-FD671FD2CBBC}"/>
              </a:ext>
            </a:extLst>
          </p:cNvPr>
          <p:cNvSpPr txBox="1"/>
          <p:nvPr userDrawn="1"/>
        </p:nvSpPr>
        <p:spPr>
          <a:xfrm>
            <a:off x="3461991" y="5917796"/>
            <a:ext cx="4914314"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NHSEI England and NHSEI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62FB508E-9943-4F90-AC00-3404C60FC228}"/>
              </a:ext>
            </a:extLst>
          </p:cNvPr>
          <p:cNvPicPr>
            <a:picLocks noChangeAspect="1"/>
          </p:cNvPicPr>
          <p:nvPr userDrawn="1"/>
        </p:nvPicPr>
        <p:blipFill>
          <a:blip r:embed="rId5"/>
          <a:stretch>
            <a:fillRect/>
          </a:stretch>
        </p:blipFill>
        <p:spPr>
          <a:xfrm>
            <a:off x="1" y="6324196"/>
            <a:ext cx="12191999" cy="438478"/>
          </a:xfrm>
          <a:prstGeom prst="rect">
            <a:avLst/>
          </a:prstGeom>
        </p:spPr>
      </p:pic>
      <p:pic>
        <p:nvPicPr>
          <p:cNvPr id="9" name="Picture 8" descr="A picture containing clipart&#10;&#10;Description generated with very high confidence">
            <a:extLst>
              <a:ext uri="{FF2B5EF4-FFF2-40B4-BE49-F238E27FC236}">
                <a16:creationId xmlns:a16="http://schemas.microsoft.com/office/drawing/2014/main" id="{18E0D45E-0B97-4E29-8499-AB2B710EB4A3}"/>
              </a:ext>
            </a:extLst>
          </p:cNvPr>
          <p:cNvPicPr>
            <a:picLocks noChangeAspect="1"/>
          </p:cNvPicPr>
          <p:nvPr userDrawn="1"/>
        </p:nvPicPr>
        <p:blipFill>
          <a:blip r:embed="rId6"/>
          <a:stretch>
            <a:fillRect/>
          </a:stretch>
        </p:blipFill>
        <p:spPr>
          <a:xfrm>
            <a:off x="10535749" y="365910"/>
            <a:ext cx="1308943" cy="528611"/>
          </a:xfrm>
          <a:prstGeom prst="rect">
            <a:avLst/>
          </a:prstGeom>
        </p:spPr>
      </p:pic>
    </p:spTree>
    <p:extLst>
      <p:ext uri="{BB962C8B-B14F-4D97-AF65-F5344CB8AC3E}">
        <p14:creationId xmlns:p14="http://schemas.microsoft.com/office/powerpoint/2010/main" val="1534015661"/>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1_Value chain">
    <p:spTree>
      <p:nvGrpSpPr>
        <p:cNvPr id="1" name=""/>
        <p:cNvGrpSpPr/>
        <p:nvPr/>
      </p:nvGrpSpPr>
      <p:grpSpPr>
        <a:xfrm>
          <a:off x="0" y="0"/>
          <a:ext cx="0" cy="0"/>
          <a:chOff x="0" y="0"/>
          <a:chExt cx="0" cy="0"/>
        </a:xfrm>
      </p:grpSpPr>
      <p:sp>
        <p:nvSpPr>
          <p:cNvPr id="15" name="Text Placeholder 2"/>
          <p:cNvSpPr>
            <a:spLocks noGrp="1"/>
          </p:cNvSpPr>
          <p:nvPr>
            <p:ph type="body" idx="1"/>
          </p:nvPr>
        </p:nvSpPr>
        <p:spPr>
          <a:xfrm>
            <a:off x="579967" y="1568495"/>
            <a:ext cx="3503254" cy="529246"/>
          </a:xfrm>
          <a:prstGeom prst="homePlate">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4"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4" name="Text Placeholder 2"/>
          <p:cNvSpPr>
            <a:spLocks noGrp="1"/>
          </p:cNvSpPr>
          <p:nvPr>
            <p:ph type="body" idx="21"/>
          </p:nvPr>
        </p:nvSpPr>
        <p:spPr>
          <a:xfrm>
            <a:off x="7758083"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1" name="Title 1">
            <a:extLst>
              <a:ext uri="{FF2B5EF4-FFF2-40B4-BE49-F238E27FC236}">
                <a16:creationId xmlns:a16="http://schemas.microsoft.com/office/drawing/2014/main" id="{D1E3262A-6B7C-423D-9BEF-896A05B0BB5B}"/>
              </a:ext>
            </a:extLst>
          </p:cNvPr>
          <p:cNvSpPr>
            <a:spLocks noGrp="1"/>
          </p:cNvSpPr>
          <p:nvPr>
            <p:ph type="title" hasCustomPrompt="1"/>
          </p:nvPr>
        </p:nvSpPr>
        <p:spPr>
          <a:xfrm>
            <a:off x="579965" y="163513"/>
            <a:ext cx="9829309" cy="831850"/>
          </a:xfrm>
          <a:prstGeom prst="rect">
            <a:avLst/>
          </a:prstGeom>
        </p:spPr>
        <p:txBody>
          <a:bodyPr anchor="t"/>
          <a:lstStyle>
            <a:lvl1pPr>
              <a:defRPr/>
            </a:lvl1pPr>
          </a:lstStyle>
          <a:p>
            <a:r>
              <a:rPr lang="en-US"/>
              <a:t>Slide title</a:t>
            </a:r>
            <a:endParaRPr lang="en-GB"/>
          </a:p>
        </p:txBody>
      </p:sp>
      <p:sp>
        <p:nvSpPr>
          <p:cNvPr id="13" name="Text Placeholder 3">
            <a:extLst>
              <a:ext uri="{FF2B5EF4-FFF2-40B4-BE49-F238E27FC236}">
                <a16:creationId xmlns:a16="http://schemas.microsoft.com/office/drawing/2014/main" id="{07064873-8A8A-478A-AEB9-D58C95672633}"/>
              </a:ext>
            </a:extLst>
          </p:cNvPr>
          <p:cNvSpPr>
            <a:spLocks noGrp="1"/>
          </p:cNvSpPr>
          <p:nvPr>
            <p:ph type="body" sz="quarter" idx="12" hasCustomPrompt="1"/>
          </p:nvPr>
        </p:nvSpPr>
        <p:spPr>
          <a:xfrm>
            <a:off x="580292" y="995363"/>
            <a:ext cx="9829309"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1103733172"/>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96258"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829309" cy="831850"/>
          </a:xfrm>
          <a:prstGeom prst="rect">
            <a:avLst/>
          </a:prstGeom>
        </p:spPr>
        <p:txBody>
          <a:bodyPr anchor="t"/>
          <a:lstStyle>
            <a:lvl1pPr>
              <a:defRPr/>
            </a:lvl1pPr>
          </a:lstStyle>
          <a:p>
            <a:r>
              <a:rPr lang="en-US"/>
              <a:t>Slide title</a:t>
            </a:r>
            <a:endParaRPr lang="en-GB"/>
          </a:p>
        </p:txBody>
      </p:sp>
      <p:sp>
        <p:nvSpPr>
          <p:cNvPr id="4" name="Text Placeholder 3"/>
          <p:cNvSpPr>
            <a:spLocks noGrp="1"/>
          </p:cNvSpPr>
          <p:nvPr>
            <p:ph type="body" sz="quarter" idx="12" hasCustomPrompt="1"/>
          </p:nvPr>
        </p:nvSpPr>
        <p:spPr>
          <a:xfrm>
            <a:off x="580292" y="995363"/>
            <a:ext cx="9829309"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1943862635"/>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97282"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969231" cy="463808"/>
          </a:xfrm>
          <a:prstGeom prst="rect">
            <a:avLst/>
          </a:prstGeom>
        </p:spPr>
        <p:txBody>
          <a:bodyPr anchor="t"/>
          <a:lstStyle>
            <a:lvl1pPr>
              <a:defRPr/>
            </a:lvl1pPr>
          </a:lstStyle>
          <a:p>
            <a:r>
              <a:rPr lang="en-US"/>
              <a:t>Slide title</a:t>
            </a:r>
            <a:endParaRPr lang="en-GB"/>
          </a:p>
        </p:txBody>
      </p:sp>
      <p:sp>
        <p:nvSpPr>
          <p:cNvPr id="4" name="Text Placeholder 3"/>
          <p:cNvSpPr>
            <a:spLocks noGrp="1"/>
          </p:cNvSpPr>
          <p:nvPr>
            <p:ph type="body" sz="quarter" idx="12" hasCustomPrompt="1"/>
          </p:nvPr>
        </p:nvSpPr>
        <p:spPr>
          <a:xfrm>
            <a:off x="580292" y="627321"/>
            <a:ext cx="9969231" cy="677604"/>
          </a:xfr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
        <p:nvSpPr>
          <p:cNvPr id="5" name="Text Placeholder 4">
            <a:extLst>
              <a:ext uri="{FF2B5EF4-FFF2-40B4-BE49-F238E27FC236}">
                <a16:creationId xmlns:a16="http://schemas.microsoft.com/office/drawing/2014/main" id="{52381AE9-74D2-4264-97F9-59FABA678BD7}"/>
              </a:ext>
            </a:extLst>
          </p:cNvPr>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01609333"/>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Title, Subhea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9D9C018-F330-45AC-8FAB-085B954E4F74}"/>
              </a:ext>
            </a:extLst>
          </p:cNvPr>
          <p:cNvSpPr>
            <a:spLocks noGrp="1"/>
          </p:cNvSpPr>
          <p:nvPr>
            <p:ph type="title" hasCustomPrompt="1"/>
          </p:nvPr>
        </p:nvSpPr>
        <p:spPr>
          <a:xfrm>
            <a:off x="579965" y="163513"/>
            <a:ext cx="9829309" cy="831850"/>
          </a:xfrm>
          <a:prstGeom prst="rect">
            <a:avLst/>
          </a:prstGeom>
        </p:spPr>
        <p:txBody>
          <a:bodyPr anchor="t"/>
          <a:lstStyle>
            <a:lvl1pPr>
              <a:defRPr/>
            </a:lvl1pPr>
          </a:lstStyle>
          <a:p>
            <a:r>
              <a:rPr lang="en-US"/>
              <a:t>Slide title</a:t>
            </a:r>
            <a:endParaRPr lang="en-GB"/>
          </a:p>
        </p:txBody>
      </p:sp>
      <p:sp>
        <p:nvSpPr>
          <p:cNvPr id="6" name="Text Placeholder 3">
            <a:extLst>
              <a:ext uri="{FF2B5EF4-FFF2-40B4-BE49-F238E27FC236}">
                <a16:creationId xmlns:a16="http://schemas.microsoft.com/office/drawing/2014/main" id="{01F31CA9-7258-4005-86ED-5B422238D2CD}"/>
              </a:ext>
            </a:extLst>
          </p:cNvPr>
          <p:cNvSpPr>
            <a:spLocks noGrp="1"/>
          </p:cNvSpPr>
          <p:nvPr>
            <p:ph type="body" sz="quarter" idx="12" hasCustomPrompt="1"/>
          </p:nvPr>
        </p:nvSpPr>
        <p:spPr>
          <a:xfrm>
            <a:off x="580292" y="995363"/>
            <a:ext cx="9829309"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321522211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98306"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Title 1">
            <a:extLst>
              <a:ext uri="{FF2B5EF4-FFF2-40B4-BE49-F238E27FC236}">
                <a16:creationId xmlns:a16="http://schemas.microsoft.com/office/drawing/2014/main" id="{C7C00583-D965-4F25-947C-C281ECA035FE}"/>
              </a:ext>
            </a:extLst>
          </p:cNvPr>
          <p:cNvSpPr>
            <a:spLocks noGrp="1"/>
          </p:cNvSpPr>
          <p:nvPr>
            <p:ph type="title" hasCustomPrompt="1"/>
          </p:nvPr>
        </p:nvSpPr>
        <p:spPr>
          <a:xfrm>
            <a:off x="579965" y="163513"/>
            <a:ext cx="9829309" cy="831850"/>
          </a:xfrm>
          <a:prstGeom prst="rect">
            <a:avLst/>
          </a:prstGeom>
        </p:spPr>
        <p:txBody>
          <a:bodyPr anchor="t"/>
          <a:lstStyle>
            <a:lvl1pPr>
              <a:defRPr/>
            </a:lvl1pPr>
          </a:lstStyle>
          <a:p>
            <a:r>
              <a:rPr lang="en-US"/>
              <a:t>Slide title</a:t>
            </a:r>
            <a:endParaRPr lang="en-GB"/>
          </a:p>
        </p:txBody>
      </p:sp>
      <p:sp>
        <p:nvSpPr>
          <p:cNvPr id="5" name="Text Placeholder 3">
            <a:extLst>
              <a:ext uri="{FF2B5EF4-FFF2-40B4-BE49-F238E27FC236}">
                <a16:creationId xmlns:a16="http://schemas.microsoft.com/office/drawing/2014/main" id="{3CE9E8CF-6E98-46DC-9252-D50E705D1455}"/>
              </a:ext>
            </a:extLst>
          </p:cNvPr>
          <p:cNvSpPr>
            <a:spLocks noGrp="1"/>
          </p:cNvSpPr>
          <p:nvPr>
            <p:ph type="body" sz="quarter" idx="12" hasCustomPrompt="1"/>
          </p:nvPr>
        </p:nvSpPr>
        <p:spPr>
          <a:xfrm>
            <a:off x="580292" y="995363"/>
            <a:ext cx="9829309"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3368084007"/>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72B56A7F-EDF9-448B-A5D8-3756CB2BD47E}"/>
              </a:ext>
            </a:extLst>
          </p:cNvPr>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455FB6-8BBD-43B2-BA4B-3A10DB133A52}" type="slidenum">
              <a:rPr lang="en-GB" smtClean="0"/>
              <a:t>‹#›</a:t>
            </a:fld>
            <a:endParaRPr lang="en-GB"/>
          </a:p>
        </p:txBody>
      </p:sp>
      <p:sp>
        <p:nvSpPr>
          <p:cNvPr id="3" name="Title 1">
            <a:extLst>
              <a:ext uri="{FF2B5EF4-FFF2-40B4-BE49-F238E27FC236}">
                <a16:creationId xmlns:a16="http://schemas.microsoft.com/office/drawing/2014/main" id="{B6E6FD2B-54CE-41CC-AD8C-2DCC6FB89E23}"/>
              </a:ext>
            </a:extLst>
          </p:cNvPr>
          <p:cNvSpPr>
            <a:spLocks noGrp="1"/>
          </p:cNvSpPr>
          <p:nvPr>
            <p:ph type="title" hasCustomPrompt="1"/>
          </p:nvPr>
        </p:nvSpPr>
        <p:spPr>
          <a:xfrm>
            <a:off x="579965" y="163513"/>
            <a:ext cx="9829309" cy="831850"/>
          </a:xfrm>
          <a:prstGeom prst="rect">
            <a:avLst/>
          </a:prstGeom>
        </p:spPr>
        <p:txBody>
          <a:bodyPr anchor="t"/>
          <a:lstStyle>
            <a:lvl1pPr>
              <a:defRPr/>
            </a:lvl1pPr>
          </a:lstStyle>
          <a:p>
            <a:r>
              <a:rPr lang="en-US"/>
              <a:t>Slide title</a:t>
            </a:r>
            <a:endParaRPr lang="en-GB"/>
          </a:p>
        </p:txBody>
      </p:sp>
      <p:sp>
        <p:nvSpPr>
          <p:cNvPr id="4" name="Text Placeholder 3">
            <a:extLst>
              <a:ext uri="{FF2B5EF4-FFF2-40B4-BE49-F238E27FC236}">
                <a16:creationId xmlns:a16="http://schemas.microsoft.com/office/drawing/2014/main" id="{4BDCF54E-8C47-4D4C-8722-A6B906CAD011}"/>
              </a:ext>
            </a:extLst>
          </p:cNvPr>
          <p:cNvSpPr>
            <a:spLocks noGrp="1"/>
          </p:cNvSpPr>
          <p:nvPr>
            <p:ph type="body" sz="quarter" idx="12" hasCustomPrompt="1"/>
          </p:nvPr>
        </p:nvSpPr>
        <p:spPr>
          <a:xfrm>
            <a:off x="580292" y="995363"/>
            <a:ext cx="9829309"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6636781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21" name="Text Placeholder 20"/>
          <p:cNvSpPr>
            <a:spLocks noGrp="1"/>
          </p:cNvSpPr>
          <p:nvPr>
            <p:ph type="body" sz="quarter" idx="10" hasCustomPrompt="1"/>
          </p:nvPr>
        </p:nvSpPr>
        <p:spPr>
          <a:xfrm>
            <a:off x="6603540" y="2286001"/>
            <a:ext cx="4766464"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5" name="Text Placeholder 2"/>
          <p:cNvSpPr>
            <a:spLocks noGrp="1"/>
          </p:cNvSpPr>
          <p:nvPr>
            <p:ph type="body" idx="1" hasCustomPrompt="1"/>
          </p:nvPr>
        </p:nvSpPr>
        <p:spPr>
          <a:xfrm>
            <a:off x="579965" y="1568496"/>
            <a:ext cx="4873849"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tIns="91440" bIns="91440" rtlCol="0" anchor="b" anchorCtr="0">
            <a:noAutofit/>
          </a:bodyPr>
          <a:lstStyle>
            <a:lvl1pPr algn="ctr">
              <a:defRPr lang="en-US" kern="1200" dirty="0" smtClean="0">
                <a:solidFill>
                  <a:srgbClr val="000000"/>
                </a:solidFill>
              </a:defRPr>
            </a:lvl1pPr>
          </a:lstStyle>
          <a:p>
            <a:pPr lvl="0" algn="ctr"/>
            <a:r>
              <a:rPr lang="en-US"/>
              <a:t>Click to edit Box 1</a:t>
            </a:r>
          </a:p>
        </p:txBody>
      </p:sp>
      <p:sp>
        <p:nvSpPr>
          <p:cNvPr id="12" name="Text Placeholder 20"/>
          <p:cNvSpPr>
            <a:spLocks noGrp="1"/>
          </p:cNvSpPr>
          <p:nvPr>
            <p:ph type="body" sz="quarter" idx="14" hasCustomPrompt="1"/>
          </p:nvPr>
        </p:nvSpPr>
        <p:spPr>
          <a:xfrm>
            <a:off x="579968" y="2286001"/>
            <a:ext cx="4873846"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8" name="Text Placeholder 2"/>
          <p:cNvSpPr>
            <a:spLocks noGrp="1"/>
          </p:cNvSpPr>
          <p:nvPr>
            <p:ph type="body" idx="15" hasCustomPrompt="1"/>
          </p:nvPr>
        </p:nvSpPr>
        <p:spPr>
          <a:xfrm>
            <a:off x="6603540" y="1568496"/>
            <a:ext cx="4766464"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vert="horz" wrap="square" lIns="0" tIns="91440" rIns="0" bIns="91440" numCol="1" rtlCol="0" anchor="b" anchorCtr="0" compatLnSpc="1">
            <a:prstTxWarp prst="textNoShape">
              <a:avLst/>
            </a:prstTxWarp>
            <a:noAutofit/>
          </a:bodyPr>
          <a:lstStyle>
            <a:lvl1pPr algn="ctr">
              <a:defRPr lang="en-US" kern="1200" dirty="0" smtClean="0">
                <a:solidFill>
                  <a:srgbClr val="000000"/>
                </a:solidFill>
              </a:defRPr>
            </a:lvl1pPr>
          </a:lstStyle>
          <a:p>
            <a:pPr lvl="0" algn="ctr"/>
            <a:r>
              <a:rPr lang="en-US"/>
              <a:t>Click to edit Box 2</a:t>
            </a:r>
          </a:p>
        </p:txBody>
      </p:sp>
    </p:spTree>
    <p:extLst>
      <p:ext uri="{BB962C8B-B14F-4D97-AF65-F5344CB8AC3E}">
        <p14:creationId xmlns:p14="http://schemas.microsoft.com/office/powerpoint/2010/main" val="1688956660"/>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D23E03B-FC02-4ABE-A8F0-6415B16DDFFB}"/>
              </a:ext>
            </a:extLst>
          </p:cNvPr>
          <p:cNvSpPr>
            <a:spLocks noGrp="1"/>
          </p:cNvSpPr>
          <p:nvPr>
            <p:ph type="title" hasCustomPrompt="1"/>
          </p:nvPr>
        </p:nvSpPr>
        <p:spPr>
          <a:xfrm>
            <a:off x="579965" y="163513"/>
            <a:ext cx="9829309" cy="831850"/>
          </a:xfrm>
          <a:prstGeom prst="rect">
            <a:avLst/>
          </a:prstGeom>
        </p:spPr>
        <p:txBody>
          <a:bodyPr anchor="t"/>
          <a:lstStyle>
            <a:lvl1pPr>
              <a:defRPr/>
            </a:lvl1pPr>
          </a:lstStyle>
          <a:p>
            <a:r>
              <a:rPr lang="en-US"/>
              <a:t>Slide title</a:t>
            </a:r>
            <a:endParaRPr lang="en-GB"/>
          </a:p>
        </p:txBody>
      </p:sp>
      <p:sp>
        <p:nvSpPr>
          <p:cNvPr id="7" name="Text Placeholder 3">
            <a:extLst>
              <a:ext uri="{FF2B5EF4-FFF2-40B4-BE49-F238E27FC236}">
                <a16:creationId xmlns:a16="http://schemas.microsoft.com/office/drawing/2014/main" id="{50ECACF3-49EF-4D91-A5A5-AC1FCCA67FDB}"/>
              </a:ext>
            </a:extLst>
          </p:cNvPr>
          <p:cNvSpPr>
            <a:spLocks noGrp="1"/>
          </p:cNvSpPr>
          <p:nvPr>
            <p:ph type="body" sz="quarter" idx="12" hasCustomPrompt="1"/>
          </p:nvPr>
        </p:nvSpPr>
        <p:spPr>
          <a:xfrm>
            <a:off x="580292" y="995363"/>
            <a:ext cx="9829309"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3240317628"/>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6"/>
        <p:cNvGrpSpPr/>
        <p:nvPr/>
      </p:nvGrpSpPr>
      <p:grpSpPr>
        <a:xfrm>
          <a:off x="0" y="0"/>
          <a:ext cx="0" cy="0"/>
          <a:chOff x="0" y="0"/>
          <a:chExt cx="0" cy="0"/>
        </a:xfrm>
      </p:grpSpPr>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
        <p:nvSpPr>
          <p:cNvPr id="5" name="Title 1">
            <a:extLst>
              <a:ext uri="{FF2B5EF4-FFF2-40B4-BE49-F238E27FC236}">
                <a16:creationId xmlns:a16="http://schemas.microsoft.com/office/drawing/2014/main" id="{96AF5E56-0C3A-4ED3-80B8-32B4610819F8}"/>
              </a:ext>
            </a:extLst>
          </p:cNvPr>
          <p:cNvSpPr>
            <a:spLocks noGrp="1"/>
          </p:cNvSpPr>
          <p:nvPr>
            <p:ph type="title" hasCustomPrompt="1"/>
          </p:nvPr>
        </p:nvSpPr>
        <p:spPr>
          <a:xfrm>
            <a:off x="579965" y="163513"/>
            <a:ext cx="9829309" cy="831850"/>
          </a:xfrm>
          <a:prstGeom prst="rect">
            <a:avLst/>
          </a:prstGeom>
        </p:spPr>
        <p:txBody>
          <a:bodyPr anchor="t"/>
          <a:lstStyle>
            <a:lvl1pPr>
              <a:defRPr/>
            </a:lvl1pPr>
          </a:lstStyle>
          <a:p>
            <a:r>
              <a:rPr lang="en-US"/>
              <a:t>Slide title</a:t>
            </a:r>
            <a:endParaRPr lang="en-GB"/>
          </a:p>
        </p:txBody>
      </p:sp>
      <p:sp>
        <p:nvSpPr>
          <p:cNvPr id="6" name="Text Placeholder 3">
            <a:extLst>
              <a:ext uri="{FF2B5EF4-FFF2-40B4-BE49-F238E27FC236}">
                <a16:creationId xmlns:a16="http://schemas.microsoft.com/office/drawing/2014/main" id="{26FE960A-91B6-43DA-997C-006F549AF89D}"/>
              </a:ext>
            </a:extLst>
          </p:cNvPr>
          <p:cNvSpPr>
            <a:spLocks noGrp="1"/>
          </p:cNvSpPr>
          <p:nvPr>
            <p:ph type="body" sz="quarter" idx="13" hasCustomPrompt="1"/>
          </p:nvPr>
        </p:nvSpPr>
        <p:spPr>
          <a:xfrm>
            <a:off x="580292" y="995363"/>
            <a:ext cx="9829309"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1871466073"/>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1" y="0"/>
          <a:ext cx="211666" cy="158750"/>
        </p:xfrm>
        <a:graphic>
          <a:graphicData uri="http://schemas.openxmlformats.org/presentationml/2006/ole">
            <mc:AlternateContent xmlns:mc="http://schemas.openxmlformats.org/markup-compatibility/2006">
              <mc:Choice xmlns:v="urn:schemas-microsoft-com:vml" Requires="v">
                <p:oleObj spid="_x0000_s100354"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211666"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itle 9"/>
          <p:cNvSpPr>
            <a:spLocks noGrp="1"/>
          </p:cNvSpPr>
          <p:nvPr>
            <p:ph type="title"/>
          </p:nvPr>
        </p:nvSpPr>
        <p:spPr>
          <a:xfrm>
            <a:off x="768355" y="1739902"/>
            <a:ext cx="10847915" cy="2160734"/>
          </a:xfrm>
        </p:spPr>
        <p:txBody>
          <a:bodyPr/>
          <a:lstStyle>
            <a:lvl1pPr>
              <a:defRPr sz="3000"/>
            </a:lvl1pPr>
          </a:lstStyle>
          <a:p>
            <a:r>
              <a:rPr lang="en-US"/>
              <a:t>Click to edit Master title style</a:t>
            </a:r>
            <a:endParaRPr lang="en-GB"/>
          </a:p>
        </p:txBody>
      </p:sp>
      <p:sp>
        <p:nvSpPr>
          <p:cNvPr id="26" name="Text Placeholder 11"/>
          <p:cNvSpPr>
            <a:spLocks noGrp="1"/>
          </p:cNvSpPr>
          <p:nvPr>
            <p:ph type="body" sz="quarter" idx="10"/>
          </p:nvPr>
        </p:nvSpPr>
        <p:spPr>
          <a:xfrm>
            <a:off x="768355" y="4209053"/>
            <a:ext cx="10847915" cy="991523"/>
          </a:xfrm>
        </p:spPr>
        <p:txBody>
          <a:bodyPr/>
          <a:lstStyle>
            <a:lvl1pPr>
              <a:defRPr sz="2800" b="0">
                <a:solidFill>
                  <a:schemeClr val="accent5"/>
                </a:solidFill>
              </a:defRPr>
            </a:lvl1pPr>
          </a:lstStyle>
          <a:p>
            <a:pPr lvl="0"/>
            <a:r>
              <a:rPr lang="en-US"/>
              <a:t>Click to edit Master text styles</a:t>
            </a:r>
          </a:p>
        </p:txBody>
      </p:sp>
      <p:sp>
        <p:nvSpPr>
          <p:cNvPr id="27" name="Text Placeholder 14"/>
          <p:cNvSpPr>
            <a:spLocks noGrp="1"/>
          </p:cNvSpPr>
          <p:nvPr>
            <p:ph type="body" sz="quarter" idx="11" hasCustomPrompt="1"/>
          </p:nvPr>
        </p:nvSpPr>
        <p:spPr>
          <a:xfrm>
            <a:off x="768355" y="5244719"/>
            <a:ext cx="10847915" cy="361030"/>
          </a:xfrm>
        </p:spPr>
        <p:txBody>
          <a:bodyPr/>
          <a:lstStyle>
            <a:lvl1pPr>
              <a:defRPr b="0">
                <a:solidFill>
                  <a:schemeClr val="accent5"/>
                </a:solidFill>
              </a:defRPr>
            </a:lvl1pPr>
          </a:lstStyle>
          <a:p>
            <a:pPr lvl="0"/>
            <a:r>
              <a:rPr lang="en-US"/>
              <a:t>Date</a:t>
            </a:r>
            <a:endParaRPr lang="en-GB"/>
          </a:p>
        </p:txBody>
      </p:sp>
      <p:sp>
        <p:nvSpPr>
          <p:cNvPr id="13" name="Text Box 4">
            <a:extLst>
              <a:ext uri="{FF2B5EF4-FFF2-40B4-BE49-F238E27FC236}">
                <a16:creationId xmlns:a16="http://schemas.microsoft.com/office/drawing/2014/main" id="{A417D43C-71BF-4282-9311-FD671FD2CBBC}"/>
              </a:ext>
            </a:extLst>
          </p:cNvPr>
          <p:cNvSpPr txBox="1"/>
          <p:nvPr userDrawn="1"/>
        </p:nvSpPr>
        <p:spPr>
          <a:xfrm>
            <a:off x="3461991" y="5917796"/>
            <a:ext cx="4914314"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NHSEI England and NHSEI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62FB508E-9943-4F90-AC00-3404C60FC22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324196"/>
            <a:ext cx="12191999" cy="438478"/>
          </a:xfrm>
          <a:prstGeom prst="rect">
            <a:avLst/>
          </a:prstGeom>
        </p:spPr>
      </p:pic>
    </p:spTree>
    <p:extLst>
      <p:ext uri="{BB962C8B-B14F-4D97-AF65-F5344CB8AC3E}">
        <p14:creationId xmlns:p14="http://schemas.microsoft.com/office/powerpoint/2010/main" val="2242702049"/>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1" y="0"/>
          <a:ext cx="211666" cy="158750"/>
        </p:xfrm>
        <a:graphic>
          <a:graphicData uri="http://schemas.openxmlformats.org/presentationml/2006/ole">
            <mc:AlternateContent xmlns:mc="http://schemas.openxmlformats.org/markup-compatibility/2006">
              <mc:Choice xmlns:v="urn:schemas-microsoft-com:vml" Requires="v">
                <p:oleObj spid="_x0000_s101378"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211666"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itle 9"/>
          <p:cNvSpPr>
            <a:spLocks noGrp="1"/>
          </p:cNvSpPr>
          <p:nvPr>
            <p:ph type="title"/>
          </p:nvPr>
        </p:nvSpPr>
        <p:spPr>
          <a:xfrm>
            <a:off x="768355" y="1739902"/>
            <a:ext cx="10847915" cy="2160734"/>
          </a:xfrm>
        </p:spPr>
        <p:txBody>
          <a:bodyPr/>
          <a:lstStyle>
            <a:lvl1pPr>
              <a:defRPr sz="3000"/>
            </a:lvl1pPr>
          </a:lstStyle>
          <a:p>
            <a:r>
              <a:rPr lang="en-US"/>
              <a:t>Click to edit Master title style</a:t>
            </a:r>
            <a:endParaRPr lang="en-GB"/>
          </a:p>
        </p:txBody>
      </p:sp>
      <p:sp>
        <p:nvSpPr>
          <p:cNvPr id="26" name="Text Placeholder 11"/>
          <p:cNvSpPr>
            <a:spLocks noGrp="1"/>
          </p:cNvSpPr>
          <p:nvPr>
            <p:ph type="body" sz="quarter" idx="10"/>
          </p:nvPr>
        </p:nvSpPr>
        <p:spPr>
          <a:xfrm>
            <a:off x="768355" y="4209053"/>
            <a:ext cx="10847915" cy="991523"/>
          </a:xfrm>
        </p:spPr>
        <p:txBody>
          <a:bodyPr/>
          <a:lstStyle>
            <a:lvl1pPr>
              <a:defRPr sz="2800" b="0">
                <a:solidFill>
                  <a:srgbClr val="0070C0"/>
                </a:solidFill>
              </a:defRPr>
            </a:lvl1pPr>
          </a:lstStyle>
          <a:p>
            <a:pPr lvl="0"/>
            <a:r>
              <a:rPr lang="en-US"/>
              <a:t>Click to edit Master text styles</a:t>
            </a:r>
          </a:p>
        </p:txBody>
      </p:sp>
      <p:sp>
        <p:nvSpPr>
          <p:cNvPr id="27" name="Text Placeholder 14"/>
          <p:cNvSpPr>
            <a:spLocks noGrp="1"/>
          </p:cNvSpPr>
          <p:nvPr>
            <p:ph type="body" sz="quarter" idx="11" hasCustomPrompt="1"/>
          </p:nvPr>
        </p:nvSpPr>
        <p:spPr>
          <a:xfrm>
            <a:off x="768355" y="5244719"/>
            <a:ext cx="10847915" cy="361030"/>
          </a:xfrm>
        </p:spPr>
        <p:txBody>
          <a:bodyPr/>
          <a:lstStyle>
            <a:lvl1pPr>
              <a:defRPr b="0">
                <a:solidFill>
                  <a:srgbClr val="0070C0"/>
                </a:solidFill>
              </a:defRPr>
            </a:lvl1pPr>
          </a:lstStyle>
          <a:p>
            <a:pPr lvl="0"/>
            <a:r>
              <a:rPr lang="en-US"/>
              <a:t>Date</a:t>
            </a:r>
            <a:endParaRPr lang="en-GB"/>
          </a:p>
        </p:txBody>
      </p:sp>
      <p:sp>
        <p:nvSpPr>
          <p:cNvPr id="13" name="Text Box 4">
            <a:extLst>
              <a:ext uri="{FF2B5EF4-FFF2-40B4-BE49-F238E27FC236}">
                <a16:creationId xmlns:a16="http://schemas.microsoft.com/office/drawing/2014/main" id="{A417D43C-71BF-4282-9311-FD671FD2CBBC}"/>
              </a:ext>
            </a:extLst>
          </p:cNvPr>
          <p:cNvSpPr txBox="1"/>
          <p:nvPr userDrawn="1"/>
        </p:nvSpPr>
        <p:spPr>
          <a:xfrm>
            <a:off x="3461991" y="5917796"/>
            <a:ext cx="4914314"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NHSEI England and NHSEI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62FB508E-9943-4F90-AC00-3404C60FC22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324196"/>
            <a:ext cx="12191999" cy="438478"/>
          </a:xfrm>
          <a:prstGeom prst="rect">
            <a:avLst/>
          </a:prstGeom>
        </p:spPr>
      </p:pic>
    </p:spTree>
    <p:extLst>
      <p:ext uri="{BB962C8B-B14F-4D97-AF65-F5344CB8AC3E}">
        <p14:creationId xmlns:p14="http://schemas.microsoft.com/office/powerpoint/2010/main" val="100608431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02402"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2" name="Rectangle 1">
            <a:extLst>
              <a:ext uri="{FF2B5EF4-FFF2-40B4-BE49-F238E27FC236}">
                <a16:creationId xmlns:a16="http://schemas.microsoft.com/office/drawing/2014/main" id="{E7AFB36E-E76D-4EE7-AC8C-9621E77E9B9E}"/>
              </a:ext>
            </a:extLst>
          </p:cNvPr>
          <p:cNvSpPr/>
          <p:nvPr userDrawn="1"/>
        </p:nvSpPr>
        <p:spPr bwMode="auto">
          <a:xfrm>
            <a:off x="11934520" y="232757"/>
            <a:ext cx="56270" cy="59851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spTree>
    <p:extLst>
      <p:ext uri="{BB962C8B-B14F-4D97-AF65-F5344CB8AC3E}">
        <p14:creationId xmlns:p14="http://schemas.microsoft.com/office/powerpoint/2010/main" val="1178765882"/>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ext slide with takeawa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03426"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969231" cy="831850"/>
          </a:xfrm>
        </p:spPr>
        <p:txBody>
          <a:bodyPr/>
          <a:lstStyle>
            <a:lvl1pPr>
              <a:defRPr/>
            </a:lvl1pPr>
          </a:lstStyle>
          <a:p>
            <a:r>
              <a:rPr lang="en-US"/>
              <a:t>Slide title</a:t>
            </a:r>
            <a:endParaRPr lang="en-GB"/>
          </a:p>
        </p:txBody>
      </p:sp>
      <p:sp>
        <p:nvSpPr>
          <p:cNvPr id="5" name="Text Placeholder 4"/>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6"/>
          <p:cNvSpPr>
            <a:spLocks noGrp="1"/>
          </p:cNvSpPr>
          <p:nvPr>
            <p:ph type="body" sz="quarter" idx="4294967295" hasCustomPrompt="1"/>
          </p:nvPr>
        </p:nvSpPr>
        <p:spPr>
          <a:xfrm>
            <a:off x="2634685" y="5609882"/>
            <a:ext cx="6922631" cy="669027"/>
          </a:xfrm>
          <a:prstGeom prst="rect">
            <a:avLst/>
          </a:prstGeom>
          <a:solidFill>
            <a:schemeClr val="accent4"/>
          </a:solidFill>
          <a:ln w="9525" cap="flat" cmpd="sng" algn="ctr">
            <a:noFill/>
            <a:prstDash val="solid"/>
            <a:round/>
            <a:headEnd type="none" w="med" len="med"/>
            <a:tailEnd type="none" w="med" len="med"/>
          </a:ln>
          <a:effectLst/>
        </p:spPr>
        <p:txBody>
          <a:bodyPr vert="horz" wrap="square" lIns="108000" tIns="91440" rIns="108000" bIns="91440" numCol="1" rtlCol="0" anchor="ctr" anchorCtr="0" compatLnSpc="1">
            <a:prstTxWarp prst="textNoShape">
              <a:avLst/>
            </a:prstTxWarp>
            <a:noAutofit/>
          </a:bodyPr>
          <a:lstStyle>
            <a:lvl1pPr algn="ctr">
              <a:defRPr kumimoji="0" lang="en-US" i="0" u="none" strike="noStrike" kern="1200" cap="none" normalizeH="0" baseline="0" smtClean="0">
                <a:solidFill>
                  <a:schemeClr val="bg1"/>
                </a:solidFill>
                <a:effectLst/>
              </a:defRPr>
            </a:lvl1pPr>
            <a:lvl2pPr>
              <a:defRPr lang="en-US" sz="1400" kern="1200" smtClean="0">
                <a:ea typeface="+mn-ea"/>
              </a:defRPr>
            </a:lvl2pPr>
            <a:lvl3pPr>
              <a:defRPr lang="en-US" sz="1400" kern="1200" smtClean="0">
                <a:ea typeface="+mn-ea"/>
              </a:defRPr>
            </a:lvl3pPr>
            <a:lvl4pPr>
              <a:defRPr lang="en-US" sz="1400" kern="1200" smtClean="0">
                <a:ea typeface="+mn-ea"/>
              </a:defRPr>
            </a:lvl4pPr>
            <a:lvl5pPr>
              <a:defRPr lang="en-GB" sz="1400" kern="1200">
                <a:ea typeface="+mn-ea"/>
              </a:defRPr>
            </a:lvl5pPr>
          </a:lstStyle>
          <a:p>
            <a:pPr marL="0" marR="0" lvl="0" indent="0" algn="ctr" latinLnBrk="0"/>
            <a:r>
              <a:rPr lang="en-US"/>
              <a:t>Click to edit text. Use this ‘takeaway box’ to </a:t>
            </a:r>
            <a:r>
              <a:rPr lang="en-US" err="1"/>
              <a:t>summarise</a:t>
            </a:r>
            <a:r>
              <a:rPr lang="en-US"/>
              <a:t> the key message of the slide</a:t>
            </a:r>
            <a:endParaRPr lang="en-GB"/>
          </a:p>
        </p:txBody>
      </p:sp>
      <p:sp>
        <p:nvSpPr>
          <p:cNvPr id="4"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600" b="0" kern="0" dirty="0" smtClean="0">
                <a:solidFill>
                  <a:schemeClr val="tx2"/>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1658071616"/>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Value chai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15" name="Text Placeholder 2"/>
          <p:cNvSpPr>
            <a:spLocks noGrp="1"/>
          </p:cNvSpPr>
          <p:nvPr>
            <p:ph type="body" idx="1"/>
          </p:nvPr>
        </p:nvSpPr>
        <p:spPr>
          <a:xfrm>
            <a:off x="579966" y="1568495"/>
            <a:ext cx="3756193" cy="529246"/>
          </a:xfrm>
          <a:prstGeom prst="homePlate">
            <a:avLst>
              <a:gd name="adj" fmla="val 37104"/>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3"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4" name="Text Placeholder 2"/>
          <p:cNvSpPr>
            <a:spLocks noGrp="1"/>
          </p:cNvSpPr>
          <p:nvPr>
            <p:ph type="body" idx="21"/>
          </p:nvPr>
        </p:nvSpPr>
        <p:spPr>
          <a:xfrm>
            <a:off x="7758082"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Tree>
    <p:extLst>
      <p:ext uri="{BB962C8B-B14F-4D97-AF65-F5344CB8AC3E}">
        <p14:creationId xmlns:p14="http://schemas.microsoft.com/office/powerpoint/2010/main" val="167389871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21" name="Text Placeholder 20"/>
          <p:cNvSpPr>
            <a:spLocks noGrp="1"/>
          </p:cNvSpPr>
          <p:nvPr>
            <p:ph type="body" sz="quarter" idx="10" hasCustomPrompt="1"/>
          </p:nvPr>
        </p:nvSpPr>
        <p:spPr>
          <a:xfrm>
            <a:off x="6603540" y="2286001"/>
            <a:ext cx="4766464"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5" name="Text Placeholder 2"/>
          <p:cNvSpPr>
            <a:spLocks noGrp="1"/>
          </p:cNvSpPr>
          <p:nvPr>
            <p:ph type="body" idx="1" hasCustomPrompt="1"/>
          </p:nvPr>
        </p:nvSpPr>
        <p:spPr>
          <a:xfrm>
            <a:off x="579965" y="1568496"/>
            <a:ext cx="4873849"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tIns="91440" bIns="91440" rtlCol="0" anchor="b" anchorCtr="0">
            <a:noAutofit/>
          </a:bodyPr>
          <a:lstStyle>
            <a:lvl1pPr algn="ctr">
              <a:defRPr lang="en-US" kern="1200" dirty="0" smtClean="0">
                <a:solidFill>
                  <a:srgbClr val="000000"/>
                </a:solidFill>
              </a:defRPr>
            </a:lvl1pPr>
          </a:lstStyle>
          <a:p>
            <a:pPr lvl="0" algn="ctr"/>
            <a:r>
              <a:rPr lang="en-US"/>
              <a:t>Click to edit Box 1</a:t>
            </a:r>
          </a:p>
        </p:txBody>
      </p:sp>
      <p:sp>
        <p:nvSpPr>
          <p:cNvPr id="12" name="Text Placeholder 20"/>
          <p:cNvSpPr>
            <a:spLocks noGrp="1"/>
          </p:cNvSpPr>
          <p:nvPr>
            <p:ph type="body" sz="quarter" idx="14" hasCustomPrompt="1"/>
          </p:nvPr>
        </p:nvSpPr>
        <p:spPr>
          <a:xfrm>
            <a:off x="579968" y="2286001"/>
            <a:ext cx="4873846"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8" name="Text Placeholder 2"/>
          <p:cNvSpPr>
            <a:spLocks noGrp="1"/>
          </p:cNvSpPr>
          <p:nvPr>
            <p:ph type="body" idx="15" hasCustomPrompt="1"/>
          </p:nvPr>
        </p:nvSpPr>
        <p:spPr>
          <a:xfrm>
            <a:off x="6603540" y="1568496"/>
            <a:ext cx="4766464"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vert="horz" wrap="square" lIns="0" tIns="91440" rIns="0" bIns="91440" numCol="1" rtlCol="0" anchor="b" anchorCtr="0" compatLnSpc="1">
            <a:prstTxWarp prst="textNoShape">
              <a:avLst/>
            </a:prstTxWarp>
            <a:noAutofit/>
          </a:bodyPr>
          <a:lstStyle>
            <a:lvl1pPr algn="ctr">
              <a:defRPr lang="en-US" kern="1200" dirty="0" smtClean="0">
                <a:solidFill>
                  <a:srgbClr val="000000"/>
                </a:solidFill>
              </a:defRPr>
            </a:lvl1pPr>
          </a:lstStyle>
          <a:p>
            <a:pPr lvl="0" algn="ctr"/>
            <a:r>
              <a:rPr lang="en-US"/>
              <a:t>Click to edit Box 2</a:t>
            </a:r>
          </a:p>
        </p:txBody>
      </p:sp>
    </p:spTree>
    <p:extLst>
      <p:ext uri="{BB962C8B-B14F-4D97-AF65-F5344CB8AC3E}">
        <p14:creationId xmlns:p14="http://schemas.microsoft.com/office/powerpoint/2010/main" val="1061287234"/>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Four boxes">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04450" name="think-cell Slide" r:id="rId4" imgW="360" imgH="360" progId="TCLayout.ActiveDocument.1">
                  <p:embed/>
                </p:oleObj>
              </mc:Choice>
              <mc:Fallback>
                <p:oleObj name="think-cell Slide" r:id="rId4" imgW="360" imgH="360" progId="TCLayout.ActiveDocument.1">
                  <p:embed/>
                  <p:pic>
                    <p:nvPicPr>
                      <p:cNvPr id="3" name="Object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6" name="Text Placeholder 10"/>
          <p:cNvSpPr>
            <a:spLocks noGrp="1"/>
          </p:cNvSpPr>
          <p:nvPr>
            <p:ph type="body" idx="1"/>
          </p:nvPr>
        </p:nvSpPr>
        <p:spPr>
          <a:xfrm>
            <a:off x="579966" y="1568495"/>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57" name="Text Placeholder 12"/>
          <p:cNvSpPr>
            <a:spLocks noGrp="1"/>
          </p:cNvSpPr>
          <p:nvPr>
            <p:ph type="body" sz="quarter" idx="14"/>
          </p:nvPr>
        </p:nvSpPr>
        <p:spPr>
          <a:xfrm>
            <a:off x="579967" y="2097741"/>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58"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61" name="Text Placeholder 10"/>
          <p:cNvSpPr>
            <a:spLocks noGrp="1"/>
          </p:cNvSpPr>
          <p:nvPr>
            <p:ph type="body" idx="15"/>
          </p:nvPr>
        </p:nvSpPr>
        <p:spPr>
          <a:xfrm>
            <a:off x="6389095" y="1568495"/>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2" name="Text Placeholder 12"/>
          <p:cNvSpPr>
            <a:spLocks noGrp="1"/>
          </p:cNvSpPr>
          <p:nvPr>
            <p:ph type="body" sz="quarter" idx="16"/>
          </p:nvPr>
        </p:nvSpPr>
        <p:spPr>
          <a:xfrm>
            <a:off x="6389096" y="2097741"/>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63" name="Text Placeholder 10"/>
          <p:cNvSpPr>
            <a:spLocks noGrp="1"/>
          </p:cNvSpPr>
          <p:nvPr>
            <p:ph type="body" idx="17"/>
          </p:nvPr>
        </p:nvSpPr>
        <p:spPr>
          <a:xfrm>
            <a:off x="579966" y="3962071"/>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4" name="Text Placeholder 12"/>
          <p:cNvSpPr>
            <a:spLocks noGrp="1"/>
          </p:cNvSpPr>
          <p:nvPr>
            <p:ph type="body" sz="quarter" idx="18"/>
          </p:nvPr>
        </p:nvSpPr>
        <p:spPr>
          <a:xfrm>
            <a:off x="579967" y="4491317"/>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65" name="Text Placeholder 10"/>
          <p:cNvSpPr>
            <a:spLocks noGrp="1"/>
          </p:cNvSpPr>
          <p:nvPr>
            <p:ph type="body" idx="19"/>
          </p:nvPr>
        </p:nvSpPr>
        <p:spPr>
          <a:xfrm>
            <a:off x="6389095" y="3962071"/>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6" name="Text Placeholder 12"/>
          <p:cNvSpPr>
            <a:spLocks noGrp="1"/>
          </p:cNvSpPr>
          <p:nvPr>
            <p:ph type="body" sz="quarter" idx="20"/>
          </p:nvPr>
        </p:nvSpPr>
        <p:spPr>
          <a:xfrm>
            <a:off x="6389096" y="4491317"/>
            <a:ext cx="4845543" cy="1614466"/>
          </a:xfrm>
          <a:solidFill>
            <a:schemeClr val="bg1">
              <a:lumMod val="95000"/>
            </a:schemeClr>
          </a:solidFill>
        </p:spPr>
        <p:txBody>
          <a:bodyPr lIns="72000" tIns="90000" rIns="72000" bIns="72000"/>
          <a:lstStyle>
            <a:lvl1pPr>
              <a:defRPr sz="1400"/>
            </a:lvl1pPr>
          </a:lstStyle>
          <a:p>
            <a:r>
              <a:rPr lang="en-GB"/>
              <a:t>Box</a:t>
            </a:r>
          </a:p>
        </p:txBody>
      </p:sp>
    </p:spTree>
    <p:extLst>
      <p:ext uri="{BB962C8B-B14F-4D97-AF65-F5344CB8AC3E}">
        <p14:creationId xmlns:p14="http://schemas.microsoft.com/office/powerpoint/2010/main" val="100336829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05474"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80293" y="2437796"/>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2</a:t>
            </a:r>
            <a:endParaRPr lang="en-GB"/>
          </a:p>
        </p:txBody>
      </p:sp>
      <p:sp>
        <p:nvSpPr>
          <p:cNvPr id="13" name="Text Placeholder 4"/>
          <p:cNvSpPr>
            <a:spLocks noGrp="1"/>
          </p:cNvSpPr>
          <p:nvPr>
            <p:ph type="body" sz="quarter" idx="11" hasCustomPrompt="1"/>
          </p:nvPr>
        </p:nvSpPr>
        <p:spPr>
          <a:xfrm>
            <a:off x="580293" y="3166599"/>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3</a:t>
            </a:r>
            <a:endParaRPr lang="en-GB"/>
          </a:p>
        </p:txBody>
      </p:sp>
      <p:sp>
        <p:nvSpPr>
          <p:cNvPr id="14" name="Text Placeholder 4"/>
          <p:cNvSpPr>
            <a:spLocks noGrp="1"/>
          </p:cNvSpPr>
          <p:nvPr>
            <p:ph type="body" sz="quarter" idx="12" hasCustomPrompt="1"/>
          </p:nvPr>
        </p:nvSpPr>
        <p:spPr>
          <a:xfrm>
            <a:off x="580293" y="3895401"/>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tx2"/>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This section</a:t>
            </a:r>
            <a:endParaRPr lang="en-GB"/>
          </a:p>
        </p:txBody>
      </p:sp>
      <p:sp>
        <p:nvSpPr>
          <p:cNvPr id="15" name="Text Placeholder 4"/>
          <p:cNvSpPr>
            <a:spLocks noGrp="1"/>
          </p:cNvSpPr>
          <p:nvPr>
            <p:ph type="body" sz="quarter" idx="13" hasCustomPrompt="1"/>
          </p:nvPr>
        </p:nvSpPr>
        <p:spPr>
          <a:xfrm>
            <a:off x="580293" y="462420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5</a:t>
            </a:r>
            <a:endParaRPr lang="en-GB"/>
          </a:p>
        </p:txBody>
      </p:sp>
      <p:sp>
        <p:nvSpPr>
          <p:cNvPr id="16" name="Text Placeholder 4"/>
          <p:cNvSpPr>
            <a:spLocks noGrp="1"/>
          </p:cNvSpPr>
          <p:nvPr>
            <p:ph type="body" sz="quarter" idx="14" hasCustomPrompt="1"/>
          </p:nvPr>
        </p:nvSpPr>
        <p:spPr>
          <a:xfrm>
            <a:off x="580293" y="170899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baseline="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1</a:t>
            </a:r>
            <a:endParaRPr lang="en-GB"/>
          </a:p>
        </p:txBody>
      </p:sp>
    </p:spTree>
    <p:extLst>
      <p:ext uri="{BB962C8B-B14F-4D97-AF65-F5344CB8AC3E}">
        <p14:creationId xmlns:p14="http://schemas.microsoft.com/office/powerpoint/2010/main" val="6697500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boxes">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2290" name="think-cell Slide" r:id="rId4" imgW="360" imgH="360" progId="TCLayout.ActiveDocument.1">
                  <p:embed/>
                </p:oleObj>
              </mc:Choice>
              <mc:Fallback>
                <p:oleObj name="think-cell Slide" r:id="rId4" imgW="360" imgH="360" progId="TCLayout.ActiveDocument.1">
                  <p:embed/>
                  <p:pic>
                    <p:nvPicPr>
                      <p:cNvPr id="3" name="Object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6" name="Text Placeholder 10"/>
          <p:cNvSpPr>
            <a:spLocks noGrp="1"/>
          </p:cNvSpPr>
          <p:nvPr>
            <p:ph type="body" idx="1"/>
          </p:nvPr>
        </p:nvSpPr>
        <p:spPr>
          <a:xfrm>
            <a:off x="579966" y="1568495"/>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57" name="Text Placeholder 12"/>
          <p:cNvSpPr>
            <a:spLocks noGrp="1"/>
          </p:cNvSpPr>
          <p:nvPr>
            <p:ph type="body" sz="quarter" idx="14"/>
          </p:nvPr>
        </p:nvSpPr>
        <p:spPr>
          <a:xfrm>
            <a:off x="579967" y="2097741"/>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58"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61" name="Text Placeholder 10"/>
          <p:cNvSpPr>
            <a:spLocks noGrp="1"/>
          </p:cNvSpPr>
          <p:nvPr>
            <p:ph type="body" idx="15"/>
          </p:nvPr>
        </p:nvSpPr>
        <p:spPr>
          <a:xfrm>
            <a:off x="6389095" y="1568495"/>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2" name="Text Placeholder 12"/>
          <p:cNvSpPr>
            <a:spLocks noGrp="1"/>
          </p:cNvSpPr>
          <p:nvPr>
            <p:ph type="body" sz="quarter" idx="16"/>
          </p:nvPr>
        </p:nvSpPr>
        <p:spPr>
          <a:xfrm>
            <a:off x="6389096" y="2097741"/>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63" name="Text Placeholder 10"/>
          <p:cNvSpPr>
            <a:spLocks noGrp="1"/>
          </p:cNvSpPr>
          <p:nvPr>
            <p:ph type="body" idx="17"/>
          </p:nvPr>
        </p:nvSpPr>
        <p:spPr>
          <a:xfrm>
            <a:off x="579966" y="3962071"/>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4" name="Text Placeholder 12"/>
          <p:cNvSpPr>
            <a:spLocks noGrp="1"/>
          </p:cNvSpPr>
          <p:nvPr>
            <p:ph type="body" sz="quarter" idx="18"/>
          </p:nvPr>
        </p:nvSpPr>
        <p:spPr>
          <a:xfrm>
            <a:off x="579967" y="4491317"/>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65" name="Text Placeholder 10"/>
          <p:cNvSpPr>
            <a:spLocks noGrp="1"/>
          </p:cNvSpPr>
          <p:nvPr>
            <p:ph type="body" idx="19"/>
          </p:nvPr>
        </p:nvSpPr>
        <p:spPr>
          <a:xfrm>
            <a:off x="6389095" y="3962071"/>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6" name="Text Placeholder 12"/>
          <p:cNvSpPr>
            <a:spLocks noGrp="1"/>
          </p:cNvSpPr>
          <p:nvPr>
            <p:ph type="body" sz="quarter" idx="20"/>
          </p:nvPr>
        </p:nvSpPr>
        <p:spPr>
          <a:xfrm>
            <a:off x="6389096" y="4491317"/>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12"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106615843"/>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06498"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969231" cy="831850"/>
          </a:xfrm>
        </p:spPr>
        <p:txBody>
          <a:bodyPr anchor="t"/>
          <a:lstStyle>
            <a:lvl1pPr>
              <a:defRPr/>
            </a:lvl1pPr>
          </a:lstStyle>
          <a:p>
            <a:r>
              <a:rPr lang="en-US"/>
              <a:t>Slide title</a:t>
            </a:r>
            <a:endParaRPr lang="en-GB"/>
          </a:p>
        </p:txBody>
      </p:sp>
    </p:spTree>
    <p:extLst>
      <p:ext uri="{BB962C8B-B14F-4D97-AF65-F5344CB8AC3E}">
        <p14:creationId xmlns:p14="http://schemas.microsoft.com/office/powerpoint/2010/main" val="2801556130"/>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07522" name="think-cell Slide" r:id="rId4" imgW="360" imgH="360" progId="TCLayout.ActiveDocument.1">
                  <p:embed/>
                </p:oleObj>
              </mc:Choice>
              <mc:Fallback>
                <p:oleObj name="think-cell Slide" r:id="rId4" imgW="360" imgH="360" progId="TCLayout.ActiveDocument.1">
                  <p:embed/>
                  <p:pic>
                    <p:nvPicPr>
                      <p:cNvPr id="2" name="Object 1"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97217591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FCB08CE-B749-4A34-8E38-256DAB23FDA3}"/>
              </a:ext>
            </a:extLst>
          </p:cNvPr>
          <p:cNvSpPr txBox="1"/>
          <p:nvPr userDrawn="1"/>
        </p:nvSpPr>
        <p:spPr>
          <a:xfrm>
            <a:off x="291313" y="6372536"/>
            <a:ext cx="647362" cy="242374"/>
          </a:xfrm>
          <a:prstGeom prst="rect">
            <a:avLst/>
          </a:prstGeom>
          <a:noFill/>
        </p:spPr>
        <p:txBody>
          <a:bodyPr wrap="square" rtlCol="0">
            <a:spAutoFit/>
          </a:bodyPr>
          <a:lstStyle/>
          <a:p>
            <a:pPr algn="l"/>
            <a:fld id="{34F92BC6-D7C3-584B-87F2-0B845776A5AD}" type="slidenum">
              <a:rPr lang="en-US" sz="975"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975">
                <a:solidFill>
                  <a:schemeClr val="accent3">
                    <a:lumMod val="60000"/>
                    <a:lumOff val="40000"/>
                  </a:schemeClr>
                </a:solidFill>
                <a:latin typeface="Arial" panose="020B0604020202020204" pitchFamily="34" charset="0"/>
                <a:cs typeface="Arial" panose="020B0604020202020204" pitchFamily="34" charset="0"/>
              </a:rPr>
              <a:t> </a:t>
            </a:r>
            <a:r>
              <a:rPr lang="en-US" sz="975">
                <a:solidFill>
                  <a:schemeClr val="accent3"/>
                </a:solidFill>
                <a:latin typeface="Arial" panose="020B0604020202020204" pitchFamily="34" charset="0"/>
                <a:cs typeface="Arial" panose="020B0604020202020204" pitchFamily="34" charset="0"/>
              </a:rPr>
              <a:t>  </a:t>
            </a:r>
            <a:r>
              <a:rPr lang="en-US" sz="975">
                <a:solidFill>
                  <a:srgbClr val="005EB8"/>
                </a:solidFill>
                <a:latin typeface="Arial" panose="020B0604020202020204" pitchFamily="34" charset="0"/>
                <a:cs typeface="Arial" panose="020B0604020202020204" pitchFamily="34" charset="0"/>
              </a:rPr>
              <a:t>|</a:t>
            </a:r>
            <a:endParaRPr lang="en-US" sz="975">
              <a:solidFill>
                <a:schemeClr val="accent3"/>
              </a:solidFill>
              <a:latin typeface="Arial" panose="020B0604020202020204" pitchFamily="34" charset="0"/>
              <a:cs typeface="Arial" panose="020B0604020202020204" pitchFamily="34" charset="0"/>
            </a:endParaRPr>
          </a:p>
        </p:txBody>
      </p:sp>
      <p:sp>
        <p:nvSpPr>
          <p:cNvPr id="12" name="Title 10">
            <a:extLst>
              <a:ext uri="{FF2B5EF4-FFF2-40B4-BE49-F238E27FC236}">
                <a16:creationId xmlns:a16="http://schemas.microsoft.com/office/drawing/2014/main" id="{22B34758-9E88-47CF-97D6-6500D97D9E41}"/>
              </a:ext>
            </a:extLst>
          </p:cNvPr>
          <p:cNvSpPr>
            <a:spLocks noGrp="1"/>
          </p:cNvSpPr>
          <p:nvPr>
            <p:ph type="title"/>
          </p:nvPr>
        </p:nvSpPr>
        <p:spPr>
          <a:xfrm>
            <a:off x="781877" y="1037981"/>
            <a:ext cx="10641498" cy="611649"/>
          </a:xfrm>
          <a:prstGeom prst="rect">
            <a:avLst/>
          </a:prstGeom>
        </p:spPr>
        <p:txBody>
          <a:bodyPr/>
          <a:lstStyle>
            <a:lvl1pPr>
              <a:defRPr sz="2925"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275">
              <a:solidFill>
                <a:srgbClr val="005EB8"/>
              </a:solidFill>
              <a:latin typeface="Arial" charset="0"/>
              <a:ea typeface="Arial" charset="0"/>
              <a:cs typeface="Arial" charset="0"/>
            </a:endParaRPr>
          </a:p>
        </p:txBody>
      </p:sp>
      <p:sp>
        <p:nvSpPr>
          <p:cNvPr id="13" name="Content Placeholder 9">
            <a:extLst>
              <a:ext uri="{FF2B5EF4-FFF2-40B4-BE49-F238E27FC236}">
                <a16:creationId xmlns:a16="http://schemas.microsoft.com/office/drawing/2014/main" id="{34C2919C-3AD4-436F-A0CC-4F48C43AA521}"/>
              </a:ext>
            </a:extLst>
          </p:cNvPr>
          <p:cNvSpPr>
            <a:spLocks noGrp="1"/>
          </p:cNvSpPr>
          <p:nvPr>
            <p:ph sz="quarter" idx="10"/>
          </p:nvPr>
        </p:nvSpPr>
        <p:spPr>
          <a:xfrm>
            <a:off x="781879" y="1833143"/>
            <a:ext cx="10641498" cy="2244128"/>
          </a:xfrm>
          <a:prstGeom prst="rect">
            <a:avLst/>
          </a:prstGeom>
        </p:spPr>
        <p:txBody>
          <a:bodyPr/>
          <a:lstStyle>
            <a:lvl1pPr>
              <a:defRPr sz="1138">
                <a:latin typeface="Arial" panose="020B0604020202020204" pitchFamily="34" charset="0"/>
                <a:cs typeface="Arial" panose="020B0604020202020204" pitchFamily="34" charset="0"/>
              </a:defRPr>
            </a:lvl1pPr>
            <a:lvl2pPr>
              <a:defRPr sz="1138">
                <a:latin typeface="Arial" panose="020B0604020202020204" pitchFamily="34" charset="0"/>
                <a:cs typeface="Arial" panose="020B0604020202020204" pitchFamily="34" charset="0"/>
              </a:defRPr>
            </a:lvl2pPr>
            <a:lvl3pPr>
              <a:defRPr sz="1138">
                <a:latin typeface="Arial" panose="020B0604020202020204" pitchFamily="34" charset="0"/>
                <a:cs typeface="Arial" panose="020B0604020202020204" pitchFamily="34" charset="0"/>
              </a:defRPr>
            </a:lvl3pPr>
            <a:lvl4pPr>
              <a:defRPr sz="1138">
                <a:latin typeface="Arial" panose="020B0604020202020204" pitchFamily="34" charset="0"/>
                <a:cs typeface="Arial" panose="020B0604020202020204" pitchFamily="34" charset="0"/>
              </a:defRPr>
            </a:lvl4pPr>
            <a:lvl5pPr>
              <a:defRPr sz="1138">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Footer Placeholder 2">
            <a:extLst>
              <a:ext uri="{FF2B5EF4-FFF2-40B4-BE49-F238E27FC236}">
                <a16:creationId xmlns:a16="http://schemas.microsoft.com/office/drawing/2014/main" id="{5AB091A9-979F-438D-A004-40CFB3EAC3A7}"/>
              </a:ext>
            </a:extLst>
          </p:cNvPr>
          <p:cNvSpPr>
            <a:spLocks noGrp="1"/>
          </p:cNvSpPr>
          <p:nvPr>
            <p:ph type="ftr" sz="quarter" idx="3"/>
          </p:nvPr>
        </p:nvSpPr>
        <p:spPr>
          <a:xfrm>
            <a:off x="690676" y="6333441"/>
            <a:ext cx="5723164" cy="365125"/>
          </a:xfrm>
          <a:prstGeom prst="rect">
            <a:avLst/>
          </a:prstGeom>
        </p:spPr>
        <p:txBody>
          <a:bodyPr vert="horz" lIns="91440" tIns="45720" rIns="91440" bIns="45720" rtlCol="0" anchor="ctr"/>
          <a:lstStyle>
            <a:lvl1pPr algn="l">
              <a:defRPr sz="975" b="0">
                <a:solidFill>
                  <a:schemeClr val="accent3">
                    <a:lumMod val="60000"/>
                    <a:lumOff val="40000"/>
                  </a:schemeClr>
                </a:solidFill>
                <a:latin typeface="Arial" charset="0"/>
                <a:ea typeface="Arial" charset="0"/>
                <a:cs typeface="Arial" charset="0"/>
              </a:defRPr>
            </a:lvl1pPr>
          </a:lstStyle>
          <a:p>
            <a:r>
              <a:rPr lang="en-US"/>
              <a:t>Presentation title</a:t>
            </a:r>
          </a:p>
        </p:txBody>
      </p:sp>
    </p:spTree>
    <p:extLst>
      <p:ext uri="{BB962C8B-B14F-4D97-AF65-F5344CB8AC3E}">
        <p14:creationId xmlns:p14="http://schemas.microsoft.com/office/powerpoint/2010/main" val="3505497604"/>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10" name="Content Placeholder 9"/>
          <p:cNvSpPr>
            <a:spLocks noGrp="1"/>
          </p:cNvSpPr>
          <p:nvPr>
            <p:ph sz="quarter" idx="10"/>
          </p:nvPr>
        </p:nvSpPr>
        <p:spPr>
          <a:xfrm>
            <a:off x="620240" y="1649628"/>
            <a:ext cx="10316898" cy="2244128"/>
          </a:xfrm>
          <a:prstGeom prst="rect">
            <a:avLst/>
          </a:prstGeom>
        </p:spPr>
        <p:txBody>
          <a:bodyPr/>
          <a:lstStyle>
            <a:lvl1pPr>
              <a:defRPr sz="1400">
                <a:latin typeface="Arial" panose="020B0604020202020204" pitchFamily="34" charset="0"/>
                <a:cs typeface="Arial" panose="020B0604020202020204" pitchFamily="34" charset="0"/>
              </a:defRPr>
            </a:lvl1pPr>
            <a:lvl2pPr>
              <a:defRPr sz="14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itle 10"/>
          <p:cNvSpPr>
            <a:spLocks noGrp="1"/>
          </p:cNvSpPr>
          <p:nvPr>
            <p:ph type="title"/>
          </p:nvPr>
        </p:nvSpPr>
        <p:spPr>
          <a:xfrm>
            <a:off x="614921" y="278156"/>
            <a:ext cx="8756074" cy="611649"/>
          </a:xfrm>
          <a:prstGeom prst="rect">
            <a:avLst/>
          </a:prstGeom>
        </p:spPr>
        <p:txBody>
          <a:bodyPr/>
          <a:lstStyle>
            <a:lvl1pPr>
              <a:defRPr sz="3600"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800">
              <a:solidFill>
                <a:srgbClr val="005EB8"/>
              </a:solidFill>
              <a:latin typeface="Arial" charset="0"/>
              <a:ea typeface="Arial" charset="0"/>
              <a:cs typeface="Arial" charset="0"/>
            </a:endParaRPr>
          </a:p>
        </p:txBody>
      </p:sp>
      <p:sp>
        <p:nvSpPr>
          <p:cNvPr id="8" name="TextBox 7"/>
          <p:cNvSpPr txBox="1"/>
          <p:nvPr userDrawn="1"/>
        </p:nvSpPr>
        <p:spPr>
          <a:xfrm>
            <a:off x="388419" y="6372538"/>
            <a:ext cx="863150" cy="276999"/>
          </a:xfrm>
          <a:prstGeom prst="rect">
            <a:avLst/>
          </a:prstGeom>
          <a:noFill/>
        </p:spPr>
        <p:txBody>
          <a:bodyPr wrap="square" rtlCol="0">
            <a:spAutoFit/>
          </a:bodyPr>
          <a:lstStyle/>
          <a:p>
            <a:pPr algn="l"/>
            <a:fld id="{34F92BC6-D7C3-584B-87F2-0B845776A5AD}" type="slidenum">
              <a:rPr lang="en-US" sz="12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1200">
                <a:solidFill>
                  <a:schemeClr val="accent3">
                    <a:lumMod val="60000"/>
                    <a:lumOff val="40000"/>
                  </a:schemeClr>
                </a:solidFill>
                <a:latin typeface="Arial" panose="020B0604020202020204" pitchFamily="34" charset="0"/>
                <a:cs typeface="Arial" panose="020B0604020202020204" pitchFamily="34" charset="0"/>
              </a:rPr>
              <a:t> </a:t>
            </a:r>
            <a:r>
              <a:rPr lang="en-US" sz="1200">
                <a:solidFill>
                  <a:schemeClr val="accent3"/>
                </a:solidFill>
                <a:latin typeface="Arial" panose="020B0604020202020204" pitchFamily="34" charset="0"/>
                <a:cs typeface="Arial" panose="020B0604020202020204" pitchFamily="34" charset="0"/>
              </a:rPr>
              <a:t>  </a:t>
            </a:r>
            <a:r>
              <a:rPr lang="en-US" sz="1200">
                <a:solidFill>
                  <a:srgbClr val="005EB8"/>
                </a:solidFill>
                <a:latin typeface="Arial" panose="020B0604020202020204" pitchFamily="34" charset="0"/>
                <a:cs typeface="Arial" panose="020B0604020202020204" pitchFamily="34" charset="0"/>
              </a:rPr>
              <a:t>|</a:t>
            </a:r>
            <a:endParaRPr lang="en-US" sz="1200">
              <a:solidFill>
                <a:schemeClr val="accent3"/>
              </a:solidFill>
              <a:latin typeface="Arial" panose="020B0604020202020204" pitchFamily="34" charset="0"/>
              <a:cs typeface="Arial" panose="020B0604020202020204" pitchFamily="34" charset="0"/>
            </a:endParaRPr>
          </a:p>
        </p:txBody>
      </p:sp>
      <p:sp>
        <p:nvSpPr>
          <p:cNvPr id="9" name="Footer Placeholder 2"/>
          <p:cNvSpPr>
            <a:spLocks noGrp="1"/>
          </p:cNvSpPr>
          <p:nvPr>
            <p:ph type="ftr" sz="quarter" idx="3"/>
          </p:nvPr>
        </p:nvSpPr>
        <p:spPr>
          <a:xfrm>
            <a:off x="920901" y="6333441"/>
            <a:ext cx="7630885" cy="365125"/>
          </a:xfrm>
          <a:prstGeom prst="rect">
            <a:avLst/>
          </a:prstGeom>
        </p:spPr>
        <p:txBody>
          <a:bodyPr vert="horz" lIns="91440" tIns="45720" rIns="91440" bIns="45720" rtlCol="0" anchor="ctr"/>
          <a:lstStyle>
            <a:lvl1pPr algn="l">
              <a:defRPr sz="1200" b="0">
                <a:solidFill>
                  <a:schemeClr val="accent3">
                    <a:lumMod val="60000"/>
                    <a:lumOff val="40000"/>
                  </a:schemeClr>
                </a:solidFill>
                <a:latin typeface="Arial" charset="0"/>
                <a:ea typeface="Arial" charset="0"/>
                <a:cs typeface="Arial" charset="0"/>
              </a:defRPr>
            </a:lvl1pPr>
          </a:lstStyle>
          <a:p>
            <a:r>
              <a:rPr lang="en-US"/>
              <a:t>Interim NZ report outline</a:t>
            </a:r>
          </a:p>
        </p:txBody>
      </p:sp>
    </p:spTree>
    <p:extLst>
      <p:ext uri="{BB962C8B-B14F-4D97-AF65-F5344CB8AC3E}">
        <p14:creationId xmlns:p14="http://schemas.microsoft.com/office/powerpoint/2010/main" val="3013492102"/>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87122553"/>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8546" name="think-cell Slide" r:id="rId5" imgW="415" imgH="416" progId="TCLayout.ActiveDocument.1">
                  <p:embed/>
                </p:oleObj>
              </mc:Choice>
              <mc:Fallback>
                <p:oleObj name="think-cell Slide" r:id="rId5" imgW="415" imgH="416" progId="TCLayout.ActiveDocument.1">
                  <p:embed/>
                  <p:pic>
                    <p:nvPicPr>
                      <p:cNvPr id="3" name="Object 2"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p:cNvSpPr/>
          <p:nvPr userDrawn="1">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endParaRPr lang="en-US" sz="36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itle 9"/>
          <p:cNvSpPr>
            <a:spLocks noGrp="1"/>
          </p:cNvSpPr>
          <p:nvPr>
            <p:ph type="title" hasCustomPrompt="1"/>
          </p:nvPr>
        </p:nvSpPr>
        <p:spPr>
          <a:xfrm>
            <a:off x="599385" y="4834770"/>
            <a:ext cx="10515600" cy="689541"/>
          </a:xfrm>
          <a:prstGeom prst="rect">
            <a:avLst/>
          </a:prstGeom>
        </p:spPr>
        <p:txBody>
          <a:bodyPr/>
          <a:lstStyle>
            <a:lvl1pPr>
              <a:defRPr sz="3600" baseline="0">
                <a:solidFill>
                  <a:srgbClr val="005EB8"/>
                </a:solidFill>
                <a:latin typeface="Arial" panose="020B0604020202020204" pitchFamily="34" charset="0"/>
                <a:cs typeface="Arial" panose="020B0604020202020204" pitchFamily="34" charset="0"/>
              </a:defRPr>
            </a:lvl1pPr>
          </a:lstStyle>
          <a:p>
            <a:r>
              <a:rPr lang="en-US"/>
              <a:t>Presentation title</a:t>
            </a:r>
          </a:p>
        </p:txBody>
      </p:sp>
      <p:sp>
        <p:nvSpPr>
          <p:cNvPr id="10" name="TextBox 9"/>
          <p:cNvSpPr txBox="1"/>
          <p:nvPr userDrawn="1"/>
        </p:nvSpPr>
        <p:spPr>
          <a:xfrm>
            <a:off x="388419" y="6372537"/>
            <a:ext cx="863149" cy="276999"/>
          </a:xfrm>
          <a:prstGeom prst="rect">
            <a:avLst/>
          </a:prstGeom>
          <a:noFill/>
        </p:spPr>
        <p:txBody>
          <a:bodyPr wrap="square" rtlCol="0">
            <a:spAutoFit/>
          </a:bodyPr>
          <a:lstStyle/>
          <a:p>
            <a:pPr algn="l"/>
            <a:fld id="{34F92BC6-D7C3-584B-87F2-0B845776A5AD}" type="slidenum">
              <a:rPr lang="en-US" sz="12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1200">
                <a:solidFill>
                  <a:schemeClr val="accent3">
                    <a:lumMod val="60000"/>
                    <a:lumOff val="40000"/>
                  </a:schemeClr>
                </a:solidFill>
                <a:latin typeface="Arial" panose="020B0604020202020204" pitchFamily="34" charset="0"/>
                <a:cs typeface="Arial" panose="020B0604020202020204" pitchFamily="34" charset="0"/>
              </a:rPr>
              <a:t> </a:t>
            </a:r>
            <a:r>
              <a:rPr lang="en-US" sz="1200">
                <a:solidFill>
                  <a:schemeClr val="accent3"/>
                </a:solidFill>
                <a:latin typeface="Arial" panose="020B0604020202020204" pitchFamily="34" charset="0"/>
                <a:cs typeface="Arial" panose="020B0604020202020204" pitchFamily="34" charset="0"/>
              </a:rPr>
              <a:t>  </a:t>
            </a:r>
            <a:r>
              <a:rPr lang="en-US" sz="1200">
                <a:solidFill>
                  <a:srgbClr val="005EB8"/>
                </a:solidFill>
                <a:latin typeface="Arial" panose="020B0604020202020204" pitchFamily="34" charset="0"/>
                <a:cs typeface="Arial" panose="020B0604020202020204" pitchFamily="34" charset="0"/>
              </a:rPr>
              <a:t>|</a:t>
            </a:r>
            <a:endParaRPr lang="en-US" sz="1200">
              <a:solidFill>
                <a:schemeClr val="accent3"/>
              </a:solidFill>
              <a:latin typeface="Arial" panose="020B0604020202020204" pitchFamily="34" charset="0"/>
              <a:cs typeface="Arial" panose="020B0604020202020204" pitchFamily="34" charset="0"/>
            </a:endParaRPr>
          </a:p>
        </p:txBody>
      </p:sp>
      <p:pic>
        <p:nvPicPr>
          <p:cNvPr id="12" name="Content Placeholder 16">
            <a:extLst>
              <a:ext uri="{FF2B5EF4-FFF2-40B4-BE49-F238E27FC236}">
                <a16:creationId xmlns:a16="http://schemas.microsoft.com/office/drawing/2014/main" id="{5FDDE1C8-218E-4901-92BB-E0ADB27DCE4B}"/>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176" y="5793691"/>
            <a:ext cx="12192000" cy="309465"/>
          </a:xfrm>
          <a:prstGeom prst="rect">
            <a:avLst/>
          </a:prstGeom>
        </p:spPr>
      </p:pic>
      <p:sp>
        <p:nvSpPr>
          <p:cNvPr id="4" name="Rectangle 3"/>
          <p:cNvSpPr/>
          <p:nvPr userDrawn="1"/>
        </p:nvSpPr>
        <p:spPr>
          <a:xfrm>
            <a:off x="-291265" y="5611845"/>
            <a:ext cx="13220366" cy="67315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p:cNvSpPr txBox="1"/>
          <p:nvPr userDrawn="1"/>
        </p:nvSpPr>
        <p:spPr>
          <a:xfrm>
            <a:off x="4760538" y="96253"/>
            <a:ext cx="2670924" cy="246221"/>
          </a:xfrm>
          <a:prstGeom prst="rect">
            <a:avLst/>
          </a:prstGeom>
          <a:noFill/>
        </p:spPr>
        <p:txBody>
          <a:bodyPr wrap="none" rtlCol="0">
            <a:spAutoFit/>
          </a:bodyPr>
          <a:lstStyle/>
          <a:p>
            <a:r>
              <a:rPr lang="en-GB" sz="1000" b="1">
                <a:solidFill>
                  <a:srgbClr val="FF0000"/>
                </a:solidFill>
                <a:latin typeface="Arial" panose="020B0604020202020204" pitchFamily="34" charset="0"/>
                <a:cs typeface="Arial" panose="020B0604020202020204" pitchFamily="34" charset="0"/>
              </a:rPr>
              <a:t>[CONFIDENTIAL</a:t>
            </a:r>
            <a:r>
              <a:rPr lang="en-GB" sz="1000" b="1" baseline="0">
                <a:solidFill>
                  <a:srgbClr val="FF0000"/>
                </a:solidFill>
                <a:latin typeface="Arial" panose="020B0604020202020204" pitchFamily="34" charset="0"/>
                <a:cs typeface="Arial" panose="020B0604020202020204" pitchFamily="34" charset="0"/>
              </a:rPr>
              <a:t> – DO NOT DISTRIBUTE]</a:t>
            </a:r>
            <a:endParaRPr lang="en-GB" sz="10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0778284"/>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0" name="Content Placeholder 9"/>
          <p:cNvSpPr>
            <a:spLocks noGrp="1"/>
          </p:cNvSpPr>
          <p:nvPr>
            <p:ph sz="quarter" idx="10"/>
          </p:nvPr>
        </p:nvSpPr>
        <p:spPr>
          <a:xfrm>
            <a:off x="614920" y="1343804"/>
            <a:ext cx="10316899" cy="2244128"/>
          </a:xfrm>
          <a:prstGeom prst="rect">
            <a:avLst/>
          </a:prstGeom>
        </p:spPr>
        <p:txBody>
          <a:bodyPr/>
          <a:lstStyle>
            <a:lvl1pPr>
              <a:defRPr sz="1400">
                <a:latin typeface="Arial" panose="020B0604020202020204" pitchFamily="34" charset="0"/>
                <a:cs typeface="Arial" panose="020B0604020202020204" pitchFamily="34" charset="0"/>
              </a:defRPr>
            </a:lvl1pPr>
            <a:lvl2pPr>
              <a:defRPr sz="14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itle 10"/>
          <p:cNvSpPr>
            <a:spLocks noGrp="1"/>
          </p:cNvSpPr>
          <p:nvPr>
            <p:ph type="title"/>
          </p:nvPr>
        </p:nvSpPr>
        <p:spPr>
          <a:xfrm>
            <a:off x="609601" y="548641"/>
            <a:ext cx="8756073" cy="611649"/>
          </a:xfrm>
          <a:prstGeom prst="rect">
            <a:avLst/>
          </a:prstGeom>
        </p:spPr>
        <p:txBody>
          <a:bodyPr/>
          <a:lstStyle>
            <a:lvl1pPr>
              <a:defRPr sz="3200"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800">
              <a:solidFill>
                <a:srgbClr val="005EB8"/>
              </a:solidFill>
              <a:latin typeface="Arial" charset="0"/>
              <a:ea typeface="Arial" charset="0"/>
              <a:cs typeface="Arial" charset="0"/>
            </a:endParaRPr>
          </a:p>
        </p:txBody>
      </p:sp>
      <p:sp>
        <p:nvSpPr>
          <p:cNvPr id="8" name="TextBox 7"/>
          <p:cNvSpPr txBox="1"/>
          <p:nvPr userDrawn="1"/>
        </p:nvSpPr>
        <p:spPr>
          <a:xfrm>
            <a:off x="388419" y="6372537"/>
            <a:ext cx="863149" cy="276999"/>
          </a:xfrm>
          <a:prstGeom prst="rect">
            <a:avLst/>
          </a:prstGeom>
          <a:noFill/>
        </p:spPr>
        <p:txBody>
          <a:bodyPr wrap="square" rtlCol="0">
            <a:spAutoFit/>
          </a:bodyPr>
          <a:lstStyle/>
          <a:p>
            <a:pPr algn="l"/>
            <a:fld id="{34F92BC6-D7C3-584B-87F2-0B845776A5AD}" type="slidenum">
              <a:rPr lang="en-US" sz="12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1200">
                <a:solidFill>
                  <a:schemeClr val="accent3">
                    <a:lumMod val="60000"/>
                    <a:lumOff val="40000"/>
                  </a:schemeClr>
                </a:solidFill>
                <a:latin typeface="Arial" panose="020B0604020202020204" pitchFamily="34" charset="0"/>
                <a:cs typeface="Arial" panose="020B0604020202020204" pitchFamily="34" charset="0"/>
              </a:rPr>
              <a:t> </a:t>
            </a:r>
            <a:r>
              <a:rPr lang="en-US" sz="1200">
                <a:solidFill>
                  <a:schemeClr val="accent3"/>
                </a:solidFill>
                <a:latin typeface="Arial" panose="020B0604020202020204" pitchFamily="34" charset="0"/>
                <a:cs typeface="Arial" panose="020B0604020202020204" pitchFamily="34" charset="0"/>
              </a:rPr>
              <a:t>  </a:t>
            </a:r>
            <a:r>
              <a:rPr lang="en-US" sz="1200">
                <a:solidFill>
                  <a:srgbClr val="005EB8"/>
                </a:solidFill>
                <a:latin typeface="Arial" panose="020B0604020202020204" pitchFamily="34" charset="0"/>
                <a:cs typeface="Arial" panose="020B0604020202020204" pitchFamily="34" charset="0"/>
              </a:rPr>
              <a:t>|</a:t>
            </a:r>
            <a:endParaRPr lang="en-US" sz="1200">
              <a:solidFill>
                <a:schemeClr val="accent3"/>
              </a:solidFill>
              <a:latin typeface="Arial" panose="020B0604020202020204" pitchFamily="34" charset="0"/>
              <a:cs typeface="Arial" panose="020B0604020202020204" pitchFamily="34" charset="0"/>
            </a:endParaRPr>
          </a:p>
        </p:txBody>
      </p:sp>
      <p:sp>
        <p:nvSpPr>
          <p:cNvPr id="13" name="Footer Placeholder 2"/>
          <p:cNvSpPr>
            <a:spLocks noGrp="1"/>
          </p:cNvSpPr>
          <p:nvPr>
            <p:ph type="ftr" sz="quarter" idx="3"/>
          </p:nvPr>
        </p:nvSpPr>
        <p:spPr>
          <a:xfrm>
            <a:off x="920902" y="6333440"/>
            <a:ext cx="7630885" cy="365125"/>
          </a:xfrm>
          <a:prstGeom prst="rect">
            <a:avLst/>
          </a:prstGeom>
        </p:spPr>
        <p:txBody>
          <a:bodyPr vert="horz" lIns="91440" tIns="45720" rIns="91440" bIns="45720" rtlCol="0" anchor="ctr"/>
          <a:lstStyle>
            <a:lvl1pPr algn="l">
              <a:defRPr sz="1200" b="0">
                <a:solidFill>
                  <a:schemeClr val="accent3">
                    <a:lumMod val="60000"/>
                    <a:lumOff val="40000"/>
                  </a:schemeClr>
                </a:solidFill>
                <a:latin typeface="Arial" charset="0"/>
                <a:ea typeface="Arial" charset="0"/>
                <a:cs typeface="Arial" charset="0"/>
              </a:defRPr>
            </a:lvl1pPr>
          </a:lstStyle>
          <a:p>
            <a:r>
              <a:rPr lang="en-US"/>
              <a:t>ICT Design Reference Group: Kick off call</a:t>
            </a:r>
          </a:p>
        </p:txBody>
      </p:sp>
    </p:spTree>
    <p:extLst>
      <p:ext uri="{BB962C8B-B14F-4D97-AF65-F5344CB8AC3E}">
        <p14:creationId xmlns:p14="http://schemas.microsoft.com/office/powerpoint/2010/main" val="1292645028"/>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cSld name="Title, Subhead">
    <p:spTree>
      <p:nvGrpSpPr>
        <p:cNvPr id="1" name=""/>
        <p:cNvGrpSpPr/>
        <p:nvPr/>
      </p:nvGrpSpPr>
      <p:grpSpPr>
        <a:xfrm>
          <a:off x="0" y="0"/>
          <a:ext cx="0" cy="0"/>
          <a:chOff x="0" y="0"/>
          <a:chExt cx="0" cy="0"/>
        </a:xfrm>
      </p:grpSpPr>
      <p:sp>
        <p:nvSpPr>
          <p:cNvPr id="2" name="Title 1"/>
          <p:cNvSpPr>
            <a:spLocks noGrp="1"/>
          </p:cNvSpPr>
          <p:nvPr>
            <p:ph type="title"/>
          </p:nvPr>
        </p:nvSpPr>
        <p:spPr>
          <a:xfrm>
            <a:off x="914400" y="694944"/>
            <a:ext cx="10363200" cy="594360"/>
          </a:xfrm>
        </p:spPr>
        <p:txBody>
          <a:bodyPr vert="horz" lIns="0" tIns="45720" rIns="0" bIns="0" rtlCol="0" anchor="b" anchorCtr="0">
            <a:noAutofit/>
          </a:bodyPr>
          <a:lstStyle>
            <a:lvl1pPr>
              <a:defRPr lang="en-US" sz="3600" b="0" spc="-75" dirty="0">
                <a:latin typeface="+mj-lt"/>
              </a:defRPr>
            </a:lvl1pPr>
          </a:lstStyle>
          <a:p>
            <a:pPr lvl="0" defTabSz="685783">
              <a:lnSpc>
                <a:spcPct val="85000"/>
              </a:lnSpc>
            </a:pPr>
            <a:r>
              <a:rPr lang="en-US"/>
              <a:t>Click to edit Master title style</a:t>
            </a:r>
          </a:p>
        </p:txBody>
      </p:sp>
      <p:sp>
        <p:nvSpPr>
          <p:cNvPr id="4" name="Text Placeholder 8"/>
          <p:cNvSpPr>
            <a:spLocks noGrp="1"/>
          </p:cNvSpPr>
          <p:nvPr>
            <p:ph type="body" sz="quarter" idx="14"/>
          </p:nvPr>
        </p:nvSpPr>
        <p:spPr>
          <a:xfrm>
            <a:off x="914721" y="1353312"/>
            <a:ext cx="10362880" cy="475488"/>
          </a:xfrm>
        </p:spPr>
        <p:txBody>
          <a:bodyPr vert="horz" lIns="0" tIns="0" rIns="0" bIns="0" rtlCol="0">
            <a:noAutofit/>
          </a:bodyPr>
          <a:lstStyle>
            <a:lvl1pPr marL="0" indent="0">
              <a:buNone/>
              <a:defRPr lang="en-US" sz="1200"/>
            </a:lvl1pPr>
          </a:lstStyle>
          <a:p>
            <a:pPr marL="228594" lvl="0" indent="-228594">
              <a:lnSpc>
                <a:spcPct val="130000"/>
              </a:lnSpc>
            </a:pPr>
            <a:r>
              <a:rPr lang="en-US"/>
              <a:t>Click to edit Master text styles</a:t>
            </a:r>
          </a:p>
        </p:txBody>
      </p:sp>
    </p:spTree>
    <p:extLst>
      <p:ext uri="{BB962C8B-B14F-4D97-AF65-F5344CB8AC3E}">
        <p14:creationId xmlns:p14="http://schemas.microsoft.com/office/powerpoint/2010/main" val="3274552970"/>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EF97DD-9D8B-4D53-B1F5-2C8F691D2E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a:extLst>
              <a:ext uri="{FF2B5EF4-FFF2-40B4-BE49-F238E27FC236}">
                <a16:creationId xmlns:a16="http://schemas.microsoft.com/office/drawing/2014/main" id="{66475151-B9DE-4723-BD8B-DD6DC409EC9D}"/>
              </a:ext>
            </a:extLst>
          </p:cNvPr>
          <p:cNvSpPr>
            <a:spLocks noGrp="1"/>
          </p:cNvSpPr>
          <p:nvPr>
            <p:ph type="title"/>
          </p:nvPr>
        </p:nvSpPr>
        <p:spPr/>
        <p:txBody>
          <a:bodyPr anchor="ctr" anchorCtr="0"/>
          <a:lstStyle>
            <a:lvl1pPr>
              <a:defRPr sz="2800"/>
            </a:lvl1pPr>
          </a:lstStyle>
          <a:p>
            <a:r>
              <a:rPr lang="en-US"/>
              <a:t>Click to edit Master title style</a:t>
            </a:r>
            <a:endParaRPr lang="en-GB"/>
          </a:p>
        </p:txBody>
      </p:sp>
    </p:spTree>
    <p:extLst>
      <p:ext uri="{BB962C8B-B14F-4D97-AF65-F5344CB8AC3E}">
        <p14:creationId xmlns:p14="http://schemas.microsoft.com/office/powerpoint/2010/main" val="4247238088"/>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userDrawn="1">
  <p:cSld name="1_Value chai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15" name="Text Placeholder 2"/>
          <p:cNvSpPr>
            <a:spLocks noGrp="1"/>
          </p:cNvSpPr>
          <p:nvPr>
            <p:ph type="body" idx="1"/>
          </p:nvPr>
        </p:nvSpPr>
        <p:spPr>
          <a:xfrm>
            <a:off x="579967" y="1568495"/>
            <a:ext cx="3503254" cy="529246"/>
          </a:xfrm>
          <a:prstGeom prst="homePlate">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4"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4" name="Text Placeholder 2"/>
          <p:cNvSpPr>
            <a:spLocks noGrp="1"/>
          </p:cNvSpPr>
          <p:nvPr>
            <p:ph type="body" idx="21"/>
          </p:nvPr>
        </p:nvSpPr>
        <p:spPr>
          <a:xfrm>
            <a:off x="7758083"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9"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28440438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3314"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2" name="Rectangle 1">
            <a:extLst>
              <a:ext uri="{FF2B5EF4-FFF2-40B4-BE49-F238E27FC236}">
                <a16:creationId xmlns:a16="http://schemas.microsoft.com/office/drawing/2014/main" id="{E7AFB36E-E76D-4EE7-AC8C-9621E77E9B9E}"/>
              </a:ext>
            </a:extLst>
          </p:cNvPr>
          <p:cNvSpPr/>
          <p:nvPr userDrawn="1"/>
        </p:nvSpPr>
        <p:spPr bwMode="auto">
          <a:xfrm>
            <a:off x="11934520" y="232757"/>
            <a:ext cx="56270" cy="59851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spTree>
    <p:extLst>
      <p:ext uri="{BB962C8B-B14F-4D97-AF65-F5344CB8AC3E}">
        <p14:creationId xmlns:p14="http://schemas.microsoft.com/office/powerpoint/2010/main" val="330439409"/>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cSld name="Title, Subhead &amp; Breadcrumb">
    <p:spTree>
      <p:nvGrpSpPr>
        <p:cNvPr id="1" name=""/>
        <p:cNvGrpSpPr/>
        <p:nvPr/>
      </p:nvGrpSpPr>
      <p:grpSpPr>
        <a:xfrm>
          <a:off x="0" y="0"/>
          <a:ext cx="0" cy="0"/>
          <a:chOff x="0" y="0"/>
          <a:chExt cx="0" cy="0"/>
        </a:xfrm>
      </p:grpSpPr>
      <p:sp>
        <p:nvSpPr>
          <p:cNvPr id="2" name="Title 1"/>
          <p:cNvSpPr>
            <a:spLocks noGrp="1"/>
          </p:cNvSpPr>
          <p:nvPr>
            <p:ph type="title"/>
          </p:nvPr>
        </p:nvSpPr>
        <p:spPr>
          <a:xfrm>
            <a:off x="914400" y="694944"/>
            <a:ext cx="10363200" cy="594360"/>
          </a:xfrm>
        </p:spPr>
        <p:txBody>
          <a:bodyPr vert="horz" lIns="0" tIns="45720" rIns="0" bIns="0" rtlCol="0" anchor="b" anchorCtr="0">
            <a:noAutofit/>
          </a:bodyPr>
          <a:lstStyle>
            <a:lvl1pPr>
              <a:defRPr lang="en-US" sz="3600" spc="-75" dirty="0">
                <a:latin typeface="+mj-lt"/>
              </a:defRPr>
            </a:lvl1pPr>
          </a:lstStyle>
          <a:p>
            <a:pPr lvl="0" defTabSz="685800">
              <a:lnSpc>
                <a:spcPct val="85000"/>
              </a:lnSpc>
            </a:pPr>
            <a:r>
              <a:rPr lang="en-US"/>
              <a:t>Click to edit Master title style</a:t>
            </a:r>
          </a:p>
        </p:txBody>
      </p:sp>
      <p:sp>
        <p:nvSpPr>
          <p:cNvPr id="4" name="Text Placeholder 8"/>
          <p:cNvSpPr>
            <a:spLocks noGrp="1"/>
          </p:cNvSpPr>
          <p:nvPr>
            <p:ph type="body" sz="quarter" idx="14"/>
          </p:nvPr>
        </p:nvSpPr>
        <p:spPr>
          <a:xfrm>
            <a:off x="914721" y="1353312"/>
            <a:ext cx="10362880" cy="475488"/>
          </a:xfrm>
        </p:spPr>
        <p:txBody>
          <a:bodyPr vert="horz" lIns="0" tIns="0" rIns="0" bIns="0" rtlCol="0">
            <a:noAutofit/>
          </a:bodyPr>
          <a:lstStyle>
            <a:lvl1pPr marL="0" indent="0">
              <a:buNone/>
              <a:defRPr lang="en-US" sz="1200"/>
            </a:lvl1pPr>
          </a:lstStyle>
          <a:p>
            <a:pPr marL="228600" lvl="0" indent="-228600">
              <a:lnSpc>
                <a:spcPct val="130000"/>
              </a:lnSpc>
            </a:pPr>
            <a:r>
              <a:rPr lang="en-US"/>
              <a:t>Edit Master text styles</a:t>
            </a:r>
          </a:p>
        </p:txBody>
      </p:sp>
      <p:sp>
        <p:nvSpPr>
          <p:cNvPr id="8" name="Text Placeholder 5"/>
          <p:cNvSpPr>
            <a:spLocks noGrp="1"/>
          </p:cNvSpPr>
          <p:nvPr>
            <p:ph type="body" sz="quarter" idx="15" hasCustomPrompt="1"/>
          </p:nvPr>
        </p:nvSpPr>
        <p:spPr>
          <a:xfrm>
            <a:off x="914971" y="466344"/>
            <a:ext cx="3355848" cy="203200"/>
          </a:xfrm>
        </p:spPr>
        <p:txBody>
          <a:bodyPr vert="horz" lIns="0" tIns="0" rIns="0" bIns="0" rtlCol="0">
            <a:noAutofit/>
          </a:bodyPr>
          <a:lstStyle>
            <a:lvl1pPr marL="0" indent="0">
              <a:buNone/>
              <a:defRPr lang="en-US" sz="900" b="1" kern="0" cap="all" spc="250" baseline="0" dirty="0">
                <a:solidFill>
                  <a:schemeClr val="accent5">
                    <a:lumMod val="60000"/>
                    <a:lumOff val="40000"/>
                  </a:schemeClr>
                </a:solidFill>
                <a:ea typeface="Nexa Black" charset="0"/>
                <a:cs typeface="Nexa Black" charset="0"/>
              </a:defRPr>
            </a:lvl1pPr>
          </a:lstStyle>
          <a:p>
            <a:pPr marL="228600" lvl="0" indent="-228600"/>
            <a:r>
              <a:rPr lang="en-US"/>
              <a:t>BREADCRUMBS</a:t>
            </a:r>
          </a:p>
        </p:txBody>
      </p:sp>
    </p:spTree>
    <p:extLst>
      <p:ext uri="{BB962C8B-B14F-4D97-AF65-F5344CB8AC3E}">
        <p14:creationId xmlns:p14="http://schemas.microsoft.com/office/powerpoint/2010/main" val="616155165"/>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09570"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7" y="197161"/>
            <a:ext cx="9763136" cy="831850"/>
          </a:xfrm>
        </p:spPr>
        <p:txBody>
          <a:bodyPr/>
          <a:lstStyle>
            <a:lvl1pPr>
              <a:defRPr/>
            </a:lvl1pPr>
          </a:lstStyle>
          <a:p>
            <a:r>
              <a:rPr lang="en-US"/>
              <a:t>Slide title</a:t>
            </a:r>
            <a:endParaRPr lang="en-GB"/>
          </a:p>
        </p:txBody>
      </p:sp>
      <p:sp>
        <p:nvSpPr>
          <p:cNvPr id="5" name="Text Placeholder 4"/>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62236413"/>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80005" y="828575"/>
            <a:ext cx="11208625" cy="627864"/>
          </a:xfrm>
        </p:spPr>
        <p:txBody>
          <a:bodyPr/>
          <a:lstStyle>
            <a:lvl1pPr>
              <a:defRPr lang="en-US" sz="3315" dirty="0"/>
            </a:lvl1pPr>
          </a:lstStyle>
          <a:p>
            <a:r>
              <a:rPr lang="en-US"/>
              <a:t>Click to edit Master title style</a:t>
            </a:r>
          </a:p>
        </p:txBody>
      </p:sp>
      <p:sp>
        <p:nvSpPr>
          <p:cNvPr id="3" name="Content Placeholder 2"/>
          <p:cNvSpPr>
            <a:spLocks noGrp="1"/>
          </p:cNvSpPr>
          <p:nvPr>
            <p:ph sz="half" idx="1"/>
          </p:nvPr>
        </p:nvSpPr>
        <p:spPr>
          <a:xfrm>
            <a:off x="480000" y="1799999"/>
            <a:ext cx="5496000" cy="4608000"/>
          </a:xfrm>
        </p:spPr>
        <p:txBody>
          <a:bodyPr/>
          <a:lstStyle>
            <a:lvl1pPr>
              <a:defRPr lang="en-US" sz="1950" dirty="0" smtClean="0"/>
            </a:lvl1pPr>
            <a:lvl2pPr>
              <a:defRPr sz="1950">
                <a:solidFill>
                  <a:srgbClr val="E30514"/>
                </a:solidFill>
              </a:defRPr>
            </a:lvl2pPr>
            <a:lvl3pPr>
              <a:defRPr sz="1950"/>
            </a:lvl3pPr>
            <a:lvl4pPr>
              <a:defRPr sz="1950"/>
            </a:lvl4pPr>
            <a:lvl5pPr>
              <a:defRPr sz="1950"/>
            </a:lvl5pPr>
            <a:lvl6pPr>
              <a:defRPr sz="1755"/>
            </a:lvl6pPr>
            <a:lvl7pPr>
              <a:defRPr sz="1755"/>
            </a:lvl7pPr>
            <a:lvl8pPr>
              <a:defRPr sz="1755"/>
            </a:lvl8pPr>
            <a:lvl9pPr>
              <a:defRPr sz="175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6197600" y="1799999"/>
            <a:ext cx="5496000" cy="4608000"/>
          </a:xfrm>
        </p:spPr>
        <p:txBody>
          <a:bodyPr/>
          <a:lstStyle>
            <a:lvl1pPr>
              <a:defRPr sz="1950" baseline="0"/>
            </a:lvl1pPr>
            <a:lvl2pPr>
              <a:defRPr sz="1950">
                <a:solidFill>
                  <a:srgbClr val="E30514"/>
                </a:solidFill>
              </a:defRPr>
            </a:lvl2pPr>
            <a:lvl3pPr>
              <a:defRPr sz="1950"/>
            </a:lvl3pPr>
            <a:lvl4pPr>
              <a:defRPr sz="1950"/>
            </a:lvl4pPr>
            <a:lvl5pPr>
              <a:defRPr sz="1950"/>
            </a:lvl5pPr>
            <a:lvl6pPr>
              <a:defRPr sz="1755"/>
            </a:lvl6pPr>
            <a:lvl7pPr>
              <a:defRPr sz="1755"/>
            </a:lvl7pPr>
            <a:lvl8pPr>
              <a:defRPr sz="1755"/>
            </a:lvl8pPr>
            <a:lvl9pPr>
              <a:defRPr sz="1755"/>
            </a:lvl9pPr>
          </a:lstStyle>
          <a:p>
            <a:pPr lvl="0"/>
            <a:r>
              <a:rPr lang="en-GB"/>
              <a:t>Click to add copy or image</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11"/>
          </p:nvPr>
        </p:nvSpPr>
        <p:spPr/>
        <p:txBody>
          <a:bodyPr/>
          <a:lstStyle>
            <a:lvl1pPr>
              <a:defRPr sz="1024"/>
            </a:lvl1pPr>
          </a:lstStyle>
          <a:p>
            <a:endParaRPr lang="en-US"/>
          </a:p>
        </p:txBody>
      </p:sp>
      <p:sp>
        <p:nvSpPr>
          <p:cNvPr id="7" name="Slide Number Placeholder 6"/>
          <p:cNvSpPr>
            <a:spLocks noGrp="1"/>
          </p:cNvSpPr>
          <p:nvPr>
            <p:ph type="sldNum" sz="quarter" idx="12"/>
          </p:nvPr>
        </p:nvSpPr>
        <p:spPr/>
        <p:txBody>
          <a:bodyPr/>
          <a:lstStyle/>
          <a:p>
            <a:endParaRPr lang="en-US"/>
          </a:p>
        </p:txBody>
      </p:sp>
      <p:pic>
        <p:nvPicPr>
          <p:cNvPr id="9" name="Picture 8" descr="logosmall600.png">
            <a:extLst>
              <a:ext uri="{FF2B5EF4-FFF2-40B4-BE49-F238E27FC236}">
                <a16:creationId xmlns:a16="http://schemas.microsoft.com/office/drawing/2014/main" id="{7EA12A54-0E00-4FBA-AC7D-FEC9D944185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3613" y="379120"/>
            <a:ext cx="1543066" cy="408431"/>
          </a:xfrm>
          <a:prstGeom prst="rect">
            <a:avLst/>
          </a:prstGeom>
        </p:spPr>
      </p:pic>
    </p:spTree>
    <p:extLst>
      <p:ext uri="{BB962C8B-B14F-4D97-AF65-F5344CB8AC3E}">
        <p14:creationId xmlns:p14="http://schemas.microsoft.com/office/powerpoint/2010/main" val="2015070514"/>
      </p:ext>
    </p:extLst>
  </p:cSld>
  <p:clrMapOvr>
    <a:masterClrMapping/>
  </p:clrMapOvr>
  <mc:AlternateContent xmlns:mc="http://schemas.openxmlformats.org/markup-compatibility/2006">
    <mc:Choice xmlns:p14="http://schemas.microsoft.com/office/powerpoint/2010/main" Requires="p14">
      <p:transition spd="slow" p14:dur="11250"/>
    </mc:Choice>
    <mc:Fallback>
      <p:transition spd="slow"/>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userDrawn="1">
  <p:cSld name="Horizontal box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1220" y="246159"/>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21" name="Text Placeholder 20"/>
          <p:cNvSpPr>
            <a:spLocks noGrp="1"/>
          </p:cNvSpPr>
          <p:nvPr>
            <p:ph type="body" sz="quarter" idx="10" hasCustomPrompt="1"/>
          </p:nvPr>
        </p:nvSpPr>
        <p:spPr>
          <a:xfrm>
            <a:off x="2639615" y="3210391"/>
            <a:ext cx="8730389" cy="1393065"/>
          </a:xfrm>
          <a:prstGeom prst="rect">
            <a:avLst/>
          </a:prstGeom>
        </p:spPr>
        <p:txBody>
          <a:bodyPr anchor="ct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Arial" panose="020B0604020202020204" pitchFamily="34" charset="0"/>
              <a:buChar char="•"/>
              <a:defRPr sz="1400" baseline="0"/>
            </a:lvl3pPr>
          </a:lstStyle>
          <a:p>
            <a:pPr lvl="0"/>
            <a:r>
              <a:rPr lang="en-US"/>
              <a:t>Text box (click to edit content)</a:t>
            </a:r>
          </a:p>
          <a:p>
            <a:pPr lvl="1"/>
            <a:r>
              <a:rPr lang="en-US"/>
              <a:t>First level bullet</a:t>
            </a:r>
          </a:p>
          <a:p>
            <a:pPr lvl="2"/>
            <a:r>
              <a:rPr lang="en-US"/>
              <a:t>Second level bullet</a:t>
            </a:r>
          </a:p>
        </p:txBody>
      </p:sp>
      <p:sp>
        <p:nvSpPr>
          <p:cNvPr id="15" name="Text Placeholder 2"/>
          <p:cNvSpPr>
            <a:spLocks noGrp="1"/>
          </p:cNvSpPr>
          <p:nvPr>
            <p:ph type="body" idx="1" hasCustomPrompt="1"/>
          </p:nvPr>
        </p:nvSpPr>
        <p:spPr>
          <a:xfrm>
            <a:off x="579966" y="1568496"/>
            <a:ext cx="1971024" cy="1393065"/>
          </a:xfrm>
          <a:prstGeom prst="rect">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Box 1</a:t>
            </a:r>
          </a:p>
        </p:txBody>
      </p:sp>
      <p:sp>
        <p:nvSpPr>
          <p:cNvPr id="12" name="Text Placeholder 20"/>
          <p:cNvSpPr>
            <a:spLocks noGrp="1"/>
          </p:cNvSpPr>
          <p:nvPr>
            <p:ph type="body" sz="quarter" idx="14" hasCustomPrompt="1"/>
          </p:nvPr>
        </p:nvSpPr>
        <p:spPr>
          <a:xfrm>
            <a:off x="2639615" y="1568496"/>
            <a:ext cx="8730389" cy="1393065"/>
          </a:xfrm>
          <a:prstGeom prst="rect">
            <a:avLst/>
          </a:prstGeom>
        </p:spPr>
        <p:txBody>
          <a:bodyPr anchor="ct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Arial" panose="020B0604020202020204" pitchFamily="34" charset="0"/>
              <a:buChar char="•"/>
              <a:defRPr sz="1400" baseline="0"/>
            </a:lvl3pPr>
          </a:lstStyle>
          <a:p>
            <a:pPr lvl="0"/>
            <a:r>
              <a:rPr lang="en-US"/>
              <a:t>Text box (click to edit content)</a:t>
            </a:r>
          </a:p>
          <a:p>
            <a:pPr lvl="1"/>
            <a:r>
              <a:rPr lang="en-US"/>
              <a:t>First level bullet</a:t>
            </a:r>
          </a:p>
          <a:p>
            <a:pPr lvl="2"/>
            <a:r>
              <a:rPr lang="en-US"/>
              <a:t>Second level bullet</a:t>
            </a:r>
          </a:p>
        </p:txBody>
      </p:sp>
      <p:sp>
        <p:nvSpPr>
          <p:cNvPr id="18" name="Text Placeholder 2"/>
          <p:cNvSpPr>
            <a:spLocks noGrp="1"/>
          </p:cNvSpPr>
          <p:nvPr>
            <p:ph type="body" idx="15" hasCustomPrompt="1"/>
          </p:nvPr>
        </p:nvSpPr>
        <p:spPr>
          <a:xfrm>
            <a:off x="579966" y="3210391"/>
            <a:ext cx="1971024" cy="1393065"/>
          </a:xfrm>
          <a:prstGeom prst="rect">
            <a:avLst/>
          </a:prstGeom>
          <a:solidFill>
            <a:schemeClr val="accent4"/>
          </a:solidFill>
        </p:spPr>
        <p:txBody>
          <a:bodyPr lIns="72000" rIns="72000" anchor="ctr"/>
          <a:lstStyle>
            <a:lvl1pPr marL="0" indent="0" algn="ctr">
              <a:spcBef>
                <a:spcPts val="0"/>
              </a:spcBef>
              <a:buNone/>
              <a:defRPr sz="1600" b="1" u="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Box 2</a:t>
            </a:r>
          </a:p>
        </p:txBody>
      </p:sp>
      <p:sp>
        <p:nvSpPr>
          <p:cNvPr id="11" name="Text Placeholder 20"/>
          <p:cNvSpPr>
            <a:spLocks noGrp="1"/>
          </p:cNvSpPr>
          <p:nvPr>
            <p:ph type="body" sz="quarter" idx="18" hasCustomPrompt="1"/>
          </p:nvPr>
        </p:nvSpPr>
        <p:spPr>
          <a:xfrm>
            <a:off x="2639615" y="4852288"/>
            <a:ext cx="8730389" cy="1393065"/>
          </a:xfrm>
          <a:prstGeom prst="rect">
            <a:avLst/>
          </a:prstGeom>
        </p:spPr>
        <p:txBody>
          <a:bodyPr anchor="ct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Arial" panose="020B0604020202020204" pitchFamily="34" charset="0"/>
              <a:buChar char="•"/>
              <a:defRPr sz="1400" baseline="0"/>
            </a:lvl3pPr>
          </a:lstStyle>
          <a:p>
            <a:pPr lvl="0"/>
            <a:r>
              <a:rPr lang="en-US"/>
              <a:t>Text box (click to edit content)</a:t>
            </a:r>
          </a:p>
          <a:p>
            <a:pPr lvl="1"/>
            <a:r>
              <a:rPr lang="en-US"/>
              <a:t>First level bullet</a:t>
            </a:r>
          </a:p>
          <a:p>
            <a:pPr lvl="2"/>
            <a:r>
              <a:rPr lang="en-US"/>
              <a:t>Second level bullet</a:t>
            </a:r>
          </a:p>
        </p:txBody>
      </p:sp>
      <p:sp>
        <p:nvSpPr>
          <p:cNvPr id="13" name="Text Placeholder 2"/>
          <p:cNvSpPr>
            <a:spLocks noGrp="1"/>
          </p:cNvSpPr>
          <p:nvPr>
            <p:ph type="body" idx="19" hasCustomPrompt="1"/>
          </p:nvPr>
        </p:nvSpPr>
        <p:spPr>
          <a:xfrm>
            <a:off x="579966" y="4852288"/>
            <a:ext cx="1971024" cy="1393065"/>
          </a:xfrm>
          <a:prstGeom prst="rect">
            <a:avLst/>
          </a:prstGeom>
          <a:solidFill>
            <a:schemeClr val="accent4"/>
          </a:solidFill>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Box 3</a:t>
            </a:r>
          </a:p>
        </p:txBody>
      </p:sp>
    </p:spTree>
    <p:extLst>
      <p:ext uri="{BB962C8B-B14F-4D97-AF65-F5344CB8AC3E}">
        <p14:creationId xmlns:p14="http://schemas.microsoft.com/office/powerpoint/2010/main" val="4164178027"/>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userDrawn="1">
  <p:cSld name="3_Title Slide">
    <p:spTree>
      <p:nvGrpSpPr>
        <p:cNvPr id="1" name=""/>
        <p:cNvGrpSpPr/>
        <p:nvPr/>
      </p:nvGrpSpPr>
      <p:grpSpPr>
        <a:xfrm>
          <a:off x="0" y="0"/>
          <a:ext cx="0" cy="0"/>
          <a:chOff x="0" y="0"/>
          <a:chExt cx="0" cy="0"/>
        </a:xfrm>
      </p:grpSpPr>
      <p:sp>
        <p:nvSpPr>
          <p:cNvPr id="7" name="Title 9"/>
          <p:cNvSpPr>
            <a:spLocks noGrp="1"/>
          </p:cNvSpPr>
          <p:nvPr>
            <p:ph type="title" hasCustomPrompt="1"/>
          </p:nvPr>
        </p:nvSpPr>
        <p:spPr>
          <a:xfrm>
            <a:off x="599385" y="3660488"/>
            <a:ext cx="10515600" cy="689541"/>
          </a:xfrm>
          <a:prstGeom prst="rect">
            <a:avLst/>
          </a:prstGeom>
        </p:spPr>
        <p:txBody>
          <a:bodyPr/>
          <a:lstStyle>
            <a:lvl1pPr>
              <a:defRPr sz="3600" baseline="0">
                <a:solidFill>
                  <a:srgbClr val="005EB8"/>
                </a:solidFill>
                <a:latin typeface="Arial" panose="020B0604020202020204" pitchFamily="34" charset="0"/>
                <a:cs typeface="Arial" panose="020B0604020202020204" pitchFamily="34" charset="0"/>
              </a:defRPr>
            </a:lvl1pPr>
          </a:lstStyle>
          <a:p>
            <a:r>
              <a:rPr lang="en-US"/>
              <a:t>Presentation title</a:t>
            </a:r>
          </a:p>
        </p:txBody>
      </p:sp>
      <p:sp>
        <p:nvSpPr>
          <p:cNvPr id="11" name="Subtitle 2"/>
          <p:cNvSpPr>
            <a:spLocks noGrp="1"/>
          </p:cNvSpPr>
          <p:nvPr>
            <p:ph type="subTitle" idx="1" hasCustomPrompt="1"/>
          </p:nvPr>
        </p:nvSpPr>
        <p:spPr>
          <a:xfrm>
            <a:off x="618301" y="4364955"/>
            <a:ext cx="9144000" cy="473244"/>
          </a:xfrm>
          <a:prstGeom prst="rect">
            <a:avLst/>
          </a:prstGeom>
        </p:spPr>
        <p:txBody>
          <a:bodyPr/>
          <a:lstStyle>
            <a:lvl1pPr marL="0" indent="0" algn="l">
              <a:buNone/>
              <a:defRPr sz="1800" b="0" i="0" baseline="0">
                <a:solidFill>
                  <a:srgbClr val="005EB8"/>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p>
        </p:txBody>
      </p:sp>
      <p:pic>
        <p:nvPicPr>
          <p:cNvPr id="5" name="Content Placeholder 16">
            <a:extLst>
              <a:ext uri="{FF2B5EF4-FFF2-40B4-BE49-F238E27FC236}">
                <a16:creationId xmlns:a16="http://schemas.microsoft.com/office/drawing/2014/main" id="{5FDDE1C8-218E-4901-92BB-E0ADB27DCE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345237"/>
            <a:ext cx="12192000" cy="309465"/>
          </a:xfrm>
          <a:prstGeom prst="rect">
            <a:avLst/>
          </a:prstGeom>
        </p:spPr>
      </p:pic>
      <p:sp>
        <p:nvSpPr>
          <p:cNvPr id="6" name="Text Box 4">
            <a:extLst>
              <a:ext uri="{FF2B5EF4-FFF2-40B4-BE49-F238E27FC236}">
                <a16:creationId xmlns:a16="http://schemas.microsoft.com/office/drawing/2014/main" id="{733EB1D2-9EB5-4BBA-9043-DD9322866AB7}"/>
              </a:ext>
            </a:extLst>
          </p:cNvPr>
          <p:cNvSpPr txBox="1"/>
          <p:nvPr userDrawn="1"/>
        </p:nvSpPr>
        <p:spPr>
          <a:xfrm>
            <a:off x="4097309" y="5792942"/>
            <a:ext cx="3997382"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NHSEI England and NHSEI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10" name="TextBox 9"/>
          <p:cNvSpPr txBox="1"/>
          <p:nvPr userDrawn="1"/>
        </p:nvSpPr>
        <p:spPr>
          <a:xfrm>
            <a:off x="4760538" y="96253"/>
            <a:ext cx="2670924" cy="246221"/>
          </a:xfrm>
          <a:prstGeom prst="rect">
            <a:avLst/>
          </a:prstGeom>
          <a:noFill/>
        </p:spPr>
        <p:txBody>
          <a:bodyPr wrap="none" rtlCol="0">
            <a:spAutoFit/>
          </a:bodyPr>
          <a:lstStyle/>
          <a:p>
            <a:r>
              <a:rPr lang="en-GB" sz="1000" b="1">
                <a:solidFill>
                  <a:srgbClr val="FF0000"/>
                </a:solidFill>
                <a:latin typeface="Arial" panose="020B0604020202020204" pitchFamily="34" charset="0"/>
                <a:cs typeface="Arial" panose="020B0604020202020204" pitchFamily="34" charset="0"/>
              </a:rPr>
              <a:t>[CONFIDENTIAL</a:t>
            </a:r>
            <a:r>
              <a:rPr lang="en-GB" sz="1000" b="1" baseline="0">
                <a:solidFill>
                  <a:srgbClr val="FF0000"/>
                </a:solidFill>
                <a:latin typeface="Arial" panose="020B0604020202020204" pitchFamily="34" charset="0"/>
                <a:cs typeface="Arial" panose="020B0604020202020204" pitchFamily="34" charset="0"/>
              </a:rPr>
              <a:t> – DO NOT DISTRIBUTE]</a:t>
            </a:r>
            <a:endParaRPr lang="en-GB" sz="10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96109849"/>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matchingName="Title slide" type="title">
  <p:cSld name="4_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GB" smtClean="0"/>
              <a:pPr algn="r"/>
              <a:t>‹#›</a:t>
            </a:fld>
            <a:endParaRPr lang="en-GB"/>
          </a:p>
        </p:txBody>
      </p:sp>
    </p:spTree>
    <p:extLst>
      <p:ext uri="{BB962C8B-B14F-4D97-AF65-F5344CB8AC3E}">
        <p14:creationId xmlns:p14="http://schemas.microsoft.com/office/powerpoint/2010/main" val="3193841657"/>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GB" smtClean="0"/>
              <a:pPr algn="r"/>
              <a:t>‹#›</a:t>
            </a:fld>
            <a:endParaRPr lang="en-GB"/>
          </a:p>
        </p:txBody>
      </p:sp>
    </p:spTree>
    <p:extLst>
      <p:ext uri="{BB962C8B-B14F-4D97-AF65-F5344CB8AC3E}">
        <p14:creationId xmlns:p14="http://schemas.microsoft.com/office/powerpoint/2010/main" val="2662867799"/>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2619348570"/>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1" y="0"/>
          <a:ext cx="211666" cy="158750"/>
        </p:xfrm>
        <a:graphic>
          <a:graphicData uri="http://schemas.openxmlformats.org/presentationml/2006/ole">
            <mc:AlternateContent xmlns:mc="http://schemas.openxmlformats.org/markup-compatibility/2006">
              <mc:Choice xmlns:v="urn:schemas-microsoft-com:vml" Requires="v">
                <p:oleObj spid="_x0000_s111618"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211666"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itle 9"/>
          <p:cNvSpPr>
            <a:spLocks noGrp="1"/>
          </p:cNvSpPr>
          <p:nvPr>
            <p:ph type="title"/>
          </p:nvPr>
        </p:nvSpPr>
        <p:spPr>
          <a:xfrm>
            <a:off x="768355" y="1739902"/>
            <a:ext cx="10847915" cy="2160734"/>
          </a:xfrm>
        </p:spPr>
        <p:txBody>
          <a:bodyPr/>
          <a:lstStyle>
            <a:lvl1pPr>
              <a:defRPr sz="3000"/>
            </a:lvl1pPr>
          </a:lstStyle>
          <a:p>
            <a:r>
              <a:rPr lang="en-US"/>
              <a:t>Click to edit Master title style</a:t>
            </a:r>
            <a:endParaRPr lang="en-GB"/>
          </a:p>
        </p:txBody>
      </p:sp>
      <p:sp>
        <p:nvSpPr>
          <p:cNvPr id="26" name="Text Placeholder 11"/>
          <p:cNvSpPr>
            <a:spLocks noGrp="1"/>
          </p:cNvSpPr>
          <p:nvPr>
            <p:ph type="body" sz="quarter" idx="10"/>
          </p:nvPr>
        </p:nvSpPr>
        <p:spPr>
          <a:xfrm>
            <a:off x="768355" y="4209053"/>
            <a:ext cx="10847915" cy="991523"/>
          </a:xfrm>
        </p:spPr>
        <p:txBody>
          <a:bodyPr/>
          <a:lstStyle>
            <a:lvl1pPr>
              <a:defRPr sz="2800" b="0">
                <a:solidFill>
                  <a:schemeClr val="accent5"/>
                </a:solidFill>
              </a:defRPr>
            </a:lvl1pPr>
          </a:lstStyle>
          <a:p>
            <a:pPr lvl="0"/>
            <a:r>
              <a:rPr lang="en-US"/>
              <a:t>Click to edit Master text styles</a:t>
            </a:r>
          </a:p>
        </p:txBody>
      </p:sp>
      <p:sp>
        <p:nvSpPr>
          <p:cNvPr id="27" name="Text Placeholder 14"/>
          <p:cNvSpPr>
            <a:spLocks noGrp="1"/>
          </p:cNvSpPr>
          <p:nvPr>
            <p:ph type="body" sz="quarter" idx="11" hasCustomPrompt="1"/>
          </p:nvPr>
        </p:nvSpPr>
        <p:spPr>
          <a:xfrm>
            <a:off x="768355" y="5244719"/>
            <a:ext cx="10847915" cy="361030"/>
          </a:xfrm>
        </p:spPr>
        <p:txBody>
          <a:bodyPr/>
          <a:lstStyle>
            <a:lvl1pPr>
              <a:defRPr b="0">
                <a:solidFill>
                  <a:schemeClr val="accent5"/>
                </a:solidFill>
              </a:defRPr>
            </a:lvl1pPr>
          </a:lstStyle>
          <a:p>
            <a:pPr lvl="0"/>
            <a:r>
              <a:rPr lang="en-US"/>
              <a:t>Date</a:t>
            </a:r>
            <a:endParaRPr lang="en-GB"/>
          </a:p>
        </p:txBody>
      </p:sp>
      <p:pic>
        <p:nvPicPr>
          <p:cNvPr id="5" name="Picture 4" descr="A picture containing clipart&#10;&#10;Description generated with very high confidence">
            <a:extLst>
              <a:ext uri="{FF2B5EF4-FFF2-40B4-BE49-F238E27FC236}">
                <a16:creationId xmlns:a16="http://schemas.microsoft.com/office/drawing/2014/main" id="{7B6893FE-B4C8-4255-AD0F-FA3208326CB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442678" y="381788"/>
            <a:ext cx="1295831" cy="438478"/>
          </a:xfrm>
          <a:prstGeom prst="rect">
            <a:avLst/>
          </a:prstGeom>
        </p:spPr>
      </p:pic>
      <p:sp>
        <p:nvSpPr>
          <p:cNvPr id="13" name="Text Box 4">
            <a:extLst>
              <a:ext uri="{FF2B5EF4-FFF2-40B4-BE49-F238E27FC236}">
                <a16:creationId xmlns:a16="http://schemas.microsoft.com/office/drawing/2014/main" id="{A417D43C-71BF-4282-9311-FD671FD2CBBC}"/>
              </a:ext>
            </a:extLst>
          </p:cNvPr>
          <p:cNvSpPr txBox="1"/>
          <p:nvPr userDrawn="1"/>
        </p:nvSpPr>
        <p:spPr>
          <a:xfrm>
            <a:off x="3461991" y="5917796"/>
            <a:ext cx="4914314"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 England and NHS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62FB508E-9943-4F90-AC00-3404C60FC228}"/>
              </a:ext>
            </a:extLst>
          </p:cNvPr>
          <p:cNvPicPr>
            <a:picLocks noChangeAspect="1"/>
          </p:cNvPicPr>
          <p:nvPr userDrawn="1"/>
        </p:nvPicPr>
        <p:blipFill>
          <a:blip r:embed="rId6"/>
          <a:stretch>
            <a:fillRect/>
          </a:stretch>
        </p:blipFill>
        <p:spPr>
          <a:xfrm>
            <a:off x="1" y="6324196"/>
            <a:ext cx="12191999" cy="438478"/>
          </a:xfrm>
          <a:prstGeom prst="rect">
            <a:avLst/>
          </a:prstGeom>
        </p:spPr>
      </p:pic>
    </p:spTree>
    <p:extLst>
      <p:ext uri="{BB962C8B-B14F-4D97-AF65-F5344CB8AC3E}">
        <p14:creationId xmlns:p14="http://schemas.microsoft.com/office/powerpoint/2010/main" val="2308346684"/>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12642"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79987" y="1509714"/>
            <a:ext cx="11032068" cy="4613275"/>
          </a:xfrm>
        </p:spPr>
        <p:txBody>
          <a:bodyPr/>
          <a:lstStyle>
            <a:lvl1pPr>
              <a:defRPr baseline="0"/>
            </a:lvl1p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Rectangle 1">
            <a:extLst>
              <a:ext uri="{FF2B5EF4-FFF2-40B4-BE49-F238E27FC236}">
                <a16:creationId xmlns:a16="http://schemas.microsoft.com/office/drawing/2014/main" id="{E7AFB36E-E76D-4EE7-AC8C-9621E77E9B9E}"/>
              </a:ext>
            </a:extLst>
          </p:cNvPr>
          <p:cNvSpPr/>
          <p:nvPr userDrawn="1"/>
        </p:nvSpPr>
        <p:spPr bwMode="auto">
          <a:xfrm>
            <a:off x="11934520" y="232757"/>
            <a:ext cx="56270" cy="59851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err="1">
              <a:solidFill>
                <a:schemeClr val="tx1"/>
              </a:solidFill>
              <a:effectLst/>
              <a:latin typeface="+mn-lt"/>
              <a:cs typeface="+mn-cs"/>
            </a:endParaRPr>
          </a:p>
        </p:txBody>
      </p:sp>
    </p:spTree>
    <p:extLst>
      <p:ext uri="{BB962C8B-B14F-4D97-AF65-F5344CB8AC3E}">
        <p14:creationId xmlns:p14="http://schemas.microsoft.com/office/powerpoint/2010/main" val="24874533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Value chain">
    <p:spTree>
      <p:nvGrpSpPr>
        <p:cNvPr id="1" name=""/>
        <p:cNvGrpSpPr/>
        <p:nvPr/>
      </p:nvGrpSpPr>
      <p:grpSpPr>
        <a:xfrm>
          <a:off x="0" y="0"/>
          <a:ext cx="0" cy="0"/>
          <a:chOff x="0" y="0"/>
          <a:chExt cx="0" cy="0"/>
        </a:xfrm>
      </p:grpSpPr>
      <p:sp>
        <p:nvSpPr>
          <p:cNvPr id="15" name="Text Placeholder 2"/>
          <p:cNvSpPr>
            <a:spLocks noGrp="1"/>
          </p:cNvSpPr>
          <p:nvPr>
            <p:ph type="body" idx="1"/>
          </p:nvPr>
        </p:nvSpPr>
        <p:spPr>
          <a:xfrm>
            <a:off x="579967" y="1568495"/>
            <a:ext cx="3503254" cy="529246"/>
          </a:xfrm>
          <a:prstGeom prst="homePlate">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4"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4" name="Text Placeholder 2"/>
          <p:cNvSpPr>
            <a:spLocks noGrp="1"/>
          </p:cNvSpPr>
          <p:nvPr>
            <p:ph type="body" idx="21"/>
          </p:nvPr>
        </p:nvSpPr>
        <p:spPr>
          <a:xfrm>
            <a:off x="7758083"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1" name="Title 1">
            <a:extLst>
              <a:ext uri="{FF2B5EF4-FFF2-40B4-BE49-F238E27FC236}">
                <a16:creationId xmlns:a16="http://schemas.microsoft.com/office/drawing/2014/main" id="{D1E3262A-6B7C-423D-9BEF-896A05B0BB5B}"/>
              </a:ext>
            </a:extLst>
          </p:cNvPr>
          <p:cNvSpPr>
            <a:spLocks noGrp="1"/>
          </p:cNvSpPr>
          <p:nvPr>
            <p:ph type="title" hasCustomPrompt="1"/>
          </p:nvPr>
        </p:nvSpPr>
        <p:spPr>
          <a:xfrm>
            <a:off x="579965" y="163513"/>
            <a:ext cx="9829309" cy="831850"/>
          </a:xfrm>
          <a:prstGeom prst="rect">
            <a:avLst/>
          </a:prstGeom>
        </p:spPr>
        <p:txBody>
          <a:bodyPr lIns="0" anchor="t"/>
          <a:lstStyle>
            <a:lvl1pPr>
              <a:defRPr/>
            </a:lvl1pPr>
          </a:lstStyle>
          <a:p>
            <a:r>
              <a:rPr lang="en-US"/>
              <a:t>Slide title</a:t>
            </a:r>
            <a:endParaRPr lang="en-GB"/>
          </a:p>
        </p:txBody>
      </p:sp>
      <p:sp>
        <p:nvSpPr>
          <p:cNvPr id="13" name="Text Placeholder 3">
            <a:extLst>
              <a:ext uri="{FF2B5EF4-FFF2-40B4-BE49-F238E27FC236}">
                <a16:creationId xmlns:a16="http://schemas.microsoft.com/office/drawing/2014/main" id="{07064873-8A8A-478A-AEB9-D58C95672633}"/>
              </a:ext>
            </a:extLst>
          </p:cNvPr>
          <p:cNvSpPr>
            <a:spLocks noGrp="1"/>
          </p:cNvSpPr>
          <p:nvPr>
            <p:ph type="body" sz="quarter" idx="12" hasCustomPrompt="1"/>
          </p:nvPr>
        </p:nvSpPr>
        <p:spPr>
          <a:xfrm>
            <a:off x="580292" y="995363"/>
            <a:ext cx="9829309"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36734247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4338"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80293" y="2437796"/>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2</a:t>
            </a:r>
            <a:endParaRPr lang="en-GB"/>
          </a:p>
        </p:txBody>
      </p:sp>
      <p:sp>
        <p:nvSpPr>
          <p:cNvPr id="13" name="Text Placeholder 4"/>
          <p:cNvSpPr>
            <a:spLocks noGrp="1"/>
          </p:cNvSpPr>
          <p:nvPr>
            <p:ph type="body" sz="quarter" idx="11" hasCustomPrompt="1"/>
          </p:nvPr>
        </p:nvSpPr>
        <p:spPr>
          <a:xfrm>
            <a:off x="580293" y="3166599"/>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3</a:t>
            </a:r>
            <a:endParaRPr lang="en-GB"/>
          </a:p>
        </p:txBody>
      </p:sp>
      <p:sp>
        <p:nvSpPr>
          <p:cNvPr id="14" name="Text Placeholder 4"/>
          <p:cNvSpPr>
            <a:spLocks noGrp="1"/>
          </p:cNvSpPr>
          <p:nvPr>
            <p:ph type="body" sz="quarter" idx="12" hasCustomPrompt="1"/>
          </p:nvPr>
        </p:nvSpPr>
        <p:spPr>
          <a:xfrm>
            <a:off x="580293" y="3895401"/>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tx2"/>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This section</a:t>
            </a:r>
            <a:endParaRPr lang="en-GB"/>
          </a:p>
        </p:txBody>
      </p:sp>
      <p:sp>
        <p:nvSpPr>
          <p:cNvPr id="15" name="Text Placeholder 4"/>
          <p:cNvSpPr>
            <a:spLocks noGrp="1"/>
          </p:cNvSpPr>
          <p:nvPr>
            <p:ph type="body" sz="quarter" idx="13" hasCustomPrompt="1"/>
          </p:nvPr>
        </p:nvSpPr>
        <p:spPr>
          <a:xfrm>
            <a:off x="580293" y="462420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5</a:t>
            </a:r>
            <a:endParaRPr lang="en-GB"/>
          </a:p>
        </p:txBody>
      </p:sp>
      <p:sp>
        <p:nvSpPr>
          <p:cNvPr id="16" name="Text Placeholder 4"/>
          <p:cNvSpPr>
            <a:spLocks noGrp="1"/>
          </p:cNvSpPr>
          <p:nvPr>
            <p:ph type="body" sz="quarter" idx="14" hasCustomPrompt="1"/>
          </p:nvPr>
        </p:nvSpPr>
        <p:spPr>
          <a:xfrm>
            <a:off x="580293" y="170899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baseline="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1</a:t>
            </a:r>
            <a:endParaRPr lang="en-GB"/>
          </a:p>
        </p:txBody>
      </p:sp>
    </p:spTree>
    <p:extLst>
      <p:ext uri="{BB962C8B-B14F-4D97-AF65-F5344CB8AC3E}">
        <p14:creationId xmlns:p14="http://schemas.microsoft.com/office/powerpoint/2010/main" val="2228026130"/>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Text slide with takeawa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13666"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969231" cy="831850"/>
          </a:xfrm>
        </p:spPr>
        <p:txBody>
          <a:bodyPr/>
          <a:lstStyle>
            <a:lvl1pPr>
              <a:defRPr>
                <a:solidFill>
                  <a:srgbClr val="00943B"/>
                </a:solidFill>
              </a:defRPr>
            </a:lvl1pPr>
          </a:lstStyle>
          <a:p>
            <a:r>
              <a:rPr lang="en-US" dirty="0"/>
              <a:t>Slide title</a:t>
            </a:r>
            <a:endParaRPr lang="en-GB" dirty="0"/>
          </a:p>
        </p:txBody>
      </p:sp>
      <p:sp>
        <p:nvSpPr>
          <p:cNvPr id="5" name="Text Placeholder 4"/>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6"/>
          <p:cNvSpPr>
            <a:spLocks noGrp="1"/>
          </p:cNvSpPr>
          <p:nvPr>
            <p:ph type="body" sz="quarter" idx="4294967295" hasCustomPrompt="1"/>
          </p:nvPr>
        </p:nvSpPr>
        <p:spPr>
          <a:xfrm>
            <a:off x="2634685" y="5609882"/>
            <a:ext cx="6922631" cy="669027"/>
          </a:xfrm>
          <a:prstGeom prst="rect">
            <a:avLst/>
          </a:prstGeom>
          <a:solidFill>
            <a:schemeClr val="accent4"/>
          </a:solidFill>
          <a:ln w="9525" cap="flat" cmpd="sng" algn="ctr">
            <a:noFill/>
            <a:prstDash val="solid"/>
            <a:round/>
            <a:headEnd type="none" w="med" len="med"/>
            <a:tailEnd type="none" w="med" len="med"/>
          </a:ln>
          <a:effectLst/>
        </p:spPr>
        <p:txBody>
          <a:bodyPr vert="horz" wrap="square" lIns="108000" tIns="91440" rIns="108000" bIns="91440" numCol="1" rtlCol="0" anchor="ctr" anchorCtr="0" compatLnSpc="1">
            <a:prstTxWarp prst="textNoShape">
              <a:avLst/>
            </a:prstTxWarp>
            <a:noAutofit/>
          </a:bodyPr>
          <a:lstStyle>
            <a:lvl1pPr algn="ctr">
              <a:defRPr kumimoji="0" lang="en-US" i="0" u="none" strike="noStrike" kern="1200" cap="none" normalizeH="0" baseline="0" smtClean="0">
                <a:solidFill>
                  <a:schemeClr val="bg1"/>
                </a:solidFill>
                <a:effectLst/>
              </a:defRPr>
            </a:lvl1pPr>
            <a:lvl2pPr>
              <a:defRPr lang="en-US" sz="1400" kern="1200" smtClean="0">
                <a:ea typeface="+mn-ea"/>
              </a:defRPr>
            </a:lvl2pPr>
            <a:lvl3pPr>
              <a:defRPr lang="en-US" sz="1400" kern="1200" smtClean="0">
                <a:ea typeface="+mn-ea"/>
              </a:defRPr>
            </a:lvl3pPr>
            <a:lvl4pPr>
              <a:defRPr lang="en-US" sz="1400" kern="1200" smtClean="0">
                <a:ea typeface="+mn-ea"/>
              </a:defRPr>
            </a:lvl4pPr>
            <a:lvl5pPr>
              <a:defRPr lang="en-GB" sz="1400" kern="1200">
                <a:ea typeface="+mn-ea"/>
              </a:defRPr>
            </a:lvl5pPr>
          </a:lstStyle>
          <a:p>
            <a:pPr marL="0" marR="0" lvl="0" indent="0" algn="ctr" latinLnBrk="0"/>
            <a:r>
              <a:rPr lang="en-US"/>
              <a:t>Click to edit text. Use this ‘takeaway box’ to </a:t>
            </a:r>
            <a:r>
              <a:rPr lang="en-US" err="1"/>
              <a:t>summarise</a:t>
            </a:r>
            <a:r>
              <a:rPr lang="en-US"/>
              <a:t> the key message of the slide</a:t>
            </a:r>
            <a:endParaRPr lang="en-GB"/>
          </a:p>
        </p:txBody>
      </p:sp>
      <p:sp>
        <p:nvSpPr>
          <p:cNvPr id="4"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600" b="0" kern="0" dirty="0" smtClean="0">
                <a:solidFill>
                  <a:schemeClr val="tx2"/>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1181367080"/>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Value chai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15" name="Text Placeholder 2"/>
          <p:cNvSpPr>
            <a:spLocks noGrp="1"/>
          </p:cNvSpPr>
          <p:nvPr>
            <p:ph type="body" idx="1"/>
          </p:nvPr>
        </p:nvSpPr>
        <p:spPr>
          <a:xfrm>
            <a:off x="579966" y="1568495"/>
            <a:ext cx="3756193" cy="529246"/>
          </a:xfrm>
          <a:prstGeom prst="homePlate">
            <a:avLst>
              <a:gd name="adj" fmla="val 37104"/>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3"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4" name="Text Placeholder 2"/>
          <p:cNvSpPr>
            <a:spLocks noGrp="1"/>
          </p:cNvSpPr>
          <p:nvPr>
            <p:ph type="body" idx="21"/>
          </p:nvPr>
        </p:nvSpPr>
        <p:spPr>
          <a:xfrm>
            <a:off x="7758082"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Tree>
    <p:extLst>
      <p:ext uri="{BB962C8B-B14F-4D97-AF65-F5344CB8AC3E}">
        <p14:creationId xmlns:p14="http://schemas.microsoft.com/office/powerpoint/2010/main" val="1799328172"/>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21" name="Text Placeholder 20"/>
          <p:cNvSpPr>
            <a:spLocks noGrp="1"/>
          </p:cNvSpPr>
          <p:nvPr>
            <p:ph type="body" sz="quarter" idx="10" hasCustomPrompt="1"/>
          </p:nvPr>
        </p:nvSpPr>
        <p:spPr>
          <a:xfrm>
            <a:off x="6603540" y="2286001"/>
            <a:ext cx="4766464"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5" name="Text Placeholder 2"/>
          <p:cNvSpPr>
            <a:spLocks noGrp="1"/>
          </p:cNvSpPr>
          <p:nvPr>
            <p:ph type="body" idx="1" hasCustomPrompt="1"/>
          </p:nvPr>
        </p:nvSpPr>
        <p:spPr>
          <a:xfrm>
            <a:off x="579965" y="1568496"/>
            <a:ext cx="4873849"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tIns="91440" bIns="91440" rtlCol="0" anchor="b" anchorCtr="0">
            <a:noAutofit/>
          </a:bodyPr>
          <a:lstStyle>
            <a:lvl1pPr algn="ctr">
              <a:defRPr lang="en-US" kern="1200" dirty="0" smtClean="0">
                <a:solidFill>
                  <a:srgbClr val="000000"/>
                </a:solidFill>
              </a:defRPr>
            </a:lvl1pPr>
          </a:lstStyle>
          <a:p>
            <a:pPr lvl="0" algn="ctr"/>
            <a:r>
              <a:rPr lang="en-US"/>
              <a:t>Click to edit Box 1</a:t>
            </a:r>
          </a:p>
        </p:txBody>
      </p:sp>
      <p:sp>
        <p:nvSpPr>
          <p:cNvPr id="12" name="Text Placeholder 20"/>
          <p:cNvSpPr>
            <a:spLocks noGrp="1"/>
          </p:cNvSpPr>
          <p:nvPr>
            <p:ph type="body" sz="quarter" idx="14" hasCustomPrompt="1"/>
          </p:nvPr>
        </p:nvSpPr>
        <p:spPr>
          <a:xfrm>
            <a:off x="579968" y="2286001"/>
            <a:ext cx="4873846"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8" name="Text Placeholder 2"/>
          <p:cNvSpPr>
            <a:spLocks noGrp="1"/>
          </p:cNvSpPr>
          <p:nvPr>
            <p:ph type="body" idx="15" hasCustomPrompt="1"/>
          </p:nvPr>
        </p:nvSpPr>
        <p:spPr>
          <a:xfrm>
            <a:off x="6603540" y="1568496"/>
            <a:ext cx="4766464"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vert="horz" wrap="square" lIns="0" tIns="91440" rIns="0" bIns="91440" numCol="1" rtlCol="0" anchor="b" anchorCtr="0" compatLnSpc="1">
            <a:prstTxWarp prst="textNoShape">
              <a:avLst/>
            </a:prstTxWarp>
            <a:noAutofit/>
          </a:bodyPr>
          <a:lstStyle>
            <a:lvl1pPr algn="ctr">
              <a:defRPr lang="en-US" kern="1200" dirty="0" smtClean="0">
                <a:solidFill>
                  <a:srgbClr val="000000"/>
                </a:solidFill>
              </a:defRPr>
            </a:lvl1pPr>
          </a:lstStyle>
          <a:p>
            <a:pPr lvl="0" algn="ctr"/>
            <a:r>
              <a:rPr lang="en-US"/>
              <a:t>Click to edit Box 2</a:t>
            </a:r>
          </a:p>
        </p:txBody>
      </p:sp>
    </p:spTree>
    <p:extLst>
      <p:ext uri="{BB962C8B-B14F-4D97-AF65-F5344CB8AC3E}">
        <p14:creationId xmlns:p14="http://schemas.microsoft.com/office/powerpoint/2010/main" val="2358155144"/>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Four boxes">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14690" name="think-cell Slide" r:id="rId4" imgW="360" imgH="360" progId="TCLayout.ActiveDocument.1">
                  <p:embed/>
                </p:oleObj>
              </mc:Choice>
              <mc:Fallback>
                <p:oleObj name="think-cell Slide" r:id="rId4" imgW="360" imgH="360" progId="TCLayout.ActiveDocument.1">
                  <p:embed/>
                  <p:pic>
                    <p:nvPicPr>
                      <p:cNvPr id="3" name="Object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6" name="Text Placeholder 10"/>
          <p:cNvSpPr>
            <a:spLocks noGrp="1"/>
          </p:cNvSpPr>
          <p:nvPr>
            <p:ph type="body" idx="1"/>
          </p:nvPr>
        </p:nvSpPr>
        <p:spPr>
          <a:xfrm>
            <a:off x="579966" y="1568495"/>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57" name="Text Placeholder 12"/>
          <p:cNvSpPr>
            <a:spLocks noGrp="1"/>
          </p:cNvSpPr>
          <p:nvPr>
            <p:ph type="body" sz="quarter" idx="14"/>
          </p:nvPr>
        </p:nvSpPr>
        <p:spPr>
          <a:xfrm>
            <a:off x="579967" y="2097741"/>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58"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61" name="Text Placeholder 10"/>
          <p:cNvSpPr>
            <a:spLocks noGrp="1"/>
          </p:cNvSpPr>
          <p:nvPr>
            <p:ph type="body" idx="15"/>
          </p:nvPr>
        </p:nvSpPr>
        <p:spPr>
          <a:xfrm>
            <a:off x="6389095" y="1568495"/>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2" name="Text Placeholder 12"/>
          <p:cNvSpPr>
            <a:spLocks noGrp="1"/>
          </p:cNvSpPr>
          <p:nvPr>
            <p:ph type="body" sz="quarter" idx="16"/>
          </p:nvPr>
        </p:nvSpPr>
        <p:spPr>
          <a:xfrm>
            <a:off x="6389096" y="2097741"/>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63" name="Text Placeholder 10"/>
          <p:cNvSpPr>
            <a:spLocks noGrp="1"/>
          </p:cNvSpPr>
          <p:nvPr>
            <p:ph type="body" idx="17"/>
          </p:nvPr>
        </p:nvSpPr>
        <p:spPr>
          <a:xfrm>
            <a:off x="579966" y="3962071"/>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4" name="Text Placeholder 12"/>
          <p:cNvSpPr>
            <a:spLocks noGrp="1"/>
          </p:cNvSpPr>
          <p:nvPr>
            <p:ph type="body" sz="quarter" idx="18"/>
          </p:nvPr>
        </p:nvSpPr>
        <p:spPr>
          <a:xfrm>
            <a:off x="579967" y="4491317"/>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65" name="Text Placeholder 10"/>
          <p:cNvSpPr>
            <a:spLocks noGrp="1"/>
          </p:cNvSpPr>
          <p:nvPr>
            <p:ph type="body" idx="19"/>
          </p:nvPr>
        </p:nvSpPr>
        <p:spPr>
          <a:xfrm>
            <a:off x="6389095" y="3962071"/>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6" name="Text Placeholder 12"/>
          <p:cNvSpPr>
            <a:spLocks noGrp="1"/>
          </p:cNvSpPr>
          <p:nvPr>
            <p:ph type="body" sz="quarter" idx="20"/>
          </p:nvPr>
        </p:nvSpPr>
        <p:spPr>
          <a:xfrm>
            <a:off x="6389096" y="4491317"/>
            <a:ext cx="4845543" cy="1614466"/>
          </a:xfrm>
          <a:solidFill>
            <a:schemeClr val="bg1">
              <a:lumMod val="95000"/>
            </a:schemeClr>
          </a:solidFill>
        </p:spPr>
        <p:txBody>
          <a:bodyPr lIns="72000" tIns="90000" rIns="72000" bIns="72000"/>
          <a:lstStyle>
            <a:lvl1pPr>
              <a:defRPr sz="1400"/>
            </a:lvl1pPr>
          </a:lstStyle>
          <a:p>
            <a:r>
              <a:rPr lang="en-GB"/>
              <a:t>Box</a:t>
            </a:r>
          </a:p>
        </p:txBody>
      </p:sp>
    </p:spTree>
    <p:extLst>
      <p:ext uri="{BB962C8B-B14F-4D97-AF65-F5344CB8AC3E}">
        <p14:creationId xmlns:p14="http://schemas.microsoft.com/office/powerpoint/2010/main" val="523175915"/>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15714"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80293" y="2437796"/>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2</a:t>
            </a:r>
            <a:endParaRPr lang="en-GB"/>
          </a:p>
        </p:txBody>
      </p:sp>
      <p:sp>
        <p:nvSpPr>
          <p:cNvPr id="13" name="Text Placeholder 4"/>
          <p:cNvSpPr>
            <a:spLocks noGrp="1"/>
          </p:cNvSpPr>
          <p:nvPr>
            <p:ph type="body" sz="quarter" idx="11" hasCustomPrompt="1"/>
          </p:nvPr>
        </p:nvSpPr>
        <p:spPr>
          <a:xfrm>
            <a:off x="580293" y="3166599"/>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3</a:t>
            </a:r>
            <a:endParaRPr lang="en-GB"/>
          </a:p>
        </p:txBody>
      </p:sp>
      <p:sp>
        <p:nvSpPr>
          <p:cNvPr id="14" name="Text Placeholder 4"/>
          <p:cNvSpPr>
            <a:spLocks noGrp="1"/>
          </p:cNvSpPr>
          <p:nvPr>
            <p:ph type="body" sz="quarter" idx="12" hasCustomPrompt="1"/>
          </p:nvPr>
        </p:nvSpPr>
        <p:spPr>
          <a:xfrm>
            <a:off x="580293" y="3895401"/>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tx2"/>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This section</a:t>
            </a:r>
            <a:endParaRPr lang="en-GB"/>
          </a:p>
        </p:txBody>
      </p:sp>
      <p:sp>
        <p:nvSpPr>
          <p:cNvPr id="15" name="Text Placeholder 4"/>
          <p:cNvSpPr>
            <a:spLocks noGrp="1"/>
          </p:cNvSpPr>
          <p:nvPr>
            <p:ph type="body" sz="quarter" idx="13" hasCustomPrompt="1"/>
          </p:nvPr>
        </p:nvSpPr>
        <p:spPr>
          <a:xfrm>
            <a:off x="580293" y="462420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5</a:t>
            </a:r>
            <a:endParaRPr lang="en-GB"/>
          </a:p>
        </p:txBody>
      </p:sp>
      <p:sp>
        <p:nvSpPr>
          <p:cNvPr id="16" name="Text Placeholder 4"/>
          <p:cNvSpPr>
            <a:spLocks noGrp="1"/>
          </p:cNvSpPr>
          <p:nvPr>
            <p:ph type="body" sz="quarter" idx="14" hasCustomPrompt="1"/>
          </p:nvPr>
        </p:nvSpPr>
        <p:spPr>
          <a:xfrm>
            <a:off x="580293" y="170899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baseline="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1</a:t>
            </a:r>
            <a:endParaRPr lang="en-GB"/>
          </a:p>
        </p:txBody>
      </p:sp>
    </p:spTree>
    <p:extLst>
      <p:ext uri="{BB962C8B-B14F-4D97-AF65-F5344CB8AC3E}">
        <p14:creationId xmlns:p14="http://schemas.microsoft.com/office/powerpoint/2010/main" val="2367984638"/>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16738"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969231" cy="831850"/>
          </a:xfrm>
        </p:spPr>
        <p:txBody>
          <a:bodyPr anchor="t"/>
          <a:lstStyle>
            <a:lvl1pPr>
              <a:defRPr/>
            </a:lvl1pPr>
          </a:lstStyle>
          <a:p>
            <a:r>
              <a:rPr lang="en-US"/>
              <a:t>Slide title</a:t>
            </a:r>
            <a:endParaRPr lang="en-GB"/>
          </a:p>
        </p:txBody>
      </p:sp>
    </p:spTree>
    <p:extLst>
      <p:ext uri="{BB962C8B-B14F-4D97-AF65-F5344CB8AC3E}">
        <p14:creationId xmlns:p14="http://schemas.microsoft.com/office/powerpoint/2010/main" val="3306349660"/>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17762" name="think-cell Slide" r:id="rId4" imgW="360" imgH="360" progId="TCLayout.ActiveDocument.1">
                  <p:embed/>
                </p:oleObj>
              </mc:Choice>
              <mc:Fallback>
                <p:oleObj name="think-cell Slide" r:id="rId4" imgW="360" imgH="360" progId="TCLayout.ActiveDocument.1">
                  <p:embed/>
                  <p:pic>
                    <p:nvPicPr>
                      <p:cNvPr id="2" name="Object 1"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972264775"/>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EF97DD-9D8B-4D53-B1F5-2C8F691D2E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a:extLst>
              <a:ext uri="{FF2B5EF4-FFF2-40B4-BE49-F238E27FC236}">
                <a16:creationId xmlns:a16="http://schemas.microsoft.com/office/drawing/2014/main" id="{66475151-B9DE-4723-BD8B-DD6DC409EC9D}"/>
              </a:ext>
            </a:extLst>
          </p:cNvPr>
          <p:cNvSpPr>
            <a:spLocks noGrp="1"/>
          </p:cNvSpPr>
          <p:nvPr>
            <p:ph type="title"/>
          </p:nvPr>
        </p:nvSpPr>
        <p:spPr/>
        <p:txBody>
          <a:bodyPr anchor="ctr" anchorCtr="0"/>
          <a:lstStyle>
            <a:lvl1pPr>
              <a:defRPr sz="2800"/>
            </a:lvl1pPr>
          </a:lstStyle>
          <a:p>
            <a:r>
              <a:rPr lang="en-US" dirty="0"/>
              <a:t>Click to edit Master title style</a:t>
            </a:r>
            <a:endParaRPr lang="en-GB" dirty="0"/>
          </a:p>
        </p:txBody>
      </p:sp>
    </p:spTree>
    <p:extLst>
      <p:ext uri="{BB962C8B-B14F-4D97-AF65-F5344CB8AC3E}">
        <p14:creationId xmlns:p14="http://schemas.microsoft.com/office/powerpoint/2010/main" val="16791998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5362"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272147" y="163513"/>
            <a:ext cx="9969231" cy="831850"/>
          </a:xfrm>
        </p:spPr>
        <p:txBody>
          <a:bodyPr anchor="t"/>
          <a:lstStyle>
            <a:lvl1pPr>
              <a:defRPr/>
            </a:lvl1pPr>
          </a:lstStyle>
          <a:p>
            <a:r>
              <a:rPr lang="en-US"/>
              <a:t>Slide title</a:t>
            </a:r>
            <a:endParaRPr lang="en-GB"/>
          </a:p>
        </p:txBody>
      </p:sp>
      <p:sp>
        <p:nvSpPr>
          <p:cNvPr id="4" name="Text Placeholder 3"/>
          <p:cNvSpPr>
            <a:spLocks noGrp="1"/>
          </p:cNvSpPr>
          <p:nvPr>
            <p:ph type="body" sz="quarter" idx="12" hasCustomPrompt="1"/>
          </p:nvPr>
        </p:nvSpPr>
        <p:spPr>
          <a:xfrm>
            <a:off x="272146" y="685801"/>
            <a:ext cx="9969231" cy="309562"/>
          </a:xfr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33247171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6386" name="think-cell Slide" r:id="rId4" imgW="360" imgH="360" progId="TCLayout.ActiveDocument.1">
                  <p:embed/>
                </p:oleObj>
              </mc:Choice>
              <mc:Fallback>
                <p:oleObj name="think-cell Slide" r:id="rId4" imgW="360" imgH="360" progId="TCLayout.ActiveDocument.1">
                  <p:embed/>
                  <p:pic>
                    <p:nvPicPr>
                      <p:cNvPr id="2" name="Object 1"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2959350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FCB08CE-B749-4A34-8E38-256DAB23FDA3}"/>
              </a:ext>
            </a:extLst>
          </p:cNvPr>
          <p:cNvSpPr txBox="1"/>
          <p:nvPr userDrawn="1"/>
        </p:nvSpPr>
        <p:spPr>
          <a:xfrm>
            <a:off x="291313" y="6372536"/>
            <a:ext cx="647362" cy="242374"/>
          </a:xfrm>
          <a:prstGeom prst="rect">
            <a:avLst/>
          </a:prstGeom>
          <a:noFill/>
        </p:spPr>
        <p:txBody>
          <a:bodyPr wrap="square" rtlCol="0">
            <a:spAutoFit/>
          </a:bodyPr>
          <a:lstStyle/>
          <a:p>
            <a:pPr algn="l"/>
            <a:fld id="{34F92BC6-D7C3-584B-87F2-0B845776A5AD}" type="slidenum">
              <a:rPr lang="en-US" sz="975"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975">
                <a:solidFill>
                  <a:schemeClr val="accent3">
                    <a:lumMod val="60000"/>
                    <a:lumOff val="40000"/>
                  </a:schemeClr>
                </a:solidFill>
                <a:latin typeface="Arial" panose="020B0604020202020204" pitchFamily="34" charset="0"/>
                <a:cs typeface="Arial" panose="020B0604020202020204" pitchFamily="34" charset="0"/>
              </a:rPr>
              <a:t> </a:t>
            </a:r>
            <a:r>
              <a:rPr lang="en-US" sz="975">
                <a:solidFill>
                  <a:schemeClr val="accent3"/>
                </a:solidFill>
                <a:latin typeface="Arial" panose="020B0604020202020204" pitchFamily="34" charset="0"/>
                <a:cs typeface="Arial" panose="020B0604020202020204" pitchFamily="34" charset="0"/>
              </a:rPr>
              <a:t>  </a:t>
            </a:r>
            <a:r>
              <a:rPr lang="en-US" sz="975">
                <a:solidFill>
                  <a:srgbClr val="005EB8"/>
                </a:solidFill>
                <a:latin typeface="Arial" panose="020B0604020202020204" pitchFamily="34" charset="0"/>
                <a:cs typeface="Arial" panose="020B0604020202020204" pitchFamily="34" charset="0"/>
              </a:rPr>
              <a:t>|</a:t>
            </a:r>
            <a:endParaRPr lang="en-US" sz="975">
              <a:solidFill>
                <a:schemeClr val="accent3"/>
              </a:solidFill>
              <a:latin typeface="Arial" panose="020B0604020202020204" pitchFamily="34" charset="0"/>
              <a:cs typeface="Arial" panose="020B0604020202020204" pitchFamily="34" charset="0"/>
            </a:endParaRPr>
          </a:p>
        </p:txBody>
      </p:sp>
      <p:sp>
        <p:nvSpPr>
          <p:cNvPr id="12" name="Title 10">
            <a:extLst>
              <a:ext uri="{FF2B5EF4-FFF2-40B4-BE49-F238E27FC236}">
                <a16:creationId xmlns:a16="http://schemas.microsoft.com/office/drawing/2014/main" id="{22B34758-9E88-47CF-97D6-6500D97D9E41}"/>
              </a:ext>
            </a:extLst>
          </p:cNvPr>
          <p:cNvSpPr>
            <a:spLocks noGrp="1"/>
          </p:cNvSpPr>
          <p:nvPr>
            <p:ph type="title"/>
          </p:nvPr>
        </p:nvSpPr>
        <p:spPr>
          <a:xfrm>
            <a:off x="781877" y="1037981"/>
            <a:ext cx="10641498" cy="611649"/>
          </a:xfrm>
          <a:prstGeom prst="rect">
            <a:avLst/>
          </a:prstGeom>
        </p:spPr>
        <p:txBody>
          <a:bodyPr/>
          <a:lstStyle>
            <a:lvl1pPr>
              <a:defRPr sz="2925"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275">
              <a:solidFill>
                <a:srgbClr val="005EB8"/>
              </a:solidFill>
              <a:latin typeface="Arial" charset="0"/>
              <a:ea typeface="Arial" charset="0"/>
              <a:cs typeface="Arial" charset="0"/>
            </a:endParaRPr>
          </a:p>
        </p:txBody>
      </p:sp>
      <p:sp>
        <p:nvSpPr>
          <p:cNvPr id="13" name="Content Placeholder 9">
            <a:extLst>
              <a:ext uri="{FF2B5EF4-FFF2-40B4-BE49-F238E27FC236}">
                <a16:creationId xmlns:a16="http://schemas.microsoft.com/office/drawing/2014/main" id="{34C2919C-3AD4-436F-A0CC-4F48C43AA521}"/>
              </a:ext>
            </a:extLst>
          </p:cNvPr>
          <p:cNvSpPr>
            <a:spLocks noGrp="1"/>
          </p:cNvSpPr>
          <p:nvPr>
            <p:ph sz="quarter" idx="10"/>
          </p:nvPr>
        </p:nvSpPr>
        <p:spPr>
          <a:xfrm>
            <a:off x="781879" y="1833143"/>
            <a:ext cx="10641498" cy="2244128"/>
          </a:xfrm>
          <a:prstGeom prst="rect">
            <a:avLst/>
          </a:prstGeom>
        </p:spPr>
        <p:txBody>
          <a:bodyPr/>
          <a:lstStyle>
            <a:lvl1pPr>
              <a:defRPr sz="1138">
                <a:latin typeface="Arial" panose="020B0604020202020204" pitchFamily="34" charset="0"/>
                <a:cs typeface="Arial" panose="020B0604020202020204" pitchFamily="34" charset="0"/>
              </a:defRPr>
            </a:lvl1pPr>
            <a:lvl2pPr>
              <a:defRPr sz="1138">
                <a:latin typeface="Arial" panose="020B0604020202020204" pitchFamily="34" charset="0"/>
                <a:cs typeface="Arial" panose="020B0604020202020204" pitchFamily="34" charset="0"/>
              </a:defRPr>
            </a:lvl2pPr>
            <a:lvl3pPr>
              <a:defRPr sz="1138">
                <a:latin typeface="Arial" panose="020B0604020202020204" pitchFamily="34" charset="0"/>
                <a:cs typeface="Arial" panose="020B0604020202020204" pitchFamily="34" charset="0"/>
              </a:defRPr>
            </a:lvl3pPr>
            <a:lvl4pPr>
              <a:defRPr sz="1138">
                <a:latin typeface="Arial" panose="020B0604020202020204" pitchFamily="34" charset="0"/>
                <a:cs typeface="Arial" panose="020B0604020202020204" pitchFamily="34" charset="0"/>
              </a:defRPr>
            </a:lvl4pPr>
            <a:lvl5pPr>
              <a:defRPr sz="1138">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460103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10" name="Content Placeholder 9"/>
          <p:cNvSpPr>
            <a:spLocks noGrp="1"/>
          </p:cNvSpPr>
          <p:nvPr>
            <p:ph sz="quarter" idx="10"/>
          </p:nvPr>
        </p:nvSpPr>
        <p:spPr>
          <a:xfrm>
            <a:off x="620240" y="1649628"/>
            <a:ext cx="10316898" cy="2244128"/>
          </a:xfrm>
          <a:prstGeom prst="rect">
            <a:avLst/>
          </a:prstGeom>
        </p:spPr>
        <p:txBody>
          <a:bodyPr/>
          <a:lstStyle>
            <a:lvl1pPr>
              <a:defRPr sz="1400">
                <a:latin typeface="Arial" panose="020B0604020202020204" pitchFamily="34" charset="0"/>
                <a:cs typeface="Arial" panose="020B0604020202020204" pitchFamily="34" charset="0"/>
              </a:defRPr>
            </a:lvl1pPr>
            <a:lvl2pPr>
              <a:defRPr sz="14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itle 10"/>
          <p:cNvSpPr>
            <a:spLocks noGrp="1"/>
          </p:cNvSpPr>
          <p:nvPr>
            <p:ph type="title"/>
          </p:nvPr>
        </p:nvSpPr>
        <p:spPr>
          <a:xfrm>
            <a:off x="614921" y="278156"/>
            <a:ext cx="8756074" cy="611649"/>
          </a:xfrm>
          <a:prstGeom prst="rect">
            <a:avLst/>
          </a:prstGeom>
        </p:spPr>
        <p:txBody>
          <a:bodyPr/>
          <a:lstStyle>
            <a:lvl1pPr>
              <a:defRPr sz="3600"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800">
              <a:solidFill>
                <a:srgbClr val="005EB8"/>
              </a:solidFill>
              <a:latin typeface="Arial" charset="0"/>
              <a:ea typeface="Arial" charset="0"/>
              <a:cs typeface="Arial" charset="0"/>
            </a:endParaRPr>
          </a:p>
        </p:txBody>
      </p:sp>
      <p:sp>
        <p:nvSpPr>
          <p:cNvPr id="8" name="TextBox 7"/>
          <p:cNvSpPr txBox="1"/>
          <p:nvPr userDrawn="1"/>
        </p:nvSpPr>
        <p:spPr>
          <a:xfrm>
            <a:off x="388419" y="6372538"/>
            <a:ext cx="863150" cy="276999"/>
          </a:xfrm>
          <a:prstGeom prst="rect">
            <a:avLst/>
          </a:prstGeom>
          <a:noFill/>
        </p:spPr>
        <p:txBody>
          <a:bodyPr wrap="square" rtlCol="0">
            <a:spAutoFit/>
          </a:bodyPr>
          <a:lstStyle/>
          <a:p>
            <a:pPr algn="l"/>
            <a:fld id="{34F92BC6-D7C3-584B-87F2-0B845776A5AD}" type="slidenum">
              <a:rPr lang="en-US" sz="12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1200">
                <a:solidFill>
                  <a:schemeClr val="accent3">
                    <a:lumMod val="60000"/>
                    <a:lumOff val="40000"/>
                  </a:schemeClr>
                </a:solidFill>
                <a:latin typeface="Arial" panose="020B0604020202020204" pitchFamily="34" charset="0"/>
                <a:cs typeface="Arial" panose="020B0604020202020204" pitchFamily="34" charset="0"/>
              </a:rPr>
              <a:t> </a:t>
            </a:r>
            <a:r>
              <a:rPr lang="en-US" sz="1200">
                <a:solidFill>
                  <a:schemeClr val="accent3"/>
                </a:solidFill>
                <a:latin typeface="Arial" panose="020B0604020202020204" pitchFamily="34" charset="0"/>
                <a:cs typeface="Arial" panose="020B0604020202020204" pitchFamily="34" charset="0"/>
              </a:rPr>
              <a:t>  </a:t>
            </a:r>
            <a:r>
              <a:rPr lang="en-US" sz="1200">
                <a:solidFill>
                  <a:srgbClr val="005EB8"/>
                </a:solidFill>
                <a:latin typeface="Arial" panose="020B0604020202020204" pitchFamily="34" charset="0"/>
                <a:cs typeface="Arial" panose="020B0604020202020204" pitchFamily="34" charset="0"/>
              </a:rPr>
              <a:t>|</a:t>
            </a:r>
            <a:endParaRPr lang="en-US" sz="1200">
              <a:solidFill>
                <a:schemeClr val="accent3"/>
              </a:solidFill>
              <a:latin typeface="Arial" panose="020B0604020202020204" pitchFamily="34" charset="0"/>
              <a:cs typeface="Arial" panose="020B0604020202020204" pitchFamily="34" charset="0"/>
            </a:endParaRPr>
          </a:p>
        </p:txBody>
      </p:sp>
      <p:sp>
        <p:nvSpPr>
          <p:cNvPr id="6"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3141130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0_Title and Content 1">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nvPr>
        </p:nvGraphicFramePr>
        <p:xfrm>
          <a:off x="1959" y="1593"/>
          <a:ext cx="1953" cy="1587"/>
        </p:xfrm>
        <a:graphic>
          <a:graphicData uri="http://schemas.openxmlformats.org/presentationml/2006/ole">
            <mc:AlternateContent xmlns:mc="http://schemas.openxmlformats.org/markup-compatibility/2006">
              <mc:Choice xmlns:v="urn:schemas-microsoft-com:vml" Requires="v">
                <p:oleObj spid="_x0000_s17410" name="think-cell Slide" r:id="rId4" imgW="270" imgH="270" progId="TCLayout.ActiveDocument.1">
                  <p:embed/>
                </p:oleObj>
              </mc:Choice>
              <mc:Fallback>
                <p:oleObj name="think-cell Slide" r:id="rId4" imgW="270" imgH="270" progId="TCLayout.ActiveDocument.1">
                  <p:embed/>
                  <p:pic>
                    <p:nvPicPr>
                      <p:cNvPr id="5" name="Object 4" hidden="1"/>
                      <p:cNvPicPr/>
                      <p:nvPr/>
                    </p:nvPicPr>
                    <p:blipFill>
                      <a:blip r:embed="rId5"/>
                      <a:stretch>
                        <a:fillRect/>
                      </a:stretch>
                    </p:blipFill>
                    <p:spPr>
                      <a:xfrm>
                        <a:off x="1959" y="1593"/>
                        <a:ext cx="1953" cy="1587"/>
                      </a:xfrm>
                      <a:prstGeom prst="rect">
                        <a:avLst/>
                      </a:prstGeom>
                    </p:spPr>
                  </p:pic>
                </p:oleObj>
              </mc:Fallback>
            </mc:AlternateContent>
          </a:graphicData>
        </a:graphic>
      </p:graphicFrame>
      <p:sp>
        <p:nvSpPr>
          <p:cNvPr id="14" name="Title Placeholder 1"/>
          <p:cNvSpPr>
            <a:spLocks noGrp="1"/>
          </p:cNvSpPr>
          <p:nvPr>
            <p:ph type="title"/>
          </p:nvPr>
        </p:nvSpPr>
        <p:spPr>
          <a:xfrm>
            <a:off x="493484" y="295683"/>
            <a:ext cx="11184000" cy="469492"/>
          </a:xfrm>
          <a:prstGeom prst="rect">
            <a:avLst/>
          </a:prstGeom>
        </p:spPr>
        <p:txBody>
          <a:bodyPr vert="horz" lIns="0" tIns="0" rIns="0" bIns="0" rtlCol="0" anchor="t" anchorCtr="0">
            <a:noAutofit/>
          </a:bodyPr>
          <a:lstStyle>
            <a:lvl1pPr>
              <a:defRPr sz="2800"/>
            </a:lvl1pPr>
          </a:lstStyle>
          <a:p>
            <a:r>
              <a:rPr lang="en-GB"/>
              <a:t>Click to edit Master title style</a:t>
            </a:r>
          </a:p>
        </p:txBody>
      </p:sp>
      <p:sp>
        <p:nvSpPr>
          <p:cNvPr id="9" name="Subtitle 2"/>
          <p:cNvSpPr>
            <a:spLocks noGrp="1"/>
          </p:cNvSpPr>
          <p:nvPr>
            <p:ph type="body" sz="quarter" idx="13"/>
          </p:nvPr>
        </p:nvSpPr>
        <p:spPr>
          <a:xfrm>
            <a:off x="493484" y="765175"/>
            <a:ext cx="11184000" cy="969282"/>
          </a:xfrm>
        </p:spPr>
        <p:txBody>
          <a:bodyPr>
            <a:normAutofit/>
          </a:bodyPr>
          <a:lstStyle>
            <a:lvl1pPr marL="0" indent="0">
              <a:buNone/>
              <a:defRPr sz="2200" b="0">
                <a:solidFill>
                  <a:schemeClr val="accent5"/>
                </a:solidFill>
              </a:defRPr>
            </a:lvl1pPr>
          </a:lstStyle>
          <a:p>
            <a:pPr lvl="0"/>
            <a:r>
              <a:rPr lang="en-GB"/>
              <a:t>Click to edit Master text styles</a:t>
            </a:r>
          </a:p>
        </p:txBody>
      </p:sp>
      <p:sp>
        <p:nvSpPr>
          <p:cNvPr id="20" name="Text Placeholder 3"/>
          <p:cNvSpPr>
            <a:spLocks noGrp="1"/>
          </p:cNvSpPr>
          <p:nvPr>
            <p:ph type="body" sz="quarter" idx="14"/>
          </p:nvPr>
        </p:nvSpPr>
        <p:spPr>
          <a:xfrm>
            <a:off x="494400" y="1803543"/>
            <a:ext cx="11184000" cy="4536000"/>
          </a:xfrm>
        </p:spPr>
        <p:txBody>
          <a:bodyPr/>
          <a:lstStyle>
            <a:lvl1pPr marL="0" indent="0">
              <a:buNone/>
              <a:defRPr/>
            </a:lvl1pPr>
            <a:lvl2pPr marL="266700" indent="-266700">
              <a:buFont typeface="Arial" pitchFamily="34" charset="0"/>
              <a:buChar char="•"/>
              <a:defRPr/>
            </a:lvl2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p:cNvSpPr>
            <a:spLocks noGrp="1"/>
          </p:cNvSpPr>
          <p:nvPr>
            <p:ph type="body" sz="quarter" idx="15"/>
          </p:nvPr>
        </p:nvSpPr>
        <p:spPr>
          <a:xfrm>
            <a:off x="493484" y="35625"/>
            <a:ext cx="11183262" cy="260648"/>
          </a:xfrm>
        </p:spPr>
        <p:txBody>
          <a:bodyPr anchor="ctr"/>
          <a:lstStyle>
            <a:lvl1pPr>
              <a:defRPr sz="1200" b="1">
                <a:solidFill>
                  <a:schemeClr val="bg1">
                    <a:lumMod val="50000"/>
                  </a:schemeClr>
                </a:solidFill>
              </a:defRPr>
            </a:lvl1pPr>
          </a:lstStyle>
          <a:p>
            <a:pPr lvl="0"/>
            <a:endParaRPr lang="en-GB"/>
          </a:p>
        </p:txBody>
      </p:sp>
      <p:sp>
        <p:nvSpPr>
          <p:cNvPr id="12" name="Footer Placeholder 4"/>
          <p:cNvSpPr>
            <a:spLocks noGrp="1"/>
          </p:cNvSpPr>
          <p:nvPr>
            <p:ph type="ftr" sz="quarter" idx="3"/>
          </p:nvPr>
        </p:nvSpPr>
        <p:spPr>
          <a:xfrm>
            <a:off x="1599108" y="6561376"/>
            <a:ext cx="10079297" cy="252000"/>
          </a:xfrm>
          <a:prstGeom prst="rect">
            <a:avLst/>
          </a:prstGeom>
        </p:spPr>
        <p:txBody>
          <a:bodyPr vert="horz" lIns="37709" tIns="0" rIns="0" bIns="0" rtlCol="0" anchor="ctr" anchorCtr="0"/>
          <a:lstStyle>
            <a:lvl1pPr algn="r">
              <a:defRPr sz="800" b="0">
                <a:solidFill>
                  <a:srgbClr val="8C8C8C"/>
                </a:solidFill>
              </a:defRPr>
            </a:lvl1pPr>
          </a:lstStyle>
          <a:p>
            <a:r>
              <a:rPr lang="en-GB"/>
              <a:t>© 2015 Monitor Deloitte. Private and confidential.</a:t>
            </a:r>
          </a:p>
        </p:txBody>
      </p:sp>
      <p:sp>
        <p:nvSpPr>
          <p:cNvPr id="13" name="Slide Number Placeholder 7"/>
          <p:cNvSpPr>
            <a:spLocks noGrp="1"/>
          </p:cNvSpPr>
          <p:nvPr>
            <p:ph type="sldNum" sz="quarter" idx="4"/>
          </p:nvPr>
        </p:nvSpPr>
        <p:spPr>
          <a:xfrm>
            <a:off x="494401" y="6561376"/>
            <a:ext cx="1056117" cy="252000"/>
          </a:xfrm>
          <a:prstGeom prst="rect">
            <a:avLst/>
          </a:prstGeom>
        </p:spPr>
        <p:txBody>
          <a:bodyPr vert="horz" lIns="0" tIns="0" rIns="0" bIns="0" rtlCol="0" anchor="ctr" anchorCtr="0"/>
          <a:lstStyle>
            <a:lvl1pPr algn="l">
              <a:defRPr sz="800" b="0">
                <a:solidFill>
                  <a:srgbClr val="8C8C8C"/>
                </a:solidFill>
              </a:defRPr>
            </a:lvl1pPr>
          </a:lstStyle>
          <a:p>
            <a:fld id="{95CC1D26-A9BD-4BDE-BDD9-08EDBAE96860}" type="slidenum">
              <a:rPr lang="en-GB" smtClean="0"/>
              <a:pPr/>
              <a:t>‹#›</a:t>
            </a:fld>
            <a:endParaRPr lang="en-GB"/>
          </a:p>
        </p:txBody>
      </p:sp>
    </p:spTree>
    <p:extLst>
      <p:ext uri="{BB962C8B-B14F-4D97-AF65-F5344CB8AC3E}">
        <p14:creationId xmlns:p14="http://schemas.microsoft.com/office/powerpoint/2010/main" val="3651279002"/>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Title-subhead-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quarter" idx="12" hasCustomPrompt="1"/>
          </p:nvPr>
        </p:nvSpPr>
        <p:spPr>
          <a:xfrm>
            <a:off x="181617" y="685801"/>
            <a:ext cx="9969231" cy="309562"/>
          </a:xfr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US" sz="1600" b="0" kern="0" dirty="0" smtClean="0">
                <a:solidFill>
                  <a:schemeClr val="tx1">
                    <a:lumMod val="65000"/>
                    <a:lumOff val="35000"/>
                  </a:schemeClr>
                </a:solidFill>
                <a:latin typeface="+mn-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4345420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Title, Subhead">
    <p:spTree>
      <p:nvGrpSpPr>
        <p:cNvPr id="1" name=""/>
        <p:cNvGrpSpPr/>
        <p:nvPr/>
      </p:nvGrpSpPr>
      <p:grpSpPr>
        <a:xfrm>
          <a:off x="0" y="0"/>
          <a:ext cx="0" cy="0"/>
          <a:chOff x="0" y="0"/>
          <a:chExt cx="0" cy="0"/>
        </a:xfrm>
      </p:grpSpPr>
      <p:sp>
        <p:nvSpPr>
          <p:cNvPr id="2" name="Title 1"/>
          <p:cNvSpPr>
            <a:spLocks noGrp="1"/>
          </p:cNvSpPr>
          <p:nvPr>
            <p:ph type="title"/>
          </p:nvPr>
        </p:nvSpPr>
        <p:spPr>
          <a:xfrm>
            <a:off x="914400" y="694944"/>
            <a:ext cx="10363200" cy="594360"/>
          </a:xfrm>
        </p:spPr>
        <p:txBody>
          <a:bodyPr vert="horz" lIns="0" tIns="45720" rIns="0" bIns="0" rtlCol="0" anchor="b" anchorCtr="0">
            <a:noAutofit/>
          </a:bodyPr>
          <a:lstStyle>
            <a:lvl1pPr>
              <a:defRPr lang="en-US" sz="3600" b="0" spc="-75" dirty="0">
                <a:latin typeface="+mj-lt"/>
              </a:defRPr>
            </a:lvl1pPr>
          </a:lstStyle>
          <a:p>
            <a:pPr lvl="0" defTabSz="685800">
              <a:lnSpc>
                <a:spcPct val="85000"/>
              </a:lnSpc>
            </a:pPr>
            <a:r>
              <a:rPr lang="en-US"/>
              <a:t>Click to edit Master title style</a:t>
            </a:r>
          </a:p>
        </p:txBody>
      </p:sp>
      <p:sp>
        <p:nvSpPr>
          <p:cNvPr id="4" name="Text Placeholder 8"/>
          <p:cNvSpPr>
            <a:spLocks noGrp="1"/>
          </p:cNvSpPr>
          <p:nvPr>
            <p:ph type="body" sz="quarter" idx="14"/>
          </p:nvPr>
        </p:nvSpPr>
        <p:spPr>
          <a:xfrm>
            <a:off x="914721" y="1353312"/>
            <a:ext cx="10362880" cy="475488"/>
          </a:xfrm>
        </p:spPr>
        <p:txBody>
          <a:bodyPr vert="horz" lIns="0" tIns="0" rIns="0" bIns="0" rtlCol="0">
            <a:noAutofit/>
          </a:bodyPr>
          <a:lstStyle>
            <a:lvl1pPr marL="0" indent="0">
              <a:buNone/>
              <a:defRPr lang="en-US" sz="1200"/>
            </a:lvl1pPr>
          </a:lstStyle>
          <a:p>
            <a:pPr marL="228600" lvl="0" indent="-228600">
              <a:lnSpc>
                <a:spcPct val="130000"/>
              </a:lnSpc>
            </a:pPr>
            <a:r>
              <a:rPr lang="en-US"/>
              <a:t>Edit Master text styles</a:t>
            </a:r>
          </a:p>
        </p:txBody>
      </p:sp>
    </p:spTree>
    <p:extLst>
      <p:ext uri="{BB962C8B-B14F-4D97-AF65-F5344CB8AC3E}">
        <p14:creationId xmlns:p14="http://schemas.microsoft.com/office/powerpoint/2010/main" val="19560049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8434"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272147" y="163513"/>
            <a:ext cx="9969231" cy="831850"/>
          </a:xfrm>
        </p:spPr>
        <p:txBody>
          <a:bodyPr anchor="t"/>
          <a:lstStyle>
            <a:lvl1pPr>
              <a:defRPr/>
            </a:lvl1pPr>
          </a:lstStyle>
          <a:p>
            <a:r>
              <a:rPr lang="en-US"/>
              <a:t>Slide title</a:t>
            </a:r>
            <a:endParaRPr lang="en-GB"/>
          </a:p>
        </p:txBody>
      </p:sp>
    </p:spTree>
    <p:extLst>
      <p:ext uri="{BB962C8B-B14F-4D97-AF65-F5344CB8AC3E}">
        <p14:creationId xmlns:p14="http://schemas.microsoft.com/office/powerpoint/2010/main" val="12670526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1" y="0"/>
          <a:ext cx="211666" cy="158750"/>
        </p:xfrm>
        <a:graphic>
          <a:graphicData uri="http://schemas.openxmlformats.org/presentationml/2006/ole">
            <mc:AlternateContent xmlns:mc="http://schemas.openxmlformats.org/markup-compatibility/2006">
              <mc:Choice xmlns:v="urn:schemas-microsoft-com:vml" Requires="v">
                <p:oleObj spid="_x0000_s20482"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211666"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itle 9"/>
          <p:cNvSpPr>
            <a:spLocks noGrp="1"/>
          </p:cNvSpPr>
          <p:nvPr>
            <p:ph type="title"/>
          </p:nvPr>
        </p:nvSpPr>
        <p:spPr>
          <a:xfrm>
            <a:off x="768355" y="1739902"/>
            <a:ext cx="10847915" cy="2160734"/>
          </a:xfrm>
        </p:spPr>
        <p:txBody>
          <a:bodyPr/>
          <a:lstStyle>
            <a:lvl1pPr>
              <a:defRPr sz="3000"/>
            </a:lvl1pPr>
          </a:lstStyle>
          <a:p>
            <a:r>
              <a:rPr lang="en-US"/>
              <a:t>Click to edit Master title style</a:t>
            </a:r>
            <a:endParaRPr lang="en-GB"/>
          </a:p>
        </p:txBody>
      </p:sp>
      <p:sp>
        <p:nvSpPr>
          <p:cNvPr id="26" name="Text Placeholder 11"/>
          <p:cNvSpPr>
            <a:spLocks noGrp="1"/>
          </p:cNvSpPr>
          <p:nvPr>
            <p:ph type="body" sz="quarter" idx="10"/>
          </p:nvPr>
        </p:nvSpPr>
        <p:spPr>
          <a:xfrm>
            <a:off x="768355" y="4209053"/>
            <a:ext cx="10847915" cy="991523"/>
          </a:xfrm>
        </p:spPr>
        <p:txBody>
          <a:bodyPr/>
          <a:lstStyle>
            <a:lvl1pPr>
              <a:defRPr sz="2800" b="0">
                <a:solidFill>
                  <a:schemeClr val="accent5"/>
                </a:solidFill>
              </a:defRPr>
            </a:lvl1pPr>
          </a:lstStyle>
          <a:p>
            <a:pPr lvl="0"/>
            <a:r>
              <a:rPr lang="en-US"/>
              <a:t>Click to edit Master text styles</a:t>
            </a:r>
          </a:p>
        </p:txBody>
      </p:sp>
      <p:sp>
        <p:nvSpPr>
          <p:cNvPr id="27" name="Text Placeholder 14"/>
          <p:cNvSpPr>
            <a:spLocks noGrp="1"/>
          </p:cNvSpPr>
          <p:nvPr>
            <p:ph type="body" sz="quarter" idx="11" hasCustomPrompt="1"/>
          </p:nvPr>
        </p:nvSpPr>
        <p:spPr>
          <a:xfrm>
            <a:off x="768355" y="5244719"/>
            <a:ext cx="10847915" cy="361030"/>
          </a:xfrm>
        </p:spPr>
        <p:txBody>
          <a:bodyPr/>
          <a:lstStyle>
            <a:lvl1pPr>
              <a:defRPr b="0">
                <a:solidFill>
                  <a:schemeClr val="accent5"/>
                </a:solidFill>
              </a:defRPr>
            </a:lvl1pPr>
          </a:lstStyle>
          <a:p>
            <a:pPr lvl="0"/>
            <a:r>
              <a:rPr lang="en-US"/>
              <a:t>Date</a:t>
            </a:r>
            <a:endParaRPr lang="en-GB"/>
          </a:p>
        </p:txBody>
      </p:sp>
      <p:sp>
        <p:nvSpPr>
          <p:cNvPr id="13" name="Text Box 4">
            <a:extLst>
              <a:ext uri="{FF2B5EF4-FFF2-40B4-BE49-F238E27FC236}">
                <a16:creationId xmlns:a16="http://schemas.microsoft.com/office/drawing/2014/main" id="{A417D43C-71BF-4282-9311-FD671FD2CBBC}"/>
              </a:ext>
            </a:extLst>
          </p:cNvPr>
          <p:cNvSpPr txBox="1"/>
          <p:nvPr userDrawn="1"/>
        </p:nvSpPr>
        <p:spPr>
          <a:xfrm>
            <a:off x="3461991" y="5917796"/>
            <a:ext cx="4914314"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NHSEI England and NHSEI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62FB508E-9943-4F90-AC00-3404C60FC228}"/>
              </a:ext>
            </a:extLst>
          </p:cNvPr>
          <p:cNvPicPr>
            <a:picLocks noChangeAspect="1"/>
          </p:cNvPicPr>
          <p:nvPr userDrawn="1"/>
        </p:nvPicPr>
        <p:blipFill>
          <a:blip r:embed="rId5"/>
          <a:stretch>
            <a:fillRect/>
          </a:stretch>
        </p:blipFill>
        <p:spPr>
          <a:xfrm>
            <a:off x="1" y="6324196"/>
            <a:ext cx="12191999" cy="438478"/>
          </a:xfrm>
          <a:prstGeom prst="rect">
            <a:avLst/>
          </a:prstGeom>
        </p:spPr>
      </p:pic>
      <p:pic>
        <p:nvPicPr>
          <p:cNvPr id="9" name="Picture 8" descr="A picture containing clipart&#10;&#10;Description generated with very high confidence">
            <a:extLst>
              <a:ext uri="{FF2B5EF4-FFF2-40B4-BE49-F238E27FC236}">
                <a16:creationId xmlns:a16="http://schemas.microsoft.com/office/drawing/2014/main" id="{18E0D45E-0B97-4E29-8499-AB2B710EB4A3}"/>
              </a:ext>
            </a:extLst>
          </p:cNvPr>
          <p:cNvPicPr>
            <a:picLocks noChangeAspect="1"/>
          </p:cNvPicPr>
          <p:nvPr userDrawn="1"/>
        </p:nvPicPr>
        <p:blipFill>
          <a:blip r:embed="rId6"/>
          <a:stretch>
            <a:fillRect/>
          </a:stretch>
        </p:blipFill>
        <p:spPr>
          <a:xfrm>
            <a:off x="10535749" y="365910"/>
            <a:ext cx="1308943" cy="528611"/>
          </a:xfrm>
          <a:prstGeom prst="rect">
            <a:avLst/>
          </a:prstGeom>
        </p:spPr>
      </p:pic>
    </p:spTree>
    <p:extLst>
      <p:ext uri="{BB962C8B-B14F-4D97-AF65-F5344CB8AC3E}">
        <p14:creationId xmlns:p14="http://schemas.microsoft.com/office/powerpoint/2010/main" val="1443857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3074"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829309" cy="831850"/>
          </a:xfrm>
          <a:prstGeom prst="rect">
            <a:avLst/>
          </a:prstGeom>
        </p:spPr>
        <p:txBody>
          <a:bodyPr lIns="0" anchor="t"/>
          <a:lstStyle>
            <a:lvl1pPr>
              <a:defRPr/>
            </a:lvl1pPr>
          </a:lstStyle>
          <a:p>
            <a:r>
              <a:rPr lang="en-US"/>
              <a:t>Slide title</a:t>
            </a:r>
            <a:endParaRPr lang="en-GB"/>
          </a:p>
        </p:txBody>
      </p:sp>
      <p:sp>
        <p:nvSpPr>
          <p:cNvPr id="4" name="Text Placeholder 3"/>
          <p:cNvSpPr>
            <a:spLocks noGrp="1"/>
          </p:cNvSpPr>
          <p:nvPr>
            <p:ph type="body" sz="quarter" idx="12" hasCustomPrompt="1"/>
          </p:nvPr>
        </p:nvSpPr>
        <p:spPr>
          <a:xfrm>
            <a:off x="580292" y="995363"/>
            <a:ext cx="9829309"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58455943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slide with takeawa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21506"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969231" cy="831850"/>
          </a:xfrm>
        </p:spPr>
        <p:txBody>
          <a:bodyPr/>
          <a:lstStyle>
            <a:lvl1pPr>
              <a:defRPr/>
            </a:lvl1pPr>
          </a:lstStyle>
          <a:p>
            <a:r>
              <a:rPr lang="en-US"/>
              <a:t>Slide title</a:t>
            </a:r>
            <a:endParaRPr lang="en-GB"/>
          </a:p>
        </p:txBody>
      </p:sp>
      <p:sp>
        <p:nvSpPr>
          <p:cNvPr id="5" name="Text Placeholder 4"/>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6"/>
          <p:cNvSpPr>
            <a:spLocks noGrp="1"/>
          </p:cNvSpPr>
          <p:nvPr>
            <p:ph type="body" sz="quarter" idx="4294967295" hasCustomPrompt="1"/>
          </p:nvPr>
        </p:nvSpPr>
        <p:spPr>
          <a:xfrm>
            <a:off x="2634685" y="5609882"/>
            <a:ext cx="6922631" cy="669027"/>
          </a:xfrm>
          <a:prstGeom prst="rect">
            <a:avLst/>
          </a:prstGeom>
          <a:solidFill>
            <a:schemeClr val="accent4"/>
          </a:solidFill>
          <a:ln w="9525" cap="flat" cmpd="sng" algn="ctr">
            <a:noFill/>
            <a:prstDash val="solid"/>
            <a:round/>
            <a:headEnd type="none" w="med" len="med"/>
            <a:tailEnd type="none" w="med" len="med"/>
          </a:ln>
          <a:effectLst/>
        </p:spPr>
        <p:txBody>
          <a:bodyPr vert="horz" wrap="square" lIns="108000" tIns="91440" rIns="108000" bIns="91440" numCol="1" rtlCol="0" anchor="ctr" anchorCtr="0" compatLnSpc="1">
            <a:prstTxWarp prst="textNoShape">
              <a:avLst/>
            </a:prstTxWarp>
            <a:noAutofit/>
          </a:bodyPr>
          <a:lstStyle>
            <a:lvl1pPr algn="ctr">
              <a:defRPr kumimoji="0" lang="en-US" i="0" u="none" strike="noStrike" kern="1200" cap="none" normalizeH="0" baseline="0" smtClean="0">
                <a:solidFill>
                  <a:schemeClr val="bg1"/>
                </a:solidFill>
                <a:effectLst/>
              </a:defRPr>
            </a:lvl1pPr>
            <a:lvl2pPr>
              <a:defRPr lang="en-US" sz="1400" kern="1200" smtClean="0">
                <a:ea typeface="+mn-ea"/>
              </a:defRPr>
            </a:lvl2pPr>
            <a:lvl3pPr>
              <a:defRPr lang="en-US" sz="1400" kern="1200" smtClean="0">
                <a:ea typeface="+mn-ea"/>
              </a:defRPr>
            </a:lvl3pPr>
            <a:lvl4pPr>
              <a:defRPr lang="en-US" sz="1400" kern="1200" smtClean="0">
                <a:ea typeface="+mn-ea"/>
              </a:defRPr>
            </a:lvl4pPr>
            <a:lvl5pPr>
              <a:defRPr lang="en-GB" sz="1400" kern="1200">
                <a:ea typeface="+mn-ea"/>
              </a:defRPr>
            </a:lvl5pPr>
          </a:lstStyle>
          <a:p>
            <a:pPr marL="0" marR="0" lvl="0" indent="0" algn="ctr" latinLnBrk="0"/>
            <a:r>
              <a:rPr lang="en-US"/>
              <a:t>Click to edit text. Use this ‘takeaway box’ to </a:t>
            </a:r>
            <a:r>
              <a:rPr lang="en-US" err="1"/>
              <a:t>summarise</a:t>
            </a:r>
            <a:r>
              <a:rPr lang="en-US"/>
              <a:t> the key message of the slide</a:t>
            </a:r>
            <a:endParaRPr lang="en-GB"/>
          </a:p>
        </p:txBody>
      </p:sp>
      <p:sp>
        <p:nvSpPr>
          <p:cNvPr id="4"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600" b="0" kern="0" dirty="0" smtClean="0">
                <a:solidFill>
                  <a:schemeClr val="tx2"/>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14302276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alue chai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15" name="Text Placeholder 2"/>
          <p:cNvSpPr>
            <a:spLocks noGrp="1"/>
          </p:cNvSpPr>
          <p:nvPr>
            <p:ph type="body" idx="1"/>
          </p:nvPr>
        </p:nvSpPr>
        <p:spPr>
          <a:xfrm>
            <a:off x="579966" y="1568495"/>
            <a:ext cx="3756193" cy="529246"/>
          </a:xfrm>
          <a:prstGeom prst="homePlate">
            <a:avLst>
              <a:gd name="adj" fmla="val 37104"/>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3"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4" name="Text Placeholder 2"/>
          <p:cNvSpPr>
            <a:spLocks noGrp="1"/>
          </p:cNvSpPr>
          <p:nvPr>
            <p:ph type="body" idx="21"/>
          </p:nvPr>
        </p:nvSpPr>
        <p:spPr>
          <a:xfrm>
            <a:off x="7758082"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9"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19131336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Value chai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15" name="Text Placeholder 2"/>
          <p:cNvSpPr>
            <a:spLocks noGrp="1"/>
          </p:cNvSpPr>
          <p:nvPr>
            <p:ph type="body" idx="1"/>
          </p:nvPr>
        </p:nvSpPr>
        <p:spPr>
          <a:xfrm>
            <a:off x="579967" y="1568495"/>
            <a:ext cx="3503254" cy="529246"/>
          </a:xfrm>
          <a:prstGeom prst="homePlate">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4"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4" name="Text Placeholder 2"/>
          <p:cNvSpPr>
            <a:spLocks noGrp="1"/>
          </p:cNvSpPr>
          <p:nvPr>
            <p:ph type="body" idx="21"/>
          </p:nvPr>
        </p:nvSpPr>
        <p:spPr>
          <a:xfrm>
            <a:off x="7758083"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9"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6259842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21" name="Text Placeholder 20"/>
          <p:cNvSpPr>
            <a:spLocks noGrp="1"/>
          </p:cNvSpPr>
          <p:nvPr>
            <p:ph type="body" sz="quarter" idx="10" hasCustomPrompt="1"/>
          </p:nvPr>
        </p:nvSpPr>
        <p:spPr>
          <a:xfrm>
            <a:off x="6603540" y="2286001"/>
            <a:ext cx="4766464"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5" name="Text Placeholder 2"/>
          <p:cNvSpPr>
            <a:spLocks noGrp="1"/>
          </p:cNvSpPr>
          <p:nvPr>
            <p:ph type="body" idx="1" hasCustomPrompt="1"/>
          </p:nvPr>
        </p:nvSpPr>
        <p:spPr>
          <a:xfrm>
            <a:off x="579965" y="1568496"/>
            <a:ext cx="4873849"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tIns="91440" bIns="91440" rtlCol="0" anchor="b" anchorCtr="0">
            <a:noAutofit/>
          </a:bodyPr>
          <a:lstStyle>
            <a:lvl1pPr algn="ctr">
              <a:defRPr lang="en-US" kern="1200" dirty="0" smtClean="0">
                <a:solidFill>
                  <a:srgbClr val="000000"/>
                </a:solidFill>
              </a:defRPr>
            </a:lvl1pPr>
          </a:lstStyle>
          <a:p>
            <a:pPr lvl="0" algn="ctr"/>
            <a:r>
              <a:rPr lang="en-US"/>
              <a:t>Click to edit Box 1</a:t>
            </a:r>
          </a:p>
        </p:txBody>
      </p:sp>
      <p:sp>
        <p:nvSpPr>
          <p:cNvPr id="12" name="Text Placeholder 20"/>
          <p:cNvSpPr>
            <a:spLocks noGrp="1"/>
          </p:cNvSpPr>
          <p:nvPr>
            <p:ph type="body" sz="quarter" idx="14" hasCustomPrompt="1"/>
          </p:nvPr>
        </p:nvSpPr>
        <p:spPr>
          <a:xfrm>
            <a:off x="579968" y="2286001"/>
            <a:ext cx="4873846"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8" name="Text Placeholder 2"/>
          <p:cNvSpPr>
            <a:spLocks noGrp="1"/>
          </p:cNvSpPr>
          <p:nvPr>
            <p:ph type="body" idx="15" hasCustomPrompt="1"/>
          </p:nvPr>
        </p:nvSpPr>
        <p:spPr>
          <a:xfrm>
            <a:off x="6603540" y="1568496"/>
            <a:ext cx="4766464"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vert="horz" wrap="square" lIns="0" tIns="91440" rIns="0" bIns="91440" numCol="1" rtlCol="0" anchor="b" anchorCtr="0" compatLnSpc="1">
            <a:prstTxWarp prst="textNoShape">
              <a:avLst/>
            </a:prstTxWarp>
            <a:noAutofit/>
          </a:bodyPr>
          <a:lstStyle>
            <a:lvl1pPr algn="ctr">
              <a:defRPr lang="en-US" kern="1200" dirty="0" smtClean="0">
                <a:solidFill>
                  <a:srgbClr val="000000"/>
                </a:solidFill>
              </a:defRPr>
            </a:lvl1pPr>
          </a:lstStyle>
          <a:p>
            <a:pPr lvl="0" algn="ctr"/>
            <a:r>
              <a:rPr lang="en-US"/>
              <a:t>Click to edit Box 2</a:t>
            </a:r>
          </a:p>
        </p:txBody>
      </p:sp>
    </p:spTree>
    <p:extLst>
      <p:ext uri="{BB962C8B-B14F-4D97-AF65-F5344CB8AC3E}">
        <p14:creationId xmlns:p14="http://schemas.microsoft.com/office/powerpoint/2010/main" val="11148744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our boxes">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22530" name="think-cell Slide" r:id="rId4" imgW="360" imgH="360" progId="TCLayout.ActiveDocument.1">
                  <p:embed/>
                </p:oleObj>
              </mc:Choice>
              <mc:Fallback>
                <p:oleObj name="think-cell Slide" r:id="rId4" imgW="360" imgH="360" progId="TCLayout.ActiveDocument.1">
                  <p:embed/>
                  <p:pic>
                    <p:nvPicPr>
                      <p:cNvPr id="3" name="Object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6" name="Text Placeholder 10"/>
          <p:cNvSpPr>
            <a:spLocks noGrp="1"/>
          </p:cNvSpPr>
          <p:nvPr>
            <p:ph type="body" idx="1"/>
          </p:nvPr>
        </p:nvSpPr>
        <p:spPr>
          <a:xfrm>
            <a:off x="579966" y="1568495"/>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57" name="Text Placeholder 12"/>
          <p:cNvSpPr>
            <a:spLocks noGrp="1"/>
          </p:cNvSpPr>
          <p:nvPr>
            <p:ph type="body" sz="quarter" idx="14"/>
          </p:nvPr>
        </p:nvSpPr>
        <p:spPr>
          <a:xfrm>
            <a:off x="579967" y="2097741"/>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58"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61" name="Text Placeholder 10"/>
          <p:cNvSpPr>
            <a:spLocks noGrp="1"/>
          </p:cNvSpPr>
          <p:nvPr>
            <p:ph type="body" idx="15"/>
          </p:nvPr>
        </p:nvSpPr>
        <p:spPr>
          <a:xfrm>
            <a:off x="6389095" y="1568495"/>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2" name="Text Placeholder 12"/>
          <p:cNvSpPr>
            <a:spLocks noGrp="1"/>
          </p:cNvSpPr>
          <p:nvPr>
            <p:ph type="body" sz="quarter" idx="16"/>
          </p:nvPr>
        </p:nvSpPr>
        <p:spPr>
          <a:xfrm>
            <a:off x="6389096" y="2097741"/>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63" name="Text Placeholder 10"/>
          <p:cNvSpPr>
            <a:spLocks noGrp="1"/>
          </p:cNvSpPr>
          <p:nvPr>
            <p:ph type="body" idx="17"/>
          </p:nvPr>
        </p:nvSpPr>
        <p:spPr>
          <a:xfrm>
            <a:off x="579966" y="3962071"/>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4" name="Text Placeholder 12"/>
          <p:cNvSpPr>
            <a:spLocks noGrp="1"/>
          </p:cNvSpPr>
          <p:nvPr>
            <p:ph type="body" sz="quarter" idx="18"/>
          </p:nvPr>
        </p:nvSpPr>
        <p:spPr>
          <a:xfrm>
            <a:off x="579967" y="4491317"/>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65" name="Text Placeholder 10"/>
          <p:cNvSpPr>
            <a:spLocks noGrp="1"/>
          </p:cNvSpPr>
          <p:nvPr>
            <p:ph type="body" idx="19"/>
          </p:nvPr>
        </p:nvSpPr>
        <p:spPr>
          <a:xfrm>
            <a:off x="6389095" y="3962071"/>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6" name="Text Placeholder 12"/>
          <p:cNvSpPr>
            <a:spLocks noGrp="1"/>
          </p:cNvSpPr>
          <p:nvPr>
            <p:ph type="body" sz="quarter" idx="20"/>
          </p:nvPr>
        </p:nvSpPr>
        <p:spPr>
          <a:xfrm>
            <a:off x="6389096" y="4491317"/>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12"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32150250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23554"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2" name="Rectangle 1">
            <a:extLst>
              <a:ext uri="{FF2B5EF4-FFF2-40B4-BE49-F238E27FC236}">
                <a16:creationId xmlns:a16="http://schemas.microsoft.com/office/drawing/2014/main" id="{E7AFB36E-E76D-4EE7-AC8C-9621E77E9B9E}"/>
              </a:ext>
            </a:extLst>
          </p:cNvPr>
          <p:cNvSpPr/>
          <p:nvPr userDrawn="1"/>
        </p:nvSpPr>
        <p:spPr bwMode="auto">
          <a:xfrm>
            <a:off x="11934520" y="232757"/>
            <a:ext cx="56270" cy="59851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spTree>
    <p:extLst>
      <p:ext uri="{BB962C8B-B14F-4D97-AF65-F5344CB8AC3E}">
        <p14:creationId xmlns:p14="http://schemas.microsoft.com/office/powerpoint/2010/main" val="4336977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24578"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80293" y="2437796"/>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2</a:t>
            </a:r>
            <a:endParaRPr lang="en-GB"/>
          </a:p>
        </p:txBody>
      </p:sp>
      <p:sp>
        <p:nvSpPr>
          <p:cNvPr id="13" name="Text Placeholder 4"/>
          <p:cNvSpPr>
            <a:spLocks noGrp="1"/>
          </p:cNvSpPr>
          <p:nvPr>
            <p:ph type="body" sz="quarter" idx="11" hasCustomPrompt="1"/>
          </p:nvPr>
        </p:nvSpPr>
        <p:spPr>
          <a:xfrm>
            <a:off x="580293" y="3166599"/>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3</a:t>
            </a:r>
            <a:endParaRPr lang="en-GB"/>
          </a:p>
        </p:txBody>
      </p:sp>
      <p:sp>
        <p:nvSpPr>
          <p:cNvPr id="14" name="Text Placeholder 4"/>
          <p:cNvSpPr>
            <a:spLocks noGrp="1"/>
          </p:cNvSpPr>
          <p:nvPr>
            <p:ph type="body" sz="quarter" idx="12" hasCustomPrompt="1"/>
          </p:nvPr>
        </p:nvSpPr>
        <p:spPr>
          <a:xfrm>
            <a:off x="580293" y="3895401"/>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tx2"/>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This section</a:t>
            </a:r>
            <a:endParaRPr lang="en-GB"/>
          </a:p>
        </p:txBody>
      </p:sp>
      <p:sp>
        <p:nvSpPr>
          <p:cNvPr id="15" name="Text Placeholder 4"/>
          <p:cNvSpPr>
            <a:spLocks noGrp="1"/>
          </p:cNvSpPr>
          <p:nvPr>
            <p:ph type="body" sz="quarter" idx="13" hasCustomPrompt="1"/>
          </p:nvPr>
        </p:nvSpPr>
        <p:spPr>
          <a:xfrm>
            <a:off x="580293" y="462420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5</a:t>
            </a:r>
            <a:endParaRPr lang="en-GB"/>
          </a:p>
        </p:txBody>
      </p:sp>
      <p:sp>
        <p:nvSpPr>
          <p:cNvPr id="16" name="Text Placeholder 4"/>
          <p:cNvSpPr>
            <a:spLocks noGrp="1"/>
          </p:cNvSpPr>
          <p:nvPr>
            <p:ph type="body" sz="quarter" idx="14" hasCustomPrompt="1"/>
          </p:nvPr>
        </p:nvSpPr>
        <p:spPr>
          <a:xfrm>
            <a:off x="580293" y="170899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baseline="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1</a:t>
            </a:r>
            <a:endParaRPr lang="en-GB"/>
          </a:p>
        </p:txBody>
      </p:sp>
    </p:spTree>
    <p:extLst>
      <p:ext uri="{BB962C8B-B14F-4D97-AF65-F5344CB8AC3E}">
        <p14:creationId xmlns:p14="http://schemas.microsoft.com/office/powerpoint/2010/main" val="36557922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25602"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969231" cy="831850"/>
          </a:xfrm>
        </p:spPr>
        <p:txBody>
          <a:bodyPr anchor="t"/>
          <a:lstStyle>
            <a:lvl1pPr>
              <a:defRPr/>
            </a:lvl1pPr>
          </a:lstStyle>
          <a:p>
            <a:r>
              <a:rPr lang="en-US"/>
              <a:t>Slide title</a:t>
            </a:r>
            <a:endParaRPr lang="en-GB"/>
          </a:p>
        </p:txBody>
      </p:sp>
      <p:sp>
        <p:nvSpPr>
          <p:cNvPr id="4"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32149036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26626" name="think-cell Slide" r:id="rId4" imgW="360" imgH="360" progId="TCLayout.ActiveDocument.1">
                  <p:embed/>
                </p:oleObj>
              </mc:Choice>
              <mc:Fallback>
                <p:oleObj name="think-cell Slide" r:id="rId4" imgW="360" imgH="360" progId="TCLayout.ActiveDocument.1">
                  <p:embed/>
                  <p:pic>
                    <p:nvPicPr>
                      <p:cNvPr id="2" name="Object 1"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470326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FCB08CE-B749-4A34-8E38-256DAB23FDA3}"/>
              </a:ext>
            </a:extLst>
          </p:cNvPr>
          <p:cNvSpPr txBox="1"/>
          <p:nvPr userDrawn="1"/>
        </p:nvSpPr>
        <p:spPr>
          <a:xfrm>
            <a:off x="291313" y="6372536"/>
            <a:ext cx="647362" cy="242374"/>
          </a:xfrm>
          <a:prstGeom prst="rect">
            <a:avLst/>
          </a:prstGeom>
          <a:noFill/>
        </p:spPr>
        <p:txBody>
          <a:bodyPr wrap="square" rtlCol="0">
            <a:spAutoFit/>
          </a:bodyPr>
          <a:lstStyle/>
          <a:p>
            <a:pPr algn="l"/>
            <a:fld id="{34F92BC6-D7C3-584B-87F2-0B845776A5AD}" type="slidenum">
              <a:rPr lang="en-US" sz="975"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975">
                <a:solidFill>
                  <a:schemeClr val="accent3">
                    <a:lumMod val="60000"/>
                    <a:lumOff val="40000"/>
                  </a:schemeClr>
                </a:solidFill>
                <a:latin typeface="Arial" panose="020B0604020202020204" pitchFamily="34" charset="0"/>
                <a:cs typeface="Arial" panose="020B0604020202020204" pitchFamily="34" charset="0"/>
              </a:rPr>
              <a:t> </a:t>
            </a:r>
            <a:r>
              <a:rPr lang="en-US" sz="975">
                <a:solidFill>
                  <a:schemeClr val="accent3"/>
                </a:solidFill>
                <a:latin typeface="Arial" panose="020B0604020202020204" pitchFamily="34" charset="0"/>
                <a:cs typeface="Arial" panose="020B0604020202020204" pitchFamily="34" charset="0"/>
              </a:rPr>
              <a:t>  </a:t>
            </a:r>
            <a:r>
              <a:rPr lang="en-US" sz="975">
                <a:solidFill>
                  <a:srgbClr val="005EB8"/>
                </a:solidFill>
                <a:latin typeface="Arial" panose="020B0604020202020204" pitchFamily="34" charset="0"/>
                <a:cs typeface="Arial" panose="020B0604020202020204" pitchFamily="34" charset="0"/>
              </a:rPr>
              <a:t>|</a:t>
            </a:r>
            <a:endParaRPr lang="en-US" sz="975">
              <a:solidFill>
                <a:schemeClr val="accent3"/>
              </a:solidFill>
              <a:latin typeface="Arial" panose="020B0604020202020204" pitchFamily="34" charset="0"/>
              <a:cs typeface="Arial" panose="020B0604020202020204" pitchFamily="34" charset="0"/>
            </a:endParaRPr>
          </a:p>
        </p:txBody>
      </p:sp>
      <p:sp>
        <p:nvSpPr>
          <p:cNvPr id="12" name="Title 10">
            <a:extLst>
              <a:ext uri="{FF2B5EF4-FFF2-40B4-BE49-F238E27FC236}">
                <a16:creationId xmlns:a16="http://schemas.microsoft.com/office/drawing/2014/main" id="{22B34758-9E88-47CF-97D6-6500D97D9E41}"/>
              </a:ext>
            </a:extLst>
          </p:cNvPr>
          <p:cNvSpPr>
            <a:spLocks noGrp="1"/>
          </p:cNvSpPr>
          <p:nvPr>
            <p:ph type="title"/>
          </p:nvPr>
        </p:nvSpPr>
        <p:spPr>
          <a:xfrm>
            <a:off x="781877" y="1037981"/>
            <a:ext cx="10641498" cy="611649"/>
          </a:xfrm>
          <a:prstGeom prst="rect">
            <a:avLst/>
          </a:prstGeom>
        </p:spPr>
        <p:txBody>
          <a:bodyPr/>
          <a:lstStyle>
            <a:lvl1pPr>
              <a:defRPr sz="2925"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275">
              <a:solidFill>
                <a:srgbClr val="005EB8"/>
              </a:solidFill>
              <a:latin typeface="Arial" charset="0"/>
              <a:ea typeface="Arial" charset="0"/>
              <a:cs typeface="Arial" charset="0"/>
            </a:endParaRPr>
          </a:p>
        </p:txBody>
      </p:sp>
      <p:sp>
        <p:nvSpPr>
          <p:cNvPr id="13" name="Content Placeholder 9">
            <a:extLst>
              <a:ext uri="{FF2B5EF4-FFF2-40B4-BE49-F238E27FC236}">
                <a16:creationId xmlns:a16="http://schemas.microsoft.com/office/drawing/2014/main" id="{34C2919C-3AD4-436F-A0CC-4F48C43AA521}"/>
              </a:ext>
            </a:extLst>
          </p:cNvPr>
          <p:cNvSpPr>
            <a:spLocks noGrp="1"/>
          </p:cNvSpPr>
          <p:nvPr>
            <p:ph sz="quarter" idx="10"/>
          </p:nvPr>
        </p:nvSpPr>
        <p:spPr>
          <a:xfrm>
            <a:off x="781879" y="1833143"/>
            <a:ext cx="10641498" cy="2244128"/>
          </a:xfrm>
          <a:prstGeom prst="rect">
            <a:avLst/>
          </a:prstGeom>
        </p:spPr>
        <p:txBody>
          <a:bodyPr/>
          <a:lstStyle>
            <a:lvl1pPr>
              <a:defRPr sz="1138">
                <a:latin typeface="Arial" panose="020B0604020202020204" pitchFamily="34" charset="0"/>
                <a:cs typeface="Arial" panose="020B0604020202020204" pitchFamily="34" charset="0"/>
              </a:defRPr>
            </a:lvl1pPr>
            <a:lvl2pPr>
              <a:defRPr sz="1138">
                <a:latin typeface="Arial" panose="020B0604020202020204" pitchFamily="34" charset="0"/>
                <a:cs typeface="Arial" panose="020B0604020202020204" pitchFamily="34" charset="0"/>
              </a:defRPr>
            </a:lvl2pPr>
            <a:lvl3pPr>
              <a:defRPr sz="1138">
                <a:latin typeface="Arial" panose="020B0604020202020204" pitchFamily="34" charset="0"/>
                <a:cs typeface="Arial" panose="020B0604020202020204" pitchFamily="34" charset="0"/>
              </a:defRPr>
            </a:lvl3pPr>
            <a:lvl4pPr>
              <a:defRPr sz="1138">
                <a:latin typeface="Arial" panose="020B0604020202020204" pitchFamily="34" charset="0"/>
                <a:cs typeface="Arial" panose="020B0604020202020204" pitchFamily="34" charset="0"/>
              </a:defRPr>
            </a:lvl4pPr>
            <a:lvl5pPr>
              <a:defRPr sz="1138">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27308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4098"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969231" cy="463808"/>
          </a:xfrm>
          <a:prstGeom prst="rect">
            <a:avLst/>
          </a:prstGeom>
        </p:spPr>
        <p:txBody>
          <a:bodyPr lIns="0" anchor="t"/>
          <a:lstStyle>
            <a:lvl1pPr>
              <a:defRPr/>
            </a:lvl1pPr>
          </a:lstStyle>
          <a:p>
            <a:r>
              <a:rPr lang="en-US"/>
              <a:t>Slide title</a:t>
            </a:r>
            <a:endParaRPr lang="en-GB"/>
          </a:p>
        </p:txBody>
      </p:sp>
      <p:sp>
        <p:nvSpPr>
          <p:cNvPr id="4" name="Text Placeholder 3"/>
          <p:cNvSpPr>
            <a:spLocks noGrp="1"/>
          </p:cNvSpPr>
          <p:nvPr>
            <p:ph type="body" sz="quarter" idx="12" hasCustomPrompt="1"/>
          </p:nvPr>
        </p:nvSpPr>
        <p:spPr>
          <a:xfrm>
            <a:off x="580292" y="627321"/>
            <a:ext cx="9969231" cy="677604"/>
          </a:xfr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
        <p:nvSpPr>
          <p:cNvPr id="5" name="Text Placeholder 4">
            <a:extLst>
              <a:ext uri="{FF2B5EF4-FFF2-40B4-BE49-F238E27FC236}">
                <a16:creationId xmlns:a16="http://schemas.microsoft.com/office/drawing/2014/main" id="{52381AE9-74D2-4264-97F9-59FABA678BD7}"/>
              </a:ext>
            </a:extLst>
          </p:cNvPr>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8540678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10" name="Content Placeholder 9"/>
          <p:cNvSpPr>
            <a:spLocks noGrp="1"/>
          </p:cNvSpPr>
          <p:nvPr>
            <p:ph sz="quarter" idx="10"/>
          </p:nvPr>
        </p:nvSpPr>
        <p:spPr>
          <a:xfrm>
            <a:off x="620240" y="1649628"/>
            <a:ext cx="10316898" cy="2244128"/>
          </a:xfrm>
          <a:prstGeom prst="rect">
            <a:avLst/>
          </a:prstGeom>
        </p:spPr>
        <p:txBody>
          <a:bodyPr/>
          <a:lstStyle>
            <a:lvl1pPr>
              <a:defRPr sz="1400">
                <a:latin typeface="Arial" panose="020B0604020202020204" pitchFamily="34" charset="0"/>
                <a:cs typeface="Arial" panose="020B0604020202020204" pitchFamily="34" charset="0"/>
              </a:defRPr>
            </a:lvl1pPr>
            <a:lvl2pPr>
              <a:defRPr sz="14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itle 10"/>
          <p:cNvSpPr>
            <a:spLocks noGrp="1"/>
          </p:cNvSpPr>
          <p:nvPr>
            <p:ph type="title"/>
          </p:nvPr>
        </p:nvSpPr>
        <p:spPr>
          <a:xfrm>
            <a:off x="614921" y="278156"/>
            <a:ext cx="8756074" cy="611649"/>
          </a:xfrm>
          <a:prstGeom prst="rect">
            <a:avLst/>
          </a:prstGeom>
        </p:spPr>
        <p:txBody>
          <a:bodyPr/>
          <a:lstStyle>
            <a:lvl1pPr>
              <a:defRPr sz="3600"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800">
              <a:solidFill>
                <a:srgbClr val="005EB8"/>
              </a:solidFill>
              <a:latin typeface="Arial" charset="0"/>
              <a:ea typeface="Arial" charset="0"/>
              <a:cs typeface="Arial" charset="0"/>
            </a:endParaRPr>
          </a:p>
        </p:txBody>
      </p:sp>
      <p:sp>
        <p:nvSpPr>
          <p:cNvPr id="8" name="TextBox 7"/>
          <p:cNvSpPr txBox="1"/>
          <p:nvPr userDrawn="1"/>
        </p:nvSpPr>
        <p:spPr>
          <a:xfrm>
            <a:off x="388419" y="6372538"/>
            <a:ext cx="863150" cy="276999"/>
          </a:xfrm>
          <a:prstGeom prst="rect">
            <a:avLst/>
          </a:prstGeom>
          <a:noFill/>
        </p:spPr>
        <p:txBody>
          <a:bodyPr wrap="square" rtlCol="0">
            <a:spAutoFit/>
          </a:bodyPr>
          <a:lstStyle/>
          <a:p>
            <a:pPr algn="l"/>
            <a:fld id="{34F92BC6-D7C3-584B-87F2-0B845776A5AD}" type="slidenum">
              <a:rPr lang="en-US" sz="12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1200">
                <a:solidFill>
                  <a:schemeClr val="accent3">
                    <a:lumMod val="60000"/>
                    <a:lumOff val="40000"/>
                  </a:schemeClr>
                </a:solidFill>
                <a:latin typeface="Arial" panose="020B0604020202020204" pitchFamily="34" charset="0"/>
                <a:cs typeface="Arial" panose="020B0604020202020204" pitchFamily="34" charset="0"/>
              </a:rPr>
              <a:t> </a:t>
            </a:r>
            <a:r>
              <a:rPr lang="en-US" sz="1200">
                <a:solidFill>
                  <a:schemeClr val="accent3"/>
                </a:solidFill>
                <a:latin typeface="Arial" panose="020B0604020202020204" pitchFamily="34" charset="0"/>
                <a:cs typeface="Arial" panose="020B0604020202020204" pitchFamily="34" charset="0"/>
              </a:rPr>
              <a:t>  </a:t>
            </a:r>
            <a:r>
              <a:rPr lang="en-US" sz="1200">
                <a:solidFill>
                  <a:srgbClr val="005EB8"/>
                </a:solidFill>
                <a:latin typeface="Arial" panose="020B0604020202020204" pitchFamily="34" charset="0"/>
                <a:cs typeface="Arial" panose="020B0604020202020204" pitchFamily="34" charset="0"/>
              </a:rPr>
              <a:t>|</a:t>
            </a:r>
            <a:endParaRPr lang="en-US" sz="1200">
              <a:solidFill>
                <a:schemeClr val="accent3"/>
              </a:solidFill>
              <a:latin typeface="Arial" panose="020B0604020202020204" pitchFamily="34" charset="0"/>
              <a:cs typeface="Arial" panose="020B0604020202020204" pitchFamily="34" charset="0"/>
            </a:endParaRPr>
          </a:p>
        </p:txBody>
      </p:sp>
      <p:sp>
        <p:nvSpPr>
          <p:cNvPr id="6"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386170040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0_Title and Content 1">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nvPr>
        </p:nvGraphicFramePr>
        <p:xfrm>
          <a:off x="1959" y="1593"/>
          <a:ext cx="1953" cy="1587"/>
        </p:xfrm>
        <a:graphic>
          <a:graphicData uri="http://schemas.openxmlformats.org/presentationml/2006/ole">
            <mc:AlternateContent xmlns:mc="http://schemas.openxmlformats.org/markup-compatibility/2006">
              <mc:Choice xmlns:v="urn:schemas-microsoft-com:vml" Requires="v">
                <p:oleObj spid="_x0000_s27650" name="think-cell Slide" r:id="rId4" imgW="270" imgH="270" progId="TCLayout.ActiveDocument.1">
                  <p:embed/>
                </p:oleObj>
              </mc:Choice>
              <mc:Fallback>
                <p:oleObj name="think-cell Slide" r:id="rId4" imgW="270" imgH="270" progId="TCLayout.ActiveDocument.1">
                  <p:embed/>
                  <p:pic>
                    <p:nvPicPr>
                      <p:cNvPr id="5" name="Object 4" hidden="1"/>
                      <p:cNvPicPr/>
                      <p:nvPr/>
                    </p:nvPicPr>
                    <p:blipFill>
                      <a:blip r:embed="rId5"/>
                      <a:stretch>
                        <a:fillRect/>
                      </a:stretch>
                    </p:blipFill>
                    <p:spPr>
                      <a:xfrm>
                        <a:off x="1959" y="1593"/>
                        <a:ext cx="1953" cy="1587"/>
                      </a:xfrm>
                      <a:prstGeom prst="rect">
                        <a:avLst/>
                      </a:prstGeom>
                    </p:spPr>
                  </p:pic>
                </p:oleObj>
              </mc:Fallback>
            </mc:AlternateContent>
          </a:graphicData>
        </a:graphic>
      </p:graphicFrame>
      <p:sp>
        <p:nvSpPr>
          <p:cNvPr id="14" name="Title Placeholder 1"/>
          <p:cNvSpPr>
            <a:spLocks noGrp="1"/>
          </p:cNvSpPr>
          <p:nvPr>
            <p:ph type="title"/>
          </p:nvPr>
        </p:nvSpPr>
        <p:spPr>
          <a:xfrm>
            <a:off x="493484" y="295683"/>
            <a:ext cx="11184000" cy="469492"/>
          </a:xfrm>
          <a:prstGeom prst="rect">
            <a:avLst/>
          </a:prstGeom>
        </p:spPr>
        <p:txBody>
          <a:bodyPr vert="horz" lIns="0" tIns="0" rIns="0" bIns="0" rtlCol="0" anchor="t" anchorCtr="0">
            <a:noAutofit/>
          </a:bodyPr>
          <a:lstStyle>
            <a:lvl1pPr>
              <a:defRPr sz="2800"/>
            </a:lvl1pPr>
          </a:lstStyle>
          <a:p>
            <a:r>
              <a:rPr lang="en-GB"/>
              <a:t>Click to edit Master title style</a:t>
            </a:r>
          </a:p>
        </p:txBody>
      </p:sp>
      <p:sp>
        <p:nvSpPr>
          <p:cNvPr id="9" name="Subtitle 2"/>
          <p:cNvSpPr>
            <a:spLocks noGrp="1"/>
          </p:cNvSpPr>
          <p:nvPr>
            <p:ph type="body" sz="quarter" idx="13"/>
          </p:nvPr>
        </p:nvSpPr>
        <p:spPr>
          <a:xfrm>
            <a:off x="493484" y="765175"/>
            <a:ext cx="11184000" cy="969282"/>
          </a:xfrm>
        </p:spPr>
        <p:txBody>
          <a:bodyPr>
            <a:normAutofit/>
          </a:bodyPr>
          <a:lstStyle>
            <a:lvl1pPr marL="0" indent="0">
              <a:buNone/>
              <a:defRPr sz="2200" b="0">
                <a:solidFill>
                  <a:schemeClr val="accent5"/>
                </a:solidFill>
              </a:defRPr>
            </a:lvl1pPr>
          </a:lstStyle>
          <a:p>
            <a:pPr lvl="0"/>
            <a:r>
              <a:rPr lang="en-GB"/>
              <a:t>Click to edit Master text styles</a:t>
            </a:r>
          </a:p>
        </p:txBody>
      </p:sp>
      <p:sp>
        <p:nvSpPr>
          <p:cNvPr id="20" name="Text Placeholder 3"/>
          <p:cNvSpPr>
            <a:spLocks noGrp="1"/>
          </p:cNvSpPr>
          <p:nvPr>
            <p:ph type="body" sz="quarter" idx="14"/>
          </p:nvPr>
        </p:nvSpPr>
        <p:spPr>
          <a:xfrm>
            <a:off x="494400" y="1803543"/>
            <a:ext cx="11184000" cy="4536000"/>
          </a:xfrm>
        </p:spPr>
        <p:txBody>
          <a:bodyPr/>
          <a:lstStyle>
            <a:lvl1pPr marL="0" indent="0">
              <a:buNone/>
              <a:defRPr/>
            </a:lvl1pPr>
            <a:lvl2pPr marL="266700" indent="-266700">
              <a:buFont typeface="Arial" pitchFamily="34" charset="0"/>
              <a:buChar char="•"/>
              <a:defRPr/>
            </a:lvl2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p:cNvSpPr>
            <a:spLocks noGrp="1"/>
          </p:cNvSpPr>
          <p:nvPr>
            <p:ph type="body" sz="quarter" idx="15"/>
          </p:nvPr>
        </p:nvSpPr>
        <p:spPr>
          <a:xfrm>
            <a:off x="493484" y="35625"/>
            <a:ext cx="11183262" cy="260648"/>
          </a:xfrm>
        </p:spPr>
        <p:txBody>
          <a:bodyPr anchor="ctr"/>
          <a:lstStyle>
            <a:lvl1pPr>
              <a:defRPr sz="1200" b="1">
                <a:solidFill>
                  <a:schemeClr val="bg1">
                    <a:lumMod val="50000"/>
                  </a:schemeClr>
                </a:solidFill>
              </a:defRPr>
            </a:lvl1pPr>
          </a:lstStyle>
          <a:p>
            <a:pPr lvl="0"/>
            <a:endParaRPr lang="en-GB"/>
          </a:p>
        </p:txBody>
      </p:sp>
      <p:sp>
        <p:nvSpPr>
          <p:cNvPr id="12" name="Footer Placeholder 4"/>
          <p:cNvSpPr>
            <a:spLocks noGrp="1"/>
          </p:cNvSpPr>
          <p:nvPr>
            <p:ph type="ftr" sz="quarter" idx="3"/>
          </p:nvPr>
        </p:nvSpPr>
        <p:spPr>
          <a:xfrm>
            <a:off x="1599108" y="6561376"/>
            <a:ext cx="10079297" cy="252000"/>
          </a:xfrm>
          <a:prstGeom prst="rect">
            <a:avLst/>
          </a:prstGeom>
        </p:spPr>
        <p:txBody>
          <a:bodyPr vert="horz" lIns="37709" tIns="0" rIns="0" bIns="0" rtlCol="0" anchor="ctr" anchorCtr="0"/>
          <a:lstStyle>
            <a:lvl1pPr algn="r">
              <a:defRPr sz="800" b="0">
                <a:solidFill>
                  <a:srgbClr val="8C8C8C"/>
                </a:solidFill>
              </a:defRPr>
            </a:lvl1pPr>
          </a:lstStyle>
          <a:p>
            <a:r>
              <a:rPr lang="en-GB"/>
              <a:t>© 2015 Monitor Deloitte. Private and confidential.</a:t>
            </a:r>
          </a:p>
        </p:txBody>
      </p:sp>
      <p:sp>
        <p:nvSpPr>
          <p:cNvPr id="13" name="Slide Number Placeholder 7"/>
          <p:cNvSpPr>
            <a:spLocks noGrp="1"/>
          </p:cNvSpPr>
          <p:nvPr>
            <p:ph type="sldNum" sz="quarter" idx="4"/>
          </p:nvPr>
        </p:nvSpPr>
        <p:spPr>
          <a:xfrm>
            <a:off x="494401" y="6561376"/>
            <a:ext cx="1056117" cy="252000"/>
          </a:xfrm>
          <a:prstGeom prst="rect">
            <a:avLst/>
          </a:prstGeom>
        </p:spPr>
        <p:txBody>
          <a:bodyPr vert="horz" lIns="0" tIns="0" rIns="0" bIns="0" rtlCol="0" anchor="ctr" anchorCtr="0"/>
          <a:lstStyle>
            <a:lvl1pPr algn="l">
              <a:defRPr sz="800" b="0">
                <a:solidFill>
                  <a:srgbClr val="8C8C8C"/>
                </a:solidFill>
              </a:defRPr>
            </a:lvl1pPr>
          </a:lstStyle>
          <a:p>
            <a:fld id="{95CC1D26-A9BD-4BDE-BDD9-08EDBAE96860}" type="slidenum">
              <a:rPr lang="en-GB" smtClean="0"/>
              <a:pPr/>
              <a:t>‹#›</a:t>
            </a:fld>
            <a:endParaRPr lang="en-GB"/>
          </a:p>
        </p:txBody>
      </p:sp>
    </p:spTree>
    <p:extLst>
      <p:ext uri="{BB962C8B-B14F-4D97-AF65-F5344CB8AC3E}">
        <p14:creationId xmlns:p14="http://schemas.microsoft.com/office/powerpoint/2010/main" val="2746965102"/>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Title-subhead-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600" b="0" kern="0" dirty="0" smtClean="0">
                <a:solidFill>
                  <a:schemeClr val="tx1">
                    <a:lumMod val="65000"/>
                    <a:lumOff val="35000"/>
                  </a:schemeClr>
                </a:solidFill>
                <a:latin typeface="+mn-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12140920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Title, Subhead">
    <p:spTree>
      <p:nvGrpSpPr>
        <p:cNvPr id="1" name=""/>
        <p:cNvGrpSpPr/>
        <p:nvPr/>
      </p:nvGrpSpPr>
      <p:grpSpPr>
        <a:xfrm>
          <a:off x="0" y="0"/>
          <a:ext cx="0" cy="0"/>
          <a:chOff x="0" y="0"/>
          <a:chExt cx="0" cy="0"/>
        </a:xfrm>
      </p:grpSpPr>
      <p:sp>
        <p:nvSpPr>
          <p:cNvPr id="2" name="Title 1"/>
          <p:cNvSpPr>
            <a:spLocks noGrp="1"/>
          </p:cNvSpPr>
          <p:nvPr>
            <p:ph type="title"/>
          </p:nvPr>
        </p:nvSpPr>
        <p:spPr>
          <a:xfrm>
            <a:off x="914400" y="694944"/>
            <a:ext cx="10363200" cy="594360"/>
          </a:xfrm>
        </p:spPr>
        <p:txBody>
          <a:bodyPr vert="horz" lIns="0" tIns="45720" rIns="0" bIns="0" rtlCol="0" anchor="b" anchorCtr="0">
            <a:noAutofit/>
          </a:bodyPr>
          <a:lstStyle>
            <a:lvl1pPr>
              <a:defRPr lang="en-US" sz="3600" b="0" spc="-75" dirty="0">
                <a:latin typeface="+mj-lt"/>
              </a:defRPr>
            </a:lvl1pPr>
          </a:lstStyle>
          <a:p>
            <a:pPr lvl="0" defTabSz="685800">
              <a:lnSpc>
                <a:spcPct val="85000"/>
              </a:lnSpc>
            </a:pPr>
            <a:r>
              <a:rPr lang="en-US"/>
              <a:t>Click to edit Master title style</a:t>
            </a:r>
          </a:p>
        </p:txBody>
      </p:sp>
      <p:sp>
        <p:nvSpPr>
          <p:cNvPr id="4" name="Text Placeholder 8"/>
          <p:cNvSpPr>
            <a:spLocks noGrp="1"/>
          </p:cNvSpPr>
          <p:nvPr>
            <p:ph type="body" sz="quarter" idx="14"/>
          </p:nvPr>
        </p:nvSpPr>
        <p:spPr>
          <a:xfrm>
            <a:off x="914721" y="1353312"/>
            <a:ext cx="10362880" cy="475488"/>
          </a:xfrm>
        </p:spPr>
        <p:txBody>
          <a:bodyPr vert="horz" lIns="0" tIns="0" rIns="0" bIns="0" rtlCol="0">
            <a:noAutofit/>
          </a:bodyPr>
          <a:lstStyle>
            <a:lvl1pPr marL="0" indent="0">
              <a:buNone/>
              <a:defRPr lang="en-US" sz="1200"/>
            </a:lvl1pPr>
          </a:lstStyle>
          <a:p>
            <a:pPr marL="228600" lvl="0" indent="-228600">
              <a:lnSpc>
                <a:spcPct val="130000"/>
              </a:lnSpc>
            </a:pPr>
            <a:r>
              <a:rPr lang="en-US"/>
              <a:t>Edit Master text styles</a:t>
            </a:r>
          </a:p>
        </p:txBody>
      </p:sp>
    </p:spTree>
    <p:extLst>
      <p:ext uri="{BB962C8B-B14F-4D97-AF65-F5344CB8AC3E}">
        <p14:creationId xmlns:p14="http://schemas.microsoft.com/office/powerpoint/2010/main" val="212705233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1" y="0"/>
          <a:ext cx="211666" cy="158750"/>
        </p:xfrm>
        <a:graphic>
          <a:graphicData uri="http://schemas.openxmlformats.org/presentationml/2006/ole">
            <mc:AlternateContent xmlns:mc="http://schemas.openxmlformats.org/markup-compatibility/2006">
              <mc:Choice xmlns:v="urn:schemas-microsoft-com:vml" Requires="v">
                <p:oleObj spid="_x0000_s29698"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211666"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itle 9"/>
          <p:cNvSpPr>
            <a:spLocks noGrp="1"/>
          </p:cNvSpPr>
          <p:nvPr>
            <p:ph type="title"/>
          </p:nvPr>
        </p:nvSpPr>
        <p:spPr>
          <a:xfrm>
            <a:off x="768355" y="1739902"/>
            <a:ext cx="10847915" cy="2160734"/>
          </a:xfrm>
        </p:spPr>
        <p:txBody>
          <a:bodyPr/>
          <a:lstStyle>
            <a:lvl1pPr>
              <a:defRPr sz="3000"/>
            </a:lvl1pPr>
          </a:lstStyle>
          <a:p>
            <a:r>
              <a:rPr lang="en-US"/>
              <a:t>Click to edit Master title style</a:t>
            </a:r>
            <a:endParaRPr lang="en-GB"/>
          </a:p>
        </p:txBody>
      </p:sp>
      <p:sp>
        <p:nvSpPr>
          <p:cNvPr id="26" name="Text Placeholder 11"/>
          <p:cNvSpPr>
            <a:spLocks noGrp="1"/>
          </p:cNvSpPr>
          <p:nvPr>
            <p:ph type="body" sz="quarter" idx="10"/>
          </p:nvPr>
        </p:nvSpPr>
        <p:spPr>
          <a:xfrm>
            <a:off x="768355" y="4209053"/>
            <a:ext cx="10847915" cy="991523"/>
          </a:xfrm>
        </p:spPr>
        <p:txBody>
          <a:bodyPr/>
          <a:lstStyle>
            <a:lvl1pPr>
              <a:defRPr sz="2800" b="0">
                <a:solidFill>
                  <a:schemeClr val="accent5"/>
                </a:solidFill>
              </a:defRPr>
            </a:lvl1pPr>
          </a:lstStyle>
          <a:p>
            <a:pPr lvl="0"/>
            <a:r>
              <a:rPr lang="en-US"/>
              <a:t>Click to edit Master text styles</a:t>
            </a:r>
          </a:p>
        </p:txBody>
      </p:sp>
      <p:sp>
        <p:nvSpPr>
          <p:cNvPr id="27" name="Text Placeholder 14"/>
          <p:cNvSpPr>
            <a:spLocks noGrp="1"/>
          </p:cNvSpPr>
          <p:nvPr>
            <p:ph type="body" sz="quarter" idx="11" hasCustomPrompt="1"/>
          </p:nvPr>
        </p:nvSpPr>
        <p:spPr>
          <a:xfrm>
            <a:off x="768355" y="5244719"/>
            <a:ext cx="10847915" cy="361030"/>
          </a:xfrm>
        </p:spPr>
        <p:txBody>
          <a:bodyPr/>
          <a:lstStyle>
            <a:lvl1pPr>
              <a:defRPr b="0">
                <a:solidFill>
                  <a:schemeClr val="accent5"/>
                </a:solidFill>
              </a:defRPr>
            </a:lvl1pPr>
          </a:lstStyle>
          <a:p>
            <a:pPr lvl="0"/>
            <a:r>
              <a:rPr lang="en-US"/>
              <a:t>Date</a:t>
            </a:r>
            <a:endParaRPr lang="en-GB"/>
          </a:p>
        </p:txBody>
      </p:sp>
      <p:sp>
        <p:nvSpPr>
          <p:cNvPr id="13" name="Text Box 4">
            <a:extLst>
              <a:ext uri="{FF2B5EF4-FFF2-40B4-BE49-F238E27FC236}">
                <a16:creationId xmlns:a16="http://schemas.microsoft.com/office/drawing/2014/main" id="{A417D43C-71BF-4282-9311-FD671FD2CBBC}"/>
              </a:ext>
            </a:extLst>
          </p:cNvPr>
          <p:cNvSpPr txBox="1"/>
          <p:nvPr userDrawn="1"/>
        </p:nvSpPr>
        <p:spPr>
          <a:xfrm>
            <a:off x="3461991" y="5917796"/>
            <a:ext cx="4914314"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NHSEI England and NHSEI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62FB508E-9943-4F90-AC00-3404C60FC22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324196"/>
            <a:ext cx="12191999" cy="438478"/>
          </a:xfrm>
          <a:prstGeom prst="rect">
            <a:avLst/>
          </a:prstGeom>
        </p:spPr>
      </p:pic>
    </p:spTree>
    <p:extLst>
      <p:ext uri="{BB962C8B-B14F-4D97-AF65-F5344CB8AC3E}">
        <p14:creationId xmlns:p14="http://schemas.microsoft.com/office/powerpoint/2010/main" val="372984015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1" y="0"/>
          <a:ext cx="211666" cy="158750"/>
        </p:xfrm>
        <a:graphic>
          <a:graphicData uri="http://schemas.openxmlformats.org/presentationml/2006/ole">
            <mc:AlternateContent xmlns:mc="http://schemas.openxmlformats.org/markup-compatibility/2006">
              <mc:Choice xmlns:v="urn:schemas-microsoft-com:vml" Requires="v">
                <p:oleObj spid="_x0000_s30722"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211666"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itle 9"/>
          <p:cNvSpPr>
            <a:spLocks noGrp="1"/>
          </p:cNvSpPr>
          <p:nvPr>
            <p:ph type="title"/>
          </p:nvPr>
        </p:nvSpPr>
        <p:spPr>
          <a:xfrm>
            <a:off x="768355" y="1739902"/>
            <a:ext cx="10847915" cy="2160734"/>
          </a:xfrm>
        </p:spPr>
        <p:txBody>
          <a:bodyPr/>
          <a:lstStyle>
            <a:lvl1pPr>
              <a:defRPr sz="3000"/>
            </a:lvl1pPr>
          </a:lstStyle>
          <a:p>
            <a:r>
              <a:rPr lang="en-US"/>
              <a:t>Click to edit Master title style</a:t>
            </a:r>
            <a:endParaRPr lang="en-GB"/>
          </a:p>
        </p:txBody>
      </p:sp>
      <p:sp>
        <p:nvSpPr>
          <p:cNvPr id="26" name="Text Placeholder 11"/>
          <p:cNvSpPr>
            <a:spLocks noGrp="1"/>
          </p:cNvSpPr>
          <p:nvPr>
            <p:ph type="body" sz="quarter" idx="10"/>
          </p:nvPr>
        </p:nvSpPr>
        <p:spPr>
          <a:xfrm>
            <a:off x="768355" y="4209053"/>
            <a:ext cx="10847915" cy="991523"/>
          </a:xfrm>
        </p:spPr>
        <p:txBody>
          <a:bodyPr/>
          <a:lstStyle>
            <a:lvl1pPr>
              <a:defRPr sz="2800" b="0">
                <a:solidFill>
                  <a:srgbClr val="0070C0"/>
                </a:solidFill>
              </a:defRPr>
            </a:lvl1pPr>
          </a:lstStyle>
          <a:p>
            <a:pPr lvl="0"/>
            <a:r>
              <a:rPr lang="en-US"/>
              <a:t>Click to edit Master text styles</a:t>
            </a:r>
          </a:p>
        </p:txBody>
      </p:sp>
      <p:sp>
        <p:nvSpPr>
          <p:cNvPr id="27" name="Text Placeholder 14"/>
          <p:cNvSpPr>
            <a:spLocks noGrp="1"/>
          </p:cNvSpPr>
          <p:nvPr>
            <p:ph type="body" sz="quarter" idx="11" hasCustomPrompt="1"/>
          </p:nvPr>
        </p:nvSpPr>
        <p:spPr>
          <a:xfrm>
            <a:off x="768355" y="5244719"/>
            <a:ext cx="10847915" cy="361030"/>
          </a:xfrm>
        </p:spPr>
        <p:txBody>
          <a:bodyPr/>
          <a:lstStyle>
            <a:lvl1pPr>
              <a:defRPr b="0">
                <a:solidFill>
                  <a:srgbClr val="0070C0"/>
                </a:solidFill>
              </a:defRPr>
            </a:lvl1pPr>
          </a:lstStyle>
          <a:p>
            <a:pPr lvl="0"/>
            <a:r>
              <a:rPr lang="en-US"/>
              <a:t>Date</a:t>
            </a:r>
            <a:endParaRPr lang="en-GB"/>
          </a:p>
        </p:txBody>
      </p:sp>
      <p:sp>
        <p:nvSpPr>
          <p:cNvPr id="13" name="Text Box 4">
            <a:extLst>
              <a:ext uri="{FF2B5EF4-FFF2-40B4-BE49-F238E27FC236}">
                <a16:creationId xmlns:a16="http://schemas.microsoft.com/office/drawing/2014/main" id="{A417D43C-71BF-4282-9311-FD671FD2CBBC}"/>
              </a:ext>
            </a:extLst>
          </p:cNvPr>
          <p:cNvSpPr txBox="1"/>
          <p:nvPr userDrawn="1"/>
        </p:nvSpPr>
        <p:spPr>
          <a:xfrm>
            <a:off x="3461991" y="5917796"/>
            <a:ext cx="4914314"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NHSEI England and NHSEI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62FB508E-9943-4F90-AC00-3404C60FC22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324196"/>
            <a:ext cx="12191999" cy="438478"/>
          </a:xfrm>
          <a:prstGeom prst="rect">
            <a:avLst/>
          </a:prstGeom>
        </p:spPr>
      </p:pic>
    </p:spTree>
    <p:extLst>
      <p:ext uri="{BB962C8B-B14F-4D97-AF65-F5344CB8AC3E}">
        <p14:creationId xmlns:p14="http://schemas.microsoft.com/office/powerpoint/2010/main" val="341823736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31746"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2" name="Rectangle 1">
            <a:extLst>
              <a:ext uri="{FF2B5EF4-FFF2-40B4-BE49-F238E27FC236}">
                <a16:creationId xmlns:a16="http://schemas.microsoft.com/office/drawing/2014/main" id="{E7AFB36E-E76D-4EE7-AC8C-9621E77E9B9E}"/>
              </a:ext>
            </a:extLst>
          </p:cNvPr>
          <p:cNvSpPr/>
          <p:nvPr userDrawn="1"/>
        </p:nvSpPr>
        <p:spPr bwMode="auto">
          <a:xfrm>
            <a:off x="11934520" y="232757"/>
            <a:ext cx="56270" cy="59851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spTree>
    <p:extLst>
      <p:ext uri="{BB962C8B-B14F-4D97-AF65-F5344CB8AC3E}">
        <p14:creationId xmlns:p14="http://schemas.microsoft.com/office/powerpoint/2010/main" val="13765166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slide with takeawa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32770"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969231" cy="831850"/>
          </a:xfrm>
        </p:spPr>
        <p:txBody>
          <a:bodyPr/>
          <a:lstStyle>
            <a:lvl1pPr>
              <a:defRPr/>
            </a:lvl1pPr>
          </a:lstStyle>
          <a:p>
            <a:r>
              <a:rPr lang="en-US"/>
              <a:t>Slide title</a:t>
            </a:r>
            <a:endParaRPr lang="en-GB"/>
          </a:p>
        </p:txBody>
      </p:sp>
      <p:sp>
        <p:nvSpPr>
          <p:cNvPr id="5" name="Text Placeholder 4"/>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6"/>
          <p:cNvSpPr>
            <a:spLocks noGrp="1"/>
          </p:cNvSpPr>
          <p:nvPr>
            <p:ph type="body" sz="quarter" idx="4294967295" hasCustomPrompt="1"/>
          </p:nvPr>
        </p:nvSpPr>
        <p:spPr>
          <a:xfrm>
            <a:off x="2634685" y="5609882"/>
            <a:ext cx="6922631" cy="669027"/>
          </a:xfrm>
          <a:prstGeom prst="rect">
            <a:avLst/>
          </a:prstGeom>
          <a:solidFill>
            <a:schemeClr val="accent4"/>
          </a:solidFill>
          <a:ln w="9525" cap="flat" cmpd="sng" algn="ctr">
            <a:noFill/>
            <a:prstDash val="solid"/>
            <a:round/>
            <a:headEnd type="none" w="med" len="med"/>
            <a:tailEnd type="none" w="med" len="med"/>
          </a:ln>
          <a:effectLst/>
        </p:spPr>
        <p:txBody>
          <a:bodyPr vert="horz" wrap="square" lIns="108000" tIns="91440" rIns="108000" bIns="91440" numCol="1" rtlCol="0" anchor="ctr" anchorCtr="0" compatLnSpc="1">
            <a:prstTxWarp prst="textNoShape">
              <a:avLst/>
            </a:prstTxWarp>
            <a:noAutofit/>
          </a:bodyPr>
          <a:lstStyle>
            <a:lvl1pPr algn="ctr">
              <a:defRPr kumimoji="0" lang="en-US" i="0" u="none" strike="noStrike" kern="1200" cap="none" normalizeH="0" baseline="0" smtClean="0">
                <a:solidFill>
                  <a:schemeClr val="bg1"/>
                </a:solidFill>
                <a:effectLst/>
              </a:defRPr>
            </a:lvl1pPr>
            <a:lvl2pPr>
              <a:defRPr lang="en-US" sz="1400" kern="1200" smtClean="0">
                <a:ea typeface="+mn-ea"/>
              </a:defRPr>
            </a:lvl2pPr>
            <a:lvl3pPr>
              <a:defRPr lang="en-US" sz="1400" kern="1200" smtClean="0">
                <a:ea typeface="+mn-ea"/>
              </a:defRPr>
            </a:lvl3pPr>
            <a:lvl4pPr>
              <a:defRPr lang="en-US" sz="1400" kern="1200" smtClean="0">
                <a:ea typeface="+mn-ea"/>
              </a:defRPr>
            </a:lvl4pPr>
            <a:lvl5pPr>
              <a:defRPr lang="en-GB" sz="1400" kern="1200">
                <a:ea typeface="+mn-ea"/>
              </a:defRPr>
            </a:lvl5pPr>
          </a:lstStyle>
          <a:p>
            <a:pPr marL="0" marR="0" lvl="0" indent="0" algn="ctr" latinLnBrk="0"/>
            <a:r>
              <a:rPr lang="en-US"/>
              <a:t>Click to edit text. Use this ‘takeaway box’ to </a:t>
            </a:r>
            <a:r>
              <a:rPr lang="en-US" err="1"/>
              <a:t>summarise</a:t>
            </a:r>
            <a:r>
              <a:rPr lang="en-US"/>
              <a:t> the key message of the slide</a:t>
            </a:r>
            <a:endParaRPr lang="en-GB"/>
          </a:p>
        </p:txBody>
      </p:sp>
      <p:sp>
        <p:nvSpPr>
          <p:cNvPr id="4"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600" b="0" kern="0" dirty="0" smtClean="0">
                <a:solidFill>
                  <a:schemeClr val="tx2"/>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387212398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Value chai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15" name="Text Placeholder 2"/>
          <p:cNvSpPr>
            <a:spLocks noGrp="1"/>
          </p:cNvSpPr>
          <p:nvPr>
            <p:ph type="body" idx="1"/>
          </p:nvPr>
        </p:nvSpPr>
        <p:spPr>
          <a:xfrm>
            <a:off x="579966" y="1568495"/>
            <a:ext cx="3756193" cy="529246"/>
          </a:xfrm>
          <a:prstGeom prst="homePlate">
            <a:avLst>
              <a:gd name="adj" fmla="val 37104"/>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3"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4" name="Text Placeholder 2"/>
          <p:cNvSpPr>
            <a:spLocks noGrp="1"/>
          </p:cNvSpPr>
          <p:nvPr>
            <p:ph type="body" idx="21"/>
          </p:nvPr>
        </p:nvSpPr>
        <p:spPr>
          <a:xfrm>
            <a:off x="7758082"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Tree>
    <p:extLst>
      <p:ext uri="{BB962C8B-B14F-4D97-AF65-F5344CB8AC3E}">
        <p14:creationId xmlns:p14="http://schemas.microsoft.com/office/powerpoint/2010/main" val="27990842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21" name="Text Placeholder 20"/>
          <p:cNvSpPr>
            <a:spLocks noGrp="1"/>
          </p:cNvSpPr>
          <p:nvPr>
            <p:ph type="body" sz="quarter" idx="10" hasCustomPrompt="1"/>
          </p:nvPr>
        </p:nvSpPr>
        <p:spPr>
          <a:xfrm>
            <a:off x="6603540" y="2286001"/>
            <a:ext cx="4766464"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5" name="Text Placeholder 2"/>
          <p:cNvSpPr>
            <a:spLocks noGrp="1"/>
          </p:cNvSpPr>
          <p:nvPr>
            <p:ph type="body" idx="1" hasCustomPrompt="1"/>
          </p:nvPr>
        </p:nvSpPr>
        <p:spPr>
          <a:xfrm>
            <a:off x="579965" y="1568496"/>
            <a:ext cx="4873849"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tIns="91440" bIns="91440" rtlCol="0" anchor="b" anchorCtr="0">
            <a:noAutofit/>
          </a:bodyPr>
          <a:lstStyle>
            <a:lvl1pPr algn="ctr">
              <a:defRPr lang="en-US" kern="1200" dirty="0" smtClean="0">
                <a:solidFill>
                  <a:srgbClr val="000000"/>
                </a:solidFill>
              </a:defRPr>
            </a:lvl1pPr>
          </a:lstStyle>
          <a:p>
            <a:pPr lvl="0" algn="ctr"/>
            <a:r>
              <a:rPr lang="en-US"/>
              <a:t>Click to edit Box 1</a:t>
            </a:r>
          </a:p>
        </p:txBody>
      </p:sp>
      <p:sp>
        <p:nvSpPr>
          <p:cNvPr id="12" name="Text Placeholder 20"/>
          <p:cNvSpPr>
            <a:spLocks noGrp="1"/>
          </p:cNvSpPr>
          <p:nvPr>
            <p:ph type="body" sz="quarter" idx="14" hasCustomPrompt="1"/>
          </p:nvPr>
        </p:nvSpPr>
        <p:spPr>
          <a:xfrm>
            <a:off x="579968" y="2286001"/>
            <a:ext cx="4873846"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8" name="Text Placeholder 2"/>
          <p:cNvSpPr>
            <a:spLocks noGrp="1"/>
          </p:cNvSpPr>
          <p:nvPr>
            <p:ph type="body" idx="15" hasCustomPrompt="1"/>
          </p:nvPr>
        </p:nvSpPr>
        <p:spPr>
          <a:xfrm>
            <a:off x="6603540" y="1568496"/>
            <a:ext cx="4766464"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vert="horz" wrap="square" lIns="0" tIns="91440" rIns="0" bIns="91440" numCol="1" rtlCol="0" anchor="b" anchorCtr="0" compatLnSpc="1">
            <a:prstTxWarp prst="textNoShape">
              <a:avLst/>
            </a:prstTxWarp>
            <a:noAutofit/>
          </a:bodyPr>
          <a:lstStyle>
            <a:lvl1pPr algn="ctr">
              <a:defRPr lang="en-US" kern="1200" dirty="0" smtClean="0">
                <a:solidFill>
                  <a:srgbClr val="000000"/>
                </a:solidFill>
              </a:defRPr>
            </a:lvl1pPr>
          </a:lstStyle>
          <a:p>
            <a:pPr lvl="0" algn="ctr"/>
            <a:r>
              <a:rPr lang="en-US"/>
              <a:t>Click to edit Box 2</a:t>
            </a:r>
          </a:p>
        </p:txBody>
      </p:sp>
    </p:spTree>
    <p:extLst>
      <p:ext uri="{BB962C8B-B14F-4D97-AF65-F5344CB8AC3E}">
        <p14:creationId xmlns:p14="http://schemas.microsoft.com/office/powerpoint/2010/main" val="12693146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5122"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Title 1">
            <a:extLst>
              <a:ext uri="{FF2B5EF4-FFF2-40B4-BE49-F238E27FC236}">
                <a16:creationId xmlns:a16="http://schemas.microsoft.com/office/drawing/2014/main" id="{C7C00583-D965-4F25-947C-C281ECA035FE}"/>
              </a:ext>
            </a:extLst>
          </p:cNvPr>
          <p:cNvSpPr>
            <a:spLocks noGrp="1"/>
          </p:cNvSpPr>
          <p:nvPr>
            <p:ph type="title" hasCustomPrompt="1"/>
          </p:nvPr>
        </p:nvSpPr>
        <p:spPr>
          <a:xfrm>
            <a:off x="579965" y="163513"/>
            <a:ext cx="9829309" cy="831850"/>
          </a:xfrm>
          <a:prstGeom prst="rect">
            <a:avLst/>
          </a:prstGeom>
        </p:spPr>
        <p:txBody>
          <a:bodyPr lIns="0" anchor="t"/>
          <a:lstStyle>
            <a:lvl1pPr>
              <a:defRPr/>
            </a:lvl1pPr>
          </a:lstStyle>
          <a:p>
            <a:r>
              <a:rPr lang="en-US"/>
              <a:t>Slide title</a:t>
            </a:r>
            <a:endParaRPr lang="en-GB"/>
          </a:p>
        </p:txBody>
      </p:sp>
      <p:sp>
        <p:nvSpPr>
          <p:cNvPr id="5" name="Text Placeholder 3">
            <a:extLst>
              <a:ext uri="{FF2B5EF4-FFF2-40B4-BE49-F238E27FC236}">
                <a16:creationId xmlns:a16="http://schemas.microsoft.com/office/drawing/2014/main" id="{3CE9E8CF-6E98-46DC-9252-D50E705D1455}"/>
              </a:ext>
            </a:extLst>
          </p:cNvPr>
          <p:cNvSpPr>
            <a:spLocks noGrp="1"/>
          </p:cNvSpPr>
          <p:nvPr>
            <p:ph type="body" sz="quarter" idx="12" hasCustomPrompt="1"/>
          </p:nvPr>
        </p:nvSpPr>
        <p:spPr>
          <a:xfrm>
            <a:off x="580292" y="995363"/>
            <a:ext cx="9829309"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242632434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Four boxes">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33794" name="think-cell Slide" r:id="rId4" imgW="360" imgH="360" progId="TCLayout.ActiveDocument.1">
                  <p:embed/>
                </p:oleObj>
              </mc:Choice>
              <mc:Fallback>
                <p:oleObj name="think-cell Slide" r:id="rId4" imgW="360" imgH="360" progId="TCLayout.ActiveDocument.1">
                  <p:embed/>
                  <p:pic>
                    <p:nvPicPr>
                      <p:cNvPr id="3" name="Object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6" name="Text Placeholder 10"/>
          <p:cNvSpPr>
            <a:spLocks noGrp="1"/>
          </p:cNvSpPr>
          <p:nvPr>
            <p:ph type="body" idx="1"/>
          </p:nvPr>
        </p:nvSpPr>
        <p:spPr>
          <a:xfrm>
            <a:off x="579966" y="1568495"/>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57" name="Text Placeholder 12"/>
          <p:cNvSpPr>
            <a:spLocks noGrp="1"/>
          </p:cNvSpPr>
          <p:nvPr>
            <p:ph type="body" sz="quarter" idx="14"/>
          </p:nvPr>
        </p:nvSpPr>
        <p:spPr>
          <a:xfrm>
            <a:off x="579967" y="2097741"/>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58"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61" name="Text Placeholder 10"/>
          <p:cNvSpPr>
            <a:spLocks noGrp="1"/>
          </p:cNvSpPr>
          <p:nvPr>
            <p:ph type="body" idx="15"/>
          </p:nvPr>
        </p:nvSpPr>
        <p:spPr>
          <a:xfrm>
            <a:off x="6389095" y="1568495"/>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2" name="Text Placeholder 12"/>
          <p:cNvSpPr>
            <a:spLocks noGrp="1"/>
          </p:cNvSpPr>
          <p:nvPr>
            <p:ph type="body" sz="quarter" idx="16"/>
          </p:nvPr>
        </p:nvSpPr>
        <p:spPr>
          <a:xfrm>
            <a:off x="6389096" y="2097741"/>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63" name="Text Placeholder 10"/>
          <p:cNvSpPr>
            <a:spLocks noGrp="1"/>
          </p:cNvSpPr>
          <p:nvPr>
            <p:ph type="body" idx="17"/>
          </p:nvPr>
        </p:nvSpPr>
        <p:spPr>
          <a:xfrm>
            <a:off x="579966" y="3962071"/>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4" name="Text Placeholder 12"/>
          <p:cNvSpPr>
            <a:spLocks noGrp="1"/>
          </p:cNvSpPr>
          <p:nvPr>
            <p:ph type="body" sz="quarter" idx="18"/>
          </p:nvPr>
        </p:nvSpPr>
        <p:spPr>
          <a:xfrm>
            <a:off x="579967" y="4491317"/>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65" name="Text Placeholder 10"/>
          <p:cNvSpPr>
            <a:spLocks noGrp="1"/>
          </p:cNvSpPr>
          <p:nvPr>
            <p:ph type="body" idx="19"/>
          </p:nvPr>
        </p:nvSpPr>
        <p:spPr>
          <a:xfrm>
            <a:off x="6389095" y="3962071"/>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6" name="Text Placeholder 12"/>
          <p:cNvSpPr>
            <a:spLocks noGrp="1"/>
          </p:cNvSpPr>
          <p:nvPr>
            <p:ph type="body" sz="quarter" idx="20"/>
          </p:nvPr>
        </p:nvSpPr>
        <p:spPr>
          <a:xfrm>
            <a:off x="6389096" y="4491317"/>
            <a:ext cx="4845543" cy="1614466"/>
          </a:xfrm>
          <a:solidFill>
            <a:schemeClr val="bg1">
              <a:lumMod val="95000"/>
            </a:schemeClr>
          </a:solidFill>
        </p:spPr>
        <p:txBody>
          <a:bodyPr lIns="72000" tIns="90000" rIns="72000" bIns="72000"/>
          <a:lstStyle>
            <a:lvl1pPr>
              <a:defRPr sz="1400"/>
            </a:lvl1pPr>
          </a:lstStyle>
          <a:p>
            <a:r>
              <a:rPr lang="en-GB"/>
              <a:t>Box</a:t>
            </a:r>
          </a:p>
        </p:txBody>
      </p:sp>
    </p:spTree>
    <p:extLst>
      <p:ext uri="{BB962C8B-B14F-4D97-AF65-F5344CB8AC3E}">
        <p14:creationId xmlns:p14="http://schemas.microsoft.com/office/powerpoint/2010/main" val="418515744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34818"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80293" y="2437796"/>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2</a:t>
            </a:r>
            <a:endParaRPr lang="en-GB"/>
          </a:p>
        </p:txBody>
      </p:sp>
      <p:sp>
        <p:nvSpPr>
          <p:cNvPr id="13" name="Text Placeholder 4"/>
          <p:cNvSpPr>
            <a:spLocks noGrp="1"/>
          </p:cNvSpPr>
          <p:nvPr>
            <p:ph type="body" sz="quarter" idx="11" hasCustomPrompt="1"/>
          </p:nvPr>
        </p:nvSpPr>
        <p:spPr>
          <a:xfrm>
            <a:off x="580293" y="3166599"/>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3</a:t>
            </a:r>
            <a:endParaRPr lang="en-GB"/>
          </a:p>
        </p:txBody>
      </p:sp>
      <p:sp>
        <p:nvSpPr>
          <p:cNvPr id="14" name="Text Placeholder 4"/>
          <p:cNvSpPr>
            <a:spLocks noGrp="1"/>
          </p:cNvSpPr>
          <p:nvPr>
            <p:ph type="body" sz="quarter" idx="12" hasCustomPrompt="1"/>
          </p:nvPr>
        </p:nvSpPr>
        <p:spPr>
          <a:xfrm>
            <a:off x="580293" y="3895401"/>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tx2"/>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This section</a:t>
            </a:r>
            <a:endParaRPr lang="en-GB"/>
          </a:p>
        </p:txBody>
      </p:sp>
      <p:sp>
        <p:nvSpPr>
          <p:cNvPr id="15" name="Text Placeholder 4"/>
          <p:cNvSpPr>
            <a:spLocks noGrp="1"/>
          </p:cNvSpPr>
          <p:nvPr>
            <p:ph type="body" sz="quarter" idx="13" hasCustomPrompt="1"/>
          </p:nvPr>
        </p:nvSpPr>
        <p:spPr>
          <a:xfrm>
            <a:off x="580293" y="462420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5</a:t>
            </a:r>
            <a:endParaRPr lang="en-GB"/>
          </a:p>
        </p:txBody>
      </p:sp>
      <p:sp>
        <p:nvSpPr>
          <p:cNvPr id="16" name="Text Placeholder 4"/>
          <p:cNvSpPr>
            <a:spLocks noGrp="1"/>
          </p:cNvSpPr>
          <p:nvPr>
            <p:ph type="body" sz="quarter" idx="14" hasCustomPrompt="1"/>
          </p:nvPr>
        </p:nvSpPr>
        <p:spPr>
          <a:xfrm>
            <a:off x="580293" y="170899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baseline="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1</a:t>
            </a:r>
            <a:endParaRPr lang="en-GB"/>
          </a:p>
        </p:txBody>
      </p:sp>
    </p:spTree>
    <p:extLst>
      <p:ext uri="{BB962C8B-B14F-4D97-AF65-F5344CB8AC3E}">
        <p14:creationId xmlns:p14="http://schemas.microsoft.com/office/powerpoint/2010/main" val="98118658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35842"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969231" cy="831850"/>
          </a:xfrm>
        </p:spPr>
        <p:txBody>
          <a:bodyPr anchor="t"/>
          <a:lstStyle>
            <a:lvl1pPr>
              <a:defRPr/>
            </a:lvl1pPr>
          </a:lstStyle>
          <a:p>
            <a:r>
              <a:rPr lang="en-US"/>
              <a:t>Slide title</a:t>
            </a:r>
            <a:endParaRPr lang="en-GB"/>
          </a:p>
        </p:txBody>
      </p:sp>
    </p:spTree>
    <p:extLst>
      <p:ext uri="{BB962C8B-B14F-4D97-AF65-F5344CB8AC3E}">
        <p14:creationId xmlns:p14="http://schemas.microsoft.com/office/powerpoint/2010/main" val="394058623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36866" name="think-cell Slide" r:id="rId4" imgW="360" imgH="360" progId="TCLayout.ActiveDocument.1">
                  <p:embed/>
                </p:oleObj>
              </mc:Choice>
              <mc:Fallback>
                <p:oleObj name="think-cell Slide" r:id="rId4" imgW="360" imgH="360" progId="TCLayout.ActiveDocument.1">
                  <p:embed/>
                  <p:pic>
                    <p:nvPicPr>
                      <p:cNvPr id="2" name="Object 1"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281059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FCB08CE-B749-4A34-8E38-256DAB23FDA3}"/>
              </a:ext>
            </a:extLst>
          </p:cNvPr>
          <p:cNvSpPr txBox="1"/>
          <p:nvPr userDrawn="1"/>
        </p:nvSpPr>
        <p:spPr>
          <a:xfrm>
            <a:off x="291313" y="6372536"/>
            <a:ext cx="647362" cy="242374"/>
          </a:xfrm>
          <a:prstGeom prst="rect">
            <a:avLst/>
          </a:prstGeom>
          <a:noFill/>
        </p:spPr>
        <p:txBody>
          <a:bodyPr wrap="square" rtlCol="0">
            <a:spAutoFit/>
          </a:bodyPr>
          <a:lstStyle/>
          <a:p>
            <a:pPr algn="l"/>
            <a:fld id="{34F92BC6-D7C3-584B-87F2-0B845776A5AD}" type="slidenum">
              <a:rPr lang="en-US" sz="975"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975">
                <a:solidFill>
                  <a:schemeClr val="accent3">
                    <a:lumMod val="60000"/>
                    <a:lumOff val="40000"/>
                  </a:schemeClr>
                </a:solidFill>
                <a:latin typeface="Arial" panose="020B0604020202020204" pitchFamily="34" charset="0"/>
                <a:cs typeface="Arial" panose="020B0604020202020204" pitchFamily="34" charset="0"/>
              </a:rPr>
              <a:t> </a:t>
            </a:r>
            <a:r>
              <a:rPr lang="en-US" sz="975">
                <a:solidFill>
                  <a:schemeClr val="accent3"/>
                </a:solidFill>
                <a:latin typeface="Arial" panose="020B0604020202020204" pitchFamily="34" charset="0"/>
                <a:cs typeface="Arial" panose="020B0604020202020204" pitchFamily="34" charset="0"/>
              </a:rPr>
              <a:t>  </a:t>
            </a:r>
            <a:r>
              <a:rPr lang="en-US" sz="975">
                <a:solidFill>
                  <a:srgbClr val="005EB8"/>
                </a:solidFill>
                <a:latin typeface="Arial" panose="020B0604020202020204" pitchFamily="34" charset="0"/>
                <a:cs typeface="Arial" panose="020B0604020202020204" pitchFamily="34" charset="0"/>
              </a:rPr>
              <a:t>|</a:t>
            </a:r>
            <a:endParaRPr lang="en-US" sz="975">
              <a:solidFill>
                <a:schemeClr val="accent3"/>
              </a:solidFill>
              <a:latin typeface="Arial" panose="020B0604020202020204" pitchFamily="34" charset="0"/>
              <a:cs typeface="Arial" panose="020B0604020202020204" pitchFamily="34" charset="0"/>
            </a:endParaRPr>
          </a:p>
        </p:txBody>
      </p:sp>
      <p:sp>
        <p:nvSpPr>
          <p:cNvPr id="12" name="Title 10">
            <a:extLst>
              <a:ext uri="{FF2B5EF4-FFF2-40B4-BE49-F238E27FC236}">
                <a16:creationId xmlns:a16="http://schemas.microsoft.com/office/drawing/2014/main" id="{22B34758-9E88-47CF-97D6-6500D97D9E41}"/>
              </a:ext>
            </a:extLst>
          </p:cNvPr>
          <p:cNvSpPr>
            <a:spLocks noGrp="1"/>
          </p:cNvSpPr>
          <p:nvPr>
            <p:ph type="title"/>
          </p:nvPr>
        </p:nvSpPr>
        <p:spPr>
          <a:xfrm>
            <a:off x="781877" y="1037981"/>
            <a:ext cx="10641498" cy="611649"/>
          </a:xfrm>
          <a:prstGeom prst="rect">
            <a:avLst/>
          </a:prstGeom>
        </p:spPr>
        <p:txBody>
          <a:bodyPr/>
          <a:lstStyle>
            <a:lvl1pPr>
              <a:defRPr sz="2925"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275">
              <a:solidFill>
                <a:srgbClr val="005EB8"/>
              </a:solidFill>
              <a:latin typeface="Arial" charset="0"/>
              <a:ea typeface="Arial" charset="0"/>
              <a:cs typeface="Arial" charset="0"/>
            </a:endParaRPr>
          </a:p>
        </p:txBody>
      </p:sp>
      <p:sp>
        <p:nvSpPr>
          <p:cNvPr id="13" name="Content Placeholder 9">
            <a:extLst>
              <a:ext uri="{FF2B5EF4-FFF2-40B4-BE49-F238E27FC236}">
                <a16:creationId xmlns:a16="http://schemas.microsoft.com/office/drawing/2014/main" id="{34C2919C-3AD4-436F-A0CC-4F48C43AA521}"/>
              </a:ext>
            </a:extLst>
          </p:cNvPr>
          <p:cNvSpPr>
            <a:spLocks noGrp="1"/>
          </p:cNvSpPr>
          <p:nvPr>
            <p:ph sz="quarter" idx="10"/>
          </p:nvPr>
        </p:nvSpPr>
        <p:spPr>
          <a:xfrm>
            <a:off x="781879" y="1833143"/>
            <a:ext cx="10641498" cy="2244128"/>
          </a:xfrm>
          <a:prstGeom prst="rect">
            <a:avLst/>
          </a:prstGeom>
        </p:spPr>
        <p:txBody>
          <a:bodyPr/>
          <a:lstStyle>
            <a:lvl1pPr>
              <a:defRPr sz="1138">
                <a:latin typeface="Arial" panose="020B0604020202020204" pitchFamily="34" charset="0"/>
                <a:cs typeface="Arial" panose="020B0604020202020204" pitchFamily="34" charset="0"/>
              </a:defRPr>
            </a:lvl1pPr>
            <a:lvl2pPr>
              <a:defRPr sz="1138">
                <a:latin typeface="Arial" panose="020B0604020202020204" pitchFamily="34" charset="0"/>
                <a:cs typeface="Arial" panose="020B0604020202020204" pitchFamily="34" charset="0"/>
              </a:defRPr>
            </a:lvl2pPr>
            <a:lvl3pPr>
              <a:defRPr sz="1138">
                <a:latin typeface="Arial" panose="020B0604020202020204" pitchFamily="34" charset="0"/>
                <a:cs typeface="Arial" panose="020B0604020202020204" pitchFamily="34" charset="0"/>
              </a:defRPr>
            </a:lvl3pPr>
            <a:lvl4pPr>
              <a:defRPr sz="1138">
                <a:latin typeface="Arial" panose="020B0604020202020204" pitchFamily="34" charset="0"/>
                <a:cs typeface="Arial" panose="020B0604020202020204" pitchFamily="34" charset="0"/>
              </a:defRPr>
            </a:lvl4pPr>
            <a:lvl5pPr>
              <a:defRPr sz="1138">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Footer Placeholder 2">
            <a:extLst>
              <a:ext uri="{FF2B5EF4-FFF2-40B4-BE49-F238E27FC236}">
                <a16:creationId xmlns:a16="http://schemas.microsoft.com/office/drawing/2014/main" id="{5AB091A9-979F-438D-A004-40CFB3EAC3A7}"/>
              </a:ext>
            </a:extLst>
          </p:cNvPr>
          <p:cNvSpPr>
            <a:spLocks noGrp="1"/>
          </p:cNvSpPr>
          <p:nvPr>
            <p:ph type="ftr" sz="quarter" idx="3"/>
          </p:nvPr>
        </p:nvSpPr>
        <p:spPr>
          <a:xfrm>
            <a:off x="690676" y="6333441"/>
            <a:ext cx="5723164" cy="365125"/>
          </a:xfrm>
          <a:prstGeom prst="rect">
            <a:avLst/>
          </a:prstGeom>
        </p:spPr>
        <p:txBody>
          <a:bodyPr vert="horz" lIns="91440" tIns="45720" rIns="91440" bIns="45720" rtlCol="0" anchor="ctr"/>
          <a:lstStyle>
            <a:lvl1pPr algn="l">
              <a:defRPr sz="975" b="0">
                <a:solidFill>
                  <a:schemeClr val="accent3">
                    <a:lumMod val="60000"/>
                    <a:lumOff val="40000"/>
                  </a:schemeClr>
                </a:solidFill>
                <a:latin typeface="Arial" charset="0"/>
                <a:ea typeface="Arial" charset="0"/>
                <a:cs typeface="Arial" charset="0"/>
              </a:defRPr>
            </a:lvl1pPr>
          </a:lstStyle>
          <a:p>
            <a:r>
              <a:rPr lang="en-US"/>
              <a:t>Presentation title</a:t>
            </a:r>
          </a:p>
        </p:txBody>
      </p:sp>
    </p:spTree>
    <p:extLst>
      <p:ext uri="{BB962C8B-B14F-4D97-AF65-F5344CB8AC3E}">
        <p14:creationId xmlns:p14="http://schemas.microsoft.com/office/powerpoint/2010/main" val="24675837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10" name="Content Placeholder 9"/>
          <p:cNvSpPr>
            <a:spLocks noGrp="1"/>
          </p:cNvSpPr>
          <p:nvPr>
            <p:ph sz="quarter" idx="10"/>
          </p:nvPr>
        </p:nvSpPr>
        <p:spPr>
          <a:xfrm>
            <a:off x="620240" y="1649628"/>
            <a:ext cx="10316898" cy="2244128"/>
          </a:xfrm>
          <a:prstGeom prst="rect">
            <a:avLst/>
          </a:prstGeom>
        </p:spPr>
        <p:txBody>
          <a:bodyPr/>
          <a:lstStyle>
            <a:lvl1pPr>
              <a:defRPr sz="1400">
                <a:latin typeface="Arial" panose="020B0604020202020204" pitchFamily="34" charset="0"/>
                <a:cs typeface="Arial" panose="020B0604020202020204" pitchFamily="34" charset="0"/>
              </a:defRPr>
            </a:lvl1pPr>
            <a:lvl2pPr>
              <a:defRPr sz="14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itle 10"/>
          <p:cNvSpPr>
            <a:spLocks noGrp="1"/>
          </p:cNvSpPr>
          <p:nvPr>
            <p:ph type="title"/>
          </p:nvPr>
        </p:nvSpPr>
        <p:spPr>
          <a:xfrm>
            <a:off x="614921" y="278156"/>
            <a:ext cx="8756074" cy="611649"/>
          </a:xfrm>
          <a:prstGeom prst="rect">
            <a:avLst/>
          </a:prstGeom>
        </p:spPr>
        <p:txBody>
          <a:bodyPr/>
          <a:lstStyle>
            <a:lvl1pPr>
              <a:defRPr sz="3600"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800">
              <a:solidFill>
                <a:srgbClr val="005EB8"/>
              </a:solidFill>
              <a:latin typeface="Arial" charset="0"/>
              <a:ea typeface="Arial" charset="0"/>
              <a:cs typeface="Arial" charset="0"/>
            </a:endParaRPr>
          </a:p>
        </p:txBody>
      </p:sp>
      <p:sp>
        <p:nvSpPr>
          <p:cNvPr id="8" name="TextBox 7"/>
          <p:cNvSpPr txBox="1"/>
          <p:nvPr userDrawn="1"/>
        </p:nvSpPr>
        <p:spPr>
          <a:xfrm>
            <a:off x="388419" y="6372538"/>
            <a:ext cx="863150" cy="276999"/>
          </a:xfrm>
          <a:prstGeom prst="rect">
            <a:avLst/>
          </a:prstGeom>
          <a:noFill/>
        </p:spPr>
        <p:txBody>
          <a:bodyPr wrap="square" rtlCol="0">
            <a:spAutoFit/>
          </a:bodyPr>
          <a:lstStyle/>
          <a:p>
            <a:pPr algn="l"/>
            <a:fld id="{34F92BC6-D7C3-584B-87F2-0B845776A5AD}" type="slidenum">
              <a:rPr lang="en-US" sz="12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1200">
                <a:solidFill>
                  <a:schemeClr val="accent3">
                    <a:lumMod val="60000"/>
                    <a:lumOff val="40000"/>
                  </a:schemeClr>
                </a:solidFill>
                <a:latin typeface="Arial" panose="020B0604020202020204" pitchFamily="34" charset="0"/>
                <a:cs typeface="Arial" panose="020B0604020202020204" pitchFamily="34" charset="0"/>
              </a:rPr>
              <a:t> </a:t>
            </a:r>
            <a:r>
              <a:rPr lang="en-US" sz="1200">
                <a:solidFill>
                  <a:schemeClr val="accent3"/>
                </a:solidFill>
                <a:latin typeface="Arial" panose="020B0604020202020204" pitchFamily="34" charset="0"/>
                <a:cs typeface="Arial" panose="020B0604020202020204" pitchFamily="34" charset="0"/>
              </a:rPr>
              <a:t>  </a:t>
            </a:r>
            <a:r>
              <a:rPr lang="en-US" sz="1200">
                <a:solidFill>
                  <a:srgbClr val="005EB8"/>
                </a:solidFill>
                <a:latin typeface="Arial" panose="020B0604020202020204" pitchFamily="34" charset="0"/>
                <a:cs typeface="Arial" panose="020B0604020202020204" pitchFamily="34" charset="0"/>
              </a:rPr>
              <a:t>|</a:t>
            </a:r>
            <a:endParaRPr lang="en-US" sz="1200">
              <a:solidFill>
                <a:schemeClr val="accent3"/>
              </a:solidFill>
              <a:latin typeface="Arial" panose="020B0604020202020204" pitchFamily="34" charset="0"/>
              <a:cs typeface="Arial" panose="020B0604020202020204" pitchFamily="34" charset="0"/>
            </a:endParaRPr>
          </a:p>
        </p:txBody>
      </p:sp>
      <p:sp>
        <p:nvSpPr>
          <p:cNvPr id="9" name="Footer Placeholder 2"/>
          <p:cNvSpPr>
            <a:spLocks noGrp="1"/>
          </p:cNvSpPr>
          <p:nvPr>
            <p:ph type="ftr" sz="quarter" idx="3"/>
          </p:nvPr>
        </p:nvSpPr>
        <p:spPr>
          <a:xfrm>
            <a:off x="920901" y="6333441"/>
            <a:ext cx="7630885" cy="365125"/>
          </a:xfrm>
          <a:prstGeom prst="rect">
            <a:avLst/>
          </a:prstGeom>
        </p:spPr>
        <p:txBody>
          <a:bodyPr vert="horz" lIns="91440" tIns="45720" rIns="91440" bIns="45720" rtlCol="0" anchor="ctr"/>
          <a:lstStyle>
            <a:lvl1pPr algn="l">
              <a:defRPr sz="1200" b="0">
                <a:solidFill>
                  <a:schemeClr val="accent3">
                    <a:lumMod val="60000"/>
                    <a:lumOff val="40000"/>
                  </a:schemeClr>
                </a:solidFill>
                <a:latin typeface="Arial" charset="0"/>
                <a:ea typeface="Arial" charset="0"/>
                <a:cs typeface="Arial" charset="0"/>
              </a:defRPr>
            </a:lvl1pPr>
          </a:lstStyle>
          <a:p>
            <a:r>
              <a:rPr lang="en-US"/>
              <a:t>Interim NZ report outline</a:t>
            </a:r>
          </a:p>
        </p:txBody>
      </p:sp>
    </p:spTree>
    <p:extLst>
      <p:ext uri="{BB962C8B-B14F-4D97-AF65-F5344CB8AC3E}">
        <p14:creationId xmlns:p14="http://schemas.microsoft.com/office/powerpoint/2010/main" val="164728743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7890" name="think-cell Slide" r:id="rId5" imgW="415" imgH="416" progId="TCLayout.ActiveDocument.1">
                  <p:embed/>
                </p:oleObj>
              </mc:Choice>
              <mc:Fallback>
                <p:oleObj name="think-cell Slide" r:id="rId5" imgW="415" imgH="416" progId="TCLayout.ActiveDocument.1">
                  <p:embed/>
                  <p:pic>
                    <p:nvPicPr>
                      <p:cNvPr id="3" name="Object 2"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p:cNvSpPr/>
          <p:nvPr userDrawn="1">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endParaRPr lang="en-US" sz="36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itle 9"/>
          <p:cNvSpPr>
            <a:spLocks noGrp="1"/>
          </p:cNvSpPr>
          <p:nvPr>
            <p:ph type="title" hasCustomPrompt="1"/>
          </p:nvPr>
        </p:nvSpPr>
        <p:spPr>
          <a:xfrm>
            <a:off x="599385" y="4834770"/>
            <a:ext cx="10515600" cy="689541"/>
          </a:xfrm>
          <a:prstGeom prst="rect">
            <a:avLst/>
          </a:prstGeom>
        </p:spPr>
        <p:txBody>
          <a:bodyPr/>
          <a:lstStyle>
            <a:lvl1pPr>
              <a:defRPr sz="3600" baseline="0">
                <a:solidFill>
                  <a:srgbClr val="005EB8"/>
                </a:solidFill>
                <a:latin typeface="Arial" panose="020B0604020202020204" pitchFamily="34" charset="0"/>
                <a:cs typeface="Arial" panose="020B0604020202020204" pitchFamily="34" charset="0"/>
              </a:defRPr>
            </a:lvl1pPr>
          </a:lstStyle>
          <a:p>
            <a:r>
              <a:rPr lang="en-US"/>
              <a:t>Presentation title</a:t>
            </a:r>
          </a:p>
        </p:txBody>
      </p:sp>
      <p:sp>
        <p:nvSpPr>
          <p:cNvPr id="10" name="TextBox 9"/>
          <p:cNvSpPr txBox="1"/>
          <p:nvPr userDrawn="1"/>
        </p:nvSpPr>
        <p:spPr>
          <a:xfrm>
            <a:off x="388419" y="6372537"/>
            <a:ext cx="863149" cy="276999"/>
          </a:xfrm>
          <a:prstGeom prst="rect">
            <a:avLst/>
          </a:prstGeom>
          <a:noFill/>
        </p:spPr>
        <p:txBody>
          <a:bodyPr wrap="square" rtlCol="0">
            <a:spAutoFit/>
          </a:bodyPr>
          <a:lstStyle/>
          <a:p>
            <a:pPr algn="l"/>
            <a:fld id="{34F92BC6-D7C3-584B-87F2-0B845776A5AD}" type="slidenum">
              <a:rPr lang="en-US" sz="12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1200">
                <a:solidFill>
                  <a:schemeClr val="accent3">
                    <a:lumMod val="60000"/>
                    <a:lumOff val="40000"/>
                  </a:schemeClr>
                </a:solidFill>
                <a:latin typeface="Arial" panose="020B0604020202020204" pitchFamily="34" charset="0"/>
                <a:cs typeface="Arial" panose="020B0604020202020204" pitchFamily="34" charset="0"/>
              </a:rPr>
              <a:t> </a:t>
            </a:r>
            <a:r>
              <a:rPr lang="en-US" sz="1200">
                <a:solidFill>
                  <a:schemeClr val="accent3"/>
                </a:solidFill>
                <a:latin typeface="Arial" panose="020B0604020202020204" pitchFamily="34" charset="0"/>
                <a:cs typeface="Arial" panose="020B0604020202020204" pitchFamily="34" charset="0"/>
              </a:rPr>
              <a:t>  </a:t>
            </a:r>
            <a:r>
              <a:rPr lang="en-US" sz="1200">
                <a:solidFill>
                  <a:srgbClr val="005EB8"/>
                </a:solidFill>
                <a:latin typeface="Arial" panose="020B0604020202020204" pitchFamily="34" charset="0"/>
                <a:cs typeface="Arial" panose="020B0604020202020204" pitchFamily="34" charset="0"/>
              </a:rPr>
              <a:t>|</a:t>
            </a:r>
            <a:endParaRPr lang="en-US" sz="1200">
              <a:solidFill>
                <a:schemeClr val="accent3"/>
              </a:solidFill>
              <a:latin typeface="Arial" panose="020B0604020202020204" pitchFamily="34" charset="0"/>
              <a:cs typeface="Arial" panose="020B0604020202020204" pitchFamily="34" charset="0"/>
            </a:endParaRPr>
          </a:p>
        </p:txBody>
      </p:sp>
      <p:pic>
        <p:nvPicPr>
          <p:cNvPr id="12" name="Content Placeholder 16">
            <a:extLst>
              <a:ext uri="{FF2B5EF4-FFF2-40B4-BE49-F238E27FC236}">
                <a16:creationId xmlns:a16="http://schemas.microsoft.com/office/drawing/2014/main" id="{5FDDE1C8-218E-4901-92BB-E0ADB27DCE4B}"/>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176" y="5793691"/>
            <a:ext cx="12192000" cy="309465"/>
          </a:xfrm>
          <a:prstGeom prst="rect">
            <a:avLst/>
          </a:prstGeom>
        </p:spPr>
      </p:pic>
      <p:sp>
        <p:nvSpPr>
          <p:cNvPr id="4" name="Rectangle 3"/>
          <p:cNvSpPr/>
          <p:nvPr userDrawn="1"/>
        </p:nvSpPr>
        <p:spPr>
          <a:xfrm>
            <a:off x="-291265" y="5611845"/>
            <a:ext cx="13220366" cy="67315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p:cNvSpPr txBox="1"/>
          <p:nvPr userDrawn="1"/>
        </p:nvSpPr>
        <p:spPr>
          <a:xfrm>
            <a:off x="4760538" y="96253"/>
            <a:ext cx="2670924" cy="246221"/>
          </a:xfrm>
          <a:prstGeom prst="rect">
            <a:avLst/>
          </a:prstGeom>
          <a:noFill/>
        </p:spPr>
        <p:txBody>
          <a:bodyPr wrap="none" rtlCol="0">
            <a:spAutoFit/>
          </a:bodyPr>
          <a:lstStyle/>
          <a:p>
            <a:r>
              <a:rPr lang="en-GB" sz="1000" b="1">
                <a:solidFill>
                  <a:srgbClr val="FF0000"/>
                </a:solidFill>
                <a:latin typeface="Arial" panose="020B0604020202020204" pitchFamily="34" charset="0"/>
                <a:cs typeface="Arial" panose="020B0604020202020204" pitchFamily="34" charset="0"/>
              </a:rPr>
              <a:t>[CONFIDENTIAL</a:t>
            </a:r>
            <a:r>
              <a:rPr lang="en-GB" sz="1000" b="1" baseline="0">
                <a:solidFill>
                  <a:srgbClr val="FF0000"/>
                </a:solidFill>
                <a:latin typeface="Arial" panose="020B0604020202020204" pitchFamily="34" charset="0"/>
                <a:cs typeface="Arial" panose="020B0604020202020204" pitchFamily="34" charset="0"/>
              </a:rPr>
              <a:t> – DO NOT DISTRIBUTE]</a:t>
            </a:r>
            <a:endParaRPr lang="en-GB" sz="10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80558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EF97DD-9D8B-4D53-B1F5-2C8F691D2E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a:extLst>
              <a:ext uri="{FF2B5EF4-FFF2-40B4-BE49-F238E27FC236}">
                <a16:creationId xmlns:a16="http://schemas.microsoft.com/office/drawing/2014/main" id="{66475151-B9DE-4723-BD8B-DD6DC409EC9D}"/>
              </a:ext>
            </a:extLst>
          </p:cNvPr>
          <p:cNvSpPr>
            <a:spLocks noGrp="1"/>
          </p:cNvSpPr>
          <p:nvPr>
            <p:ph type="title"/>
          </p:nvPr>
        </p:nvSpPr>
        <p:spPr/>
        <p:txBody>
          <a:bodyPr anchor="ctr" anchorCtr="0"/>
          <a:lstStyle>
            <a:lvl1pPr>
              <a:defRPr sz="2800"/>
            </a:lvl1pPr>
          </a:lstStyle>
          <a:p>
            <a:r>
              <a:rPr lang="en-US"/>
              <a:t>Click to edit Master title style</a:t>
            </a:r>
            <a:endParaRPr lang="en-GB"/>
          </a:p>
        </p:txBody>
      </p:sp>
    </p:spTree>
    <p:extLst>
      <p:ext uri="{BB962C8B-B14F-4D97-AF65-F5344CB8AC3E}">
        <p14:creationId xmlns:p14="http://schemas.microsoft.com/office/powerpoint/2010/main" val="16319283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Title, Subhead &amp; Breadcrumb">
    <p:spTree>
      <p:nvGrpSpPr>
        <p:cNvPr id="1" name=""/>
        <p:cNvGrpSpPr/>
        <p:nvPr/>
      </p:nvGrpSpPr>
      <p:grpSpPr>
        <a:xfrm>
          <a:off x="0" y="0"/>
          <a:ext cx="0" cy="0"/>
          <a:chOff x="0" y="0"/>
          <a:chExt cx="0" cy="0"/>
        </a:xfrm>
      </p:grpSpPr>
      <p:sp>
        <p:nvSpPr>
          <p:cNvPr id="2" name="Title 1"/>
          <p:cNvSpPr>
            <a:spLocks noGrp="1"/>
          </p:cNvSpPr>
          <p:nvPr>
            <p:ph type="title"/>
          </p:nvPr>
        </p:nvSpPr>
        <p:spPr>
          <a:xfrm>
            <a:off x="914400" y="694944"/>
            <a:ext cx="10363200" cy="594360"/>
          </a:xfrm>
        </p:spPr>
        <p:txBody>
          <a:bodyPr vert="horz" lIns="0" tIns="45720" rIns="0" bIns="0" rtlCol="0" anchor="b" anchorCtr="0">
            <a:noAutofit/>
          </a:bodyPr>
          <a:lstStyle>
            <a:lvl1pPr>
              <a:defRPr lang="en-US" sz="3600" spc="-75" dirty="0">
                <a:latin typeface="+mj-lt"/>
              </a:defRPr>
            </a:lvl1pPr>
          </a:lstStyle>
          <a:p>
            <a:pPr lvl="0" defTabSz="685800">
              <a:lnSpc>
                <a:spcPct val="85000"/>
              </a:lnSpc>
            </a:pPr>
            <a:r>
              <a:rPr lang="en-US"/>
              <a:t>Click to edit Master title style</a:t>
            </a:r>
          </a:p>
        </p:txBody>
      </p:sp>
      <p:sp>
        <p:nvSpPr>
          <p:cNvPr id="4" name="Text Placeholder 8"/>
          <p:cNvSpPr>
            <a:spLocks noGrp="1"/>
          </p:cNvSpPr>
          <p:nvPr>
            <p:ph type="body" sz="quarter" idx="14"/>
          </p:nvPr>
        </p:nvSpPr>
        <p:spPr>
          <a:xfrm>
            <a:off x="914721" y="1353312"/>
            <a:ext cx="10362880" cy="475488"/>
          </a:xfrm>
        </p:spPr>
        <p:txBody>
          <a:bodyPr vert="horz" lIns="0" tIns="0" rIns="0" bIns="0" rtlCol="0">
            <a:noAutofit/>
          </a:bodyPr>
          <a:lstStyle>
            <a:lvl1pPr marL="0" indent="0">
              <a:buNone/>
              <a:defRPr lang="en-US" sz="1200"/>
            </a:lvl1pPr>
          </a:lstStyle>
          <a:p>
            <a:pPr marL="228600" lvl="0" indent="-228600">
              <a:lnSpc>
                <a:spcPct val="130000"/>
              </a:lnSpc>
            </a:pPr>
            <a:r>
              <a:rPr lang="en-US"/>
              <a:t>Edit Master text styles</a:t>
            </a:r>
          </a:p>
        </p:txBody>
      </p:sp>
      <p:sp>
        <p:nvSpPr>
          <p:cNvPr id="8" name="Text Placeholder 5"/>
          <p:cNvSpPr>
            <a:spLocks noGrp="1"/>
          </p:cNvSpPr>
          <p:nvPr>
            <p:ph type="body" sz="quarter" idx="15" hasCustomPrompt="1"/>
          </p:nvPr>
        </p:nvSpPr>
        <p:spPr>
          <a:xfrm>
            <a:off x="914971" y="466344"/>
            <a:ext cx="3355848" cy="203200"/>
          </a:xfrm>
        </p:spPr>
        <p:txBody>
          <a:bodyPr vert="horz" lIns="0" tIns="0" rIns="0" bIns="0" rtlCol="0">
            <a:noAutofit/>
          </a:bodyPr>
          <a:lstStyle>
            <a:lvl1pPr marL="0" indent="0">
              <a:buNone/>
              <a:defRPr lang="en-US" sz="900" b="1" kern="0" cap="all" spc="250" baseline="0" dirty="0">
                <a:solidFill>
                  <a:schemeClr val="accent5">
                    <a:lumMod val="60000"/>
                    <a:lumOff val="40000"/>
                  </a:schemeClr>
                </a:solidFill>
                <a:ea typeface="Nexa Black" charset="0"/>
                <a:cs typeface="Nexa Black" charset="0"/>
              </a:defRPr>
            </a:lvl1pPr>
          </a:lstStyle>
          <a:p>
            <a:pPr marL="228600" lvl="0" indent="-228600"/>
            <a:r>
              <a:rPr lang="en-US"/>
              <a:t>BREADCRUMBS</a:t>
            </a:r>
          </a:p>
        </p:txBody>
      </p:sp>
    </p:spTree>
    <p:extLst>
      <p:ext uri="{BB962C8B-B14F-4D97-AF65-F5344CB8AC3E}">
        <p14:creationId xmlns:p14="http://schemas.microsoft.com/office/powerpoint/2010/main" val="86741247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1" y="0"/>
          <a:ext cx="211666" cy="158750"/>
        </p:xfrm>
        <a:graphic>
          <a:graphicData uri="http://schemas.openxmlformats.org/presentationml/2006/ole">
            <mc:AlternateContent xmlns:mc="http://schemas.openxmlformats.org/markup-compatibility/2006">
              <mc:Choice xmlns:v="urn:schemas-microsoft-com:vml" Requires="v">
                <p:oleObj spid="_x0000_s39938"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211666"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itle 9"/>
          <p:cNvSpPr>
            <a:spLocks noGrp="1"/>
          </p:cNvSpPr>
          <p:nvPr>
            <p:ph type="title"/>
          </p:nvPr>
        </p:nvSpPr>
        <p:spPr>
          <a:xfrm>
            <a:off x="768355" y="1739902"/>
            <a:ext cx="10847915" cy="2160734"/>
          </a:xfrm>
        </p:spPr>
        <p:txBody>
          <a:bodyPr/>
          <a:lstStyle>
            <a:lvl1pPr>
              <a:defRPr sz="3000"/>
            </a:lvl1pPr>
          </a:lstStyle>
          <a:p>
            <a:r>
              <a:rPr lang="en-US"/>
              <a:t>Click to edit Master title style</a:t>
            </a:r>
            <a:endParaRPr lang="en-GB"/>
          </a:p>
        </p:txBody>
      </p:sp>
      <p:sp>
        <p:nvSpPr>
          <p:cNvPr id="26" name="Text Placeholder 11"/>
          <p:cNvSpPr>
            <a:spLocks noGrp="1"/>
          </p:cNvSpPr>
          <p:nvPr>
            <p:ph type="body" sz="quarter" idx="10"/>
          </p:nvPr>
        </p:nvSpPr>
        <p:spPr>
          <a:xfrm>
            <a:off x="768355" y="4209053"/>
            <a:ext cx="10847915" cy="991523"/>
          </a:xfrm>
        </p:spPr>
        <p:txBody>
          <a:bodyPr/>
          <a:lstStyle>
            <a:lvl1pPr>
              <a:defRPr sz="2800" b="0">
                <a:solidFill>
                  <a:schemeClr val="accent5"/>
                </a:solidFill>
              </a:defRPr>
            </a:lvl1pPr>
          </a:lstStyle>
          <a:p>
            <a:pPr lvl="0"/>
            <a:r>
              <a:rPr lang="en-US"/>
              <a:t>Click to edit Master text styles</a:t>
            </a:r>
          </a:p>
        </p:txBody>
      </p:sp>
      <p:sp>
        <p:nvSpPr>
          <p:cNvPr id="27" name="Text Placeholder 14"/>
          <p:cNvSpPr>
            <a:spLocks noGrp="1"/>
          </p:cNvSpPr>
          <p:nvPr>
            <p:ph type="body" sz="quarter" idx="11" hasCustomPrompt="1"/>
          </p:nvPr>
        </p:nvSpPr>
        <p:spPr>
          <a:xfrm>
            <a:off x="768355" y="5244719"/>
            <a:ext cx="10847915" cy="361030"/>
          </a:xfrm>
        </p:spPr>
        <p:txBody>
          <a:bodyPr/>
          <a:lstStyle>
            <a:lvl1pPr>
              <a:defRPr b="0">
                <a:solidFill>
                  <a:schemeClr val="accent5"/>
                </a:solidFill>
              </a:defRPr>
            </a:lvl1pPr>
          </a:lstStyle>
          <a:p>
            <a:pPr lvl="0"/>
            <a:r>
              <a:rPr lang="en-US"/>
              <a:t>Date</a:t>
            </a:r>
            <a:endParaRPr lang="en-GB"/>
          </a:p>
        </p:txBody>
      </p:sp>
      <p:pic>
        <p:nvPicPr>
          <p:cNvPr id="5" name="Picture 4" descr="A picture containing clipart&#10;&#10;Description generated with very high confidence">
            <a:extLst>
              <a:ext uri="{FF2B5EF4-FFF2-40B4-BE49-F238E27FC236}">
                <a16:creationId xmlns:a16="http://schemas.microsoft.com/office/drawing/2014/main" id="{7B6893FE-B4C8-4255-AD0F-FA3208326CB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435161" y="375196"/>
            <a:ext cx="1295831" cy="438478"/>
          </a:xfrm>
          <a:prstGeom prst="rect">
            <a:avLst/>
          </a:prstGeom>
        </p:spPr>
      </p:pic>
      <p:sp>
        <p:nvSpPr>
          <p:cNvPr id="13" name="Text Box 4">
            <a:extLst>
              <a:ext uri="{FF2B5EF4-FFF2-40B4-BE49-F238E27FC236}">
                <a16:creationId xmlns:a16="http://schemas.microsoft.com/office/drawing/2014/main" id="{A417D43C-71BF-4282-9311-FD671FD2CBBC}"/>
              </a:ext>
            </a:extLst>
          </p:cNvPr>
          <p:cNvSpPr txBox="1"/>
          <p:nvPr userDrawn="1"/>
        </p:nvSpPr>
        <p:spPr>
          <a:xfrm>
            <a:off x="3461991" y="5917796"/>
            <a:ext cx="4914314"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NHSEI England and NHSEI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62FB508E-9943-4F90-AC00-3404C60FC228}"/>
              </a:ext>
            </a:extLst>
          </p:cNvPr>
          <p:cNvPicPr>
            <a:picLocks noChangeAspect="1"/>
          </p:cNvPicPr>
          <p:nvPr userDrawn="1"/>
        </p:nvPicPr>
        <p:blipFill>
          <a:blip r:embed="rId6"/>
          <a:stretch>
            <a:fillRect/>
          </a:stretch>
        </p:blipFill>
        <p:spPr>
          <a:xfrm>
            <a:off x="1" y="6324196"/>
            <a:ext cx="12191999" cy="438478"/>
          </a:xfrm>
          <a:prstGeom prst="rect">
            <a:avLst/>
          </a:prstGeom>
        </p:spPr>
      </p:pic>
    </p:spTree>
    <p:extLst>
      <p:ext uri="{BB962C8B-B14F-4D97-AF65-F5344CB8AC3E}">
        <p14:creationId xmlns:p14="http://schemas.microsoft.com/office/powerpoint/2010/main" val="4155443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10" name="Content Placeholder 9"/>
          <p:cNvSpPr>
            <a:spLocks noGrp="1"/>
          </p:cNvSpPr>
          <p:nvPr>
            <p:ph sz="quarter" idx="10"/>
          </p:nvPr>
        </p:nvSpPr>
        <p:spPr>
          <a:xfrm>
            <a:off x="614921" y="1343804"/>
            <a:ext cx="10316899" cy="2244128"/>
          </a:xfrm>
          <a:prstGeom prst="rect">
            <a:avLst/>
          </a:prstGeom>
        </p:spPr>
        <p:txBody>
          <a:bodyPr/>
          <a:lstStyle>
            <a:lvl1pPr>
              <a:defRPr sz="1400">
                <a:latin typeface="Arial" panose="020B0604020202020204" pitchFamily="34" charset="0"/>
                <a:cs typeface="Arial" panose="020B0604020202020204" pitchFamily="34" charset="0"/>
              </a:defRPr>
            </a:lvl1pPr>
            <a:lvl2pPr>
              <a:defRPr sz="14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itle 10"/>
          <p:cNvSpPr>
            <a:spLocks noGrp="1"/>
          </p:cNvSpPr>
          <p:nvPr>
            <p:ph type="title"/>
          </p:nvPr>
        </p:nvSpPr>
        <p:spPr>
          <a:xfrm>
            <a:off x="609605" y="548652"/>
            <a:ext cx="8756075" cy="611649"/>
          </a:xfrm>
          <a:prstGeom prst="rect">
            <a:avLst/>
          </a:prstGeom>
        </p:spPr>
        <p:txBody>
          <a:bodyPr/>
          <a:lstStyle>
            <a:lvl1pPr>
              <a:defRPr sz="3600"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800">
              <a:solidFill>
                <a:srgbClr val="005EB8"/>
              </a:solidFill>
              <a:latin typeface="Arial" charset="0"/>
              <a:ea typeface="Arial" charset="0"/>
              <a:cs typeface="Arial" charset="0"/>
            </a:endParaRPr>
          </a:p>
        </p:txBody>
      </p:sp>
    </p:spTree>
    <p:extLst>
      <p:ext uri="{BB962C8B-B14F-4D97-AF65-F5344CB8AC3E}">
        <p14:creationId xmlns:p14="http://schemas.microsoft.com/office/powerpoint/2010/main" val="70084123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40962"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2" name="Rectangle 1">
            <a:extLst>
              <a:ext uri="{FF2B5EF4-FFF2-40B4-BE49-F238E27FC236}">
                <a16:creationId xmlns:a16="http://schemas.microsoft.com/office/drawing/2014/main" id="{E7AFB36E-E76D-4EE7-AC8C-9621E77E9B9E}"/>
              </a:ext>
            </a:extLst>
          </p:cNvPr>
          <p:cNvSpPr/>
          <p:nvPr userDrawn="1"/>
        </p:nvSpPr>
        <p:spPr bwMode="auto">
          <a:xfrm>
            <a:off x="11934520" y="232757"/>
            <a:ext cx="56270" cy="59851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spTree>
    <p:extLst>
      <p:ext uri="{BB962C8B-B14F-4D97-AF65-F5344CB8AC3E}">
        <p14:creationId xmlns:p14="http://schemas.microsoft.com/office/powerpoint/2010/main" val="253501517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ext slide with takeawa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41986"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969231" cy="831850"/>
          </a:xfrm>
        </p:spPr>
        <p:txBody>
          <a:bodyPr/>
          <a:lstStyle>
            <a:lvl1pPr>
              <a:defRPr/>
            </a:lvl1pPr>
          </a:lstStyle>
          <a:p>
            <a:r>
              <a:rPr lang="en-US"/>
              <a:t>Slide title</a:t>
            </a:r>
            <a:endParaRPr lang="en-GB"/>
          </a:p>
        </p:txBody>
      </p:sp>
      <p:sp>
        <p:nvSpPr>
          <p:cNvPr id="5" name="Text Placeholder 4"/>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6"/>
          <p:cNvSpPr>
            <a:spLocks noGrp="1"/>
          </p:cNvSpPr>
          <p:nvPr>
            <p:ph type="body" sz="quarter" idx="4294967295" hasCustomPrompt="1"/>
          </p:nvPr>
        </p:nvSpPr>
        <p:spPr>
          <a:xfrm>
            <a:off x="2634685" y="5609882"/>
            <a:ext cx="6922631" cy="669027"/>
          </a:xfrm>
          <a:prstGeom prst="rect">
            <a:avLst/>
          </a:prstGeom>
          <a:solidFill>
            <a:schemeClr val="accent4"/>
          </a:solidFill>
          <a:ln w="9525" cap="flat" cmpd="sng" algn="ctr">
            <a:noFill/>
            <a:prstDash val="solid"/>
            <a:round/>
            <a:headEnd type="none" w="med" len="med"/>
            <a:tailEnd type="none" w="med" len="med"/>
          </a:ln>
          <a:effectLst/>
        </p:spPr>
        <p:txBody>
          <a:bodyPr vert="horz" wrap="square" lIns="108000" tIns="91440" rIns="108000" bIns="91440" numCol="1" rtlCol="0" anchor="ctr" anchorCtr="0" compatLnSpc="1">
            <a:prstTxWarp prst="textNoShape">
              <a:avLst/>
            </a:prstTxWarp>
            <a:noAutofit/>
          </a:bodyPr>
          <a:lstStyle>
            <a:lvl1pPr algn="ctr">
              <a:defRPr kumimoji="0" lang="en-US" i="0" u="none" strike="noStrike" kern="1200" cap="none" normalizeH="0" baseline="0" smtClean="0">
                <a:solidFill>
                  <a:schemeClr val="bg1"/>
                </a:solidFill>
                <a:effectLst/>
              </a:defRPr>
            </a:lvl1pPr>
            <a:lvl2pPr>
              <a:defRPr lang="en-US" sz="1400" kern="1200" smtClean="0">
                <a:ea typeface="+mn-ea"/>
              </a:defRPr>
            </a:lvl2pPr>
            <a:lvl3pPr>
              <a:defRPr lang="en-US" sz="1400" kern="1200" smtClean="0">
                <a:ea typeface="+mn-ea"/>
              </a:defRPr>
            </a:lvl3pPr>
            <a:lvl4pPr>
              <a:defRPr lang="en-US" sz="1400" kern="1200" smtClean="0">
                <a:ea typeface="+mn-ea"/>
              </a:defRPr>
            </a:lvl4pPr>
            <a:lvl5pPr>
              <a:defRPr lang="en-GB" sz="1400" kern="1200">
                <a:ea typeface="+mn-ea"/>
              </a:defRPr>
            </a:lvl5pPr>
          </a:lstStyle>
          <a:p>
            <a:pPr marL="0" marR="0" lvl="0" indent="0" algn="ctr" latinLnBrk="0"/>
            <a:r>
              <a:rPr lang="en-US"/>
              <a:t>Click to edit text. Use this ‘takeaway box’ to </a:t>
            </a:r>
            <a:r>
              <a:rPr lang="en-US" err="1"/>
              <a:t>summarise</a:t>
            </a:r>
            <a:r>
              <a:rPr lang="en-US"/>
              <a:t> the key message of the slide</a:t>
            </a:r>
            <a:endParaRPr lang="en-GB"/>
          </a:p>
        </p:txBody>
      </p:sp>
      <p:sp>
        <p:nvSpPr>
          <p:cNvPr id="4"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600" b="0" kern="0" dirty="0" smtClean="0">
                <a:solidFill>
                  <a:schemeClr val="tx2"/>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418395035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Value chai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15" name="Text Placeholder 2"/>
          <p:cNvSpPr>
            <a:spLocks noGrp="1"/>
          </p:cNvSpPr>
          <p:nvPr>
            <p:ph type="body" idx="1"/>
          </p:nvPr>
        </p:nvSpPr>
        <p:spPr>
          <a:xfrm>
            <a:off x="579966" y="1568495"/>
            <a:ext cx="3756193" cy="529246"/>
          </a:xfrm>
          <a:prstGeom prst="homePlate">
            <a:avLst>
              <a:gd name="adj" fmla="val 37104"/>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3"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4" name="Text Placeholder 2"/>
          <p:cNvSpPr>
            <a:spLocks noGrp="1"/>
          </p:cNvSpPr>
          <p:nvPr>
            <p:ph type="body" idx="21"/>
          </p:nvPr>
        </p:nvSpPr>
        <p:spPr>
          <a:xfrm>
            <a:off x="7758082"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Tree>
    <p:extLst>
      <p:ext uri="{BB962C8B-B14F-4D97-AF65-F5344CB8AC3E}">
        <p14:creationId xmlns:p14="http://schemas.microsoft.com/office/powerpoint/2010/main" val="142414292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21" name="Text Placeholder 20"/>
          <p:cNvSpPr>
            <a:spLocks noGrp="1"/>
          </p:cNvSpPr>
          <p:nvPr>
            <p:ph type="body" sz="quarter" idx="10" hasCustomPrompt="1"/>
          </p:nvPr>
        </p:nvSpPr>
        <p:spPr>
          <a:xfrm>
            <a:off x="6603540" y="2286001"/>
            <a:ext cx="4766464"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5" name="Text Placeholder 2"/>
          <p:cNvSpPr>
            <a:spLocks noGrp="1"/>
          </p:cNvSpPr>
          <p:nvPr>
            <p:ph type="body" idx="1" hasCustomPrompt="1"/>
          </p:nvPr>
        </p:nvSpPr>
        <p:spPr>
          <a:xfrm>
            <a:off x="579965" y="1568496"/>
            <a:ext cx="4873849"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tIns="91440" bIns="91440" rtlCol="0" anchor="b" anchorCtr="0">
            <a:noAutofit/>
          </a:bodyPr>
          <a:lstStyle>
            <a:lvl1pPr algn="ctr">
              <a:defRPr lang="en-US" kern="1200" dirty="0" smtClean="0">
                <a:solidFill>
                  <a:srgbClr val="000000"/>
                </a:solidFill>
              </a:defRPr>
            </a:lvl1pPr>
          </a:lstStyle>
          <a:p>
            <a:pPr lvl="0" algn="ctr"/>
            <a:r>
              <a:rPr lang="en-US"/>
              <a:t>Click to edit Box 1</a:t>
            </a:r>
          </a:p>
        </p:txBody>
      </p:sp>
      <p:sp>
        <p:nvSpPr>
          <p:cNvPr id="12" name="Text Placeholder 20"/>
          <p:cNvSpPr>
            <a:spLocks noGrp="1"/>
          </p:cNvSpPr>
          <p:nvPr>
            <p:ph type="body" sz="quarter" idx="14" hasCustomPrompt="1"/>
          </p:nvPr>
        </p:nvSpPr>
        <p:spPr>
          <a:xfrm>
            <a:off x="579968" y="2286001"/>
            <a:ext cx="4873846"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8" name="Text Placeholder 2"/>
          <p:cNvSpPr>
            <a:spLocks noGrp="1"/>
          </p:cNvSpPr>
          <p:nvPr>
            <p:ph type="body" idx="15" hasCustomPrompt="1"/>
          </p:nvPr>
        </p:nvSpPr>
        <p:spPr>
          <a:xfrm>
            <a:off x="6603540" y="1568496"/>
            <a:ext cx="4766464"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vert="horz" wrap="square" lIns="0" tIns="91440" rIns="0" bIns="91440" numCol="1" rtlCol="0" anchor="b" anchorCtr="0" compatLnSpc="1">
            <a:prstTxWarp prst="textNoShape">
              <a:avLst/>
            </a:prstTxWarp>
            <a:noAutofit/>
          </a:bodyPr>
          <a:lstStyle>
            <a:lvl1pPr algn="ctr">
              <a:defRPr lang="en-US" kern="1200" dirty="0" smtClean="0">
                <a:solidFill>
                  <a:srgbClr val="000000"/>
                </a:solidFill>
              </a:defRPr>
            </a:lvl1pPr>
          </a:lstStyle>
          <a:p>
            <a:pPr lvl="0" algn="ctr"/>
            <a:r>
              <a:rPr lang="en-US"/>
              <a:t>Click to edit Box 2</a:t>
            </a:r>
          </a:p>
        </p:txBody>
      </p:sp>
    </p:spTree>
    <p:extLst>
      <p:ext uri="{BB962C8B-B14F-4D97-AF65-F5344CB8AC3E}">
        <p14:creationId xmlns:p14="http://schemas.microsoft.com/office/powerpoint/2010/main" val="117648446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Four boxes">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43010" name="think-cell Slide" r:id="rId4" imgW="360" imgH="360" progId="TCLayout.ActiveDocument.1">
                  <p:embed/>
                </p:oleObj>
              </mc:Choice>
              <mc:Fallback>
                <p:oleObj name="think-cell Slide" r:id="rId4" imgW="360" imgH="360" progId="TCLayout.ActiveDocument.1">
                  <p:embed/>
                  <p:pic>
                    <p:nvPicPr>
                      <p:cNvPr id="3" name="Object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6" name="Text Placeholder 10"/>
          <p:cNvSpPr>
            <a:spLocks noGrp="1"/>
          </p:cNvSpPr>
          <p:nvPr>
            <p:ph type="body" idx="1"/>
          </p:nvPr>
        </p:nvSpPr>
        <p:spPr>
          <a:xfrm>
            <a:off x="579966" y="1568495"/>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57" name="Text Placeholder 12"/>
          <p:cNvSpPr>
            <a:spLocks noGrp="1"/>
          </p:cNvSpPr>
          <p:nvPr>
            <p:ph type="body" sz="quarter" idx="14"/>
          </p:nvPr>
        </p:nvSpPr>
        <p:spPr>
          <a:xfrm>
            <a:off x="579967" y="2097741"/>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58"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61" name="Text Placeholder 10"/>
          <p:cNvSpPr>
            <a:spLocks noGrp="1"/>
          </p:cNvSpPr>
          <p:nvPr>
            <p:ph type="body" idx="15"/>
          </p:nvPr>
        </p:nvSpPr>
        <p:spPr>
          <a:xfrm>
            <a:off x="6389095" y="1568495"/>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2" name="Text Placeholder 12"/>
          <p:cNvSpPr>
            <a:spLocks noGrp="1"/>
          </p:cNvSpPr>
          <p:nvPr>
            <p:ph type="body" sz="quarter" idx="16"/>
          </p:nvPr>
        </p:nvSpPr>
        <p:spPr>
          <a:xfrm>
            <a:off x="6389096" y="2097741"/>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63" name="Text Placeholder 10"/>
          <p:cNvSpPr>
            <a:spLocks noGrp="1"/>
          </p:cNvSpPr>
          <p:nvPr>
            <p:ph type="body" idx="17"/>
          </p:nvPr>
        </p:nvSpPr>
        <p:spPr>
          <a:xfrm>
            <a:off x="579966" y="3962071"/>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4" name="Text Placeholder 12"/>
          <p:cNvSpPr>
            <a:spLocks noGrp="1"/>
          </p:cNvSpPr>
          <p:nvPr>
            <p:ph type="body" sz="quarter" idx="18"/>
          </p:nvPr>
        </p:nvSpPr>
        <p:spPr>
          <a:xfrm>
            <a:off x="579967" y="4491317"/>
            <a:ext cx="4845543" cy="1614466"/>
          </a:xfrm>
          <a:solidFill>
            <a:schemeClr val="bg1">
              <a:lumMod val="95000"/>
            </a:schemeClr>
          </a:solidFill>
        </p:spPr>
        <p:txBody>
          <a:bodyPr lIns="72000" tIns="90000" rIns="72000" bIns="72000"/>
          <a:lstStyle>
            <a:lvl1pPr>
              <a:defRPr sz="1400"/>
            </a:lvl1pPr>
          </a:lstStyle>
          <a:p>
            <a:r>
              <a:rPr lang="en-GB"/>
              <a:t>Box</a:t>
            </a:r>
          </a:p>
        </p:txBody>
      </p:sp>
      <p:sp>
        <p:nvSpPr>
          <p:cNvPr id="65" name="Text Placeholder 10"/>
          <p:cNvSpPr>
            <a:spLocks noGrp="1"/>
          </p:cNvSpPr>
          <p:nvPr>
            <p:ph type="body" idx="19"/>
          </p:nvPr>
        </p:nvSpPr>
        <p:spPr>
          <a:xfrm>
            <a:off x="6389095" y="3962071"/>
            <a:ext cx="4845545" cy="529246"/>
          </a:xfrm>
          <a:prstGeom prst="rect">
            <a:avLst/>
          </a:prstGeom>
          <a:solidFill>
            <a:schemeClr val="accent4"/>
          </a:solidFill>
        </p:spPr>
        <p:txBody>
          <a:bodyPr anchor="ctr"/>
          <a:lstStyle>
            <a:lvl1pPr algn="ctr">
              <a:defRPr>
                <a:solidFill>
                  <a:schemeClr val="bg1"/>
                </a:solidFill>
              </a:defRPr>
            </a:lvl1pPr>
          </a:lstStyle>
          <a:p>
            <a:r>
              <a:rPr lang="en-GB"/>
              <a:t>Box</a:t>
            </a:r>
          </a:p>
        </p:txBody>
      </p:sp>
      <p:sp>
        <p:nvSpPr>
          <p:cNvPr id="66" name="Text Placeholder 12"/>
          <p:cNvSpPr>
            <a:spLocks noGrp="1"/>
          </p:cNvSpPr>
          <p:nvPr>
            <p:ph type="body" sz="quarter" idx="20"/>
          </p:nvPr>
        </p:nvSpPr>
        <p:spPr>
          <a:xfrm>
            <a:off x="6389096" y="4491317"/>
            <a:ext cx="4845543" cy="1614466"/>
          </a:xfrm>
          <a:solidFill>
            <a:schemeClr val="bg1">
              <a:lumMod val="95000"/>
            </a:schemeClr>
          </a:solidFill>
        </p:spPr>
        <p:txBody>
          <a:bodyPr lIns="72000" tIns="90000" rIns="72000" bIns="72000"/>
          <a:lstStyle>
            <a:lvl1pPr>
              <a:defRPr sz="1400"/>
            </a:lvl1pPr>
          </a:lstStyle>
          <a:p>
            <a:r>
              <a:rPr lang="en-GB"/>
              <a:t>Box</a:t>
            </a:r>
          </a:p>
        </p:txBody>
      </p:sp>
    </p:spTree>
    <p:extLst>
      <p:ext uri="{BB962C8B-B14F-4D97-AF65-F5344CB8AC3E}">
        <p14:creationId xmlns:p14="http://schemas.microsoft.com/office/powerpoint/2010/main" val="195225954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44034"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80293" y="2437796"/>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2</a:t>
            </a:r>
            <a:endParaRPr lang="en-GB"/>
          </a:p>
        </p:txBody>
      </p:sp>
      <p:sp>
        <p:nvSpPr>
          <p:cNvPr id="13" name="Text Placeholder 4"/>
          <p:cNvSpPr>
            <a:spLocks noGrp="1"/>
          </p:cNvSpPr>
          <p:nvPr>
            <p:ph type="body" sz="quarter" idx="11" hasCustomPrompt="1"/>
          </p:nvPr>
        </p:nvSpPr>
        <p:spPr>
          <a:xfrm>
            <a:off x="580293" y="3166599"/>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3</a:t>
            </a:r>
            <a:endParaRPr lang="en-GB"/>
          </a:p>
        </p:txBody>
      </p:sp>
      <p:sp>
        <p:nvSpPr>
          <p:cNvPr id="14" name="Text Placeholder 4"/>
          <p:cNvSpPr>
            <a:spLocks noGrp="1"/>
          </p:cNvSpPr>
          <p:nvPr>
            <p:ph type="body" sz="quarter" idx="12" hasCustomPrompt="1"/>
          </p:nvPr>
        </p:nvSpPr>
        <p:spPr>
          <a:xfrm>
            <a:off x="580293" y="3895401"/>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tx2"/>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This section</a:t>
            </a:r>
            <a:endParaRPr lang="en-GB"/>
          </a:p>
        </p:txBody>
      </p:sp>
      <p:sp>
        <p:nvSpPr>
          <p:cNvPr id="15" name="Text Placeholder 4"/>
          <p:cNvSpPr>
            <a:spLocks noGrp="1"/>
          </p:cNvSpPr>
          <p:nvPr>
            <p:ph type="body" sz="quarter" idx="13" hasCustomPrompt="1"/>
          </p:nvPr>
        </p:nvSpPr>
        <p:spPr>
          <a:xfrm>
            <a:off x="580293" y="462420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5</a:t>
            </a:r>
            <a:endParaRPr lang="en-GB"/>
          </a:p>
        </p:txBody>
      </p:sp>
      <p:sp>
        <p:nvSpPr>
          <p:cNvPr id="16" name="Text Placeholder 4"/>
          <p:cNvSpPr>
            <a:spLocks noGrp="1"/>
          </p:cNvSpPr>
          <p:nvPr>
            <p:ph type="body" sz="quarter" idx="14" hasCustomPrompt="1"/>
          </p:nvPr>
        </p:nvSpPr>
        <p:spPr>
          <a:xfrm>
            <a:off x="580293" y="170899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baseline="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1</a:t>
            </a:r>
            <a:endParaRPr lang="en-GB"/>
          </a:p>
        </p:txBody>
      </p:sp>
    </p:spTree>
    <p:extLst>
      <p:ext uri="{BB962C8B-B14F-4D97-AF65-F5344CB8AC3E}">
        <p14:creationId xmlns:p14="http://schemas.microsoft.com/office/powerpoint/2010/main" val="330525898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45058"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969231" cy="831850"/>
          </a:xfrm>
        </p:spPr>
        <p:txBody>
          <a:bodyPr anchor="t"/>
          <a:lstStyle>
            <a:lvl1pPr>
              <a:defRPr/>
            </a:lvl1pPr>
          </a:lstStyle>
          <a:p>
            <a:r>
              <a:rPr lang="en-US"/>
              <a:t>Slide title</a:t>
            </a:r>
            <a:endParaRPr lang="en-GB"/>
          </a:p>
        </p:txBody>
      </p:sp>
    </p:spTree>
    <p:extLst>
      <p:ext uri="{BB962C8B-B14F-4D97-AF65-F5344CB8AC3E}">
        <p14:creationId xmlns:p14="http://schemas.microsoft.com/office/powerpoint/2010/main" val="67200649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46082" name="think-cell Slide" r:id="rId4" imgW="360" imgH="360" progId="TCLayout.ActiveDocument.1">
                  <p:embed/>
                </p:oleObj>
              </mc:Choice>
              <mc:Fallback>
                <p:oleObj name="think-cell Slide" r:id="rId4" imgW="360" imgH="360" progId="TCLayout.ActiveDocument.1">
                  <p:embed/>
                  <p:pic>
                    <p:nvPicPr>
                      <p:cNvPr id="2" name="Object 1"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8151940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FCB08CE-B749-4A34-8E38-256DAB23FDA3}"/>
              </a:ext>
            </a:extLst>
          </p:cNvPr>
          <p:cNvSpPr txBox="1"/>
          <p:nvPr userDrawn="1"/>
        </p:nvSpPr>
        <p:spPr>
          <a:xfrm>
            <a:off x="291313" y="6372536"/>
            <a:ext cx="647362" cy="242374"/>
          </a:xfrm>
          <a:prstGeom prst="rect">
            <a:avLst/>
          </a:prstGeom>
          <a:noFill/>
        </p:spPr>
        <p:txBody>
          <a:bodyPr wrap="square" rtlCol="0">
            <a:spAutoFit/>
          </a:bodyPr>
          <a:lstStyle/>
          <a:p>
            <a:pPr algn="l"/>
            <a:fld id="{34F92BC6-D7C3-584B-87F2-0B845776A5AD}" type="slidenum">
              <a:rPr lang="en-US" sz="975"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975">
                <a:solidFill>
                  <a:schemeClr val="accent3">
                    <a:lumMod val="60000"/>
                    <a:lumOff val="40000"/>
                  </a:schemeClr>
                </a:solidFill>
                <a:latin typeface="Arial" panose="020B0604020202020204" pitchFamily="34" charset="0"/>
                <a:cs typeface="Arial" panose="020B0604020202020204" pitchFamily="34" charset="0"/>
              </a:rPr>
              <a:t> </a:t>
            </a:r>
            <a:r>
              <a:rPr lang="en-US" sz="975">
                <a:solidFill>
                  <a:schemeClr val="accent3"/>
                </a:solidFill>
                <a:latin typeface="Arial" panose="020B0604020202020204" pitchFamily="34" charset="0"/>
                <a:cs typeface="Arial" panose="020B0604020202020204" pitchFamily="34" charset="0"/>
              </a:rPr>
              <a:t>  </a:t>
            </a:r>
            <a:r>
              <a:rPr lang="en-US" sz="975">
                <a:solidFill>
                  <a:srgbClr val="005EB8"/>
                </a:solidFill>
                <a:latin typeface="Arial" panose="020B0604020202020204" pitchFamily="34" charset="0"/>
                <a:cs typeface="Arial" panose="020B0604020202020204" pitchFamily="34" charset="0"/>
              </a:rPr>
              <a:t>|</a:t>
            </a:r>
            <a:endParaRPr lang="en-US" sz="975">
              <a:solidFill>
                <a:schemeClr val="accent3"/>
              </a:solidFill>
              <a:latin typeface="Arial" panose="020B0604020202020204" pitchFamily="34" charset="0"/>
              <a:cs typeface="Arial" panose="020B0604020202020204" pitchFamily="34" charset="0"/>
            </a:endParaRPr>
          </a:p>
        </p:txBody>
      </p:sp>
      <p:sp>
        <p:nvSpPr>
          <p:cNvPr id="12" name="Title 10">
            <a:extLst>
              <a:ext uri="{FF2B5EF4-FFF2-40B4-BE49-F238E27FC236}">
                <a16:creationId xmlns:a16="http://schemas.microsoft.com/office/drawing/2014/main" id="{22B34758-9E88-47CF-97D6-6500D97D9E41}"/>
              </a:ext>
            </a:extLst>
          </p:cNvPr>
          <p:cNvSpPr>
            <a:spLocks noGrp="1"/>
          </p:cNvSpPr>
          <p:nvPr>
            <p:ph type="title"/>
          </p:nvPr>
        </p:nvSpPr>
        <p:spPr>
          <a:xfrm>
            <a:off x="781877" y="1037981"/>
            <a:ext cx="10641498" cy="611649"/>
          </a:xfrm>
          <a:prstGeom prst="rect">
            <a:avLst/>
          </a:prstGeom>
        </p:spPr>
        <p:txBody>
          <a:bodyPr/>
          <a:lstStyle>
            <a:lvl1pPr>
              <a:defRPr sz="2925"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275">
              <a:solidFill>
                <a:srgbClr val="005EB8"/>
              </a:solidFill>
              <a:latin typeface="Arial" charset="0"/>
              <a:ea typeface="Arial" charset="0"/>
              <a:cs typeface="Arial" charset="0"/>
            </a:endParaRPr>
          </a:p>
        </p:txBody>
      </p:sp>
      <p:sp>
        <p:nvSpPr>
          <p:cNvPr id="13" name="Content Placeholder 9">
            <a:extLst>
              <a:ext uri="{FF2B5EF4-FFF2-40B4-BE49-F238E27FC236}">
                <a16:creationId xmlns:a16="http://schemas.microsoft.com/office/drawing/2014/main" id="{34C2919C-3AD4-436F-A0CC-4F48C43AA521}"/>
              </a:ext>
            </a:extLst>
          </p:cNvPr>
          <p:cNvSpPr>
            <a:spLocks noGrp="1"/>
          </p:cNvSpPr>
          <p:nvPr>
            <p:ph sz="quarter" idx="10"/>
          </p:nvPr>
        </p:nvSpPr>
        <p:spPr>
          <a:xfrm>
            <a:off x="781879" y="1833143"/>
            <a:ext cx="10641498" cy="2244128"/>
          </a:xfrm>
          <a:prstGeom prst="rect">
            <a:avLst/>
          </a:prstGeom>
        </p:spPr>
        <p:txBody>
          <a:bodyPr/>
          <a:lstStyle>
            <a:lvl1pPr>
              <a:defRPr sz="1138">
                <a:latin typeface="Arial" panose="020B0604020202020204" pitchFamily="34" charset="0"/>
                <a:cs typeface="Arial" panose="020B0604020202020204" pitchFamily="34" charset="0"/>
              </a:defRPr>
            </a:lvl1pPr>
            <a:lvl2pPr>
              <a:defRPr sz="1138">
                <a:latin typeface="Arial" panose="020B0604020202020204" pitchFamily="34" charset="0"/>
                <a:cs typeface="Arial" panose="020B0604020202020204" pitchFamily="34" charset="0"/>
              </a:defRPr>
            </a:lvl2pPr>
            <a:lvl3pPr>
              <a:defRPr sz="1138">
                <a:latin typeface="Arial" panose="020B0604020202020204" pitchFamily="34" charset="0"/>
                <a:cs typeface="Arial" panose="020B0604020202020204" pitchFamily="34" charset="0"/>
              </a:defRPr>
            </a:lvl3pPr>
            <a:lvl4pPr>
              <a:defRPr sz="1138">
                <a:latin typeface="Arial" panose="020B0604020202020204" pitchFamily="34" charset="0"/>
                <a:cs typeface="Arial" panose="020B0604020202020204" pitchFamily="34" charset="0"/>
              </a:defRPr>
            </a:lvl4pPr>
            <a:lvl5pPr>
              <a:defRPr sz="1138">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Footer Placeholder 2">
            <a:extLst>
              <a:ext uri="{FF2B5EF4-FFF2-40B4-BE49-F238E27FC236}">
                <a16:creationId xmlns:a16="http://schemas.microsoft.com/office/drawing/2014/main" id="{5AB091A9-979F-438D-A004-40CFB3EAC3A7}"/>
              </a:ext>
            </a:extLst>
          </p:cNvPr>
          <p:cNvSpPr>
            <a:spLocks noGrp="1"/>
          </p:cNvSpPr>
          <p:nvPr>
            <p:ph type="ftr" sz="quarter" idx="3"/>
          </p:nvPr>
        </p:nvSpPr>
        <p:spPr>
          <a:xfrm>
            <a:off x="690676" y="6333441"/>
            <a:ext cx="5723164" cy="365125"/>
          </a:xfrm>
          <a:prstGeom prst="rect">
            <a:avLst/>
          </a:prstGeom>
        </p:spPr>
        <p:txBody>
          <a:bodyPr vert="horz" lIns="91440" tIns="45720" rIns="91440" bIns="45720" rtlCol="0" anchor="ctr"/>
          <a:lstStyle>
            <a:lvl1pPr algn="l">
              <a:defRPr sz="975" b="0">
                <a:solidFill>
                  <a:schemeClr val="accent3">
                    <a:lumMod val="60000"/>
                    <a:lumOff val="40000"/>
                  </a:schemeClr>
                </a:solidFill>
                <a:latin typeface="Arial" charset="0"/>
                <a:ea typeface="Arial" charset="0"/>
                <a:cs typeface="Arial" charset="0"/>
              </a:defRPr>
            </a:lvl1pPr>
          </a:lstStyle>
          <a:p>
            <a:r>
              <a:rPr lang="en-US"/>
              <a:t>Presentation title</a:t>
            </a:r>
          </a:p>
        </p:txBody>
      </p:sp>
    </p:spTree>
    <p:extLst>
      <p:ext uri="{BB962C8B-B14F-4D97-AF65-F5344CB8AC3E}">
        <p14:creationId xmlns:p14="http://schemas.microsoft.com/office/powerpoint/2010/main" val="38616552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10" name="Content Placeholder 9"/>
          <p:cNvSpPr>
            <a:spLocks noGrp="1"/>
          </p:cNvSpPr>
          <p:nvPr>
            <p:ph sz="quarter" idx="10"/>
          </p:nvPr>
        </p:nvSpPr>
        <p:spPr>
          <a:xfrm>
            <a:off x="620240" y="1649628"/>
            <a:ext cx="10316898" cy="2244128"/>
          </a:xfrm>
          <a:prstGeom prst="rect">
            <a:avLst/>
          </a:prstGeom>
        </p:spPr>
        <p:txBody>
          <a:bodyPr/>
          <a:lstStyle>
            <a:lvl1pPr>
              <a:defRPr sz="1400">
                <a:latin typeface="Arial" panose="020B0604020202020204" pitchFamily="34" charset="0"/>
                <a:cs typeface="Arial" panose="020B0604020202020204" pitchFamily="34" charset="0"/>
              </a:defRPr>
            </a:lvl1pPr>
            <a:lvl2pPr>
              <a:defRPr sz="14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itle 10"/>
          <p:cNvSpPr>
            <a:spLocks noGrp="1"/>
          </p:cNvSpPr>
          <p:nvPr>
            <p:ph type="title"/>
          </p:nvPr>
        </p:nvSpPr>
        <p:spPr>
          <a:xfrm>
            <a:off x="614921" y="278156"/>
            <a:ext cx="8756074" cy="611649"/>
          </a:xfrm>
          <a:prstGeom prst="rect">
            <a:avLst/>
          </a:prstGeom>
        </p:spPr>
        <p:txBody>
          <a:bodyPr/>
          <a:lstStyle>
            <a:lvl1pPr>
              <a:defRPr sz="3600"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800">
              <a:solidFill>
                <a:srgbClr val="005EB8"/>
              </a:solidFill>
              <a:latin typeface="Arial" charset="0"/>
              <a:ea typeface="Arial" charset="0"/>
              <a:cs typeface="Arial" charset="0"/>
            </a:endParaRPr>
          </a:p>
        </p:txBody>
      </p:sp>
      <p:sp>
        <p:nvSpPr>
          <p:cNvPr id="8" name="TextBox 7"/>
          <p:cNvSpPr txBox="1"/>
          <p:nvPr userDrawn="1"/>
        </p:nvSpPr>
        <p:spPr>
          <a:xfrm>
            <a:off x="388419" y="6372538"/>
            <a:ext cx="863150" cy="276999"/>
          </a:xfrm>
          <a:prstGeom prst="rect">
            <a:avLst/>
          </a:prstGeom>
          <a:noFill/>
        </p:spPr>
        <p:txBody>
          <a:bodyPr wrap="square" rtlCol="0">
            <a:spAutoFit/>
          </a:bodyPr>
          <a:lstStyle/>
          <a:p>
            <a:pPr algn="l"/>
            <a:fld id="{34F92BC6-D7C3-584B-87F2-0B845776A5AD}" type="slidenum">
              <a:rPr lang="en-US" sz="12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1200">
                <a:solidFill>
                  <a:schemeClr val="accent3">
                    <a:lumMod val="60000"/>
                    <a:lumOff val="40000"/>
                  </a:schemeClr>
                </a:solidFill>
                <a:latin typeface="Arial" panose="020B0604020202020204" pitchFamily="34" charset="0"/>
                <a:cs typeface="Arial" panose="020B0604020202020204" pitchFamily="34" charset="0"/>
              </a:rPr>
              <a:t> </a:t>
            </a:r>
            <a:r>
              <a:rPr lang="en-US" sz="1200">
                <a:solidFill>
                  <a:schemeClr val="accent3"/>
                </a:solidFill>
                <a:latin typeface="Arial" panose="020B0604020202020204" pitchFamily="34" charset="0"/>
                <a:cs typeface="Arial" panose="020B0604020202020204" pitchFamily="34" charset="0"/>
              </a:rPr>
              <a:t>  </a:t>
            </a:r>
            <a:r>
              <a:rPr lang="en-US" sz="1200">
                <a:solidFill>
                  <a:srgbClr val="005EB8"/>
                </a:solidFill>
                <a:latin typeface="Arial" panose="020B0604020202020204" pitchFamily="34" charset="0"/>
                <a:cs typeface="Arial" panose="020B0604020202020204" pitchFamily="34" charset="0"/>
              </a:rPr>
              <a:t>|</a:t>
            </a:r>
            <a:endParaRPr lang="en-US" sz="1200">
              <a:solidFill>
                <a:schemeClr val="accent3"/>
              </a:solidFill>
              <a:latin typeface="Arial" panose="020B0604020202020204" pitchFamily="34" charset="0"/>
              <a:cs typeface="Arial" panose="020B0604020202020204" pitchFamily="34" charset="0"/>
            </a:endParaRPr>
          </a:p>
        </p:txBody>
      </p:sp>
      <p:sp>
        <p:nvSpPr>
          <p:cNvPr id="9" name="Footer Placeholder 2"/>
          <p:cNvSpPr>
            <a:spLocks noGrp="1"/>
          </p:cNvSpPr>
          <p:nvPr>
            <p:ph type="ftr" sz="quarter" idx="3"/>
          </p:nvPr>
        </p:nvSpPr>
        <p:spPr>
          <a:xfrm>
            <a:off x="920901" y="6333441"/>
            <a:ext cx="7630885" cy="365125"/>
          </a:xfrm>
          <a:prstGeom prst="rect">
            <a:avLst/>
          </a:prstGeom>
        </p:spPr>
        <p:txBody>
          <a:bodyPr vert="horz" lIns="91440" tIns="45720" rIns="91440" bIns="45720" rtlCol="0" anchor="ctr"/>
          <a:lstStyle>
            <a:lvl1pPr algn="l">
              <a:defRPr sz="1200" b="0">
                <a:solidFill>
                  <a:schemeClr val="accent3">
                    <a:lumMod val="60000"/>
                    <a:lumOff val="40000"/>
                  </a:schemeClr>
                </a:solidFill>
                <a:latin typeface="Arial" charset="0"/>
                <a:ea typeface="Arial" charset="0"/>
                <a:cs typeface="Arial" charset="0"/>
              </a:defRPr>
            </a:lvl1pPr>
          </a:lstStyle>
          <a:p>
            <a:r>
              <a:rPr lang="en-US"/>
              <a:t>Interim NZ report outline</a:t>
            </a:r>
          </a:p>
        </p:txBody>
      </p:sp>
    </p:spTree>
    <p:extLst>
      <p:ext uri="{BB962C8B-B14F-4D97-AF65-F5344CB8AC3E}">
        <p14:creationId xmlns:p14="http://schemas.microsoft.com/office/powerpoint/2010/main" val="205201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1" y="0"/>
          <a:ext cx="211666" cy="158750"/>
        </p:xfrm>
        <a:graphic>
          <a:graphicData uri="http://schemas.openxmlformats.org/presentationml/2006/ole">
            <mc:AlternateContent xmlns:mc="http://schemas.openxmlformats.org/markup-compatibility/2006">
              <mc:Choice xmlns:v="urn:schemas-microsoft-com:vml" Requires="v">
                <p:oleObj spid="_x0000_s7170"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211666"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itle 9"/>
          <p:cNvSpPr>
            <a:spLocks noGrp="1"/>
          </p:cNvSpPr>
          <p:nvPr>
            <p:ph type="title"/>
          </p:nvPr>
        </p:nvSpPr>
        <p:spPr>
          <a:xfrm>
            <a:off x="768355" y="1739902"/>
            <a:ext cx="10847915" cy="2160734"/>
          </a:xfrm>
        </p:spPr>
        <p:txBody>
          <a:bodyPr/>
          <a:lstStyle>
            <a:lvl1pPr>
              <a:defRPr sz="3000"/>
            </a:lvl1pPr>
          </a:lstStyle>
          <a:p>
            <a:r>
              <a:rPr lang="en-US"/>
              <a:t>Click to edit Master title style</a:t>
            </a:r>
            <a:endParaRPr lang="en-GB"/>
          </a:p>
        </p:txBody>
      </p:sp>
      <p:sp>
        <p:nvSpPr>
          <p:cNvPr id="26" name="Text Placeholder 11"/>
          <p:cNvSpPr>
            <a:spLocks noGrp="1"/>
          </p:cNvSpPr>
          <p:nvPr>
            <p:ph type="body" sz="quarter" idx="10"/>
          </p:nvPr>
        </p:nvSpPr>
        <p:spPr>
          <a:xfrm>
            <a:off x="768355" y="4209053"/>
            <a:ext cx="10847915" cy="991523"/>
          </a:xfrm>
        </p:spPr>
        <p:txBody>
          <a:bodyPr/>
          <a:lstStyle>
            <a:lvl1pPr>
              <a:defRPr sz="2800" b="0">
                <a:solidFill>
                  <a:schemeClr val="accent5"/>
                </a:solidFill>
              </a:defRPr>
            </a:lvl1pPr>
          </a:lstStyle>
          <a:p>
            <a:pPr lvl="0"/>
            <a:r>
              <a:rPr lang="en-US"/>
              <a:t>Click to edit Master text styles</a:t>
            </a:r>
          </a:p>
        </p:txBody>
      </p:sp>
      <p:sp>
        <p:nvSpPr>
          <p:cNvPr id="27" name="Text Placeholder 14"/>
          <p:cNvSpPr>
            <a:spLocks noGrp="1"/>
          </p:cNvSpPr>
          <p:nvPr>
            <p:ph type="body" sz="quarter" idx="11" hasCustomPrompt="1"/>
          </p:nvPr>
        </p:nvSpPr>
        <p:spPr>
          <a:xfrm>
            <a:off x="768355" y="5244719"/>
            <a:ext cx="10847915" cy="361030"/>
          </a:xfrm>
        </p:spPr>
        <p:txBody>
          <a:bodyPr/>
          <a:lstStyle>
            <a:lvl1pPr>
              <a:defRPr b="0">
                <a:solidFill>
                  <a:schemeClr val="accent5"/>
                </a:solidFill>
              </a:defRPr>
            </a:lvl1pPr>
          </a:lstStyle>
          <a:p>
            <a:pPr lvl="0"/>
            <a:r>
              <a:rPr lang="en-US"/>
              <a:t>Date</a:t>
            </a:r>
            <a:endParaRPr lang="en-GB"/>
          </a:p>
        </p:txBody>
      </p:sp>
      <p:sp>
        <p:nvSpPr>
          <p:cNvPr id="13" name="Text Box 4">
            <a:extLst>
              <a:ext uri="{FF2B5EF4-FFF2-40B4-BE49-F238E27FC236}">
                <a16:creationId xmlns:a16="http://schemas.microsoft.com/office/drawing/2014/main" id="{A417D43C-71BF-4282-9311-FD671FD2CBBC}"/>
              </a:ext>
            </a:extLst>
          </p:cNvPr>
          <p:cNvSpPr txBox="1"/>
          <p:nvPr userDrawn="1"/>
        </p:nvSpPr>
        <p:spPr>
          <a:xfrm>
            <a:off x="3461991" y="5917796"/>
            <a:ext cx="4914314"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NHSEI England and NHSEI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62FB508E-9943-4F90-AC00-3404C60FC228}"/>
              </a:ext>
            </a:extLst>
          </p:cNvPr>
          <p:cNvPicPr>
            <a:picLocks noChangeAspect="1"/>
          </p:cNvPicPr>
          <p:nvPr userDrawn="1"/>
        </p:nvPicPr>
        <p:blipFill>
          <a:blip r:embed="rId5"/>
          <a:stretch>
            <a:fillRect/>
          </a:stretch>
        </p:blipFill>
        <p:spPr>
          <a:xfrm>
            <a:off x="1" y="6324196"/>
            <a:ext cx="12191999" cy="438478"/>
          </a:xfrm>
          <a:prstGeom prst="rect">
            <a:avLst/>
          </a:prstGeom>
        </p:spPr>
      </p:pic>
      <p:pic>
        <p:nvPicPr>
          <p:cNvPr id="9" name="Picture 8" descr="A picture containing clipart&#10;&#10;Description generated with very high confidence">
            <a:extLst>
              <a:ext uri="{FF2B5EF4-FFF2-40B4-BE49-F238E27FC236}">
                <a16:creationId xmlns:a16="http://schemas.microsoft.com/office/drawing/2014/main" id="{18E0D45E-0B97-4E29-8499-AB2B710EB4A3}"/>
              </a:ext>
            </a:extLst>
          </p:cNvPr>
          <p:cNvPicPr>
            <a:picLocks noChangeAspect="1"/>
          </p:cNvPicPr>
          <p:nvPr userDrawn="1"/>
        </p:nvPicPr>
        <p:blipFill>
          <a:blip r:embed="rId6"/>
          <a:stretch>
            <a:fillRect/>
          </a:stretch>
        </p:blipFill>
        <p:spPr>
          <a:xfrm>
            <a:off x="10535749" y="365910"/>
            <a:ext cx="1308943" cy="528611"/>
          </a:xfrm>
          <a:prstGeom prst="rect">
            <a:avLst/>
          </a:prstGeom>
        </p:spPr>
      </p:pic>
    </p:spTree>
    <p:extLst>
      <p:ext uri="{BB962C8B-B14F-4D97-AF65-F5344CB8AC3E}">
        <p14:creationId xmlns:p14="http://schemas.microsoft.com/office/powerpoint/2010/main" val="109217622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1" y="0"/>
          <a:ext cx="211666" cy="158750"/>
        </p:xfrm>
        <a:graphic>
          <a:graphicData uri="http://schemas.openxmlformats.org/presentationml/2006/ole">
            <mc:AlternateContent xmlns:mc="http://schemas.openxmlformats.org/markup-compatibility/2006">
              <mc:Choice xmlns:v="urn:schemas-microsoft-com:vml" Requires="v">
                <p:oleObj spid="_x0000_s48130"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211666"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itle 9"/>
          <p:cNvSpPr>
            <a:spLocks noGrp="1"/>
          </p:cNvSpPr>
          <p:nvPr>
            <p:ph type="title"/>
          </p:nvPr>
        </p:nvSpPr>
        <p:spPr>
          <a:xfrm>
            <a:off x="768355" y="1739902"/>
            <a:ext cx="10847915" cy="2160734"/>
          </a:xfrm>
        </p:spPr>
        <p:txBody>
          <a:bodyPr/>
          <a:lstStyle>
            <a:lvl1pPr>
              <a:defRPr sz="3000"/>
            </a:lvl1pPr>
          </a:lstStyle>
          <a:p>
            <a:r>
              <a:rPr lang="en-US"/>
              <a:t>Click to edit Master title style</a:t>
            </a:r>
            <a:endParaRPr lang="en-GB"/>
          </a:p>
        </p:txBody>
      </p:sp>
      <p:sp>
        <p:nvSpPr>
          <p:cNvPr id="26" name="Text Placeholder 11"/>
          <p:cNvSpPr>
            <a:spLocks noGrp="1"/>
          </p:cNvSpPr>
          <p:nvPr>
            <p:ph type="body" sz="quarter" idx="10"/>
          </p:nvPr>
        </p:nvSpPr>
        <p:spPr>
          <a:xfrm>
            <a:off x="768355" y="4209053"/>
            <a:ext cx="10847915" cy="991523"/>
          </a:xfrm>
        </p:spPr>
        <p:txBody>
          <a:bodyPr/>
          <a:lstStyle>
            <a:lvl1pPr>
              <a:defRPr sz="2800" b="0">
                <a:solidFill>
                  <a:schemeClr val="accent5"/>
                </a:solidFill>
              </a:defRPr>
            </a:lvl1pPr>
          </a:lstStyle>
          <a:p>
            <a:pPr lvl="0"/>
            <a:r>
              <a:rPr lang="en-US"/>
              <a:t>Click to edit Master text styles</a:t>
            </a:r>
          </a:p>
        </p:txBody>
      </p:sp>
      <p:sp>
        <p:nvSpPr>
          <p:cNvPr id="27" name="Text Placeholder 14"/>
          <p:cNvSpPr>
            <a:spLocks noGrp="1"/>
          </p:cNvSpPr>
          <p:nvPr>
            <p:ph type="body" sz="quarter" idx="11" hasCustomPrompt="1"/>
          </p:nvPr>
        </p:nvSpPr>
        <p:spPr>
          <a:xfrm>
            <a:off x="768355" y="5244719"/>
            <a:ext cx="10847915" cy="361030"/>
          </a:xfrm>
        </p:spPr>
        <p:txBody>
          <a:bodyPr/>
          <a:lstStyle>
            <a:lvl1pPr>
              <a:defRPr b="0">
                <a:solidFill>
                  <a:schemeClr val="accent5"/>
                </a:solidFill>
              </a:defRPr>
            </a:lvl1pPr>
          </a:lstStyle>
          <a:p>
            <a:pPr lvl="0"/>
            <a:r>
              <a:rPr lang="en-US"/>
              <a:t>Date</a:t>
            </a:r>
            <a:endParaRPr lang="en-GB"/>
          </a:p>
        </p:txBody>
      </p:sp>
      <p:sp>
        <p:nvSpPr>
          <p:cNvPr id="13" name="Text Box 4">
            <a:extLst>
              <a:ext uri="{FF2B5EF4-FFF2-40B4-BE49-F238E27FC236}">
                <a16:creationId xmlns:a16="http://schemas.microsoft.com/office/drawing/2014/main" id="{A417D43C-71BF-4282-9311-FD671FD2CBBC}"/>
              </a:ext>
            </a:extLst>
          </p:cNvPr>
          <p:cNvSpPr txBox="1"/>
          <p:nvPr/>
        </p:nvSpPr>
        <p:spPr>
          <a:xfrm>
            <a:off x="3461991" y="5917796"/>
            <a:ext cx="4914314"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NHSEI England and NHSEI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62FB508E-9943-4F90-AC00-3404C60FC22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6324196"/>
            <a:ext cx="12191999" cy="438478"/>
          </a:xfrm>
          <a:prstGeom prst="rect">
            <a:avLst/>
          </a:prstGeom>
        </p:spPr>
      </p:pic>
      <p:pic>
        <p:nvPicPr>
          <p:cNvPr id="9" name="Picture 8" descr="A picture containing clipart&#10;&#10;Description generated with very high confidence">
            <a:extLst>
              <a:ext uri="{FF2B5EF4-FFF2-40B4-BE49-F238E27FC236}">
                <a16:creationId xmlns:a16="http://schemas.microsoft.com/office/drawing/2014/main" id="{18E0D45E-0B97-4E29-8499-AB2B710EB4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35749" y="365910"/>
            <a:ext cx="1308943" cy="528611"/>
          </a:xfrm>
          <a:prstGeom prst="rect">
            <a:avLst/>
          </a:prstGeom>
        </p:spPr>
      </p:pic>
    </p:spTree>
    <p:extLst>
      <p:ext uri="{BB962C8B-B14F-4D97-AF65-F5344CB8AC3E}">
        <p14:creationId xmlns:p14="http://schemas.microsoft.com/office/powerpoint/2010/main" val="204216116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1" y="0"/>
          <a:ext cx="211666" cy="158750"/>
        </p:xfrm>
        <a:graphic>
          <a:graphicData uri="http://schemas.openxmlformats.org/presentationml/2006/ole">
            <mc:AlternateContent xmlns:mc="http://schemas.openxmlformats.org/markup-compatibility/2006">
              <mc:Choice xmlns:v="urn:schemas-microsoft-com:vml" Requires="v">
                <p:oleObj spid="_x0000_s49154"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211666"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itle 9"/>
          <p:cNvSpPr>
            <a:spLocks noGrp="1"/>
          </p:cNvSpPr>
          <p:nvPr>
            <p:ph type="title"/>
          </p:nvPr>
        </p:nvSpPr>
        <p:spPr>
          <a:xfrm>
            <a:off x="768355" y="1739902"/>
            <a:ext cx="10847915" cy="2160734"/>
          </a:xfrm>
        </p:spPr>
        <p:txBody>
          <a:bodyPr/>
          <a:lstStyle>
            <a:lvl1pPr>
              <a:defRPr sz="3000"/>
            </a:lvl1pPr>
          </a:lstStyle>
          <a:p>
            <a:r>
              <a:rPr lang="en-US"/>
              <a:t>Click to edit Master title style</a:t>
            </a:r>
            <a:endParaRPr lang="en-GB"/>
          </a:p>
        </p:txBody>
      </p:sp>
      <p:sp>
        <p:nvSpPr>
          <p:cNvPr id="26" name="Text Placeholder 11"/>
          <p:cNvSpPr>
            <a:spLocks noGrp="1"/>
          </p:cNvSpPr>
          <p:nvPr>
            <p:ph type="body" sz="quarter" idx="10"/>
          </p:nvPr>
        </p:nvSpPr>
        <p:spPr>
          <a:xfrm>
            <a:off x="768355" y="4209053"/>
            <a:ext cx="10847915" cy="991523"/>
          </a:xfrm>
        </p:spPr>
        <p:txBody>
          <a:bodyPr/>
          <a:lstStyle>
            <a:lvl1pPr>
              <a:defRPr sz="2800" b="0">
                <a:solidFill>
                  <a:srgbClr val="0070C0"/>
                </a:solidFill>
              </a:defRPr>
            </a:lvl1pPr>
          </a:lstStyle>
          <a:p>
            <a:pPr lvl="0"/>
            <a:r>
              <a:rPr lang="en-US"/>
              <a:t>Click to edit Master text styles</a:t>
            </a:r>
          </a:p>
        </p:txBody>
      </p:sp>
      <p:sp>
        <p:nvSpPr>
          <p:cNvPr id="27" name="Text Placeholder 14"/>
          <p:cNvSpPr>
            <a:spLocks noGrp="1"/>
          </p:cNvSpPr>
          <p:nvPr>
            <p:ph type="body" sz="quarter" idx="11" hasCustomPrompt="1"/>
          </p:nvPr>
        </p:nvSpPr>
        <p:spPr>
          <a:xfrm>
            <a:off x="768355" y="5244719"/>
            <a:ext cx="10847915" cy="361030"/>
          </a:xfrm>
        </p:spPr>
        <p:txBody>
          <a:bodyPr/>
          <a:lstStyle>
            <a:lvl1pPr>
              <a:defRPr b="0">
                <a:solidFill>
                  <a:srgbClr val="0070C0"/>
                </a:solidFill>
              </a:defRPr>
            </a:lvl1pPr>
          </a:lstStyle>
          <a:p>
            <a:pPr lvl="0"/>
            <a:r>
              <a:rPr lang="en-US"/>
              <a:t>Date</a:t>
            </a:r>
            <a:endParaRPr lang="en-GB"/>
          </a:p>
        </p:txBody>
      </p:sp>
      <p:sp>
        <p:nvSpPr>
          <p:cNvPr id="13" name="Text Box 4">
            <a:extLst>
              <a:ext uri="{FF2B5EF4-FFF2-40B4-BE49-F238E27FC236}">
                <a16:creationId xmlns:a16="http://schemas.microsoft.com/office/drawing/2014/main" id="{A417D43C-71BF-4282-9311-FD671FD2CBBC}"/>
              </a:ext>
            </a:extLst>
          </p:cNvPr>
          <p:cNvSpPr txBox="1"/>
          <p:nvPr/>
        </p:nvSpPr>
        <p:spPr>
          <a:xfrm>
            <a:off x="3461991" y="5917796"/>
            <a:ext cx="4914314"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NHSEI England and NHSEI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62FB508E-9943-4F90-AC00-3404C60FC22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6324196"/>
            <a:ext cx="12191999" cy="438478"/>
          </a:xfrm>
          <a:prstGeom prst="rect">
            <a:avLst/>
          </a:prstGeom>
        </p:spPr>
      </p:pic>
    </p:spTree>
    <p:extLst>
      <p:ext uri="{BB962C8B-B14F-4D97-AF65-F5344CB8AC3E}">
        <p14:creationId xmlns:p14="http://schemas.microsoft.com/office/powerpoint/2010/main" val="179145171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50178"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2" name="Rectangle 1">
            <a:extLst>
              <a:ext uri="{FF2B5EF4-FFF2-40B4-BE49-F238E27FC236}">
                <a16:creationId xmlns:a16="http://schemas.microsoft.com/office/drawing/2014/main" id="{E7AFB36E-E76D-4EE7-AC8C-9621E77E9B9E}"/>
              </a:ext>
            </a:extLst>
          </p:cNvPr>
          <p:cNvSpPr/>
          <p:nvPr/>
        </p:nvSpPr>
        <p:spPr bwMode="auto">
          <a:xfrm>
            <a:off x="11934520" y="232757"/>
            <a:ext cx="56270" cy="598517"/>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spTree>
    <p:extLst>
      <p:ext uri="{BB962C8B-B14F-4D97-AF65-F5344CB8AC3E}">
        <p14:creationId xmlns:p14="http://schemas.microsoft.com/office/powerpoint/2010/main" val="48980904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ext slide with takeawa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51202"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308362" y="226887"/>
            <a:ext cx="9969231" cy="831850"/>
          </a:xfrm>
        </p:spPr>
        <p:txBody>
          <a:bodyPr/>
          <a:lstStyle>
            <a:lvl1pPr>
              <a:defRPr/>
            </a:lvl1pPr>
          </a:lstStyle>
          <a:p>
            <a:r>
              <a:rPr lang="en-US"/>
              <a:t>Slide title</a:t>
            </a:r>
            <a:endParaRPr lang="en-GB"/>
          </a:p>
        </p:txBody>
      </p:sp>
      <p:sp>
        <p:nvSpPr>
          <p:cNvPr id="5" name="Text Placeholder 4"/>
          <p:cNvSpPr>
            <a:spLocks noGrp="1"/>
          </p:cNvSpPr>
          <p:nvPr>
            <p:ph type="body" sz="quarter" idx="10" hasCustomPrompt="1"/>
          </p:nvPr>
        </p:nvSpPr>
        <p:spPr>
          <a:xfrm>
            <a:off x="308384" y="1573088"/>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6"/>
          <p:cNvSpPr>
            <a:spLocks noGrp="1"/>
          </p:cNvSpPr>
          <p:nvPr>
            <p:ph type="body" sz="quarter" idx="4294967295" hasCustomPrompt="1"/>
          </p:nvPr>
        </p:nvSpPr>
        <p:spPr>
          <a:xfrm>
            <a:off x="2634685" y="5609882"/>
            <a:ext cx="6922631" cy="669027"/>
          </a:xfrm>
          <a:prstGeom prst="rect">
            <a:avLst/>
          </a:prstGeom>
          <a:solidFill>
            <a:schemeClr val="accent4"/>
          </a:solidFill>
          <a:ln w="9525" cap="flat" cmpd="sng" algn="ctr">
            <a:noFill/>
            <a:prstDash val="solid"/>
            <a:round/>
            <a:headEnd type="none" w="med" len="med"/>
            <a:tailEnd type="none" w="med" len="med"/>
          </a:ln>
          <a:effectLst/>
        </p:spPr>
        <p:txBody>
          <a:bodyPr vert="horz" wrap="square" lIns="108000" tIns="91440" rIns="108000" bIns="91440" numCol="1" rtlCol="0" anchor="ctr" anchorCtr="0" compatLnSpc="1">
            <a:prstTxWarp prst="textNoShape">
              <a:avLst/>
            </a:prstTxWarp>
            <a:noAutofit/>
          </a:bodyPr>
          <a:lstStyle>
            <a:lvl1pPr algn="ctr">
              <a:defRPr kumimoji="0" lang="en-US" i="0" u="none" strike="noStrike" kern="1200" cap="none" normalizeH="0" baseline="0" smtClean="0">
                <a:solidFill>
                  <a:schemeClr val="bg1"/>
                </a:solidFill>
                <a:effectLst/>
              </a:defRPr>
            </a:lvl1pPr>
            <a:lvl2pPr>
              <a:defRPr lang="en-US" sz="1400" kern="1200" smtClean="0">
                <a:ea typeface="+mn-ea"/>
              </a:defRPr>
            </a:lvl2pPr>
            <a:lvl3pPr>
              <a:defRPr lang="en-US" sz="1400" kern="1200" smtClean="0">
                <a:ea typeface="+mn-ea"/>
              </a:defRPr>
            </a:lvl3pPr>
            <a:lvl4pPr>
              <a:defRPr lang="en-US" sz="1400" kern="1200" smtClean="0">
                <a:ea typeface="+mn-ea"/>
              </a:defRPr>
            </a:lvl4pPr>
            <a:lvl5pPr>
              <a:defRPr lang="en-GB" sz="1400" kern="1200">
                <a:ea typeface="+mn-ea"/>
              </a:defRPr>
            </a:lvl5pPr>
          </a:lstStyle>
          <a:p>
            <a:pPr marL="0" marR="0" lvl="0" indent="0" algn="ctr" latinLnBrk="0"/>
            <a:r>
              <a:rPr lang="en-US"/>
              <a:t>Click to edit text. Use this ‘takeaway box’ to </a:t>
            </a:r>
            <a:r>
              <a:rPr lang="en-US" err="1"/>
              <a:t>summarise</a:t>
            </a:r>
            <a:r>
              <a:rPr lang="en-US"/>
              <a:t> the key message of the slide</a:t>
            </a:r>
            <a:endParaRPr lang="en-GB"/>
          </a:p>
        </p:txBody>
      </p:sp>
      <p:sp>
        <p:nvSpPr>
          <p:cNvPr id="4" name="Text Placeholder 3"/>
          <p:cNvSpPr>
            <a:spLocks noGrp="1"/>
          </p:cNvSpPr>
          <p:nvPr>
            <p:ph type="body" sz="quarter" idx="12" hasCustomPrompt="1"/>
          </p:nvPr>
        </p:nvSpPr>
        <p:spPr>
          <a:xfrm>
            <a:off x="308689" y="1058737"/>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600" b="0" kern="0" dirty="0" smtClean="0">
                <a:solidFill>
                  <a:schemeClr val="tx2"/>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169573915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Value chai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15" name="Text Placeholder 2"/>
          <p:cNvSpPr>
            <a:spLocks noGrp="1"/>
          </p:cNvSpPr>
          <p:nvPr>
            <p:ph type="body" idx="1"/>
          </p:nvPr>
        </p:nvSpPr>
        <p:spPr>
          <a:xfrm>
            <a:off x="579966" y="1568495"/>
            <a:ext cx="3756193" cy="529246"/>
          </a:xfrm>
          <a:prstGeom prst="homePlate">
            <a:avLst>
              <a:gd name="adj" fmla="val 37104"/>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3"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4" name="Text Placeholder 2"/>
          <p:cNvSpPr>
            <a:spLocks noGrp="1"/>
          </p:cNvSpPr>
          <p:nvPr>
            <p:ph type="body" idx="21"/>
          </p:nvPr>
        </p:nvSpPr>
        <p:spPr>
          <a:xfrm>
            <a:off x="7758082" y="1568495"/>
            <a:ext cx="3756193" cy="529246"/>
          </a:xfrm>
          <a:prstGeom prst="chevron">
            <a:avLst>
              <a:gd name="adj" fmla="val 37296"/>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Tree>
    <p:extLst>
      <p:ext uri="{BB962C8B-B14F-4D97-AF65-F5344CB8AC3E}">
        <p14:creationId xmlns:p14="http://schemas.microsoft.com/office/powerpoint/2010/main" val="235579431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Two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21" name="Text Placeholder 20"/>
          <p:cNvSpPr>
            <a:spLocks noGrp="1"/>
          </p:cNvSpPr>
          <p:nvPr>
            <p:ph type="body" sz="quarter" idx="10" hasCustomPrompt="1"/>
          </p:nvPr>
        </p:nvSpPr>
        <p:spPr>
          <a:xfrm>
            <a:off x="6603540" y="2286001"/>
            <a:ext cx="4766464"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5" name="Text Placeholder 2"/>
          <p:cNvSpPr>
            <a:spLocks noGrp="1"/>
          </p:cNvSpPr>
          <p:nvPr>
            <p:ph type="body" idx="1" hasCustomPrompt="1"/>
          </p:nvPr>
        </p:nvSpPr>
        <p:spPr>
          <a:xfrm>
            <a:off x="579965" y="1568496"/>
            <a:ext cx="4873849"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tIns="91440" bIns="91440" rtlCol="0" anchor="b" anchorCtr="0">
            <a:noAutofit/>
          </a:bodyPr>
          <a:lstStyle>
            <a:lvl1pPr algn="ctr">
              <a:defRPr lang="en-US" kern="1200" dirty="0" smtClean="0">
                <a:solidFill>
                  <a:srgbClr val="000000"/>
                </a:solidFill>
              </a:defRPr>
            </a:lvl1pPr>
          </a:lstStyle>
          <a:p>
            <a:pPr lvl="0" algn="ctr"/>
            <a:r>
              <a:rPr lang="en-US"/>
              <a:t>Click to edit Box 1</a:t>
            </a:r>
          </a:p>
        </p:txBody>
      </p:sp>
      <p:sp>
        <p:nvSpPr>
          <p:cNvPr id="12" name="Text Placeholder 20"/>
          <p:cNvSpPr>
            <a:spLocks noGrp="1"/>
          </p:cNvSpPr>
          <p:nvPr>
            <p:ph type="body" sz="quarter" idx="14" hasCustomPrompt="1"/>
          </p:nvPr>
        </p:nvSpPr>
        <p:spPr>
          <a:xfrm>
            <a:off x="579968" y="2286001"/>
            <a:ext cx="4873846" cy="3998683"/>
          </a:xfrm>
          <a:prstGeom prst="rect">
            <a:avLst/>
          </a:prstGeom>
        </p:spPr>
        <p:txBody>
          <a:bodyPr lIns="72000"/>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8" name="Text Placeholder 2"/>
          <p:cNvSpPr>
            <a:spLocks noGrp="1"/>
          </p:cNvSpPr>
          <p:nvPr>
            <p:ph type="body" idx="15" hasCustomPrompt="1"/>
          </p:nvPr>
        </p:nvSpPr>
        <p:spPr>
          <a:xfrm>
            <a:off x="6603540" y="1568496"/>
            <a:ext cx="4766464" cy="569587"/>
          </a:xfrm>
          <a:prstGeom prst="rect">
            <a:avLst/>
          </a:prstGeom>
          <a:solidFill>
            <a:schemeClr val="bg1"/>
          </a:solidFill>
          <a:ln w="9525" algn="ctr">
            <a:noFill/>
            <a:miter lim="800000"/>
            <a:headEnd type="none" w="lg" len="lg"/>
            <a:tailEnd type="none" w="lg" len="lg"/>
          </a:ln>
          <a:effectLst>
            <a:outerShdw dist="25400" dir="5400000" sx="99000" sy="99000" algn="ctr" rotWithShape="0">
              <a:schemeClr val="tx2"/>
            </a:outerShdw>
          </a:effectLst>
        </p:spPr>
        <p:txBody>
          <a:bodyPr vert="horz" wrap="square" lIns="0" tIns="91440" rIns="0" bIns="91440" numCol="1" rtlCol="0" anchor="b" anchorCtr="0" compatLnSpc="1">
            <a:prstTxWarp prst="textNoShape">
              <a:avLst/>
            </a:prstTxWarp>
            <a:noAutofit/>
          </a:bodyPr>
          <a:lstStyle>
            <a:lvl1pPr algn="ctr">
              <a:defRPr lang="en-US" kern="1200" dirty="0" smtClean="0">
                <a:solidFill>
                  <a:srgbClr val="000000"/>
                </a:solidFill>
              </a:defRPr>
            </a:lvl1pPr>
          </a:lstStyle>
          <a:p>
            <a:pPr lvl="0" algn="ctr"/>
            <a:r>
              <a:rPr lang="en-US"/>
              <a:t>Click to edit Box 2</a:t>
            </a:r>
          </a:p>
        </p:txBody>
      </p:sp>
    </p:spTree>
    <p:extLst>
      <p:ext uri="{BB962C8B-B14F-4D97-AF65-F5344CB8AC3E}">
        <p14:creationId xmlns:p14="http://schemas.microsoft.com/office/powerpoint/2010/main" val="131060733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Four boxes">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52226" name="think-cell Slide" r:id="rId4" imgW="360" imgH="360" progId="TCLayout.ActiveDocument.1">
                  <p:embed/>
                </p:oleObj>
              </mc:Choice>
              <mc:Fallback>
                <p:oleObj name="think-cell Slide" r:id="rId4" imgW="360" imgH="360" progId="TCLayout.ActiveDocument.1">
                  <p:embed/>
                  <p:pic>
                    <p:nvPicPr>
                      <p:cNvPr id="3" name="Object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6" name="Text Placeholder 10"/>
          <p:cNvSpPr>
            <a:spLocks noGrp="1"/>
          </p:cNvSpPr>
          <p:nvPr>
            <p:ph type="body" idx="1"/>
          </p:nvPr>
        </p:nvSpPr>
        <p:spPr>
          <a:xfrm>
            <a:off x="579966" y="1568495"/>
            <a:ext cx="4845545" cy="529246"/>
          </a:xfrm>
          <a:prstGeom prst="rect">
            <a:avLst/>
          </a:prstGeom>
          <a:solidFill>
            <a:schemeClr val="accent4"/>
          </a:solidFill>
        </p:spPr>
        <p:txBody>
          <a:bodyPr anchor="ctr"/>
          <a:lstStyle>
            <a:lvl1pPr algn="ctr">
              <a:defRPr>
                <a:solidFill>
                  <a:schemeClr val="bg1"/>
                </a:solidFill>
              </a:defRPr>
            </a:lvl1pPr>
          </a:lstStyle>
          <a:p>
            <a:pPr lvl="0"/>
            <a:r>
              <a:rPr lang="en-US"/>
              <a:t>Click to edit Master text styles</a:t>
            </a:r>
          </a:p>
        </p:txBody>
      </p:sp>
      <p:sp>
        <p:nvSpPr>
          <p:cNvPr id="57" name="Text Placeholder 12"/>
          <p:cNvSpPr>
            <a:spLocks noGrp="1"/>
          </p:cNvSpPr>
          <p:nvPr>
            <p:ph type="body" sz="quarter" idx="14"/>
          </p:nvPr>
        </p:nvSpPr>
        <p:spPr>
          <a:xfrm>
            <a:off x="579967" y="2097741"/>
            <a:ext cx="4845543" cy="1614466"/>
          </a:xfrm>
          <a:solidFill>
            <a:schemeClr val="bg1">
              <a:lumMod val="95000"/>
            </a:schemeClr>
          </a:solidFill>
        </p:spPr>
        <p:txBody>
          <a:bodyPr lIns="72000" tIns="90000" rIns="72000" bIns="72000"/>
          <a:lstStyle>
            <a:lvl1pPr>
              <a:defRPr sz="1400"/>
            </a:lvl1pPr>
          </a:lstStyle>
          <a:p>
            <a:pPr lvl="0"/>
            <a:r>
              <a:rPr lang="en-US"/>
              <a:t>Click to edit Master text styles</a:t>
            </a:r>
          </a:p>
        </p:txBody>
      </p:sp>
      <p:sp>
        <p:nvSpPr>
          <p:cNvPr id="58"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61" name="Text Placeholder 10"/>
          <p:cNvSpPr>
            <a:spLocks noGrp="1"/>
          </p:cNvSpPr>
          <p:nvPr>
            <p:ph type="body" idx="15"/>
          </p:nvPr>
        </p:nvSpPr>
        <p:spPr>
          <a:xfrm>
            <a:off x="6389095" y="1568495"/>
            <a:ext cx="4845545" cy="529246"/>
          </a:xfrm>
          <a:prstGeom prst="rect">
            <a:avLst/>
          </a:prstGeom>
          <a:solidFill>
            <a:schemeClr val="accent4"/>
          </a:solidFill>
        </p:spPr>
        <p:txBody>
          <a:bodyPr anchor="ctr"/>
          <a:lstStyle>
            <a:lvl1pPr algn="ctr">
              <a:defRPr>
                <a:solidFill>
                  <a:schemeClr val="bg1"/>
                </a:solidFill>
              </a:defRPr>
            </a:lvl1pPr>
          </a:lstStyle>
          <a:p>
            <a:pPr lvl="0"/>
            <a:r>
              <a:rPr lang="en-US"/>
              <a:t>Click to edit Master text styles</a:t>
            </a:r>
          </a:p>
        </p:txBody>
      </p:sp>
      <p:sp>
        <p:nvSpPr>
          <p:cNvPr id="62" name="Text Placeholder 12"/>
          <p:cNvSpPr>
            <a:spLocks noGrp="1"/>
          </p:cNvSpPr>
          <p:nvPr>
            <p:ph type="body" sz="quarter" idx="16"/>
          </p:nvPr>
        </p:nvSpPr>
        <p:spPr>
          <a:xfrm>
            <a:off x="6389096" y="2097741"/>
            <a:ext cx="4845543" cy="1614466"/>
          </a:xfrm>
          <a:solidFill>
            <a:schemeClr val="bg1">
              <a:lumMod val="95000"/>
            </a:schemeClr>
          </a:solidFill>
        </p:spPr>
        <p:txBody>
          <a:bodyPr lIns="72000" tIns="90000" rIns="72000" bIns="72000"/>
          <a:lstStyle>
            <a:lvl1pPr>
              <a:defRPr sz="1400"/>
            </a:lvl1pPr>
          </a:lstStyle>
          <a:p>
            <a:pPr lvl="0"/>
            <a:r>
              <a:rPr lang="en-US"/>
              <a:t>Click to edit Master text styles</a:t>
            </a:r>
          </a:p>
        </p:txBody>
      </p:sp>
      <p:sp>
        <p:nvSpPr>
          <p:cNvPr id="63" name="Text Placeholder 10"/>
          <p:cNvSpPr>
            <a:spLocks noGrp="1"/>
          </p:cNvSpPr>
          <p:nvPr>
            <p:ph type="body" idx="17"/>
          </p:nvPr>
        </p:nvSpPr>
        <p:spPr>
          <a:xfrm>
            <a:off x="579966" y="3962071"/>
            <a:ext cx="4845545" cy="529246"/>
          </a:xfrm>
          <a:prstGeom prst="rect">
            <a:avLst/>
          </a:prstGeom>
          <a:solidFill>
            <a:schemeClr val="accent4"/>
          </a:solidFill>
        </p:spPr>
        <p:txBody>
          <a:bodyPr anchor="ctr"/>
          <a:lstStyle>
            <a:lvl1pPr algn="ctr">
              <a:defRPr>
                <a:solidFill>
                  <a:schemeClr val="bg1"/>
                </a:solidFill>
              </a:defRPr>
            </a:lvl1pPr>
          </a:lstStyle>
          <a:p>
            <a:pPr lvl="0"/>
            <a:r>
              <a:rPr lang="en-US"/>
              <a:t>Click to edit Master text styles</a:t>
            </a:r>
          </a:p>
        </p:txBody>
      </p:sp>
      <p:sp>
        <p:nvSpPr>
          <p:cNvPr id="64" name="Text Placeholder 12"/>
          <p:cNvSpPr>
            <a:spLocks noGrp="1"/>
          </p:cNvSpPr>
          <p:nvPr>
            <p:ph type="body" sz="quarter" idx="18"/>
          </p:nvPr>
        </p:nvSpPr>
        <p:spPr>
          <a:xfrm>
            <a:off x="579967" y="4491317"/>
            <a:ext cx="4845543" cy="1614466"/>
          </a:xfrm>
          <a:solidFill>
            <a:schemeClr val="bg1">
              <a:lumMod val="95000"/>
            </a:schemeClr>
          </a:solidFill>
        </p:spPr>
        <p:txBody>
          <a:bodyPr lIns="72000" tIns="90000" rIns="72000" bIns="72000"/>
          <a:lstStyle>
            <a:lvl1pPr>
              <a:defRPr sz="1400"/>
            </a:lvl1pPr>
          </a:lstStyle>
          <a:p>
            <a:pPr lvl="0"/>
            <a:r>
              <a:rPr lang="en-US"/>
              <a:t>Click to edit Master text styles</a:t>
            </a:r>
          </a:p>
        </p:txBody>
      </p:sp>
      <p:sp>
        <p:nvSpPr>
          <p:cNvPr id="65" name="Text Placeholder 10"/>
          <p:cNvSpPr>
            <a:spLocks noGrp="1"/>
          </p:cNvSpPr>
          <p:nvPr>
            <p:ph type="body" idx="19"/>
          </p:nvPr>
        </p:nvSpPr>
        <p:spPr>
          <a:xfrm>
            <a:off x="6389095" y="3962071"/>
            <a:ext cx="4845545" cy="529246"/>
          </a:xfrm>
          <a:prstGeom prst="rect">
            <a:avLst/>
          </a:prstGeom>
          <a:solidFill>
            <a:schemeClr val="accent4"/>
          </a:solidFill>
        </p:spPr>
        <p:txBody>
          <a:bodyPr anchor="ctr"/>
          <a:lstStyle>
            <a:lvl1pPr algn="ctr">
              <a:defRPr>
                <a:solidFill>
                  <a:schemeClr val="bg1"/>
                </a:solidFill>
              </a:defRPr>
            </a:lvl1pPr>
          </a:lstStyle>
          <a:p>
            <a:pPr lvl="0"/>
            <a:r>
              <a:rPr lang="en-US"/>
              <a:t>Click to edit Master text styles</a:t>
            </a:r>
          </a:p>
        </p:txBody>
      </p:sp>
      <p:sp>
        <p:nvSpPr>
          <p:cNvPr id="66" name="Text Placeholder 12"/>
          <p:cNvSpPr>
            <a:spLocks noGrp="1"/>
          </p:cNvSpPr>
          <p:nvPr>
            <p:ph type="body" sz="quarter" idx="20"/>
          </p:nvPr>
        </p:nvSpPr>
        <p:spPr>
          <a:xfrm>
            <a:off x="6389096" y="4491317"/>
            <a:ext cx="4845543" cy="1614466"/>
          </a:xfrm>
          <a:solidFill>
            <a:schemeClr val="bg1">
              <a:lumMod val="95000"/>
            </a:schemeClr>
          </a:solidFill>
        </p:spPr>
        <p:txBody>
          <a:bodyPr lIns="72000" tIns="90000" rIns="72000" bIns="72000"/>
          <a:lstStyle>
            <a:lvl1pPr>
              <a:defRPr sz="1400"/>
            </a:lvl1pPr>
          </a:lstStyle>
          <a:p>
            <a:pPr lvl="0"/>
            <a:r>
              <a:rPr lang="en-US"/>
              <a:t>Click to edit Master text styles</a:t>
            </a:r>
          </a:p>
        </p:txBody>
      </p:sp>
    </p:spTree>
    <p:extLst>
      <p:ext uri="{BB962C8B-B14F-4D97-AF65-F5344CB8AC3E}">
        <p14:creationId xmlns:p14="http://schemas.microsoft.com/office/powerpoint/2010/main" val="12029504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Section divider">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53250"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Placeholder 4"/>
          <p:cNvSpPr>
            <a:spLocks noGrp="1"/>
          </p:cNvSpPr>
          <p:nvPr>
            <p:ph type="body" sz="quarter" idx="10" hasCustomPrompt="1"/>
          </p:nvPr>
        </p:nvSpPr>
        <p:spPr>
          <a:xfrm>
            <a:off x="580293" y="2437796"/>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2</a:t>
            </a:r>
            <a:endParaRPr lang="en-GB"/>
          </a:p>
        </p:txBody>
      </p:sp>
      <p:sp>
        <p:nvSpPr>
          <p:cNvPr id="13" name="Text Placeholder 4"/>
          <p:cNvSpPr>
            <a:spLocks noGrp="1"/>
          </p:cNvSpPr>
          <p:nvPr>
            <p:ph type="body" sz="quarter" idx="11" hasCustomPrompt="1"/>
          </p:nvPr>
        </p:nvSpPr>
        <p:spPr>
          <a:xfrm>
            <a:off x="580293" y="3166599"/>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3</a:t>
            </a:r>
            <a:endParaRPr lang="en-GB"/>
          </a:p>
        </p:txBody>
      </p:sp>
      <p:sp>
        <p:nvSpPr>
          <p:cNvPr id="14" name="Text Placeholder 4"/>
          <p:cNvSpPr>
            <a:spLocks noGrp="1"/>
          </p:cNvSpPr>
          <p:nvPr>
            <p:ph type="body" sz="quarter" idx="12" hasCustomPrompt="1"/>
          </p:nvPr>
        </p:nvSpPr>
        <p:spPr>
          <a:xfrm>
            <a:off x="580293" y="3895401"/>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tx2"/>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This section</a:t>
            </a:r>
            <a:endParaRPr lang="en-GB"/>
          </a:p>
        </p:txBody>
      </p:sp>
      <p:sp>
        <p:nvSpPr>
          <p:cNvPr id="15" name="Text Placeholder 4"/>
          <p:cNvSpPr>
            <a:spLocks noGrp="1"/>
          </p:cNvSpPr>
          <p:nvPr>
            <p:ph type="body" sz="quarter" idx="13" hasCustomPrompt="1"/>
          </p:nvPr>
        </p:nvSpPr>
        <p:spPr>
          <a:xfrm>
            <a:off x="580293" y="462420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5</a:t>
            </a:r>
            <a:endParaRPr lang="en-GB"/>
          </a:p>
        </p:txBody>
      </p:sp>
      <p:sp>
        <p:nvSpPr>
          <p:cNvPr id="16" name="Text Placeholder 4"/>
          <p:cNvSpPr>
            <a:spLocks noGrp="1"/>
          </p:cNvSpPr>
          <p:nvPr>
            <p:ph type="body" sz="quarter" idx="14" hasCustomPrompt="1"/>
          </p:nvPr>
        </p:nvSpPr>
        <p:spPr>
          <a:xfrm>
            <a:off x="580293" y="1708993"/>
            <a:ext cx="10300677" cy="644525"/>
          </a:xfrm>
          <a:noFill/>
          <a:ln w="9525" algn="ctr">
            <a:noFill/>
            <a:miter lim="800000"/>
            <a:headEnd/>
            <a:tailEnd/>
          </a:ln>
          <a:effectLst/>
        </p:spPr>
        <p:txBody>
          <a:bodyPr vert="horz" wrap="square" lIns="0" tIns="44439" rIns="0" bIns="44439" numCol="1" anchor="ctr" anchorCtr="0" compatLnSpc="1">
            <a:prstTxWarp prst="textNoShape">
              <a:avLst/>
            </a:prstTxWarp>
          </a:bodyPr>
          <a:lstStyle>
            <a:lvl1pPr>
              <a:defRPr lang="en-US" sz="2000" baseline="0" smtClean="0">
                <a:solidFill>
                  <a:schemeClr val="bg1">
                    <a:lumMod val="75000"/>
                  </a:schemeClr>
                </a:solidFill>
                <a:latin typeface="+mj-lt"/>
                <a:ea typeface="+mj-ea"/>
                <a:cs typeface="+mj-cs"/>
              </a:defRPr>
            </a:lvl1pPr>
            <a:lvl2pPr>
              <a:defRPr lang="en-US" sz="2400" b="1" smtClean="0">
                <a:solidFill>
                  <a:schemeClr val="tx2"/>
                </a:solidFill>
                <a:latin typeface="Trebuchet MS" pitchFamily="34" charset="0"/>
                <a:cs typeface="Arial" charset="0"/>
              </a:defRPr>
            </a:lvl2pPr>
            <a:lvl3pPr>
              <a:defRPr lang="en-US" sz="2400" b="1" smtClean="0">
                <a:solidFill>
                  <a:schemeClr val="tx2"/>
                </a:solidFill>
                <a:latin typeface="Trebuchet MS" pitchFamily="34" charset="0"/>
                <a:cs typeface="Arial" charset="0"/>
              </a:defRPr>
            </a:lvl3pPr>
            <a:lvl4pPr>
              <a:defRPr lang="en-US" sz="2400" b="1" smtClean="0">
                <a:solidFill>
                  <a:schemeClr val="tx2"/>
                </a:solidFill>
                <a:latin typeface="Trebuchet MS" pitchFamily="34" charset="0"/>
                <a:cs typeface="Arial" charset="0"/>
              </a:defRPr>
            </a:lvl4pPr>
            <a:lvl5pPr>
              <a:defRPr lang="en-GB" sz="2400" b="1">
                <a:solidFill>
                  <a:schemeClr val="tx2"/>
                </a:solidFill>
                <a:latin typeface="Trebuchet MS" pitchFamily="34" charset="0"/>
                <a:cs typeface="Arial" charset="0"/>
              </a:defRPr>
            </a:lvl5pPr>
          </a:lstStyle>
          <a:p>
            <a:pPr lvl="0">
              <a:spcBef>
                <a:spcPct val="0"/>
              </a:spcBef>
            </a:pPr>
            <a:r>
              <a:rPr lang="en-US"/>
              <a:t>Section 1</a:t>
            </a:r>
            <a:endParaRPr lang="en-GB"/>
          </a:p>
        </p:txBody>
      </p:sp>
    </p:spTree>
    <p:extLst>
      <p:ext uri="{BB962C8B-B14F-4D97-AF65-F5344CB8AC3E}">
        <p14:creationId xmlns:p14="http://schemas.microsoft.com/office/powerpoint/2010/main" val="413413082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54274"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281201" y="208781"/>
            <a:ext cx="9969231" cy="831850"/>
          </a:xfrm>
        </p:spPr>
        <p:txBody>
          <a:bodyPr anchor="t"/>
          <a:lstStyle>
            <a:lvl1pPr>
              <a:defRPr/>
            </a:lvl1pPr>
          </a:lstStyle>
          <a:p>
            <a:r>
              <a:rPr lang="en-US"/>
              <a:t>Slide title</a:t>
            </a:r>
            <a:endParaRPr lang="en-GB"/>
          </a:p>
        </p:txBody>
      </p:sp>
    </p:spTree>
    <p:extLst>
      <p:ext uri="{BB962C8B-B14F-4D97-AF65-F5344CB8AC3E}">
        <p14:creationId xmlns:p14="http://schemas.microsoft.com/office/powerpoint/2010/main" val="200675282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55298" name="think-cell Slide" r:id="rId4" imgW="360" imgH="360" progId="TCLayout.ActiveDocument.1">
                  <p:embed/>
                </p:oleObj>
              </mc:Choice>
              <mc:Fallback>
                <p:oleObj name="think-cell Slide" r:id="rId4" imgW="360" imgH="360" progId="TCLayout.ActiveDocument.1">
                  <p:embed/>
                  <p:pic>
                    <p:nvPicPr>
                      <p:cNvPr id="2" name="Object 1"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728512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Value chai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15" name="Text Placeholder 2"/>
          <p:cNvSpPr>
            <a:spLocks noGrp="1"/>
          </p:cNvSpPr>
          <p:nvPr>
            <p:ph type="body" idx="1"/>
          </p:nvPr>
        </p:nvSpPr>
        <p:spPr>
          <a:xfrm>
            <a:off x="579967" y="1568495"/>
            <a:ext cx="3503254" cy="529246"/>
          </a:xfrm>
          <a:prstGeom prst="homePlate">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4"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4" name="Text Placeholder 2"/>
          <p:cNvSpPr>
            <a:spLocks noGrp="1"/>
          </p:cNvSpPr>
          <p:nvPr>
            <p:ph type="body" idx="21"/>
          </p:nvPr>
        </p:nvSpPr>
        <p:spPr>
          <a:xfrm>
            <a:off x="7758083"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9"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179957385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FCB08CE-B749-4A34-8E38-256DAB23FDA3}"/>
              </a:ext>
            </a:extLst>
          </p:cNvPr>
          <p:cNvSpPr txBox="1"/>
          <p:nvPr/>
        </p:nvSpPr>
        <p:spPr>
          <a:xfrm>
            <a:off x="291313" y="6372536"/>
            <a:ext cx="647362" cy="242374"/>
          </a:xfrm>
          <a:prstGeom prst="rect">
            <a:avLst/>
          </a:prstGeom>
          <a:noFill/>
        </p:spPr>
        <p:txBody>
          <a:bodyPr wrap="square" rtlCol="0">
            <a:spAutoFit/>
          </a:bodyPr>
          <a:lstStyle/>
          <a:p>
            <a:pPr algn="l"/>
            <a:fld id="{34F92BC6-D7C3-584B-87F2-0B845776A5AD}" type="slidenum">
              <a:rPr lang="en-US" sz="975"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975">
                <a:solidFill>
                  <a:schemeClr val="accent3">
                    <a:lumMod val="60000"/>
                    <a:lumOff val="40000"/>
                  </a:schemeClr>
                </a:solidFill>
                <a:latin typeface="Arial" panose="020B0604020202020204" pitchFamily="34" charset="0"/>
                <a:cs typeface="Arial" panose="020B0604020202020204" pitchFamily="34" charset="0"/>
              </a:rPr>
              <a:t> </a:t>
            </a:r>
            <a:r>
              <a:rPr lang="en-US" sz="975">
                <a:solidFill>
                  <a:schemeClr val="accent3"/>
                </a:solidFill>
                <a:latin typeface="Arial" panose="020B0604020202020204" pitchFamily="34" charset="0"/>
                <a:cs typeface="Arial" panose="020B0604020202020204" pitchFamily="34" charset="0"/>
              </a:rPr>
              <a:t>  </a:t>
            </a:r>
            <a:r>
              <a:rPr lang="en-US" sz="975">
                <a:solidFill>
                  <a:srgbClr val="005EB8"/>
                </a:solidFill>
                <a:latin typeface="Arial" panose="020B0604020202020204" pitchFamily="34" charset="0"/>
                <a:cs typeface="Arial" panose="020B0604020202020204" pitchFamily="34" charset="0"/>
              </a:rPr>
              <a:t>|</a:t>
            </a:r>
            <a:endParaRPr lang="en-US" sz="975">
              <a:solidFill>
                <a:schemeClr val="accent3"/>
              </a:solidFill>
              <a:latin typeface="Arial" panose="020B0604020202020204" pitchFamily="34" charset="0"/>
              <a:cs typeface="Arial" panose="020B0604020202020204" pitchFamily="34" charset="0"/>
            </a:endParaRPr>
          </a:p>
        </p:txBody>
      </p:sp>
      <p:sp>
        <p:nvSpPr>
          <p:cNvPr id="12" name="Title 10">
            <a:extLst>
              <a:ext uri="{FF2B5EF4-FFF2-40B4-BE49-F238E27FC236}">
                <a16:creationId xmlns:a16="http://schemas.microsoft.com/office/drawing/2014/main" id="{22B34758-9E88-47CF-97D6-6500D97D9E41}"/>
              </a:ext>
            </a:extLst>
          </p:cNvPr>
          <p:cNvSpPr>
            <a:spLocks noGrp="1"/>
          </p:cNvSpPr>
          <p:nvPr>
            <p:ph type="title"/>
          </p:nvPr>
        </p:nvSpPr>
        <p:spPr>
          <a:xfrm>
            <a:off x="781877" y="1037981"/>
            <a:ext cx="10641498" cy="611649"/>
          </a:xfrm>
          <a:prstGeom prst="rect">
            <a:avLst/>
          </a:prstGeom>
        </p:spPr>
        <p:txBody>
          <a:bodyPr/>
          <a:lstStyle>
            <a:lvl1pPr>
              <a:defRPr sz="2925"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275">
              <a:solidFill>
                <a:srgbClr val="005EB8"/>
              </a:solidFill>
              <a:latin typeface="Arial" charset="0"/>
              <a:ea typeface="Arial" charset="0"/>
              <a:cs typeface="Arial" charset="0"/>
            </a:endParaRPr>
          </a:p>
        </p:txBody>
      </p:sp>
      <p:sp>
        <p:nvSpPr>
          <p:cNvPr id="13" name="Content Placeholder 9">
            <a:extLst>
              <a:ext uri="{FF2B5EF4-FFF2-40B4-BE49-F238E27FC236}">
                <a16:creationId xmlns:a16="http://schemas.microsoft.com/office/drawing/2014/main" id="{34C2919C-3AD4-436F-A0CC-4F48C43AA521}"/>
              </a:ext>
            </a:extLst>
          </p:cNvPr>
          <p:cNvSpPr>
            <a:spLocks noGrp="1"/>
          </p:cNvSpPr>
          <p:nvPr>
            <p:ph sz="quarter" idx="10"/>
          </p:nvPr>
        </p:nvSpPr>
        <p:spPr>
          <a:xfrm>
            <a:off x="781879" y="1833143"/>
            <a:ext cx="10641498" cy="2244128"/>
          </a:xfrm>
          <a:prstGeom prst="rect">
            <a:avLst/>
          </a:prstGeom>
        </p:spPr>
        <p:txBody>
          <a:bodyPr/>
          <a:lstStyle>
            <a:lvl1pPr>
              <a:defRPr sz="1138">
                <a:latin typeface="Arial" panose="020B0604020202020204" pitchFamily="34" charset="0"/>
                <a:cs typeface="Arial" panose="020B0604020202020204" pitchFamily="34" charset="0"/>
              </a:defRPr>
            </a:lvl1pPr>
            <a:lvl2pPr>
              <a:defRPr sz="1138">
                <a:latin typeface="Arial" panose="020B0604020202020204" pitchFamily="34" charset="0"/>
                <a:cs typeface="Arial" panose="020B0604020202020204" pitchFamily="34" charset="0"/>
              </a:defRPr>
            </a:lvl2pPr>
            <a:lvl3pPr>
              <a:defRPr sz="1138">
                <a:latin typeface="Arial" panose="020B0604020202020204" pitchFamily="34" charset="0"/>
                <a:cs typeface="Arial" panose="020B0604020202020204" pitchFamily="34" charset="0"/>
              </a:defRPr>
            </a:lvl3pPr>
            <a:lvl4pPr>
              <a:defRPr sz="1138">
                <a:latin typeface="Arial" panose="020B0604020202020204" pitchFamily="34" charset="0"/>
                <a:cs typeface="Arial" panose="020B0604020202020204" pitchFamily="34" charset="0"/>
              </a:defRPr>
            </a:lvl4pPr>
            <a:lvl5pPr>
              <a:defRPr sz="1138">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Footer Placeholder 2">
            <a:extLst>
              <a:ext uri="{FF2B5EF4-FFF2-40B4-BE49-F238E27FC236}">
                <a16:creationId xmlns:a16="http://schemas.microsoft.com/office/drawing/2014/main" id="{5AB091A9-979F-438D-A004-40CFB3EAC3A7}"/>
              </a:ext>
            </a:extLst>
          </p:cNvPr>
          <p:cNvSpPr>
            <a:spLocks noGrp="1"/>
          </p:cNvSpPr>
          <p:nvPr>
            <p:ph type="ftr" sz="quarter" idx="3"/>
          </p:nvPr>
        </p:nvSpPr>
        <p:spPr>
          <a:xfrm>
            <a:off x="690676" y="6333441"/>
            <a:ext cx="5723164" cy="365125"/>
          </a:xfrm>
          <a:prstGeom prst="rect">
            <a:avLst/>
          </a:prstGeom>
        </p:spPr>
        <p:txBody>
          <a:bodyPr vert="horz" lIns="91440" tIns="45720" rIns="91440" bIns="45720" rtlCol="0" anchor="ctr"/>
          <a:lstStyle>
            <a:lvl1pPr algn="l">
              <a:defRPr sz="975" b="0">
                <a:solidFill>
                  <a:schemeClr val="accent3">
                    <a:lumMod val="60000"/>
                    <a:lumOff val="40000"/>
                  </a:schemeClr>
                </a:solidFill>
                <a:latin typeface="Arial" charset="0"/>
                <a:ea typeface="Arial" charset="0"/>
                <a:cs typeface="Arial" charset="0"/>
              </a:defRPr>
            </a:lvl1pPr>
          </a:lstStyle>
          <a:p>
            <a:endParaRPr lang="en-GB"/>
          </a:p>
        </p:txBody>
      </p:sp>
    </p:spTree>
    <p:extLst>
      <p:ext uri="{BB962C8B-B14F-4D97-AF65-F5344CB8AC3E}">
        <p14:creationId xmlns:p14="http://schemas.microsoft.com/office/powerpoint/2010/main" val="428290108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6_Title and Content">
    <p:spTree>
      <p:nvGrpSpPr>
        <p:cNvPr id="1" name=""/>
        <p:cNvGrpSpPr/>
        <p:nvPr/>
      </p:nvGrpSpPr>
      <p:grpSpPr>
        <a:xfrm>
          <a:off x="0" y="0"/>
          <a:ext cx="0" cy="0"/>
          <a:chOff x="0" y="0"/>
          <a:chExt cx="0" cy="0"/>
        </a:xfrm>
      </p:grpSpPr>
      <p:sp>
        <p:nvSpPr>
          <p:cNvPr id="10" name="Content Placeholder 9"/>
          <p:cNvSpPr>
            <a:spLocks noGrp="1"/>
          </p:cNvSpPr>
          <p:nvPr>
            <p:ph sz="quarter" idx="10"/>
          </p:nvPr>
        </p:nvSpPr>
        <p:spPr>
          <a:xfrm>
            <a:off x="620240" y="1649628"/>
            <a:ext cx="10316898" cy="2244128"/>
          </a:xfrm>
          <a:prstGeom prst="rect">
            <a:avLst/>
          </a:prstGeom>
        </p:spPr>
        <p:txBody>
          <a:bodyPr/>
          <a:lstStyle>
            <a:lvl1pPr>
              <a:defRPr sz="1400">
                <a:latin typeface="Arial" panose="020B0604020202020204" pitchFamily="34" charset="0"/>
                <a:cs typeface="Arial" panose="020B0604020202020204" pitchFamily="34" charset="0"/>
              </a:defRPr>
            </a:lvl1pPr>
            <a:lvl2pPr>
              <a:defRPr sz="14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itle 10"/>
          <p:cNvSpPr>
            <a:spLocks noGrp="1"/>
          </p:cNvSpPr>
          <p:nvPr>
            <p:ph type="title"/>
          </p:nvPr>
        </p:nvSpPr>
        <p:spPr>
          <a:xfrm>
            <a:off x="614921" y="278156"/>
            <a:ext cx="8756074" cy="611649"/>
          </a:xfrm>
          <a:prstGeom prst="rect">
            <a:avLst/>
          </a:prstGeom>
        </p:spPr>
        <p:txBody>
          <a:bodyPr/>
          <a:lstStyle>
            <a:lvl1pPr>
              <a:defRPr sz="3600"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800">
              <a:solidFill>
                <a:srgbClr val="005EB8"/>
              </a:solidFill>
              <a:latin typeface="Arial" charset="0"/>
              <a:ea typeface="Arial" charset="0"/>
              <a:cs typeface="Arial" charset="0"/>
            </a:endParaRPr>
          </a:p>
        </p:txBody>
      </p:sp>
      <p:sp>
        <p:nvSpPr>
          <p:cNvPr id="8" name="TextBox 7"/>
          <p:cNvSpPr txBox="1"/>
          <p:nvPr/>
        </p:nvSpPr>
        <p:spPr>
          <a:xfrm>
            <a:off x="388419" y="6372538"/>
            <a:ext cx="863150" cy="276999"/>
          </a:xfrm>
          <a:prstGeom prst="rect">
            <a:avLst/>
          </a:prstGeom>
          <a:noFill/>
        </p:spPr>
        <p:txBody>
          <a:bodyPr wrap="square" rtlCol="0">
            <a:spAutoFit/>
          </a:bodyPr>
          <a:lstStyle/>
          <a:p>
            <a:pPr algn="l"/>
            <a:fld id="{34F92BC6-D7C3-584B-87F2-0B845776A5AD}" type="slidenum">
              <a:rPr lang="en-US" sz="12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1200">
                <a:solidFill>
                  <a:schemeClr val="accent3">
                    <a:lumMod val="60000"/>
                    <a:lumOff val="40000"/>
                  </a:schemeClr>
                </a:solidFill>
                <a:latin typeface="Arial" panose="020B0604020202020204" pitchFamily="34" charset="0"/>
                <a:cs typeface="Arial" panose="020B0604020202020204" pitchFamily="34" charset="0"/>
              </a:rPr>
              <a:t> </a:t>
            </a:r>
            <a:r>
              <a:rPr lang="en-US" sz="1200">
                <a:solidFill>
                  <a:schemeClr val="accent3"/>
                </a:solidFill>
                <a:latin typeface="Arial" panose="020B0604020202020204" pitchFamily="34" charset="0"/>
                <a:cs typeface="Arial" panose="020B0604020202020204" pitchFamily="34" charset="0"/>
              </a:rPr>
              <a:t>  </a:t>
            </a:r>
            <a:r>
              <a:rPr lang="en-US" sz="1200">
                <a:solidFill>
                  <a:srgbClr val="005EB8"/>
                </a:solidFill>
                <a:latin typeface="Arial" panose="020B0604020202020204" pitchFamily="34" charset="0"/>
                <a:cs typeface="Arial" panose="020B0604020202020204" pitchFamily="34" charset="0"/>
              </a:rPr>
              <a:t>|</a:t>
            </a:r>
            <a:endParaRPr lang="en-US" sz="1200">
              <a:solidFill>
                <a:schemeClr val="accent3"/>
              </a:solidFill>
              <a:latin typeface="Arial" panose="020B0604020202020204" pitchFamily="34" charset="0"/>
              <a:cs typeface="Arial" panose="020B0604020202020204" pitchFamily="34" charset="0"/>
            </a:endParaRPr>
          </a:p>
        </p:txBody>
      </p:sp>
      <p:sp>
        <p:nvSpPr>
          <p:cNvPr id="9" name="Footer Placeholder 2"/>
          <p:cNvSpPr>
            <a:spLocks noGrp="1"/>
          </p:cNvSpPr>
          <p:nvPr>
            <p:ph type="ftr" sz="quarter" idx="3"/>
          </p:nvPr>
        </p:nvSpPr>
        <p:spPr>
          <a:xfrm>
            <a:off x="920901" y="6333441"/>
            <a:ext cx="7630885" cy="365125"/>
          </a:xfrm>
          <a:prstGeom prst="rect">
            <a:avLst/>
          </a:prstGeom>
        </p:spPr>
        <p:txBody>
          <a:bodyPr vert="horz" lIns="91440" tIns="45720" rIns="91440" bIns="45720" rtlCol="0" anchor="ctr"/>
          <a:lstStyle>
            <a:lvl1pPr algn="l">
              <a:defRPr sz="1200" b="0">
                <a:solidFill>
                  <a:schemeClr val="accent3">
                    <a:lumMod val="60000"/>
                    <a:lumOff val="40000"/>
                  </a:schemeClr>
                </a:solidFill>
                <a:latin typeface="Arial" charset="0"/>
                <a:ea typeface="Arial" charset="0"/>
                <a:cs typeface="Arial" charset="0"/>
              </a:defRPr>
            </a:lvl1pPr>
          </a:lstStyle>
          <a:p>
            <a:endParaRPr lang="en-GB"/>
          </a:p>
        </p:txBody>
      </p:sp>
    </p:spTree>
    <p:extLst>
      <p:ext uri="{BB962C8B-B14F-4D97-AF65-F5344CB8AC3E}">
        <p14:creationId xmlns:p14="http://schemas.microsoft.com/office/powerpoint/2010/main" val="104746783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2552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cSld name="2_Title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6322" name="think-cell Slide" r:id="rId5" imgW="415" imgH="416" progId="TCLayout.ActiveDocument.1">
                  <p:embed/>
                </p:oleObj>
              </mc:Choice>
              <mc:Fallback>
                <p:oleObj name="think-cell Slide" r:id="rId5" imgW="415" imgH="416" progId="TCLayout.ActiveDocument.1">
                  <p:embed/>
                  <p:pic>
                    <p:nvPicPr>
                      <p:cNvPr id="3" name="Object 2"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endParaRPr lang="en-US" sz="3600" b="0"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itle 9"/>
          <p:cNvSpPr>
            <a:spLocks noGrp="1"/>
          </p:cNvSpPr>
          <p:nvPr>
            <p:ph type="title" hasCustomPrompt="1"/>
          </p:nvPr>
        </p:nvSpPr>
        <p:spPr>
          <a:xfrm>
            <a:off x="599385" y="4834770"/>
            <a:ext cx="10515600" cy="689541"/>
          </a:xfrm>
          <a:prstGeom prst="rect">
            <a:avLst/>
          </a:prstGeom>
        </p:spPr>
        <p:txBody>
          <a:bodyPr/>
          <a:lstStyle>
            <a:lvl1pPr>
              <a:defRPr sz="3600" baseline="0">
                <a:solidFill>
                  <a:srgbClr val="005EB8"/>
                </a:solidFill>
                <a:latin typeface="Arial" panose="020B0604020202020204" pitchFamily="34" charset="0"/>
                <a:cs typeface="Arial" panose="020B0604020202020204" pitchFamily="34" charset="0"/>
              </a:defRPr>
            </a:lvl1pPr>
          </a:lstStyle>
          <a:p>
            <a:r>
              <a:rPr lang="en-US"/>
              <a:t>Presentation title</a:t>
            </a:r>
          </a:p>
        </p:txBody>
      </p:sp>
      <p:sp>
        <p:nvSpPr>
          <p:cNvPr id="10" name="TextBox 9"/>
          <p:cNvSpPr txBox="1"/>
          <p:nvPr/>
        </p:nvSpPr>
        <p:spPr>
          <a:xfrm>
            <a:off x="388419" y="6372537"/>
            <a:ext cx="863149" cy="276999"/>
          </a:xfrm>
          <a:prstGeom prst="rect">
            <a:avLst/>
          </a:prstGeom>
          <a:noFill/>
        </p:spPr>
        <p:txBody>
          <a:bodyPr wrap="square" rtlCol="0">
            <a:spAutoFit/>
          </a:bodyPr>
          <a:lstStyle/>
          <a:p>
            <a:pPr algn="l"/>
            <a:fld id="{34F92BC6-D7C3-584B-87F2-0B845776A5AD}" type="slidenum">
              <a:rPr lang="en-US" sz="12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1200">
                <a:solidFill>
                  <a:schemeClr val="accent3">
                    <a:lumMod val="60000"/>
                    <a:lumOff val="40000"/>
                  </a:schemeClr>
                </a:solidFill>
                <a:latin typeface="Arial" panose="020B0604020202020204" pitchFamily="34" charset="0"/>
                <a:cs typeface="Arial" panose="020B0604020202020204" pitchFamily="34" charset="0"/>
              </a:rPr>
              <a:t> </a:t>
            </a:r>
            <a:r>
              <a:rPr lang="en-US" sz="1200">
                <a:solidFill>
                  <a:schemeClr val="accent3"/>
                </a:solidFill>
                <a:latin typeface="Arial" panose="020B0604020202020204" pitchFamily="34" charset="0"/>
                <a:cs typeface="Arial" panose="020B0604020202020204" pitchFamily="34" charset="0"/>
              </a:rPr>
              <a:t>  </a:t>
            </a:r>
            <a:r>
              <a:rPr lang="en-US" sz="1200">
                <a:solidFill>
                  <a:srgbClr val="005EB8"/>
                </a:solidFill>
                <a:latin typeface="Arial" panose="020B0604020202020204" pitchFamily="34" charset="0"/>
                <a:cs typeface="Arial" panose="020B0604020202020204" pitchFamily="34" charset="0"/>
              </a:rPr>
              <a:t>|</a:t>
            </a:r>
            <a:endParaRPr lang="en-US" sz="1200">
              <a:solidFill>
                <a:schemeClr val="accent3"/>
              </a:solidFill>
              <a:latin typeface="Arial" panose="020B0604020202020204" pitchFamily="34" charset="0"/>
              <a:cs typeface="Arial" panose="020B0604020202020204" pitchFamily="34" charset="0"/>
            </a:endParaRPr>
          </a:p>
        </p:txBody>
      </p:sp>
      <p:pic>
        <p:nvPicPr>
          <p:cNvPr id="12" name="Content Placeholder 16">
            <a:extLst>
              <a:ext uri="{FF2B5EF4-FFF2-40B4-BE49-F238E27FC236}">
                <a16:creationId xmlns:a16="http://schemas.microsoft.com/office/drawing/2014/main" id="{5FDDE1C8-218E-4901-92BB-E0ADB27DCE4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76" y="5793691"/>
            <a:ext cx="12192000" cy="309465"/>
          </a:xfrm>
          <a:prstGeom prst="rect">
            <a:avLst/>
          </a:prstGeom>
        </p:spPr>
      </p:pic>
      <p:sp>
        <p:nvSpPr>
          <p:cNvPr id="4" name="Rectangle 3"/>
          <p:cNvSpPr/>
          <p:nvPr/>
        </p:nvSpPr>
        <p:spPr>
          <a:xfrm>
            <a:off x="-291265" y="5611845"/>
            <a:ext cx="13220366" cy="67315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descr="A picture containing clipart&#10;&#10;Description generated with very high confidence">
            <a:extLst>
              <a:ext uri="{FF2B5EF4-FFF2-40B4-BE49-F238E27FC236}">
                <a16:creationId xmlns:a16="http://schemas.microsoft.com/office/drawing/2014/main" id="{18E0D45E-0B97-4E29-8499-AB2B710EB4A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35749" y="365910"/>
            <a:ext cx="1308943" cy="528611"/>
          </a:xfrm>
          <a:prstGeom prst="rect">
            <a:avLst/>
          </a:prstGeom>
        </p:spPr>
      </p:pic>
      <p:sp>
        <p:nvSpPr>
          <p:cNvPr id="11" name="TextBox 10"/>
          <p:cNvSpPr txBox="1"/>
          <p:nvPr/>
        </p:nvSpPr>
        <p:spPr>
          <a:xfrm>
            <a:off x="4760538" y="96253"/>
            <a:ext cx="2670924" cy="246221"/>
          </a:xfrm>
          <a:prstGeom prst="rect">
            <a:avLst/>
          </a:prstGeom>
          <a:noFill/>
        </p:spPr>
        <p:txBody>
          <a:bodyPr wrap="none" rtlCol="0">
            <a:spAutoFit/>
          </a:bodyPr>
          <a:lstStyle/>
          <a:p>
            <a:r>
              <a:rPr lang="en-GB" sz="1000" b="1">
                <a:solidFill>
                  <a:srgbClr val="FF0000"/>
                </a:solidFill>
                <a:latin typeface="Arial" panose="020B0604020202020204" pitchFamily="34" charset="0"/>
                <a:cs typeface="Arial" panose="020B0604020202020204" pitchFamily="34" charset="0"/>
              </a:rPr>
              <a:t>[CONFIDENTIAL</a:t>
            </a:r>
            <a:r>
              <a:rPr lang="en-GB" sz="1000" b="1" baseline="0">
                <a:solidFill>
                  <a:srgbClr val="FF0000"/>
                </a:solidFill>
                <a:latin typeface="Arial" panose="020B0604020202020204" pitchFamily="34" charset="0"/>
                <a:cs typeface="Arial" panose="020B0604020202020204" pitchFamily="34" charset="0"/>
              </a:rPr>
              <a:t> – DO NOT DISTRIBUTE]</a:t>
            </a:r>
            <a:endParaRPr lang="en-GB" sz="10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0708401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10" name="Content Placeholder 9"/>
          <p:cNvSpPr>
            <a:spLocks noGrp="1"/>
          </p:cNvSpPr>
          <p:nvPr>
            <p:ph sz="quarter" idx="10"/>
          </p:nvPr>
        </p:nvSpPr>
        <p:spPr>
          <a:xfrm>
            <a:off x="614920" y="1343804"/>
            <a:ext cx="10316899" cy="2244128"/>
          </a:xfrm>
          <a:prstGeom prst="rect">
            <a:avLst/>
          </a:prstGeom>
        </p:spPr>
        <p:txBody>
          <a:bodyPr/>
          <a:lstStyle>
            <a:lvl1pPr>
              <a:defRPr sz="1400">
                <a:latin typeface="Arial" panose="020B0604020202020204" pitchFamily="34" charset="0"/>
                <a:cs typeface="Arial" panose="020B0604020202020204" pitchFamily="34" charset="0"/>
              </a:defRPr>
            </a:lvl1pPr>
            <a:lvl2pPr>
              <a:defRPr sz="14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itle 10"/>
          <p:cNvSpPr>
            <a:spLocks noGrp="1"/>
          </p:cNvSpPr>
          <p:nvPr>
            <p:ph type="title"/>
          </p:nvPr>
        </p:nvSpPr>
        <p:spPr>
          <a:xfrm>
            <a:off x="609601" y="548641"/>
            <a:ext cx="8756073" cy="611649"/>
          </a:xfrm>
          <a:prstGeom prst="rect">
            <a:avLst/>
          </a:prstGeom>
        </p:spPr>
        <p:txBody>
          <a:bodyPr/>
          <a:lstStyle>
            <a:lvl1pPr>
              <a:defRPr sz="3200"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800">
              <a:solidFill>
                <a:srgbClr val="005EB8"/>
              </a:solidFill>
              <a:latin typeface="Arial" charset="0"/>
              <a:ea typeface="Arial" charset="0"/>
              <a:cs typeface="Arial" charset="0"/>
            </a:endParaRPr>
          </a:p>
        </p:txBody>
      </p:sp>
      <p:sp>
        <p:nvSpPr>
          <p:cNvPr id="8" name="TextBox 7"/>
          <p:cNvSpPr txBox="1"/>
          <p:nvPr/>
        </p:nvSpPr>
        <p:spPr>
          <a:xfrm>
            <a:off x="388419" y="6372537"/>
            <a:ext cx="863149" cy="276999"/>
          </a:xfrm>
          <a:prstGeom prst="rect">
            <a:avLst/>
          </a:prstGeom>
          <a:noFill/>
        </p:spPr>
        <p:txBody>
          <a:bodyPr wrap="square" rtlCol="0">
            <a:spAutoFit/>
          </a:bodyPr>
          <a:lstStyle/>
          <a:p>
            <a:pPr algn="l"/>
            <a:fld id="{34F92BC6-D7C3-584B-87F2-0B845776A5AD}" type="slidenum">
              <a:rPr lang="en-US" sz="12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1200">
                <a:solidFill>
                  <a:schemeClr val="accent3">
                    <a:lumMod val="60000"/>
                    <a:lumOff val="40000"/>
                  </a:schemeClr>
                </a:solidFill>
                <a:latin typeface="Arial" panose="020B0604020202020204" pitchFamily="34" charset="0"/>
                <a:cs typeface="Arial" panose="020B0604020202020204" pitchFamily="34" charset="0"/>
              </a:rPr>
              <a:t> </a:t>
            </a:r>
            <a:r>
              <a:rPr lang="en-US" sz="1200">
                <a:solidFill>
                  <a:schemeClr val="accent3"/>
                </a:solidFill>
                <a:latin typeface="Arial" panose="020B0604020202020204" pitchFamily="34" charset="0"/>
                <a:cs typeface="Arial" panose="020B0604020202020204" pitchFamily="34" charset="0"/>
              </a:rPr>
              <a:t>  </a:t>
            </a:r>
            <a:r>
              <a:rPr lang="en-US" sz="1200">
                <a:solidFill>
                  <a:srgbClr val="005EB8"/>
                </a:solidFill>
                <a:latin typeface="Arial" panose="020B0604020202020204" pitchFamily="34" charset="0"/>
                <a:cs typeface="Arial" panose="020B0604020202020204" pitchFamily="34" charset="0"/>
              </a:rPr>
              <a:t>|</a:t>
            </a:r>
            <a:endParaRPr lang="en-US" sz="1200">
              <a:solidFill>
                <a:schemeClr val="accent3"/>
              </a:solidFill>
              <a:latin typeface="Arial" panose="020B0604020202020204" pitchFamily="34" charset="0"/>
              <a:cs typeface="Arial" panose="020B0604020202020204" pitchFamily="34" charset="0"/>
            </a:endParaRPr>
          </a:p>
        </p:txBody>
      </p:sp>
      <p:sp>
        <p:nvSpPr>
          <p:cNvPr id="13" name="Footer Placeholder 2"/>
          <p:cNvSpPr>
            <a:spLocks noGrp="1"/>
          </p:cNvSpPr>
          <p:nvPr>
            <p:ph type="ftr" sz="quarter" idx="3"/>
          </p:nvPr>
        </p:nvSpPr>
        <p:spPr>
          <a:xfrm>
            <a:off x="920902" y="6333440"/>
            <a:ext cx="7630885" cy="365125"/>
          </a:xfrm>
          <a:prstGeom prst="rect">
            <a:avLst/>
          </a:prstGeom>
        </p:spPr>
        <p:txBody>
          <a:bodyPr vert="horz" lIns="91440" tIns="45720" rIns="91440" bIns="45720" rtlCol="0" anchor="ctr"/>
          <a:lstStyle>
            <a:lvl1pPr algn="l">
              <a:defRPr sz="1200" b="0">
                <a:solidFill>
                  <a:schemeClr val="accent3">
                    <a:lumMod val="60000"/>
                    <a:lumOff val="40000"/>
                  </a:schemeClr>
                </a:solidFill>
                <a:latin typeface="Arial" charset="0"/>
                <a:ea typeface="Arial" charset="0"/>
                <a:cs typeface="Arial" charset="0"/>
              </a:defRPr>
            </a:lvl1pPr>
          </a:lstStyle>
          <a:p>
            <a:endParaRPr lang="en-GB"/>
          </a:p>
        </p:txBody>
      </p:sp>
    </p:spTree>
    <p:extLst>
      <p:ext uri="{BB962C8B-B14F-4D97-AF65-F5344CB8AC3E}">
        <p14:creationId xmlns:p14="http://schemas.microsoft.com/office/powerpoint/2010/main" val="108128280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Title, Subhead">
    <p:spTree>
      <p:nvGrpSpPr>
        <p:cNvPr id="1" name=""/>
        <p:cNvGrpSpPr/>
        <p:nvPr/>
      </p:nvGrpSpPr>
      <p:grpSpPr>
        <a:xfrm>
          <a:off x="0" y="0"/>
          <a:ext cx="0" cy="0"/>
          <a:chOff x="0" y="0"/>
          <a:chExt cx="0" cy="0"/>
        </a:xfrm>
      </p:grpSpPr>
      <p:sp>
        <p:nvSpPr>
          <p:cNvPr id="2" name="Title 1"/>
          <p:cNvSpPr>
            <a:spLocks noGrp="1"/>
          </p:cNvSpPr>
          <p:nvPr>
            <p:ph type="title"/>
          </p:nvPr>
        </p:nvSpPr>
        <p:spPr>
          <a:xfrm>
            <a:off x="914400" y="694944"/>
            <a:ext cx="10363200" cy="594360"/>
          </a:xfrm>
        </p:spPr>
        <p:txBody>
          <a:bodyPr vert="horz" lIns="0" tIns="45720" rIns="0" bIns="0" rtlCol="0" anchor="b" anchorCtr="0">
            <a:noAutofit/>
          </a:bodyPr>
          <a:lstStyle>
            <a:lvl1pPr>
              <a:defRPr lang="en-US" sz="3600" b="0" spc="-75" dirty="0">
                <a:latin typeface="+mj-lt"/>
              </a:defRPr>
            </a:lvl1pPr>
          </a:lstStyle>
          <a:p>
            <a:pPr lvl="0" defTabSz="685783">
              <a:lnSpc>
                <a:spcPct val="85000"/>
              </a:lnSpc>
            </a:pPr>
            <a:r>
              <a:rPr lang="en-US"/>
              <a:t>Click to edit Master title style</a:t>
            </a:r>
          </a:p>
        </p:txBody>
      </p:sp>
      <p:sp>
        <p:nvSpPr>
          <p:cNvPr id="4" name="Text Placeholder 8"/>
          <p:cNvSpPr>
            <a:spLocks noGrp="1"/>
          </p:cNvSpPr>
          <p:nvPr>
            <p:ph type="body" sz="quarter" idx="14"/>
          </p:nvPr>
        </p:nvSpPr>
        <p:spPr>
          <a:xfrm>
            <a:off x="914721" y="1353312"/>
            <a:ext cx="10362880" cy="475488"/>
          </a:xfrm>
        </p:spPr>
        <p:txBody>
          <a:bodyPr vert="horz" lIns="0" tIns="0" rIns="0" bIns="0" rtlCol="0">
            <a:noAutofit/>
          </a:bodyPr>
          <a:lstStyle>
            <a:lvl1pPr marL="0" indent="0">
              <a:buNone/>
              <a:defRPr lang="en-US" sz="1200"/>
            </a:lvl1pPr>
          </a:lstStyle>
          <a:p>
            <a:pPr marL="228594" lvl="0" indent="-228594">
              <a:lnSpc>
                <a:spcPct val="130000"/>
              </a:lnSpc>
            </a:pPr>
            <a:r>
              <a:rPr lang="en-US"/>
              <a:t>Click to edit Master text styles</a:t>
            </a:r>
          </a:p>
        </p:txBody>
      </p:sp>
    </p:spTree>
    <p:extLst>
      <p:ext uri="{BB962C8B-B14F-4D97-AF65-F5344CB8AC3E}">
        <p14:creationId xmlns:p14="http://schemas.microsoft.com/office/powerpoint/2010/main" val="138759666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EF97DD-9D8B-4D53-B1F5-2C8F691D2E3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a:extLst>
              <a:ext uri="{FF2B5EF4-FFF2-40B4-BE49-F238E27FC236}">
                <a16:creationId xmlns:a16="http://schemas.microsoft.com/office/drawing/2014/main" id="{66475151-B9DE-4723-BD8B-DD6DC409EC9D}"/>
              </a:ext>
            </a:extLst>
          </p:cNvPr>
          <p:cNvSpPr>
            <a:spLocks noGrp="1"/>
          </p:cNvSpPr>
          <p:nvPr>
            <p:ph type="title"/>
          </p:nvPr>
        </p:nvSpPr>
        <p:spPr/>
        <p:txBody>
          <a:bodyPr anchor="ctr" anchorCtr="0"/>
          <a:lstStyle>
            <a:lvl1pPr>
              <a:defRPr sz="2800"/>
            </a:lvl1pPr>
          </a:lstStyle>
          <a:p>
            <a:r>
              <a:rPr lang="en-US"/>
              <a:t>Click to edit Master title style</a:t>
            </a:r>
            <a:endParaRPr lang="en-GB"/>
          </a:p>
        </p:txBody>
      </p:sp>
    </p:spTree>
    <p:extLst>
      <p:ext uri="{BB962C8B-B14F-4D97-AF65-F5344CB8AC3E}">
        <p14:creationId xmlns:p14="http://schemas.microsoft.com/office/powerpoint/2010/main" val="412214230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57346"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969231" cy="831850"/>
          </a:xfrm>
        </p:spPr>
        <p:txBody>
          <a:bodyPr anchor="t"/>
          <a:lstStyle>
            <a:lvl1pPr>
              <a:defRPr/>
            </a:lvl1pPr>
          </a:lstStyle>
          <a:p>
            <a:r>
              <a:rPr lang="en-US"/>
              <a:t>Slide title</a:t>
            </a:r>
            <a:endParaRPr lang="en-GB"/>
          </a:p>
        </p:txBody>
      </p:sp>
      <p:sp>
        <p:nvSpPr>
          <p:cNvPr id="4"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107240045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1_Value chai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9965" y="161366"/>
            <a:ext cx="9969231" cy="833998"/>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GB" dirty="0"/>
            </a:lvl1pPr>
          </a:lstStyle>
          <a:p>
            <a:pPr lvl="0"/>
            <a:r>
              <a:rPr lang="en-US"/>
              <a:t>Narrative title style (no more than two lines long)</a:t>
            </a:r>
            <a:endParaRPr lang="en-GB"/>
          </a:p>
        </p:txBody>
      </p:sp>
      <p:sp>
        <p:nvSpPr>
          <p:cNvPr id="15" name="Text Placeholder 2"/>
          <p:cNvSpPr>
            <a:spLocks noGrp="1"/>
          </p:cNvSpPr>
          <p:nvPr>
            <p:ph type="body" idx="1"/>
          </p:nvPr>
        </p:nvSpPr>
        <p:spPr>
          <a:xfrm>
            <a:off x="579967" y="1568495"/>
            <a:ext cx="3503254" cy="529246"/>
          </a:xfrm>
          <a:prstGeom prst="homePlate">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4"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4" name="Text Placeholder 2"/>
          <p:cNvSpPr>
            <a:spLocks noGrp="1"/>
          </p:cNvSpPr>
          <p:nvPr>
            <p:ph type="body" idx="21"/>
          </p:nvPr>
        </p:nvSpPr>
        <p:spPr>
          <a:xfrm>
            <a:off x="7758083"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9"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409396457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cSld name="Title, Subhead &amp; Breadcrumb">
    <p:spTree>
      <p:nvGrpSpPr>
        <p:cNvPr id="1" name=""/>
        <p:cNvGrpSpPr/>
        <p:nvPr/>
      </p:nvGrpSpPr>
      <p:grpSpPr>
        <a:xfrm>
          <a:off x="0" y="0"/>
          <a:ext cx="0" cy="0"/>
          <a:chOff x="0" y="0"/>
          <a:chExt cx="0" cy="0"/>
        </a:xfrm>
      </p:grpSpPr>
      <p:sp>
        <p:nvSpPr>
          <p:cNvPr id="2" name="Title 1"/>
          <p:cNvSpPr>
            <a:spLocks noGrp="1"/>
          </p:cNvSpPr>
          <p:nvPr>
            <p:ph type="title"/>
          </p:nvPr>
        </p:nvSpPr>
        <p:spPr>
          <a:xfrm>
            <a:off x="914400" y="694944"/>
            <a:ext cx="10363200" cy="594360"/>
          </a:xfrm>
        </p:spPr>
        <p:txBody>
          <a:bodyPr vert="horz" lIns="0" tIns="45720" rIns="0" bIns="0" rtlCol="0" anchor="b" anchorCtr="0">
            <a:noAutofit/>
          </a:bodyPr>
          <a:lstStyle>
            <a:lvl1pPr>
              <a:defRPr lang="en-US" sz="3600" spc="-75" dirty="0">
                <a:latin typeface="+mj-lt"/>
              </a:defRPr>
            </a:lvl1pPr>
          </a:lstStyle>
          <a:p>
            <a:pPr lvl="0" defTabSz="685800">
              <a:lnSpc>
                <a:spcPct val="85000"/>
              </a:lnSpc>
            </a:pPr>
            <a:r>
              <a:rPr lang="en-US"/>
              <a:t>Click to edit Master title style</a:t>
            </a:r>
          </a:p>
        </p:txBody>
      </p:sp>
      <p:sp>
        <p:nvSpPr>
          <p:cNvPr id="4" name="Text Placeholder 8"/>
          <p:cNvSpPr>
            <a:spLocks noGrp="1"/>
          </p:cNvSpPr>
          <p:nvPr>
            <p:ph type="body" sz="quarter" idx="14"/>
          </p:nvPr>
        </p:nvSpPr>
        <p:spPr>
          <a:xfrm>
            <a:off x="914721" y="1353312"/>
            <a:ext cx="10362880" cy="475488"/>
          </a:xfrm>
        </p:spPr>
        <p:txBody>
          <a:bodyPr vert="horz" lIns="0" tIns="0" rIns="0" bIns="0" rtlCol="0">
            <a:noAutofit/>
          </a:bodyPr>
          <a:lstStyle>
            <a:lvl1pPr marL="0" indent="0">
              <a:buNone/>
              <a:defRPr lang="en-US" sz="1200"/>
            </a:lvl1pPr>
          </a:lstStyle>
          <a:p>
            <a:pPr marL="228600" lvl="0" indent="-228600">
              <a:lnSpc>
                <a:spcPct val="130000"/>
              </a:lnSpc>
            </a:pPr>
            <a:r>
              <a:rPr lang="en-US"/>
              <a:t>Click to edit Master text styles</a:t>
            </a:r>
          </a:p>
        </p:txBody>
      </p:sp>
      <p:sp>
        <p:nvSpPr>
          <p:cNvPr id="8" name="Text Placeholder 5"/>
          <p:cNvSpPr>
            <a:spLocks noGrp="1"/>
          </p:cNvSpPr>
          <p:nvPr>
            <p:ph type="body" sz="quarter" idx="15" hasCustomPrompt="1"/>
          </p:nvPr>
        </p:nvSpPr>
        <p:spPr>
          <a:xfrm>
            <a:off x="914971" y="466344"/>
            <a:ext cx="3355848" cy="203200"/>
          </a:xfrm>
        </p:spPr>
        <p:txBody>
          <a:bodyPr vert="horz" lIns="0" tIns="0" rIns="0" bIns="0" rtlCol="0">
            <a:noAutofit/>
          </a:bodyPr>
          <a:lstStyle>
            <a:lvl1pPr marL="0" indent="0">
              <a:buNone/>
              <a:defRPr lang="en-US" sz="900" b="1" kern="0" cap="all" spc="250" baseline="0" dirty="0">
                <a:solidFill>
                  <a:schemeClr val="accent5">
                    <a:lumMod val="60000"/>
                    <a:lumOff val="40000"/>
                  </a:schemeClr>
                </a:solidFill>
                <a:ea typeface="Nexa Black" charset="0"/>
                <a:cs typeface="Nexa Black" charset="0"/>
              </a:defRPr>
            </a:lvl1pPr>
          </a:lstStyle>
          <a:p>
            <a:pPr marL="228600" lvl="0" indent="-228600"/>
            <a:r>
              <a:rPr lang="en-US"/>
              <a:t>BREADCRUMBS</a:t>
            </a:r>
          </a:p>
        </p:txBody>
      </p:sp>
    </p:spTree>
    <p:extLst>
      <p:ext uri="{BB962C8B-B14F-4D97-AF65-F5344CB8AC3E}">
        <p14:creationId xmlns:p14="http://schemas.microsoft.com/office/powerpoint/2010/main" val="2152157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8194"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969231" cy="831850"/>
          </a:xfrm>
        </p:spPr>
        <p:txBody>
          <a:bodyPr anchor="t"/>
          <a:lstStyle>
            <a:lvl1pPr>
              <a:defRPr/>
            </a:lvl1pPr>
          </a:lstStyle>
          <a:p>
            <a:r>
              <a:rPr lang="en-US"/>
              <a:t>Slide title</a:t>
            </a:r>
            <a:endParaRPr lang="en-GB"/>
          </a:p>
        </p:txBody>
      </p:sp>
      <p:sp>
        <p:nvSpPr>
          <p:cNvPr id="4"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385235962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47308" y="1509714"/>
            <a:ext cx="11032066" cy="46132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quarter" idx="12" hasCustomPrompt="1"/>
          </p:nvPr>
        </p:nvSpPr>
        <p:spPr>
          <a:xfrm>
            <a:off x="347308"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
        <p:nvSpPr>
          <p:cNvPr id="5" name="Title 1">
            <a:extLst>
              <a:ext uri="{FF2B5EF4-FFF2-40B4-BE49-F238E27FC236}">
                <a16:creationId xmlns:a16="http://schemas.microsoft.com/office/drawing/2014/main" id="{F0392857-A254-49DD-80B9-5BC777113F36}"/>
              </a:ext>
            </a:extLst>
          </p:cNvPr>
          <p:cNvSpPr>
            <a:spLocks noGrp="1"/>
          </p:cNvSpPr>
          <p:nvPr>
            <p:ph type="title"/>
          </p:nvPr>
        </p:nvSpPr>
        <p:spPr>
          <a:xfrm>
            <a:off x="347308" y="163513"/>
            <a:ext cx="9863870" cy="831850"/>
          </a:xfrm>
        </p:spPr>
        <p:txBody>
          <a:bodyPr/>
          <a:lstStyle/>
          <a:p>
            <a:r>
              <a:rPr lang="en-US"/>
              <a:t>Click to edit Master title style</a:t>
            </a:r>
            <a:endParaRPr lang="en-GB"/>
          </a:p>
        </p:txBody>
      </p:sp>
    </p:spTree>
    <p:extLst>
      <p:ext uri="{BB962C8B-B14F-4D97-AF65-F5344CB8AC3E}">
        <p14:creationId xmlns:p14="http://schemas.microsoft.com/office/powerpoint/2010/main" val="280428162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cSld name="Title-subhead-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quarter" idx="12" hasCustomPrompt="1"/>
          </p:nvPr>
        </p:nvSpPr>
        <p:spPr>
          <a:xfrm>
            <a:off x="580292" y="995363"/>
            <a:ext cx="9969231"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600" b="0" kern="0" dirty="0" smtClean="0">
                <a:solidFill>
                  <a:schemeClr val="tx1">
                    <a:lumMod val="65000"/>
                    <a:lumOff val="35000"/>
                  </a:schemeClr>
                </a:solidFill>
                <a:latin typeface="+mn-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230675855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7308" y="163513"/>
            <a:ext cx="9863870" cy="831850"/>
          </a:xfrm>
        </p:spPr>
        <p:txBody>
          <a:bodyPr/>
          <a:lstStyle/>
          <a:p>
            <a:r>
              <a:rPr lang="en-US"/>
              <a:t>Click to edit Master title style</a:t>
            </a:r>
            <a:endParaRPr lang="en-GB"/>
          </a:p>
        </p:txBody>
      </p:sp>
      <p:sp>
        <p:nvSpPr>
          <p:cNvPr id="3" name="Content Placeholder 2"/>
          <p:cNvSpPr>
            <a:spLocks noGrp="1"/>
          </p:cNvSpPr>
          <p:nvPr>
            <p:ph idx="1"/>
          </p:nvPr>
        </p:nvSpPr>
        <p:spPr>
          <a:xfrm>
            <a:off x="347308" y="1509714"/>
            <a:ext cx="11264725" cy="46132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quarter" idx="12" hasCustomPrompt="1"/>
          </p:nvPr>
        </p:nvSpPr>
        <p:spPr>
          <a:xfrm>
            <a:off x="347308" y="995363"/>
            <a:ext cx="10202215"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190310892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cSld name="1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7308" y="159545"/>
            <a:ext cx="9863870" cy="831850"/>
          </a:xfrm>
        </p:spPr>
        <p:txBody>
          <a:bodyPr/>
          <a:lstStyle/>
          <a:p>
            <a:r>
              <a:rPr lang="en-US"/>
              <a:t>Click to edit Master title style</a:t>
            </a:r>
            <a:endParaRPr lang="en-GB"/>
          </a:p>
        </p:txBody>
      </p:sp>
      <p:sp>
        <p:nvSpPr>
          <p:cNvPr id="3" name="Content Placeholder 2"/>
          <p:cNvSpPr>
            <a:spLocks noGrp="1"/>
          </p:cNvSpPr>
          <p:nvPr>
            <p:ph idx="1"/>
          </p:nvPr>
        </p:nvSpPr>
        <p:spPr>
          <a:xfrm>
            <a:off x="347308" y="1509714"/>
            <a:ext cx="11264725" cy="46132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quarter" idx="12" hasCustomPrompt="1"/>
          </p:nvPr>
        </p:nvSpPr>
        <p:spPr>
          <a:xfrm>
            <a:off x="347308" y="995363"/>
            <a:ext cx="10202215"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24119305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cSld name="1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347308" y="1509714"/>
            <a:ext cx="11264725" cy="46132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quarter" idx="12" hasCustomPrompt="1"/>
          </p:nvPr>
        </p:nvSpPr>
        <p:spPr>
          <a:xfrm>
            <a:off x="347308" y="995363"/>
            <a:ext cx="10202215"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219125262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1" y="0"/>
          <a:ext cx="211666" cy="158750"/>
        </p:xfrm>
        <a:graphic>
          <a:graphicData uri="http://schemas.openxmlformats.org/presentationml/2006/ole">
            <mc:AlternateContent xmlns:mc="http://schemas.openxmlformats.org/markup-compatibility/2006">
              <mc:Choice xmlns:v="urn:schemas-microsoft-com:vml" Requires="v">
                <p:oleObj spid="_x0000_s59394"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211666"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itle 9"/>
          <p:cNvSpPr>
            <a:spLocks noGrp="1"/>
          </p:cNvSpPr>
          <p:nvPr>
            <p:ph type="title"/>
          </p:nvPr>
        </p:nvSpPr>
        <p:spPr>
          <a:xfrm>
            <a:off x="768355" y="1739902"/>
            <a:ext cx="10847915" cy="2160734"/>
          </a:xfrm>
          <a:prstGeom prst="rect">
            <a:avLst/>
          </a:prstGeom>
        </p:spPr>
        <p:txBody>
          <a:bodyPr/>
          <a:lstStyle>
            <a:lvl1pPr>
              <a:defRPr sz="3000"/>
            </a:lvl1pPr>
          </a:lstStyle>
          <a:p>
            <a:r>
              <a:rPr lang="en-US"/>
              <a:t>Click to edit Master title style</a:t>
            </a:r>
            <a:endParaRPr lang="en-GB"/>
          </a:p>
        </p:txBody>
      </p:sp>
      <p:sp>
        <p:nvSpPr>
          <p:cNvPr id="26" name="Text Placeholder 11"/>
          <p:cNvSpPr>
            <a:spLocks noGrp="1"/>
          </p:cNvSpPr>
          <p:nvPr>
            <p:ph type="body" sz="quarter" idx="10"/>
          </p:nvPr>
        </p:nvSpPr>
        <p:spPr>
          <a:xfrm>
            <a:off x="768355" y="4209053"/>
            <a:ext cx="10847915" cy="991523"/>
          </a:xfrm>
        </p:spPr>
        <p:txBody>
          <a:bodyPr/>
          <a:lstStyle>
            <a:lvl1pPr>
              <a:defRPr sz="2800" b="0">
                <a:solidFill>
                  <a:schemeClr val="accent5"/>
                </a:solidFill>
              </a:defRPr>
            </a:lvl1pPr>
          </a:lstStyle>
          <a:p>
            <a:pPr lvl="0"/>
            <a:r>
              <a:rPr lang="en-US"/>
              <a:t>Click to edit Master text styles</a:t>
            </a:r>
          </a:p>
        </p:txBody>
      </p:sp>
      <p:sp>
        <p:nvSpPr>
          <p:cNvPr id="27" name="Text Placeholder 14"/>
          <p:cNvSpPr>
            <a:spLocks noGrp="1"/>
          </p:cNvSpPr>
          <p:nvPr>
            <p:ph type="body" sz="quarter" idx="11" hasCustomPrompt="1"/>
          </p:nvPr>
        </p:nvSpPr>
        <p:spPr>
          <a:xfrm>
            <a:off x="768355" y="5244719"/>
            <a:ext cx="10847915" cy="361030"/>
          </a:xfrm>
        </p:spPr>
        <p:txBody>
          <a:bodyPr/>
          <a:lstStyle>
            <a:lvl1pPr>
              <a:defRPr b="0">
                <a:solidFill>
                  <a:schemeClr val="accent5"/>
                </a:solidFill>
              </a:defRPr>
            </a:lvl1pPr>
          </a:lstStyle>
          <a:p>
            <a:pPr lvl="0"/>
            <a:r>
              <a:rPr lang="en-US"/>
              <a:t>Date</a:t>
            </a:r>
            <a:endParaRPr lang="en-GB"/>
          </a:p>
        </p:txBody>
      </p:sp>
      <p:sp>
        <p:nvSpPr>
          <p:cNvPr id="13" name="Text Box 4">
            <a:extLst>
              <a:ext uri="{FF2B5EF4-FFF2-40B4-BE49-F238E27FC236}">
                <a16:creationId xmlns:a16="http://schemas.microsoft.com/office/drawing/2014/main" id="{A417D43C-71BF-4282-9311-FD671FD2CBBC}"/>
              </a:ext>
            </a:extLst>
          </p:cNvPr>
          <p:cNvSpPr txBox="1"/>
          <p:nvPr userDrawn="1"/>
        </p:nvSpPr>
        <p:spPr>
          <a:xfrm>
            <a:off x="3461991" y="5917796"/>
            <a:ext cx="4914314" cy="406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800">
                <a:effectLst/>
                <a:latin typeface="Arial" panose="020B0604020202020204" pitchFamily="34" charset="0"/>
                <a:ea typeface="Calibri" panose="020F0502020204030204" pitchFamily="34" charset="0"/>
                <a:cs typeface="Times New Roman" panose="02020603050405020304" pitchFamily="18" charset="0"/>
              </a:rPr>
              <a:t>NHSEI England and NHSEI Improvement</a:t>
            </a:r>
            <a:endParaRPr lang="en-GB" sz="120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62FB508E-9943-4F90-AC00-3404C60FC228}"/>
              </a:ext>
            </a:extLst>
          </p:cNvPr>
          <p:cNvPicPr>
            <a:picLocks noChangeAspect="1"/>
          </p:cNvPicPr>
          <p:nvPr userDrawn="1"/>
        </p:nvPicPr>
        <p:blipFill>
          <a:blip r:embed="rId5"/>
          <a:stretch>
            <a:fillRect/>
          </a:stretch>
        </p:blipFill>
        <p:spPr>
          <a:xfrm>
            <a:off x="1" y="6324196"/>
            <a:ext cx="12191999" cy="438478"/>
          </a:xfrm>
          <a:prstGeom prst="rect">
            <a:avLst/>
          </a:prstGeom>
        </p:spPr>
      </p:pic>
      <p:pic>
        <p:nvPicPr>
          <p:cNvPr id="9" name="Picture 8" descr="A picture containing clipart&#10;&#10;Description generated with very high confidence">
            <a:extLst>
              <a:ext uri="{FF2B5EF4-FFF2-40B4-BE49-F238E27FC236}">
                <a16:creationId xmlns:a16="http://schemas.microsoft.com/office/drawing/2014/main" id="{18E0D45E-0B97-4E29-8499-AB2B710EB4A3}"/>
              </a:ext>
            </a:extLst>
          </p:cNvPr>
          <p:cNvPicPr>
            <a:picLocks noChangeAspect="1"/>
          </p:cNvPicPr>
          <p:nvPr userDrawn="1"/>
        </p:nvPicPr>
        <p:blipFill>
          <a:blip r:embed="rId6"/>
          <a:stretch>
            <a:fillRect/>
          </a:stretch>
        </p:blipFill>
        <p:spPr>
          <a:xfrm>
            <a:off x="10535749" y="365910"/>
            <a:ext cx="1308943" cy="528611"/>
          </a:xfrm>
          <a:prstGeom prst="rect">
            <a:avLst/>
          </a:prstGeom>
        </p:spPr>
      </p:pic>
    </p:spTree>
    <p:extLst>
      <p:ext uri="{BB962C8B-B14F-4D97-AF65-F5344CB8AC3E}">
        <p14:creationId xmlns:p14="http://schemas.microsoft.com/office/powerpoint/2010/main" val="178362327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Value chain">
    <p:spTree>
      <p:nvGrpSpPr>
        <p:cNvPr id="1" name=""/>
        <p:cNvGrpSpPr/>
        <p:nvPr/>
      </p:nvGrpSpPr>
      <p:grpSpPr>
        <a:xfrm>
          <a:off x="0" y="0"/>
          <a:ext cx="0" cy="0"/>
          <a:chOff x="0" y="0"/>
          <a:chExt cx="0" cy="0"/>
        </a:xfrm>
      </p:grpSpPr>
      <p:sp>
        <p:nvSpPr>
          <p:cNvPr id="15" name="Text Placeholder 2"/>
          <p:cNvSpPr>
            <a:spLocks noGrp="1"/>
          </p:cNvSpPr>
          <p:nvPr>
            <p:ph type="body" idx="1"/>
          </p:nvPr>
        </p:nvSpPr>
        <p:spPr>
          <a:xfrm>
            <a:off x="579967" y="1568495"/>
            <a:ext cx="3503254" cy="529246"/>
          </a:xfrm>
          <a:prstGeom prst="homePlate">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2" name="Text Placeholder 20"/>
          <p:cNvSpPr>
            <a:spLocks noGrp="1"/>
          </p:cNvSpPr>
          <p:nvPr>
            <p:ph type="body" sz="quarter" idx="14" hasCustomPrompt="1"/>
          </p:nvPr>
        </p:nvSpPr>
        <p:spPr>
          <a:xfrm>
            <a:off x="579967"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0" name="Text Placeholder 2"/>
          <p:cNvSpPr>
            <a:spLocks noGrp="1"/>
          </p:cNvSpPr>
          <p:nvPr>
            <p:ph type="body" idx="20"/>
          </p:nvPr>
        </p:nvSpPr>
        <p:spPr>
          <a:xfrm>
            <a:off x="4166684"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4" name="Text Placeholder 2"/>
          <p:cNvSpPr>
            <a:spLocks noGrp="1"/>
          </p:cNvSpPr>
          <p:nvPr>
            <p:ph type="body" idx="21"/>
          </p:nvPr>
        </p:nvSpPr>
        <p:spPr>
          <a:xfrm>
            <a:off x="7758083" y="1568495"/>
            <a:ext cx="3503254" cy="529246"/>
          </a:xfrm>
          <a:prstGeom prst="chevron">
            <a:avLst>
              <a:gd name="adj" fmla="val 0"/>
            </a:avLst>
          </a:prstGeom>
          <a:solidFill>
            <a:schemeClr val="accent4"/>
          </a:solidFill>
          <a:ln>
            <a:noFill/>
          </a:ln>
        </p:spPr>
        <p:txBody>
          <a:bodyPr lIns="72000" rIns="72000" anchor="ctr"/>
          <a:lstStyle>
            <a:lvl1pPr marL="0" indent="0" algn="ctr">
              <a:spcBef>
                <a:spcPts val="0"/>
              </a:spcBef>
              <a:buNone/>
              <a:defRPr sz="16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a:t>
            </a:r>
          </a:p>
        </p:txBody>
      </p:sp>
      <p:sp>
        <p:nvSpPr>
          <p:cNvPr id="16" name="Text Placeholder 20"/>
          <p:cNvSpPr>
            <a:spLocks noGrp="1"/>
          </p:cNvSpPr>
          <p:nvPr>
            <p:ph type="body" sz="quarter" idx="22" hasCustomPrompt="1"/>
          </p:nvPr>
        </p:nvSpPr>
        <p:spPr>
          <a:xfrm>
            <a:off x="4199783"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7" name="Text Placeholder 20"/>
          <p:cNvSpPr>
            <a:spLocks noGrp="1"/>
          </p:cNvSpPr>
          <p:nvPr>
            <p:ph type="body" sz="quarter" idx="23" hasCustomPrompt="1"/>
          </p:nvPr>
        </p:nvSpPr>
        <p:spPr>
          <a:xfrm>
            <a:off x="7803048" y="2193260"/>
            <a:ext cx="3458288" cy="3562081"/>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a:t>Text box (click to edit content)</a:t>
            </a:r>
          </a:p>
          <a:p>
            <a:pPr lvl="1"/>
            <a:r>
              <a:rPr lang="en-US"/>
              <a:t>First level bullet</a:t>
            </a:r>
          </a:p>
          <a:p>
            <a:pPr lvl="2"/>
            <a:r>
              <a:rPr lang="en-US"/>
              <a:t>Second level bullet</a:t>
            </a:r>
          </a:p>
        </p:txBody>
      </p:sp>
      <p:sp>
        <p:nvSpPr>
          <p:cNvPr id="11" name="Title 1">
            <a:extLst>
              <a:ext uri="{FF2B5EF4-FFF2-40B4-BE49-F238E27FC236}">
                <a16:creationId xmlns:a16="http://schemas.microsoft.com/office/drawing/2014/main" id="{D1E3262A-6B7C-423D-9BEF-896A05B0BB5B}"/>
              </a:ext>
            </a:extLst>
          </p:cNvPr>
          <p:cNvSpPr>
            <a:spLocks noGrp="1"/>
          </p:cNvSpPr>
          <p:nvPr>
            <p:ph type="title" hasCustomPrompt="1"/>
          </p:nvPr>
        </p:nvSpPr>
        <p:spPr>
          <a:xfrm>
            <a:off x="579965" y="163513"/>
            <a:ext cx="9829309" cy="831850"/>
          </a:xfrm>
          <a:prstGeom prst="rect">
            <a:avLst/>
          </a:prstGeom>
        </p:spPr>
        <p:txBody>
          <a:bodyPr anchor="t"/>
          <a:lstStyle>
            <a:lvl1pPr>
              <a:defRPr/>
            </a:lvl1pPr>
          </a:lstStyle>
          <a:p>
            <a:r>
              <a:rPr lang="en-US"/>
              <a:t>Slide title</a:t>
            </a:r>
            <a:endParaRPr lang="en-GB"/>
          </a:p>
        </p:txBody>
      </p:sp>
      <p:sp>
        <p:nvSpPr>
          <p:cNvPr id="13" name="Text Placeholder 3">
            <a:extLst>
              <a:ext uri="{FF2B5EF4-FFF2-40B4-BE49-F238E27FC236}">
                <a16:creationId xmlns:a16="http://schemas.microsoft.com/office/drawing/2014/main" id="{07064873-8A8A-478A-AEB9-D58C95672633}"/>
              </a:ext>
            </a:extLst>
          </p:cNvPr>
          <p:cNvSpPr>
            <a:spLocks noGrp="1"/>
          </p:cNvSpPr>
          <p:nvPr>
            <p:ph type="body" sz="quarter" idx="12" hasCustomPrompt="1"/>
          </p:nvPr>
        </p:nvSpPr>
        <p:spPr>
          <a:xfrm>
            <a:off x="580292" y="995363"/>
            <a:ext cx="9829309"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Tree>
    <p:extLst>
      <p:ext uri="{BB962C8B-B14F-4D97-AF65-F5344CB8AC3E}">
        <p14:creationId xmlns:p14="http://schemas.microsoft.com/office/powerpoint/2010/main" val="129864681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60418"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829309" cy="831850"/>
          </a:xfrm>
          <a:prstGeom prst="rect">
            <a:avLst/>
          </a:prstGeom>
        </p:spPr>
        <p:txBody>
          <a:bodyPr anchor="t"/>
          <a:lstStyle>
            <a:lvl1pPr>
              <a:defRPr/>
            </a:lvl1pPr>
          </a:lstStyle>
          <a:p>
            <a:r>
              <a:rPr lang="en-US"/>
              <a:t>Slide title</a:t>
            </a:r>
            <a:endParaRPr lang="en-GB"/>
          </a:p>
        </p:txBody>
      </p:sp>
      <p:sp>
        <p:nvSpPr>
          <p:cNvPr id="4" name="Text Placeholder 3"/>
          <p:cNvSpPr>
            <a:spLocks noGrp="1"/>
          </p:cNvSpPr>
          <p:nvPr>
            <p:ph type="body" sz="quarter" idx="12" hasCustomPrompt="1"/>
          </p:nvPr>
        </p:nvSpPr>
        <p:spPr>
          <a:xfrm>
            <a:off x="580292" y="995363"/>
            <a:ext cx="9829309"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
        <p:nvSpPr>
          <p:cNvPr id="5" name="TextBox 4">
            <a:extLst>
              <a:ext uri="{FF2B5EF4-FFF2-40B4-BE49-F238E27FC236}">
                <a16:creationId xmlns:a16="http://schemas.microsoft.com/office/drawing/2014/main" id="{B9A78F71-D18A-412B-ACCA-4B4A18C91FD6}"/>
              </a:ext>
            </a:extLst>
          </p:cNvPr>
          <p:cNvSpPr txBox="1"/>
          <p:nvPr userDrawn="1"/>
        </p:nvSpPr>
        <p:spPr>
          <a:xfrm>
            <a:off x="8458200" y="6436895"/>
            <a:ext cx="3489158" cy="257592"/>
          </a:xfrm>
          <a:prstGeom prst="rect">
            <a:avLst/>
          </a:prstGeom>
          <a:solidFill>
            <a:schemeClr val="bg1"/>
          </a:solidFill>
        </p:spPr>
        <p:txBody>
          <a:bodyPr wrap="square" rtlCol="0">
            <a:noAutofit/>
          </a:bodyPr>
          <a:lstStyle/>
          <a:p>
            <a:endParaRPr lang="en-GB" err="1">
              <a:latin typeface="+mn-lt"/>
            </a:endParaRPr>
          </a:p>
        </p:txBody>
      </p:sp>
    </p:spTree>
    <p:extLst>
      <p:ext uri="{BB962C8B-B14F-4D97-AF65-F5344CB8AC3E}">
        <p14:creationId xmlns:p14="http://schemas.microsoft.com/office/powerpoint/2010/main" val="331845164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61442" name="think-cell Slide" r:id="rId4" imgW="360" imgH="360" progId="TCLayout.ActiveDocument.1">
                  <p:embed/>
                </p:oleObj>
              </mc:Choice>
              <mc:Fallback>
                <p:oleObj name="think-cell Slide" r:id="rId4" imgW="360" imgH="360" progId="TCLayout.ActiveDocument.1">
                  <p:embed/>
                  <p:pic>
                    <p:nvPicPr>
                      <p:cNvPr id="6"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nvPr>
        </p:nvSpPr>
        <p:spPr>
          <a:xfrm>
            <a:off x="579965" y="163513"/>
            <a:ext cx="9969231" cy="463808"/>
          </a:xfrm>
          <a:prstGeom prst="rect">
            <a:avLst/>
          </a:prstGeom>
        </p:spPr>
        <p:txBody>
          <a:bodyPr anchor="t"/>
          <a:lstStyle>
            <a:lvl1pPr>
              <a:defRPr/>
            </a:lvl1pPr>
          </a:lstStyle>
          <a:p>
            <a:r>
              <a:rPr lang="en-US"/>
              <a:t>Slide title</a:t>
            </a:r>
            <a:endParaRPr lang="en-GB"/>
          </a:p>
        </p:txBody>
      </p:sp>
      <p:sp>
        <p:nvSpPr>
          <p:cNvPr id="4" name="Text Placeholder 3"/>
          <p:cNvSpPr>
            <a:spLocks noGrp="1"/>
          </p:cNvSpPr>
          <p:nvPr>
            <p:ph type="body" sz="quarter" idx="12" hasCustomPrompt="1"/>
          </p:nvPr>
        </p:nvSpPr>
        <p:spPr>
          <a:xfrm>
            <a:off x="580292" y="627321"/>
            <a:ext cx="9969231" cy="677604"/>
          </a:xfrm>
          <a:noFill/>
          <a:ln w="9525" algn="ctr">
            <a:noFill/>
            <a:miter lim="800000"/>
            <a:headEnd/>
            <a:tailEnd/>
          </a:ln>
          <a:effectLst/>
        </p:spPr>
        <p:txBody>
          <a:bodyPr vert="horz" wrap="square" lIns="0" tIns="44439" rIns="0" bIns="44439" numCol="1" anchor="t"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
        <p:nvSpPr>
          <p:cNvPr id="5" name="Text Placeholder 4">
            <a:extLst>
              <a:ext uri="{FF2B5EF4-FFF2-40B4-BE49-F238E27FC236}">
                <a16:creationId xmlns:a16="http://schemas.microsoft.com/office/drawing/2014/main" id="{52381AE9-74D2-4264-97F9-59FABA678BD7}"/>
              </a:ext>
            </a:extLst>
          </p:cNvPr>
          <p:cNvSpPr>
            <a:spLocks noGrp="1"/>
          </p:cNvSpPr>
          <p:nvPr>
            <p:ph type="body" sz="quarter" idx="10" hasCustomPrompt="1"/>
          </p:nvPr>
        </p:nvSpPr>
        <p:spPr>
          <a:xfrm>
            <a:off x="579987" y="1509714"/>
            <a:ext cx="11032068" cy="4613275"/>
          </a:xfrm>
        </p:spPr>
        <p:txBody>
          <a:bodyPr/>
          <a:lstStyle>
            <a:lvl1pPr>
              <a:defRPr baseline="0"/>
            </a:lvl1pPr>
          </a:lstStyle>
          <a:p>
            <a:pPr lvl="0"/>
            <a:r>
              <a:rPr lang="en-US"/>
              <a:t>Body text</a:t>
            </a:r>
          </a:p>
          <a:p>
            <a:pPr lvl="1"/>
            <a:r>
              <a:rPr lang="en-US"/>
              <a:t>Second level</a:t>
            </a:r>
          </a:p>
          <a:p>
            <a:pPr lvl="2"/>
            <a:r>
              <a:rPr lang="en-US"/>
              <a:t>Third level</a:t>
            </a:r>
          </a:p>
          <a:p>
            <a:pPr lvl="3"/>
            <a:r>
              <a:rPr lang="en-US"/>
              <a:t>Fourth level</a:t>
            </a:r>
          </a:p>
          <a:p>
            <a:pPr lvl="4"/>
            <a:r>
              <a:rPr lang="en-US"/>
              <a:t>Fifth level</a:t>
            </a:r>
            <a:endParaRPr lang="en-GB"/>
          </a:p>
        </p:txBody>
      </p:sp>
      <p:sp>
        <p:nvSpPr>
          <p:cNvPr id="3" name="TextBox 2">
            <a:extLst>
              <a:ext uri="{FF2B5EF4-FFF2-40B4-BE49-F238E27FC236}">
                <a16:creationId xmlns:a16="http://schemas.microsoft.com/office/drawing/2014/main" id="{F3984A6C-B25D-47B6-ABDA-056E2E3AA3BB}"/>
              </a:ext>
            </a:extLst>
          </p:cNvPr>
          <p:cNvSpPr txBox="1"/>
          <p:nvPr userDrawn="1"/>
        </p:nvSpPr>
        <p:spPr>
          <a:xfrm>
            <a:off x="8458200" y="6436895"/>
            <a:ext cx="3489158" cy="257592"/>
          </a:xfrm>
          <a:prstGeom prst="rect">
            <a:avLst/>
          </a:prstGeom>
          <a:solidFill>
            <a:schemeClr val="bg1"/>
          </a:solidFill>
        </p:spPr>
        <p:txBody>
          <a:bodyPr wrap="square" rtlCol="0">
            <a:noAutofit/>
          </a:bodyPr>
          <a:lstStyle/>
          <a:p>
            <a:endParaRPr lang="en-GB" err="1">
              <a:latin typeface="+mn-lt"/>
            </a:endParaRPr>
          </a:p>
        </p:txBody>
      </p:sp>
    </p:spTree>
    <p:extLst>
      <p:ext uri="{BB962C8B-B14F-4D97-AF65-F5344CB8AC3E}">
        <p14:creationId xmlns:p14="http://schemas.microsoft.com/office/powerpoint/2010/main" val="423558551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Title, Subhea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9D9C018-F330-45AC-8FAB-085B954E4F74}"/>
              </a:ext>
            </a:extLst>
          </p:cNvPr>
          <p:cNvSpPr>
            <a:spLocks noGrp="1"/>
          </p:cNvSpPr>
          <p:nvPr>
            <p:ph type="title" hasCustomPrompt="1"/>
          </p:nvPr>
        </p:nvSpPr>
        <p:spPr>
          <a:xfrm>
            <a:off x="579965" y="163513"/>
            <a:ext cx="9829309" cy="831850"/>
          </a:xfrm>
          <a:prstGeom prst="rect">
            <a:avLst/>
          </a:prstGeom>
        </p:spPr>
        <p:txBody>
          <a:bodyPr anchor="t"/>
          <a:lstStyle>
            <a:lvl1pPr>
              <a:defRPr/>
            </a:lvl1pPr>
          </a:lstStyle>
          <a:p>
            <a:r>
              <a:rPr lang="en-US"/>
              <a:t>Slide title</a:t>
            </a:r>
            <a:endParaRPr lang="en-GB"/>
          </a:p>
        </p:txBody>
      </p:sp>
      <p:sp>
        <p:nvSpPr>
          <p:cNvPr id="6" name="Text Placeholder 3">
            <a:extLst>
              <a:ext uri="{FF2B5EF4-FFF2-40B4-BE49-F238E27FC236}">
                <a16:creationId xmlns:a16="http://schemas.microsoft.com/office/drawing/2014/main" id="{01F31CA9-7258-4005-86ED-5B422238D2CD}"/>
              </a:ext>
            </a:extLst>
          </p:cNvPr>
          <p:cNvSpPr>
            <a:spLocks noGrp="1"/>
          </p:cNvSpPr>
          <p:nvPr>
            <p:ph type="body" sz="quarter" idx="12" hasCustomPrompt="1"/>
          </p:nvPr>
        </p:nvSpPr>
        <p:spPr>
          <a:xfrm>
            <a:off x="580292" y="995363"/>
            <a:ext cx="9829309" cy="309562"/>
          </a:xfrm>
          <a:noFill/>
          <a:ln w="9525" algn="ctr">
            <a:noFill/>
            <a:miter lim="800000"/>
            <a:headEnd/>
            <a:tailEnd/>
          </a:ln>
          <a:effectLst/>
        </p:spPr>
        <p:txBody>
          <a:bodyPr vert="horz" wrap="square" lIns="0" tIns="44439" rIns="0" bIns="44439" numCol="1" anchor="b" anchorCtr="0" compatLnSpc="1">
            <a:prstTxWarp prst="textNoShape">
              <a:avLst/>
            </a:prstTxWarp>
          </a:bodyPr>
          <a:lstStyle>
            <a:lvl1pPr>
              <a:defRPr lang="en-US" sz="1400" b="0" kern="0" dirty="0" smtClean="0">
                <a:solidFill>
                  <a:schemeClr val="tx1">
                    <a:lumMod val="50000"/>
                    <a:lumOff val="50000"/>
                  </a:schemeClr>
                </a:solidFill>
                <a:latin typeface="+mj-lt"/>
                <a:ea typeface="+mj-ea"/>
                <a:cs typeface="+mj-cs"/>
              </a:defRPr>
            </a:lvl1pPr>
            <a:lvl2pPr>
              <a:defRPr lang="en-US" sz="1600" b="0" kern="1200" dirty="0" smtClean="0">
                <a:solidFill>
                  <a:schemeClr val="tx2"/>
                </a:solidFill>
                <a:latin typeface="Trebuchet MS" pitchFamily="34" charset="0"/>
                <a:ea typeface="+mn-ea"/>
                <a:cs typeface="Arial" charset="0"/>
              </a:defRPr>
            </a:lvl2pPr>
            <a:lvl3pPr>
              <a:defRPr lang="en-US" sz="1600" b="0" kern="1200" dirty="0" smtClean="0">
                <a:solidFill>
                  <a:schemeClr val="tx2"/>
                </a:solidFill>
                <a:latin typeface="Trebuchet MS" pitchFamily="34" charset="0"/>
                <a:ea typeface="+mn-ea"/>
                <a:cs typeface="Arial" charset="0"/>
              </a:defRPr>
            </a:lvl3pPr>
            <a:lvl4pPr>
              <a:defRPr lang="en-US" sz="1600" b="0" kern="1200" dirty="0" smtClean="0">
                <a:solidFill>
                  <a:schemeClr val="tx2"/>
                </a:solidFill>
                <a:latin typeface="Trebuchet MS" pitchFamily="34" charset="0"/>
                <a:ea typeface="+mn-ea"/>
                <a:cs typeface="Arial" charset="0"/>
              </a:defRPr>
            </a:lvl4pPr>
            <a:lvl5pPr>
              <a:defRPr lang="en-GB" sz="1600" b="0" kern="1200" dirty="0">
                <a:solidFill>
                  <a:schemeClr val="tx2"/>
                </a:solidFill>
                <a:latin typeface="Trebuchet MS" pitchFamily="34" charset="0"/>
                <a:ea typeface="+mn-ea"/>
                <a:cs typeface="Arial" charset="0"/>
              </a:defRPr>
            </a:lvl5pPr>
          </a:lstStyle>
          <a:p>
            <a:pPr lvl="0">
              <a:spcBef>
                <a:spcPct val="0"/>
              </a:spcBef>
            </a:pPr>
            <a:r>
              <a:rPr lang="en-US"/>
              <a:t>Subtitle</a:t>
            </a:r>
            <a:endParaRPr lang="en-GB"/>
          </a:p>
        </p:txBody>
      </p:sp>
      <p:sp>
        <p:nvSpPr>
          <p:cNvPr id="4" name="TextBox 3">
            <a:extLst>
              <a:ext uri="{FF2B5EF4-FFF2-40B4-BE49-F238E27FC236}">
                <a16:creationId xmlns:a16="http://schemas.microsoft.com/office/drawing/2014/main" id="{2E14B8B4-96A8-412D-A6E4-67599B8027F9}"/>
              </a:ext>
            </a:extLst>
          </p:cNvPr>
          <p:cNvSpPr txBox="1"/>
          <p:nvPr userDrawn="1"/>
        </p:nvSpPr>
        <p:spPr>
          <a:xfrm>
            <a:off x="8458200" y="6436895"/>
            <a:ext cx="3489158" cy="257592"/>
          </a:xfrm>
          <a:prstGeom prst="rect">
            <a:avLst/>
          </a:prstGeom>
          <a:solidFill>
            <a:schemeClr val="bg1"/>
          </a:solidFill>
        </p:spPr>
        <p:txBody>
          <a:bodyPr wrap="square" rtlCol="0">
            <a:noAutofit/>
          </a:bodyPr>
          <a:lstStyle/>
          <a:p>
            <a:endParaRPr lang="en-GB" err="1">
              <a:latin typeface="+mn-lt"/>
            </a:endParaRPr>
          </a:p>
        </p:txBody>
      </p:sp>
    </p:spTree>
    <p:extLst>
      <p:ext uri="{BB962C8B-B14F-4D97-AF65-F5344CB8AC3E}">
        <p14:creationId xmlns:p14="http://schemas.microsoft.com/office/powerpoint/2010/main" val="7582273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tags" Target="../tags/tag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28.xml"/><Relationship Id="rId13" Type="http://schemas.openxmlformats.org/officeDocument/2006/relationships/slideLayout" Target="../slideLayouts/slideLayout133.xml"/><Relationship Id="rId18" Type="http://schemas.openxmlformats.org/officeDocument/2006/relationships/slideLayout" Target="../slideLayouts/slideLayout138.xml"/><Relationship Id="rId26" Type="http://schemas.openxmlformats.org/officeDocument/2006/relationships/theme" Target="../theme/theme10.xml"/><Relationship Id="rId3" Type="http://schemas.openxmlformats.org/officeDocument/2006/relationships/slideLayout" Target="../slideLayouts/slideLayout123.xml"/><Relationship Id="rId21" Type="http://schemas.openxmlformats.org/officeDocument/2006/relationships/slideLayout" Target="../slideLayouts/slideLayout141.xml"/><Relationship Id="rId7" Type="http://schemas.openxmlformats.org/officeDocument/2006/relationships/slideLayout" Target="../slideLayouts/slideLayout127.xml"/><Relationship Id="rId12" Type="http://schemas.openxmlformats.org/officeDocument/2006/relationships/slideLayout" Target="../slideLayouts/slideLayout132.xml"/><Relationship Id="rId17" Type="http://schemas.openxmlformats.org/officeDocument/2006/relationships/slideLayout" Target="../slideLayouts/slideLayout137.xml"/><Relationship Id="rId25" Type="http://schemas.openxmlformats.org/officeDocument/2006/relationships/slideLayout" Target="../slideLayouts/slideLayout145.xml"/><Relationship Id="rId2" Type="http://schemas.openxmlformats.org/officeDocument/2006/relationships/slideLayout" Target="../slideLayouts/slideLayout122.xml"/><Relationship Id="rId16" Type="http://schemas.openxmlformats.org/officeDocument/2006/relationships/slideLayout" Target="../slideLayouts/slideLayout136.xml"/><Relationship Id="rId20" Type="http://schemas.openxmlformats.org/officeDocument/2006/relationships/slideLayout" Target="../slideLayouts/slideLayout140.xml"/><Relationship Id="rId29" Type="http://schemas.openxmlformats.org/officeDocument/2006/relationships/oleObject" Target="../embeddings/oleObject71.bin"/><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24" Type="http://schemas.openxmlformats.org/officeDocument/2006/relationships/slideLayout" Target="../slideLayouts/slideLayout144.xml"/><Relationship Id="rId5" Type="http://schemas.openxmlformats.org/officeDocument/2006/relationships/slideLayout" Target="../slideLayouts/slideLayout125.xml"/><Relationship Id="rId15" Type="http://schemas.openxmlformats.org/officeDocument/2006/relationships/slideLayout" Target="../slideLayouts/slideLayout135.xml"/><Relationship Id="rId23" Type="http://schemas.openxmlformats.org/officeDocument/2006/relationships/slideLayout" Target="../slideLayouts/slideLayout143.xml"/><Relationship Id="rId28" Type="http://schemas.openxmlformats.org/officeDocument/2006/relationships/tags" Target="../tags/tag73.xml"/><Relationship Id="rId10" Type="http://schemas.openxmlformats.org/officeDocument/2006/relationships/slideLayout" Target="../slideLayouts/slideLayout130.xml"/><Relationship Id="rId19" Type="http://schemas.openxmlformats.org/officeDocument/2006/relationships/slideLayout" Target="../slideLayouts/slideLayout139.xml"/><Relationship Id="rId31" Type="http://schemas.openxmlformats.org/officeDocument/2006/relationships/image" Target="../media/image2.jpeg"/><Relationship Id="rId4" Type="http://schemas.openxmlformats.org/officeDocument/2006/relationships/slideLayout" Target="../slideLayouts/slideLayout124.xml"/><Relationship Id="rId9" Type="http://schemas.openxmlformats.org/officeDocument/2006/relationships/slideLayout" Target="../slideLayouts/slideLayout129.xml"/><Relationship Id="rId14" Type="http://schemas.openxmlformats.org/officeDocument/2006/relationships/slideLayout" Target="../slideLayouts/slideLayout134.xml"/><Relationship Id="rId22" Type="http://schemas.openxmlformats.org/officeDocument/2006/relationships/slideLayout" Target="../slideLayouts/slideLayout142.xml"/><Relationship Id="rId27" Type="http://schemas.openxmlformats.org/officeDocument/2006/relationships/vmlDrawing" Target="../drawings/vmlDrawing71.vml"/><Relationship Id="rId30" Type="http://schemas.openxmlformats.org/officeDocument/2006/relationships/image" Target="../media/image1.emf"/></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slideLayout" Target="../slideLayouts/slideLayout158.xml"/><Relationship Id="rId18" Type="http://schemas.openxmlformats.org/officeDocument/2006/relationships/theme" Target="../theme/theme11.xml"/><Relationship Id="rId3" Type="http://schemas.openxmlformats.org/officeDocument/2006/relationships/slideLayout" Target="../slideLayouts/slideLayout148.xml"/><Relationship Id="rId21" Type="http://schemas.openxmlformats.org/officeDocument/2006/relationships/oleObject" Target="../embeddings/oleObject81.bin"/><Relationship Id="rId7" Type="http://schemas.openxmlformats.org/officeDocument/2006/relationships/slideLayout" Target="../slideLayouts/slideLayout152.xml"/><Relationship Id="rId12" Type="http://schemas.openxmlformats.org/officeDocument/2006/relationships/slideLayout" Target="../slideLayouts/slideLayout157.xml"/><Relationship Id="rId17" Type="http://schemas.openxmlformats.org/officeDocument/2006/relationships/slideLayout" Target="../slideLayouts/slideLayout162.xml"/><Relationship Id="rId2" Type="http://schemas.openxmlformats.org/officeDocument/2006/relationships/slideLayout" Target="../slideLayouts/slideLayout147.xml"/><Relationship Id="rId16" Type="http://schemas.openxmlformats.org/officeDocument/2006/relationships/slideLayout" Target="../slideLayouts/slideLayout161.xml"/><Relationship Id="rId20" Type="http://schemas.openxmlformats.org/officeDocument/2006/relationships/tags" Target="../tags/tag83.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5" Type="http://schemas.openxmlformats.org/officeDocument/2006/relationships/slideLayout" Target="../slideLayouts/slideLayout160.xml"/><Relationship Id="rId23" Type="http://schemas.openxmlformats.org/officeDocument/2006/relationships/image" Target="../media/image2.jpeg"/><Relationship Id="rId10" Type="http://schemas.openxmlformats.org/officeDocument/2006/relationships/slideLayout" Target="../slideLayouts/slideLayout155.xml"/><Relationship Id="rId19" Type="http://schemas.openxmlformats.org/officeDocument/2006/relationships/vmlDrawing" Target="../drawings/vmlDrawing81.vml"/><Relationship Id="rId4" Type="http://schemas.openxmlformats.org/officeDocument/2006/relationships/slideLayout" Target="../slideLayouts/slideLayout149.xml"/><Relationship Id="rId9" Type="http://schemas.openxmlformats.org/officeDocument/2006/relationships/slideLayout" Target="../slideLayouts/slideLayout154.xml"/><Relationship Id="rId14" Type="http://schemas.openxmlformats.org/officeDocument/2006/relationships/slideLayout" Target="../slideLayouts/slideLayout159.xml"/><Relationship Id="rId22" Type="http://schemas.openxmlformats.org/officeDocument/2006/relationships/image" Target="../media/image1.emf"/></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70.xml"/><Relationship Id="rId13" Type="http://schemas.openxmlformats.org/officeDocument/2006/relationships/oleObject" Target="../embeddings/oleObject92.bin"/><Relationship Id="rId3" Type="http://schemas.openxmlformats.org/officeDocument/2006/relationships/slideLayout" Target="../slideLayouts/slideLayout165.xml"/><Relationship Id="rId7" Type="http://schemas.openxmlformats.org/officeDocument/2006/relationships/slideLayout" Target="../slideLayouts/slideLayout169.xml"/><Relationship Id="rId12" Type="http://schemas.openxmlformats.org/officeDocument/2006/relationships/tags" Target="../tags/tag95.xml"/><Relationship Id="rId2" Type="http://schemas.openxmlformats.org/officeDocument/2006/relationships/slideLayout" Target="../slideLayouts/slideLayout164.xml"/><Relationship Id="rId1" Type="http://schemas.openxmlformats.org/officeDocument/2006/relationships/slideLayout" Target="../slideLayouts/slideLayout163.xml"/><Relationship Id="rId6" Type="http://schemas.openxmlformats.org/officeDocument/2006/relationships/slideLayout" Target="../slideLayouts/slideLayout168.xml"/><Relationship Id="rId11" Type="http://schemas.openxmlformats.org/officeDocument/2006/relationships/vmlDrawing" Target="../drawings/vmlDrawing92.vml"/><Relationship Id="rId5" Type="http://schemas.openxmlformats.org/officeDocument/2006/relationships/slideLayout" Target="../slideLayouts/slideLayout167.xml"/><Relationship Id="rId15" Type="http://schemas.openxmlformats.org/officeDocument/2006/relationships/image" Target="../media/image2.jpeg"/><Relationship Id="rId10" Type="http://schemas.openxmlformats.org/officeDocument/2006/relationships/theme" Target="../theme/theme12.xml"/><Relationship Id="rId4" Type="http://schemas.openxmlformats.org/officeDocument/2006/relationships/slideLayout" Target="../slideLayouts/slideLayout166.xml"/><Relationship Id="rId9" Type="http://schemas.openxmlformats.org/officeDocument/2006/relationships/slideLayout" Target="../slideLayouts/slideLayout171.xml"/><Relationship Id="rId14" Type="http://schemas.openxmlformats.org/officeDocument/2006/relationships/image" Target="../media/image1.emf"/></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79.xml"/><Relationship Id="rId13" Type="http://schemas.openxmlformats.org/officeDocument/2006/relationships/slideLayout" Target="../slideLayouts/slideLayout184.xml"/><Relationship Id="rId18" Type="http://schemas.openxmlformats.org/officeDocument/2006/relationships/slideLayout" Target="../slideLayouts/slideLayout189.xml"/><Relationship Id="rId26" Type="http://schemas.openxmlformats.org/officeDocument/2006/relationships/slideLayout" Target="../slideLayouts/slideLayout197.xml"/><Relationship Id="rId3" Type="http://schemas.openxmlformats.org/officeDocument/2006/relationships/slideLayout" Target="../slideLayouts/slideLayout174.xml"/><Relationship Id="rId21" Type="http://schemas.openxmlformats.org/officeDocument/2006/relationships/slideLayout" Target="../slideLayouts/slideLayout192.xml"/><Relationship Id="rId7" Type="http://schemas.openxmlformats.org/officeDocument/2006/relationships/slideLayout" Target="../slideLayouts/slideLayout178.xml"/><Relationship Id="rId12" Type="http://schemas.openxmlformats.org/officeDocument/2006/relationships/slideLayout" Target="../slideLayouts/slideLayout183.xml"/><Relationship Id="rId17" Type="http://schemas.openxmlformats.org/officeDocument/2006/relationships/slideLayout" Target="../slideLayouts/slideLayout188.xml"/><Relationship Id="rId25" Type="http://schemas.openxmlformats.org/officeDocument/2006/relationships/slideLayout" Target="../slideLayouts/slideLayout196.xml"/><Relationship Id="rId2" Type="http://schemas.openxmlformats.org/officeDocument/2006/relationships/slideLayout" Target="../slideLayouts/slideLayout173.xml"/><Relationship Id="rId16" Type="http://schemas.openxmlformats.org/officeDocument/2006/relationships/slideLayout" Target="../slideLayouts/slideLayout187.xml"/><Relationship Id="rId20" Type="http://schemas.openxmlformats.org/officeDocument/2006/relationships/slideLayout" Target="../slideLayouts/slideLayout191.xml"/><Relationship Id="rId29" Type="http://schemas.openxmlformats.org/officeDocument/2006/relationships/tags" Target="../tags/tag100.xml"/><Relationship Id="rId1" Type="http://schemas.openxmlformats.org/officeDocument/2006/relationships/slideLayout" Target="../slideLayouts/slideLayout172.xml"/><Relationship Id="rId6" Type="http://schemas.openxmlformats.org/officeDocument/2006/relationships/slideLayout" Target="../slideLayouts/slideLayout177.xml"/><Relationship Id="rId11" Type="http://schemas.openxmlformats.org/officeDocument/2006/relationships/slideLayout" Target="../slideLayouts/slideLayout182.xml"/><Relationship Id="rId24" Type="http://schemas.openxmlformats.org/officeDocument/2006/relationships/slideLayout" Target="../slideLayouts/slideLayout195.xml"/><Relationship Id="rId32" Type="http://schemas.openxmlformats.org/officeDocument/2006/relationships/image" Target="../media/image2.jpeg"/><Relationship Id="rId5" Type="http://schemas.openxmlformats.org/officeDocument/2006/relationships/slideLayout" Target="../slideLayouts/slideLayout176.xml"/><Relationship Id="rId15" Type="http://schemas.openxmlformats.org/officeDocument/2006/relationships/slideLayout" Target="../slideLayouts/slideLayout186.xml"/><Relationship Id="rId23" Type="http://schemas.openxmlformats.org/officeDocument/2006/relationships/slideLayout" Target="../slideLayouts/slideLayout194.xml"/><Relationship Id="rId28" Type="http://schemas.openxmlformats.org/officeDocument/2006/relationships/vmlDrawing" Target="../drawings/vmlDrawing97.vml"/><Relationship Id="rId10" Type="http://schemas.openxmlformats.org/officeDocument/2006/relationships/slideLayout" Target="../slideLayouts/slideLayout181.xml"/><Relationship Id="rId19" Type="http://schemas.openxmlformats.org/officeDocument/2006/relationships/slideLayout" Target="../slideLayouts/slideLayout190.xml"/><Relationship Id="rId31" Type="http://schemas.openxmlformats.org/officeDocument/2006/relationships/image" Target="../media/image1.emf"/><Relationship Id="rId4" Type="http://schemas.openxmlformats.org/officeDocument/2006/relationships/slideLayout" Target="../slideLayouts/slideLayout175.xml"/><Relationship Id="rId9" Type="http://schemas.openxmlformats.org/officeDocument/2006/relationships/slideLayout" Target="../slideLayouts/slideLayout180.xml"/><Relationship Id="rId14" Type="http://schemas.openxmlformats.org/officeDocument/2006/relationships/slideLayout" Target="../slideLayouts/slideLayout185.xml"/><Relationship Id="rId22" Type="http://schemas.openxmlformats.org/officeDocument/2006/relationships/slideLayout" Target="../slideLayouts/slideLayout193.xml"/><Relationship Id="rId27" Type="http://schemas.openxmlformats.org/officeDocument/2006/relationships/theme" Target="../theme/theme13.xml"/><Relationship Id="rId30" Type="http://schemas.openxmlformats.org/officeDocument/2006/relationships/oleObject" Target="../embeddings/oleObject97.bin"/></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05.xml"/><Relationship Id="rId13" Type="http://schemas.openxmlformats.org/officeDocument/2006/relationships/tags" Target="../tags/tag112.xml"/><Relationship Id="rId3" Type="http://schemas.openxmlformats.org/officeDocument/2006/relationships/slideLayout" Target="../slideLayouts/slideLayout200.xml"/><Relationship Id="rId7" Type="http://schemas.openxmlformats.org/officeDocument/2006/relationships/slideLayout" Target="../slideLayouts/slideLayout204.xml"/><Relationship Id="rId12" Type="http://schemas.openxmlformats.org/officeDocument/2006/relationships/vmlDrawing" Target="../drawings/vmlDrawing108.vml"/><Relationship Id="rId2" Type="http://schemas.openxmlformats.org/officeDocument/2006/relationships/slideLayout" Target="../slideLayouts/slideLayout199.xml"/><Relationship Id="rId16" Type="http://schemas.openxmlformats.org/officeDocument/2006/relationships/image" Target="../media/image2.jpeg"/><Relationship Id="rId1" Type="http://schemas.openxmlformats.org/officeDocument/2006/relationships/slideLayout" Target="../slideLayouts/slideLayout198.xml"/><Relationship Id="rId6" Type="http://schemas.openxmlformats.org/officeDocument/2006/relationships/slideLayout" Target="../slideLayouts/slideLayout203.xml"/><Relationship Id="rId11" Type="http://schemas.openxmlformats.org/officeDocument/2006/relationships/theme" Target="../theme/theme14.xml"/><Relationship Id="rId5" Type="http://schemas.openxmlformats.org/officeDocument/2006/relationships/slideLayout" Target="../slideLayouts/slideLayout202.xml"/><Relationship Id="rId15" Type="http://schemas.openxmlformats.org/officeDocument/2006/relationships/image" Target="../media/image1.emf"/><Relationship Id="rId10" Type="http://schemas.openxmlformats.org/officeDocument/2006/relationships/slideLayout" Target="../slideLayouts/slideLayout207.xml"/><Relationship Id="rId4" Type="http://schemas.openxmlformats.org/officeDocument/2006/relationships/slideLayout" Target="../slideLayouts/slideLayout201.xml"/><Relationship Id="rId9" Type="http://schemas.openxmlformats.org/officeDocument/2006/relationships/slideLayout" Target="../slideLayouts/slideLayout206.xml"/><Relationship Id="rId14" Type="http://schemas.openxmlformats.org/officeDocument/2006/relationships/oleObject" Target="../embeddings/oleObject108.bin"/></Relationships>
</file>

<file path=ppt/slideMasters/_rels/slideMaster2.xml.rels><?xml version="1.0" encoding="UTF-8" standalone="yes"?>
<Relationships xmlns="http://schemas.openxmlformats.org/package/2006/relationships"><Relationship Id="rId8" Type="http://schemas.openxmlformats.org/officeDocument/2006/relationships/vmlDrawing" Target="../drawings/vmlDrawing6.vml"/><Relationship Id="rId3" Type="http://schemas.openxmlformats.org/officeDocument/2006/relationships/slideLayout" Target="../slideLayouts/slideLayout9.xml"/><Relationship Id="rId7" Type="http://schemas.openxmlformats.org/officeDocument/2006/relationships/theme" Target="../theme/theme2.xml"/><Relationship Id="rId12" Type="http://schemas.openxmlformats.org/officeDocument/2006/relationships/image" Target="../media/image2.jpeg"/><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image" Target="../media/image1.emf"/><Relationship Id="rId5" Type="http://schemas.openxmlformats.org/officeDocument/2006/relationships/slideLayout" Target="../slideLayouts/slideLayout11.xml"/><Relationship Id="rId10" Type="http://schemas.openxmlformats.org/officeDocument/2006/relationships/oleObject" Target="../embeddings/oleObject6.bin"/><Relationship Id="rId4" Type="http://schemas.openxmlformats.org/officeDocument/2006/relationships/slideLayout" Target="../slideLayouts/slideLayout10.xml"/><Relationship Id="rId9" Type="http://schemas.openxmlformats.org/officeDocument/2006/relationships/tags" Target="../tags/tag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vmlDrawing" Target="../drawings/vmlDrawing9.vml"/><Relationship Id="rId3" Type="http://schemas.openxmlformats.org/officeDocument/2006/relationships/slideLayout" Target="../slideLayouts/slideLayout15.xml"/><Relationship Id="rId21" Type="http://schemas.openxmlformats.org/officeDocument/2006/relationships/image" Target="../media/image1.emf"/><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theme" Target="../theme/theme3.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oleObject" Target="../embeddings/oleObject9.bin"/><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tags" Target="../tags/tag9.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image" Target="../media/image2.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tags" Target="../tags/tag19.xml"/><Relationship Id="rId3" Type="http://schemas.openxmlformats.org/officeDocument/2006/relationships/slideLayout" Target="../slideLayouts/slideLayout31.xml"/><Relationship Id="rId21" Type="http://schemas.openxmlformats.org/officeDocument/2006/relationships/image" Target="../media/image2.jpeg"/><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vmlDrawing" Target="../drawings/vmlDrawing19.vml"/><Relationship Id="rId2" Type="http://schemas.openxmlformats.org/officeDocument/2006/relationships/slideLayout" Target="../slideLayouts/slideLayout30.xml"/><Relationship Id="rId16" Type="http://schemas.openxmlformats.org/officeDocument/2006/relationships/theme" Target="../theme/theme4.xml"/><Relationship Id="rId20" Type="http://schemas.openxmlformats.org/officeDocument/2006/relationships/image" Target="../media/image1.emf"/><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19" Type="http://schemas.openxmlformats.org/officeDocument/2006/relationships/oleObject" Target="../embeddings/oleObject19.bin"/><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tags" Target="../tags/tag28.xml"/><Relationship Id="rId3" Type="http://schemas.openxmlformats.org/officeDocument/2006/relationships/slideLayout" Target="../slideLayouts/slideLayout46.xml"/><Relationship Id="rId21" Type="http://schemas.openxmlformats.org/officeDocument/2006/relationships/image" Target="../media/image2.jpeg"/><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vmlDrawing" Target="../drawings/vmlDrawing28.vml"/><Relationship Id="rId2" Type="http://schemas.openxmlformats.org/officeDocument/2006/relationships/slideLayout" Target="../slideLayouts/slideLayout45.xml"/><Relationship Id="rId16" Type="http://schemas.openxmlformats.org/officeDocument/2006/relationships/theme" Target="../theme/theme5.xml"/><Relationship Id="rId20" Type="http://schemas.openxmlformats.org/officeDocument/2006/relationships/image" Target="../media/image1.emf"/><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10" Type="http://schemas.openxmlformats.org/officeDocument/2006/relationships/slideLayout" Target="../slideLayouts/slideLayout53.xml"/><Relationship Id="rId19" Type="http://schemas.openxmlformats.org/officeDocument/2006/relationships/oleObject" Target="../embeddings/oleObject28.bin"/><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vmlDrawing" Target="../drawings/vmlDrawing38.v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17" Type="http://schemas.openxmlformats.org/officeDocument/2006/relationships/image" Target="../media/image2.jpeg"/><Relationship Id="rId2" Type="http://schemas.openxmlformats.org/officeDocument/2006/relationships/slideLayout" Target="../slideLayouts/slideLayout60.xml"/><Relationship Id="rId16" Type="http://schemas.openxmlformats.org/officeDocument/2006/relationships/image" Target="../media/image1.emf"/><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oleObject" Target="../embeddings/oleObject38.bin"/><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tags" Target="../tags/tag3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slideLayout" Target="../slideLayouts/slideLayout87.xml"/><Relationship Id="rId26" Type="http://schemas.openxmlformats.org/officeDocument/2006/relationships/theme" Target="../theme/theme7.xml"/><Relationship Id="rId3" Type="http://schemas.openxmlformats.org/officeDocument/2006/relationships/slideLayout" Target="../slideLayouts/slideLayout72.xml"/><Relationship Id="rId21" Type="http://schemas.openxmlformats.org/officeDocument/2006/relationships/slideLayout" Target="../slideLayouts/slideLayout90.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5" Type="http://schemas.openxmlformats.org/officeDocument/2006/relationships/slideLayout" Target="../slideLayouts/slideLayout94.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slideLayout" Target="../slideLayouts/slideLayout89.xml"/><Relationship Id="rId29" Type="http://schemas.openxmlformats.org/officeDocument/2006/relationships/oleObject" Target="../embeddings/oleObject46.bin"/><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24" Type="http://schemas.openxmlformats.org/officeDocument/2006/relationships/slideLayout" Target="../slideLayouts/slideLayout93.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23" Type="http://schemas.openxmlformats.org/officeDocument/2006/relationships/slideLayout" Target="../slideLayouts/slideLayout92.xml"/><Relationship Id="rId28" Type="http://schemas.openxmlformats.org/officeDocument/2006/relationships/tags" Target="../tags/tag47.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31" Type="http://schemas.openxmlformats.org/officeDocument/2006/relationships/image" Target="../media/image2.jpeg"/><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 Id="rId22" Type="http://schemas.openxmlformats.org/officeDocument/2006/relationships/slideLayout" Target="../slideLayouts/slideLayout91.xml"/><Relationship Id="rId27" Type="http://schemas.openxmlformats.org/officeDocument/2006/relationships/vmlDrawing" Target="../drawings/vmlDrawing46.vml"/><Relationship Id="rId30" Type="http://schemas.openxmlformats.org/officeDocument/2006/relationships/image" Target="../media/image1.emf"/></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vmlDrawing" Target="../drawings/vmlDrawing57.v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theme" Target="../theme/theme8.xml"/><Relationship Id="rId17" Type="http://schemas.openxmlformats.org/officeDocument/2006/relationships/image" Target="../media/image2.jpeg"/><Relationship Id="rId2" Type="http://schemas.openxmlformats.org/officeDocument/2006/relationships/slideLayout" Target="../slideLayouts/slideLayout96.xml"/><Relationship Id="rId16" Type="http://schemas.openxmlformats.org/officeDocument/2006/relationships/image" Target="../media/image1.emf"/><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5" Type="http://schemas.openxmlformats.org/officeDocument/2006/relationships/oleObject" Target="../embeddings/oleObject57.bin"/><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 Id="rId14" Type="http://schemas.openxmlformats.org/officeDocument/2006/relationships/tags" Target="../tags/tag5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3.xml"/><Relationship Id="rId13" Type="http://schemas.openxmlformats.org/officeDocument/2006/relationships/slideLayout" Target="../slideLayouts/slideLayout118.xml"/><Relationship Id="rId18" Type="http://schemas.openxmlformats.org/officeDocument/2006/relationships/tags" Target="../tags/tag64.xml"/><Relationship Id="rId3" Type="http://schemas.openxmlformats.org/officeDocument/2006/relationships/slideLayout" Target="../slideLayouts/slideLayout108.xml"/><Relationship Id="rId21" Type="http://schemas.openxmlformats.org/officeDocument/2006/relationships/image" Target="../media/image2.jpeg"/><Relationship Id="rId7" Type="http://schemas.openxmlformats.org/officeDocument/2006/relationships/slideLayout" Target="../slideLayouts/slideLayout112.xml"/><Relationship Id="rId12" Type="http://schemas.openxmlformats.org/officeDocument/2006/relationships/slideLayout" Target="../slideLayouts/slideLayout117.xml"/><Relationship Id="rId17" Type="http://schemas.openxmlformats.org/officeDocument/2006/relationships/vmlDrawing" Target="../drawings/vmlDrawing62.vml"/><Relationship Id="rId2" Type="http://schemas.openxmlformats.org/officeDocument/2006/relationships/slideLayout" Target="../slideLayouts/slideLayout107.xml"/><Relationship Id="rId16" Type="http://schemas.openxmlformats.org/officeDocument/2006/relationships/theme" Target="../theme/theme9.xml"/><Relationship Id="rId20" Type="http://schemas.openxmlformats.org/officeDocument/2006/relationships/image" Target="../media/image1.emf"/><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5" Type="http://schemas.openxmlformats.org/officeDocument/2006/relationships/slideLayout" Target="../slideLayouts/slideLayout110.xml"/><Relationship Id="rId15" Type="http://schemas.openxmlformats.org/officeDocument/2006/relationships/slideLayout" Target="../slideLayouts/slideLayout120.xml"/><Relationship Id="rId10" Type="http://schemas.openxmlformats.org/officeDocument/2006/relationships/slideLayout" Target="../slideLayouts/slideLayout115.xml"/><Relationship Id="rId19" Type="http://schemas.openxmlformats.org/officeDocument/2006/relationships/oleObject" Target="../embeddings/oleObject62.bin"/><Relationship Id="rId4" Type="http://schemas.openxmlformats.org/officeDocument/2006/relationships/slideLayout" Target="../slideLayouts/slideLayout109.xml"/><Relationship Id="rId9" Type="http://schemas.openxmlformats.org/officeDocument/2006/relationships/slideLayout" Target="../slideLayouts/slideLayout114.xml"/><Relationship Id="rId14" Type="http://schemas.openxmlformats.org/officeDocument/2006/relationships/slideLayout" Target="../slideLayouts/slideLayout1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6" name="Object 15" hidden="1"/>
          <p:cNvGraphicFramePr>
            <a:graphicFrameLocks noChangeAspect="1"/>
          </p:cNvGraphicFramePr>
          <p:nvPr>
            <p:custDataLst>
              <p:tags r:id="rId9"/>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026" name="think-cell Slide" r:id="rId10" imgW="360" imgH="360" progId="TCLayout.ActiveDocument.1">
                  <p:embed/>
                </p:oleObj>
              </mc:Choice>
              <mc:Fallback>
                <p:oleObj name="think-cell Slide" r:id="rId10" imgW="360" imgH="360" progId="TCLayout.ActiveDocument.1">
                  <p:embed/>
                  <p:pic>
                    <p:nvPicPr>
                      <p:cNvPr id="16" name="Object 15" hidden="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4" name="Rectangle 10"/>
          <p:cNvSpPr>
            <a:spLocks noGrp="1" noChangeArrowheads="1"/>
          </p:cNvSpPr>
          <p:nvPr>
            <p:ph type="body" idx="1"/>
          </p:nvPr>
        </p:nvSpPr>
        <p:spPr bwMode="auto">
          <a:xfrm>
            <a:off x="579967" y="1509714"/>
            <a:ext cx="11032066" cy="4613275"/>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t>Body text</a:t>
            </a:r>
          </a:p>
          <a:p>
            <a:pPr lvl="1"/>
            <a:r>
              <a:rPr lang="en-GB"/>
              <a:t>First level</a:t>
            </a:r>
          </a:p>
          <a:p>
            <a:pPr lvl="2"/>
            <a:r>
              <a:rPr lang="en-GB"/>
              <a:t>Second level</a:t>
            </a:r>
          </a:p>
          <a:p>
            <a:pPr lvl="3"/>
            <a:r>
              <a:rPr lang="en-GB"/>
              <a:t>Third level</a:t>
            </a:r>
          </a:p>
          <a:p>
            <a:pPr lvl="4"/>
            <a:r>
              <a:rPr lang="en-GB"/>
              <a:t>Quotation level</a:t>
            </a:r>
          </a:p>
        </p:txBody>
      </p:sp>
      <p:sp>
        <p:nvSpPr>
          <p:cNvPr id="1036" name="Text Box 12"/>
          <p:cNvSpPr txBox="1">
            <a:spLocks noChangeArrowheads="1"/>
          </p:cNvSpPr>
          <p:nvPr/>
        </p:nvSpPr>
        <p:spPr bwMode="auto">
          <a:xfrm>
            <a:off x="11385551" y="6675438"/>
            <a:ext cx="234949" cy="131762"/>
          </a:xfrm>
          <a:prstGeom prst="rect">
            <a:avLst/>
          </a:prstGeom>
          <a:noFill/>
          <a:ln w="9525" algn="ctr">
            <a:noFill/>
            <a:miter lim="800000"/>
            <a:headEnd/>
            <a:tailEnd/>
          </a:ln>
          <a:effectLst/>
        </p:spPr>
        <p:txBody>
          <a:bodyPr wrap="none" lIns="0" tIns="0" rIns="0" bIns="0"/>
          <a:lstStyle/>
          <a:p>
            <a:pPr algn="r" defTabSz="889000">
              <a:spcBef>
                <a:spcPct val="0"/>
              </a:spcBef>
            </a:pPr>
            <a:endParaRPr lang="en-GB" sz="900">
              <a:solidFill>
                <a:schemeClr val="tx2"/>
              </a:solidFill>
              <a:latin typeface="+mn-lt"/>
            </a:endParaRPr>
          </a:p>
        </p:txBody>
      </p:sp>
      <p:sp>
        <p:nvSpPr>
          <p:cNvPr id="4" name="Rectangle 3">
            <a:extLst>
              <a:ext uri="{FF2B5EF4-FFF2-40B4-BE49-F238E27FC236}">
                <a16:creationId xmlns:a16="http://schemas.microsoft.com/office/drawing/2014/main" id="{2CD58B5C-5F0C-4554-85D8-AC304F033AEF}"/>
              </a:ext>
            </a:extLst>
          </p:cNvPr>
          <p:cNvSpPr/>
          <p:nvPr userDrawn="1"/>
        </p:nvSpPr>
        <p:spPr bwMode="auto">
          <a:xfrm>
            <a:off x="11950074" y="302931"/>
            <a:ext cx="84276" cy="577811"/>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pic>
        <p:nvPicPr>
          <p:cNvPr id="8" name="Picture 7" descr="A picture containing clipart&#10;&#10;Description generated with very high confidence">
            <a:extLst>
              <a:ext uri="{FF2B5EF4-FFF2-40B4-BE49-F238E27FC236}">
                <a16:creationId xmlns:a16="http://schemas.microsoft.com/office/drawing/2014/main" id="{79D4DD15-5C32-48F5-AD8E-DD553BDE7775}"/>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443856" y="357860"/>
            <a:ext cx="1176644" cy="443157"/>
          </a:xfrm>
          <a:prstGeom prst="rect">
            <a:avLst/>
          </a:prstGeom>
        </p:spPr>
      </p:pic>
      <p:sp>
        <p:nvSpPr>
          <p:cNvPr id="9" name="Footer Placeholder 2">
            <a:extLst>
              <a:ext uri="{FF2B5EF4-FFF2-40B4-BE49-F238E27FC236}">
                <a16:creationId xmlns:a16="http://schemas.microsoft.com/office/drawing/2014/main" id="{439CE4F7-F344-4239-BD10-E3A905F44092}"/>
              </a:ext>
            </a:extLst>
          </p:cNvPr>
          <p:cNvSpPr txBox="1">
            <a:spLocks/>
          </p:cNvSpPr>
          <p:nvPr userDrawn="1"/>
        </p:nvSpPr>
        <p:spPr>
          <a:xfrm>
            <a:off x="1007621" y="6333440"/>
            <a:ext cx="7043894" cy="365125"/>
          </a:xfrm>
          <a:prstGeom prst="rect">
            <a:avLst/>
          </a:prstGeom>
        </p:spPr>
        <p:txBody>
          <a:bodyPr vert="horz" lIns="91440" tIns="45720" rIns="91440" bIns="45720" rtlCol="0" anchor="ctr"/>
          <a:lstStyle>
            <a:defPPr>
              <a:defRPr lang="en-US"/>
            </a:defPPr>
            <a:lvl1pPr marL="0" algn="l" defTabSz="914400" rtl="0" eaLnBrk="1" latinLnBrk="0" hangingPunct="1">
              <a:defRPr sz="1200" b="0" kern="1200">
                <a:solidFill>
                  <a:schemeClr val="accent3">
                    <a:lumMod val="60000"/>
                    <a:lumOff val="40000"/>
                  </a:schemeClr>
                </a:solidFill>
                <a:latin typeface="Arial" charset="0"/>
                <a:ea typeface="Arial" charset="0"/>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Arial" charset="0"/>
                <a:cs typeface="Arial" charset="0"/>
              </a:rPr>
              <a:t>For a Greener NHS</a:t>
            </a:r>
          </a:p>
        </p:txBody>
      </p:sp>
      <p:sp>
        <p:nvSpPr>
          <p:cNvPr id="10" name="TextBox 9">
            <a:extLst>
              <a:ext uri="{FF2B5EF4-FFF2-40B4-BE49-F238E27FC236}">
                <a16:creationId xmlns:a16="http://schemas.microsoft.com/office/drawing/2014/main" id="{DCF83D05-0E1E-421C-8844-5DF4565ECAEE}"/>
              </a:ext>
            </a:extLst>
          </p:cNvPr>
          <p:cNvSpPr txBox="1"/>
          <p:nvPr userDrawn="1"/>
        </p:nvSpPr>
        <p:spPr>
          <a:xfrm>
            <a:off x="358540" y="6372537"/>
            <a:ext cx="796753" cy="276999"/>
          </a:xfrm>
          <a:prstGeom prst="rect">
            <a:avLst/>
          </a:prstGeom>
          <a:noFill/>
        </p:spPr>
        <p:txBody>
          <a:bodyPr wrap="square" rtlCol="0">
            <a:spAutoFit/>
          </a:bodyPr>
          <a:lstStyle/>
          <a:p>
            <a:pPr algn="l" fontAlgn="auto"/>
            <a:fld id="{34F92BC6-D7C3-584B-87F2-0B845776A5AD}" type="slidenum">
              <a:rPr lang="en-US" sz="1200" smtClean="0">
                <a:solidFill>
                  <a:srgbClr val="768692">
                    <a:lumMod val="60000"/>
                    <a:lumOff val="40000"/>
                  </a:srgbClr>
                </a:solidFill>
                <a:cs typeface="Arial" panose="020B0604020202020204" pitchFamily="34" charset="0"/>
              </a:rPr>
              <a:pPr algn="l" fontAlgn="auto"/>
              <a:t>‹#›</a:t>
            </a:fld>
            <a:r>
              <a:rPr lang="en-US" sz="1200">
                <a:solidFill>
                  <a:srgbClr val="768692">
                    <a:lumMod val="60000"/>
                    <a:lumOff val="40000"/>
                  </a:srgbClr>
                </a:solidFill>
                <a:cs typeface="Arial" panose="020B0604020202020204" pitchFamily="34" charset="0"/>
              </a:rPr>
              <a:t> </a:t>
            </a:r>
            <a:r>
              <a:rPr lang="en-US" sz="1200">
                <a:solidFill>
                  <a:srgbClr val="768692"/>
                </a:solidFill>
                <a:cs typeface="Arial" panose="020B0604020202020204" pitchFamily="34" charset="0"/>
              </a:rPr>
              <a:t>  </a:t>
            </a:r>
            <a:r>
              <a:rPr lang="en-US" sz="1200">
                <a:solidFill>
                  <a:srgbClr val="005EB8"/>
                </a:solidFill>
                <a:cs typeface="Arial" panose="020B0604020202020204" pitchFamily="34" charset="0"/>
              </a:rPr>
              <a:t>|</a:t>
            </a:r>
            <a:endParaRPr lang="en-US" sz="1200">
              <a:solidFill>
                <a:srgbClr val="768692"/>
              </a:solidFill>
              <a:cs typeface="Arial" panose="020B0604020202020204" pitchFamily="34" charset="0"/>
            </a:endParaRPr>
          </a:p>
        </p:txBody>
      </p:sp>
    </p:spTree>
    <p:extLst>
      <p:ext uri="{BB962C8B-B14F-4D97-AF65-F5344CB8AC3E}">
        <p14:creationId xmlns:p14="http://schemas.microsoft.com/office/powerpoint/2010/main" val="1364364048"/>
      </p:ext>
    </p:extLst>
  </p:cSld>
  <p:clrMap bg1="lt1" tx1="dk1" bg2="lt2" tx2="dk2" accent1="accent1" accent2="accent2" accent3="accent3" accent4="accent4" accent5="accent5" accent6="accent6" hlink="hlink" folHlink="folHlink"/>
  <p:sldLayoutIdLst>
    <p:sldLayoutId id="2147484151" r:id="rId1"/>
    <p:sldLayoutId id="2147484152" r:id="rId2"/>
    <p:sldLayoutId id="2147484153" r:id="rId3"/>
    <p:sldLayoutId id="2147484154" r:id="rId4"/>
    <p:sldLayoutId id="2147484156" r:id="rId5"/>
    <p:sldLayoutId id="2147484199" r:id="rId6"/>
  </p:sldLayoutIdLst>
  <p:txStyles>
    <p:titleStyle>
      <a:lvl1pPr algn="l" defTabSz="889000" rtl="0" eaLnBrk="1" fontAlgn="base" hangingPunct="1">
        <a:spcBef>
          <a:spcPct val="0"/>
        </a:spcBef>
        <a:spcAft>
          <a:spcPct val="0"/>
        </a:spcAft>
        <a:defRPr sz="2400" b="1">
          <a:solidFill>
            <a:schemeClr val="tx2"/>
          </a:solidFill>
          <a:latin typeface="+mj-lt"/>
          <a:ea typeface="+mj-ea"/>
          <a:cs typeface="+mj-cs"/>
        </a:defRPr>
      </a:lvl1pPr>
      <a:lvl2pPr algn="l" defTabSz="889000" rtl="0" eaLnBrk="1" fontAlgn="base" hangingPunct="1">
        <a:spcBef>
          <a:spcPct val="0"/>
        </a:spcBef>
        <a:spcAft>
          <a:spcPct val="0"/>
        </a:spcAft>
        <a:defRPr sz="2400" b="1">
          <a:solidFill>
            <a:schemeClr val="tx2"/>
          </a:solidFill>
          <a:latin typeface="Trebuchet MS" pitchFamily="34" charset="0"/>
          <a:cs typeface="Arial" charset="0"/>
        </a:defRPr>
      </a:lvl2pPr>
      <a:lvl3pPr algn="l" defTabSz="889000" rtl="0" eaLnBrk="1" fontAlgn="base" hangingPunct="1">
        <a:spcBef>
          <a:spcPct val="0"/>
        </a:spcBef>
        <a:spcAft>
          <a:spcPct val="0"/>
        </a:spcAft>
        <a:defRPr sz="2400" b="1">
          <a:solidFill>
            <a:schemeClr val="tx2"/>
          </a:solidFill>
          <a:latin typeface="Trebuchet MS" pitchFamily="34" charset="0"/>
          <a:cs typeface="Arial" charset="0"/>
        </a:defRPr>
      </a:lvl3pPr>
      <a:lvl4pPr algn="l" defTabSz="889000" rtl="0" eaLnBrk="1" fontAlgn="base" hangingPunct="1">
        <a:spcBef>
          <a:spcPct val="0"/>
        </a:spcBef>
        <a:spcAft>
          <a:spcPct val="0"/>
        </a:spcAft>
        <a:defRPr sz="2400" b="1">
          <a:solidFill>
            <a:schemeClr val="tx2"/>
          </a:solidFill>
          <a:latin typeface="Trebuchet MS" pitchFamily="34" charset="0"/>
          <a:cs typeface="Arial" charset="0"/>
        </a:defRPr>
      </a:lvl4pPr>
      <a:lvl5pPr algn="l" defTabSz="889000" rtl="0" eaLnBrk="1" fontAlgn="base" hangingPunct="1">
        <a:spcBef>
          <a:spcPct val="0"/>
        </a:spcBef>
        <a:spcAft>
          <a:spcPct val="0"/>
        </a:spcAft>
        <a:defRPr sz="2400" b="1">
          <a:solidFill>
            <a:schemeClr val="tx2"/>
          </a:solidFill>
          <a:latin typeface="Trebuchet MS" pitchFamily="34" charset="0"/>
          <a:cs typeface="Arial" charset="0"/>
        </a:defRPr>
      </a:lvl5pPr>
      <a:lvl6pPr marL="457200" algn="l" defTabSz="889000" rtl="0" eaLnBrk="1" fontAlgn="base" hangingPunct="1">
        <a:spcBef>
          <a:spcPct val="0"/>
        </a:spcBef>
        <a:spcAft>
          <a:spcPct val="0"/>
        </a:spcAft>
        <a:defRPr sz="2400" b="1">
          <a:solidFill>
            <a:schemeClr val="tx2"/>
          </a:solidFill>
          <a:latin typeface="Trebuchet MS" pitchFamily="34" charset="0"/>
          <a:cs typeface="Arial" charset="0"/>
        </a:defRPr>
      </a:lvl6pPr>
      <a:lvl7pPr marL="914400" algn="l" defTabSz="889000" rtl="0" eaLnBrk="1" fontAlgn="base" hangingPunct="1">
        <a:spcBef>
          <a:spcPct val="0"/>
        </a:spcBef>
        <a:spcAft>
          <a:spcPct val="0"/>
        </a:spcAft>
        <a:defRPr sz="2400" b="1">
          <a:solidFill>
            <a:schemeClr val="tx2"/>
          </a:solidFill>
          <a:latin typeface="Trebuchet MS" pitchFamily="34" charset="0"/>
          <a:cs typeface="Arial" charset="0"/>
        </a:defRPr>
      </a:lvl7pPr>
      <a:lvl8pPr marL="1371600" algn="l" defTabSz="889000" rtl="0" eaLnBrk="1" fontAlgn="base" hangingPunct="1">
        <a:spcBef>
          <a:spcPct val="0"/>
        </a:spcBef>
        <a:spcAft>
          <a:spcPct val="0"/>
        </a:spcAft>
        <a:defRPr sz="2400" b="1">
          <a:solidFill>
            <a:schemeClr val="tx2"/>
          </a:solidFill>
          <a:latin typeface="Trebuchet MS" pitchFamily="34" charset="0"/>
          <a:cs typeface="Arial" charset="0"/>
        </a:defRPr>
      </a:lvl8pPr>
      <a:lvl9pPr marL="1828800" algn="l" defTabSz="889000" rtl="0" eaLnBrk="1" fontAlgn="base" hangingPunct="1">
        <a:spcBef>
          <a:spcPct val="0"/>
        </a:spcBef>
        <a:spcAft>
          <a:spcPct val="0"/>
        </a:spcAft>
        <a:defRPr sz="2400" b="1">
          <a:solidFill>
            <a:schemeClr val="tx2"/>
          </a:solidFill>
          <a:latin typeface="Trebuchet MS" pitchFamily="34" charset="0"/>
          <a:cs typeface="Arial" charset="0"/>
        </a:defRPr>
      </a:lvl9pPr>
    </p:titleStyle>
    <p:bodyStyle>
      <a:lvl1pPr algn="l" defTabSz="889000" rtl="0" eaLnBrk="1" fontAlgn="base" hangingPunct="1">
        <a:spcBef>
          <a:spcPct val="20000"/>
        </a:spcBef>
        <a:spcAft>
          <a:spcPct val="0"/>
        </a:spcAft>
        <a:defRPr sz="1600" b="1">
          <a:solidFill>
            <a:schemeClr val="tx1"/>
          </a:solidFill>
          <a:latin typeface="+mn-lt"/>
          <a:ea typeface="+mn-ea"/>
          <a:cs typeface="+mn-cs"/>
        </a:defRPr>
      </a:lvl1pPr>
      <a:lvl2pPr marL="444500" indent="-222250" algn="l" defTabSz="889000" rtl="0" eaLnBrk="1" fontAlgn="base" hangingPunct="1">
        <a:spcBef>
          <a:spcPct val="20000"/>
        </a:spcBef>
        <a:spcAft>
          <a:spcPct val="0"/>
        </a:spcAft>
        <a:buClrTx/>
        <a:buChar char="•"/>
        <a:defRPr sz="1600">
          <a:solidFill>
            <a:schemeClr val="tx1"/>
          </a:solidFill>
          <a:latin typeface="+mn-lt"/>
          <a:cs typeface="+mn-cs"/>
        </a:defRPr>
      </a:lvl2pPr>
      <a:lvl3pPr marL="889000" indent="-222250" algn="l" defTabSz="889000" rtl="0" eaLnBrk="1" fontAlgn="base" hangingPunct="1">
        <a:spcBef>
          <a:spcPct val="20000"/>
        </a:spcBef>
        <a:spcAft>
          <a:spcPct val="0"/>
        </a:spcAft>
        <a:buClrTx/>
        <a:buFont typeface="Arial" panose="020B0604020202020204" pitchFamily="34" charset="0"/>
        <a:buChar char="•"/>
        <a:defRPr sz="1600">
          <a:solidFill>
            <a:schemeClr val="tx1"/>
          </a:solidFill>
          <a:latin typeface="+mn-lt"/>
          <a:cs typeface="+mn-cs"/>
        </a:defRPr>
      </a:lvl3pPr>
      <a:lvl4pPr marL="1338263" indent="-22701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4pPr>
      <a:lvl5pPr marL="1998663" indent="-22066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5pPr>
      <a:lvl6pPr marL="24558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6pPr>
      <a:lvl7pPr marL="29130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7pPr>
      <a:lvl8pPr marL="33702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8pPr>
      <a:lvl9pPr marL="38274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6" name="Object 15" hidden="1"/>
          <p:cNvGraphicFramePr>
            <a:graphicFrameLocks noChangeAspect="1"/>
          </p:cNvGraphicFramePr>
          <p:nvPr>
            <p:custDataLst>
              <p:tags r:id="rId28"/>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72706" name="think-cell Slide" r:id="rId29" imgW="360" imgH="360" progId="TCLayout.ActiveDocument.1">
                  <p:embed/>
                </p:oleObj>
              </mc:Choice>
              <mc:Fallback>
                <p:oleObj name="think-cell Slide" r:id="rId29" imgW="360" imgH="360" progId="TCLayout.ActiveDocument.1">
                  <p:embed/>
                  <p:pic>
                    <p:nvPicPr>
                      <p:cNvPr id="16" name="Object 15" hidden="1"/>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6" name="Rectangle 2"/>
          <p:cNvSpPr>
            <a:spLocks noGrp="1" noChangeArrowheads="1"/>
          </p:cNvSpPr>
          <p:nvPr>
            <p:ph type="title"/>
          </p:nvPr>
        </p:nvSpPr>
        <p:spPr bwMode="auto">
          <a:xfrm>
            <a:off x="256430" y="226818"/>
            <a:ext cx="9863870" cy="831850"/>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p>
            <a:pPr lvl="0"/>
            <a:r>
              <a:rPr lang="en-GB"/>
              <a:t>Slide title</a:t>
            </a:r>
          </a:p>
        </p:txBody>
      </p:sp>
      <p:sp>
        <p:nvSpPr>
          <p:cNvPr id="1034" name="Rectangle 10"/>
          <p:cNvSpPr>
            <a:spLocks noGrp="1" noChangeArrowheads="1"/>
          </p:cNvSpPr>
          <p:nvPr>
            <p:ph type="body" idx="1"/>
          </p:nvPr>
        </p:nvSpPr>
        <p:spPr bwMode="auto">
          <a:xfrm>
            <a:off x="256411" y="1573019"/>
            <a:ext cx="11032066" cy="4613275"/>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t>Body text</a:t>
            </a:r>
          </a:p>
          <a:p>
            <a:pPr lvl="1"/>
            <a:r>
              <a:rPr lang="en-GB"/>
              <a:t>First level</a:t>
            </a:r>
          </a:p>
          <a:p>
            <a:pPr lvl="2"/>
            <a:r>
              <a:rPr lang="en-GB"/>
              <a:t>Second level</a:t>
            </a:r>
          </a:p>
          <a:p>
            <a:pPr lvl="3"/>
            <a:r>
              <a:rPr lang="en-GB"/>
              <a:t>Third level</a:t>
            </a:r>
          </a:p>
          <a:p>
            <a:pPr lvl="4"/>
            <a:r>
              <a:rPr lang="en-GB"/>
              <a:t>Quotation level</a:t>
            </a:r>
          </a:p>
        </p:txBody>
      </p:sp>
      <p:sp>
        <p:nvSpPr>
          <p:cNvPr id="1036" name="Text Box 12"/>
          <p:cNvSpPr txBox="1">
            <a:spLocks noChangeArrowheads="1"/>
          </p:cNvSpPr>
          <p:nvPr/>
        </p:nvSpPr>
        <p:spPr bwMode="auto">
          <a:xfrm>
            <a:off x="11385551" y="6675438"/>
            <a:ext cx="234949" cy="131762"/>
          </a:xfrm>
          <a:prstGeom prst="rect">
            <a:avLst/>
          </a:prstGeom>
          <a:noFill/>
          <a:ln w="9525" algn="ctr">
            <a:noFill/>
            <a:miter lim="800000"/>
            <a:headEnd/>
            <a:tailEnd/>
          </a:ln>
          <a:effectLst/>
        </p:spPr>
        <p:txBody>
          <a:bodyPr wrap="none" lIns="0" tIns="0" rIns="0" bIns="0"/>
          <a:lstStyle/>
          <a:p>
            <a:pPr algn="r" defTabSz="889000">
              <a:spcBef>
                <a:spcPct val="0"/>
              </a:spcBef>
            </a:pPr>
            <a:endParaRPr lang="en-GB" sz="900">
              <a:solidFill>
                <a:schemeClr val="tx2"/>
              </a:solidFill>
              <a:latin typeface="+mn-lt"/>
            </a:endParaRPr>
          </a:p>
        </p:txBody>
      </p:sp>
      <p:sp>
        <p:nvSpPr>
          <p:cNvPr id="12" name="Footer Placeholder 2">
            <a:extLst>
              <a:ext uri="{FF2B5EF4-FFF2-40B4-BE49-F238E27FC236}">
                <a16:creationId xmlns:a16="http://schemas.microsoft.com/office/drawing/2014/main" id="{F250122E-B000-45CB-BADF-7C0A85EFECD0}"/>
              </a:ext>
            </a:extLst>
          </p:cNvPr>
          <p:cNvSpPr txBox="1">
            <a:spLocks/>
          </p:cNvSpPr>
          <p:nvPr userDrawn="1"/>
        </p:nvSpPr>
        <p:spPr>
          <a:xfrm>
            <a:off x="1007621" y="6333440"/>
            <a:ext cx="7043894" cy="365125"/>
          </a:xfrm>
          <a:prstGeom prst="rect">
            <a:avLst/>
          </a:prstGeom>
        </p:spPr>
        <p:txBody>
          <a:bodyPr vert="horz" lIns="91440" tIns="45720" rIns="91440" bIns="45720" rtlCol="0" anchor="ctr"/>
          <a:lstStyle>
            <a:defPPr>
              <a:defRPr lang="en-US"/>
            </a:defPPr>
            <a:lvl1pPr marL="0" algn="l" defTabSz="914400" rtl="0" eaLnBrk="1" latinLnBrk="0" hangingPunct="1">
              <a:defRPr sz="1200" b="0" kern="1200">
                <a:solidFill>
                  <a:schemeClr val="accent3">
                    <a:lumMod val="60000"/>
                    <a:lumOff val="40000"/>
                  </a:schemeClr>
                </a:solidFill>
                <a:latin typeface="Arial" charset="0"/>
                <a:ea typeface="Arial" charset="0"/>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Arial" charset="0"/>
                <a:cs typeface="Arial" charset="0"/>
              </a:rPr>
              <a:t>For a Greener NHSEI</a:t>
            </a:r>
          </a:p>
        </p:txBody>
      </p:sp>
      <p:sp>
        <p:nvSpPr>
          <p:cNvPr id="14" name="TextBox 13">
            <a:extLst>
              <a:ext uri="{FF2B5EF4-FFF2-40B4-BE49-F238E27FC236}">
                <a16:creationId xmlns:a16="http://schemas.microsoft.com/office/drawing/2014/main" id="{CE78A5F8-DE9B-4D18-AF3E-F87BEFA388E5}"/>
              </a:ext>
            </a:extLst>
          </p:cNvPr>
          <p:cNvSpPr txBox="1"/>
          <p:nvPr userDrawn="1"/>
        </p:nvSpPr>
        <p:spPr>
          <a:xfrm>
            <a:off x="358540" y="6372537"/>
            <a:ext cx="796753" cy="276999"/>
          </a:xfrm>
          <a:prstGeom prst="rect">
            <a:avLst/>
          </a:prstGeom>
          <a:noFill/>
        </p:spPr>
        <p:txBody>
          <a:bodyPr wrap="square" rtlCol="0">
            <a:spAutoFit/>
          </a:bodyPr>
          <a:lstStyle/>
          <a:p>
            <a:pPr algn="l" fontAlgn="auto"/>
            <a:fld id="{34F92BC6-D7C3-584B-87F2-0B845776A5AD}" type="slidenum">
              <a:rPr lang="en-US" sz="1200" smtClean="0">
                <a:solidFill>
                  <a:srgbClr val="768692">
                    <a:lumMod val="60000"/>
                    <a:lumOff val="40000"/>
                  </a:srgbClr>
                </a:solidFill>
                <a:cs typeface="Arial" panose="020B0604020202020204" pitchFamily="34" charset="0"/>
              </a:rPr>
              <a:pPr algn="l" fontAlgn="auto"/>
              <a:t>‹#›</a:t>
            </a:fld>
            <a:r>
              <a:rPr lang="en-US" sz="1200">
                <a:solidFill>
                  <a:srgbClr val="768692">
                    <a:lumMod val="60000"/>
                    <a:lumOff val="40000"/>
                  </a:srgbClr>
                </a:solidFill>
                <a:cs typeface="Arial" panose="020B0604020202020204" pitchFamily="34" charset="0"/>
              </a:rPr>
              <a:t> </a:t>
            </a:r>
            <a:r>
              <a:rPr lang="en-US" sz="1200">
                <a:solidFill>
                  <a:srgbClr val="768692"/>
                </a:solidFill>
                <a:cs typeface="Arial" panose="020B0604020202020204" pitchFamily="34" charset="0"/>
              </a:rPr>
              <a:t>  </a:t>
            </a:r>
            <a:r>
              <a:rPr lang="en-US" sz="1200">
                <a:solidFill>
                  <a:srgbClr val="005EB8"/>
                </a:solidFill>
                <a:cs typeface="Arial" panose="020B0604020202020204" pitchFamily="34" charset="0"/>
              </a:rPr>
              <a:t>|</a:t>
            </a:r>
            <a:endParaRPr lang="en-US" sz="1200">
              <a:solidFill>
                <a:srgbClr val="768692"/>
              </a:solidFill>
              <a:cs typeface="Arial" panose="020B0604020202020204" pitchFamily="34" charset="0"/>
            </a:endParaRPr>
          </a:p>
        </p:txBody>
      </p:sp>
      <p:sp>
        <p:nvSpPr>
          <p:cNvPr id="4" name="Rectangle 3">
            <a:extLst>
              <a:ext uri="{FF2B5EF4-FFF2-40B4-BE49-F238E27FC236}">
                <a16:creationId xmlns:a16="http://schemas.microsoft.com/office/drawing/2014/main" id="{2CD58B5C-5F0C-4554-85D8-AC304F033AEF}"/>
              </a:ext>
            </a:extLst>
          </p:cNvPr>
          <p:cNvSpPr/>
          <p:nvPr userDrawn="1"/>
        </p:nvSpPr>
        <p:spPr bwMode="auto">
          <a:xfrm>
            <a:off x="11950074" y="302931"/>
            <a:ext cx="84276" cy="577811"/>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pic>
        <p:nvPicPr>
          <p:cNvPr id="9" name="Picture 8" descr="A picture containing clipart&#10;&#10;Description generated with very high confidence">
            <a:extLst>
              <a:ext uri="{FF2B5EF4-FFF2-40B4-BE49-F238E27FC236}">
                <a16:creationId xmlns:a16="http://schemas.microsoft.com/office/drawing/2014/main" id="{119F4F58-00CA-49FF-A3B7-B6EDD7B1F1D7}"/>
              </a:ext>
            </a:extLst>
          </p:cNvPr>
          <p:cNvPicPr>
            <a:picLocks noChangeAspect="1"/>
          </p:cNvPicPr>
          <p:nvPr userDrawn="1"/>
        </p:nvPicPr>
        <p:blipFill>
          <a:blip r:embed="rId31" cstate="print">
            <a:extLst>
              <a:ext uri="{28A0092B-C50C-407E-A947-70E740481C1C}">
                <a14:useLocalDpi xmlns:a14="http://schemas.microsoft.com/office/drawing/2010/main" val="0"/>
              </a:ext>
            </a:extLst>
          </a:blip>
          <a:stretch>
            <a:fillRect/>
          </a:stretch>
        </p:blipFill>
        <p:spPr>
          <a:xfrm>
            <a:off x="10443856" y="357860"/>
            <a:ext cx="1176644" cy="443157"/>
          </a:xfrm>
          <a:prstGeom prst="rect">
            <a:avLst/>
          </a:prstGeom>
        </p:spPr>
      </p:pic>
    </p:spTree>
    <p:extLst>
      <p:ext uri="{BB962C8B-B14F-4D97-AF65-F5344CB8AC3E}">
        <p14:creationId xmlns:p14="http://schemas.microsoft.com/office/powerpoint/2010/main" val="174678420"/>
      </p:ext>
    </p:extLst>
  </p:cSld>
  <p:clrMap bg1="lt1" tx1="dk1" bg2="lt2" tx2="dk2" accent1="accent1" accent2="accent2" accent3="accent3" accent4="accent4" accent5="accent5" accent6="accent6" hlink="hlink" folHlink="folHlink"/>
  <p:sldLayoutIdLst>
    <p:sldLayoutId id="2147484087" r:id="rId1"/>
    <p:sldLayoutId id="2147484088" r:id="rId2"/>
    <p:sldLayoutId id="2147484089" r:id="rId3"/>
    <p:sldLayoutId id="2147484090" r:id="rId4"/>
    <p:sldLayoutId id="2147484091" r:id="rId5"/>
    <p:sldLayoutId id="2147484092" r:id="rId6"/>
    <p:sldLayoutId id="2147484093" r:id="rId7"/>
    <p:sldLayoutId id="2147484094" r:id="rId8"/>
    <p:sldLayoutId id="2147484095" r:id="rId9"/>
    <p:sldLayoutId id="2147484096" r:id="rId10"/>
    <p:sldLayoutId id="2147484097" r:id="rId11"/>
    <p:sldLayoutId id="2147484098" r:id="rId12"/>
    <p:sldLayoutId id="2147484099" r:id="rId13"/>
    <p:sldLayoutId id="2147484100" r:id="rId14"/>
    <p:sldLayoutId id="2147484101" r:id="rId15"/>
    <p:sldLayoutId id="2147484102" r:id="rId16"/>
    <p:sldLayoutId id="2147484104" r:id="rId17"/>
    <p:sldLayoutId id="2147484105" r:id="rId18"/>
    <p:sldLayoutId id="2147484106" r:id="rId19"/>
    <p:sldLayoutId id="2147484107" r:id="rId20"/>
    <p:sldLayoutId id="2147484108" r:id="rId21"/>
    <p:sldLayoutId id="2147484109" r:id="rId22"/>
    <p:sldLayoutId id="2147484110" r:id="rId23"/>
    <p:sldLayoutId id="2147484111" r:id="rId24"/>
    <p:sldLayoutId id="2147484112" r:id="rId25"/>
  </p:sldLayoutIdLst>
  <p:txStyles>
    <p:titleStyle>
      <a:lvl1pPr algn="l" defTabSz="889000" rtl="0" eaLnBrk="1" fontAlgn="base" hangingPunct="1">
        <a:spcBef>
          <a:spcPct val="0"/>
        </a:spcBef>
        <a:spcAft>
          <a:spcPct val="0"/>
        </a:spcAft>
        <a:defRPr sz="2400" b="1">
          <a:solidFill>
            <a:schemeClr val="tx2"/>
          </a:solidFill>
          <a:latin typeface="+mj-lt"/>
          <a:ea typeface="+mj-ea"/>
          <a:cs typeface="+mj-cs"/>
        </a:defRPr>
      </a:lvl1pPr>
      <a:lvl2pPr algn="l" defTabSz="889000" rtl="0" eaLnBrk="1" fontAlgn="base" hangingPunct="1">
        <a:spcBef>
          <a:spcPct val="0"/>
        </a:spcBef>
        <a:spcAft>
          <a:spcPct val="0"/>
        </a:spcAft>
        <a:defRPr sz="2400" b="1">
          <a:solidFill>
            <a:schemeClr val="tx2"/>
          </a:solidFill>
          <a:latin typeface="Trebuchet MS" pitchFamily="34" charset="0"/>
          <a:cs typeface="Arial" charset="0"/>
        </a:defRPr>
      </a:lvl2pPr>
      <a:lvl3pPr algn="l" defTabSz="889000" rtl="0" eaLnBrk="1" fontAlgn="base" hangingPunct="1">
        <a:spcBef>
          <a:spcPct val="0"/>
        </a:spcBef>
        <a:spcAft>
          <a:spcPct val="0"/>
        </a:spcAft>
        <a:defRPr sz="2400" b="1">
          <a:solidFill>
            <a:schemeClr val="tx2"/>
          </a:solidFill>
          <a:latin typeface="Trebuchet MS" pitchFamily="34" charset="0"/>
          <a:cs typeface="Arial" charset="0"/>
        </a:defRPr>
      </a:lvl3pPr>
      <a:lvl4pPr algn="l" defTabSz="889000" rtl="0" eaLnBrk="1" fontAlgn="base" hangingPunct="1">
        <a:spcBef>
          <a:spcPct val="0"/>
        </a:spcBef>
        <a:spcAft>
          <a:spcPct val="0"/>
        </a:spcAft>
        <a:defRPr sz="2400" b="1">
          <a:solidFill>
            <a:schemeClr val="tx2"/>
          </a:solidFill>
          <a:latin typeface="Trebuchet MS" pitchFamily="34" charset="0"/>
          <a:cs typeface="Arial" charset="0"/>
        </a:defRPr>
      </a:lvl4pPr>
      <a:lvl5pPr algn="l" defTabSz="889000" rtl="0" eaLnBrk="1" fontAlgn="base" hangingPunct="1">
        <a:spcBef>
          <a:spcPct val="0"/>
        </a:spcBef>
        <a:spcAft>
          <a:spcPct val="0"/>
        </a:spcAft>
        <a:defRPr sz="2400" b="1">
          <a:solidFill>
            <a:schemeClr val="tx2"/>
          </a:solidFill>
          <a:latin typeface="Trebuchet MS" pitchFamily="34" charset="0"/>
          <a:cs typeface="Arial" charset="0"/>
        </a:defRPr>
      </a:lvl5pPr>
      <a:lvl6pPr marL="457200" algn="l" defTabSz="889000" rtl="0" eaLnBrk="1" fontAlgn="base" hangingPunct="1">
        <a:spcBef>
          <a:spcPct val="0"/>
        </a:spcBef>
        <a:spcAft>
          <a:spcPct val="0"/>
        </a:spcAft>
        <a:defRPr sz="2400" b="1">
          <a:solidFill>
            <a:schemeClr val="tx2"/>
          </a:solidFill>
          <a:latin typeface="Trebuchet MS" pitchFamily="34" charset="0"/>
          <a:cs typeface="Arial" charset="0"/>
        </a:defRPr>
      </a:lvl6pPr>
      <a:lvl7pPr marL="914400" algn="l" defTabSz="889000" rtl="0" eaLnBrk="1" fontAlgn="base" hangingPunct="1">
        <a:spcBef>
          <a:spcPct val="0"/>
        </a:spcBef>
        <a:spcAft>
          <a:spcPct val="0"/>
        </a:spcAft>
        <a:defRPr sz="2400" b="1">
          <a:solidFill>
            <a:schemeClr val="tx2"/>
          </a:solidFill>
          <a:latin typeface="Trebuchet MS" pitchFamily="34" charset="0"/>
          <a:cs typeface="Arial" charset="0"/>
        </a:defRPr>
      </a:lvl7pPr>
      <a:lvl8pPr marL="1371600" algn="l" defTabSz="889000" rtl="0" eaLnBrk="1" fontAlgn="base" hangingPunct="1">
        <a:spcBef>
          <a:spcPct val="0"/>
        </a:spcBef>
        <a:spcAft>
          <a:spcPct val="0"/>
        </a:spcAft>
        <a:defRPr sz="2400" b="1">
          <a:solidFill>
            <a:schemeClr val="tx2"/>
          </a:solidFill>
          <a:latin typeface="Trebuchet MS" pitchFamily="34" charset="0"/>
          <a:cs typeface="Arial" charset="0"/>
        </a:defRPr>
      </a:lvl8pPr>
      <a:lvl9pPr marL="1828800" algn="l" defTabSz="889000" rtl="0" eaLnBrk="1" fontAlgn="base" hangingPunct="1">
        <a:spcBef>
          <a:spcPct val="0"/>
        </a:spcBef>
        <a:spcAft>
          <a:spcPct val="0"/>
        </a:spcAft>
        <a:defRPr sz="2400" b="1">
          <a:solidFill>
            <a:schemeClr val="tx2"/>
          </a:solidFill>
          <a:latin typeface="Trebuchet MS" pitchFamily="34" charset="0"/>
          <a:cs typeface="Arial" charset="0"/>
        </a:defRPr>
      </a:lvl9pPr>
    </p:titleStyle>
    <p:bodyStyle>
      <a:lvl1pPr algn="l" defTabSz="889000" rtl="0" eaLnBrk="1" fontAlgn="base" hangingPunct="1">
        <a:spcBef>
          <a:spcPct val="20000"/>
        </a:spcBef>
        <a:spcAft>
          <a:spcPct val="0"/>
        </a:spcAft>
        <a:defRPr sz="1600" b="1">
          <a:solidFill>
            <a:schemeClr val="tx1"/>
          </a:solidFill>
          <a:latin typeface="+mn-lt"/>
          <a:ea typeface="+mn-ea"/>
          <a:cs typeface="+mn-cs"/>
        </a:defRPr>
      </a:lvl1pPr>
      <a:lvl2pPr marL="444500" indent="-222250" algn="l" defTabSz="889000" rtl="0" eaLnBrk="1" fontAlgn="base" hangingPunct="1">
        <a:spcBef>
          <a:spcPct val="20000"/>
        </a:spcBef>
        <a:spcAft>
          <a:spcPct val="0"/>
        </a:spcAft>
        <a:buClrTx/>
        <a:buChar char="•"/>
        <a:defRPr sz="1600">
          <a:solidFill>
            <a:schemeClr val="tx1"/>
          </a:solidFill>
          <a:latin typeface="+mn-lt"/>
          <a:cs typeface="+mn-cs"/>
        </a:defRPr>
      </a:lvl2pPr>
      <a:lvl3pPr marL="889000" indent="-222250" algn="l" defTabSz="889000" rtl="0" eaLnBrk="1" fontAlgn="base" hangingPunct="1">
        <a:spcBef>
          <a:spcPct val="20000"/>
        </a:spcBef>
        <a:spcAft>
          <a:spcPct val="0"/>
        </a:spcAft>
        <a:buClrTx/>
        <a:buFont typeface="Arial" panose="020B0604020202020204" pitchFamily="34" charset="0"/>
        <a:buChar char="•"/>
        <a:defRPr sz="1600">
          <a:solidFill>
            <a:schemeClr val="tx1"/>
          </a:solidFill>
          <a:latin typeface="+mn-lt"/>
          <a:cs typeface="+mn-cs"/>
        </a:defRPr>
      </a:lvl3pPr>
      <a:lvl4pPr marL="1338263" indent="-22701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4pPr>
      <a:lvl5pPr marL="1998663" indent="-22066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5pPr>
      <a:lvl6pPr marL="24558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6pPr>
      <a:lvl7pPr marL="29130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7pPr>
      <a:lvl8pPr marL="33702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8pPr>
      <a:lvl9pPr marL="38274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6" name="Object 15" hidden="1"/>
          <p:cNvGraphicFramePr>
            <a:graphicFrameLocks noChangeAspect="1"/>
          </p:cNvGraphicFramePr>
          <p:nvPr>
            <p:custDataLst>
              <p:tags r:id="rId20"/>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82946" name="think-cell Slide" r:id="rId21" imgW="360" imgH="360" progId="TCLayout.ActiveDocument.1">
                  <p:embed/>
                </p:oleObj>
              </mc:Choice>
              <mc:Fallback>
                <p:oleObj name="think-cell Slide" r:id="rId21" imgW="360" imgH="360" progId="TCLayout.ActiveDocument.1">
                  <p:embed/>
                  <p:pic>
                    <p:nvPicPr>
                      <p:cNvPr id="16" name="Object 15" hidden="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6" name="Rectangle 2"/>
          <p:cNvSpPr>
            <a:spLocks noGrp="1" noChangeArrowheads="1"/>
          </p:cNvSpPr>
          <p:nvPr>
            <p:ph type="title"/>
          </p:nvPr>
        </p:nvSpPr>
        <p:spPr bwMode="auto">
          <a:xfrm>
            <a:off x="579986" y="163513"/>
            <a:ext cx="9863870" cy="831850"/>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p>
            <a:pPr lvl="0"/>
            <a:r>
              <a:rPr lang="en-GB"/>
              <a:t>Slide title</a:t>
            </a:r>
          </a:p>
        </p:txBody>
      </p:sp>
      <p:sp>
        <p:nvSpPr>
          <p:cNvPr id="1034" name="Rectangle 10"/>
          <p:cNvSpPr>
            <a:spLocks noGrp="1" noChangeArrowheads="1"/>
          </p:cNvSpPr>
          <p:nvPr>
            <p:ph type="body" idx="1"/>
          </p:nvPr>
        </p:nvSpPr>
        <p:spPr bwMode="auto">
          <a:xfrm>
            <a:off x="579967" y="1509714"/>
            <a:ext cx="11032066" cy="4613275"/>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t>Body text</a:t>
            </a:r>
          </a:p>
          <a:p>
            <a:pPr lvl="1"/>
            <a:r>
              <a:rPr lang="en-GB"/>
              <a:t>First level</a:t>
            </a:r>
          </a:p>
          <a:p>
            <a:pPr lvl="2"/>
            <a:r>
              <a:rPr lang="en-GB"/>
              <a:t>Second level</a:t>
            </a:r>
          </a:p>
          <a:p>
            <a:pPr lvl="3"/>
            <a:r>
              <a:rPr lang="en-GB"/>
              <a:t>Third level</a:t>
            </a:r>
          </a:p>
          <a:p>
            <a:pPr lvl="4"/>
            <a:r>
              <a:rPr lang="en-GB"/>
              <a:t>Quotation level</a:t>
            </a:r>
          </a:p>
        </p:txBody>
      </p:sp>
      <p:sp>
        <p:nvSpPr>
          <p:cNvPr id="1036" name="Text Box 12"/>
          <p:cNvSpPr txBox="1">
            <a:spLocks noChangeArrowheads="1"/>
          </p:cNvSpPr>
          <p:nvPr/>
        </p:nvSpPr>
        <p:spPr bwMode="auto">
          <a:xfrm>
            <a:off x="11385551" y="6675438"/>
            <a:ext cx="234949" cy="131762"/>
          </a:xfrm>
          <a:prstGeom prst="rect">
            <a:avLst/>
          </a:prstGeom>
          <a:noFill/>
          <a:ln w="9525" algn="ctr">
            <a:noFill/>
            <a:miter lim="800000"/>
            <a:headEnd/>
            <a:tailEnd/>
          </a:ln>
          <a:effectLst/>
        </p:spPr>
        <p:txBody>
          <a:bodyPr wrap="none" lIns="0" tIns="0" rIns="0" bIns="0"/>
          <a:lstStyle/>
          <a:p>
            <a:pPr algn="r" defTabSz="889000">
              <a:spcBef>
                <a:spcPct val="0"/>
              </a:spcBef>
            </a:pPr>
            <a:endParaRPr lang="en-GB" sz="900">
              <a:solidFill>
                <a:schemeClr val="tx2"/>
              </a:solidFill>
              <a:latin typeface="+mn-lt"/>
            </a:endParaRPr>
          </a:p>
        </p:txBody>
      </p:sp>
      <p:sp>
        <p:nvSpPr>
          <p:cNvPr id="12" name="Footer Placeholder 2">
            <a:extLst>
              <a:ext uri="{FF2B5EF4-FFF2-40B4-BE49-F238E27FC236}">
                <a16:creationId xmlns:a16="http://schemas.microsoft.com/office/drawing/2014/main" id="{F250122E-B000-45CB-BADF-7C0A85EFECD0}"/>
              </a:ext>
            </a:extLst>
          </p:cNvPr>
          <p:cNvSpPr txBox="1">
            <a:spLocks/>
          </p:cNvSpPr>
          <p:nvPr userDrawn="1"/>
        </p:nvSpPr>
        <p:spPr>
          <a:xfrm>
            <a:off x="1007621" y="6333440"/>
            <a:ext cx="7043894" cy="365125"/>
          </a:xfrm>
          <a:prstGeom prst="rect">
            <a:avLst/>
          </a:prstGeom>
        </p:spPr>
        <p:txBody>
          <a:bodyPr vert="horz" lIns="91440" tIns="45720" rIns="91440" bIns="45720" rtlCol="0" anchor="ctr"/>
          <a:lstStyle>
            <a:defPPr>
              <a:defRPr lang="en-US"/>
            </a:defPPr>
            <a:lvl1pPr marL="0" algn="l" defTabSz="914400" rtl="0" eaLnBrk="1" latinLnBrk="0" hangingPunct="1">
              <a:defRPr sz="1200" b="0" kern="1200">
                <a:solidFill>
                  <a:schemeClr val="accent3">
                    <a:lumMod val="60000"/>
                    <a:lumOff val="40000"/>
                  </a:schemeClr>
                </a:solidFill>
                <a:latin typeface="Arial" charset="0"/>
                <a:ea typeface="Arial" charset="0"/>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Arial" charset="0"/>
                <a:cs typeface="Arial" charset="0"/>
              </a:rPr>
              <a:t>For a Greener NHSEI</a:t>
            </a:r>
          </a:p>
        </p:txBody>
      </p:sp>
      <p:sp>
        <p:nvSpPr>
          <p:cNvPr id="14" name="TextBox 13">
            <a:extLst>
              <a:ext uri="{FF2B5EF4-FFF2-40B4-BE49-F238E27FC236}">
                <a16:creationId xmlns:a16="http://schemas.microsoft.com/office/drawing/2014/main" id="{CE78A5F8-DE9B-4D18-AF3E-F87BEFA388E5}"/>
              </a:ext>
            </a:extLst>
          </p:cNvPr>
          <p:cNvSpPr txBox="1"/>
          <p:nvPr userDrawn="1"/>
        </p:nvSpPr>
        <p:spPr>
          <a:xfrm>
            <a:off x="358540" y="6372537"/>
            <a:ext cx="796753" cy="276999"/>
          </a:xfrm>
          <a:prstGeom prst="rect">
            <a:avLst/>
          </a:prstGeom>
          <a:noFill/>
        </p:spPr>
        <p:txBody>
          <a:bodyPr wrap="square" rtlCol="0">
            <a:spAutoFit/>
          </a:bodyPr>
          <a:lstStyle/>
          <a:p>
            <a:pPr algn="l" fontAlgn="auto"/>
            <a:fld id="{34F92BC6-D7C3-584B-87F2-0B845776A5AD}" type="slidenum">
              <a:rPr lang="en-US" sz="1200" smtClean="0">
                <a:solidFill>
                  <a:srgbClr val="768692">
                    <a:lumMod val="60000"/>
                    <a:lumOff val="40000"/>
                  </a:srgbClr>
                </a:solidFill>
                <a:cs typeface="Arial" panose="020B0604020202020204" pitchFamily="34" charset="0"/>
              </a:rPr>
              <a:pPr algn="l" fontAlgn="auto"/>
              <a:t>‹#›</a:t>
            </a:fld>
            <a:r>
              <a:rPr lang="en-US" sz="1200">
                <a:solidFill>
                  <a:srgbClr val="768692">
                    <a:lumMod val="60000"/>
                    <a:lumOff val="40000"/>
                  </a:srgbClr>
                </a:solidFill>
                <a:cs typeface="Arial" panose="020B0604020202020204" pitchFamily="34" charset="0"/>
              </a:rPr>
              <a:t> </a:t>
            </a:r>
            <a:r>
              <a:rPr lang="en-US" sz="1200">
                <a:solidFill>
                  <a:srgbClr val="768692"/>
                </a:solidFill>
                <a:cs typeface="Arial" panose="020B0604020202020204" pitchFamily="34" charset="0"/>
              </a:rPr>
              <a:t>  </a:t>
            </a:r>
            <a:r>
              <a:rPr lang="en-US" sz="1200">
                <a:solidFill>
                  <a:srgbClr val="005EB8"/>
                </a:solidFill>
                <a:cs typeface="Arial" panose="020B0604020202020204" pitchFamily="34" charset="0"/>
              </a:rPr>
              <a:t>|</a:t>
            </a:r>
            <a:endParaRPr lang="en-US" sz="1200">
              <a:solidFill>
                <a:srgbClr val="768692"/>
              </a:solidFill>
              <a:cs typeface="Arial" panose="020B0604020202020204" pitchFamily="34" charset="0"/>
            </a:endParaRPr>
          </a:p>
        </p:txBody>
      </p:sp>
      <p:sp>
        <p:nvSpPr>
          <p:cNvPr id="4" name="Rectangle 3">
            <a:extLst>
              <a:ext uri="{FF2B5EF4-FFF2-40B4-BE49-F238E27FC236}">
                <a16:creationId xmlns:a16="http://schemas.microsoft.com/office/drawing/2014/main" id="{2CD58B5C-5F0C-4554-85D8-AC304F033AEF}"/>
              </a:ext>
            </a:extLst>
          </p:cNvPr>
          <p:cNvSpPr/>
          <p:nvPr userDrawn="1"/>
        </p:nvSpPr>
        <p:spPr bwMode="auto">
          <a:xfrm>
            <a:off x="11950074" y="302931"/>
            <a:ext cx="84276" cy="577811"/>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pic>
        <p:nvPicPr>
          <p:cNvPr id="10" name="Picture 9" descr="A picture containing clipart&#10;&#10;Description generated with very high confidence">
            <a:extLst>
              <a:ext uri="{FF2B5EF4-FFF2-40B4-BE49-F238E27FC236}">
                <a16:creationId xmlns:a16="http://schemas.microsoft.com/office/drawing/2014/main" id="{95C21062-654F-4CE3-81DA-D23FDBE2ABDD}"/>
              </a:ext>
            </a:extLst>
          </p:cNvPr>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10443856" y="357860"/>
            <a:ext cx="1176644" cy="443157"/>
          </a:xfrm>
          <a:prstGeom prst="rect">
            <a:avLst/>
          </a:prstGeom>
        </p:spPr>
      </p:pic>
    </p:spTree>
    <p:extLst>
      <p:ext uri="{BB962C8B-B14F-4D97-AF65-F5344CB8AC3E}">
        <p14:creationId xmlns:p14="http://schemas.microsoft.com/office/powerpoint/2010/main" val="3954977235"/>
      </p:ext>
    </p:extLst>
  </p:cSld>
  <p:clrMap bg1="lt1" tx1="dk1" bg2="lt2" tx2="dk2" accent1="accent1" accent2="accent2" accent3="accent3" accent4="accent4" accent5="accent5" accent6="accent6" hlink="hlink" folHlink="folHlink"/>
  <p:sldLayoutIdLst>
    <p:sldLayoutId id="2147484114" r:id="rId1"/>
    <p:sldLayoutId id="2147484115" r:id="rId2"/>
    <p:sldLayoutId id="2147484116" r:id="rId3"/>
    <p:sldLayoutId id="2147484117" r:id="rId4"/>
    <p:sldLayoutId id="2147484118" r:id="rId5"/>
    <p:sldLayoutId id="2147484119" r:id="rId6"/>
    <p:sldLayoutId id="2147484120" r:id="rId7"/>
    <p:sldLayoutId id="2147484121" r:id="rId8"/>
    <p:sldLayoutId id="2147484122" r:id="rId9"/>
    <p:sldLayoutId id="2147484123" r:id="rId10"/>
    <p:sldLayoutId id="2147484124" r:id="rId11"/>
    <p:sldLayoutId id="2147484125" r:id="rId12"/>
    <p:sldLayoutId id="2147484126" r:id="rId13"/>
    <p:sldLayoutId id="2147484127" r:id="rId14"/>
    <p:sldLayoutId id="2147484128" r:id="rId15"/>
    <p:sldLayoutId id="2147484130" r:id="rId16"/>
    <p:sldLayoutId id="2147484131" r:id="rId17"/>
  </p:sldLayoutIdLst>
  <p:txStyles>
    <p:titleStyle>
      <a:lvl1pPr algn="l" defTabSz="889000" rtl="0" eaLnBrk="1" fontAlgn="base" hangingPunct="1">
        <a:spcBef>
          <a:spcPct val="0"/>
        </a:spcBef>
        <a:spcAft>
          <a:spcPct val="0"/>
        </a:spcAft>
        <a:defRPr sz="2400" b="1">
          <a:solidFill>
            <a:schemeClr val="tx2"/>
          </a:solidFill>
          <a:latin typeface="+mj-lt"/>
          <a:ea typeface="+mj-ea"/>
          <a:cs typeface="+mj-cs"/>
        </a:defRPr>
      </a:lvl1pPr>
      <a:lvl2pPr algn="l" defTabSz="889000" rtl="0" eaLnBrk="1" fontAlgn="base" hangingPunct="1">
        <a:spcBef>
          <a:spcPct val="0"/>
        </a:spcBef>
        <a:spcAft>
          <a:spcPct val="0"/>
        </a:spcAft>
        <a:defRPr sz="2400" b="1">
          <a:solidFill>
            <a:schemeClr val="tx2"/>
          </a:solidFill>
          <a:latin typeface="Trebuchet MS" pitchFamily="34" charset="0"/>
          <a:cs typeface="Arial" charset="0"/>
        </a:defRPr>
      </a:lvl2pPr>
      <a:lvl3pPr algn="l" defTabSz="889000" rtl="0" eaLnBrk="1" fontAlgn="base" hangingPunct="1">
        <a:spcBef>
          <a:spcPct val="0"/>
        </a:spcBef>
        <a:spcAft>
          <a:spcPct val="0"/>
        </a:spcAft>
        <a:defRPr sz="2400" b="1">
          <a:solidFill>
            <a:schemeClr val="tx2"/>
          </a:solidFill>
          <a:latin typeface="Trebuchet MS" pitchFamily="34" charset="0"/>
          <a:cs typeface="Arial" charset="0"/>
        </a:defRPr>
      </a:lvl3pPr>
      <a:lvl4pPr algn="l" defTabSz="889000" rtl="0" eaLnBrk="1" fontAlgn="base" hangingPunct="1">
        <a:spcBef>
          <a:spcPct val="0"/>
        </a:spcBef>
        <a:spcAft>
          <a:spcPct val="0"/>
        </a:spcAft>
        <a:defRPr sz="2400" b="1">
          <a:solidFill>
            <a:schemeClr val="tx2"/>
          </a:solidFill>
          <a:latin typeface="Trebuchet MS" pitchFamily="34" charset="0"/>
          <a:cs typeface="Arial" charset="0"/>
        </a:defRPr>
      </a:lvl4pPr>
      <a:lvl5pPr algn="l" defTabSz="889000" rtl="0" eaLnBrk="1" fontAlgn="base" hangingPunct="1">
        <a:spcBef>
          <a:spcPct val="0"/>
        </a:spcBef>
        <a:spcAft>
          <a:spcPct val="0"/>
        </a:spcAft>
        <a:defRPr sz="2400" b="1">
          <a:solidFill>
            <a:schemeClr val="tx2"/>
          </a:solidFill>
          <a:latin typeface="Trebuchet MS" pitchFamily="34" charset="0"/>
          <a:cs typeface="Arial" charset="0"/>
        </a:defRPr>
      </a:lvl5pPr>
      <a:lvl6pPr marL="457200" algn="l" defTabSz="889000" rtl="0" eaLnBrk="1" fontAlgn="base" hangingPunct="1">
        <a:spcBef>
          <a:spcPct val="0"/>
        </a:spcBef>
        <a:spcAft>
          <a:spcPct val="0"/>
        </a:spcAft>
        <a:defRPr sz="2400" b="1">
          <a:solidFill>
            <a:schemeClr val="tx2"/>
          </a:solidFill>
          <a:latin typeface="Trebuchet MS" pitchFamily="34" charset="0"/>
          <a:cs typeface="Arial" charset="0"/>
        </a:defRPr>
      </a:lvl6pPr>
      <a:lvl7pPr marL="914400" algn="l" defTabSz="889000" rtl="0" eaLnBrk="1" fontAlgn="base" hangingPunct="1">
        <a:spcBef>
          <a:spcPct val="0"/>
        </a:spcBef>
        <a:spcAft>
          <a:spcPct val="0"/>
        </a:spcAft>
        <a:defRPr sz="2400" b="1">
          <a:solidFill>
            <a:schemeClr val="tx2"/>
          </a:solidFill>
          <a:latin typeface="Trebuchet MS" pitchFamily="34" charset="0"/>
          <a:cs typeface="Arial" charset="0"/>
        </a:defRPr>
      </a:lvl7pPr>
      <a:lvl8pPr marL="1371600" algn="l" defTabSz="889000" rtl="0" eaLnBrk="1" fontAlgn="base" hangingPunct="1">
        <a:spcBef>
          <a:spcPct val="0"/>
        </a:spcBef>
        <a:spcAft>
          <a:spcPct val="0"/>
        </a:spcAft>
        <a:defRPr sz="2400" b="1">
          <a:solidFill>
            <a:schemeClr val="tx2"/>
          </a:solidFill>
          <a:latin typeface="Trebuchet MS" pitchFamily="34" charset="0"/>
          <a:cs typeface="Arial" charset="0"/>
        </a:defRPr>
      </a:lvl8pPr>
      <a:lvl9pPr marL="1828800" algn="l" defTabSz="889000" rtl="0" eaLnBrk="1" fontAlgn="base" hangingPunct="1">
        <a:spcBef>
          <a:spcPct val="0"/>
        </a:spcBef>
        <a:spcAft>
          <a:spcPct val="0"/>
        </a:spcAft>
        <a:defRPr sz="2400" b="1">
          <a:solidFill>
            <a:schemeClr val="tx2"/>
          </a:solidFill>
          <a:latin typeface="Trebuchet MS" pitchFamily="34" charset="0"/>
          <a:cs typeface="Arial" charset="0"/>
        </a:defRPr>
      </a:lvl9pPr>
    </p:titleStyle>
    <p:bodyStyle>
      <a:lvl1pPr algn="l" defTabSz="889000" rtl="0" eaLnBrk="1" fontAlgn="base" hangingPunct="1">
        <a:spcBef>
          <a:spcPct val="20000"/>
        </a:spcBef>
        <a:spcAft>
          <a:spcPct val="0"/>
        </a:spcAft>
        <a:defRPr sz="1600" b="1">
          <a:solidFill>
            <a:schemeClr val="tx1"/>
          </a:solidFill>
          <a:latin typeface="+mn-lt"/>
          <a:ea typeface="+mn-ea"/>
          <a:cs typeface="+mn-cs"/>
        </a:defRPr>
      </a:lvl1pPr>
      <a:lvl2pPr marL="444500" indent="-222250" algn="l" defTabSz="889000" rtl="0" eaLnBrk="1" fontAlgn="base" hangingPunct="1">
        <a:spcBef>
          <a:spcPct val="20000"/>
        </a:spcBef>
        <a:spcAft>
          <a:spcPct val="0"/>
        </a:spcAft>
        <a:buClrTx/>
        <a:buChar char="•"/>
        <a:defRPr sz="1600">
          <a:solidFill>
            <a:schemeClr val="tx1"/>
          </a:solidFill>
          <a:latin typeface="+mn-lt"/>
          <a:cs typeface="+mn-cs"/>
        </a:defRPr>
      </a:lvl2pPr>
      <a:lvl3pPr marL="889000" indent="-222250" algn="l" defTabSz="889000" rtl="0" eaLnBrk="1" fontAlgn="base" hangingPunct="1">
        <a:spcBef>
          <a:spcPct val="20000"/>
        </a:spcBef>
        <a:spcAft>
          <a:spcPct val="0"/>
        </a:spcAft>
        <a:buClrTx/>
        <a:buFont typeface="Arial" panose="020B0604020202020204" pitchFamily="34" charset="0"/>
        <a:buChar char="•"/>
        <a:defRPr sz="1600">
          <a:solidFill>
            <a:schemeClr val="tx1"/>
          </a:solidFill>
          <a:latin typeface="+mn-lt"/>
          <a:cs typeface="+mn-cs"/>
        </a:defRPr>
      </a:lvl3pPr>
      <a:lvl4pPr marL="1338263" indent="-22701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4pPr>
      <a:lvl5pPr marL="1998663" indent="-22066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5pPr>
      <a:lvl6pPr marL="24558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6pPr>
      <a:lvl7pPr marL="29130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7pPr>
      <a:lvl8pPr marL="33702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8pPr>
      <a:lvl9pPr marL="38274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6" name="Object 15" hidden="1"/>
          <p:cNvGraphicFramePr>
            <a:graphicFrameLocks noChangeAspect="1"/>
          </p:cNvGraphicFramePr>
          <p:nvPr>
            <p:custDataLst>
              <p:tags r:id="rId12"/>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94210" name="think-cell Slide" r:id="rId13" imgW="360" imgH="360" progId="TCLayout.ActiveDocument.1">
                  <p:embed/>
                </p:oleObj>
              </mc:Choice>
              <mc:Fallback>
                <p:oleObj name="think-cell Slide" r:id="rId13" imgW="360" imgH="360" progId="TCLayout.ActiveDocument.1">
                  <p:embed/>
                  <p:pic>
                    <p:nvPicPr>
                      <p:cNvPr id="16" name="Object 1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4" name="Rectangle 10"/>
          <p:cNvSpPr>
            <a:spLocks noGrp="1" noChangeArrowheads="1"/>
          </p:cNvSpPr>
          <p:nvPr>
            <p:ph type="body" idx="1"/>
          </p:nvPr>
        </p:nvSpPr>
        <p:spPr bwMode="auto">
          <a:xfrm>
            <a:off x="579967" y="1509714"/>
            <a:ext cx="11032066" cy="4613275"/>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t>Body text</a:t>
            </a:r>
          </a:p>
          <a:p>
            <a:pPr lvl="1"/>
            <a:r>
              <a:rPr lang="en-GB"/>
              <a:t>First level</a:t>
            </a:r>
          </a:p>
          <a:p>
            <a:pPr lvl="2"/>
            <a:r>
              <a:rPr lang="en-GB"/>
              <a:t>Second level</a:t>
            </a:r>
          </a:p>
          <a:p>
            <a:pPr lvl="3"/>
            <a:r>
              <a:rPr lang="en-GB"/>
              <a:t>Third level</a:t>
            </a:r>
          </a:p>
          <a:p>
            <a:pPr lvl="4"/>
            <a:r>
              <a:rPr lang="en-GB"/>
              <a:t>Quotation level</a:t>
            </a:r>
          </a:p>
        </p:txBody>
      </p:sp>
      <p:sp>
        <p:nvSpPr>
          <p:cNvPr id="1036" name="Text Box 12"/>
          <p:cNvSpPr txBox="1">
            <a:spLocks noChangeArrowheads="1"/>
          </p:cNvSpPr>
          <p:nvPr/>
        </p:nvSpPr>
        <p:spPr bwMode="auto">
          <a:xfrm>
            <a:off x="11385551" y="6675438"/>
            <a:ext cx="234949" cy="131762"/>
          </a:xfrm>
          <a:prstGeom prst="rect">
            <a:avLst/>
          </a:prstGeom>
          <a:noFill/>
          <a:ln w="9525" algn="ctr">
            <a:noFill/>
            <a:miter lim="800000"/>
            <a:headEnd/>
            <a:tailEnd/>
          </a:ln>
          <a:effectLst/>
        </p:spPr>
        <p:txBody>
          <a:bodyPr wrap="none" lIns="0" tIns="0" rIns="0" bIns="0"/>
          <a:lstStyle/>
          <a:p>
            <a:pPr algn="r" defTabSz="889000">
              <a:spcBef>
                <a:spcPct val="0"/>
              </a:spcBef>
            </a:pPr>
            <a:endParaRPr lang="en-GB" sz="900">
              <a:solidFill>
                <a:schemeClr val="tx2"/>
              </a:solidFill>
              <a:latin typeface="+mn-lt"/>
            </a:endParaRPr>
          </a:p>
        </p:txBody>
      </p:sp>
      <p:sp>
        <p:nvSpPr>
          <p:cNvPr id="4" name="Rectangle 3">
            <a:extLst>
              <a:ext uri="{FF2B5EF4-FFF2-40B4-BE49-F238E27FC236}">
                <a16:creationId xmlns:a16="http://schemas.microsoft.com/office/drawing/2014/main" id="{2CD58B5C-5F0C-4554-85D8-AC304F033AEF}"/>
              </a:ext>
            </a:extLst>
          </p:cNvPr>
          <p:cNvSpPr/>
          <p:nvPr userDrawn="1"/>
        </p:nvSpPr>
        <p:spPr bwMode="auto">
          <a:xfrm>
            <a:off x="11950074" y="302931"/>
            <a:ext cx="84276" cy="577811"/>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sp>
        <p:nvSpPr>
          <p:cNvPr id="11" name="TextBox 10">
            <a:extLst>
              <a:ext uri="{FF2B5EF4-FFF2-40B4-BE49-F238E27FC236}">
                <a16:creationId xmlns:a16="http://schemas.microsoft.com/office/drawing/2014/main" id="{DA3A3D61-D3CD-4959-AFD2-C83BF0DD533A}"/>
              </a:ext>
            </a:extLst>
          </p:cNvPr>
          <p:cNvSpPr txBox="1"/>
          <p:nvPr userDrawn="1"/>
        </p:nvSpPr>
        <p:spPr>
          <a:xfrm>
            <a:off x="8426154" y="6392806"/>
            <a:ext cx="3913892" cy="276999"/>
          </a:xfrm>
          <a:prstGeom prst="rect">
            <a:avLst/>
          </a:prstGeom>
          <a:noFill/>
        </p:spPr>
        <p:txBody>
          <a:bodyPr wrap="square" rtlCol="0">
            <a:spAutoFit/>
          </a:bodyPr>
          <a:lstStyle/>
          <a:p>
            <a:r>
              <a:rPr lang="en-GB" sz="1200">
                <a:solidFill>
                  <a:schemeClr val="bg1">
                    <a:lumMod val="65000"/>
                  </a:schemeClr>
                </a:solidFill>
              </a:rPr>
              <a:t>#NHSEISustainableSupplyChain #NHSEISocialValue </a:t>
            </a:r>
          </a:p>
        </p:txBody>
      </p:sp>
      <p:pic>
        <p:nvPicPr>
          <p:cNvPr id="9" name="Picture 8" descr="A picture containing clipart&#10;&#10;Description generated with very high confidence">
            <a:extLst>
              <a:ext uri="{FF2B5EF4-FFF2-40B4-BE49-F238E27FC236}">
                <a16:creationId xmlns:a16="http://schemas.microsoft.com/office/drawing/2014/main" id="{277A5B63-2375-4E80-878A-E272288A8DE9}"/>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0443856" y="357860"/>
            <a:ext cx="1176644" cy="443157"/>
          </a:xfrm>
          <a:prstGeom prst="rect">
            <a:avLst/>
          </a:prstGeom>
        </p:spPr>
      </p:pic>
      <p:sp>
        <p:nvSpPr>
          <p:cNvPr id="10" name="Footer Placeholder 2">
            <a:extLst>
              <a:ext uri="{FF2B5EF4-FFF2-40B4-BE49-F238E27FC236}">
                <a16:creationId xmlns:a16="http://schemas.microsoft.com/office/drawing/2014/main" id="{0B32A27A-5196-4E2E-B6DE-75A7B688CE44}"/>
              </a:ext>
            </a:extLst>
          </p:cNvPr>
          <p:cNvSpPr txBox="1">
            <a:spLocks/>
          </p:cNvSpPr>
          <p:nvPr userDrawn="1"/>
        </p:nvSpPr>
        <p:spPr>
          <a:xfrm>
            <a:off x="1007621" y="6333440"/>
            <a:ext cx="7043894" cy="365125"/>
          </a:xfrm>
          <a:prstGeom prst="rect">
            <a:avLst/>
          </a:prstGeom>
        </p:spPr>
        <p:txBody>
          <a:bodyPr vert="horz" lIns="91440" tIns="45720" rIns="91440" bIns="45720" rtlCol="0" anchor="ctr"/>
          <a:lstStyle>
            <a:defPPr>
              <a:defRPr lang="en-US"/>
            </a:defPPr>
            <a:lvl1pPr marL="0" algn="l" defTabSz="914400" rtl="0" eaLnBrk="1" latinLnBrk="0" hangingPunct="1">
              <a:defRPr sz="1200" b="0" kern="1200">
                <a:solidFill>
                  <a:schemeClr val="accent3">
                    <a:lumMod val="60000"/>
                    <a:lumOff val="40000"/>
                  </a:schemeClr>
                </a:solidFill>
                <a:latin typeface="Arial" charset="0"/>
                <a:ea typeface="Arial" charset="0"/>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Arial" charset="0"/>
                <a:cs typeface="Arial" charset="0"/>
              </a:rPr>
              <a:t>For a Greener NHSEI</a:t>
            </a:r>
          </a:p>
        </p:txBody>
      </p:sp>
      <p:sp>
        <p:nvSpPr>
          <p:cNvPr id="13" name="TextBox 12">
            <a:extLst>
              <a:ext uri="{FF2B5EF4-FFF2-40B4-BE49-F238E27FC236}">
                <a16:creationId xmlns:a16="http://schemas.microsoft.com/office/drawing/2014/main" id="{33A06F77-66E5-4225-BD17-735DE9F22866}"/>
              </a:ext>
            </a:extLst>
          </p:cNvPr>
          <p:cNvSpPr txBox="1"/>
          <p:nvPr userDrawn="1"/>
        </p:nvSpPr>
        <p:spPr>
          <a:xfrm>
            <a:off x="358540" y="6372537"/>
            <a:ext cx="796753" cy="276999"/>
          </a:xfrm>
          <a:prstGeom prst="rect">
            <a:avLst/>
          </a:prstGeom>
          <a:noFill/>
        </p:spPr>
        <p:txBody>
          <a:bodyPr wrap="square" rtlCol="0">
            <a:spAutoFit/>
          </a:bodyPr>
          <a:lstStyle/>
          <a:p>
            <a:pPr algn="l" fontAlgn="auto"/>
            <a:fld id="{34F92BC6-D7C3-584B-87F2-0B845776A5AD}" type="slidenum">
              <a:rPr lang="en-US" sz="1200" smtClean="0">
                <a:solidFill>
                  <a:srgbClr val="768692">
                    <a:lumMod val="60000"/>
                    <a:lumOff val="40000"/>
                  </a:srgbClr>
                </a:solidFill>
                <a:cs typeface="Arial" panose="020B0604020202020204" pitchFamily="34" charset="0"/>
              </a:rPr>
              <a:pPr algn="l" fontAlgn="auto"/>
              <a:t>‹#›</a:t>
            </a:fld>
            <a:r>
              <a:rPr lang="en-US" sz="1200">
                <a:solidFill>
                  <a:srgbClr val="768692">
                    <a:lumMod val="60000"/>
                    <a:lumOff val="40000"/>
                  </a:srgbClr>
                </a:solidFill>
                <a:cs typeface="Arial" panose="020B0604020202020204" pitchFamily="34" charset="0"/>
              </a:rPr>
              <a:t> </a:t>
            </a:r>
            <a:r>
              <a:rPr lang="en-US" sz="1200">
                <a:solidFill>
                  <a:srgbClr val="768692"/>
                </a:solidFill>
                <a:cs typeface="Arial" panose="020B0604020202020204" pitchFamily="34" charset="0"/>
              </a:rPr>
              <a:t>  </a:t>
            </a:r>
            <a:r>
              <a:rPr lang="en-US" sz="1200">
                <a:solidFill>
                  <a:srgbClr val="005EB8"/>
                </a:solidFill>
                <a:cs typeface="Arial" panose="020B0604020202020204" pitchFamily="34" charset="0"/>
              </a:rPr>
              <a:t>|</a:t>
            </a:r>
            <a:endParaRPr lang="en-US" sz="1200">
              <a:solidFill>
                <a:srgbClr val="768692"/>
              </a:solidFill>
              <a:cs typeface="Arial" panose="020B0604020202020204" pitchFamily="34" charset="0"/>
            </a:endParaRPr>
          </a:p>
        </p:txBody>
      </p:sp>
    </p:spTree>
    <p:extLst>
      <p:ext uri="{BB962C8B-B14F-4D97-AF65-F5344CB8AC3E}">
        <p14:creationId xmlns:p14="http://schemas.microsoft.com/office/powerpoint/2010/main" val="887342383"/>
      </p:ext>
    </p:extLst>
  </p:cSld>
  <p:clrMap bg1="lt1" tx1="dk1" bg2="lt2" tx2="dk2" accent1="accent1" accent2="accent2" accent3="accent3" accent4="accent4" accent5="accent5" accent6="accent6" hlink="hlink" folHlink="folHlink"/>
  <p:sldLayoutIdLst>
    <p:sldLayoutId id="2147484134" r:id="rId1"/>
    <p:sldLayoutId id="2147484135" r:id="rId2"/>
    <p:sldLayoutId id="2147484136" r:id="rId3"/>
    <p:sldLayoutId id="2147484137" r:id="rId4"/>
    <p:sldLayoutId id="2147484138" r:id="rId5"/>
    <p:sldLayoutId id="2147484139" r:id="rId6"/>
    <p:sldLayoutId id="2147484140" r:id="rId7"/>
    <p:sldLayoutId id="2147484141" r:id="rId8"/>
    <p:sldLayoutId id="2147484142" r:id="rId9"/>
  </p:sldLayoutIdLst>
  <p:txStyles>
    <p:titleStyle>
      <a:lvl1pPr algn="l" defTabSz="889000" rtl="0" eaLnBrk="1" fontAlgn="base" hangingPunct="1">
        <a:spcBef>
          <a:spcPct val="0"/>
        </a:spcBef>
        <a:spcAft>
          <a:spcPct val="0"/>
        </a:spcAft>
        <a:defRPr sz="2400" b="1">
          <a:solidFill>
            <a:schemeClr val="tx2"/>
          </a:solidFill>
          <a:latin typeface="+mj-lt"/>
          <a:ea typeface="+mj-ea"/>
          <a:cs typeface="+mj-cs"/>
        </a:defRPr>
      </a:lvl1pPr>
      <a:lvl2pPr algn="l" defTabSz="889000" rtl="0" eaLnBrk="1" fontAlgn="base" hangingPunct="1">
        <a:spcBef>
          <a:spcPct val="0"/>
        </a:spcBef>
        <a:spcAft>
          <a:spcPct val="0"/>
        </a:spcAft>
        <a:defRPr sz="2400" b="1">
          <a:solidFill>
            <a:schemeClr val="tx2"/>
          </a:solidFill>
          <a:latin typeface="Trebuchet MS" pitchFamily="34" charset="0"/>
          <a:cs typeface="Arial" charset="0"/>
        </a:defRPr>
      </a:lvl2pPr>
      <a:lvl3pPr algn="l" defTabSz="889000" rtl="0" eaLnBrk="1" fontAlgn="base" hangingPunct="1">
        <a:spcBef>
          <a:spcPct val="0"/>
        </a:spcBef>
        <a:spcAft>
          <a:spcPct val="0"/>
        </a:spcAft>
        <a:defRPr sz="2400" b="1">
          <a:solidFill>
            <a:schemeClr val="tx2"/>
          </a:solidFill>
          <a:latin typeface="Trebuchet MS" pitchFamily="34" charset="0"/>
          <a:cs typeface="Arial" charset="0"/>
        </a:defRPr>
      </a:lvl3pPr>
      <a:lvl4pPr algn="l" defTabSz="889000" rtl="0" eaLnBrk="1" fontAlgn="base" hangingPunct="1">
        <a:spcBef>
          <a:spcPct val="0"/>
        </a:spcBef>
        <a:spcAft>
          <a:spcPct val="0"/>
        </a:spcAft>
        <a:defRPr sz="2400" b="1">
          <a:solidFill>
            <a:schemeClr val="tx2"/>
          </a:solidFill>
          <a:latin typeface="Trebuchet MS" pitchFamily="34" charset="0"/>
          <a:cs typeface="Arial" charset="0"/>
        </a:defRPr>
      </a:lvl4pPr>
      <a:lvl5pPr algn="l" defTabSz="889000" rtl="0" eaLnBrk="1" fontAlgn="base" hangingPunct="1">
        <a:spcBef>
          <a:spcPct val="0"/>
        </a:spcBef>
        <a:spcAft>
          <a:spcPct val="0"/>
        </a:spcAft>
        <a:defRPr sz="2400" b="1">
          <a:solidFill>
            <a:schemeClr val="tx2"/>
          </a:solidFill>
          <a:latin typeface="Trebuchet MS" pitchFamily="34" charset="0"/>
          <a:cs typeface="Arial" charset="0"/>
        </a:defRPr>
      </a:lvl5pPr>
      <a:lvl6pPr marL="457200" algn="l" defTabSz="889000" rtl="0" eaLnBrk="1" fontAlgn="base" hangingPunct="1">
        <a:spcBef>
          <a:spcPct val="0"/>
        </a:spcBef>
        <a:spcAft>
          <a:spcPct val="0"/>
        </a:spcAft>
        <a:defRPr sz="2400" b="1">
          <a:solidFill>
            <a:schemeClr val="tx2"/>
          </a:solidFill>
          <a:latin typeface="Trebuchet MS" pitchFamily="34" charset="0"/>
          <a:cs typeface="Arial" charset="0"/>
        </a:defRPr>
      </a:lvl6pPr>
      <a:lvl7pPr marL="914400" algn="l" defTabSz="889000" rtl="0" eaLnBrk="1" fontAlgn="base" hangingPunct="1">
        <a:spcBef>
          <a:spcPct val="0"/>
        </a:spcBef>
        <a:spcAft>
          <a:spcPct val="0"/>
        </a:spcAft>
        <a:defRPr sz="2400" b="1">
          <a:solidFill>
            <a:schemeClr val="tx2"/>
          </a:solidFill>
          <a:latin typeface="Trebuchet MS" pitchFamily="34" charset="0"/>
          <a:cs typeface="Arial" charset="0"/>
        </a:defRPr>
      </a:lvl7pPr>
      <a:lvl8pPr marL="1371600" algn="l" defTabSz="889000" rtl="0" eaLnBrk="1" fontAlgn="base" hangingPunct="1">
        <a:spcBef>
          <a:spcPct val="0"/>
        </a:spcBef>
        <a:spcAft>
          <a:spcPct val="0"/>
        </a:spcAft>
        <a:defRPr sz="2400" b="1">
          <a:solidFill>
            <a:schemeClr val="tx2"/>
          </a:solidFill>
          <a:latin typeface="Trebuchet MS" pitchFamily="34" charset="0"/>
          <a:cs typeface="Arial" charset="0"/>
        </a:defRPr>
      </a:lvl8pPr>
      <a:lvl9pPr marL="1828800" algn="l" defTabSz="889000" rtl="0" eaLnBrk="1" fontAlgn="base" hangingPunct="1">
        <a:spcBef>
          <a:spcPct val="0"/>
        </a:spcBef>
        <a:spcAft>
          <a:spcPct val="0"/>
        </a:spcAft>
        <a:defRPr sz="2400" b="1">
          <a:solidFill>
            <a:schemeClr val="tx2"/>
          </a:solidFill>
          <a:latin typeface="Trebuchet MS" pitchFamily="34" charset="0"/>
          <a:cs typeface="Arial" charset="0"/>
        </a:defRPr>
      </a:lvl9pPr>
    </p:titleStyle>
    <p:bodyStyle>
      <a:lvl1pPr algn="l" defTabSz="889000" rtl="0" eaLnBrk="1" fontAlgn="base" hangingPunct="1">
        <a:spcBef>
          <a:spcPct val="20000"/>
        </a:spcBef>
        <a:spcAft>
          <a:spcPct val="0"/>
        </a:spcAft>
        <a:defRPr sz="1600" b="1">
          <a:solidFill>
            <a:schemeClr val="tx1"/>
          </a:solidFill>
          <a:latin typeface="+mn-lt"/>
          <a:ea typeface="+mn-ea"/>
          <a:cs typeface="+mn-cs"/>
        </a:defRPr>
      </a:lvl1pPr>
      <a:lvl2pPr marL="444500" indent="-222250" algn="l" defTabSz="889000" rtl="0" eaLnBrk="1" fontAlgn="base" hangingPunct="1">
        <a:spcBef>
          <a:spcPct val="20000"/>
        </a:spcBef>
        <a:spcAft>
          <a:spcPct val="0"/>
        </a:spcAft>
        <a:buClrTx/>
        <a:buChar char="•"/>
        <a:defRPr sz="1600">
          <a:solidFill>
            <a:schemeClr val="tx1"/>
          </a:solidFill>
          <a:latin typeface="+mn-lt"/>
          <a:cs typeface="+mn-cs"/>
        </a:defRPr>
      </a:lvl2pPr>
      <a:lvl3pPr marL="889000" indent="-222250" algn="l" defTabSz="889000" rtl="0" eaLnBrk="1" fontAlgn="base" hangingPunct="1">
        <a:spcBef>
          <a:spcPct val="20000"/>
        </a:spcBef>
        <a:spcAft>
          <a:spcPct val="0"/>
        </a:spcAft>
        <a:buClrTx/>
        <a:buFont typeface="Arial" panose="020B0604020202020204" pitchFamily="34" charset="0"/>
        <a:buChar char="•"/>
        <a:defRPr sz="1600">
          <a:solidFill>
            <a:schemeClr val="tx1"/>
          </a:solidFill>
          <a:latin typeface="+mn-lt"/>
          <a:cs typeface="+mn-cs"/>
        </a:defRPr>
      </a:lvl3pPr>
      <a:lvl4pPr marL="1338263" indent="-22701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4pPr>
      <a:lvl5pPr marL="1998663" indent="-22066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5pPr>
      <a:lvl6pPr marL="24558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6pPr>
      <a:lvl7pPr marL="29130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7pPr>
      <a:lvl8pPr marL="33702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8pPr>
      <a:lvl9pPr marL="38274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6" name="Object 15" hidden="1"/>
          <p:cNvGraphicFramePr>
            <a:graphicFrameLocks noChangeAspect="1"/>
          </p:cNvGraphicFramePr>
          <p:nvPr>
            <p:custDataLst>
              <p:tags r:id="rId29"/>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99330" name="think-cell Slide" r:id="rId30" imgW="360" imgH="360" progId="TCLayout.ActiveDocument.1">
                  <p:embed/>
                </p:oleObj>
              </mc:Choice>
              <mc:Fallback>
                <p:oleObj name="think-cell Slide" r:id="rId30" imgW="360" imgH="360" progId="TCLayout.ActiveDocument.1">
                  <p:embed/>
                  <p:pic>
                    <p:nvPicPr>
                      <p:cNvPr id="16" name="Object 15" hidden="1"/>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6" name="Rectangle 2"/>
          <p:cNvSpPr>
            <a:spLocks noGrp="1" noChangeArrowheads="1"/>
          </p:cNvSpPr>
          <p:nvPr>
            <p:ph type="title"/>
          </p:nvPr>
        </p:nvSpPr>
        <p:spPr bwMode="auto">
          <a:xfrm>
            <a:off x="579986" y="163513"/>
            <a:ext cx="9863870" cy="831850"/>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p>
            <a:pPr lvl="0"/>
            <a:r>
              <a:rPr lang="en-GB"/>
              <a:t>Slide title</a:t>
            </a:r>
          </a:p>
        </p:txBody>
      </p:sp>
      <p:sp>
        <p:nvSpPr>
          <p:cNvPr id="1034" name="Rectangle 10"/>
          <p:cNvSpPr>
            <a:spLocks noGrp="1" noChangeArrowheads="1"/>
          </p:cNvSpPr>
          <p:nvPr>
            <p:ph type="body" idx="1"/>
          </p:nvPr>
        </p:nvSpPr>
        <p:spPr bwMode="auto">
          <a:xfrm>
            <a:off x="579967" y="1509714"/>
            <a:ext cx="11032066" cy="4613275"/>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t>Body text</a:t>
            </a:r>
          </a:p>
          <a:p>
            <a:pPr lvl="1"/>
            <a:r>
              <a:rPr lang="en-GB"/>
              <a:t>First level</a:t>
            </a:r>
          </a:p>
          <a:p>
            <a:pPr lvl="2"/>
            <a:r>
              <a:rPr lang="en-GB"/>
              <a:t>Second level</a:t>
            </a:r>
          </a:p>
          <a:p>
            <a:pPr lvl="3"/>
            <a:r>
              <a:rPr lang="en-GB"/>
              <a:t>Third level</a:t>
            </a:r>
          </a:p>
          <a:p>
            <a:pPr lvl="4"/>
            <a:r>
              <a:rPr lang="en-GB"/>
              <a:t>Quotation level</a:t>
            </a:r>
          </a:p>
        </p:txBody>
      </p:sp>
      <p:sp>
        <p:nvSpPr>
          <p:cNvPr id="1036" name="Text Box 12"/>
          <p:cNvSpPr txBox="1">
            <a:spLocks noChangeArrowheads="1"/>
          </p:cNvSpPr>
          <p:nvPr/>
        </p:nvSpPr>
        <p:spPr bwMode="auto">
          <a:xfrm>
            <a:off x="11385551" y="6675438"/>
            <a:ext cx="234949" cy="131762"/>
          </a:xfrm>
          <a:prstGeom prst="rect">
            <a:avLst/>
          </a:prstGeom>
          <a:noFill/>
          <a:ln w="9525" algn="ctr">
            <a:noFill/>
            <a:miter lim="800000"/>
            <a:headEnd/>
            <a:tailEnd/>
          </a:ln>
          <a:effectLst/>
        </p:spPr>
        <p:txBody>
          <a:bodyPr wrap="none" lIns="0" tIns="0" rIns="0" bIns="0"/>
          <a:lstStyle/>
          <a:p>
            <a:pPr algn="r" defTabSz="889000">
              <a:spcBef>
                <a:spcPct val="0"/>
              </a:spcBef>
            </a:pPr>
            <a:endParaRPr lang="en-GB" sz="900">
              <a:solidFill>
                <a:schemeClr val="tx2"/>
              </a:solidFill>
              <a:latin typeface="+mn-lt"/>
            </a:endParaRPr>
          </a:p>
        </p:txBody>
      </p:sp>
      <p:sp>
        <p:nvSpPr>
          <p:cNvPr id="4" name="Rectangle 3">
            <a:extLst>
              <a:ext uri="{FF2B5EF4-FFF2-40B4-BE49-F238E27FC236}">
                <a16:creationId xmlns:a16="http://schemas.microsoft.com/office/drawing/2014/main" id="{2CD58B5C-5F0C-4554-85D8-AC304F033AEF}"/>
              </a:ext>
            </a:extLst>
          </p:cNvPr>
          <p:cNvSpPr/>
          <p:nvPr userDrawn="1"/>
        </p:nvSpPr>
        <p:spPr bwMode="auto">
          <a:xfrm>
            <a:off x="11950074" y="302931"/>
            <a:ext cx="84276" cy="577811"/>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sp>
        <p:nvSpPr>
          <p:cNvPr id="11" name="TextBox 10"/>
          <p:cNvSpPr txBox="1"/>
          <p:nvPr userDrawn="1"/>
        </p:nvSpPr>
        <p:spPr>
          <a:xfrm>
            <a:off x="4760538" y="96253"/>
            <a:ext cx="2670924" cy="246221"/>
          </a:xfrm>
          <a:prstGeom prst="rect">
            <a:avLst/>
          </a:prstGeom>
          <a:noFill/>
        </p:spPr>
        <p:txBody>
          <a:bodyPr wrap="none" rtlCol="0">
            <a:spAutoFit/>
          </a:bodyPr>
          <a:lstStyle/>
          <a:p>
            <a:r>
              <a:rPr lang="en-GB" sz="1000" b="1">
                <a:solidFill>
                  <a:srgbClr val="FF0000"/>
                </a:solidFill>
                <a:latin typeface="Arial" panose="020B0604020202020204" pitchFamily="34" charset="0"/>
                <a:cs typeface="Arial" panose="020B0604020202020204" pitchFamily="34" charset="0"/>
              </a:rPr>
              <a:t>[CONFIDENTIAL</a:t>
            </a:r>
            <a:r>
              <a:rPr lang="en-GB" sz="1000" b="1" baseline="0">
                <a:solidFill>
                  <a:srgbClr val="FF0000"/>
                </a:solidFill>
                <a:latin typeface="Arial" panose="020B0604020202020204" pitchFamily="34" charset="0"/>
                <a:cs typeface="Arial" panose="020B0604020202020204" pitchFamily="34" charset="0"/>
              </a:rPr>
              <a:t> – DO NOT DISTRIBUTE]</a:t>
            </a:r>
            <a:endParaRPr lang="en-GB" sz="1000" b="1">
              <a:solidFill>
                <a:srgbClr val="FF0000"/>
              </a:solidFill>
              <a:latin typeface="Arial" panose="020B0604020202020204" pitchFamily="34" charset="0"/>
              <a:cs typeface="Arial" panose="020B0604020202020204" pitchFamily="34" charset="0"/>
            </a:endParaRPr>
          </a:p>
        </p:txBody>
      </p:sp>
      <p:pic>
        <p:nvPicPr>
          <p:cNvPr id="10" name="Picture 9" descr="A picture containing clipart&#10;&#10;Description generated with very high confidence">
            <a:extLst>
              <a:ext uri="{FF2B5EF4-FFF2-40B4-BE49-F238E27FC236}">
                <a16:creationId xmlns:a16="http://schemas.microsoft.com/office/drawing/2014/main" id="{3203249D-B1A8-4DCD-9AC0-C87754BE5E08}"/>
              </a:ext>
            </a:extLst>
          </p:cNvPr>
          <p:cNvPicPr>
            <a:picLocks noChangeAspect="1"/>
          </p:cNvPicPr>
          <p:nvPr userDrawn="1"/>
        </p:nvPicPr>
        <p:blipFill>
          <a:blip r:embed="rId32" cstate="print">
            <a:extLst>
              <a:ext uri="{28A0092B-C50C-407E-A947-70E740481C1C}">
                <a14:useLocalDpi xmlns:a14="http://schemas.microsoft.com/office/drawing/2010/main" val="0"/>
              </a:ext>
            </a:extLst>
          </a:blip>
          <a:stretch>
            <a:fillRect/>
          </a:stretch>
        </p:blipFill>
        <p:spPr>
          <a:xfrm>
            <a:off x="10443856" y="357860"/>
            <a:ext cx="1176644" cy="443157"/>
          </a:xfrm>
          <a:prstGeom prst="rect">
            <a:avLst/>
          </a:prstGeom>
        </p:spPr>
      </p:pic>
      <p:sp>
        <p:nvSpPr>
          <p:cNvPr id="13" name="Footer Placeholder 2">
            <a:extLst>
              <a:ext uri="{FF2B5EF4-FFF2-40B4-BE49-F238E27FC236}">
                <a16:creationId xmlns:a16="http://schemas.microsoft.com/office/drawing/2014/main" id="{1AA564B5-9D23-4A1E-89EF-CD5A523ABDFC}"/>
              </a:ext>
            </a:extLst>
          </p:cNvPr>
          <p:cNvSpPr txBox="1">
            <a:spLocks/>
          </p:cNvSpPr>
          <p:nvPr userDrawn="1"/>
        </p:nvSpPr>
        <p:spPr>
          <a:xfrm>
            <a:off x="1007621" y="6333440"/>
            <a:ext cx="7043894" cy="365125"/>
          </a:xfrm>
          <a:prstGeom prst="rect">
            <a:avLst/>
          </a:prstGeom>
        </p:spPr>
        <p:txBody>
          <a:bodyPr vert="horz" lIns="91440" tIns="45720" rIns="91440" bIns="45720" rtlCol="0" anchor="ctr"/>
          <a:lstStyle>
            <a:defPPr>
              <a:defRPr lang="en-US"/>
            </a:defPPr>
            <a:lvl1pPr marL="0" algn="l" defTabSz="914400" rtl="0" eaLnBrk="1" latinLnBrk="0" hangingPunct="1">
              <a:defRPr sz="1200" b="0" kern="1200">
                <a:solidFill>
                  <a:schemeClr val="accent3">
                    <a:lumMod val="60000"/>
                    <a:lumOff val="40000"/>
                  </a:schemeClr>
                </a:solidFill>
                <a:latin typeface="Arial" charset="0"/>
                <a:ea typeface="Arial" charset="0"/>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Arial" charset="0"/>
                <a:cs typeface="Arial" charset="0"/>
              </a:rPr>
              <a:t>For a Greener NHSEI</a:t>
            </a:r>
          </a:p>
        </p:txBody>
      </p:sp>
      <p:sp>
        <p:nvSpPr>
          <p:cNvPr id="15" name="TextBox 14">
            <a:extLst>
              <a:ext uri="{FF2B5EF4-FFF2-40B4-BE49-F238E27FC236}">
                <a16:creationId xmlns:a16="http://schemas.microsoft.com/office/drawing/2014/main" id="{5A69B631-9724-41F6-836D-7C1218C603F7}"/>
              </a:ext>
            </a:extLst>
          </p:cNvPr>
          <p:cNvSpPr txBox="1"/>
          <p:nvPr userDrawn="1"/>
        </p:nvSpPr>
        <p:spPr>
          <a:xfrm>
            <a:off x="358540" y="6372537"/>
            <a:ext cx="796753" cy="276999"/>
          </a:xfrm>
          <a:prstGeom prst="rect">
            <a:avLst/>
          </a:prstGeom>
          <a:noFill/>
        </p:spPr>
        <p:txBody>
          <a:bodyPr wrap="square" rtlCol="0">
            <a:spAutoFit/>
          </a:bodyPr>
          <a:lstStyle/>
          <a:p>
            <a:pPr algn="l" fontAlgn="auto"/>
            <a:fld id="{34F92BC6-D7C3-584B-87F2-0B845776A5AD}" type="slidenum">
              <a:rPr lang="en-US" sz="1200" smtClean="0">
                <a:solidFill>
                  <a:srgbClr val="768692">
                    <a:lumMod val="60000"/>
                    <a:lumOff val="40000"/>
                  </a:srgbClr>
                </a:solidFill>
                <a:cs typeface="Arial" panose="020B0604020202020204" pitchFamily="34" charset="0"/>
              </a:rPr>
              <a:pPr algn="l" fontAlgn="auto"/>
              <a:t>‹#›</a:t>
            </a:fld>
            <a:r>
              <a:rPr lang="en-US" sz="1200">
                <a:solidFill>
                  <a:srgbClr val="768692">
                    <a:lumMod val="60000"/>
                    <a:lumOff val="40000"/>
                  </a:srgbClr>
                </a:solidFill>
                <a:cs typeface="Arial" panose="020B0604020202020204" pitchFamily="34" charset="0"/>
              </a:rPr>
              <a:t> </a:t>
            </a:r>
            <a:r>
              <a:rPr lang="en-US" sz="1200">
                <a:solidFill>
                  <a:srgbClr val="768692"/>
                </a:solidFill>
                <a:cs typeface="Arial" panose="020B0604020202020204" pitchFamily="34" charset="0"/>
              </a:rPr>
              <a:t>  </a:t>
            </a:r>
            <a:r>
              <a:rPr lang="en-US" sz="1200">
                <a:solidFill>
                  <a:srgbClr val="005EB8"/>
                </a:solidFill>
                <a:cs typeface="Arial" panose="020B0604020202020204" pitchFamily="34" charset="0"/>
              </a:rPr>
              <a:t>|</a:t>
            </a:r>
            <a:endParaRPr lang="en-US" sz="1200">
              <a:solidFill>
                <a:srgbClr val="768692"/>
              </a:solidFill>
              <a:cs typeface="Arial" panose="020B0604020202020204" pitchFamily="34" charset="0"/>
            </a:endParaRPr>
          </a:p>
        </p:txBody>
      </p:sp>
    </p:spTree>
    <p:extLst>
      <p:ext uri="{BB962C8B-B14F-4D97-AF65-F5344CB8AC3E}">
        <p14:creationId xmlns:p14="http://schemas.microsoft.com/office/powerpoint/2010/main" val="2817545492"/>
      </p:ext>
    </p:extLst>
  </p:cSld>
  <p:clrMap bg1="lt1" tx1="dk1" bg2="lt2" tx2="dk2" accent1="accent1" accent2="accent2" accent3="accent3" accent4="accent4" accent5="accent5" accent6="accent6" hlink="hlink" folHlink="folHlink"/>
  <p:sldLayoutIdLst>
    <p:sldLayoutId id="2147484161" r:id="rId1"/>
    <p:sldLayoutId id="2147484162" r:id="rId2"/>
    <p:sldLayoutId id="2147484163" r:id="rId3"/>
    <p:sldLayoutId id="2147484164" r:id="rId4"/>
    <p:sldLayoutId id="2147484165" r:id="rId5"/>
    <p:sldLayoutId id="2147484166" r:id="rId6"/>
    <p:sldLayoutId id="2147484167" r:id="rId7"/>
    <p:sldLayoutId id="2147484168" r:id="rId8"/>
    <p:sldLayoutId id="2147484169" r:id="rId9"/>
    <p:sldLayoutId id="2147484170" r:id="rId10"/>
    <p:sldLayoutId id="2147484171" r:id="rId11"/>
    <p:sldLayoutId id="2147484172" r:id="rId12"/>
    <p:sldLayoutId id="2147484173" r:id="rId13"/>
    <p:sldLayoutId id="2147484174" r:id="rId14"/>
    <p:sldLayoutId id="2147484175" r:id="rId15"/>
    <p:sldLayoutId id="2147484176" r:id="rId16"/>
    <p:sldLayoutId id="2147484177" r:id="rId17"/>
    <p:sldLayoutId id="2147484179" r:id="rId18"/>
    <p:sldLayoutId id="2147484180" r:id="rId19"/>
    <p:sldLayoutId id="2147484182" r:id="rId20"/>
    <p:sldLayoutId id="2147484186" r:id="rId21"/>
    <p:sldLayoutId id="2147484188" r:id="rId22"/>
    <p:sldLayoutId id="2147484190" r:id="rId23"/>
    <p:sldLayoutId id="2147484191" r:id="rId24"/>
    <p:sldLayoutId id="2147484192" r:id="rId25"/>
    <p:sldLayoutId id="2147484193" r:id="rId26"/>
  </p:sldLayoutIdLst>
  <p:txStyles>
    <p:titleStyle>
      <a:lvl1pPr algn="l" defTabSz="889000" rtl="0" eaLnBrk="1" fontAlgn="base" hangingPunct="1">
        <a:spcBef>
          <a:spcPct val="0"/>
        </a:spcBef>
        <a:spcAft>
          <a:spcPct val="0"/>
        </a:spcAft>
        <a:defRPr sz="2400" b="1">
          <a:solidFill>
            <a:schemeClr val="tx2"/>
          </a:solidFill>
          <a:latin typeface="+mj-lt"/>
          <a:ea typeface="+mj-ea"/>
          <a:cs typeface="+mj-cs"/>
        </a:defRPr>
      </a:lvl1pPr>
      <a:lvl2pPr algn="l" defTabSz="889000" rtl="0" eaLnBrk="1" fontAlgn="base" hangingPunct="1">
        <a:spcBef>
          <a:spcPct val="0"/>
        </a:spcBef>
        <a:spcAft>
          <a:spcPct val="0"/>
        </a:spcAft>
        <a:defRPr sz="2400" b="1">
          <a:solidFill>
            <a:schemeClr val="tx2"/>
          </a:solidFill>
          <a:latin typeface="Trebuchet MS" pitchFamily="34" charset="0"/>
          <a:cs typeface="Arial" charset="0"/>
        </a:defRPr>
      </a:lvl2pPr>
      <a:lvl3pPr algn="l" defTabSz="889000" rtl="0" eaLnBrk="1" fontAlgn="base" hangingPunct="1">
        <a:spcBef>
          <a:spcPct val="0"/>
        </a:spcBef>
        <a:spcAft>
          <a:spcPct val="0"/>
        </a:spcAft>
        <a:defRPr sz="2400" b="1">
          <a:solidFill>
            <a:schemeClr val="tx2"/>
          </a:solidFill>
          <a:latin typeface="Trebuchet MS" pitchFamily="34" charset="0"/>
          <a:cs typeface="Arial" charset="0"/>
        </a:defRPr>
      </a:lvl3pPr>
      <a:lvl4pPr algn="l" defTabSz="889000" rtl="0" eaLnBrk="1" fontAlgn="base" hangingPunct="1">
        <a:spcBef>
          <a:spcPct val="0"/>
        </a:spcBef>
        <a:spcAft>
          <a:spcPct val="0"/>
        </a:spcAft>
        <a:defRPr sz="2400" b="1">
          <a:solidFill>
            <a:schemeClr val="tx2"/>
          </a:solidFill>
          <a:latin typeface="Trebuchet MS" pitchFamily="34" charset="0"/>
          <a:cs typeface="Arial" charset="0"/>
        </a:defRPr>
      </a:lvl4pPr>
      <a:lvl5pPr algn="l" defTabSz="889000" rtl="0" eaLnBrk="1" fontAlgn="base" hangingPunct="1">
        <a:spcBef>
          <a:spcPct val="0"/>
        </a:spcBef>
        <a:spcAft>
          <a:spcPct val="0"/>
        </a:spcAft>
        <a:defRPr sz="2400" b="1">
          <a:solidFill>
            <a:schemeClr val="tx2"/>
          </a:solidFill>
          <a:latin typeface="Trebuchet MS" pitchFamily="34" charset="0"/>
          <a:cs typeface="Arial" charset="0"/>
        </a:defRPr>
      </a:lvl5pPr>
      <a:lvl6pPr marL="457200" algn="l" defTabSz="889000" rtl="0" eaLnBrk="1" fontAlgn="base" hangingPunct="1">
        <a:spcBef>
          <a:spcPct val="0"/>
        </a:spcBef>
        <a:spcAft>
          <a:spcPct val="0"/>
        </a:spcAft>
        <a:defRPr sz="2400" b="1">
          <a:solidFill>
            <a:schemeClr val="tx2"/>
          </a:solidFill>
          <a:latin typeface="Trebuchet MS" pitchFamily="34" charset="0"/>
          <a:cs typeface="Arial" charset="0"/>
        </a:defRPr>
      </a:lvl6pPr>
      <a:lvl7pPr marL="914400" algn="l" defTabSz="889000" rtl="0" eaLnBrk="1" fontAlgn="base" hangingPunct="1">
        <a:spcBef>
          <a:spcPct val="0"/>
        </a:spcBef>
        <a:spcAft>
          <a:spcPct val="0"/>
        </a:spcAft>
        <a:defRPr sz="2400" b="1">
          <a:solidFill>
            <a:schemeClr val="tx2"/>
          </a:solidFill>
          <a:latin typeface="Trebuchet MS" pitchFamily="34" charset="0"/>
          <a:cs typeface="Arial" charset="0"/>
        </a:defRPr>
      </a:lvl7pPr>
      <a:lvl8pPr marL="1371600" algn="l" defTabSz="889000" rtl="0" eaLnBrk="1" fontAlgn="base" hangingPunct="1">
        <a:spcBef>
          <a:spcPct val="0"/>
        </a:spcBef>
        <a:spcAft>
          <a:spcPct val="0"/>
        </a:spcAft>
        <a:defRPr sz="2400" b="1">
          <a:solidFill>
            <a:schemeClr val="tx2"/>
          </a:solidFill>
          <a:latin typeface="Trebuchet MS" pitchFamily="34" charset="0"/>
          <a:cs typeface="Arial" charset="0"/>
        </a:defRPr>
      </a:lvl8pPr>
      <a:lvl9pPr marL="1828800" algn="l" defTabSz="889000" rtl="0" eaLnBrk="1" fontAlgn="base" hangingPunct="1">
        <a:spcBef>
          <a:spcPct val="0"/>
        </a:spcBef>
        <a:spcAft>
          <a:spcPct val="0"/>
        </a:spcAft>
        <a:defRPr sz="2400" b="1">
          <a:solidFill>
            <a:schemeClr val="tx2"/>
          </a:solidFill>
          <a:latin typeface="Trebuchet MS" pitchFamily="34" charset="0"/>
          <a:cs typeface="Arial" charset="0"/>
        </a:defRPr>
      </a:lvl9pPr>
    </p:titleStyle>
    <p:bodyStyle>
      <a:lvl1pPr algn="l" defTabSz="889000" rtl="0" eaLnBrk="1" fontAlgn="base" hangingPunct="1">
        <a:spcBef>
          <a:spcPct val="20000"/>
        </a:spcBef>
        <a:spcAft>
          <a:spcPct val="0"/>
        </a:spcAft>
        <a:defRPr sz="1600" b="1">
          <a:solidFill>
            <a:schemeClr val="tx1"/>
          </a:solidFill>
          <a:latin typeface="+mn-lt"/>
          <a:ea typeface="+mn-ea"/>
          <a:cs typeface="+mn-cs"/>
        </a:defRPr>
      </a:lvl1pPr>
      <a:lvl2pPr marL="444500" indent="-222250" algn="l" defTabSz="889000" rtl="0" eaLnBrk="1" fontAlgn="base" hangingPunct="1">
        <a:spcBef>
          <a:spcPct val="20000"/>
        </a:spcBef>
        <a:spcAft>
          <a:spcPct val="0"/>
        </a:spcAft>
        <a:buClrTx/>
        <a:buChar char="•"/>
        <a:defRPr sz="1600">
          <a:solidFill>
            <a:schemeClr val="tx1"/>
          </a:solidFill>
          <a:latin typeface="+mn-lt"/>
          <a:cs typeface="+mn-cs"/>
        </a:defRPr>
      </a:lvl2pPr>
      <a:lvl3pPr marL="889000" indent="-222250" algn="l" defTabSz="889000" rtl="0" eaLnBrk="1" fontAlgn="base" hangingPunct="1">
        <a:spcBef>
          <a:spcPct val="20000"/>
        </a:spcBef>
        <a:spcAft>
          <a:spcPct val="0"/>
        </a:spcAft>
        <a:buClrTx/>
        <a:buFont typeface="Arial" panose="020B0604020202020204" pitchFamily="34" charset="0"/>
        <a:buChar char="•"/>
        <a:defRPr sz="1600">
          <a:solidFill>
            <a:schemeClr val="tx1"/>
          </a:solidFill>
          <a:latin typeface="+mn-lt"/>
          <a:cs typeface="+mn-cs"/>
        </a:defRPr>
      </a:lvl3pPr>
      <a:lvl4pPr marL="1338263" indent="-22701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4pPr>
      <a:lvl5pPr marL="1998663" indent="-22066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5pPr>
      <a:lvl6pPr marL="24558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6pPr>
      <a:lvl7pPr marL="29130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7pPr>
      <a:lvl8pPr marL="33702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8pPr>
      <a:lvl9pPr marL="38274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6" name="Object 15" hidden="1"/>
          <p:cNvGraphicFramePr>
            <a:graphicFrameLocks noChangeAspect="1"/>
          </p:cNvGraphicFramePr>
          <p:nvPr>
            <p:custDataLst>
              <p:tags r:id="rId13"/>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10594" name="think-cell Slide" r:id="rId14" imgW="360" imgH="360" progId="TCLayout.ActiveDocument.1">
                  <p:embed/>
                </p:oleObj>
              </mc:Choice>
              <mc:Fallback>
                <p:oleObj name="think-cell Slide" r:id="rId14" imgW="360" imgH="360" progId="TCLayout.ActiveDocument.1">
                  <p:embed/>
                  <p:pic>
                    <p:nvPicPr>
                      <p:cNvPr id="16" name="Object 15" hidden="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6" name="Rectangle 2"/>
          <p:cNvSpPr>
            <a:spLocks noGrp="1" noChangeArrowheads="1"/>
          </p:cNvSpPr>
          <p:nvPr>
            <p:ph type="title"/>
          </p:nvPr>
        </p:nvSpPr>
        <p:spPr bwMode="auto">
          <a:xfrm>
            <a:off x="579986" y="163513"/>
            <a:ext cx="9863870" cy="831850"/>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p>
            <a:pPr lvl="0"/>
            <a:r>
              <a:rPr lang="en-GB" dirty="0"/>
              <a:t>Slide title</a:t>
            </a:r>
          </a:p>
        </p:txBody>
      </p:sp>
      <p:sp>
        <p:nvSpPr>
          <p:cNvPr id="1034" name="Rectangle 10"/>
          <p:cNvSpPr>
            <a:spLocks noGrp="1" noChangeArrowheads="1"/>
          </p:cNvSpPr>
          <p:nvPr>
            <p:ph type="body" idx="1"/>
          </p:nvPr>
        </p:nvSpPr>
        <p:spPr bwMode="auto">
          <a:xfrm>
            <a:off x="579967" y="1509714"/>
            <a:ext cx="11032066" cy="4613275"/>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t>Body text</a:t>
            </a:r>
          </a:p>
          <a:p>
            <a:pPr lvl="1"/>
            <a:r>
              <a:rPr lang="en-GB"/>
              <a:t>First level</a:t>
            </a:r>
          </a:p>
          <a:p>
            <a:pPr lvl="2"/>
            <a:r>
              <a:rPr lang="en-GB"/>
              <a:t>Second level</a:t>
            </a:r>
          </a:p>
          <a:p>
            <a:pPr lvl="3"/>
            <a:r>
              <a:rPr lang="en-GB"/>
              <a:t>Third level</a:t>
            </a:r>
          </a:p>
          <a:p>
            <a:pPr lvl="4"/>
            <a:r>
              <a:rPr lang="en-GB"/>
              <a:t>Quotation level</a:t>
            </a:r>
          </a:p>
        </p:txBody>
      </p:sp>
      <p:sp>
        <p:nvSpPr>
          <p:cNvPr id="1036" name="Text Box 12"/>
          <p:cNvSpPr txBox="1">
            <a:spLocks noChangeArrowheads="1"/>
          </p:cNvSpPr>
          <p:nvPr/>
        </p:nvSpPr>
        <p:spPr bwMode="auto">
          <a:xfrm>
            <a:off x="11385551" y="6675438"/>
            <a:ext cx="234949" cy="131762"/>
          </a:xfrm>
          <a:prstGeom prst="rect">
            <a:avLst/>
          </a:prstGeom>
          <a:noFill/>
          <a:ln w="9525" algn="ctr">
            <a:noFill/>
            <a:miter lim="800000"/>
            <a:headEnd/>
            <a:tailEnd/>
          </a:ln>
          <a:effectLst/>
        </p:spPr>
        <p:txBody>
          <a:bodyPr wrap="none" lIns="0" tIns="0" rIns="0" bIns="0"/>
          <a:lstStyle/>
          <a:p>
            <a:pPr algn="r" defTabSz="889000">
              <a:spcBef>
                <a:spcPct val="0"/>
              </a:spcBef>
            </a:pPr>
            <a:endParaRPr lang="en-GB" sz="900">
              <a:solidFill>
                <a:schemeClr val="tx2"/>
              </a:solidFill>
              <a:latin typeface="+mn-lt"/>
            </a:endParaRPr>
          </a:p>
        </p:txBody>
      </p:sp>
      <p:sp>
        <p:nvSpPr>
          <p:cNvPr id="12" name="Footer Placeholder 2">
            <a:extLst>
              <a:ext uri="{FF2B5EF4-FFF2-40B4-BE49-F238E27FC236}">
                <a16:creationId xmlns:a16="http://schemas.microsoft.com/office/drawing/2014/main" id="{F250122E-B000-45CB-BADF-7C0A85EFECD0}"/>
              </a:ext>
            </a:extLst>
          </p:cNvPr>
          <p:cNvSpPr txBox="1">
            <a:spLocks/>
          </p:cNvSpPr>
          <p:nvPr userDrawn="1"/>
        </p:nvSpPr>
        <p:spPr>
          <a:xfrm>
            <a:off x="1007621" y="6333440"/>
            <a:ext cx="7043894" cy="365125"/>
          </a:xfrm>
          <a:prstGeom prst="rect">
            <a:avLst/>
          </a:prstGeom>
        </p:spPr>
        <p:txBody>
          <a:bodyPr vert="horz" lIns="91440" tIns="45720" rIns="91440" bIns="45720" rtlCol="0" anchor="ctr"/>
          <a:lstStyle>
            <a:defPPr>
              <a:defRPr lang="en-US"/>
            </a:defPPr>
            <a:lvl1pPr marL="0" algn="l" defTabSz="914400" rtl="0" eaLnBrk="1" latinLnBrk="0" hangingPunct="1">
              <a:defRPr sz="1200" b="0" kern="1200">
                <a:solidFill>
                  <a:schemeClr val="accent3">
                    <a:lumMod val="60000"/>
                    <a:lumOff val="40000"/>
                  </a:schemeClr>
                </a:solidFill>
                <a:latin typeface="Arial" charset="0"/>
                <a:ea typeface="Arial" charset="0"/>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accent1"/>
                </a:solidFill>
                <a:effectLst/>
                <a:uLnTx/>
                <a:uFillTx/>
                <a:latin typeface="Arial" charset="0"/>
                <a:cs typeface="Arial" charset="0"/>
              </a:rPr>
              <a:t>For a Greener NHS</a:t>
            </a:r>
          </a:p>
        </p:txBody>
      </p:sp>
      <p:sp>
        <p:nvSpPr>
          <p:cNvPr id="14" name="TextBox 13">
            <a:extLst>
              <a:ext uri="{FF2B5EF4-FFF2-40B4-BE49-F238E27FC236}">
                <a16:creationId xmlns:a16="http://schemas.microsoft.com/office/drawing/2014/main" id="{CE78A5F8-DE9B-4D18-AF3E-F87BEFA388E5}"/>
              </a:ext>
            </a:extLst>
          </p:cNvPr>
          <p:cNvSpPr txBox="1"/>
          <p:nvPr userDrawn="1"/>
        </p:nvSpPr>
        <p:spPr>
          <a:xfrm>
            <a:off x="358540" y="6372537"/>
            <a:ext cx="796753" cy="276999"/>
          </a:xfrm>
          <a:prstGeom prst="rect">
            <a:avLst/>
          </a:prstGeom>
          <a:noFill/>
        </p:spPr>
        <p:txBody>
          <a:bodyPr wrap="square" rtlCol="0">
            <a:spAutoFit/>
          </a:bodyPr>
          <a:lstStyle/>
          <a:p>
            <a:pPr algn="l" fontAlgn="auto"/>
            <a:fld id="{34F92BC6-D7C3-584B-87F2-0B845776A5AD}" type="slidenum">
              <a:rPr lang="en-US" sz="1200" smtClean="0">
                <a:solidFill>
                  <a:srgbClr val="768692">
                    <a:lumMod val="60000"/>
                    <a:lumOff val="40000"/>
                  </a:srgbClr>
                </a:solidFill>
                <a:cs typeface="Arial" panose="020B0604020202020204" pitchFamily="34" charset="0"/>
              </a:rPr>
              <a:pPr algn="l" fontAlgn="auto"/>
              <a:t>‹#›</a:t>
            </a:fld>
            <a:r>
              <a:rPr lang="en-US" sz="1200" dirty="0">
                <a:solidFill>
                  <a:srgbClr val="768692">
                    <a:lumMod val="60000"/>
                    <a:lumOff val="40000"/>
                  </a:srgbClr>
                </a:solidFill>
                <a:cs typeface="Arial" panose="020B0604020202020204" pitchFamily="34" charset="0"/>
              </a:rPr>
              <a:t> </a:t>
            </a:r>
            <a:r>
              <a:rPr lang="en-US" sz="1200" dirty="0">
                <a:solidFill>
                  <a:srgbClr val="768692"/>
                </a:solidFill>
                <a:cs typeface="Arial" panose="020B0604020202020204" pitchFamily="34" charset="0"/>
              </a:rPr>
              <a:t>  </a:t>
            </a:r>
            <a:r>
              <a:rPr lang="en-US" sz="1200" dirty="0">
                <a:solidFill>
                  <a:schemeClr val="accent1"/>
                </a:solidFill>
                <a:cs typeface="Arial" panose="020B0604020202020204" pitchFamily="34" charset="0"/>
              </a:rPr>
              <a:t>|</a:t>
            </a:r>
          </a:p>
        </p:txBody>
      </p:sp>
      <p:pic>
        <p:nvPicPr>
          <p:cNvPr id="3" name="Picture 2" descr="A picture containing clipart&#10;&#10;Description generated with very high confidence">
            <a:extLst>
              <a:ext uri="{FF2B5EF4-FFF2-40B4-BE49-F238E27FC236}">
                <a16:creationId xmlns:a16="http://schemas.microsoft.com/office/drawing/2014/main" id="{6528FD15-AE6C-485C-BCDD-4F6AFA93173A}"/>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0443857" y="302931"/>
            <a:ext cx="1309658" cy="443157"/>
          </a:xfrm>
          <a:prstGeom prst="rect">
            <a:avLst/>
          </a:prstGeom>
        </p:spPr>
      </p:pic>
      <p:sp>
        <p:nvSpPr>
          <p:cNvPr id="4" name="Rectangle 3">
            <a:extLst>
              <a:ext uri="{FF2B5EF4-FFF2-40B4-BE49-F238E27FC236}">
                <a16:creationId xmlns:a16="http://schemas.microsoft.com/office/drawing/2014/main" id="{2CD58B5C-5F0C-4554-85D8-AC304F033AEF}"/>
              </a:ext>
            </a:extLst>
          </p:cNvPr>
          <p:cNvSpPr/>
          <p:nvPr userDrawn="1"/>
        </p:nvSpPr>
        <p:spPr bwMode="auto">
          <a:xfrm>
            <a:off x="11950074" y="302931"/>
            <a:ext cx="84276" cy="577811"/>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err="1">
              <a:solidFill>
                <a:schemeClr val="tx1"/>
              </a:solidFill>
              <a:effectLst/>
              <a:latin typeface="+mn-lt"/>
              <a:cs typeface="+mn-cs"/>
            </a:endParaRPr>
          </a:p>
        </p:txBody>
      </p:sp>
    </p:spTree>
    <p:extLst>
      <p:ext uri="{BB962C8B-B14F-4D97-AF65-F5344CB8AC3E}">
        <p14:creationId xmlns:p14="http://schemas.microsoft.com/office/powerpoint/2010/main" val="259448908"/>
      </p:ext>
    </p:extLst>
  </p:cSld>
  <p:clrMap bg1="lt1" tx1="dk1" bg2="lt2" tx2="dk2" accent1="accent1" accent2="accent2" accent3="accent3" accent4="accent4" accent5="accent5" accent6="accent6" hlink="hlink" folHlink="folHlink"/>
  <p:sldLayoutIdLst>
    <p:sldLayoutId id="2147484203" r:id="rId1"/>
    <p:sldLayoutId id="2147484204" r:id="rId2"/>
    <p:sldLayoutId id="2147484205" r:id="rId3"/>
    <p:sldLayoutId id="2147484206" r:id="rId4"/>
    <p:sldLayoutId id="2147484207" r:id="rId5"/>
    <p:sldLayoutId id="2147484208" r:id="rId6"/>
    <p:sldLayoutId id="2147484209" r:id="rId7"/>
    <p:sldLayoutId id="2147484210" r:id="rId8"/>
    <p:sldLayoutId id="2147484211" r:id="rId9"/>
    <p:sldLayoutId id="2147484212" r:id="rId10"/>
  </p:sldLayoutIdLst>
  <p:txStyles>
    <p:titleStyle>
      <a:lvl1pPr algn="l" defTabSz="889000" rtl="0" eaLnBrk="1" fontAlgn="base" hangingPunct="1">
        <a:spcBef>
          <a:spcPct val="0"/>
        </a:spcBef>
        <a:spcAft>
          <a:spcPct val="0"/>
        </a:spcAft>
        <a:defRPr sz="2400" b="1">
          <a:solidFill>
            <a:srgbClr val="00943B"/>
          </a:solidFill>
          <a:latin typeface="+mj-lt"/>
          <a:ea typeface="+mj-ea"/>
          <a:cs typeface="+mj-cs"/>
        </a:defRPr>
      </a:lvl1pPr>
      <a:lvl2pPr algn="l" defTabSz="889000" rtl="0" eaLnBrk="1" fontAlgn="base" hangingPunct="1">
        <a:spcBef>
          <a:spcPct val="0"/>
        </a:spcBef>
        <a:spcAft>
          <a:spcPct val="0"/>
        </a:spcAft>
        <a:defRPr sz="2400" b="1">
          <a:solidFill>
            <a:schemeClr val="tx2"/>
          </a:solidFill>
          <a:latin typeface="Trebuchet MS" pitchFamily="34" charset="0"/>
          <a:cs typeface="Arial" charset="0"/>
        </a:defRPr>
      </a:lvl2pPr>
      <a:lvl3pPr algn="l" defTabSz="889000" rtl="0" eaLnBrk="1" fontAlgn="base" hangingPunct="1">
        <a:spcBef>
          <a:spcPct val="0"/>
        </a:spcBef>
        <a:spcAft>
          <a:spcPct val="0"/>
        </a:spcAft>
        <a:defRPr sz="2400" b="1">
          <a:solidFill>
            <a:schemeClr val="tx2"/>
          </a:solidFill>
          <a:latin typeface="Trebuchet MS" pitchFamily="34" charset="0"/>
          <a:cs typeface="Arial" charset="0"/>
        </a:defRPr>
      </a:lvl3pPr>
      <a:lvl4pPr algn="l" defTabSz="889000" rtl="0" eaLnBrk="1" fontAlgn="base" hangingPunct="1">
        <a:spcBef>
          <a:spcPct val="0"/>
        </a:spcBef>
        <a:spcAft>
          <a:spcPct val="0"/>
        </a:spcAft>
        <a:defRPr sz="2400" b="1">
          <a:solidFill>
            <a:schemeClr val="tx2"/>
          </a:solidFill>
          <a:latin typeface="Trebuchet MS" pitchFamily="34" charset="0"/>
          <a:cs typeface="Arial" charset="0"/>
        </a:defRPr>
      </a:lvl4pPr>
      <a:lvl5pPr algn="l" defTabSz="889000" rtl="0" eaLnBrk="1" fontAlgn="base" hangingPunct="1">
        <a:spcBef>
          <a:spcPct val="0"/>
        </a:spcBef>
        <a:spcAft>
          <a:spcPct val="0"/>
        </a:spcAft>
        <a:defRPr sz="2400" b="1">
          <a:solidFill>
            <a:schemeClr val="tx2"/>
          </a:solidFill>
          <a:latin typeface="Trebuchet MS" pitchFamily="34" charset="0"/>
          <a:cs typeface="Arial" charset="0"/>
        </a:defRPr>
      </a:lvl5pPr>
      <a:lvl6pPr marL="457200" algn="l" defTabSz="889000" rtl="0" eaLnBrk="1" fontAlgn="base" hangingPunct="1">
        <a:spcBef>
          <a:spcPct val="0"/>
        </a:spcBef>
        <a:spcAft>
          <a:spcPct val="0"/>
        </a:spcAft>
        <a:defRPr sz="2400" b="1">
          <a:solidFill>
            <a:schemeClr val="tx2"/>
          </a:solidFill>
          <a:latin typeface="Trebuchet MS" pitchFamily="34" charset="0"/>
          <a:cs typeface="Arial" charset="0"/>
        </a:defRPr>
      </a:lvl6pPr>
      <a:lvl7pPr marL="914400" algn="l" defTabSz="889000" rtl="0" eaLnBrk="1" fontAlgn="base" hangingPunct="1">
        <a:spcBef>
          <a:spcPct val="0"/>
        </a:spcBef>
        <a:spcAft>
          <a:spcPct val="0"/>
        </a:spcAft>
        <a:defRPr sz="2400" b="1">
          <a:solidFill>
            <a:schemeClr val="tx2"/>
          </a:solidFill>
          <a:latin typeface="Trebuchet MS" pitchFamily="34" charset="0"/>
          <a:cs typeface="Arial" charset="0"/>
        </a:defRPr>
      </a:lvl7pPr>
      <a:lvl8pPr marL="1371600" algn="l" defTabSz="889000" rtl="0" eaLnBrk="1" fontAlgn="base" hangingPunct="1">
        <a:spcBef>
          <a:spcPct val="0"/>
        </a:spcBef>
        <a:spcAft>
          <a:spcPct val="0"/>
        </a:spcAft>
        <a:defRPr sz="2400" b="1">
          <a:solidFill>
            <a:schemeClr val="tx2"/>
          </a:solidFill>
          <a:latin typeface="Trebuchet MS" pitchFamily="34" charset="0"/>
          <a:cs typeface="Arial" charset="0"/>
        </a:defRPr>
      </a:lvl8pPr>
      <a:lvl9pPr marL="1828800" algn="l" defTabSz="889000" rtl="0" eaLnBrk="1" fontAlgn="base" hangingPunct="1">
        <a:spcBef>
          <a:spcPct val="0"/>
        </a:spcBef>
        <a:spcAft>
          <a:spcPct val="0"/>
        </a:spcAft>
        <a:defRPr sz="2400" b="1">
          <a:solidFill>
            <a:schemeClr val="tx2"/>
          </a:solidFill>
          <a:latin typeface="Trebuchet MS" pitchFamily="34" charset="0"/>
          <a:cs typeface="Arial" charset="0"/>
        </a:defRPr>
      </a:lvl9pPr>
    </p:titleStyle>
    <p:bodyStyle>
      <a:lvl1pPr algn="l" defTabSz="889000" rtl="0" eaLnBrk="1" fontAlgn="base" hangingPunct="1">
        <a:spcBef>
          <a:spcPct val="20000"/>
        </a:spcBef>
        <a:spcAft>
          <a:spcPct val="0"/>
        </a:spcAft>
        <a:defRPr sz="1600" b="1">
          <a:solidFill>
            <a:schemeClr val="tx1"/>
          </a:solidFill>
          <a:latin typeface="+mn-lt"/>
          <a:ea typeface="+mn-ea"/>
          <a:cs typeface="+mn-cs"/>
        </a:defRPr>
      </a:lvl1pPr>
      <a:lvl2pPr marL="444500" indent="-222250" algn="l" defTabSz="889000" rtl="0" eaLnBrk="1" fontAlgn="base" hangingPunct="1">
        <a:spcBef>
          <a:spcPct val="20000"/>
        </a:spcBef>
        <a:spcAft>
          <a:spcPct val="0"/>
        </a:spcAft>
        <a:buClrTx/>
        <a:buChar char="•"/>
        <a:defRPr sz="1600">
          <a:solidFill>
            <a:schemeClr val="tx1"/>
          </a:solidFill>
          <a:latin typeface="+mn-lt"/>
          <a:cs typeface="+mn-cs"/>
        </a:defRPr>
      </a:lvl2pPr>
      <a:lvl3pPr marL="889000" indent="-222250" algn="l" defTabSz="889000" rtl="0" eaLnBrk="1" fontAlgn="base" hangingPunct="1">
        <a:spcBef>
          <a:spcPct val="20000"/>
        </a:spcBef>
        <a:spcAft>
          <a:spcPct val="0"/>
        </a:spcAft>
        <a:buClrTx/>
        <a:buFont typeface="Arial" panose="020B0604020202020204" pitchFamily="34" charset="0"/>
        <a:buChar char="•"/>
        <a:defRPr sz="1600">
          <a:solidFill>
            <a:schemeClr val="tx1"/>
          </a:solidFill>
          <a:latin typeface="+mn-lt"/>
          <a:cs typeface="+mn-cs"/>
        </a:defRPr>
      </a:lvl3pPr>
      <a:lvl4pPr marL="1338263" indent="-22701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4pPr>
      <a:lvl5pPr marL="1998663" indent="-22066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5pPr>
      <a:lvl6pPr marL="24558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6pPr>
      <a:lvl7pPr marL="29130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7pPr>
      <a:lvl8pPr marL="33702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8pPr>
      <a:lvl9pPr marL="38274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6" name="Object 15" hidden="1"/>
          <p:cNvGraphicFramePr>
            <a:graphicFrameLocks noChangeAspect="1"/>
          </p:cNvGraphicFramePr>
          <p:nvPr>
            <p:custDataLst>
              <p:tags r:id="rId9"/>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6146" name="think-cell Slide" r:id="rId10" imgW="360" imgH="360" progId="TCLayout.ActiveDocument.1">
                  <p:embed/>
                </p:oleObj>
              </mc:Choice>
              <mc:Fallback>
                <p:oleObj name="think-cell Slide" r:id="rId10" imgW="360" imgH="360" progId="TCLayout.ActiveDocument.1">
                  <p:embed/>
                  <p:pic>
                    <p:nvPicPr>
                      <p:cNvPr id="16" name="Object 15" hidden="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6" name="Rectangle 2"/>
          <p:cNvSpPr>
            <a:spLocks noGrp="1" noChangeArrowheads="1"/>
          </p:cNvSpPr>
          <p:nvPr>
            <p:ph type="title"/>
          </p:nvPr>
        </p:nvSpPr>
        <p:spPr bwMode="auto">
          <a:xfrm>
            <a:off x="579986" y="163513"/>
            <a:ext cx="9863870" cy="831850"/>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p>
            <a:pPr lvl="0"/>
            <a:r>
              <a:rPr lang="en-GB"/>
              <a:t>Slide title</a:t>
            </a:r>
          </a:p>
        </p:txBody>
      </p:sp>
      <p:sp>
        <p:nvSpPr>
          <p:cNvPr id="1034" name="Rectangle 10"/>
          <p:cNvSpPr>
            <a:spLocks noGrp="1" noChangeArrowheads="1"/>
          </p:cNvSpPr>
          <p:nvPr>
            <p:ph type="body" idx="1"/>
          </p:nvPr>
        </p:nvSpPr>
        <p:spPr bwMode="auto">
          <a:xfrm>
            <a:off x="579967" y="1509714"/>
            <a:ext cx="11032066" cy="4613275"/>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t>Body text</a:t>
            </a:r>
          </a:p>
          <a:p>
            <a:pPr lvl="1"/>
            <a:r>
              <a:rPr lang="en-GB"/>
              <a:t>First level</a:t>
            </a:r>
          </a:p>
          <a:p>
            <a:pPr lvl="2"/>
            <a:r>
              <a:rPr lang="en-GB"/>
              <a:t>Second level</a:t>
            </a:r>
          </a:p>
          <a:p>
            <a:pPr lvl="3"/>
            <a:r>
              <a:rPr lang="en-GB"/>
              <a:t>Third level</a:t>
            </a:r>
          </a:p>
          <a:p>
            <a:pPr lvl="4"/>
            <a:r>
              <a:rPr lang="en-GB"/>
              <a:t>Quotation level</a:t>
            </a:r>
          </a:p>
        </p:txBody>
      </p:sp>
      <p:sp>
        <p:nvSpPr>
          <p:cNvPr id="1036" name="Text Box 12"/>
          <p:cNvSpPr txBox="1">
            <a:spLocks noChangeArrowheads="1"/>
          </p:cNvSpPr>
          <p:nvPr/>
        </p:nvSpPr>
        <p:spPr bwMode="auto">
          <a:xfrm>
            <a:off x="11385551" y="6675438"/>
            <a:ext cx="234949" cy="131762"/>
          </a:xfrm>
          <a:prstGeom prst="rect">
            <a:avLst/>
          </a:prstGeom>
          <a:noFill/>
          <a:ln w="9525" algn="ctr">
            <a:noFill/>
            <a:miter lim="800000"/>
            <a:headEnd/>
            <a:tailEnd/>
          </a:ln>
          <a:effectLst/>
        </p:spPr>
        <p:txBody>
          <a:bodyPr wrap="none" lIns="0" tIns="0" rIns="0" bIns="0"/>
          <a:lstStyle/>
          <a:p>
            <a:pPr algn="r" defTabSz="889000">
              <a:spcBef>
                <a:spcPct val="0"/>
              </a:spcBef>
            </a:pPr>
            <a:endParaRPr lang="en-GB" sz="900">
              <a:solidFill>
                <a:schemeClr val="tx2"/>
              </a:solidFill>
              <a:latin typeface="+mn-lt"/>
            </a:endParaRPr>
          </a:p>
        </p:txBody>
      </p:sp>
      <p:sp>
        <p:nvSpPr>
          <p:cNvPr id="4" name="Rectangle 3">
            <a:extLst>
              <a:ext uri="{FF2B5EF4-FFF2-40B4-BE49-F238E27FC236}">
                <a16:creationId xmlns:a16="http://schemas.microsoft.com/office/drawing/2014/main" id="{2CD58B5C-5F0C-4554-85D8-AC304F033AEF}"/>
              </a:ext>
            </a:extLst>
          </p:cNvPr>
          <p:cNvSpPr/>
          <p:nvPr userDrawn="1"/>
        </p:nvSpPr>
        <p:spPr bwMode="auto">
          <a:xfrm>
            <a:off x="11950074" y="302931"/>
            <a:ext cx="84276" cy="577811"/>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pic>
        <p:nvPicPr>
          <p:cNvPr id="11" name="Picture 10" descr="A picture containing clipart&#10;&#10;Description generated with very high confidence">
            <a:extLst>
              <a:ext uri="{FF2B5EF4-FFF2-40B4-BE49-F238E27FC236}">
                <a16:creationId xmlns:a16="http://schemas.microsoft.com/office/drawing/2014/main" id="{3A1A75D5-9BB6-4960-8A82-3D9472E4A916}"/>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443856" y="357860"/>
            <a:ext cx="1176644" cy="443157"/>
          </a:xfrm>
          <a:prstGeom prst="rect">
            <a:avLst/>
          </a:prstGeom>
        </p:spPr>
      </p:pic>
      <p:sp>
        <p:nvSpPr>
          <p:cNvPr id="17" name="Footer Placeholder 2">
            <a:extLst>
              <a:ext uri="{FF2B5EF4-FFF2-40B4-BE49-F238E27FC236}">
                <a16:creationId xmlns:a16="http://schemas.microsoft.com/office/drawing/2014/main" id="{CB9B2F01-7B3C-4B12-94C1-6CA38AB4EA34}"/>
              </a:ext>
            </a:extLst>
          </p:cNvPr>
          <p:cNvSpPr txBox="1">
            <a:spLocks/>
          </p:cNvSpPr>
          <p:nvPr userDrawn="1"/>
        </p:nvSpPr>
        <p:spPr>
          <a:xfrm>
            <a:off x="1007621" y="6333440"/>
            <a:ext cx="7043894" cy="365125"/>
          </a:xfrm>
          <a:prstGeom prst="rect">
            <a:avLst/>
          </a:prstGeom>
        </p:spPr>
        <p:txBody>
          <a:bodyPr vert="horz" lIns="91440" tIns="45720" rIns="91440" bIns="45720" rtlCol="0" anchor="ctr"/>
          <a:lstStyle>
            <a:defPPr>
              <a:defRPr lang="en-US"/>
            </a:defPPr>
            <a:lvl1pPr marL="0" algn="l" defTabSz="914400" rtl="0" eaLnBrk="1" latinLnBrk="0" hangingPunct="1">
              <a:defRPr sz="1200" b="0" kern="1200">
                <a:solidFill>
                  <a:schemeClr val="accent3">
                    <a:lumMod val="60000"/>
                    <a:lumOff val="40000"/>
                  </a:schemeClr>
                </a:solidFill>
                <a:latin typeface="Arial" charset="0"/>
                <a:ea typeface="Arial" charset="0"/>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Arial" charset="0"/>
                <a:cs typeface="Arial" charset="0"/>
              </a:rPr>
              <a:t>For a Greener NHS</a:t>
            </a:r>
          </a:p>
        </p:txBody>
      </p:sp>
      <p:sp>
        <p:nvSpPr>
          <p:cNvPr id="18" name="TextBox 17">
            <a:extLst>
              <a:ext uri="{FF2B5EF4-FFF2-40B4-BE49-F238E27FC236}">
                <a16:creationId xmlns:a16="http://schemas.microsoft.com/office/drawing/2014/main" id="{97B87949-C667-45D3-B68A-39EEED6EA2C6}"/>
              </a:ext>
            </a:extLst>
          </p:cNvPr>
          <p:cNvSpPr txBox="1"/>
          <p:nvPr userDrawn="1"/>
        </p:nvSpPr>
        <p:spPr>
          <a:xfrm>
            <a:off x="358540" y="6372537"/>
            <a:ext cx="796753" cy="276999"/>
          </a:xfrm>
          <a:prstGeom prst="rect">
            <a:avLst/>
          </a:prstGeom>
          <a:noFill/>
        </p:spPr>
        <p:txBody>
          <a:bodyPr wrap="square" rtlCol="0">
            <a:spAutoFit/>
          </a:bodyPr>
          <a:lstStyle/>
          <a:p>
            <a:pPr algn="l" fontAlgn="auto"/>
            <a:fld id="{34F92BC6-D7C3-584B-87F2-0B845776A5AD}" type="slidenum">
              <a:rPr lang="en-US" sz="1200" smtClean="0">
                <a:solidFill>
                  <a:srgbClr val="768692">
                    <a:lumMod val="60000"/>
                    <a:lumOff val="40000"/>
                  </a:srgbClr>
                </a:solidFill>
                <a:cs typeface="Arial" panose="020B0604020202020204" pitchFamily="34" charset="0"/>
              </a:rPr>
              <a:pPr algn="l" fontAlgn="auto"/>
              <a:t>‹#›</a:t>
            </a:fld>
            <a:r>
              <a:rPr lang="en-US" sz="1200">
                <a:solidFill>
                  <a:srgbClr val="768692">
                    <a:lumMod val="60000"/>
                    <a:lumOff val="40000"/>
                  </a:srgbClr>
                </a:solidFill>
                <a:cs typeface="Arial" panose="020B0604020202020204" pitchFamily="34" charset="0"/>
              </a:rPr>
              <a:t> </a:t>
            </a:r>
            <a:r>
              <a:rPr lang="en-US" sz="1200">
                <a:solidFill>
                  <a:srgbClr val="768692"/>
                </a:solidFill>
                <a:cs typeface="Arial" panose="020B0604020202020204" pitchFamily="34" charset="0"/>
              </a:rPr>
              <a:t>  </a:t>
            </a:r>
            <a:r>
              <a:rPr lang="en-US" sz="1200">
                <a:solidFill>
                  <a:srgbClr val="005EB8"/>
                </a:solidFill>
                <a:cs typeface="Arial" panose="020B0604020202020204" pitchFamily="34" charset="0"/>
              </a:rPr>
              <a:t>|</a:t>
            </a:r>
            <a:endParaRPr lang="en-US" sz="1200">
              <a:solidFill>
                <a:srgbClr val="768692"/>
              </a:solidFill>
              <a:cs typeface="Arial" panose="020B0604020202020204" pitchFamily="34" charset="0"/>
            </a:endParaRPr>
          </a:p>
        </p:txBody>
      </p:sp>
    </p:spTree>
    <p:extLst>
      <p:ext uri="{BB962C8B-B14F-4D97-AF65-F5344CB8AC3E}">
        <p14:creationId xmlns:p14="http://schemas.microsoft.com/office/powerpoint/2010/main" val="2411446173"/>
      </p:ext>
    </p:extLst>
  </p:cSld>
  <p:clrMap bg1="lt1" tx1="dk1" bg2="lt2" tx2="dk2" accent1="accent1" accent2="accent2" accent3="accent3" accent4="accent4" accent5="accent5" accent6="accent6" hlink="hlink" folHlink="folHlink"/>
  <p:sldLayoutIdLst>
    <p:sldLayoutId id="2147483709" r:id="rId1"/>
    <p:sldLayoutId id="2147483711" r:id="rId2"/>
    <p:sldLayoutId id="2147483712" r:id="rId3"/>
    <p:sldLayoutId id="2147483715" r:id="rId4"/>
    <p:sldLayoutId id="2147483717" r:id="rId5"/>
    <p:sldLayoutId id="2147483718" r:id="rId6"/>
  </p:sldLayoutIdLst>
  <p:txStyles>
    <p:titleStyle>
      <a:lvl1pPr algn="l" defTabSz="889000" rtl="0" eaLnBrk="1" fontAlgn="base" hangingPunct="1">
        <a:spcBef>
          <a:spcPct val="0"/>
        </a:spcBef>
        <a:spcAft>
          <a:spcPct val="0"/>
        </a:spcAft>
        <a:defRPr sz="2400" b="1">
          <a:solidFill>
            <a:schemeClr val="tx2"/>
          </a:solidFill>
          <a:latin typeface="+mj-lt"/>
          <a:ea typeface="+mj-ea"/>
          <a:cs typeface="+mj-cs"/>
        </a:defRPr>
      </a:lvl1pPr>
      <a:lvl2pPr algn="l" defTabSz="889000" rtl="0" eaLnBrk="1" fontAlgn="base" hangingPunct="1">
        <a:spcBef>
          <a:spcPct val="0"/>
        </a:spcBef>
        <a:spcAft>
          <a:spcPct val="0"/>
        </a:spcAft>
        <a:defRPr sz="2400" b="1">
          <a:solidFill>
            <a:schemeClr val="tx2"/>
          </a:solidFill>
          <a:latin typeface="Trebuchet MS" pitchFamily="34" charset="0"/>
          <a:cs typeface="Arial" charset="0"/>
        </a:defRPr>
      </a:lvl2pPr>
      <a:lvl3pPr algn="l" defTabSz="889000" rtl="0" eaLnBrk="1" fontAlgn="base" hangingPunct="1">
        <a:spcBef>
          <a:spcPct val="0"/>
        </a:spcBef>
        <a:spcAft>
          <a:spcPct val="0"/>
        </a:spcAft>
        <a:defRPr sz="2400" b="1">
          <a:solidFill>
            <a:schemeClr val="tx2"/>
          </a:solidFill>
          <a:latin typeface="Trebuchet MS" pitchFamily="34" charset="0"/>
          <a:cs typeface="Arial" charset="0"/>
        </a:defRPr>
      </a:lvl3pPr>
      <a:lvl4pPr algn="l" defTabSz="889000" rtl="0" eaLnBrk="1" fontAlgn="base" hangingPunct="1">
        <a:spcBef>
          <a:spcPct val="0"/>
        </a:spcBef>
        <a:spcAft>
          <a:spcPct val="0"/>
        </a:spcAft>
        <a:defRPr sz="2400" b="1">
          <a:solidFill>
            <a:schemeClr val="tx2"/>
          </a:solidFill>
          <a:latin typeface="Trebuchet MS" pitchFamily="34" charset="0"/>
          <a:cs typeface="Arial" charset="0"/>
        </a:defRPr>
      </a:lvl4pPr>
      <a:lvl5pPr algn="l" defTabSz="889000" rtl="0" eaLnBrk="1" fontAlgn="base" hangingPunct="1">
        <a:spcBef>
          <a:spcPct val="0"/>
        </a:spcBef>
        <a:spcAft>
          <a:spcPct val="0"/>
        </a:spcAft>
        <a:defRPr sz="2400" b="1">
          <a:solidFill>
            <a:schemeClr val="tx2"/>
          </a:solidFill>
          <a:latin typeface="Trebuchet MS" pitchFamily="34" charset="0"/>
          <a:cs typeface="Arial" charset="0"/>
        </a:defRPr>
      </a:lvl5pPr>
      <a:lvl6pPr marL="457200" algn="l" defTabSz="889000" rtl="0" eaLnBrk="1" fontAlgn="base" hangingPunct="1">
        <a:spcBef>
          <a:spcPct val="0"/>
        </a:spcBef>
        <a:spcAft>
          <a:spcPct val="0"/>
        </a:spcAft>
        <a:defRPr sz="2400" b="1">
          <a:solidFill>
            <a:schemeClr val="tx2"/>
          </a:solidFill>
          <a:latin typeface="Trebuchet MS" pitchFamily="34" charset="0"/>
          <a:cs typeface="Arial" charset="0"/>
        </a:defRPr>
      </a:lvl6pPr>
      <a:lvl7pPr marL="914400" algn="l" defTabSz="889000" rtl="0" eaLnBrk="1" fontAlgn="base" hangingPunct="1">
        <a:spcBef>
          <a:spcPct val="0"/>
        </a:spcBef>
        <a:spcAft>
          <a:spcPct val="0"/>
        </a:spcAft>
        <a:defRPr sz="2400" b="1">
          <a:solidFill>
            <a:schemeClr val="tx2"/>
          </a:solidFill>
          <a:latin typeface="Trebuchet MS" pitchFamily="34" charset="0"/>
          <a:cs typeface="Arial" charset="0"/>
        </a:defRPr>
      </a:lvl7pPr>
      <a:lvl8pPr marL="1371600" algn="l" defTabSz="889000" rtl="0" eaLnBrk="1" fontAlgn="base" hangingPunct="1">
        <a:spcBef>
          <a:spcPct val="0"/>
        </a:spcBef>
        <a:spcAft>
          <a:spcPct val="0"/>
        </a:spcAft>
        <a:defRPr sz="2400" b="1">
          <a:solidFill>
            <a:schemeClr val="tx2"/>
          </a:solidFill>
          <a:latin typeface="Trebuchet MS" pitchFamily="34" charset="0"/>
          <a:cs typeface="Arial" charset="0"/>
        </a:defRPr>
      </a:lvl8pPr>
      <a:lvl9pPr marL="1828800" algn="l" defTabSz="889000" rtl="0" eaLnBrk="1" fontAlgn="base" hangingPunct="1">
        <a:spcBef>
          <a:spcPct val="0"/>
        </a:spcBef>
        <a:spcAft>
          <a:spcPct val="0"/>
        </a:spcAft>
        <a:defRPr sz="2400" b="1">
          <a:solidFill>
            <a:schemeClr val="tx2"/>
          </a:solidFill>
          <a:latin typeface="Trebuchet MS" pitchFamily="34" charset="0"/>
          <a:cs typeface="Arial" charset="0"/>
        </a:defRPr>
      </a:lvl9pPr>
    </p:titleStyle>
    <p:bodyStyle>
      <a:lvl1pPr algn="l" defTabSz="889000" rtl="0" eaLnBrk="1" fontAlgn="base" hangingPunct="1">
        <a:spcBef>
          <a:spcPct val="20000"/>
        </a:spcBef>
        <a:spcAft>
          <a:spcPct val="0"/>
        </a:spcAft>
        <a:defRPr sz="1600" b="1">
          <a:solidFill>
            <a:schemeClr val="tx1"/>
          </a:solidFill>
          <a:latin typeface="+mn-lt"/>
          <a:ea typeface="+mn-ea"/>
          <a:cs typeface="+mn-cs"/>
        </a:defRPr>
      </a:lvl1pPr>
      <a:lvl2pPr marL="444500" indent="-222250" algn="l" defTabSz="889000" rtl="0" eaLnBrk="1" fontAlgn="base" hangingPunct="1">
        <a:spcBef>
          <a:spcPct val="20000"/>
        </a:spcBef>
        <a:spcAft>
          <a:spcPct val="0"/>
        </a:spcAft>
        <a:buClrTx/>
        <a:buChar char="•"/>
        <a:defRPr sz="1600">
          <a:solidFill>
            <a:schemeClr val="tx1"/>
          </a:solidFill>
          <a:latin typeface="+mn-lt"/>
          <a:cs typeface="+mn-cs"/>
        </a:defRPr>
      </a:lvl2pPr>
      <a:lvl3pPr marL="889000" indent="-222250" algn="l" defTabSz="889000" rtl="0" eaLnBrk="1" fontAlgn="base" hangingPunct="1">
        <a:spcBef>
          <a:spcPct val="20000"/>
        </a:spcBef>
        <a:spcAft>
          <a:spcPct val="0"/>
        </a:spcAft>
        <a:buClrTx/>
        <a:buFont typeface="Arial" panose="020B0604020202020204" pitchFamily="34" charset="0"/>
        <a:buChar char="•"/>
        <a:defRPr sz="1600">
          <a:solidFill>
            <a:schemeClr val="tx1"/>
          </a:solidFill>
          <a:latin typeface="+mn-lt"/>
          <a:cs typeface="+mn-cs"/>
        </a:defRPr>
      </a:lvl3pPr>
      <a:lvl4pPr marL="1338263" indent="-22701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4pPr>
      <a:lvl5pPr marL="1998663" indent="-22066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5pPr>
      <a:lvl6pPr marL="24558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6pPr>
      <a:lvl7pPr marL="29130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7pPr>
      <a:lvl8pPr marL="33702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8pPr>
      <a:lvl9pPr marL="38274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6" name="Object 15" hidden="1"/>
          <p:cNvGraphicFramePr>
            <a:graphicFrameLocks noChangeAspect="1"/>
          </p:cNvGraphicFramePr>
          <p:nvPr>
            <p:custDataLst>
              <p:tags r:id="rId19"/>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9218" name="think-cell Slide" r:id="rId20" imgW="360" imgH="360" progId="TCLayout.ActiveDocument.1">
                  <p:embed/>
                </p:oleObj>
              </mc:Choice>
              <mc:Fallback>
                <p:oleObj name="think-cell Slide" r:id="rId20" imgW="360" imgH="360" progId="TCLayout.ActiveDocument.1">
                  <p:embed/>
                  <p:pic>
                    <p:nvPicPr>
                      <p:cNvPr id="16" name="Object 15" hidden="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6" name="Rectangle 2"/>
          <p:cNvSpPr>
            <a:spLocks noGrp="1" noChangeArrowheads="1"/>
          </p:cNvSpPr>
          <p:nvPr>
            <p:ph type="title"/>
          </p:nvPr>
        </p:nvSpPr>
        <p:spPr bwMode="auto">
          <a:xfrm>
            <a:off x="272147" y="180222"/>
            <a:ext cx="9863870" cy="831850"/>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p>
            <a:pPr lvl="0"/>
            <a:r>
              <a:rPr lang="en-GB"/>
              <a:t>Slide title</a:t>
            </a:r>
          </a:p>
        </p:txBody>
      </p:sp>
      <p:sp>
        <p:nvSpPr>
          <p:cNvPr id="1034" name="Rectangle 10"/>
          <p:cNvSpPr>
            <a:spLocks noGrp="1" noChangeArrowheads="1"/>
          </p:cNvSpPr>
          <p:nvPr>
            <p:ph type="body" idx="1"/>
          </p:nvPr>
        </p:nvSpPr>
        <p:spPr bwMode="auto">
          <a:xfrm>
            <a:off x="272147" y="1509714"/>
            <a:ext cx="11032066" cy="4613275"/>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t>Body text</a:t>
            </a:r>
          </a:p>
          <a:p>
            <a:pPr lvl="1"/>
            <a:r>
              <a:rPr lang="en-GB"/>
              <a:t>First level</a:t>
            </a:r>
          </a:p>
          <a:p>
            <a:pPr lvl="2"/>
            <a:r>
              <a:rPr lang="en-GB"/>
              <a:t>Second level</a:t>
            </a:r>
          </a:p>
          <a:p>
            <a:pPr lvl="3"/>
            <a:r>
              <a:rPr lang="en-GB"/>
              <a:t>Third level</a:t>
            </a:r>
          </a:p>
          <a:p>
            <a:pPr lvl="4"/>
            <a:r>
              <a:rPr lang="en-GB"/>
              <a:t>Quotation level</a:t>
            </a:r>
          </a:p>
        </p:txBody>
      </p:sp>
      <p:sp>
        <p:nvSpPr>
          <p:cNvPr id="1036" name="Text Box 12"/>
          <p:cNvSpPr txBox="1">
            <a:spLocks noChangeArrowheads="1"/>
          </p:cNvSpPr>
          <p:nvPr/>
        </p:nvSpPr>
        <p:spPr bwMode="auto">
          <a:xfrm>
            <a:off x="11385551" y="6675438"/>
            <a:ext cx="234949" cy="131762"/>
          </a:xfrm>
          <a:prstGeom prst="rect">
            <a:avLst/>
          </a:prstGeom>
          <a:noFill/>
          <a:ln w="9525" algn="ctr">
            <a:noFill/>
            <a:miter lim="800000"/>
            <a:headEnd/>
            <a:tailEnd/>
          </a:ln>
          <a:effectLst/>
        </p:spPr>
        <p:txBody>
          <a:bodyPr wrap="none" lIns="0" tIns="0" rIns="0" bIns="0"/>
          <a:lstStyle/>
          <a:p>
            <a:pPr algn="r" defTabSz="889000">
              <a:spcBef>
                <a:spcPct val="0"/>
              </a:spcBef>
            </a:pPr>
            <a:endParaRPr lang="en-GB" sz="900">
              <a:solidFill>
                <a:schemeClr val="tx2"/>
              </a:solidFill>
              <a:latin typeface="+mn-lt"/>
            </a:endParaRPr>
          </a:p>
        </p:txBody>
      </p:sp>
      <p:sp>
        <p:nvSpPr>
          <p:cNvPr id="4" name="Rectangle 3">
            <a:extLst>
              <a:ext uri="{FF2B5EF4-FFF2-40B4-BE49-F238E27FC236}">
                <a16:creationId xmlns:a16="http://schemas.microsoft.com/office/drawing/2014/main" id="{2CD58B5C-5F0C-4554-85D8-AC304F033AEF}"/>
              </a:ext>
            </a:extLst>
          </p:cNvPr>
          <p:cNvSpPr/>
          <p:nvPr userDrawn="1"/>
        </p:nvSpPr>
        <p:spPr bwMode="auto">
          <a:xfrm>
            <a:off x="11950074" y="302931"/>
            <a:ext cx="84276" cy="577811"/>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pic>
        <p:nvPicPr>
          <p:cNvPr id="15" name="Picture 14" descr="A picture containing clipart&#10;&#10;Description generated with very high confidence">
            <a:extLst>
              <a:ext uri="{FF2B5EF4-FFF2-40B4-BE49-F238E27FC236}">
                <a16:creationId xmlns:a16="http://schemas.microsoft.com/office/drawing/2014/main" id="{09EE8DBF-256F-40EF-8939-73B38A45157D}"/>
              </a:ext>
            </a:extLst>
          </p:cNvPr>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10443856" y="357860"/>
            <a:ext cx="1176644" cy="443157"/>
          </a:xfrm>
          <a:prstGeom prst="rect">
            <a:avLst/>
          </a:prstGeom>
        </p:spPr>
      </p:pic>
      <p:sp>
        <p:nvSpPr>
          <p:cNvPr id="13" name="Footer Placeholder 2">
            <a:extLst>
              <a:ext uri="{FF2B5EF4-FFF2-40B4-BE49-F238E27FC236}">
                <a16:creationId xmlns:a16="http://schemas.microsoft.com/office/drawing/2014/main" id="{A1D774E9-901B-402A-85D2-2D5962E4EC15}"/>
              </a:ext>
            </a:extLst>
          </p:cNvPr>
          <p:cNvSpPr txBox="1">
            <a:spLocks/>
          </p:cNvSpPr>
          <p:nvPr userDrawn="1"/>
        </p:nvSpPr>
        <p:spPr>
          <a:xfrm>
            <a:off x="1007621" y="6333440"/>
            <a:ext cx="7043894" cy="365125"/>
          </a:xfrm>
          <a:prstGeom prst="rect">
            <a:avLst/>
          </a:prstGeom>
        </p:spPr>
        <p:txBody>
          <a:bodyPr vert="horz" lIns="91440" tIns="45720" rIns="91440" bIns="45720" rtlCol="0" anchor="ctr"/>
          <a:lstStyle>
            <a:defPPr>
              <a:defRPr lang="en-US"/>
            </a:defPPr>
            <a:lvl1pPr marL="0" algn="l" defTabSz="914400" rtl="0" eaLnBrk="1" latinLnBrk="0" hangingPunct="1">
              <a:defRPr sz="1200" b="0" kern="1200">
                <a:solidFill>
                  <a:schemeClr val="accent3">
                    <a:lumMod val="60000"/>
                    <a:lumOff val="40000"/>
                  </a:schemeClr>
                </a:solidFill>
                <a:latin typeface="Arial" charset="0"/>
                <a:ea typeface="Arial" charset="0"/>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Arial" charset="0"/>
                <a:cs typeface="Arial" charset="0"/>
              </a:rPr>
              <a:t>For a Greener NHSEI</a:t>
            </a:r>
          </a:p>
        </p:txBody>
      </p:sp>
      <p:sp>
        <p:nvSpPr>
          <p:cNvPr id="17" name="TextBox 16">
            <a:extLst>
              <a:ext uri="{FF2B5EF4-FFF2-40B4-BE49-F238E27FC236}">
                <a16:creationId xmlns:a16="http://schemas.microsoft.com/office/drawing/2014/main" id="{3017D2F8-3B7E-425C-90A3-C72A74332D10}"/>
              </a:ext>
            </a:extLst>
          </p:cNvPr>
          <p:cNvSpPr txBox="1"/>
          <p:nvPr userDrawn="1"/>
        </p:nvSpPr>
        <p:spPr>
          <a:xfrm>
            <a:off x="358540" y="6372537"/>
            <a:ext cx="796753" cy="276999"/>
          </a:xfrm>
          <a:prstGeom prst="rect">
            <a:avLst/>
          </a:prstGeom>
          <a:noFill/>
        </p:spPr>
        <p:txBody>
          <a:bodyPr wrap="square" rtlCol="0">
            <a:spAutoFit/>
          </a:bodyPr>
          <a:lstStyle/>
          <a:p>
            <a:pPr algn="l" fontAlgn="auto"/>
            <a:fld id="{34F92BC6-D7C3-584B-87F2-0B845776A5AD}" type="slidenum">
              <a:rPr lang="en-US" sz="1200" smtClean="0">
                <a:solidFill>
                  <a:srgbClr val="768692">
                    <a:lumMod val="60000"/>
                    <a:lumOff val="40000"/>
                  </a:srgbClr>
                </a:solidFill>
                <a:cs typeface="Arial" panose="020B0604020202020204" pitchFamily="34" charset="0"/>
              </a:rPr>
              <a:pPr algn="l" fontAlgn="auto"/>
              <a:t>‹#›</a:t>
            </a:fld>
            <a:r>
              <a:rPr lang="en-US" sz="1200">
                <a:solidFill>
                  <a:srgbClr val="768692">
                    <a:lumMod val="60000"/>
                    <a:lumOff val="40000"/>
                  </a:srgbClr>
                </a:solidFill>
                <a:cs typeface="Arial" panose="020B0604020202020204" pitchFamily="34" charset="0"/>
              </a:rPr>
              <a:t> </a:t>
            </a:r>
            <a:r>
              <a:rPr lang="en-US" sz="1200">
                <a:solidFill>
                  <a:srgbClr val="768692"/>
                </a:solidFill>
                <a:cs typeface="Arial" panose="020B0604020202020204" pitchFamily="34" charset="0"/>
              </a:rPr>
              <a:t>  </a:t>
            </a:r>
            <a:r>
              <a:rPr lang="en-US" sz="1200">
                <a:solidFill>
                  <a:srgbClr val="005EB8"/>
                </a:solidFill>
                <a:cs typeface="Arial" panose="020B0604020202020204" pitchFamily="34" charset="0"/>
              </a:rPr>
              <a:t>|</a:t>
            </a:r>
            <a:endParaRPr lang="en-US" sz="1200">
              <a:solidFill>
                <a:srgbClr val="768692"/>
              </a:solidFill>
              <a:cs typeface="Arial" panose="020B0604020202020204" pitchFamily="34" charset="0"/>
            </a:endParaRPr>
          </a:p>
        </p:txBody>
      </p:sp>
    </p:spTree>
    <p:extLst>
      <p:ext uri="{BB962C8B-B14F-4D97-AF65-F5344CB8AC3E}">
        <p14:creationId xmlns:p14="http://schemas.microsoft.com/office/powerpoint/2010/main" val="3799869779"/>
      </p:ext>
    </p:extLst>
  </p:cSld>
  <p:clrMap bg1="lt1" tx1="dk1" bg2="lt2" tx2="dk2" accent1="accent1" accent2="accent2" accent3="accent3" accent4="accent4" accent5="accent5" accent6="accent6" hlink="hlink" folHlink="folHlink"/>
  <p:sldLayoutIdLst>
    <p:sldLayoutId id="2147483822"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 id="2147483834" r:id="rId12"/>
    <p:sldLayoutId id="2147483835" r:id="rId13"/>
    <p:sldLayoutId id="2147483836" r:id="rId14"/>
    <p:sldLayoutId id="2147483837" r:id="rId15"/>
    <p:sldLayoutId id="2147483838" r:id="rId16"/>
  </p:sldLayoutIdLst>
  <p:txStyles>
    <p:titleStyle>
      <a:lvl1pPr algn="l" defTabSz="889000" rtl="0" eaLnBrk="1" fontAlgn="base" hangingPunct="1">
        <a:spcBef>
          <a:spcPct val="0"/>
        </a:spcBef>
        <a:spcAft>
          <a:spcPct val="0"/>
        </a:spcAft>
        <a:defRPr sz="2400" b="1">
          <a:solidFill>
            <a:schemeClr val="tx2"/>
          </a:solidFill>
          <a:latin typeface="+mj-lt"/>
          <a:ea typeface="+mj-ea"/>
          <a:cs typeface="+mj-cs"/>
        </a:defRPr>
      </a:lvl1pPr>
      <a:lvl2pPr algn="l" defTabSz="889000" rtl="0" eaLnBrk="1" fontAlgn="base" hangingPunct="1">
        <a:spcBef>
          <a:spcPct val="0"/>
        </a:spcBef>
        <a:spcAft>
          <a:spcPct val="0"/>
        </a:spcAft>
        <a:defRPr sz="2400" b="1">
          <a:solidFill>
            <a:schemeClr val="tx2"/>
          </a:solidFill>
          <a:latin typeface="Trebuchet MS" pitchFamily="34" charset="0"/>
          <a:cs typeface="Arial" charset="0"/>
        </a:defRPr>
      </a:lvl2pPr>
      <a:lvl3pPr algn="l" defTabSz="889000" rtl="0" eaLnBrk="1" fontAlgn="base" hangingPunct="1">
        <a:spcBef>
          <a:spcPct val="0"/>
        </a:spcBef>
        <a:spcAft>
          <a:spcPct val="0"/>
        </a:spcAft>
        <a:defRPr sz="2400" b="1">
          <a:solidFill>
            <a:schemeClr val="tx2"/>
          </a:solidFill>
          <a:latin typeface="Trebuchet MS" pitchFamily="34" charset="0"/>
          <a:cs typeface="Arial" charset="0"/>
        </a:defRPr>
      </a:lvl3pPr>
      <a:lvl4pPr algn="l" defTabSz="889000" rtl="0" eaLnBrk="1" fontAlgn="base" hangingPunct="1">
        <a:spcBef>
          <a:spcPct val="0"/>
        </a:spcBef>
        <a:spcAft>
          <a:spcPct val="0"/>
        </a:spcAft>
        <a:defRPr sz="2400" b="1">
          <a:solidFill>
            <a:schemeClr val="tx2"/>
          </a:solidFill>
          <a:latin typeface="Trebuchet MS" pitchFamily="34" charset="0"/>
          <a:cs typeface="Arial" charset="0"/>
        </a:defRPr>
      </a:lvl4pPr>
      <a:lvl5pPr algn="l" defTabSz="889000" rtl="0" eaLnBrk="1" fontAlgn="base" hangingPunct="1">
        <a:spcBef>
          <a:spcPct val="0"/>
        </a:spcBef>
        <a:spcAft>
          <a:spcPct val="0"/>
        </a:spcAft>
        <a:defRPr sz="2400" b="1">
          <a:solidFill>
            <a:schemeClr val="tx2"/>
          </a:solidFill>
          <a:latin typeface="Trebuchet MS" pitchFamily="34" charset="0"/>
          <a:cs typeface="Arial" charset="0"/>
        </a:defRPr>
      </a:lvl5pPr>
      <a:lvl6pPr marL="457200" algn="l" defTabSz="889000" rtl="0" eaLnBrk="1" fontAlgn="base" hangingPunct="1">
        <a:spcBef>
          <a:spcPct val="0"/>
        </a:spcBef>
        <a:spcAft>
          <a:spcPct val="0"/>
        </a:spcAft>
        <a:defRPr sz="2400" b="1">
          <a:solidFill>
            <a:schemeClr val="tx2"/>
          </a:solidFill>
          <a:latin typeface="Trebuchet MS" pitchFamily="34" charset="0"/>
          <a:cs typeface="Arial" charset="0"/>
        </a:defRPr>
      </a:lvl6pPr>
      <a:lvl7pPr marL="914400" algn="l" defTabSz="889000" rtl="0" eaLnBrk="1" fontAlgn="base" hangingPunct="1">
        <a:spcBef>
          <a:spcPct val="0"/>
        </a:spcBef>
        <a:spcAft>
          <a:spcPct val="0"/>
        </a:spcAft>
        <a:defRPr sz="2400" b="1">
          <a:solidFill>
            <a:schemeClr val="tx2"/>
          </a:solidFill>
          <a:latin typeface="Trebuchet MS" pitchFamily="34" charset="0"/>
          <a:cs typeface="Arial" charset="0"/>
        </a:defRPr>
      </a:lvl7pPr>
      <a:lvl8pPr marL="1371600" algn="l" defTabSz="889000" rtl="0" eaLnBrk="1" fontAlgn="base" hangingPunct="1">
        <a:spcBef>
          <a:spcPct val="0"/>
        </a:spcBef>
        <a:spcAft>
          <a:spcPct val="0"/>
        </a:spcAft>
        <a:defRPr sz="2400" b="1">
          <a:solidFill>
            <a:schemeClr val="tx2"/>
          </a:solidFill>
          <a:latin typeface="Trebuchet MS" pitchFamily="34" charset="0"/>
          <a:cs typeface="Arial" charset="0"/>
        </a:defRPr>
      </a:lvl8pPr>
      <a:lvl9pPr marL="1828800" algn="l" defTabSz="889000" rtl="0" eaLnBrk="1" fontAlgn="base" hangingPunct="1">
        <a:spcBef>
          <a:spcPct val="0"/>
        </a:spcBef>
        <a:spcAft>
          <a:spcPct val="0"/>
        </a:spcAft>
        <a:defRPr sz="2400" b="1">
          <a:solidFill>
            <a:schemeClr val="tx2"/>
          </a:solidFill>
          <a:latin typeface="Trebuchet MS" pitchFamily="34" charset="0"/>
          <a:cs typeface="Arial" charset="0"/>
        </a:defRPr>
      </a:lvl9pPr>
    </p:titleStyle>
    <p:bodyStyle>
      <a:lvl1pPr algn="l" defTabSz="889000" rtl="0" eaLnBrk="1" fontAlgn="base" hangingPunct="1">
        <a:spcBef>
          <a:spcPct val="20000"/>
        </a:spcBef>
        <a:spcAft>
          <a:spcPct val="0"/>
        </a:spcAft>
        <a:defRPr sz="1600" b="1">
          <a:solidFill>
            <a:schemeClr val="tx1"/>
          </a:solidFill>
          <a:latin typeface="+mn-lt"/>
          <a:ea typeface="+mn-ea"/>
          <a:cs typeface="+mn-cs"/>
        </a:defRPr>
      </a:lvl1pPr>
      <a:lvl2pPr marL="444500" indent="-222250" algn="l" defTabSz="889000" rtl="0" eaLnBrk="1" fontAlgn="base" hangingPunct="1">
        <a:spcBef>
          <a:spcPct val="20000"/>
        </a:spcBef>
        <a:spcAft>
          <a:spcPct val="0"/>
        </a:spcAft>
        <a:buClrTx/>
        <a:buChar char="•"/>
        <a:defRPr sz="1600">
          <a:solidFill>
            <a:schemeClr val="tx1"/>
          </a:solidFill>
          <a:latin typeface="+mn-lt"/>
          <a:cs typeface="+mn-cs"/>
        </a:defRPr>
      </a:lvl2pPr>
      <a:lvl3pPr marL="889000" indent="-222250" algn="l" defTabSz="889000" rtl="0" eaLnBrk="1" fontAlgn="base" hangingPunct="1">
        <a:spcBef>
          <a:spcPct val="20000"/>
        </a:spcBef>
        <a:spcAft>
          <a:spcPct val="0"/>
        </a:spcAft>
        <a:buClrTx/>
        <a:buFont typeface="Arial" panose="020B0604020202020204" pitchFamily="34" charset="0"/>
        <a:buChar char="•"/>
        <a:defRPr sz="1600">
          <a:solidFill>
            <a:schemeClr val="tx1"/>
          </a:solidFill>
          <a:latin typeface="+mn-lt"/>
          <a:cs typeface="+mn-cs"/>
        </a:defRPr>
      </a:lvl3pPr>
      <a:lvl4pPr marL="1338263" indent="-22701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4pPr>
      <a:lvl5pPr marL="1998663" indent="-22066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5pPr>
      <a:lvl6pPr marL="24558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6pPr>
      <a:lvl7pPr marL="29130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7pPr>
      <a:lvl8pPr marL="33702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8pPr>
      <a:lvl9pPr marL="38274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6" name="Object 15" hidden="1"/>
          <p:cNvGraphicFramePr>
            <a:graphicFrameLocks noChangeAspect="1"/>
          </p:cNvGraphicFramePr>
          <p:nvPr>
            <p:custDataLst>
              <p:tags r:id="rId18"/>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19458" name="think-cell Slide" r:id="rId19" imgW="360" imgH="360" progId="TCLayout.ActiveDocument.1">
                  <p:embed/>
                </p:oleObj>
              </mc:Choice>
              <mc:Fallback>
                <p:oleObj name="think-cell Slide" r:id="rId19" imgW="360" imgH="360" progId="TCLayout.ActiveDocument.1">
                  <p:embed/>
                  <p:pic>
                    <p:nvPicPr>
                      <p:cNvPr id="16" name="Object 15" hidden="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6" name="Rectangle 2"/>
          <p:cNvSpPr>
            <a:spLocks noGrp="1" noChangeArrowheads="1"/>
          </p:cNvSpPr>
          <p:nvPr>
            <p:ph type="title"/>
          </p:nvPr>
        </p:nvSpPr>
        <p:spPr bwMode="auto">
          <a:xfrm>
            <a:off x="579986" y="163513"/>
            <a:ext cx="9863870" cy="831850"/>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p>
            <a:pPr lvl="0"/>
            <a:r>
              <a:rPr lang="en-GB"/>
              <a:t>Slide title</a:t>
            </a:r>
          </a:p>
        </p:txBody>
      </p:sp>
      <p:sp>
        <p:nvSpPr>
          <p:cNvPr id="1034" name="Rectangle 10"/>
          <p:cNvSpPr>
            <a:spLocks noGrp="1" noChangeArrowheads="1"/>
          </p:cNvSpPr>
          <p:nvPr>
            <p:ph type="body" idx="1"/>
          </p:nvPr>
        </p:nvSpPr>
        <p:spPr bwMode="auto">
          <a:xfrm>
            <a:off x="579967" y="1509714"/>
            <a:ext cx="11032066" cy="4613275"/>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t>Body text</a:t>
            </a:r>
          </a:p>
          <a:p>
            <a:pPr lvl="1"/>
            <a:r>
              <a:rPr lang="en-GB"/>
              <a:t>First level</a:t>
            </a:r>
          </a:p>
          <a:p>
            <a:pPr lvl="2"/>
            <a:r>
              <a:rPr lang="en-GB"/>
              <a:t>Second level</a:t>
            </a:r>
          </a:p>
          <a:p>
            <a:pPr lvl="3"/>
            <a:r>
              <a:rPr lang="en-GB"/>
              <a:t>Third level</a:t>
            </a:r>
          </a:p>
          <a:p>
            <a:pPr lvl="4"/>
            <a:r>
              <a:rPr lang="en-GB"/>
              <a:t>Quotation level</a:t>
            </a:r>
          </a:p>
        </p:txBody>
      </p:sp>
      <p:sp>
        <p:nvSpPr>
          <p:cNvPr id="1036" name="Text Box 12"/>
          <p:cNvSpPr txBox="1">
            <a:spLocks noChangeArrowheads="1"/>
          </p:cNvSpPr>
          <p:nvPr/>
        </p:nvSpPr>
        <p:spPr bwMode="auto">
          <a:xfrm>
            <a:off x="11385551" y="6675438"/>
            <a:ext cx="234949" cy="131762"/>
          </a:xfrm>
          <a:prstGeom prst="rect">
            <a:avLst/>
          </a:prstGeom>
          <a:noFill/>
          <a:ln w="9525" algn="ctr">
            <a:noFill/>
            <a:miter lim="800000"/>
            <a:headEnd/>
            <a:tailEnd/>
          </a:ln>
          <a:effectLst/>
        </p:spPr>
        <p:txBody>
          <a:bodyPr wrap="none" lIns="0" tIns="0" rIns="0" bIns="0"/>
          <a:lstStyle/>
          <a:p>
            <a:pPr algn="r" defTabSz="889000">
              <a:spcBef>
                <a:spcPct val="0"/>
              </a:spcBef>
            </a:pPr>
            <a:endParaRPr lang="en-GB" sz="900">
              <a:solidFill>
                <a:schemeClr val="tx2"/>
              </a:solidFill>
              <a:latin typeface="+mn-lt"/>
            </a:endParaRPr>
          </a:p>
        </p:txBody>
      </p:sp>
      <p:sp>
        <p:nvSpPr>
          <p:cNvPr id="4" name="Rectangle 3">
            <a:extLst>
              <a:ext uri="{FF2B5EF4-FFF2-40B4-BE49-F238E27FC236}">
                <a16:creationId xmlns:a16="http://schemas.microsoft.com/office/drawing/2014/main" id="{2CD58B5C-5F0C-4554-85D8-AC304F033AEF}"/>
              </a:ext>
            </a:extLst>
          </p:cNvPr>
          <p:cNvSpPr/>
          <p:nvPr userDrawn="1"/>
        </p:nvSpPr>
        <p:spPr bwMode="auto">
          <a:xfrm>
            <a:off x="11950074" y="302931"/>
            <a:ext cx="84276" cy="577811"/>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pic>
        <p:nvPicPr>
          <p:cNvPr id="15" name="Picture 14" descr="A picture containing clipart&#10;&#10;Description generated with very high confidence">
            <a:extLst>
              <a:ext uri="{FF2B5EF4-FFF2-40B4-BE49-F238E27FC236}">
                <a16:creationId xmlns:a16="http://schemas.microsoft.com/office/drawing/2014/main" id="{53865F4A-DACA-498B-8223-DC09805C11EC}"/>
              </a:ext>
            </a:extLst>
          </p:cNvPr>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10443856" y="357860"/>
            <a:ext cx="1176644" cy="443157"/>
          </a:xfrm>
          <a:prstGeom prst="rect">
            <a:avLst/>
          </a:prstGeom>
        </p:spPr>
      </p:pic>
      <p:sp>
        <p:nvSpPr>
          <p:cNvPr id="13" name="Footer Placeholder 2">
            <a:extLst>
              <a:ext uri="{FF2B5EF4-FFF2-40B4-BE49-F238E27FC236}">
                <a16:creationId xmlns:a16="http://schemas.microsoft.com/office/drawing/2014/main" id="{1AD2B1A6-2214-4A3A-B21D-C9543503F080}"/>
              </a:ext>
            </a:extLst>
          </p:cNvPr>
          <p:cNvSpPr txBox="1">
            <a:spLocks/>
          </p:cNvSpPr>
          <p:nvPr userDrawn="1"/>
        </p:nvSpPr>
        <p:spPr>
          <a:xfrm>
            <a:off x="1007621" y="6333440"/>
            <a:ext cx="7043894" cy="365125"/>
          </a:xfrm>
          <a:prstGeom prst="rect">
            <a:avLst/>
          </a:prstGeom>
        </p:spPr>
        <p:txBody>
          <a:bodyPr vert="horz" lIns="91440" tIns="45720" rIns="91440" bIns="45720" rtlCol="0" anchor="ctr"/>
          <a:lstStyle>
            <a:defPPr>
              <a:defRPr lang="en-US"/>
            </a:defPPr>
            <a:lvl1pPr marL="0" algn="l" defTabSz="914400" rtl="0" eaLnBrk="1" latinLnBrk="0" hangingPunct="1">
              <a:defRPr sz="1200" b="0" kern="1200">
                <a:solidFill>
                  <a:schemeClr val="accent3">
                    <a:lumMod val="60000"/>
                    <a:lumOff val="40000"/>
                  </a:schemeClr>
                </a:solidFill>
                <a:latin typeface="Arial" charset="0"/>
                <a:ea typeface="Arial" charset="0"/>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Arial" charset="0"/>
                <a:cs typeface="Arial" charset="0"/>
              </a:rPr>
              <a:t>For a Greener NHSEI</a:t>
            </a:r>
          </a:p>
        </p:txBody>
      </p:sp>
      <p:sp>
        <p:nvSpPr>
          <p:cNvPr id="17" name="TextBox 16">
            <a:extLst>
              <a:ext uri="{FF2B5EF4-FFF2-40B4-BE49-F238E27FC236}">
                <a16:creationId xmlns:a16="http://schemas.microsoft.com/office/drawing/2014/main" id="{C4306520-41ED-4437-88EF-1D8A72A04242}"/>
              </a:ext>
            </a:extLst>
          </p:cNvPr>
          <p:cNvSpPr txBox="1"/>
          <p:nvPr userDrawn="1"/>
        </p:nvSpPr>
        <p:spPr>
          <a:xfrm>
            <a:off x="358540" y="6372537"/>
            <a:ext cx="796753" cy="276999"/>
          </a:xfrm>
          <a:prstGeom prst="rect">
            <a:avLst/>
          </a:prstGeom>
          <a:noFill/>
        </p:spPr>
        <p:txBody>
          <a:bodyPr wrap="square" rtlCol="0">
            <a:spAutoFit/>
          </a:bodyPr>
          <a:lstStyle/>
          <a:p>
            <a:pPr algn="l" fontAlgn="auto"/>
            <a:fld id="{34F92BC6-D7C3-584B-87F2-0B845776A5AD}" type="slidenum">
              <a:rPr lang="en-US" sz="1200" smtClean="0">
                <a:solidFill>
                  <a:srgbClr val="768692">
                    <a:lumMod val="60000"/>
                    <a:lumOff val="40000"/>
                  </a:srgbClr>
                </a:solidFill>
                <a:cs typeface="Arial" panose="020B0604020202020204" pitchFamily="34" charset="0"/>
              </a:rPr>
              <a:pPr algn="l" fontAlgn="auto"/>
              <a:t>‹#›</a:t>
            </a:fld>
            <a:r>
              <a:rPr lang="en-US" sz="1200">
                <a:solidFill>
                  <a:srgbClr val="768692">
                    <a:lumMod val="60000"/>
                    <a:lumOff val="40000"/>
                  </a:srgbClr>
                </a:solidFill>
                <a:cs typeface="Arial" panose="020B0604020202020204" pitchFamily="34" charset="0"/>
              </a:rPr>
              <a:t> </a:t>
            </a:r>
            <a:r>
              <a:rPr lang="en-US" sz="1200">
                <a:solidFill>
                  <a:srgbClr val="768692"/>
                </a:solidFill>
                <a:cs typeface="Arial" panose="020B0604020202020204" pitchFamily="34" charset="0"/>
              </a:rPr>
              <a:t>  </a:t>
            </a:r>
            <a:r>
              <a:rPr lang="en-US" sz="1200">
                <a:solidFill>
                  <a:srgbClr val="005EB8"/>
                </a:solidFill>
                <a:cs typeface="Arial" panose="020B0604020202020204" pitchFamily="34" charset="0"/>
              </a:rPr>
              <a:t>|</a:t>
            </a:r>
            <a:endParaRPr lang="en-US" sz="1200">
              <a:solidFill>
                <a:srgbClr val="768692"/>
              </a:solidFill>
              <a:cs typeface="Arial" panose="020B0604020202020204" pitchFamily="34" charset="0"/>
            </a:endParaRPr>
          </a:p>
        </p:txBody>
      </p:sp>
    </p:spTree>
    <p:extLst>
      <p:ext uri="{BB962C8B-B14F-4D97-AF65-F5344CB8AC3E}">
        <p14:creationId xmlns:p14="http://schemas.microsoft.com/office/powerpoint/2010/main" val="3072408452"/>
      </p:ext>
    </p:extLst>
  </p:cSld>
  <p:clrMap bg1="lt1" tx1="dk1" bg2="lt2" tx2="dk2" accent1="accent1" accent2="accent2" accent3="accent3" accent4="accent4" accent5="accent5" accent6="accent6" hlink="hlink" folHlink="folHlink"/>
  <p:sldLayoutIdLst>
    <p:sldLayoutId id="2147483881"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 id="2147483891" r:id="rId10"/>
    <p:sldLayoutId id="2147483892" r:id="rId11"/>
    <p:sldLayoutId id="2147483893" r:id="rId12"/>
    <p:sldLayoutId id="2147483894" r:id="rId13"/>
    <p:sldLayoutId id="2147483895" r:id="rId14"/>
    <p:sldLayoutId id="2147483896" r:id="rId15"/>
  </p:sldLayoutIdLst>
  <p:txStyles>
    <p:titleStyle>
      <a:lvl1pPr algn="l" defTabSz="889000" rtl="0" eaLnBrk="1" fontAlgn="base" hangingPunct="1">
        <a:spcBef>
          <a:spcPct val="0"/>
        </a:spcBef>
        <a:spcAft>
          <a:spcPct val="0"/>
        </a:spcAft>
        <a:defRPr sz="2400" b="1">
          <a:solidFill>
            <a:schemeClr val="tx2"/>
          </a:solidFill>
          <a:latin typeface="+mj-lt"/>
          <a:ea typeface="+mj-ea"/>
          <a:cs typeface="+mj-cs"/>
        </a:defRPr>
      </a:lvl1pPr>
      <a:lvl2pPr algn="l" defTabSz="889000" rtl="0" eaLnBrk="1" fontAlgn="base" hangingPunct="1">
        <a:spcBef>
          <a:spcPct val="0"/>
        </a:spcBef>
        <a:spcAft>
          <a:spcPct val="0"/>
        </a:spcAft>
        <a:defRPr sz="2400" b="1">
          <a:solidFill>
            <a:schemeClr val="tx2"/>
          </a:solidFill>
          <a:latin typeface="Trebuchet MS" pitchFamily="34" charset="0"/>
          <a:cs typeface="Arial" charset="0"/>
        </a:defRPr>
      </a:lvl2pPr>
      <a:lvl3pPr algn="l" defTabSz="889000" rtl="0" eaLnBrk="1" fontAlgn="base" hangingPunct="1">
        <a:spcBef>
          <a:spcPct val="0"/>
        </a:spcBef>
        <a:spcAft>
          <a:spcPct val="0"/>
        </a:spcAft>
        <a:defRPr sz="2400" b="1">
          <a:solidFill>
            <a:schemeClr val="tx2"/>
          </a:solidFill>
          <a:latin typeface="Trebuchet MS" pitchFamily="34" charset="0"/>
          <a:cs typeface="Arial" charset="0"/>
        </a:defRPr>
      </a:lvl3pPr>
      <a:lvl4pPr algn="l" defTabSz="889000" rtl="0" eaLnBrk="1" fontAlgn="base" hangingPunct="1">
        <a:spcBef>
          <a:spcPct val="0"/>
        </a:spcBef>
        <a:spcAft>
          <a:spcPct val="0"/>
        </a:spcAft>
        <a:defRPr sz="2400" b="1">
          <a:solidFill>
            <a:schemeClr val="tx2"/>
          </a:solidFill>
          <a:latin typeface="Trebuchet MS" pitchFamily="34" charset="0"/>
          <a:cs typeface="Arial" charset="0"/>
        </a:defRPr>
      </a:lvl4pPr>
      <a:lvl5pPr algn="l" defTabSz="889000" rtl="0" eaLnBrk="1" fontAlgn="base" hangingPunct="1">
        <a:spcBef>
          <a:spcPct val="0"/>
        </a:spcBef>
        <a:spcAft>
          <a:spcPct val="0"/>
        </a:spcAft>
        <a:defRPr sz="2400" b="1">
          <a:solidFill>
            <a:schemeClr val="tx2"/>
          </a:solidFill>
          <a:latin typeface="Trebuchet MS" pitchFamily="34" charset="0"/>
          <a:cs typeface="Arial" charset="0"/>
        </a:defRPr>
      </a:lvl5pPr>
      <a:lvl6pPr marL="457200" algn="l" defTabSz="889000" rtl="0" eaLnBrk="1" fontAlgn="base" hangingPunct="1">
        <a:spcBef>
          <a:spcPct val="0"/>
        </a:spcBef>
        <a:spcAft>
          <a:spcPct val="0"/>
        </a:spcAft>
        <a:defRPr sz="2400" b="1">
          <a:solidFill>
            <a:schemeClr val="tx2"/>
          </a:solidFill>
          <a:latin typeface="Trebuchet MS" pitchFamily="34" charset="0"/>
          <a:cs typeface="Arial" charset="0"/>
        </a:defRPr>
      </a:lvl6pPr>
      <a:lvl7pPr marL="914400" algn="l" defTabSz="889000" rtl="0" eaLnBrk="1" fontAlgn="base" hangingPunct="1">
        <a:spcBef>
          <a:spcPct val="0"/>
        </a:spcBef>
        <a:spcAft>
          <a:spcPct val="0"/>
        </a:spcAft>
        <a:defRPr sz="2400" b="1">
          <a:solidFill>
            <a:schemeClr val="tx2"/>
          </a:solidFill>
          <a:latin typeface="Trebuchet MS" pitchFamily="34" charset="0"/>
          <a:cs typeface="Arial" charset="0"/>
        </a:defRPr>
      </a:lvl7pPr>
      <a:lvl8pPr marL="1371600" algn="l" defTabSz="889000" rtl="0" eaLnBrk="1" fontAlgn="base" hangingPunct="1">
        <a:spcBef>
          <a:spcPct val="0"/>
        </a:spcBef>
        <a:spcAft>
          <a:spcPct val="0"/>
        </a:spcAft>
        <a:defRPr sz="2400" b="1">
          <a:solidFill>
            <a:schemeClr val="tx2"/>
          </a:solidFill>
          <a:latin typeface="Trebuchet MS" pitchFamily="34" charset="0"/>
          <a:cs typeface="Arial" charset="0"/>
        </a:defRPr>
      </a:lvl8pPr>
      <a:lvl9pPr marL="1828800" algn="l" defTabSz="889000" rtl="0" eaLnBrk="1" fontAlgn="base" hangingPunct="1">
        <a:spcBef>
          <a:spcPct val="0"/>
        </a:spcBef>
        <a:spcAft>
          <a:spcPct val="0"/>
        </a:spcAft>
        <a:defRPr sz="2400" b="1">
          <a:solidFill>
            <a:schemeClr val="tx2"/>
          </a:solidFill>
          <a:latin typeface="Trebuchet MS" pitchFamily="34" charset="0"/>
          <a:cs typeface="Arial" charset="0"/>
        </a:defRPr>
      </a:lvl9pPr>
    </p:titleStyle>
    <p:bodyStyle>
      <a:lvl1pPr algn="l" defTabSz="889000" rtl="0" eaLnBrk="1" fontAlgn="base" hangingPunct="1">
        <a:spcBef>
          <a:spcPct val="20000"/>
        </a:spcBef>
        <a:spcAft>
          <a:spcPct val="0"/>
        </a:spcAft>
        <a:defRPr sz="1600" b="1">
          <a:solidFill>
            <a:schemeClr val="tx1"/>
          </a:solidFill>
          <a:latin typeface="+mn-lt"/>
          <a:ea typeface="+mn-ea"/>
          <a:cs typeface="+mn-cs"/>
        </a:defRPr>
      </a:lvl1pPr>
      <a:lvl2pPr marL="444500" indent="-222250" algn="l" defTabSz="889000" rtl="0" eaLnBrk="1" fontAlgn="base" hangingPunct="1">
        <a:spcBef>
          <a:spcPct val="20000"/>
        </a:spcBef>
        <a:spcAft>
          <a:spcPct val="0"/>
        </a:spcAft>
        <a:buClrTx/>
        <a:buChar char="•"/>
        <a:defRPr sz="1600">
          <a:solidFill>
            <a:schemeClr val="tx1"/>
          </a:solidFill>
          <a:latin typeface="+mn-lt"/>
          <a:cs typeface="+mn-cs"/>
        </a:defRPr>
      </a:lvl2pPr>
      <a:lvl3pPr marL="889000" indent="-222250" algn="l" defTabSz="889000" rtl="0" eaLnBrk="1" fontAlgn="base" hangingPunct="1">
        <a:spcBef>
          <a:spcPct val="20000"/>
        </a:spcBef>
        <a:spcAft>
          <a:spcPct val="0"/>
        </a:spcAft>
        <a:buClrTx/>
        <a:buFont typeface="Arial" panose="020B0604020202020204" pitchFamily="34" charset="0"/>
        <a:buChar char="•"/>
        <a:defRPr sz="1600">
          <a:solidFill>
            <a:schemeClr val="tx1"/>
          </a:solidFill>
          <a:latin typeface="+mn-lt"/>
          <a:cs typeface="+mn-cs"/>
        </a:defRPr>
      </a:lvl3pPr>
      <a:lvl4pPr marL="1338263" indent="-22701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4pPr>
      <a:lvl5pPr marL="1998663" indent="-22066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5pPr>
      <a:lvl6pPr marL="24558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6pPr>
      <a:lvl7pPr marL="29130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7pPr>
      <a:lvl8pPr marL="33702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8pPr>
      <a:lvl9pPr marL="38274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6" name="Object 15" hidden="1"/>
          <p:cNvGraphicFramePr>
            <a:graphicFrameLocks noChangeAspect="1"/>
          </p:cNvGraphicFramePr>
          <p:nvPr>
            <p:custDataLst>
              <p:tags r:id="rId18"/>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28674" name="think-cell Slide" r:id="rId19" imgW="360" imgH="360" progId="TCLayout.ActiveDocument.1">
                  <p:embed/>
                </p:oleObj>
              </mc:Choice>
              <mc:Fallback>
                <p:oleObj name="think-cell Slide" r:id="rId19" imgW="360" imgH="360" progId="TCLayout.ActiveDocument.1">
                  <p:embed/>
                  <p:pic>
                    <p:nvPicPr>
                      <p:cNvPr id="16" name="Object 15" hidden="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6" name="Rectangle 2"/>
          <p:cNvSpPr>
            <a:spLocks noGrp="1" noChangeArrowheads="1"/>
          </p:cNvSpPr>
          <p:nvPr>
            <p:ph type="title"/>
          </p:nvPr>
        </p:nvSpPr>
        <p:spPr bwMode="auto">
          <a:xfrm>
            <a:off x="579986" y="163513"/>
            <a:ext cx="9863870" cy="831850"/>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p>
            <a:pPr lvl="0"/>
            <a:r>
              <a:rPr lang="en-GB"/>
              <a:t>Slide title</a:t>
            </a:r>
          </a:p>
        </p:txBody>
      </p:sp>
      <p:sp>
        <p:nvSpPr>
          <p:cNvPr id="1034" name="Rectangle 10"/>
          <p:cNvSpPr>
            <a:spLocks noGrp="1" noChangeArrowheads="1"/>
          </p:cNvSpPr>
          <p:nvPr>
            <p:ph type="body" idx="1"/>
          </p:nvPr>
        </p:nvSpPr>
        <p:spPr bwMode="auto">
          <a:xfrm>
            <a:off x="579967" y="1509714"/>
            <a:ext cx="11032066" cy="4613275"/>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t>Body text</a:t>
            </a:r>
          </a:p>
          <a:p>
            <a:pPr lvl="1"/>
            <a:r>
              <a:rPr lang="en-GB"/>
              <a:t>First level</a:t>
            </a:r>
          </a:p>
          <a:p>
            <a:pPr lvl="2"/>
            <a:r>
              <a:rPr lang="en-GB"/>
              <a:t>Second level</a:t>
            </a:r>
          </a:p>
          <a:p>
            <a:pPr lvl="3"/>
            <a:r>
              <a:rPr lang="en-GB"/>
              <a:t>Third level</a:t>
            </a:r>
          </a:p>
          <a:p>
            <a:pPr lvl="4"/>
            <a:r>
              <a:rPr lang="en-GB"/>
              <a:t>Quotation level</a:t>
            </a:r>
          </a:p>
        </p:txBody>
      </p:sp>
      <p:sp>
        <p:nvSpPr>
          <p:cNvPr id="1036" name="Text Box 12"/>
          <p:cNvSpPr txBox="1">
            <a:spLocks noChangeArrowheads="1"/>
          </p:cNvSpPr>
          <p:nvPr/>
        </p:nvSpPr>
        <p:spPr bwMode="auto">
          <a:xfrm>
            <a:off x="11385551" y="6675438"/>
            <a:ext cx="234949" cy="131762"/>
          </a:xfrm>
          <a:prstGeom prst="rect">
            <a:avLst/>
          </a:prstGeom>
          <a:noFill/>
          <a:ln w="9525" algn="ctr">
            <a:noFill/>
            <a:miter lim="800000"/>
            <a:headEnd/>
            <a:tailEnd/>
          </a:ln>
          <a:effectLst/>
        </p:spPr>
        <p:txBody>
          <a:bodyPr wrap="none" lIns="0" tIns="0" rIns="0" bIns="0"/>
          <a:lstStyle/>
          <a:p>
            <a:pPr algn="r" defTabSz="889000">
              <a:spcBef>
                <a:spcPct val="0"/>
              </a:spcBef>
            </a:pPr>
            <a:endParaRPr lang="en-GB" sz="900">
              <a:solidFill>
                <a:schemeClr val="tx2"/>
              </a:solidFill>
              <a:latin typeface="+mn-lt"/>
            </a:endParaRPr>
          </a:p>
        </p:txBody>
      </p:sp>
      <p:sp>
        <p:nvSpPr>
          <p:cNvPr id="4" name="Rectangle 3">
            <a:extLst>
              <a:ext uri="{FF2B5EF4-FFF2-40B4-BE49-F238E27FC236}">
                <a16:creationId xmlns:a16="http://schemas.microsoft.com/office/drawing/2014/main" id="{2CD58B5C-5F0C-4554-85D8-AC304F033AEF}"/>
              </a:ext>
            </a:extLst>
          </p:cNvPr>
          <p:cNvSpPr/>
          <p:nvPr userDrawn="1"/>
        </p:nvSpPr>
        <p:spPr bwMode="auto">
          <a:xfrm>
            <a:off x="11950074" y="302931"/>
            <a:ext cx="84276" cy="577811"/>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sp>
        <p:nvSpPr>
          <p:cNvPr id="11" name="TextBox 10"/>
          <p:cNvSpPr txBox="1"/>
          <p:nvPr userDrawn="1"/>
        </p:nvSpPr>
        <p:spPr>
          <a:xfrm>
            <a:off x="4760538" y="96253"/>
            <a:ext cx="2670924" cy="246221"/>
          </a:xfrm>
          <a:prstGeom prst="rect">
            <a:avLst/>
          </a:prstGeom>
          <a:noFill/>
        </p:spPr>
        <p:txBody>
          <a:bodyPr wrap="none" rtlCol="0">
            <a:spAutoFit/>
          </a:bodyPr>
          <a:lstStyle/>
          <a:p>
            <a:r>
              <a:rPr lang="en-GB" sz="1000" b="1">
                <a:solidFill>
                  <a:srgbClr val="FF0000"/>
                </a:solidFill>
                <a:latin typeface="Arial" panose="020B0604020202020204" pitchFamily="34" charset="0"/>
                <a:cs typeface="Arial" panose="020B0604020202020204" pitchFamily="34" charset="0"/>
              </a:rPr>
              <a:t>[CONFIDENTIAL</a:t>
            </a:r>
            <a:r>
              <a:rPr lang="en-GB" sz="1000" b="1" baseline="0">
                <a:solidFill>
                  <a:srgbClr val="FF0000"/>
                </a:solidFill>
                <a:latin typeface="Arial" panose="020B0604020202020204" pitchFamily="34" charset="0"/>
                <a:cs typeface="Arial" panose="020B0604020202020204" pitchFamily="34" charset="0"/>
              </a:rPr>
              <a:t> – DO NOT DISTRIBUTE]</a:t>
            </a:r>
            <a:endParaRPr lang="en-GB" sz="1000" b="1">
              <a:solidFill>
                <a:srgbClr val="FF0000"/>
              </a:solidFill>
              <a:latin typeface="Arial" panose="020B0604020202020204" pitchFamily="34" charset="0"/>
              <a:cs typeface="Arial" panose="020B0604020202020204" pitchFamily="34" charset="0"/>
            </a:endParaRPr>
          </a:p>
        </p:txBody>
      </p:sp>
      <p:pic>
        <p:nvPicPr>
          <p:cNvPr id="10" name="Picture 9" descr="A picture containing clipart&#10;&#10;Description generated with very high confidence">
            <a:extLst>
              <a:ext uri="{FF2B5EF4-FFF2-40B4-BE49-F238E27FC236}">
                <a16:creationId xmlns:a16="http://schemas.microsoft.com/office/drawing/2014/main" id="{43CB923A-E059-411F-A1DF-405F40AE27E9}"/>
              </a:ext>
            </a:extLst>
          </p:cNvPr>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10443856" y="357860"/>
            <a:ext cx="1176644" cy="443157"/>
          </a:xfrm>
          <a:prstGeom prst="rect">
            <a:avLst/>
          </a:prstGeom>
        </p:spPr>
      </p:pic>
      <p:sp>
        <p:nvSpPr>
          <p:cNvPr id="17" name="Footer Placeholder 2">
            <a:extLst>
              <a:ext uri="{FF2B5EF4-FFF2-40B4-BE49-F238E27FC236}">
                <a16:creationId xmlns:a16="http://schemas.microsoft.com/office/drawing/2014/main" id="{E9D3B64F-DAE9-49AE-90CD-8F7CEA9E30BF}"/>
              </a:ext>
            </a:extLst>
          </p:cNvPr>
          <p:cNvSpPr txBox="1">
            <a:spLocks/>
          </p:cNvSpPr>
          <p:nvPr userDrawn="1"/>
        </p:nvSpPr>
        <p:spPr>
          <a:xfrm>
            <a:off x="1007621" y="6333440"/>
            <a:ext cx="7043894" cy="365125"/>
          </a:xfrm>
          <a:prstGeom prst="rect">
            <a:avLst/>
          </a:prstGeom>
        </p:spPr>
        <p:txBody>
          <a:bodyPr vert="horz" lIns="91440" tIns="45720" rIns="91440" bIns="45720" rtlCol="0" anchor="ctr"/>
          <a:lstStyle>
            <a:defPPr>
              <a:defRPr lang="en-US"/>
            </a:defPPr>
            <a:lvl1pPr marL="0" algn="l" defTabSz="914400" rtl="0" eaLnBrk="1" latinLnBrk="0" hangingPunct="1">
              <a:defRPr sz="1200" b="0" kern="1200">
                <a:solidFill>
                  <a:schemeClr val="accent3">
                    <a:lumMod val="60000"/>
                    <a:lumOff val="40000"/>
                  </a:schemeClr>
                </a:solidFill>
                <a:latin typeface="Arial" charset="0"/>
                <a:ea typeface="Arial" charset="0"/>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Arial" charset="0"/>
                <a:cs typeface="Arial" charset="0"/>
              </a:rPr>
              <a:t>For a Greener NHSEI</a:t>
            </a:r>
          </a:p>
        </p:txBody>
      </p:sp>
      <p:sp>
        <p:nvSpPr>
          <p:cNvPr id="18" name="TextBox 17">
            <a:extLst>
              <a:ext uri="{FF2B5EF4-FFF2-40B4-BE49-F238E27FC236}">
                <a16:creationId xmlns:a16="http://schemas.microsoft.com/office/drawing/2014/main" id="{7AD304CA-1646-4370-96AF-463520094EF1}"/>
              </a:ext>
            </a:extLst>
          </p:cNvPr>
          <p:cNvSpPr txBox="1"/>
          <p:nvPr userDrawn="1"/>
        </p:nvSpPr>
        <p:spPr>
          <a:xfrm>
            <a:off x="358540" y="6372537"/>
            <a:ext cx="796753" cy="276999"/>
          </a:xfrm>
          <a:prstGeom prst="rect">
            <a:avLst/>
          </a:prstGeom>
          <a:noFill/>
        </p:spPr>
        <p:txBody>
          <a:bodyPr wrap="square" rtlCol="0">
            <a:spAutoFit/>
          </a:bodyPr>
          <a:lstStyle/>
          <a:p>
            <a:pPr algn="l" fontAlgn="auto"/>
            <a:fld id="{34F92BC6-D7C3-584B-87F2-0B845776A5AD}" type="slidenum">
              <a:rPr lang="en-US" sz="1200" smtClean="0">
                <a:solidFill>
                  <a:srgbClr val="768692">
                    <a:lumMod val="60000"/>
                    <a:lumOff val="40000"/>
                  </a:srgbClr>
                </a:solidFill>
                <a:cs typeface="Arial" panose="020B0604020202020204" pitchFamily="34" charset="0"/>
              </a:rPr>
              <a:pPr algn="l" fontAlgn="auto"/>
              <a:t>‹#›</a:t>
            </a:fld>
            <a:r>
              <a:rPr lang="en-US" sz="1200">
                <a:solidFill>
                  <a:srgbClr val="768692">
                    <a:lumMod val="60000"/>
                    <a:lumOff val="40000"/>
                  </a:srgbClr>
                </a:solidFill>
                <a:cs typeface="Arial" panose="020B0604020202020204" pitchFamily="34" charset="0"/>
              </a:rPr>
              <a:t> </a:t>
            </a:r>
            <a:r>
              <a:rPr lang="en-US" sz="1200">
                <a:solidFill>
                  <a:srgbClr val="768692"/>
                </a:solidFill>
                <a:cs typeface="Arial" panose="020B0604020202020204" pitchFamily="34" charset="0"/>
              </a:rPr>
              <a:t>  </a:t>
            </a:r>
            <a:r>
              <a:rPr lang="en-US" sz="1200">
                <a:solidFill>
                  <a:srgbClr val="005EB8"/>
                </a:solidFill>
                <a:cs typeface="Arial" panose="020B0604020202020204" pitchFamily="34" charset="0"/>
              </a:rPr>
              <a:t>|</a:t>
            </a:r>
            <a:endParaRPr lang="en-US" sz="1200">
              <a:solidFill>
                <a:srgbClr val="768692"/>
              </a:solidFill>
              <a:cs typeface="Arial" panose="020B0604020202020204" pitchFamily="34" charset="0"/>
            </a:endParaRPr>
          </a:p>
        </p:txBody>
      </p:sp>
    </p:spTree>
    <p:extLst>
      <p:ext uri="{BB962C8B-B14F-4D97-AF65-F5344CB8AC3E}">
        <p14:creationId xmlns:p14="http://schemas.microsoft.com/office/powerpoint/2010/main" val="63627159"/>
      </p:ext>
    </p:extLst>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 id="2147483909" r:id="rId12"/>
    <p:sldLayoutId id="2147483910" r:id="rId13"/>
    <p:sldLayoutId id="2147483911" r:id="rId14"/>
    <p:sldLayoutId id="2147483912" r:id="rId15"/>
  </p:sldLayoutIdLst>
  <p:txStyles>
    <p:titleStyle>
      <a:lvl1pPr algn="l" defTabSz="889000" rtl="0" eaLnBrk="1" fontAlgn="base" hangingPunct="1">
        <a:spcBef>
          <a:spcPct val="0"/>
        </a:spcBef>
        <a:spcAft>
          <a:spcPct val="0"/>
        </a:spcAft>
        <a:defRPr sz="2400" b="1">
          <a:solidFill>
            <a:schemeClr val="tx2"/>
          </a:solidFill>
          <a:latin typeface="+mj-lt"/>
          <a:ea typeface="+mj-ea"/>
          <a:cs typeface="+mj-cs"/>
        </a:defRPr>
      </a:lvl1pPr>
      <a:lvl2pPr algn="l" defTabSz="889000" rtl="0" eaLnBrk="1" fontAlgn="base" hangingPunct="1">
        <a:spcBef>
          <a:spcPct val="0"/>
        </a:spcBef>
        <a:spcAft>
          <a:spcPct val="0"/>
        </a:spcAft>
        <a:defRPr sz="2400" b="1">
          <a:solidFill>
            <a:schemeClr val="tx2"/>
          </a:solidFill>
          <a:latin typeface="Trebuchet MS" pitchFamily="34" charset="0"/>
          <a:cs typeface="Arial" charset="0"/>
        </a:defRPr>
      </a:lvl2pPr>
      <a:lvl3pPr algn="l" defTabSz="889000" rtl="0" eaLnBrk="1" fontAlgn="base" hangingPunct="1">
        <a:spcBef>
          <a:spcPct val="0"/>
        </a:spcBef>
        <a:spcAft>
          <a:spcPct val="0"/>
        </a:spcAft>
        <a:defRPr sz="2400" b="1">
          <a:solidFill>
            <a:schemeClr val="tx2"/>
          </a:solidFill>
          <a:latin typeface="Trebuchet MS" pitchFamily="34" charset="0"/>
          <a:cs typeface="Arial" charset="0"/>
        </a:defRPr>
      </a:lvl3pPr>
      <a:lvl4pPr algn="l" defTabSz="889000" rtl="0" eaLnBrk="1" fontAlgn="base" hangingPunct="1">
        <a:spcBef>
          <a:spcPct val="0"/>
        </a:spcBef>
        <a:spcAft>
          <a:spcPct val="0"/>
        </a:spcAft>
        <a:defRPr sz="2400" b="1">
          <a:solidFill>
            <a:schemeClr val="tx2"/>
          </a:solidFill>
          <a:latin typeface="Trebuchet MS" pitchFamily="34" charset="0"/>
          <a:cs typeface="Arial" charset="0"/>
        </a:defRPr>
      </a:lvl4pPr>
      <a:lvl5pPr algn="l" defTabSz="889000" rtl="0" eaLnBrk="1" fontAlgn="base" hangingPunct="1">
        <a:spcBef>
          <a:spcPct val="0"/>
        </a:spcBef>
        <a:spcAft>
          <a:spcPct val="0"/>
        </a:spcAft>
        <a:defRPr sz="2400" b="1">
          <a:solidFill>
            <a:schemeClr val="tx2"/>
          </a:solidFill>
          <a:latin typeface="Trebuchet MS" pitchFamily="34" charset="0"/>
          <a:cs typeface="Arial" charset="0"/>
        </a:defRPr>
      </a:lvl5pPr>
      <a:lvl6pPr marL="457200" algn="l" defTabSz="889000" rtl="0" eaLnBrk="1" fontAlgn="base" hangingPunct="1">
        <a:spcBef>
          <a:spcPct val="0"/>
        </a:spcBef>
        <a:spcAft>
          <a:spcPct val="0"/>
        </a:spcAft>
        <a:defRPr sz="2400" b="1">
          <a:solidFill>
            <a:schemeClr val="tx2"/>
          </a:solidFill>
          <a:latin typeface="Trebuchet MS" pitchFamily="34" charset="0"/>
          <a:cs typeface="Arial" charset="0"/>
        </a:defRPr>
      </a:lvl6pPr>
      <a:lvl7pPr marL="914400" algn="l" defTabSz="889000" rtl="0" eaLnBrk="1" fontAlgn="base" hangingPunct="1">
        <a:spcBef>
          <a:spcPct val="0"/>
        </a:spcBef>
        <a:spcAft>
          <a:spcPct val="0"/>
        </a:spcAft>
        <a:defRPr sz="2400" b="1">
          <a:solidFill>
            <a:schemeClr val="tx2"/>
          </a:solidFill>
          <a:latin typeface="Trebuchet MS" pitchFamily="34" charset="0"/>
          <a:cs typeface="Arial" charset="0"/>
        </a:defRPr>
      </a:lvl7pPr>
      <a:lvl8pPr marL="1371600" algn="l" defTabSz="889000" rtl="0" eaLnBrk="1" fontAlgn="base" hangingPunct="1">
        <a:spcBef>
          <a:spcPct val="0"/>
        </a:spcBef>
        <a:spcAft>
          <a:spcPct val="0"/>
        </a:spcAft>
        <a:defRPr sz="2400" b="1">
          <a:solidFill>
            <a:schemeClr val="tx2"/>
          </a:solidFill>
          <a:latin typeface="Trebuchet MS" pitchFamily="34" charset="0"/>
          <a:cs typeface="Arial" charset="0"/>
        </a:defRPr>
      </a:lvl8pPr>
      <a:lvl9pPr marL="1828800" algn="l" defTabSz="889000" rtl="0" eaLnBrk="1" fontAlgn="base" hangingPunct="1">
        <a:spcBef>
          <a:spcPct val="0"/>
        </a:spcBef>
        <a:spcAft>
          <a:spcPct val="0"/>
        </a:spcAft>
        <a:defRPr sz="2400" b="1">
          <a:solidFill>
            <a:schemeClr val="tx2"/>
          </a:solidFill>
          <a:latin typeface="Trebuchet MS" pitchFamily="34" charset="0"/>
          <a:cs typeface="Arial" charset="0"/>
        </a:defRPr>
      </a:lvl9pPr>
    </p:titleStyle>
    <p:bodyStyle>
      <a:lvl1pPr algn="l" defTabSz="889000" rtl="0" eaLnBrk="1" fontAlgn="base" hangingPunct="1">
        <a:spcBef>
          <a:spcPct val="20000"/>
        </a:spcBef>
        <a:spcAft>
          <a:spcPct val="0"/>
        </a:spcAft>
        <a:defRPr sz="1600" b="1">
          <a:solidFill>
            <a:schemeClr val="tx1"/>
          </a:solidFill>
          <a:latin typeface="+mn-lt"/>
          <a:ea typeface="+mn-ea"/>
          <a:cs typeface="+mn-cs"/>
        </a:defRPr>
      </a:lvl1pPr>
      <a:lvl2pPr marL="444500" indent="-222250" algn="l" defTabSz="889000" rtl="0" eaLnBrk="1" fontAlgn="base" hangingPunct="1">
        <a:spcBef>
          <a:spcPct val="20000"/>
        </a:spcBef>
        <a:spcAft>
          <a:spcPct val="0"/>
        </a:spcAft>
        <a:buClrTx/>
        <a:buChar char="•"/>
        <a:defRPr sz="1600">
          <a:solidFill>
            <a:schemeClr val="tx1"/>
          </a:solidFill>
          <a:latin typeface="+mn-lt"/>
          <a:cs typeface="+mn-cs"/>
        </a:defRPr>
      </a:lvl2pPr>
      <a:lvl3pPr marL="889000" indent="-222250" algn="l" defTabSz="889000" rtl="0" eaLnBrk="1" fontAlgn="base" hangingPunct="1">
        <a:spcBef>
          <a:spcPct val="20000"/>
        </a:spcBef>
        <a:spcAft>
          <a:spcPct val="0"/>
        </a:spcAft>
        <a:buClrTx/>
        <a:buFont typeface="Arial" panose="020B0604020202020204" pitchFamily="34" charset="0"/>
        <a:buChar char="•"/>
        <a:defRPr sz="1600">
          <a:solidFill>
            <a:schemeClr val="tx1"/>
          </a:solidFill>
          <a:latin typeface="+mn-lt"/>
          <a:cs typeface="+mn-cs"/>
        </a:defRPr>
      </a:lvl3pPr>
      <a:lvl4pPr marL="1338263" indent="-22701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4pPr>
      <a:lvl5pPr marL="1998663" indent="-22066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5pPr>
      <a:lvl6pPr marL="24558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6pPr>
      <a:lvl7pPr marL="29130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7pPr>
      <a:lvl8pPr marL="33702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8pPr>
      <a:lvl9pPr marL="38274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6" name="Object 15" hidden="1"/>
          <p:cNvGraphicFramePr>
            <a:graphicFrameLocks noChangeAspect="1"/>
          </p:cNvGraphicFramePr>
          <p:nvPr>
            <p:custDataLst>
              <p:tags r:id="rId14"/>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38914" name="think-cell Slide" r:id="rId15" imgW="360" imgH="360" progId="TCLayout.ActiveDocument.1">
                  <p:embed/>
                </p:oleObj>
              </mc:Choice>
              <mc:Fallback>
                <p:oleObj name="think-cell Slide" r:id="rId15" imgW="360" imgH="360" progId="TCLayout.ActiveDocument.1">
                  <p:embed/>
                  <p:pic>
                    <p:nvPicPr>
                      <p:cNvPr id="16" name="Object 15" hidden="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6" name="Rectangle 2"/>
          <p:cNvSpPr>
            <a:spLocks noGrp="1" noChangeArrowheads="1"/>
          </p:cNvSpPr>
          <p:nvPr>
            <p:ph type="title"/>
          </p:nvPr>
        </p:nvSpPr>
        <p:spPr bwMode="auto">
          <a:xfrm>
            <a:off x="579986" y="163513"/>
            <a:ext cx="9863870" cy="831850"/>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p>
            <a:pPr lvl="0"/>
            <a:r>
              <a:rPr lang="en-GB"/>
              <a:t>Slide title</a:t>
            </a:r>
          </a:p>
        </p:txBody>
      </p:sp>
      <p:sp>
        <p:nvSpPr>
          <p:cNvPr id="1034" name="Rectangle 10"/>
          <p:cNvSpPr>
            <a:spLocks noGrp="1" noChangeArrowheads="1"/>
          </p:cNvSpPr>
          <p:nvPr>
            <p:ph type="body" idx="1"/>
          </p:nvPr>
        </p:nvSpPr>
        <p:spPr bwMode="auto">
          <a:xfrm>
            <a:off x="579967" y="1509714"/>
            <a:ext cx="11032066" cy="4613275"/>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t>Body text</a:t>
            </a:r>
          </a:p>
          <a:p>
            <a:pPr lvl="1"/>
            <a:r>
              <a:rPr lang="en-GB"/>
              <a:t>First level</a:t>
            </a:r>
          </a:p>
          <a:p>
            <a:pPr lvl="2"/>
            <a:r>
              <a:rPr lang="en-GB"/>
              <a:t>Second level</a:t>
            </a:r>
          </a:p>
          <a:p>
            <a:pPr lvl="3"/>
            <a:r>
              <a:rPr lang="en-GB"/>
              <a:t>Third level</a:t>
            </a:r>
          </a:p>
          <a:p>
            <a:pPr lvl="4"/>
            <a:r>
              <a:rPr lang="en-GB"/>
              <a:t>Quotation level</a:t>
            </a:r>
          </a:p>
        </p:txBody>
      </p:sp>
      <p:sp>
        <p:nvSpPr>
          <p:cNvPr id="1036" name="Text Box 12"/>
          <p:cNvSpPr txBox="1">
            <a:spLocks noChangeArrowheads="1"/>
          </p:cNvSpPr>
          <p:nvPr/>
        </p:nvSpPr>
        <p:spPr bwMode="auto">
          <a:xfrm>
            <a:off x="11385551" y="6675438"/>
            <a:ext cx="234949" cy="131762"/>
          </a:xfrm>
          <a:prstGeom prst="rect">
            <a:avLst/>
          </a:prstGeom>
          <a:noFill/>
          <a:ln w="9525" algn="ctr">
            <a:noFill/>
            <a:miter lim="800000"/>
            <a:headEnd/>
            <a:tailEnd/>
          </a:ln>
          <a:effectLst/>
        </p:spPr>
        <p:txBody>
          <a:bodyPr wrap="none" lIns="0" tIns="0" rIns="0" bIns="0"/>
          <a:lstStyle/>
          <a:p>
            <a:pPr algn="r" defTabSz="889000">
              <a:spcBef>
                <a:spcPct val="0"/>
              </a:spcBef>
            </a:pPr>
            <a:endParaRPr lang="en-GB" sz="900">
              <a:solidFill>
                <a:schemeClr val="tx2"/>
              </a:solidFill>
              <a:latin typeface="+mn-lt"/>
            </a:endParaRPr>
          </a:p>
        </p:txBody>
      </p:sp>
      <p:pic>
        <p:nvPicPr>
          <p:cNvPr id="3" name="Picture 2" descr="A picture containing clipart&#10;&#10;Description generated with very high confidence">
            <a:extLst>
              <a:ext uri="{FF2B5EF4-FFF2-40B4-BE49-F238E27FC236}">
                <a16:creationId xmlns:a16="http://schemas.microsoft.com/office/drawing/2014/main" id="{6528FD15-AE6C-485C-BCDD-4F6AFA93173A}"/>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443856" y="357860"/>
            <a:ext cx="1176644" cy="443157"/>
          </a:xfrm>
          <a:prstGeom prst="rect">
            <a:avLst/>
          </a:prstGeom>
        </p:spPr>
      </p:pic>
      <p:sp>
        <p:nvSpPr>
          <p:cNvPr id="4" name="Rectangle 3">
            <a:extLst>
              <a:ext uri="{FF2B5EF4-FFF2-40B4-BE49-F238E27FC236}">
                <a16:creationId xmlns:a16="http://schemas.microsoft.com/office/drawing/2014/main" id="{2CD58B5C-5F0C-4554-85D8-AC304F033AEF}"/>
              </a:ext>
            </a:extLst>
          </p:cNvPr>
          <p:cNvSpPr/>
          <p:nvPr userDrawn="1"/>
        </p:nvSpPr>
        <p:spPr bwMode="auto">
          <a:xfrm>
            <a:off x="11950074" y="302931"/>
            <a:ext cx="84276" cy="577811"/>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sp>
        <p:nvSpPr>
          <p:cNvPr id="13" name="Footer Placeholder 2">
            <a:extLst>
              <a:ext uri="{FF2B5EF4-FFF2-40B4-BE49-F238E27FC236}">
                <a16:creationId xmlns:a16="http://schemas.microsoft.com/office/drawing/2014/main" id="{77788628-D9FF-4F4F-A37B-FDA6EE8FCE10}"/>
              </a:ext>
            </a:extLst>
          </p:cNvPr>
          <p:cNvSpPr txBox="1">
            <a:spLocks/>
          </p:cNvSpPr>
          <p:nvPr userDrawn="1"/>
        </p:nvSpPr>
        <p:spPr>
          <a:xfrm>
            <a:off x="1007621" y="6333440"/>
            <a:ext cx="7043894" cy="365125"/>
          </a:xfrm>
          <a:prstGeom prst="rect">
            <a:avLst/>
          </a:prstGeom>
        </p:spPr>
        <p:txBody>
          <a:bodyPr vert="horz" lIns="91440" tIns="45720" rIns="91440" bIns="45720" rtlCol="0" anchor="ctr"/>
          <a:lstStyle>
            <a:defPPr>
              <a:defRPr lang="en-US"/>
            </a:defPPr>
            <a:lvl1pPr marL="0" algn="l" defTabSz="914400" rtl="0" eaLnBrk="1" latinLnBrk="0" hangingPunct="1">
              <a:defRPr sz="1200" b="0" kern="1200">
                <a:solidFill>
                  <a:schemeClr val="accent3">
                    <a:lumMod val="60000"/>
                    <a:lumOff val="40000"/>
                  </a:schemeClr>
                </a:solidFill>
                <a:latin typeface="Arial" charset="0"/>
                <a:ea typeface="Arial" charset="0"/>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Arial" charset="0"/>
                <a:cs typeface="Arial" charset="0"/>
              </a:rPr>
              <a:t>For a Greener NHSEI</a:t>
            </a:r>
          </a:p>
        </p:txBody>
      </p:sp>
      <p:sp>
        <p:nvSpPr>
          <p:cNvPr id="15" name="TextBox 14">
            <a:extLst>
              <a:ext uri="{FF2B5EF4-FFF2-40B4-BE49-F238E27FC236}">
                <a16:creationId xmlns:a16="http://schemas.microsoft.com/office/drawing/2014/main" id="{712EA1C6-3307-4CA2-AC1E-4FF8952DED6D}"/>
              </a:ext>
            </a:extLst>
          </p:cNvPr>
          <p:cNvSpPr txBox="1"/>
          <p:nvPr userDrawn="1"/>
        </p:nvSpPr>
        <p:spPr>
          <a:xfrm>
            <a:off x="358540" y="6372537"/>
            <a:ext cx="796753" cy="276999"/>
          </a:xfrm>
          <a:prstGeom prst="rect">
            <a:avLst/>
          </a:prstGeom>
          <a:noFill/>
        </p:spPr>
        <p:txBody>
          <a:bodyPr wrap="square" rtlCol="0">
            <a:spAutoFit/>
          </a:bodyPr>
          <a:lstStyle/>
          <a:p>
            <a:pPr algn="l" fontAlgn="auto"/>
            <a:fld id="{34F92BC6-D7C3-584B-87F2-0B845776A5AD}" type="slidenum">
              <a:rPr lang="en-US" sz="1200" smtClean="0">
                <a:solidFill>
                  <a:srgbClr val="768692">
                    <a:lumMod val="60000"/>
                    <a:lumOff val="40000"/>
                  </a:srgbClr>
                </a:solidFill>
                <a:cs typeface="Arial" panose="020B0604020202020204" pitchFamily="34" charset="0"/>
              </a:rPr>
              <a:pPr algn="l" fontAlgn="auto"/>
              <a:t>‹#›</a:t>
            </a:fld>
            <a:r>
              <a:rPr lang="en-US" sz="1200">
                <a:solidFill>
                  <a:srgbClr val="768692">
                    <a:lumMod val="60000"/>
                    <a:lumOff val="40000"/>
                  </a:srgbClr>
                </a:solidFill>
                <a:cs typeface="Arial" panose="020B0604020202020204" pitchFamily="34" charset="0"/>
              </a:rPr>
              <a:t> </a:t>
            </a:r>
            <a:r>
              <a:rPr lang="en-US" sz="1200">
                <a:solidFill>
                  <a:srgbClr val="768692"/>
                </a:solidFill>
                <a:cs typeface="Arial" panose="020B0604020202020204" pitchFamily="34" charset="0"/>
              </a:rPr>
              <a:t>  </a:t>
            </a:r>
            <a:r>
              <a:rPr lang="en-US" sz="1200">
                <a:solidFill>
                  <a:srgbClr val="005EB8"/>
                </a:solidFill>
                <a:cs typeface="Arial" panose="020B0604020202020204" pitchFamily="34" charset="0"/>
              </a:rPr>
              <a:t>|</a:t>
            </a:r>
            <a:endParaRPr lang="en-US" sz="1200">
              <a:solidFill>
                <a:srgbClr val="768692"/>
              </a:solidFill>
              <a:cs typeface="Arial" panose="020B0604020202020204" pitchFamily="34" charset="0"/>
            </a:endParaRPr>
          </a:p>
        </p:txBody>
      </p:sp>
    </p:spTree>
    <p:extLst>
      <p:ext uri="{BB962C8B-B14F-4D97-AF65-F5344CB8AC3E}">
        <p14:creationId xmlns:p14="http://schemas.microsoft.com/office/powerpoint/2010/main" val="1261067478"/>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Lst>
  <p:txStyles>
    <p:titleStyle>
      <a:lvl1pPr algn="l" defTabSz="889000" rtl="0" eaLnBrk="1" fontAlgn="base" hangingPunct="1">
        <a:spcBef>
          <a:spcPct val="0"/>
        </a:spcBef>
        <a:spcAft>
          <a:spcPct val="0"/>
        </a:spcAft>
        <a:defRPr sz="2400" b="1">
          <a:solidFill>
            <a:schemeClr val="tx2"/>
          </a:solidFill>
          <a:latin typeface="+mj-lt"/>
          <a:ea typeface="+mj-ea"/>
          <a:cs typeface="+mj-cs"/>
        </a:defRPr>
      </a:lvl1pPr>
      <a:lvl2pPr algn="l" defTabSz="889000" rtl="0" eaLnBrk="1" fontAlgn="base" hangingPunct="1">
        <a:spcBef>
          <a:spcPct val="0"/>
        </a:spcBef>
        <a:spcAft>
          <a:spcPct val="0"/>
        </a:spcAft>
        <a:defRPr sz="2400" b="1">
          <a:solidFill>
            <a:schemeClr val="tx2"/>
          </a:solidFill>
          <a:latin typeface="Trebuchet MS" pitchFamily="34" charset="0"/>
          <a:cs typeface="Arial" charset="0"/>
        </a:defRPr>
      </a:lvl2pPr>
      <a:lvl3pPr algn="l" defTabSz="889000" rtl="0" eaLnBrk="1" fontAlgn="base" hangingPunct="1">
        <a:spcBef>
          <a:spcPct val="0"/>
        </a:spcBef>
        <a:spcAft>
          <a:spcPct val="0"/>
        </a:spcAft>
        <a:defRPr sz="2400" b="1">
          <a:solidFill>
            <a:schemeClr val="tx2"/>
          </a:solidFill>
          <a:latin typeface="Trebuchet MS" pitchFamily="34" charset="0"/>
          <a:cs typeface="Arial" charset="0"/>
        </a:defRPr>
      </a:lvl3pPr>
      <a:lvl4pPr algn="l" defTabSz="889000" rtl="0" eaLnBrk="1" fontAlgn="base" hangingPunct="1">
        <a:spcBef>
          <a:spcPct val="0"/>
        </a:spcBef>
        <a:spcAft>
          <a:spcPct val="0"/>
        </a:spcAft>
        <a:defRPr sz="2400" b="1">
          <a:solidFill>
            <a:schemeClr val="tx2"/>
          </a:solidFill>
          <a:latin typeface="Trebuchet MS" pitchFamily="34" charset="0"/>
          <a:cs typeface="Arial" charset="0"/>
        </a:defRPr>
      </a:lvl4pPr>
      <a:lvl5pPr algn="l" defTabSz="889000" rtl="0" eaLnBrk="1" fontAlgn="base" hangingPunct="1">
        <a:spcBef>
          <a:spcPct val="0"/>
        </a:spcBef>
        <a:spcAft>
          <a:spcPct val="0"/>
        </a:spcAft>
        <a:defRPr sz="2400" b="1">
          <a:solidFill>
            <a:schemeClr val="tx2"/>
          </a:solidFill>
          <a:latin typeface="Trebuchet MS" pitchFamily="34" charset="0"/>
          <a:cs typeface="Arial" charset="0"/>
        </a:defRPr>
      </a:lvl5pPr>
      <a:lvl6pPr marL="457200" algn="l" defTabSz="889000" rtl="0" eaLnBrk="1" fontAlgn="base" hangingPunct="1">
        <a:spcBef>
          <a:spcPct val="0"/>
        </a:spcBef>
        <a:spcAft>
          <a:spcPct val="0"/>
        </a:spcAft>
        <a:defRPr sz="2400" b="1">
          <a:solidFill>
            <a:schemeClr val="tx2"/>
          </a:solidFill>
          <a:latin typeface="Trebuchet MS" pitchFamily="34" charset="0"/>
          <a:cs typeface="Arial" charset="0"/>
        </a:defRPr>
      </a:lvl6pPr>
      <a:lvl7pPr marL="914400" algn="l" defTabSz="889000" rtl="0" eaLnBrk="1" fontAlgn="base" hangingPunct="1">
        <a:spcBef>
          <a:spcPct val="0"/>
        </a:spcBef>
        <a:spcAft>
          <a:spcPct val="0"/>
        </a:spcAft>
        <a:defRPr sz="2400" b="1">
          <a:solidFill>
            <a:schemeClr val="tx2"/>
          </a:solidFill>
          <a:latin typeface="Trebuchet MS" pitchFamily="34" charset="0"/>
          <a:cs typeface="Arial" charset="0"/>
        </a:defRPr>
      </a:lvl7pPr>
      <a:lvl8pPr marL="1371600" algn="l" defTabSz="889000" rtl="0" eaLnBrk="1" fontAlgn="base" hangingPunct="1">
        <a:spcBef>
          <a:spcPct val="0"/>
        </a:spcBef>
        <a:spcAft>
          <a:spcPct val="0"/>
        </a:spcAft>
        <a:defRPr sz="2400" b="1">
          <a:solidFill>
            <a:schemeClr val="tx2"/>
          </a:solidFill>
          <a:latin typeface="Trebuchet MS" pitchFamily="34" charset="0"/>
          <a:cs typeface="Arial" charset="0"/>
        </a:defRPr>
      </a:lvl8pPr>
      <a:lvl9pPr marL="1828800" algn="l" defTabSz="889000" rtl="0" eaLnBrk="1" fontAlgn="base" hangingPunct="1">
        <a:spcBef>
          <a:spcPct val="0"/>
        </a:spcBef>
        <a:spcAft>
          <a:spcPct val="0"/>
        </a:spcAft>
        <a:defRPr sz="2400" b="1">
          <a:solidFill>
            <a:schemeClr val="tx2"/>
          </a:solidFill>
          <a:latin typeface="Trebuchet MS" pitchFamily="34" charset="0"/>
          <a:cs typeface="Arial" charset="0"/>
        </a:defRPr>
      </a:lvl9pPr>
    </p:titleStyle>
    <p:bodyStyle>
      <a:lvl1pPr algn="l" defTabSz="889000" rtl="0" eaLnBrk="1" fontAlgn="base" hangingPunct="1">
        <a:spcBef>
          <a:spcPct val="20000"/>
        </a:spcBef>
        <a:spcAft>
          <a:spcPct val="0"/>
        </a:spcAft>
        <a:defRPr sz="1600" b="1">
          <a:solidFill>
            <a:schemeClr val="tx1"/>
          </a:solidFill>
          <a:latin typeface="+mn-lt"/>
          <a:ea typeface="+mn-ea"/>
          <a:cs typeface="+mn-cs"/>
        </a:defRPr>
      </a:lvl1pPr>
      <a:lvl2pPr marL="444500" indent="-222250" algn="l" defTabSz="889000" rtl="0" eaLnBrk="1" fontAlgn="base" hangingPunct="1">
        <a:spcBef>
          <a:spcPct val="20000"/>
        </a:spcBef>
        <a:spcAft>
          <a:spcPct val="0"/>
        </a:spcAft>
        <a:buClrTx/>
        <a:buChar char="•"/>
        <a:defRPr sz="1600">
          <a:solidFill>
            <a:schemeClr val="tx1"/>
          </a:solidFill>
          <a:latin typeface="+mn-lt"/>
          <a:cs typeface="+mn-cs"/>
        </a:defRPr>
      </a:lvl2pPr>
      <a:lvl3pPr marL="889000" indent="-222250" algn="l" defTabSz="889000" rtl="0" eaLnBrk="1" fontAlgn="base" hangingPunct="1">
        <a:spcBef>
          <a:spcPct val="20000"/>
        </a:spcBef>
        <a:spcAft>
          <a:spcPct val="0"/>
        </a:spcAft>
        <a:buClrTx/>
        <a:buFont typeface="Arial" panose="020B0604020202020204" pitchFamily="34" charset="0"/>
        <a:buChar char="•"/>
        <a:defRPr sz="1600">
          <a:solidFill>
            <a:schemeClr val="tx1"/>
          </a:solidFill>
          <a:latin typeface="+mn-lt"/>
          <a:cs typeface="+mn-cs"/>
        </a:defRPr>
      </a:lvl3pPr>
      <a:lvl4pPr marL="1338263" indent="-22701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4pPr>
      <a:lvl5pPr marL="1998663" indent="-22066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5pPr>
      <a:lvl6pPr marL="24558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6pPr>
      <a:lvl7pPr marL="29130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7pPr>
      <a:lvl8pPr marL="33702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8pPr>
      <a:lvl9pPr marL="38274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6" name="Object 15" hidden="1"/>
          <p:cNvGraphicFramePr>
            <a:graphicFrameLocks noChangeAspect="1"/>
          </p:cNvGraphicFramePr>
          <p:nvPr>
            <p:custDataLst>
              <p:tags r:id="rId28"/>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47106" name="think-cell Slide" r:id="rId29" imgW="360" imgH="360" progId="TCLayout.ActiveDocument.1">
                  <p:embed/>
                </p:oleObj>
              </mc:Choice>
              <mc:Fallback>
                <p:oleObj name="think-cell Slide" r:id="rId29" imgW="360" imgH="360" progId="TCLayout.ActiveDocument.1">
                  <p:embed/>
                  <p:pic>
                    <p:nvPicPr>
                      <p:cNvPr id="16" name="Object 15" hidden="1"/>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6" name="Rectangle 2"/>
          <p:cNvSpPr>
            <a:spLocks noGrp="1" noChangeArrowheads="1"/>
          </p:cNvSpPr>
          <p:nvPr>
            <p:ph type="title"/>
          </p:nvPr>
        </p:nvSpPr>
        <p:spPr bwMode="auto">
          <a:xfrm>
            <a:off x="579986" y="163513"/>
            <a:ext cx="9863870" cy="831850"/>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p>
            <a:pPr lvl="0"/>
            <a:r>
              <a:rPr lang="en-GB"/>
              <a:t>Slide title</a:t>
            </a:r>
          </a:p>
        </p:txBody>
      </p:sp>
      <p:sp>
        <p:nvSpPr>
          <p:cNvPr id="1034" name="Rectangle 10"/>
          <p:cNvSpPr>
            <a:spLocks noGrp="1" noChangeArrowheads="1"/>
          </p:cNvSpPr>
          <p:nvPr>
            <p:ph type="body" idx="1"/>
          </p:nvPr>
        </p:nvSpPr>
        <p:spPr bwMode="auto">
          <a:xfrm>
            <a:off x="579967" y="1509714"/>
            <a:ext cx="11032066" cy="4613275"/>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t>Body text</a:t>
            </a:r>
          </a:p>
          <a:p>
            <a:pPr lvl="1"/>
            <a:r>
              <a:rPr lang="en-GB"/>
              <a:t>First level</a:t>
            </a:r>
          </a:p>
          <a:p>
            <a:pPr lvl="2"/>
            <a:r>
              <a:rPr lang="en-GB"/>
              <a:t>Second level</a:t>
            </a:r>
          </a:p>
          <a:p>
            <a:pPr lvl="3"/>
            <a:r>
              <a:rPr lang="en-GB"/>
              <a:t>Third level</a:t>
            </a:r>
          </a:p>
          <a:p>
            <a:pPr lvl="4"/>
            <a:r>
              <a:rPr lang="en-GB"/>
              <a:t>Quotation level</a:t>
            </a:r>
          </a:p>
        </p:txBody>
      </p:sp>
      <p:sp>
        <p:nvSpPr>
          <p:cNvPr id="1036" name="Text Box 12"/>
          <p:cNvSpPr txBox="1">
            <a:spLocks noChangeArrowheads="1"/>
          </p:cNvSpPr>
          <p:nvPr/>
        </p:nvSpPr>
        <p:spPr bwMode="auto">
          <a:xfrm>
            <a:off x="11385551" y="6675438"/>
            <a:ext cx="234949" cy="131762"/>
          </a:xfrm>
          <a:prstGeom prst="rect">
            <a:avLst/>
          </a:prstGeom>
          <a:noFill/>
          <a:ln w="9525" algn="ctr">
            <a:noFill/>
            <a:miter lim="800000"/>
            <a:headEnd/>
            <a:tailEnd/>
          </a:ln>
          <a:effectLst/>
        </p:spPr>
        <p:txBody>
          <a:bodyPr wrap="none" lIns="0" tIns="0" rIns="0" bIns="0"/>
          <a:lstStyle/>
          <a:p>
            <a:pPr algn="r" defTabSz="889000">
              <a:spcBef>
                <a:spcPct val="0"/>
              </a:spcBef>
            </a:pPr>
            <a:endParaRPr lang="en-GB" sz="900">
              <a:solidFill>
                <a:schemeClr val="tx2"/>
              </a:solidFill>
              <a:latin typeface="+mn-lt"/>
            </a:endParaRPr>
          </a:p>
        </p:txBody>
      </p:sp>
      <p:sp>
        <p:nvSpPr>
          <p:cNvPr id="12" name="Footer Placeholder 2">
            <a:extLst>
              <a:ext uri="{FF2B5EF4-FFF2-40B4-BE49-F238E27FC236}">
                <a16:creationId xmlns:a16="http://schemas.microsoft.com/office/drawing/2014/main" id="{F250122E-B000-45CB-BADF-7C0A85EFECD0}"/>
              </a:ext>
            </a:extLst>
          </p:cNvPr>
          <p:cNvSpPr txBox="1">
            <a:spLocks/>
          </p:cNvSpPr>
          <p:nvPr/>
        </p:nvSpPr>
        <p:spPr>
          <a:xfrm>
            <a:off x="1007621" y="6333440"/>
            <a:ext cx="7043894" cy="365125"/>
          </a:xfrm>
          <a:prstGeom prst="rect">
            <a:avLst/>
          </a:prstGeom>
        </p:spPr>
        <p:txBody>
          <a:bodyPr vert="horz" lIns="91440" tIns="45720" rIns="91440" bIns="45720" rtlCol="0" anchor="ctr"/>
          <a:lstStyle>
            <a:defPPr>
              <a:defRPr lang="en-US"/>
            </a:defPPr>
            <a:lvl1pPr marL="0" algn="l" defTabSz="914400" rtl="0" eaLnBrk="1" latinLnBrk="0" hangingPunct="1">
              <a:defRPr sz="1200" b="0" kern="1200">
                <a:solidFill>
                  <a:schemeClr val="accent3">
                    <a:lumMod val="60000"/>
                    <a:lumOff val="40000"/>
                  </a:schemeClr>
                </a:solidFill>
                <a:latin typeface="Arial" charset="0"/>
                <a:ea typeface="Arial" charset="0"/>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Arial" charset="0"/>
                <a:cs typeface="Arial" charset="0"/>
              </a:rPr>
              <a:t>For a Greener NHSEI</a:t>
            </a:r>
          </a:p>
        </p:txBody>
      </p:sp>
      <p:sp>
        <p:nvSpPr>
          <p:cNvPr id="14" name="TextBox 13">
            <a:extLst>
              <a:ext uri="{FF2B5EF4-FFF2-40B4-BE49-F238E27FC236}">
                <a16:creationId xmlns:a16="http://schemas.microsoft.com/office/drawing/2014/main" id="{CE78A5F8-DE9B-4D18-AF3E-F87BEFA388E5}"/>
              </a:ext>
            </a:extLst>
          </p:cNvPr>
          <p:cNvSpPr txBox="1"/>
          <p:nvPr/>
        </p:nvSpPr>
        <p:spPr>
          <a:xfrm>
            <a:off x="358540" y="6372537"/>
            <a:ext cx="796753" cy="276999"/>
          </a:xfrm>
          <a:prstGeom prst="rect">
            <a:avLst/>
          </a:prstGeom>
          <a:noFill/>
        </p:spPr>
        <p:txBody>
          <a:bodyPr wrap="square" rtlCol="0">
            <a:spAutoFit/>
          </a:bodyPr>
          <a:lstStyle/>
          <a:p>
            <a:pPr algn="l" fontAlgn="auto"/>
            <a:fld id="{34F92BC6-D7C3-584B-87F2-0B845776A5AD}" type="slidenum">
              <a:rPr lang="en-US" sz="1200" smtClean="0">
                <a:solidFill>
                  <a:srgbClr val="768692">
                    <a:lumMod val="60000"/>
                    <a:lumOff val="40000"/>
                  </a:srgbClr>
                </a:solidFill>
                <a:cs typeface="Arial" panose="020B0604020202020204" pitchFamily="34" charset="0"/>
              </a:rPr>
              <a:pPr algn="l" fontAlgn="auto"/>
              <a:t>‹#›</a:t>
            </a:fld>
            <a:r>
              <a:rPr lang="en-US" sz="1200">
                <a:solidFill>
                  <a:srgbClr val="768692">
                    <a:lumMod val="60000"/>
                    <a:lumOff val="40000"/>
                  </a:srgbClr>
                </a:solidFill>
                <a:cs typeface="Arial" panose="020B0604020202020204" pitchFamily="34" charset="0"/>
              </a:rPr>
              <a:t> </a:t>
            </a:r>
            <a:r>
              <a:rPr lang="en-US" sz="1200">
                <a:solidFill>
                  <a:srgbClr val="768692"/>
                </a:solidFill>
                <a:cs typeface="Arial" panose="020B0604020202020204" pitchFamily="34" charset="0"/>
              </a:rPr>
              <a:t>  </a:t>
            </a:r>
            <a:r>
              <a:rPr lang="en-US" sz="1200">
                <a:solidFill>
                  <a:srgbClr val="005EB8"/>
                </a:solidFill>
                <a:cs typeface="Arial" panose="020B0604020202020204" pitchFamily="34" charset="0"/>
              </a:rPr>
              <a:t>|</a:t>
            </a:r>
            <a:endParaRPr lang="en-US" sz="1200">
              <a:solidFill>
                <a:srgbClr val="768692"/>
              </a:solidFill>
              <a:cs typeface="Arial" panose="020B0604020202020204" pitchFamily="34" charset="0"/>
            </a:endParaRPr>
          </a:p>
        </p:txBody>
      </p:sp>
      <p:sp>
        <p:nvSpPr>
          <p:cNvPr id="4" name="Rectangle 3">
            <a:extLst>
              <a:ext uri="{FF2B5EF4-FFF2-40B4-BE49-F238E27FC236}">
                <a16:creationId xmlns:a16="http://schemas.microsoft.com/office/drawing/2014/main" id="{2CD58B5C-5F0C-4554-85D8-AC304F033AEF}"/>
              </a:ext>
            </a:extLst>
          </p:cNvPr>
          <p:cNvSpPr/>
          <p:nvPr/>
        </p:nvSpPr>
        <p:spPr bwMode="auto">
          <a:xfrm>
            <a:off x="11950074" y="302931"/>
            <a:ext cx="84276" cy="577811"/>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sp>
        <p:nvSpPr>
          <p:cNvPr id="11" name="TextBox 10"/>
          <p:cNvSpPr txBox="1"/>
          <p:nvPr/>
        </p:nvSpPr>
        <p:spPr>
          <a:xfrm>
            <a:off x="4760538" y="96253"/>
            <a:ext cx="2670924" cy="246221"/>
          </a:xfrm>
          <a:prstGeom prst="rect">
            <a:avLst/>
          </a:prstGeom>
          <a:noFill/>
        </p:spPr>
        <p:txBody>
          <a:bodyPr wrap="none" rtlCol="0">
            <a:spAutoFit/>
          </a:bodyPr>
          <a:lstStyle/>
          <a:p>
            <a:r>
              <a:rPr lang="en-GB" sz="1000" b="1">
                <a:solidFill>
                  <a:srgbClr val="FF0000"/>
                </a:solidFill>
                <a:latin typeface="Arial" panose="020B0604020202020204" pitchFamily="34" charset="0"/>
                <a:cs typeface="Arial" panose="020B0604020202020204" pitchFamily="34" charset="0"/>
              </a:rPr>
              <a:t>[CONFIDENTIAL</a:t>
            </a:r>
            <a:r>
              <a:rPr lang="en-GB" sz="1000" b="1" baseline="0">
                <a:solidFill>
                  <a:srgbClr val="FF0000"/>
                </a:solidFill>
                <a:latin typeface="Arial" panose="020B0604020202020204" pitchFamily="34" charset="0"/>
                <a:cs typeface="Arial" panose="020B0604020202020204" pitchFamily="34" charset="0"/>
              </a:rPr>
              <a:t> – DO NOT DISTRIBUTE]</a:t>
            </a:r>
            <a:endParaRPr lang="en-GB" sz="1000" b="1">
              <a:solidFill>
                <a:srgbClr val="FF0000"/>
              </a:solidFill>
              <a:latin typeface="Arial" panose="020B0604020202020204" pitchFamily="34" charset="0"/>
              <a:cs typeface="Arial" panose="020B0604020202020204" pitchFamily="34" charset="0"/>
            </a:endParaRPr>
          </a:p>
        </p:txBody>
      </p:sp>
      <p:pic>
        <p:nvPicPr>
          <p:cNvPr id="10" name="Picture 9" descr="A picture containing clipart&#10;&#10;Description generated with very high confidence">
            <a:extLst>
              <a:ext uri="{FF2B5EF4-FFF2-40B4-BE49-F238E27FC236}">
                <a16:creationId xmlns:a16="http://schemas.microsoft.com/office/drawing/2014/main" id="{9D5387EB-989F-4F51-9939-9E79DD50A1C4}"/>
              </a:ext>
            </a:extLst>
          </p:cNvPr>
          <p:cNvPicPr>
            <a:picLocks noChangeAspect="1"/>
          </p:cNvPicPr>
          <p:nvPr userDrawn="1"/>
        </p:nvPicPr>
        <p:blipFill>
          <a:blip r:embed="rId31" cstate="print">
            <a:extLst>
              <a:ext uri="{28A0092B-C50C-407E-A947-70E740481C1C}">
                <a14:useLocalDpi xmlns:a14="http://schemas.microsoft.com/office/drawing/2010/main" val="0"/>
              </a:ext>
            </a:extLst>
          </a:blip>
          <a:stretch>
            <a:fillRect/>
          </a:stretch>
        </p:blipFill>
        <p:spPr>
          <a:xfrm>
            <a:off x="10443856" y="357860"/>
            <a:ext cx="1176644" cy="443157"/>
          </a:xfrm>
          <a:prstGeom prst="rect">
            <a:avLst/>
          </a:prstGeom>
        </p:spPr>
      </p:pic>
    </p:spTree>
    <p:extLst>
      <p:ext uri="{BB962C8B-B14F-4D97-AF65-F5344CB8AC3E}">
        <p14:creationId xmlns:p14="http://schemas.microsoft.com/office/powerpoint/2010/main" val="941244348"/>
      </p:ext>
    </p:extLst>
  </p:cSld>
  <p:clrMap bg1="lt1" tx1="dk1" bg2="lt2" tx2="dk2" accent1="accent1" accent2="accent2" accent3="accent3" accent4="accent4" accent5="accent5" accent6="accent6" hlink="hlink" folHlink="folHlink"/>
  <p:sldLayoutIdLst>
    <p:sldLayoutId id="2147483927" r:id="rId1"/>
    <p:sldLayoutId id="2147483928" r:id="rId2"/>
    <p:sldLayoutId id="2147483929" r:id="rId3"/>
    <p:sldLayoutId id="2147483930" r:id="rId4"/>
    <p:sldLayoutId id="2147483931" r:id="rId5"/>
    <p:sldLayoutId id="2147483932" r:id="rId6"/>
    <p:sldLayoutId id="2147483933" r:id="rId7"/>
    <p:sldLayoutId id="2147483934" r:id="rId8"/>
    <p:sldLayoutId id="2147483935" r:id="rId9"/>
    <p:sldLayoutId id="2147483936" r:id="rId10"/>
    <p:sldLayoutId id="2147483937" r:id="rId11"/>
    <p:sldLayoutId id="2147483938" r:id="rId12"/>
    <p:sldLayoutId id="2147483939" r:id="rId13"/>
    <p:sldLayoutId id="2147483940" r:id="rId14"/>
    <p:sldLayoutId id="2147483941" r:id="rId15"/>
    <p:sldLayoutId id="2147483942" r:id="rId16"/>
    <p:sldLayoutId id="2147483943" r:id="rId17"/>
    <p:sldLayoutId id="2147483944" r:id="rId18"/>
    <p:sldLayoutId id="2147483945" r:id="rId19"/>
    <p:sldLayoutId id="2147483946" r:id="rId20"/>
    <p:sldLayoutId id="2147483947" r:id="rId21"/>
    <p:sldLayoutId id="2147483948" r:id="rId22"/>
    <p:sldLayoutId id="2147483949" r:id="rId23"/>
    <p:sldLayoutId id="2147483950" r:id="rId24"/>
    <p:sldLayoutId id="2147483951" r:id="rId25"/>
  </p:sldLayoutIdLst>
  <p:txStyles>
    <p:titleStyle>
      <a:lvl1pPr algn="l" defTabSz="889000" rtl="0" eaLnBrk="1" fontAlgn="base" hangingPunct="1">
        <a:spcBef>
          <a:spcPct val="0"/>
        </a:spcBef>
        <a:spcAft>
          <a:spcPct val="0"/>
        </a:spcAft>
        <a:defRPr sz="2400" b="1">
          <a:solidFill>
            <a:schemeClr val="tx2"/>
          </a:solidFill>
          <a:latin typeface="+mj-lt"/>
          <a:ea typeface="+mj-ea"/>
          <a:cs typeface="+mj-cs"/>
        </a:defRPr>
      </a:lvl1pPr>
      <a:lvl2pPr algn="l" defTabSz="889000" rtl="0" eaLnBrk="1" fontAlgn="base" hangingPunct="1">
        <a:spcBef>
          <a:spcPct val="0"/>
        </a:spcBef>
        <a:spcAft>
          <a:spcPct val="0"/>
        </a:spcAft>
        <a:defRPr sz="2400" b="1">
          <a:solidFill>
            <a:schemeClr val="tx2"/>
          </a:solidFill>
          <a:latin typeface="Trebuchet MS" pitchFamily="34" charset="0"/>
          <a:cs typeface="Arial" charset="0"/>
        </a:defRPr>
      </a:lvl2pPr>
      <a:lvl3pPr algn="l" defTabSz="889000" rtl="0" eaLnBrk="1" fontAlgn="base" hangingPunct="1">
        <a:spcBef>
          <a:spcPct val="0"/>
        </a:spcBef>
        <a:spcAft>
          <a:spcPct val="0"/>
        </a:spcAft>
        <a:defRPr sz="2400" b="1">
          <a:solidFill>
            <a:schemeClr val="tx2"/>
          </a:solidFill>
          <a:latin typeface="Trebuchet MS" pitchFamily="34" charset="0"/>
          <a:cs typeface="Arial" charset="0"/>
        </a:defRPr>
      </a:lvl3pPr>
      <a:lvl4pPr algn="l" defTabSz="889000" rtl="0" eaLnBrk="1" fontAlgn="base" hangingPunct="1">
        <a:spcBef>
          <a:spcPct val="0"/>
        </a:spcBef>
        <a:spcAft>
          <a:spcPct val="0"/>
        </a:spcAft>
        <a:defRPr sz="2400" b="1">
          <a:solidFill>
            <a:schemeClr val="tx2"/>
          </a:solidFill>
          <a:latin typeface="Trebuchet MS" pitchFamily="34" charset="0"/>
          <a:cs typeface="Arial" charset="0"/>
        </a:defRPr>
      </a:lvl4pPr>
      <a:lvl5pPr algn="l" defTabSz="889000" rtl="0" eaLnBrk="1" fontAlgn="base" hangingPunct="1">
        <a:spcBef>
          <a:spcPct val="0"/>
        </a:spcBef>
        <a:spcAft>
          <a:spcPct val="0"/>
        </a:spcAft>
        <a:defRPr sz="2400" b="1">
          <a:solidFill>
            <a:schemeClr val="tx2"/>
          </a:solidFill>
          <a:latin typeface="Trebuchet MS" pitchFamily="34" charset="0"/>
          <a:cs typeface="Arial" charset="0"/>
        </a:defRPr>
      </a:lvl5pPr>
      <a:lvl6pPr marL="457200" algn="l" defTabSz="889000" rtl="0" eaLnBrk="1" fontAlgn="base" hangingPunct="1">
        <a:spcBef>
          <a:spcPct val="0"/>
        </a:spcBef>
        <a:spcAft>
          <a:spcPct val="0"/>
        </a:spcAft>
        <a:defRPr sz="2400" b="1">
          <a:solidFill>
            <a:schemeClr val="tx2"/>
          </a:solidFill>
          <a:latin typeface="Trebuchet MS" pitchFamily="34" charset="0"/>
          <a:cs typeface="Arial" charset="0"/>
        </a:defRPr>
      </a:lvl6pPr>
      <a:lvl7pPr marL="914400" algn="l" defTabSz="889000" rtl="0" eaLnBrk="1" fontAlgn="base" hangingPunct="1">
        <a:spcBef>
          <a:spcPct val="0"/>
        </a:spcBef>
        <a:spcAft>
          <a:spcPct val="0"/>
        </a:spcAft>
        <a:defRPr sz="2400" b="1">
          <a:solidFill>
            <a:schemeClr val="tx2"/>
          </a:solidFill>
          <a:latin typeface="Trebuchet MS" pitchFamily="34" charset="0"/>
          <a:cs typeface="Arial" charset="0"/>
        </a:defRPr>
      </a:lvl7pPr>
      <a:lvl8pPr marL="1371600" algn="l" defTabSz="889000" rtl="0" eaLnBrk="1" fontAlgn="base" hangingPunct="1">
        <a:spcBef>
          <a:spcPct val="0"/>
        </a:spcBef>
        <a:spcAft>
          <a:spcPct val="0"/>
        </a:spcAft>
        <a:defRPr sz="2400" b="1">
          <a:solidFill>
            <a:schemeClr val="tx2"/>
          </a:solidFill>
          <a:latin typeface="Trebuchet MS" pitchFamily="34" charset="0"/>
          <a:cs typeface="Arial" charset="0"/>
        </a:defRPr>
      </a:lvl8pPr>
      <a:lvl9pPr marL="1828800" algn="l" defTabSz="889000" rtl="0" eaLnBrk="1" fontAlgn="base" hangingPunct="1">
        <a:spcBef>
          <a:spcPct val="0"/>
        </a:spcBef>
        <a:spcAft>
          <a:spcPct val="0"/>
        </a:spcAft>
        <a:defRPr sz="2400" b="1">
          <a:solidFill>
            <a:schemeClr val="tx2"/>
          </a:solidFill>
          <a:latin typeface="Trebuchet MS" pitchFamily="34" charset="0"/>
          <a:cs typeface="Arial" charset="0"/>
        </a:defRPr>
      </a:lvl9pPr>
    </p:titleStyle>
    <p:bodyStyle>
      <a:lvl1pPr algn="l" defTabSz="889000" rtl="0" eaLnBrk="1" fontAlgn="base" hangingPunct="1">
        <a:spcBef>
          <a:spcPct val="20000"/>
        </a:spcBef>
        <a:spcAft>
          <a:spcPct val="0"/>
        </a:spcAft>
        <a:defRPr sz="1600" b="1">
          <a:solidFill>
            <a:schemeClr val="tx1"/>
          </a:solidFill>
          <a:latin typeface="+mn-lt"/>
          <a:ea typeface="+mn-ea"/>
          <a:cs typeface="+mn-cs"/>
        </a:defRPr>
      </a:lvl1pPr>
      <a:lvl2pPr marL="444500" indent="-222250" algn="l" defTabSz="889000" rtl="0" eaLnBrk="1" fontAlgn="base" hangingPunct="1">
        <a:spcBef>
          <a:spcPct val="20000"/>
        </a:spcBef>
        <a:spcAft>
          <a:spcPct val="0"/>
        </a:spcAft>
        <a:buClrTx/>
        <a:buChar char="•"/>
        <a:defRPr sz="1600">
          <a:solidFill>
            <a:schemeClr val="tx1"/>
          </a:solidFill>
          <a:latin typeface="+mn-lt"/>
          <a:cs typeface="+mn-cs"/>
        </a:defRPr>
      </a:lvl2pPr>
      <a:lvl3pPr marL="889000" indent="-222250" algn="l" defTabSz="889000" rtl="0" eaLnBrk="1" fontAlgn="base" hangingPunct="1">
        <a:spcBef>
          <a:spcPct val="20000"/>
        </a:spcBef>
        <a:spcAft>
          <a:spcPct val="0"/>
        </a:spcAft>
        <a:buClrTx/>
        <a:buFont typeface="Arial" panose="020B0604020202020204" pitchFamily="34" charset="0"/>
        <a:buChar char="•"/>
        <a:defRPr sz="1600">
          <a:solidFill>
            <a:schemeClr val="tx1"/>
          </a:solidFill>
          <a:latin typeface="+mn-lt"/>
          <a:cs typeface="+mn-cs"/>
        </a:defRPr>
      </a:lvl3pPr>
      <a:lvl4pPr marL="1338263" indent="-22701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4pPr>
      <a:lvl5pPr marL="1998663" indent="-22066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5pPr>
      <a:lvl6pPr marL="24558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6pPr>
      <a:lvl7pPr marL="29130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7pPr>
      <a:lvl8pPr marL="33702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8pPr>
      <a:lvl9pPr marL="38274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6" name="Object 15" hidden="1"/>
          <p:cNvGraphicFramePr>
            <a:graphicFrameLocks noChangeAspect="1"/>
          </p:cNvGraphicFramePr>
          <p:nvPr>
            <p:custDataLst>
              <p:tags r:id="rId14"/>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58370" name="think-cell Slide" r:id="rId15" imgW="360" imgH="360" progId="TCLayout.ActiveDocument.1">
                  <p:embed/>
                </p:oleObj>
              </mc:Choice>
              <mc:Fallback>
                <p:oleObj name="think-cell Slide" r:id="rId15" imgW="360" imgH="360" progId="TCLayout.ActiveDocument.1">
                  <p:embed/>
                  <p:pic>
                    <p:nvPicPr>
                      <p:cNvPr id="16" name="Object 15" hidden="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4" name="Rectangle 10"/>
          <p:cNvSpPr>
            <a:spLocks noGrp="1" noChangeArrowheads="1"/>
          </p:cNvSpPr>
          <p:nvPr>
            <p:ph type="body" idx="1"/>
          </p:nvPr>
        </p:nvSpPr>
        <p:spPr bwMode="auto">
          <a:xfrm>
            <a:off x="579967" y="1509714"/>
            <a:ext cx="11032066" cy="4613275"/>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t>Body text</a:t>
            </a:r>
          </a:p>
          <a:p>
            <a:pPr lvl="1"/>
            <a:r>
              <a:rPr lang="en-GB"/>
              <a:t>First level</a:t>
            </a:r>
          </a:p>
          <a:p>
            <a:pPr lvl="2"/>
            <a:r>
              <a:rPr lang="en-GB"/>
              <a:t>Second level</a:t>
            </a:r>
          </a:p>
          <a:p>
            <a:pPr lvl="3"/>
            <a:r>
              <a:rPr lang="en-GB"/>
              <a:t>Third level</a:t>
            </a:r>
          </a:p>
          <a:p>
            <a:pPr lvl="4"/>
            <a:r>
              <a:rPr lang="en-GB"/>
              <a:t>Quotation level</a:t>
            </a:r>
          </a:p>
        </p:txBody>
      </p:sp>
      <p:sp>
        <p:nvSpPr>
          <p:cNvPr id="1036" name="Text Box 12"/>
          <p:cNvSpPr txBox="1">
            <a:spLocks noChangeArrowheads="1"/>
          </p:cNvSpPr>
          <p:nvPr/>
        </p:nvSpPr>
        <p:spPr bwMode="auto">
          <a:xfrm>
            <a:off x="11385551" y="6675438"/>
            <a:ext cx="234949" cy="131762"/>
          </a:xfrm>
          <a:prstGeom prst="rect">
            <a:avLst/>
          </a:prstGeom>
          <a:noFill/>
          <a:ln w="9525" algn="ctr">
            <a:noFill/>
            <a:miter lim="800000"/>
            <a:headEnd/>
            <a:tailEnd/>
          </a:ln>
          <a:effectLst/>
        </p:spPr>
        <p:txBody>
          <a:bodyPr wrap="none" lIns="0" tIns="0" rIns="0" bIns="0"/>
          <a:lstStyle/>
          <a:p>
            <a:pPr algn="r" defTabSz="889000">
              <a:spcBef>
                <a:spcPct val="0"/>
              </a:spcBef>
            </a:pPr>
            <a:endParaRPr lang="en-GB" sz="900">
              <a:solidFill>
                <a:schemeClr val="tx2"/>
              </a:solidFill>
              <a:latin typeface="+mn-lt"/>
            </a:endParaRPr>
          </a:p>
        </p:txBody>
      </p:sp>
      <p:sp>
        <p:nvSpPr>
          <p:cNvPr id="4" name="Rectangle 3">
            <a:extLst>
              <a:ext uri="{FF2B5EF4-FFF2-40B4-BE49-F238E27FC236}">
                <a16:creationId xmlns:a16="http://schemas.microsoft.com/office/drawing/2014/main" id="{2CD58B5C-5F0C-4554-85D8-AC304F033AEF}"/>
              </a:ext>
            </a:extLst>
          </p:cNvPr>
          <p:cNvSpPr/>
          <p:nvPr userDrawn="1"/>
        </p:nvSpPr>
        <p:spPr bwMode="auto">
          <a:xfrm>
            <a:off x="11950074" y="302931"/>
            <a:ext cx="84276" cy="577811"/>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sp>
        <p:nvSpPr>
          <p:cNvPr id="11" name="TextBox 10">
            <a:extLst>
              <a:ext uri="{FF2B5EF4-FFF2-40B4-BE49-F238E27FC236}">
                <a16:creationId xmlns:a16="http://schemas.microsoft.com/office/drawing/2014/main" id="{DA3A3D61-D3CD-4959-AFD2-C83BF0DD533A}"/>
              </a:ext>
            </a:extLst>
          </p:cNvPr>
          <p:cNvSpPr txBox="1"/>
          <p:nvPr userDrawn="1"/>
        </p:nvSpPr>
        <p:spPr>
          <a:xfrm>
            <a:off x="8426154" y="6392806"/>
            <a:ext cx="3913892" cy="276999"/>
          </a:xfrm>
          <a:prstGeom prst="rect">
            <a:avLst/>
          </a:prstGeom>
          <a:noFill/>
        </p:spPr>
        <p:txBody>
          <a:bodyPr wrap="square" rtlCol="0">
            <a:spAutoFit/>
          </a:bodyPr>
          <a:lstStyle/>
          <a:p>
            <a:r>
              <a:rPr lang="en-GB" sz="1200">
                <a:solidFill>
                  <a:schemeClr val="bg1">
                    <a:lumMod val="65000"/>
                  </a:schemeClr>
                </a:solidFill>
              </a:rPr>
              <a:t>#NHSEISustainableSupplyChain #NHSEISocialValue </a:t>
            </a:r>
          </a:p>
        </p:txBody>
      </p:sp>
      <p:pic>
        <p:nvPicPr>
          <p:cNvPr id="9" name="Picture 8" descr="A picture containing clipart&#10;&#10;Description generated with very high confidence">
            <a:extLst>
              <a:ext uri="{FF2B5EF4-FFF2-40B4-BE49-F238E27FC236}">
                <a16:creationId xmlns:a16="http://schemas.microsoft.com/office/drawing/2014/main" id="{3E0452A4-762D-418B-A630-4BDEB9C9888E}"/>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443856" y="357860"/>
            <a:ext cx="1176644" cy="443157"/>
          </a:xfrm>
          <a:prstGeom prst="rect">
            <a:avLst/>
          </a:prstGeom>
        </p:spPr>
      </p:pic>
      <p:sp>
        <p:nvSpPr>
          <p:cNvPr id="10" name="Footer Placeholder 2">
            <a:extLst>
              <a:ext uri="{FF2B5EF4-FFF2-40B4-BE49-F238E27FC236}">
                <a16:creationId xmlns:a16="http://schemas.microsoft.com/office/drawing/2014/main" id="{78EAA78D-7EDF-4E08-8B58-C704418BEF09}"/>
              </a:ext>
            </a:extLst>
          </p:cNvPr>
          <p:cNvSpPr txBox="1">
            <a:spLocks/>
          </p:cNvSpPr>
          <p:nvPr userDrawn="1"/>
        </p:nvSpPr>
        <p:spPr>
          <a:xfrm>
            <a:off x="1007621" y="6333440"/>
            <a:ext cx="7043894" cy="365125"/>
          </a:xfrm>
          <a:prstGeom prst="rect">
            <a:avLst/>
          </a:prstGeom>
        </p:spPr>
        <p:txBody>
          <a:bodyPr vert="horz" lIns="91440" tIns="45720" rIns="91440" bIns="45720" rtlCol="0" anchor="ctr"/>
          <a:lstStyle>
            <a:defPPr>
              <a:defRPr lang="en-US"/>
            </a:defPPr>
            <a:lvl1pPr marL="0" algn="l" defTabSz="914400" rtl="0" eaLnBrk="1" latinLnBrk="0" hangingPunct="1">
              <a:defRPr sz="1200" b="0" kern="1200">
                <a:solidFill>
                  <a:schemeClr val="accent3">
                    <a:lumMod val="60000"/>
                    <a:lumOff val="40000"/>
                  </a:schemeClr>
                </a:solidFill>
                <a:latin typeface="Arial" charset="0"/>
                <a:ea typeface="Arial" charset="0"/>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Arial" charset="0"/>
                <a:cs typeface="Arial" charset="0"/>
              </a:rPr>
              <a:t>For a Greener NHSEI</a:t>
            </a:r>
          </a:p>
        </p:txBody>
      </p:sp>
      <p:sp>
        <p:nvSpPr>
          <p:cNvPr id="13" name="TextBox 12">
            <a:extLst>
              <a:ext uri="{FF2B5EF4-FFF2-40B4-BE49-F238E27FC236}">
                <a16:creationId xmlns:a16="http://schemas.microsoft.com/office/drawing/2014/main" id="{E6719114-CB53-4E6F-B3D1-F896F3C7F15C}"/>
              </a:ext>
            </a:extLst>
          </p:cNvPr>
          <p:cNvSpPr txBox="1"/>
          <p:nvPr userDrawn="1"/>
        </p:nvSpPr>
        <p:spPr>
          <a:xfrm>
            <a:off x="358540" y="6372537"/>
            <a:ext cx="796753" cy="276999"/>
          </a:xfrm>
          <a:prstGeom prst="rect">
            <a:avLst/>
          </a:prstGeom>
          <a:noFill/>
        </p:spPr>
        <p:txBody>
          <a:bodyPr wrap="square" rtlCol="0">
            <a:spAutoFit/>
          </a:bodyPr>
          <a:lstStyle/>
          <a:p>
            <a:pPr algn="l" fontAlgn="auto"/>
            <a:fld id="{34F92BC6-D7C3-584B-87F2-0B845776A5AD}" type="slidenum">
              <a:rPr lang="en-US" sz="1200" smtClean="0">
                <a:solidFill>
                  <a:srgbClr val="768692">
                    <a:lumMod val="60000"/>
                    <a:lumOff val="40000"/>
                  </a:srgbClr>
                </a:solidFill>
                <a:cs typeface="Arial" panose="020B0604020202020204" pitchFamily="34" charset="0"/>
              </a:rPr>
              <a:pPr algn="l" fontAlgn="auto"/>
              <a:t>‹#›</a:t>
            </a:fld>
            <a:r>
              <a:rPr lang="en-US" sz="1200">
                <a:solidFill>
                  <a:srgbClr val="768692">
                    <a:lumMod val="60000"/>
                    <a:lumOff val="40000"/>
                  </a:srgbClr>
                </a:solidFill>
                <a:cs typeface="Arial" panose="020B0604020202020204" pitchFamily="34" charset="0"/>
              </a:rPr>
              <a:t> </a:t>
            </a:r>
            <a:r>
              <a:rPr lang="en-US" sz="1200">
                <a:solidFill>
                  <a:srgbClr val="768692"/>
                </a:solidFill>
                <a:cs typeface="Arial" panose="020B0604020202020204" pitchFamily="34" charset="0"/>
              </a:rPr>
              <a:t>  </a:t>
            </a:r>
            <a:r>
              <a:rPr lang="en-US" sz="1200">
                <a:solidFill>
                  <a:srgbClr val="005EB8"/>
                </a:solidFill>
                <a:cs typeface="Arial" panose="020B0604020202020204" pitchFamily="34" charset="0"/>
              </a:rPr>
              <a:t>|</a:t>
            </a:r>
            <a:endParaRPr lang="en-US" sz="1200">
              <a:solidFill>
                <a:srgbClr val="768692"/>
              </a:solidFill>
              <a:cs typeface="Arial" panose="020B0604020202020204" pitchFamily="34" charset="0"/>
            </a:endParaRPr>
          </a:p>
        </p:txBody>
      </p:sp>
    </p:spTree>
    <p:extLst>
      <p:ext uri="{BB962C8B-B14F-4D97-AF65-F5344CB8AC3E}">
        <p14:creationId xmlns:p14="http://schemas.microsoft.com/office/powerpoint/2010/main" val="3990491469"/>
      </p:ext>
    </p:extLst>
  </p:cSld>
  <p:clrMap bg1="lt1" tx1="dk1" bg2="lt2" tx2="dk2" accent1="accent1" accent2="accent2" accent3="accent3" accent4="accent4" accent5="accent5" accent6="accent6" hlink="hlink" folHlink="folHlink"/>
  <p:sldLayoutIdLst>
    <p:sldLayoutId id="2147484055" r:id="rId1"/>
    <p:sldLayoutId id="2147484056" r:id="rId2"/>
    <p:sldLayoutId id="2147484057" r:id="rId3"/>
    <p:sldLayoutId id="2147484058" r:id="rId4"/>
    <p:sldLayoutId id="2147484059" r:id="rId5"/>
    <p:sldLayoutId id="2147484060" r:id="rId6"/>
    <p:sldLayoutId id="2147484061" r:id="rId7"/>
    <p:sldLayoutId id="2147484062" r:id="rId8"/>
    <p:sldLayoutId id="2147484063" r:id="rId9"/>
    <p:sldLayoutId id="2147484064" r:id="rId10"/>
    <p:sldLayoutId id="2147484065" r:id="rId11"/>
  </p:sldLayoutIdLst>
  <p:txStyles>
    <p:titleStyle>
      <a:lvl1pPr algn="l" defTabSz="889000" rtl="0" eaLnBrk="1" fontAlgn="base" hangingPunct="1">
        <a:spcBef>
          <a:spcPct val="0"/>
        </a:spcBef>
        <a:spcAft>
          <a:spcPct val="0"/>
        </a:spcAft>
        <a:defRPr sz="2400" b="1">
          <a:solidFill>
            <a:schemeClr val="tx2"/>
          </a:solidFill>
          <a:latin typeface="+mj-lt"/>
          <a:ea typeface="+mj-ea"/>
          <a:cs typeface="+mj-cs"/>
        </a:defRPr>
      </a:lvl1pPr>
      <a:lvl2pPr algn="l" defTabSz="889000" rtl="0" eaLnBrk="1" fontAlgn="base" hangingPunct="1">
        <a:spcBef>
          <a:spcPct val="0"/>
        </a:spcBef>
        <a:spcAft>
          <a:spcPct val="0"/>
        </a:spcAft>
        <a:defRPr sz="2400" b="1">
          <a:solidFill>
            <a:schemeClr val="tx2"/>
          </a:solidFill>
          <a:latin typeface="Trebuchet MS" pitchFamily="34" charset="0"/>
          <a:cs typeface="Arial" charset="0"/>
        </a:defRPr>
      </a:lvl2pPr>
      <a:lvl3pPr algn="l" defTabSz="889000" rtl="0" eaLnBrk="1" fontAlgn="base" hangingPunct="1">
        <a:spcBef>
          <a:spcPct val="0"/>
        </a:spcBef>
        <a:spcAft>
          <a:spcPct val="0"/>
        </a:spcAft>
        <a:defRPr sz="2400" b="1">
          <a:solidFill>
            <a:schemeClr val="tx2"/>
          </a:solidFill>
          <a:latin typeface="Trebuchet MS" pitchFamily="34" charset="0"/>
          <a:cs typeface="Arial" charset="0"/>
        </a:defRPr>
      </a:lvl3pPr>
      <a:lvl4pPr algn="l" defTabSz="889000" rtl="0" eaLnBrk="1" fontAlgn="base" hangingPunct="1">
        <a:spcBef>
          <a:spcPct val="0"/>
        </a:spcBef>
        <a:spcAft>
          <a:spcPct val="0"/>
        </a:spcAft>
        <a:defRPr sz="2400" b="1">
          <a:solidFill>
            <a:schemeClr val="tx2"/>
          </a:solidFill>
          <a:latin typeface="Trebuchet MS" pitchFamily="34" charset="0"/>
          <a:cs typeface="Arial" charset="0"/>
        </a:defRPr>
      </a:lvl4pPr>
      <a:lvl5pPr algn="l" defTabSz="889000" rtl="0" eaLnBrk="1" fontAlgn="base" hangingPunct="1">
        <a:spcBef>
          <a:spcPct val="0"/>
        </a:spcBef>
        <a:spcAft>
          <a:spcPct val="0"/>
        </a:spcAft>
        <a:defRPr sz="2400" b="1">
          <a:solidFill>
            <a:schemeClr val="tx2"/>
          </a:solidFill>
          <a:latin typeface="Trebuchet MS" pitchFamily="34" charset="0"/>
          <a:cs typeface="Arial" charset="0"/>
        </a:defRPr>
      </a:lvl5pPr>
      <a:lvl6pPr marL="457200" algn="l" defTabSz="889000" rtl="0" eaLnBrk="1" fontAlgn="base" hangingPunct="1">
        <a:spcBef>
          <a:spcPct val="0"/>
        </a:spcBef>
        <a:spcAft>
          <a:spcPct val="0"/>
        </a:spcAft>
        <a:defRPr sz="2400" b="1">
          <a:solidFill>
            <a:schemeClr val="tx2"/>
          </a:solidFill>
          <a:latin typeface="Trebuchet MS" pitchFamily="34" charset="0"/>
          <a:cs typeface="Arial" charset="0"/>
        </a:defRPr>
      </a:lvl6pPr>
      <a:lvl7pPr marL="914400" algn="l" defTabSz="889000" rtl="0" eaLnBrk="1" fontAlgn="base" hangingPunct="1">
        <a:spcBef>
          <a:spcPct val="0"/>
        </a:spcBef>
        <a:spcAft>
          <a:spcPct val="0"/>
        </a:spcAft>
        <a:defRPr sz="2400" b="1">
          <a:solidFill>
            <a:schemeClr val="tx2"/>
          </a:solidFill>
          <a:latin typeface="Trebuchet MS" pitchFamily="34" charset="0"/>
          <a:cs typeface="Arial" charset="0"/>
        </a:defRPr>
      </a:lvl7pPr>
      <a:lvl8pPr marL="1371600" algn="l" defTabSz="889000" rtl="0" eaLnBrk="1" fontAlgn="base" hangingPunct="1">
        <a:spcBef>
          <a:spcPct val="0"/>
        </a:spcBef>
        <a:spcAft>
          <a:spcPct val="0"/>
        </a:spcAft>
        <a:defRPr sz="2400" b="1">
          <a:solidFill>
            <a:schemeClr val="tx2"/>
          </a:solidFill>
          <a:latin typeface="Trebuchet MS" pitchFamily="34" charset="0"/>
          <a:cs typeface="Arial" charset="0"/>
        </a:defRPr>
      </a:lvl8pPr>
      <a:lvl9pPr marL="1828800" algn="l" defTabSz="889000" rtl="0" eaLnBrk="1" fontAlgn="base" hangingPunct="1">
        <a:spcBef>
          <a:spcPct val="0"/>
        </a:spcBef>
        <a:spcAft>
          <a:spcPct val="0"/>
        </a:spcAft>
        <a:defRPr sz="2400" b="1">
          <a:solidFill>
            <a:schemeClr val="tx2"/>
          </a:solidFill>
          <a:latin typeface="Trebuchet MS" pitchFamily="34" charset="0"/>
          <a:cs typeface="Arial" charset="0"/>
        </a:defRPr>
      </a:lvl9pPr>
    </p:titleStyle>
    <p:bodyStyle>
      <a:lvl1pPr algn="l" defTabSz="889000" rtl="0" eaLnBrk="1" fontAlgn="base" hangingPunct="1">
        <a:spcBef>
          <a:spcPct val="20000"/>
        </a:spcBef>
        <a:spcAft>
          <a:spcPct val="0"/>
        </a:spcAft>
        <a:defRPr sz="1600" b="1">
          <a:solidFill>
            <a:schemeClr val="tx1"/>
          </a:solidFill>
          <a:latin typeface="+mn-lt"/>
          <a:ea typeface="+mn-ea"/>
          <a:cs typeface="+mn-cs"/>
        </a:defRPr>
      </a:lvl1pPr>
      <a:lvl2pPr marL="444500" indent="-222250" algn="l" defTabSz="889000" rtl="0" eaLnBrk="1" fontAlgn="base" hangingPunct="1">
        <a:spcBef>
          <a:spcPct val="20000"/>
        </a:spcBef>
        <a:spcAft>
          <a:spcPct val="0"/>
        </a:spcAft>
        <a:buClrTx/>
        <a:buChar char="•"/>
        <a:defRPr sz="1600">
          <a:solidFill>
            <a:schemeClr val="tx1"/>
          </a:solidFill>
          <a:latin typeface="+mn-lt"/>
          <a:cs typeface="+mn-cs"/>
        </a:defRPr>
      </a:lvl2pPr>
      <a:lvl3pPr marL="889000" indent="-222250" algn="l" defTabSz="889000" rtl="0" eaLnBrk="1" fontAlgn="base" hangingPunct="1">
        <a:spcBef>
          <a:spcPct val="20000"/>
        </a:spcBef>
        <a:spcAft>
          <a:spcPct val="0"/>
        </a:spcAft>
        <a:buClrTx/>
        <a:buFont typeface="Arial" panose="020B0604020202020204" pitchFamily="34" charset="0"/>
        <a:buChar char="•"/>
        <a:defRPr sz="1600">
          <a:solidFill>
            <a:schemeClr val="tx1"/>
          </a:solidFill>
          <a:latin typeface="+mn-lt"/>
          <a:cs typeface="+mn-cs"/>
        </a:defRPr>
      </a:lvl3pPr>
      <a:lvl4pPr marL="1338263" indent="-22701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4pPr>
      <a:lvl5pPr marL="1998663" indent="-22066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5pPr>
      <a:lvl6pPr marL="24558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6pPr>
      <a:lvl7pPr marL="29130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7pPr>
      <a:lvl8pPr marL="33702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8pPr>
      <a:lvl9pPr marL="38274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6" name="Object 15" hidden="1"/>
          <p:cNvGraphicFramePr>
            <a:graphicFrameLocks noChangeAspect="1"/>
          </p:cNvGraphicFramePr>
          <p:nvPr>
            <p:custDataLst>
              <p:tags r:id="rId18"/>
            </p:custDataLst>
          </p:nvPr>
        </p:nvGraphicFramePr>
        <p:xfrm>
          <a:off x="1972" y="1593"/>
          <a:ext cx="1953" cy="1587"/>
        </p:xfrm>
        <a:graphic>
          <a:graphicData uri="http://schemas.openxmlformats.org/presentationml/2006/ole">
            <mc:AlternateContent xmlns:mc="http://schemas.openxmlformats.org/markup-compatibility/2006">
              <mc:Choice xmlns:v="urn:schemas-microsoft-com:vml" Requires="v">
                <p:oleObj spid="_x0000_s63490" name="think-cell Slide" r:id="rId19" imgW="360" imgH="360" progId="TCLayout.ActiveDocument.1">
                  <p:embed/>
                </p:oleObj>
              </mc:Choice>
              <mc:Fallback>
                <p:oleObj name="think-cell Slide" r:id="rId19" imgW="360" imgH="360" progId="TCLayout.ActiveDocument.1">
                  <p:embed/>
                  <p:pic>
                    <p:nvPicPr>
                      <p:cNvPr id="16" name="Object 15" hidden="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972" y="1593"/>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6" name="Rectangle 2"/>
          <p:cNvSpPr>
            <a:spLocks noGrp="1" noChangeArrowheads="1"/>
          </p:cNvSpPr>
          <p:nvPr>
            <p:ph type="title"/>
          </p:nvPr>
        </p:nvSpPr>
        <p:spPr bwMode="auto">
          <a:xfrm>
            <a:off x="579986" y="163513"/>
            <a:ext cx="9863870" cy="831850"/>
          </a:xfrm>
          <a:prstGeom prst="rect">
            <a:avLst/>
          </a:prstGeom>
          <a:noFill/>
          <a:ln w="9525" algn="ctr">
            <a:noFill/>
            <a:miter lim="800000"/>
            <a:headEnd/>
            <a:tailEnd/>
          </a:ln>
          <a:effectLst/>
        </p:spPr>
        <p:txBody>
          <a:bodyPr vert="horz" wrap="square" lIns="0" tIns="44439" rIns="0" bIns="44439" numCol="1" anchor="t" anchorCtr="0" compatLnSpc="1">
            <a:prstTxWarp prst="textNoShape">
              <a:avLst/>
            </a:prstTxWarp>
          </a:bodyPr>
          <a:lstStyle/>
          <a:p>
            <a:pPr lvl="0"/>
            <a:r>
              <a:rPr lang="en-GB"/>
              <a:t>Slide title</a:t>
            </a:r>
          </a:p>
        </p:txBody>
      </p:sp>
      <p:sp>
        <p:nvSpPr>
          <p:cNvPr id="1034" name="Rectangle 10"/>
          <p:cNvSpPr>
            <a:spLocks noGrp="1" noChangeArrowheads="1"/>
          </p:cNvSpPr>
          <p:nvPr>
            <p:ph type="body" idx="1"/>
          </p:nvPr>
        </p:nvSpPr>
        <p:spPr bwMode="auto">
          <a:xfrm>
            <a:off x="579967" y="1509714"/>
            <a:ext cx="11032066" cy="4613275"/>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t>Body text</a:t>
            </a:r>
          </a:p>
          <a:p>
            <a:pPr lvl="1"/>
            <a:r>
              <a:rPr lang="en-GB"/>
              <a:t>First level</a:t>
            </a:r>
          </a:p>
          <a:p>
            <a:pPr lvl="2"/>
            <a:r>
              <a:rPr lang="en-GB"/>
              <a:t>Second level</a:t>
            </a:r>
          </a:p>
          <a:p>
            <a:pPr lvl="3"/>
            <a:r>
              <a:rPr lang="en-GB"/>
              <a:t>Third level</a:t>
            </a:r>
          </a:p>
          <a:p>
            <a:pPr lvl="4"/>
            <a:r>
              <a:rPr lang="en-GB"/>
              <a:t>Quotation level</a:t>
            </a:r>
          </a:p>
        </p:txBody>
      </p:sp>
      <p:sp>
        <p:nvSpPr>
          <p:cNvPr id="1036" name="Text Box 12"/>
          <p:cNvSpPr txBox="1">
            <a:spLocks noChangeArrowheads="1"/>
          </p:cNvSpPr>
          <p:nvPr/>
        </p:nvSpPr>
        <p:spPr bwMode="auto">
          <a:xfrm>
            <a:off x="11385551" y="6675438"/>
            <a:ext cx="234949" cy="131762"/>
          </a:xfrm>
          <a:prstGeom prst="rect">
            <a:avLst/>
          </a:prstGeom>
          <a:noFill/>
          <a:ln w="9525" algn="ctr">
            <a:noFill/>
            <a:miter lim="800000"/>
            <a:headEnd/>
            <a:tailEnd/>
          </a:ln>
          <a:effectLst/>
        </p:spPr>
        <p:txBody>
          <a:bodyPr wrap="none" lIns="0" tIns="0" rIns="0" bIns="0"/>
          <a:lstStyle/>
          <a:p>
            <a:pPr algn="r" defTabSz="889000">
              <a:spcBef>
                <a:spcPct val="0"/>
              </a:spcBef>
            </a:pPr>
            <a:endParaRPr lang="en-GB" sz="900">
              <a:solidFill>
                <a:schemeClr val="tx2"/>
              </a:solidFill>
              <a:latin typeface="+mn-lt"/>
            </a:endParaRPr>
          </a:p>
        </p:txBody>
      </p:sp>
      <p:sp>
        <p:nvSpPr>
          <p:cNvPr id="12" name="Footer Placeholder 2">
            <a:extLst>
              <a:ext uri="{FF2B5EF4-FFF2-40B4-BE49-F238E27FC236}">
                <a16:creationId xmlns:a16="http://schemas.microsoft.com/office/drawing/2014/main" id="{F250122E-B000-45CB-BADF-7C0A85EFECD0}"/>
              </a:ext>
            </a:extLst>
          </p:cNvPr>
          <p:cNvSpPr txBox="1">
            <a:spLocks/>
          </p:cNvSpPr>
          <p:nvPr userDrawn="1"/>
        </p:nvSpPr>
        <p:spPr>
          <a:xfrm>
            <a:off x="1007621" y="6333440"/>
            <a:ext cx="7043894" cy="365125"/>
          </a:xfrm>
          <a:prstGeom prst="rect">
            <a:avLst/>
          </a:prstGeom>
        </p:spPr>
        <p:txBody>
          <a:bodyPr vert="horz" lIns="91440" tIns="45720" rIns="91440" bIns="45720" rtlCol="0" anchor="ctr"/>
          <a:lstStyle>
            <a:defPPr>
              <a:defRPr lang="en-US"/>
            </a:defPPr>
            <a:lvl1pPr marL="0" algn="l" defTabSz="914400" rtl="0" eaLnBrk="1" latinLnBrk="0" hangingPunct="1">
              <a:defRPr sz="1200" b="0" kern="1200">
                <a:solidFill>
                  <a:schemeClr val="accent3">
                    <a:lumMod val="60000"/>
                    <a:lumOff val="40000"/>
                  </a:schemeClr>
                </a:solidFill>
                <a:latin typeface="Arial" charset="0"/>
                <a:ea typeface="Arial" charset="0"/>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Arial" charset="0"/>
                <a:cs typeface="Arial" charset="0"/>
              </a:rPr>
              <a:t>For a Greener NHSEI</a:t>
            </a:r>
          </a:p>
        </p:txBody>
      </p:sp>
      <p:sp>
        <p:nvSpPr>
          <p:cNvPr id="14" name="TextBox 13">
            <a:extLst>
              <a:ext uri="{FF2B5EF4-FFF2-40B4-BE49-F238E27FC236}">
                <a16:creationId xmlns:a16="http://schemas.microsoft.com/office/drawing/2014/main" id="{CE78A5F8-DE9B-4D18-AF3E-F87BEFA388E5}"/>
              </a:ext>
            </a:extLst>
          </p:cNvPr>
          <p:cNvSpPr txBox="1"/>
          <p:nvPr userDrawn="1"/>
        </p:nvSpPr>
        <p:spPr>
          <a:xfrm>
            <a:off x="358540" y="6372537"/>
            <a:ext cx="796753" cy="276999"/>
          </a:xfrm>
          <a:prstGeom prst="rect">
            <a:avLst/>
          </a:prstGeom>
          <a:noFill/>
        </p:spPr>
        <p:txBody>
          <a:bodyPr wrap="square" rtlCol="0">
            <a:spAutoFit/>
          </a:bodyPr>
          <a:lstStyle/>
          <a:p>
            <a:pPr algn="l" fontAlgn="auto"/>
            <a:fld id="{34F92BC6-D7C3-584B-87F2-0B845776A5AD}" type="slidenum">
              <a:rPr lang="en-US" sz="1200" smtClean="0">
                <a:solidFill>
                  <a:srgbClr val="768692">
                    <a:lumMod val="60000"/>
                    <a:lumOff val="40000"/>
                  </a:srgbClr>
                </a:solidFill>
                <a:cs typeface="Arial" panose="020B0604020202020204" pitchFamily="34" charset="0"/>
              </a:rPr>
              <a:pPr algn="l" fontAlgn="auto"/>
              <a:t>‹#›</a:t>
            </a:fld>
            <a:r>
              <a:rPr lang="en-US" sz="1200">
                <a:solidFill>
                  <a:srgbClr val="768692">
                    <a:lumMod val="60000"/>
                    <a:lumOff val="40000"/>
                  </a:srgbClr>
                </a:solidFill>
                <a:cs typeface="Arial" panose="020B0604020202020204" pitchFamily="34" charset="0"/>
              </a:rPr>
              <a:t> </a:t>
            </a:r>
            <a:r>
              <a:rPr lang="en-US" sz="1200">
                <a:solidFill>
                  <a:srgbClr val="768692"/>
                </a:solidFill>
                <a:cs typeface="Arial" panose="020B0604020202020204" pitchFamily="34" charset="0"/>
              </a:rPr>
              <a:t>  </a:t>
            </a:r>
            <a:r>
              <a:rPr lang="en-US" sz="1200">
                <a:solidFill>
                  <a:srgbClr val="005EB8"/>
                </a:solidFill>
                <a:cs typeface="Arial" panose="020B0604020202020204" pitchFamily="34" charset="0"/>
              </a:rPr>
              <a:t>|</a:t>
            </a:r>
            <a:endParaRPr lang="en-US" sz="1200">
              <a:solidFill>
                <a:srgbClr val="768692"/>
              </a:solidFill>
              <a:cs typeface="Arial" panose="020B0604020202020204" pitchFamily="34" charset="0"/>
            </a:endParaRPr>
          </a:p>
        </p:txBody>
      </p:sp>
      <p:sp>
        <p:nvSpPr>
          <p:cNvPr id="4" name="Rectangle 3">
            <a:extLst>
              <a:ext uri="{FF2B5EF4-FFF2-40B4-BE49-F238E27FC236}">
                <a16:creationId xmlns:a16="http://schemas.microsoft.com/office/drawing/2014/main" id="{2CD58B5C-5F0C-4554-85D8-AC304F033AEF}"/>
              </a:ext>
            </a:extLst>
          </p:cNvPr>
          <p:cNvSpPr/>
          <p:nvPr userDrawn="1"/>
        </p:nvSpPr>
        <p:spPr bwMode="auto">
          <a:xfrm>
            <a:off x="11950074" y="302931"/>
            <a:ext cx="84276" cy="577811"/>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a:solidFill>
                <a:schemeClr val="tx1"/>
              </a:solidFill>
              <a:effectLst/>
              <a:latin typeface="+mn-lt"/>
              <a:cs typeface="+mn-cs"/>
            </a:endParaRPr>
          </a:p>
        </p:txBody>
      </p:sp>
      <p:pic>
        <p:nvPicPr>
          <p:cNvPr id="11" name="Picture 10" descr="A picture containing clipart&#10;&#10;Description generated with very high confidence">
            <a:extLst>
              <a:ext uri="{FF2B5EF4-FFF2-40B4-BE49-F238E27FC236}">
                <a16:creationId xmlns:a16="http://schemas.microsoft.com/office/drawing/2014/main" id="{7AEE60DD-DEAB-47C8-92DA-5F90483D8872}"/>
              </a:ext>
            </a:extLst>
          </p:cNvPr>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10443856" y="357860"/>
            <a:ext cx="1176644" cy="443157"/>
          </a:xfrm>
          <a:prstGeom prst="rect">
            <a:avLst/>
          </a:prstGeom>
        </p:spPr>
      </p:pic>
    </p:spTree>
    <p:extLst>
      <p:ext uri="{BB962C8B-B14F-4D97-AF65-F5344CB8AC3E}">
        <p14:creationId xmlns:p14="http://schemas.microsoft.com/office/powerpoint/2010/main" val="1266579324"/>
      </p:ext>
    </p:extLst>
  </p:cSld>
  <p:clrMap bg1="lt1" tx1="dk1" bg2="lt2" tx2="dk2" accent1="accent1" accent2="accent2" accent3="accent3" accent4="accent4" accent5="accent5" accent6="accent6" hlink="hlink" folHlink="folHlink"/>
  <p:sldLayoutIdLst>
    <p:sldLayoutId id="2147484070" r:id="rId1"/>
    <p:sldLayoutId id="2147484072" r:id="rId2"/>
    <p:sldLayoutId id="2147484073" r:id="rId3"/>
    <p:sldLayoutId id="2147484074" r:id="rId4"/>
    <p:sldLayoutId id="2147484075" r:id="rId5"/>
    <p:sldLayoutId id="2147484076" r:id="rId6"/>
    <p:sldLayoutId id="2147484077" r:id="rId7"/>
    <p:sldLayoutId id="2147484078" r:id="rId8"/>
    <p:sldLayoutId id="2147484079" r:id="rId9"/>
    <p:sldLayoutId id="2147484080" r:id="rId10"/>
    <p:sldLayoutId id="2147484081" r:id="rId11"/>
    <p:sldLayoutId id="2147484082" r:id="rId12"/>
    <p:sldLayoutId id="2147484083" r:id="rId13"/>
    <p:sldLayoutId id="2147484084" r:id="rId14"/>
    <p:sldLayoutId id="2147484085" r:id="rId15"/>
  </p:sldLayoutIdLst>
  <p:txStyles>
    <p:titleStyle>
      <a:lvl1pPr algn="l" defTabSz="889000" rtl="0" eaLnBrk="1" fontAlgn="base" hangingPunct="1">
        <a:spcBef>
          <a:spcPct val="0"/>
        </a:spcBef>
        <a:spcAft>
          <a:spcPct val="0"/>
        </a:spcAft>
        <a:defRPr sz="2400" b="1">
          <a:solidFill>
            <a:schemeClr val="tx2"/>
          </a:solidFill>
          <a:latin typeface="+mj-lt"/>
          <a:ea typeface="+mj-ea"/>
          <a:cs typeface="+mj-cs"/>
        </a:defRPr>
      </a:lvl1pPr>
      <a:lvl2pPr algn="l" defTabSz="889000" rtl="0" eaLnBrk="1" fontAlgn="base" hangingPunct="1">
        <a:spcBef>
          <a:spcPct val="0"/>
        </a:spcBef>
        <a:spcAft>
          <a:spcPct val="0"/>
        </a:spcAft>
        <a:defRPr sz="2400" b="1">
          <a:solidFill>
            <a:schemeClr val="tx2"/>
          </a:solidFill>
          <a:latin typeface="Trebuchet MS" pitchFamily="34" charset="0"/>
          <a:cs typeface="Arial" charset="0"/>
        </a:defRPr>
      </a:lvl2pPr>
      <a:lvl3pPr algn="l" defTabSz="889000" rtl="0" eaLnBrk="1" fontAlgn="base" hangingPunct="1">
        <a:spcBef>
          <a:spcPct val="0"/>
        </a:spcBef>
        <a:spcAft>
          <a:spcPct val="0"/>
        </a:spcAft>
        <a:defRPr sz="2400" b="1">
          <a:solidFill>
            <a:schemeClr val="tx2"/>
          </a:solidFill>
          <a:latin typeface="Trebuchet MS" pitchFamily="34" charset="0"/>
          <a:cs typeface="Arial" charset="0"/>
        </a:defRPr>
      </a:lvl3pPr>
      <a:lvl4pPr algn="l" defTabSz="889000" rtl="0" eaLnBrk="1" fontAlgn="base" hangingPunct="1">
        <a:spcBef>
          <a:spcPct val="0"/>
        </a:spcBef>
        <a:spcAft>
          <a:spcPct val="0"/>
        </a:spcAft>
        <a:defRPr sz="2400" b="1">
          <a:solidFill>
            <a:schemeClr val="tx2"/>
          </a:solidFill>
          <a:latin typeface="Trebuchet MS" pitchFamily="34" charset="0"/>
          <a:cs typeface="Arial" charset="0"/>
        </a:defRPr>
      </a:lvl4pPr>
      <a:lvl5pPr algn="l" defTabSz="889000" rtl="0" eaLnBrk="1" fontAlgn="base" hangingPunct="1">
        <a:spcBef>
          <a:spcPct val="0"/>
        </a:spcBef>
        <a:spcAft>
          <a:spcPct val="0"/>
        </a:spcAft>
        <a:defRPr sz="2400" b="1">
          <a:solidFill>
            <a:schemeClr val="tx2"/>
          </a:solidFill>
          <a:latin typeface="Trebuchet MS" pitchFamily="34" charset="0"/>
          <a:cs typeface="Arial" charset="0"/>
        </a:defRPr>
      </a:lvl5pPr>
      <a:lvl6pPr marL="457200" algn="l" defTabSz="889000" rtl="0" eaLnBrk="1" fontAlgn="base" hangingPunct="1">
        <a:spcBef>
          <a:spcPct val="0"/>
        </a:spcBef>
        <a:spcAft>
          <a:spcPct val="0"/>
        </a:spcAft>
        <a:defRPr sz="2400" b="1">
          <a:solidFill>
            <a:schemeClr val="tx2"/>
          </a:solidFill>
          <a:latin typeface="Trebuchet MS" pitchFamily="34" charset="0"/>
          <a:cs typeface="Arial" charset="0"/>
        </a:defRPr>
      </a:lvl6pPr>
      <a:lvl7pPr marL="914400" algn="l" defTabSz="889000" rtl="0" eaLnBrk="1" fontAlgn="base" hangingPunct="1">
        <a:spcBef>
          <a:spcPct val="0"/>
        </a:spcBef>
        <a:spcAft>
          <a:spcPct val="0"/>
        </a:spcAft>
        <a:defRPr sz="2400" b="1">
          <a:solidFill>
            <a:schemeClr val="tx2"/>
          </a:solidFill>
          <a:latin typeface="Trebuchet MS" pitchFamily="34" charset="0"/>
          <a:cs typeface="Arial" charset="0"/>
        </a:defRPr>
      </a:lvl7pPr>
      <a:lvl8pPr marL="1371600" algn="l" defTabSz="889000" rtl="0" eaLnBrk="1" fontAlgn="base" hangingPunct="1">
        <a:spcBef>
          <a:spcPct val="0"/>
        </a:spcBef>
        <a:spcAft>
          <a:spcPct val="0"/>
        </a:spcAft>
        <a:defRPr sz="2400" b="1">
          <a:solidFill>
            <a:schemeClr val="tx2"/>
          </a:solidFill>
          <a:latin typeface="Trebuchet MS" pitchFamily="34" charset="0"/>
          <a:cs typeface="Arial" charset="0"/>
        </a:defRPr>
      </a:lvl8pPr>
      <a:lvl9pPr marL="1828800" algn="l" defTabSz="889000" rtl="0" eaLnBrk="1" fontAlgn="base" hangingPunct="1">
        <a:spcBef>
          <a:spcPct val="0"/>
        </a:spcBef>
        <a:spcAft>
          <a:spcPct val="0"/>
        </a:spcAft>
        <a:defRPr sz="2400" b="1">
          <a:solidFill>
            <a:schemeClr val="tx2"/>
          </a:solidFill>
          <a:latin typeface="Trebuchet MS" pitchFamily="34" charset="0"/>
          <a:cs typeface="Arial" charset="0"/>
        </a:defRPr>
      </a:lvl9pPr>
    </p:titleStyle>
    <p:bodyStyle>
      <a:lvl1pPr algn="l" defTabSz="889000" rtl="0" eaLnBrk="1" fontAlgn="base" hangingPunct="1">
        <a:spcBef>
          <a:spcPct val="20000"/>
        </a:spcBef>
        <a:spcAft>
          <a:spcPct val="0"/>
        </a:spcAft>
        <a:defRPr sz="1600" b="1">
          <a:solidFill>
            <a:schemeClr val="tx1"/>
          </a:solidFill>
          <a:latin typeface="+mn-lt"/>
          <a:ea typeface="+mn-ea"/>
          <a:cs typeface="+mn-cs"/>
        </a:defRPr>
      </a:lvl1pPr>
      <a:lvl2pPr marL="444500" indent="-222250" algn="l" defTabSz="889000" rtl="0" eaLnBrk="1" fontAlgn="base" hangingPunct="1">
        <a:spcBef>
          <a:spcPct val="20000"/>
        </a:spcBef>
        <a:spcAft>
          <a:spcPct val="0"/>
        </a:spcAft>
        <a:buClrTx/>
        <a:buChar char="•"/>
        <a:defRPr sz="1600">
          <a:solidFill>
            <a:schemeClr val="tx1"/>
          </a:solidFill>
          <a:latin typeface="+mn-lt"/>
          <a:cs typeface="+mn-cs"/>
        </a:defRPr>
      </a:lvl2pPr>
      <a:lvl3pPr marL="889000" indent="-222250" algn="l" defTabSz="889000" rtl="0" eaLnBrk="1" fontAlgn="base" hangingPunct="1">
        <a:spcBef>
          <a:spcPct val="20000"/>
        </a:spcBef>
        <a:spcAft>
          <a:spcPct val="0"/>
        </a:spcAft>
        <a:buClrTx/>
        <a:buFont typeface="Arial" panose="020B0604020202020204" pitchFamily="34" charset="0"/>
        <a:buChar char="•"/>
        <a:defRPr sz="1600">
          <a:solidFill>
            <a:schemeClr val="tx1"/>
          </a:solidFill>
          <a:latin typeface="+mn-lt"/>
          <a:cs typeface="+mn-cs"/>
        </a:defRPr>
      </a:lvl3pPr>
      <a:lvl4pPr marL="1338263" indent="-22701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4pPr>
      <a:lvl5pPr marL="1998663" indent="-220663" algn="l" defTabSz="889000" rtl="0" eaLnBrk="1" fontAlgn="base" hangingPunct="1">
        <a:spcBef>
          <a:spcPct val="20000"/>
        </a:spcBef>
        <a:spcAft>
          <a:spcPct val="0"/>
        </a:spcAft>
        <a:buClrTx/>
        <a:buFont typeface="Trebuchet MS" pitchFamily="34" charset="0"/>
        <a:buChar char="–"/>
        <a:defRPr sz="1600">
          <a:solidFill>
            <a:schemeClr val="tx1"/>
          </a:solidFill>
          <a:latin typeface="+mn-lt"/>
          <a:cs typeface="+mn-cs"/>
        </a:defRPr>
      </a:lvl5pPr>
      <a:lvl6pPr marL="24558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6pPr>
      <a:lvl7pPr marL="29130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7pPr>
      <a:lvl8pPr marL="33702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8pPr>
      <a:lvl9pPr marL="3827463" indent="-220663" algn="l" defTabSz="889000" rtl="0" eaLnBrk="1" fontAlgn="base" hangingPunct="1">
        <a:spcBef>
          <a:spcPct val="20000"/>
        </a:spcBef>
        <a:spcAft>
          <a:spcPct val="0"/>
        </a:spcAft>
        <a:buClr>
          <a:schemeClr val="tx2"/>
        </a:buClr>
        <a:buFont typeface="Trebuchet MS" pitchFamily="34" charset="0"/>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www.ncbi.nlm.nih.gov/books/NBK525226/figure/ch8.sec2.fig1/"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8B88CC9-A65B-4A99-A55A-54537D8D82D5}"/>
              </a:ext>
            </a:extLst>
          </p:cNvPr>
          <p:cNvSpPr>
            <a:spLocks noGrp="1"/>
          </p:cNvSpPr>
          <p:nvPr>
            <p:ph type="body" sz="quarter" idx="10"/>
          </p:nvPr>
        </p:nvSpPr>
        <p:spPr>
          <a:xfrm>
            <a:off x="1777466" y="1851021"/>
            <a:ext cx="8813931" cy="578354"/>
          </a:xfrm>
        </p:spPr>
        <p:txBody>
          <a:bodyPr/>
          <a:lstStyle/>
          <a:p>
            <a:r>
              <a:rPr lang="en-GB" b="1" dirty="0">
                <a:solidFill>
                  <a:srgbClr val="0072C6"/>
                </a:solidFill>
              </a:rPr>
              <a:t>Delivering a net zero health service</a:t>
            </a:r>
          </a:p>
        </p:txBody>
      </p:sp>
      <p:sp>
        <p:nvSpPr>
          <p:cNvPr id="4" name="Text Placeholder 3">
            <a:extLst>
              <a:ext uri="{FF2B5EF4-FFF2-40B4-BE49-F238E27FC236}">
                <a16:creationId xmlns:a16="http://schemas.microsoft.com/office/drawing/2014/main" id="{35DD38E7-CD0C-4DD1-A3D7-411269EFA287}"/>
              </a:ext>
            </a:extLst>
          </p:cNvPr>
          <p:cNvSpPr>
            <a:spLocks noGrp="1"/>
          </p:cNvSpPr>
          <p:nvPr>
            <p:ph type="body" sz="quarter" idx="11"/>
          </p:nvPr>
        </p:nvSpPr>
        <p:spPr>
          <a:xfrm>
            <a:off x="1777467" y="3615086"/>
            <a:ext cx="9355353" cy="373984"/>
          </a:xfrm>
        </p:spPr>
        <p:txBody>
          <a:bodyPr/>
          <a:lstStyle/>
          <a:p>
            <a:r>
              <a:rPr lang="en-GB" sz="1950" b="1" dirty="0">
                <a:solidFill>
                  <a:srgbClr val="0072C6"/>
                </a:solidFill>
                <a:ea typeface="+mj-ea"/>
                <a:cs typeface="+mj-cs"/>
              </a:rPr>
              <a:t>28</a:t>
            </a:r>
            <a:r>
              <a:rPr lang="en-GB" sz="1950" b="1" baseline="30000" dirty="0">
                <a:solidFill>
                  <a:srgbClr val="0072C6"/>
                </a:solidFill>
                <a:ea typeface="+mj-ea"/>
                <a:cs typeface="+mj-cs"/>
              </a:rPr>
              <a:t>th</a:t>
            </a:r>
            <a:r>
              <a:rPr lang="en-GB" sz="1950" b="1" dirty="0">
                <a:solidFill>
                  <a:srgbClr val="0072C6"/>
                </a:solidFill>
                <a:ea typeface="+mj-ea"/>
                <a:cs typeface="+mj-cs"/>
              </a:rPr>
              <a:t> November 2022</a:t>
            </a:r>
          </a:p>
          <a:p>
            <a:endParaRPr lang="en-GB" sz="1950" b="1" dirty="0">
              <a:solidFill>
                <a:srgbClr val="0072C6"/>
              </a:solidFill>
              <a:ea typeface="+mj-ea"/>
              <a:cs typeface="+mj-cs"/>
            </a:endParaRPr>
          </a:p>
          <a:p>
            <a:r>
              <a:rPr lang="en-GB" sz="1950" b="1" dirty="0">
                <a:solidFill>
                  <a:srgbClr val="0072C6"/>
                </a:solidFill>
              </a:rPr>
              <a:t>Hiten Patel,  NHS England</a:t>
            </a:r>
          </a:p>
        </p:txBody>
      </p:sp>
    </p:spTree>
    <p:extLst>
      <p:ext uri="{BB962C8B-B14F-4D97-AF65-F5344CB8AC3E}">
        <p14:creationId xmlns:p14="http://schemas.microsoft.com/office/powerpoint/2010/main" val="33826225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B4032832-3025-40FB-91E0-7F8D80AFB577}"/>
              </a:ext>
            </a:extLst>
          </p:cNvPr>
          <p:cNvSpPr/>
          <p:nvPr/>
        </p:nvSpPr>
        <p:spPr bwMode="auto">
          <a:xfrm>
            <a:off x="8977745" y="5506795"/>
            <a:ext cx="2992582" cy="131779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91440" rIns="91440" bIns="91440" numCol="1" rtlCol="0" anchor="t" anchorCtr="0" compatLnSpc="1">
            <a:prstTxWarp prst="textNoShape">
              <a:avLst/>
            </a:prstTxWarp>
            <a:noAutofit/>
          </a:bodyPr>
          <a:lstStyle/>
          <a:p>
            <a:pPr marL="0" marR="0" indent="0" algn="ctr" defTabSz="889000" rtl="0" eaLnBrk="1" fontAlgn="base" latinLnBrk="0" hangingPunct="1"/>
            <a:endParaRPr kumimoji="0" lang="en-GB" sz="1400" b="0" i="0" u="none" strike="noStrike" cap="none" normalizeH="0" baseline="0" err="1">
              <a:solidFill>
                <a:schemeClr val="tx1"/>
              </a:solidFill>
              <a:effectLst/>
              <a:latin typeface="+mn-lt"/>
              <a:cs typeface="+mn-cs"/>
            </a:endParaRPr>
          </a:p>
        </p:txBody>
      </p:sp>
      <p:sp>
        <p:nvSpPr>
          <p:cNvPr id="3" name="Title 2">
            <a:extLst>
              <a:ext uri="{FF2B5EF4-FFF2-40B4-BE49-F238E27FC236}">
                <a16:creationId xmlns:a16="http://schemas.microsoft.com/office/drawing/2014/main" id="{BA823F38-E3C1-4146-935A-55593B0441C0}"/>
              </a:ext>
            </a:extLst>
          </p:cNvPr>
          <p:cNvSpPr>
            <a:spLocks noGrp="1"/>
          </p:cNvSpPr>
          <p:nvPr>
            <p:ph type="title"/>
          </p:nvPr>
        </p:nvSpPr>
        <p:spPr>
          <a:xfrm>
            <a:off x="579965" y="225911"/>
            <a:ext cx="9829309" cy="769452"/>
          </a:xfrm>
        </p:spPr>
        <p:txBody>
          <a:bodyPr lIns="0" anchor="t"/>
          <a:lstStyle/>
          <a:p>
            <a:r>
              <a:rPr lang="en-GB" dirty="0"/>
              <a:t>Research &amp; innovation</a:t>
            </a:r>
          </a:p>
        </p:txBody>
      </p:sp>
      <p:pic>
        <p:nvPicPr>
          <p:cNvPr id="4" name="Picture 3">
            <a:extLst>
              <a:ext uri="{FF2B5EF4-FFF2-40B4-BE49-F238E27FC236}">
                <a16:creationId xmlns:a16="http://schemas.microsoft.com/office/drawing/2014/main" id="{FDC3CC5B-26DC-4A45-976E-D79E6C90A7C5}"/>
              </a:ext>
            </a:extLst>
          </p:cNvPr>
          <p:cNvPicPr>
            <a:picLocks noChangeAspect="1"/>
          </p:cNvPicPr>
          <p:nvPr/>
        </p:nvPicPr>
        <p:blipFill>
          <a:blip r:embed="rId2"/>
          <a:stretch>
            <a:fillRect/>
          </a:stretch>
        </p:blipFill>
        <p:spPr>
          <a:xfrm>
            <a:off x="3168597" y="2807531"/>
            <a:ext cx="5654623" cy="3476865"/>
          </a:xfrm>
          <a:prstGeom prst="rect">
            <a:avLst/>
          </a:prstGeom>
        </p:spPr>
      </p:pic>
      <p:pic>
        <p:nvPicPr>
          <p:cNvPr id="119810" name="Picture 2" descr="NIHR changes name to emphasise long-term commitment to social care research  | NIHR SSCR">
            <a:extLst>
              <a:ext uri="{FF2B5EF4-FFF2-40B4-BE49-F238E27FC236}">
                <a16:creationId xmlns:a16="http://schemas.microsoft.com/office/drawing/2014/main" id="{6E8802D1-95EF-4C6A-9ABD-BF306EFF16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0514" y="887208"/>
            <a:ext cx="4358763" cy="2133012"/>
          </a:xfrm>
          <a:prstGeom prst="rect">
            <a:avLst/>
          </a:prstGeom>
          <a:noFill/>
          <a:extLst>
            <a:ext uri="{909E8E84-426E-40DD-AFC4-6F175D3DCCD1}">
              <a14:hiddenFill xmlns:a14="http://schemas.microsoft.com/office/drawing/2010/main">
                <a:solidFill>
                  <a:srgbClr val="FFFFFF"/>
                </a:solidFill>
              </a14:hiddenFill>
            </a:ext>
          </a:extLst>
        </p:spPr>
      </p:pic>
      <p:pic>
        <p:nvPicPr>
          <p:cNvPr id="119812" name="Picture 4" descr="Who are UK Research and Innovation and Research England? | For Staff |  University of Leeds">
            <a:extLst>
              <a:ext uri="{FF2B5EF4-FFF2-40B4-BE49-F238E27FC236}">
                <a16:creationId xmlns:a16="http://schemas.microsoft.com/office/drawing/2014/main" id="{136CEB7C-29A7-46F5-91C2-99E0009452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4773" y="1291251"/>
            <a:ext cx="3564501" cy="10504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04958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405F912-9D32-460D-A24E-776A621BDD8B}"/>
              </a:ext>
            </a:extLst>
          </p:cNvPr>
          <p:cNvSpPr>
            <a:spLocks noGrp="1"/>
          </p:cNvSpPr>
          <p:nvPr>
            <p:ph type="body" sz="quarter" idx="10"/>
          </p:nvPr>
        </p:nvSpPr>
        <p:spPr>
          <a:xfrm>
            <a:off x="579966" y="3606801"/>
            <a:ext cx="11032068" cy="2585969"/>
          </a:xfrm>
        </p:spPr>
        <p:txBody>
          <a:bodyPr/>
          <a:lstStyle/>
          <a:p>
            <a:pPr algn="ctr"/>
            <a:r>
              <a:rPr lang="en-GB" sz="2800" dirty="0">
                <a:solidFill>
                  <a:srgbClr val="016648"/>
                </a:solidFill>
              </a:rPr>
              <a:t>Thank you!</a:t>
            </a:r>
          </a:p>
        </p:txBody>
      </p:sp>
    </p:spTree>
    <p:extLst>
      <p:ext uri="{BB962C8B-B14F-4D97-AF65-F5344CB8AC3E}">
        <p14:creationId xmlns:p14="http://schemas.microsoft.com/office/powerpoint/2010/main" val="15780564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9">
            <a:extLst>
              <a:ext uri="{FF2B5EF4-FFF2-40B4-BE49-F238E27FC236}">
                <a16:creationId xmlns:a16="http://schemas.microsoft.com/office/drawing/2014/main" id="{00618DE7-1789-45E7-852D-C3CBFE587985}"/>
              </a:ext>
            </a:extLst>
          </p:cNvPr>
          <p:cNvSpPr>
            <a:spLocks noGrp="1"/>
          </p:cNvSpPr>
          <p:nvPr>
            <p:ph type="title"/>
          </p:nvPr>
        </p:nvSpPr>
        <p:spPr>
          <a:xfrm>
            <a:off x="579965" y="225911"/>
            <a:ext cx="9829309" cy="769452"/>
          </a:xfrm>
        </p:spPr>
        <p:txBody>
          <a:bodyPr lIns="0" anchor="t"/>
          <a:lstStyle/>
          <a:p>
            <a:r>
              <a:rPr lang="en-GB" dirty="0"/>
              <a:t>Why a Net Zero Health Service?</a:t>
            </a:r>
          </a:p>
        </p:txBody>
      </p:sp>
      <p:sp>
        <p:nvSpPr>
          <p:cNvPr id="3" name="Text Placeholder 2">
            <a:extLst>
              <a:ext uri="{FF2B5EF4-FFF2-40B4-BE49-F238E27FC236}">
                <a16:creationId xmlns:a16="http://schemas.microsoft.com/office/drawing/2014/main" id="{3865B811-CA98-48E4-8EDD-1228B87D7FD6}"/>
              </a:ext>
            </a:extLst>
          </p:cNvPr>
          <p:cNvSpPr>
            <a:spLocks noGrp="1"/>
          </p:cNvSpPr>
          <p:nvPr>
            <p:ph type="body" sz="quarter" idx="12"/>
          </p:nvPr>
        </p:nvSpPr>
        <p:spPr>
          <a:xfrm>
            <a:off x="579965" y="795923"/>
            <a:ext cx="9829309" cy="309562"/>
          </a:xfrm>
        </p:spPr>
        <p:txBody>
          <a:bodyPr/>
          <a:lstStyle/>
          <a:p>
            <a:r>
              <a:rPr lang="en-GB" dirty="0"/>
              <a:t>The Climate Emergency is a health emergency</a:t>
            </a:r>
          </a:p>
        </p:txBody>
      </p:sp>
      <p:pic>
        <p:nvPicPr>
          <p:cNvPr id="9" name="Picture 8">
            <a:extLst>
              <a:ext uri="{FF2B5EF4-FFF2-40B4-BE49-F238E27FC236}">
                <a16:creationId xmlns:a16="http://schemas.microsoft.com/office/drawing/2014/main" id="{E0A6B38D-3AEA-4AC8-96FE-B331774170D8}"/>
              </a:ext>
            </a:extLst>
          </p:cNvPr>
          <p:cNvPicPr>
            <a:picLocks noChangeAspect="1"/>
          </p:cNvPicPr>
          <p:nvPr/>
        </p:nvPicPr>
        <p:blipFill>
          <a:blip r:embed="rId3"/>
          <a:stretch>
            <a:fillRect/>
          </a:stretch>
        </p:blipFill>
        <p:spPr>
          <a:xfrm>
            <a:off x="2693525" y="1328524"/>
            <a:ext cx="6473625" cy="4426184"/>
          </a:xfrm>
          <a:prstGeom prst="rect">
            <a:avLst/>
          </a:prstGeom>
          <a:ln>
            <a:no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E6130638-6754-4983-9091-931FABE5FEF1}"/>
              </a:ext>
            </a:extLst>
          </p:cNvPr>
          <p:cNvSpPr txBox="1"/>
          <p:nvPr/>
        </p:nvSpPr>
        <p:spPr>
          <a:xfrm>
            <a:off x="2693526" y="5933790"/>
            <a:ext cx="6473624" cy="292131"/>
          </a:xfrm>
          <a:prstGeom prst="rect">
            <a:avLst/>
          </a:prstGeom>
          <a:noFill/>
        </p:spPr>
        <p:txBody>
          <a:bodyPr wrap="square" rtlCol="0">
            <a:noAutofit/>
          </a:bodyPr>
          <a:lstStyle/>
          <a:p>
            <a:pPr algn="ctr"/>
            <a:r>
              <a:rPr lang="en-GB" sz="1200" i="1" dirty="0"/>
              <a:t>Source:  </a:t>
            </a:r>
            <a:r>
              <a:rPr lang="en-GB" sz="1200" i="1" dirty="0" err="1"/>
              <a:t>Center</a:t>
            </a:r>
            <a:r>
              <a:rPr lang="en-GB" sz="1200" i="1" dirty="0"/>
              <a:t> for Disease Control and Prevention. </a:t>
            </a:r>
            <a:r>
              <a:rPr lang="en-GB" sz="1200" i="1" dirty="0">
                <a:hlinkClick r:id="rId4"/>
              </a:rPr>
              <a:t>Climate effects on health</a:t>
            </a:r>
            <a:r>
              <a:rPr lang="en-GB" sz="1200" i="1" dirty="0"/>
              <a:t>. 2017 </a:t>
            </a:r>
            <a:endParaRPr lang="en-GB" sz="1200" i="1" dirty="0">
              <a:latin typeface="+mn-lt"/>
            </a:endParaRPr>
          </a:p>
        </p:txBody>
      </p:sp>
    </p:spTree>
    <p:extLst>
      <p:ext uri="{BB962C8B-B14F-4D97-AF65-F5344CB8AC3E}">
        <p14:creationId xmlns:p14="http://schemas.microsoft.com/office/powerpoint/2010/main" val="176654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9">
            <a:extLst>
              <a:ext uri="{FF2B5EF4-FFF2-40B4-BE49-F238E27FC236}">
                <a16:creationId xmlns:a16="http://schemas.microsoft.com/office/drawing/2014/main" id="{00618DE7-1789-45E7-852D-C3CBFE587985}"/>
              </a:ext>
            </a:extLst>
          </p:cNvPr>
          <p:cNvSpPr>
            <a:spLocks noGrp="1"/>
          </p:cNvSpPr>
          <p:nvPr>
            <p:ph type="title"/>
          </p:nvPr>
        </p:nvSpPr>
        <p:spPr>
          <a:xfrm>
            <a:off x="579965" y="225911"/>
            <a:ext cx="9829309" cy="769452"/>
          </a:xfrm>
        </p:spPr>
        <p:txBody>
          <a:bodyPr lIns="0" anchor="t"/>
          <a:lstStyle/>
          <a:p>
            <a:r>
              <a:rPr lang="en-GB" dirty="0"/>
              <a:t>Why a Net Zero NHS?</a:t>
            </a:r>
          </a:p>
        </p:txBody>
      </p:sp>
      <p:sp>
        <p:nvSpPr>
          <p:cNvPr id="4" name="Text Placeholder 2">
            <a:extLst>
              <a:ext uri="{FF2B5EF4-FFF2-40B4-BE49-F238E27FC236}">
                <a16:creationId xmlns:a16="http://schemas.microsoft.com/office/drawing/2014/main" id="{92BE63BD-DBDF-48D9-952D-EDD51A04E591}"/>
              </a:ext>
            </a:extLst>
          </p:cNvPr>
          <p:cNvSpPr>
            <a:spLocks noGrp="1"/>
          </p:cNvSpPr>
          <p:nvPr>
            <p:ph type="body" sz="quarter" idx="12"/>
          </p:nvPr>
        </p:nvSpPr>
        <p:spPr>
          <a:xfrm>
            <a:off x="579965" y="1283975"/>
            <a:ext cx="8307121" cy="4140978"/>
          </a:xfrm>
        </p:spPr>
        <p:txBody>
          <a:bodyPr anchor="ctr"/>
          <a:lstStyle/>
          <a:p>
            <a:pPr>
              <a:spcAft>
                <a:spcPts val="1200"/>
              </a:spcAft>
            </a:pPr>
            <a:r>
              <a:rPr lang="en-AU" sz="2000" b="0" dirty="0">
                <a:solidFill>
                  <a:schemeClr val="tx1">
                    <a:lumMod val="85000"/>
                    <a:lumOff val="15000"/>
                  </a:schemeClr>
                </a:solidFill>
                <a:cs typeface="Arial" charset="0"/>
                <a:sym typeface="Arial"/>
              </a:rPr>
              <a:t>Reaching the UK’s ambitions under the Paris Climate Change Agreement could see:</a:t>
            </a:r>
          </a:p>
          <a:p>
            <a:pPr marL="342900" indent="-342900">
              <a:spcAft>
                <a:spcPts val="1200"/>
              </a:spcAft>
              <a:buFont typeface="Arial" panose="020B0604020202020204" pitchFamily="34" charset="0"/>
              <a:buChar char="•"/>
            </a:pPr>
            <a:r>
              <a:rPr lang="en-AU" sz="2000" b="0" dirty="0">
                <a:solidFill>
                  <a:schemeClr val="tx1">
                    <a:lumMod val="85000"/>
                    <a:lumOff val="15000"/>
                  </a:schemeClr>
                </a:solidFill>
                <a:cs typeface="Arial" charset="0"/>
                <a:sym typeface="Arial"/>
              </a:rPr>
              <a:t>over 5,700 lives saved every year from improved air quality, </a:t>
            </a:r>
          </a:p>
          <a:p>
            <a:pPr marL="342900" indent="-342900">
              <a:spcAft>
                <a:spcPts val="1200"/>
              </a:spcAft>
              <a:buFont typeface="Arial" panose="020B0604020202020204" pitchFamily="34" charset="0"/>
              <a:buChar char="•"/>
            </a:pPr>
            <a:r>
              <a:rPr lang="en-AU" sz="2000" b="0" dirty="0">
                <a:solidFill>
                  <a:schemeClr val="tx1">
                    <a:lumMod val="85000"/>
                    <a:lumOff val="15000"/>
                  </a:schemeClr>
                </a:solidFill>
                <a:cs typeface="Arial" charset="0"/>
                <a:sym typeface="Arial"/>
              </a:rPr>
              <a:t>38,000 lives saved every year from a more physically active population</a:t>
            </a:r>
          </a:p>
          <a:p>
            <a:pPr marL="342900" indent="-342900">
              <a:spcAft>
                <a:spcPts val="1200"/>
              </a:spcAft>
              <a:buFont typeface="Arial" panose="020B0604020202020204" pitchFamily="34" charset="0"/>
              <a:buChar char="•"/>
            </a:pPr>
            <a:r>
              <a:rPr lang="en-AU" sz="2000" b="0" dirty="0">
                <a:solidFill>
                  <a:schemeClr val="tx1">
                    <a:lumMod val="85000"/>
                    <a:lumOff val="15000"/>
                  </a:schemeClr>
                </a:solidFill>
                <a:cs typeface="Arial" charset="0"/>
                <a:sym typeface="Arial"/>
              </a:rPr>
              <a:t>over 100,000 lives saved every year from healthier diets.</a:t>
            </a:r>
            <a:endParaRPr lang="en-AU" sz="2000" b="0" dirty="0">
              <a:solidFill>
                <a:schemeClr val="tx1">
                  <a:lumMod val="85000"/>
                  <a:lumOff val="15000"/>
                </a:schemeClr>
              </a:solidFill>
              <a:highlight>
                <a:srgbClr val="FFFF00"/>
              </a:highlight>
              <a:cs typeface="Arial"/>
              <a:sym typeface="Arial"/>
            </a:endParaRPr>
          </a:p>
          <a:p>
            <a:pPr fontAlgn="ctr">
              <a:spcAft>
                <a:spcPts val="1200"/>
              </a:spcAft>
            </a:pPr>
            <a:r>
              <a:rPr lang="en-GB" sz="2000" b="0" dirty="0">
                <a:solidFill>
                  <a:schemeClr val="tx1">
                    <a:lumMod val="85000"/>
                    <a:lumOff val="15000"/>
                  </a:schemeClr>
                </a:solidFill>
              </a:rPr>
              <a:t>Staff are overwhelmingly supportive of the NHS taking action to reduce its emissions. </a:t>
            </a:r>
          </a:p>
        </p:txBody>
      </p:sp>
      <p:pic>
        <p:nvPicPr>
          <p:cNvPr id="8" name="Picture 7">
            <a:extLst>
              <a:ext uri="{FF2B5EF4-FFF2-40B4-BE49-F238E27FC236}">
                <a16:creationId xmlns:a16="http://schemas.microsoft.com/office/drawing/2014/main" id="{B8989D6D-569B-496C-B697-03CE7E137B9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5505" r="14528" b="21441"/>
          <a:stretch/>
        </p:blipFill>
        <p:spPr>
          <a:xfrm rot="5400000">
            <a:off x="7905876" y="2134206"/>
            <a:ext cx="4938220" cy="2474097"/>
          </a:xfrm>
          <a:prstGeom prst="rect">
            <a:avLst/>
          </a:prstGeom>
        </p:spPr>
      </p:pic>
    </p:spTree>
    <p:extLst>
      <p:ext uri="{BB962C8B-B14F-4D97-AF65-F5344CB8AC3E}">
        <p14:creationId xmlns:p14="http://schemas.microsoft.com/office/powerpoint/2010/main" val="4239116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9">
            <a:extLst>
              <a:ext uri="{FF2B5EF4-FFF2-40B4-BE49-F238E27FC236}">
                <a16:creationId xmlns:a16="http://schemas.microsoft.com/office/drawing/2014/main" id="{00618DE7-1789-45E7-852D-C3CBFE587985}"/>
              </a:ext>
            </a:extLst>
          </p:cNvPr>
          <p:cNvSpPr>
            <a:spLocks noGrp="1"/>
          </p:cNvSpPr>
          <p:nvPr>
            <p:ph type="title"/>
          </p:nvPr>
        </p:nvSpPr>
        <p:spPr>
          <a:xfrm>
            <a:off x="579965" y="225911"/>
            <a:ext cx="9829309" cy="769452"/>
          </a:xfrm>
        </p:spPr>
        <p:txBody>
          <a:bodyPr lIns="0" anchor="t"/>
          <a:lstStyle/>
          <a:p>
            <a:r>
              <a:rPr lang="en-GB" dirty="0"/>
              <a:t>NHS Net Zero Strategy</a:t>
            </a:r>
          </a:p>
        </p:txBody>
      </p:sp>
      <p:sp>
        <p:nvSpPr>
          <p:cNvPr id="4" name="Text Placeholder 2">
            <a:extLst>
              <a:ext uri="{FF2B5EF4-FFF2-40B4-BE49-F238E27FC236}">
                <a16:creationId xmlns:a16="http://schemas.microsoft.com/office/drawing/2014/main" id="{92BE63BD-DBDF-48D9-952D-EDD51A04E591}"/>
              </a:ext>
            </a:extLst>
          </p:cNvPr>
          <p:cNvSpPr>
            <a:spLocks noGrp="1"/>
          </p:cNvSpPr>
          <p:nvPr>
            <p:ph type="body" sz="quarter" idx="12"/>
          </p:nvPr>
        </p:nvSpPr>
        <p:spPr>
          <a:xfrm>
            <a:off x="579966" y="1283975"/>
            <a:ext cx="6863054" cy="4140978"/>
          </a:xfrm>
        </p:spPr>
        <p:txBody>
          <a:bodyPr anchor="ctr"/>
          <a:lstStyle/>
          <a:p>
            <a:pPr>
              <a:spcAft>
                <a:spcPts val="1200"/>
              </a:spcAft>
            </a:pPr>
            <a:r>
              <a:rPr lang="en-AU" sz="2000" dirty="0">
                <a:solidFill>
                  <a:schemeClr val="tx1">
                    <a:lumMod val="85000"/>
                    <a:lumOff val="15000"/>
                  </a:schemeClr>
                </a:solidFill>
                <a:cs typeface="Arial" charset="0"/>
                <a:sym typeface="Arial"/>
              </a:rPr>
              <a:t>“Delivering a Net Zero National Health Service” </a:t>
            </a:r>
            <a:endParaRPr lang="en-AU" sz="2000" b="0" dirty="0">
              <a:solidFill>
                <a:schemeClr val="tx1">
                  <a:lumMod val="85000"/>
                  <a:lumOff val="15000"/>
                </a:schemeClr>
              </a:solidFill>
              <a:cs typeface="Arial" charset="0"/>
              <a:sym typeface="Arial"/>
            </a:endParaRPr>
          </a:p>
          <a:p>
            <a:pPr marL="342900" indent="-342900">
              <a:spcAft>
                <a:spcPts val="1200"/>
              </a:spcAft>
              <a:buFont typeface="Arial" panose="020B0604020202020204" pitchFamily="34" charset="0"/>
              <a:buChar char="•"/>
            </a:pPr>
            <a:r>
              <a:rPr lang="en-GB" sz="2000" dirty="0">
                <a:solidFill>
                  <a:schemeClr val="tx1">
                    <a:lumMod val="85000"/>
                    <a:lumOff val="15000"/>
                  </a:schemeClr>
                </a:solidFill>
                <a:cs typeface="Arial" charset="0"/>
                <a:sym typeface="Arial"/>
              </a:rPr>
              <a:t>In October 2020, the NHS became the world’s first health service to commit to reaching carbon net zero, in response to the profound and growing threat to health posed by climate change. </a:t>
            </a:r>
          </a:p>
          <a:p>
            <a:pPr marL="342900" indent="-342900">
              <a:spcAft>
                <a:spcPts val="1200"/>
              </a:spcAft>
              <a:buFont typeface="Arial" panose="020B0604020202020204" pitchFamily="34" charset="0"/>
              <a:buChar char="•"/>
            </a:pPr>
            <a:endParaRPr lang="en-GB" sz="2000" dirty="0">
              <a:solidFill>
                <a:schemeClr val="tx1">
                  <a:lumMod val="85000"/>
                  <a:lumOff val="15000"/>
                </a:schemeClr>
              </a:solidFill>
              <a:cs typeface="Arial" charset="0"/>
              <a:sym typeface="Arial"/>
            </a:endParaRPr>
          </a:p>
          <a:p>
            <a:pPr fontAlgn="ctr">
              <a:spcAft>
                <a:spcPts val="1200"/>
              </a:spcAft>
            </a:pPr>
            <a:endParaRPr lang="en-GB" sz="2000" b="0" dirty="0">
              <a:solidFill>
                <a:schemeClr val="tx1">
                  <a:lumMod val="85000"/>
                  <a:lumOff val="15000"/>
                </a:schemeClr>
              </a:solidFill>
            </a:endParaRPr>
          </a:p>
        </p:txBody>
      </p:sp>
      <p:pic>
        <p:nvPicPr>
          <p:cNvPr id="5" name="Picture 4">
            <a:extLst>
              <a:ext uri="{FF2B5EF4-FFF2-40B4-BE49-F238E27FC236}">
                <a16:creationId xmlns:a16="http://schemas.microsoft.com/office/drawing/2014/main" id="{235C7992-F39A-4AD0-A0F9-4ACE80742C4C}"/>
              </a:ext>
            </a:extLst>
          </p:cNvPr>
          <p:cNvPicPr>
            <a:picLocks noChangeAspect="1"/>
          </p:cNvPicPr>
          <p:nvPr/>
        </p:nvPicPr>
        <p:blipFill>
          <a:blip r:embed="rId3"/>
          <a:stretch>
            <a:fillRect/>
          </a:stretch>
        </p:blipFill>
        <p:spPr>
          <a:xfrm rot="957268">
            <a:off x="7840495" y="1763561"/>
            <a:ext cx="2952590" cy="4192878"/>
          </a:xfrm>
          <a:prstGeom prst="rect">
            <a:avLst/>
          </a:prstGeom>
          <a:ln>
            <a:solidFill>
              <a:srgbClr val="009137"/>
            </a:solidFill>
          </a:ln>
        </p:spPr>
      </p:pic>
    </p:spTree>
    <p:extLst>
      <p:ext uri="{BB962C8B-B14F-4D97-AF65-F5344CB8AC3E}">
        <p14:creationId xmlns:p14="http://schemas.microsoft.com/office/powerpoint/2010/main" val="45064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B3B348-6876-42DF-A801-8EA6C6B3A699}"/>
              </a:ext>
            </a:extLst>
          </p:cNvPr>
          <p:cNvSpPr>
            <a:spLocks noGrp="1"/>
          </p:cNvSpPr>
          <p:nvPr>
            <p:ph type="title"/>
          </p:nvPr>
        </p:nvSpPr>
        <p:spPr>
          <a:xfrm>
            <a:off x="579965" y="225911"/>
            <a:ext cx="9829309" cy="769452"/>
          </a:xfrm>
        </p:spPr>
        <p:txBody>
          <a:bodyPr lIns="0" anchor="t"/>
          <a:lstStyle/>
          <a:p>
            <a:r>
              <a:rPr lang="en-GB" dirty="0"/>
              <a:t>The NHS Net Zero targets</a:t>
            </a:r>
          </a:p>
        </p:txBody>
      </p:sp>
      <p:sp>
        <p:nvSpPr>
          <p:cNvPr id="4" name="Rectangle 3">
            <a:extLst>
              <a:ext uri="{FF2B5EF4-FFF2-40B4-BE49-F238E27FC236}">
                <a16:creationId xmlns:a16="http://schemas.microsoft.com/office/drawing/2014/main" id="{3C411296-2AA9-4F3E-BA15-C4490CFF5801}"/>
              </a:ext>
            </a:extLst>
          </p:cNvPr>
          <p:cNvSpPr/>
          <p:nvPr/>
        </p:nvSpPr>
        <p:spPr>
          <a:xfrm>
            <a:off x="6223818" y="1751615"/>
            <a:ext cx="5442400" cy="3354765"/>
          </a:xfrm>
          <a:prstGeom prst="rect">
            <a:avLst/>
          </a:prstGeom>
        </p:spPr>
        <p:txBody>
          <a:bodyPr wrap="square">
            <a:spAutoFit/>
          </a:bodyPr>
          <a:lstStyle/>
          <a:p>
            <a:pPr>
              <a:spcBef>
                <a:spcPts val="600"/>
              </a:spcBef>
              <a:spcAft>
                <a:spcPts val="600"/>
              </a:spcAft>
            </a:pPr>
            <a:r>
              <a:rPr lang="en-GB" b="1" dirty="0">
                <a:solidFill>
                  <a:srgbClr val="231F20"/>
                </a:solidFill>
                <a:latin typeface="Arial" panose="020B0604020202020204" pitchFamily="34" charset="0"/>
              </a:rPr>
              <a:t>Reaching Net zero carbon</a:t>
            </a:r>
          </a:p>
          <a:p>
            <a:pPr marL="285750" indent="-285750">
              <a:spcBef>
                <a:spcPts val="600"/>
              </a:spcBef>
              <a:spcAft>
                <a:spcPts val="600"/>
              </a:spcAft>
              <a:buFont typeface="Arial" panose="020B0604020202020204" pitchFamily="34" charset="0"/>
              <a:buChar char="•"/>
            </a:pPr>
            <a:r>
              <a:rPr lang="en-GB" b="1" dirty="0">
                <a:solidFill>
                  <a:schemeClr val="tx2"/>
                </a:solidFill>
                <a:latin typeface="Arial" panose="020B0604020202020204" pitchFamily="34" charset="0"/>
              </a:rPr>
              <a:t> by 2040 for the emissions we control directly</a:t>
            </a:r>
            <a:r>
              <a:rPr lang="en-GB" b="1" dirty="0">
                <a:solidFill>
                  <a:srgbClr val="00B050"/>
                </a:solidFill>
                <a:latin typeface="Arial" panose="020B0604020202020204" pitchFamily="34" charset="0"/>
              </a:rPr>
              <a:t> </a:t>
            </a:r>
            <a:r>
              <a:rPr lang="en-GB" dirty="0">
                <a:solidFill>
                  <a:srgbClr val="231F20"/>
                </a:solidFill>
                <a:latin typeface="Arial" panose="020B0604020202020204" pitchFamily="34" charset="0"/>
              </a:rPr>
              <a:t>(the NHS Carbon Footprint) </a:t>
            </a:r>
          </a:p>
          <a:p>
            <a:pPr marL="742950" lvl="1" indent="-285750">
              <a:spcBef>
                <a:spcPts val="600"/>
              </a:spcBef>
              <a:spcAft>
                <a:spcPts val="600"/>
              </a:spcAft>
              <a:buFont typeface="Wingdings" panose="05000000000000000000" pitchFamily="2" charset="2"/>
              <a:buChar char="Ø"/>
            </a:pPr>
            <a:r>
              <a:rPr lang="en-GB" sz="1600" i="1" dirty="0">
                <a:solidFill>
                  <a:srgbClr val="231F20"/>
                </a:solidFill>
                <a:latin typeface="Arial" panose="020B0604020202020204" pitchFamily="34" charset="0"/>
              </a:rPr>
              <a:t>with an ambition to reach an </a:t>
            </a:r>
            <a:r>
              <a:rPr lang="en-GB" sz="1600" b="1" i="1" dirty="0">
                <a:solidFill>
                  <a:srgbClr val="231F20"/>
                </a:solidFill>
                <a:latin typeface="Arial" panose="020B0604020202020204" pitchFamily="34" charset="0"/>
              </a:rPr>
              <a:t>80% reduction</a:t>
            </a:r>
            <a:r>
              <a:rPr lang="en-GB" sz="1600" i="1" dirty="0">
                <a:solidFill>
                  <a:srgbClr val="231F20"/>
                </a:solidFill>
                <a:latin typeface="Arial" panose="020B0604020202020204" pitchFamily="34" charset="0"/>
              </a:rPr>
              <a:t>, compared with a 1990 baseline, </a:t>
            </a:r>
            <a:r>
              <a:rPr lang="en-GB" sz="1600" b="1" i="1" dirty="0">
                <a:solidFill>
                  <a:srgbClr val="231F20"/>
                </a:solidFill>
                <a:latin typeface="Arial" panose="020B0604020202020204" pitchFamily="34" charset="0"/>
              </a:rPr>
              <a:t>by 2028 to 2032</a:t>
            </a:r>
            <a:r>
              <a:rPr lang="en-GB" sz="1600" i="1" dirty="0">
                <a:solidFill>
                  <a:srgbClr val="231F20"/>
                </a:solidFill>
                <a:latin typeface="Arial" panose="020B0604020202020204" pitchFamily="34" charset="0"/>
              </a:rPr>
              <a:t>. </a:t>
            </a:r>
          </a:p>
          <a:p>
            <a:pPr marL="285750" indent="-285750">
              <a:spcBef>
                <a:spcPts val="600"/>
              </a:spcBef>
              <a:spcAft>
                <a:spcPts val="600"/>
              </a:spcAft>
              <a:buFont typeface="Arial" panose="020B0604020202020204" pitchFamily="34" charset="0"/>
              <a:buChar char="•"/>
            </a:pPr>
            <a:r>
              <a:rPr lang="en-GB" b="1" dirty="0">
                <a:solidFill>
                  <a:schemeClr val="tx2"/>
                </a:solidFill>
                <a:latin typeface="Arial" panose="020B0604020202020204" pitchFamily="34" charset="0"/>
              </a:rPr>
              <a:t>by</a:t>
            </a:r>
            <a:r>
              <a:rPr lang="en-GB" dirty="0">
                <a:solidFill>
                  <a:schemeClr val="tx2"/>
                </a:solidFill>
                <a:latin typeface="Arial" panose="020B0604020202020204" pitchFamily="34" charset="0"/>
              </a:rPr>
              <a:t> </a:t>
            </a:r>
            <a:r>
              <a:rPr lang="en-GB" b="1" dirty="0">
                <a:solidFill>
                  <a:schemeClr val="tx2"/>
                </a:solidFill>
                <a:latin typeface="Arial" panose="020B0604020202020204" pitchFamily="34" charset="0"/>
              </a:rPr>
              <a:t>2045 for all emissions</a:t>
            </a:r>
            <a:r>
              <a:rPr lang="en-GB" b="1" dirty="0">
                <a:solidFill>
                  <a:srgbClr val="231F20"/>
                </a:solidFill>
                <a:latin typeface="Arial" panose="020B0604020202020204" pitchFamily="34" charset="0"/>
              </a:rPr>
              <a:t>, </a:t>
            </a:r>
            <a:r>
              <a:rPr lang="en-GB" dirty="0">
                <a:solidFill>
                  <a:srgbClr val="231F20"/>
                </a:solidFill>
                <a:latin typeface="Arial" panose="020B0604020202020204" pitchFamily="34" charset="0"/>
              </a:rPr>
              <a:t>including those embedded in the supply chain (the NHS Carbon Footprint Plus)</a:t>
            </a:r>
          </a:p>
          <a:p>
            <a:pPr marL="742950" lvl="1" indent="-285750">
              <a:spcBef>
                <a:spcPts val="600"/>
              </a:spcBef>
              <a:spcAft>
                <a:spcPts val="600"/>
              </a:spcAft>
              <a:buFont typeface="Wingdings" panose="05000000000000000000" pitchFamily="2" charset="2"/>
              <a:buChar char="Ø"/>
            </a:pPr>
            <a:r>
              <a:rPr lang="en-GB" sz="1600" i="1" dirty="0">
                <a:solidFill>
                  <a:srgbClr val="231F20"/>
                </a:solidFill>
                <a:latin typeface="Arial" panose="020B0604020202020204" pitchFamily="34" charset="0"/>
              </a:rPr>
              <a:t>with an ambition for an </a:t>
            </a:r>
            <a:r>
              <a:rPr lang="en-GB" sz="1600" b="1" i="1" dirty="0">
                <a:solidFill>
                  <a:srgbClr val="231F20"/>
                </a:solidFill>
                <a:latin typeface="Arial" panose="020B0604020202020204" pitchFamily="34" charset="0"/>
              </a:rPr>
              <a:t>80% reduction</a:t>
            </a:r>
            <a:r>
              <a:rPr lang="en-GB" sz="1600" i="1" dirty="0">
                <a:solidFill>
                  <a:srgbClr val="231F20"/>
                </a:solidFill>
                <a:latin typeface="Arial" panose="020B0604020202020204" pitchFamily="34" charset="0"/>
              </a:rPr>
              <a:t>, compared with a 1990 baseline, </a:t>
            </a:r>
            <a:r>
              <a:rPr lang="en-GB" sz="1600" b="1" i="1" dirty="0">
                <a:solidFill>
                  <a:srgbClr val="231F20"/>
                </a:solidFill>
                <a:latin typeface="Arial" panose="020B0604020202020204" pitchFamily="34" charset="0"/>
              </a:rPr>
              <a:t>by 2036 to 2039</a:t>
            </a:r>
            <a:r>
              <a:rPr lang="en-GB" sz="1600" i="1" dirty="0">
                <a:solidFill>
                  <a:srgbClr val="231F20"/>
                </a:solidFill>
                <a:latin typeface="Arial" panose="020B0604020202020204" pitchFamily="34" charset="0"/>
              </a:rPr>
              <a:t>.  </a:t>
            </a:r>
            <a:endParaRPr lang="en-GB" sz="1600" i="1" dirty="0"/>
          </a:p>
        </p:txBody>
      </p:sp>
      <p:pic>
        <p:nvPicPr>
          <p:cNvPr id="5" name="Picture 4" descr="Diagram&#10;&#10;Description automatically generated">
            <a:extLst>
              <a:ext uri="{FF2B5EF4-FFF2-40B4-BE49-F238E27FC236}">
                <a16:creationId xmlns:a16="http://schemas.microsoft.com/office/drawing/2014/main" id="{F3247AB9-8705-43FA-993D-86D2C4040B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782" y="748450"/>
            <a:ext cx="5570218" cy="5361097"/>
          </a:xfrm>
          <a:prstGeom prst="rect">
            <a:avLst/>
          </a:prstGeom>
        </p:spPr>
      </p:pic>
    </p:spTree>
    <p:extLst>
      <p:ext uri="{BB962C8B-B14F-4D97-AF65-F5344CB8AC3E}">
        <p14:creationId xmlns:p14="http://schemas.microsoft.com/office/powerpoint/2010/main" val="38761503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FA7B29D5-2520-41DD-9ED1-0C69AE07408A}"/>
              </a:ext>
            </a:extLst>
          </p:cNvPr>
          <p:cNvSpPr>
            <a:spLocks noGrp="1"/>
          </p:cNvSpPr>
          <p:nvPr>
            <p:ph type="title"/>
          </p:nvPr>
        </p:nvSpPr>
        <p:spPr>
          <a:xfrm>
            <a:off x="579965" y="225911"/>
            <a:ext cx="9524929" cy="769452"/>
          </a:xfrm>
        </p:spPr>
        <p:txBody>
          <a:bodyPr lIns="0" anchor="t"/>
          <a:lstStyle/>
          <a:p>
            <a:r>
              <a:rPr lang="en-GB" sz="2400" b="1" dirty="0">
                <a:solidFill>
                  <a:schemeClr val="tx2"/>
                </a:solidFill>
                <a:latin typeface="+mj-lt"/>
                <a:cs typeface="+mj-cs"/>
              </a:rPr>
              <a:t>Calculating our footprint and </a:t>
            </a:r>
            <a:r>
              <a:rPr lang="en-GB" sz="2400" b="1" dirty="0">
                <a:solidFill>
                  <a:schemeClr val="tx2"/>
                </a:solidFill>
              </a:rPr>
              <a:t>realistic reduction trajectories</a:t>
            </a:r>
            <a:r>
              <a:rPr lang="en-GB" sz="2400" b="1" dirty="0">
                <a:solidFill>
                  <a:schemeClr val="tx2"/>
                </a:solidFill>
                <a:latin typeface="+mj-lt"/>
                <a:cs typeface="+mj-cs"/>
              </a:rPr>
              <a:t> </a:t>
            </a:r>
          </a:p>
        </p:txBody>
      </p:sp>
      <p:pic>
        <p:nvPicPr>
          <p:cNvPr id="9" name="Content Placeholder 4" descr="Chart, diagram&#10;&#10;Description automatically generated">
            <a:extLst>
              <a:ext uri="{FF2B5EF4-FFF2-40B4-BE49-F238E27FC236}">
                <a16:creationId xmlns:a16="http://schemas.microsoft.com/office/drawing/2014/main" id="{1D455E4F-5969-4373-B411-62EB2E26FACF}"/>
              </a:ext>
            </a:extLst>
          </p:cNvPr>
          <p:cNvPicPr>
            <a:picLocks noGrp="1" noChangeAspect="1"/>
          </p:cNvPicPr>
          <p:nvPr>
            <p:ph sz="quarter" idx="10"/>
          </p:nvPr>
        </p:nvPicPr>
        <p:blipFill>
          <a:blip r:embed="rId3">
            <a:clrChange>
              <a:clrFrom>
                <a:srgbClr val="FEFEFE"/>
              </a:clrFrom>
              <a:clrTo>
                <a:srgbClr val="FEFEFE">
                  <a:alpha val="0"/>
                </a:srgbClr>
              </a:clrTo>
            </a:clrChange>
          </a:blip>
          <a:stretch>
            <a:fillRect/>
          </a:stretch>
        </p:blipFill>
        <p:spPr>
          <a:xfrm>
            <a:off x="266033" y="1519295"/>
            <a:ext cx="5218216" cy="4232365"/>
          </a:xfrm>
        </p:spPr>
      </p:pic>
      <p:pic>
        <p:nvPicPr>
          <p:cNvPr id="2" name="Picture 1">
            <a:extLst>
              <a:ext uri="{FF2B5EF4-FFF2-40B4-BE49-F238E27FC236}">
                <a16:creationId xmlns:a16="http://schemas.microsoft.com/office/drawing/2014/main" id="{0F86D556-F9EE-4361-82DF-0B435FEB256E}"/>
              </a:ext>
            </a:extLst>
          </p:cNvPr>
          <p:cNvPicPr>
            <a:picLocks noChangeAspect="1"/>
          </p:cNvPicPr>
          <p:nvPr/>
        </p:nvPicPr>
        <p:blipFill>
          <a:blip r:embed="rId4"/>
          <a:stretch>
            <a:fillRect/>
          </a:stretch>
        </p:blipFill>
        <p:spPr>
          <a:xfrm>
            <a:off x="5386584" y="1415845"/>
            <a:ext cx="6640183" cy="4502808"/>
          </a:xfrm>
          <a:prstGeom prst="rect">
            <a:avLst/>
          </a:prstGeom>
        </p:spPr>
      </p:pic>
    </p:spTree>
    <p:extLst>
      <p:ext uri="{BB962C8B-B14F-4D97-AF65-F5344CB8AC3E}">
        <p14:creationId xmlns:p14="http://schemas.microsoft.com/office/powerpoint/2010/main" val="36831798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FA7B29D5-2520-41DD-9ED1-0C69AE07408A}"/>
              </a:ext>
            </a:extLst>
          </p:cNvPr>
          <p:cNvSpPr>
            <a:spLocks noGrp="1"/>
          </p:cNvSpPr>
          <p:nvPr>
            <p:ph type="title"/>
          </p:nvPr>
        </p:nvSpPr>
        <p:spPr>
          <a:xfrm>
            <a:off x="579965" y="225911"/>
            <a:ext cx="9829309" cy="769452"/>
          </a:xfrm>
        </p:spPr>
        <p:txBody>
          <a:bodyPr lIns="0" anchor="t"/>
          <a:lstStyle/>
          <a:p>
            <a:r>
              <a:rPr lang="en-GB" sz="2400" b="1" dirty="0">
                <a:solidFill>
                  <a:schemeClr val="tx2"/>
                </a:solidFill>
                <a:latin typeface="+mj-lt"/>
                <a:cs typeface="+mj-cs"/>
              </a:rPr>
              <a:t>Energy and the NHS Estate</a:t>
            </a:r>
          </a:p>
        </p:txBody>
      </p:sp>
      <p:pic>
        <p:nvPicPr>
          <p:cNvPr id="3" name="Picture 2">
            <a:extLst>
              <a:ext uri="{FF2B5EF4-FFF2-40B4-BE49-F238E27FC236}">
                <a16:creationId xmlns:a16="http://schemas.microsoft.com/office/drawing/2014/main" id="{732CA786-FD22-47F1-908C-FEF1A97B9567}"/>
              </a:ext>
            </a:extLst>
          </p:cNvPr>
          <p:cNvPicPr>
            <a:picLocks noChangeAspect="1"/>
          </p:cNvPicPr>
          <p:nvPr/>
        </p:nvPicPr>
        <p:blipFill>
          <a:blip r:embed="rId3"/>
          <a:stretch>
            <a:fillRect/>
          </a:stretch>
        </p:blipFill>
        <p:spPr>
          <a:xfrm>
            <a:off x="6587612" y="1968934"/>
            <a:ext cx="4562426" cy="2433460"/>
          </a:xfrm>
          <a:prstGeom prst="rect">
            <a:avLst/>
          </a:prstGeom>
        </p:spPr>
      </p:pic>
      <p:pic>
        <p:nvPicPr>
          <p:cNvPr id="150536" name="Picture 8" descr="Foleshill Heath Centre, Image credit: Beth Walsh">
            <a:extLst>
              <a:ext uri="{FF2B5EF4-FFF2-40B4-BE49-F238E27FC236}">
                <a16:creationId xmlns:a16="http://schemas.microsoft.com/office/drawing/2014/main" id="{526D4802-677F-47AD-8808-47DC210E47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1956" y="1968757"/>
            <a:ext cx="4562426" cy="2433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19756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FA7B29D5-2520-41DD-9ED1-0C69AE07408A}"/>
              </a:ext>
            </a:extLst>
          </p:cNvPr>
          <p:cNvSpPr>
            <a:spLocks noGrp="1"/>
          </p:cNvSpPr>
          <p:nvPr>
            <p:ph type="title"/>
          </p:nvPr>
        </p:nvSpPr>
        <p:spPr>
          <a:xfrm>
            <a:off x="579965" y="225911"/>
            <a:ext cx="9829309" cy="769452"/>
          </a:xfrm>
        </p:spPr>
        <p:txBody>
          <a:bodyPr lIns="0" anchor="t"/>
          <a:lstStyle/>
          <a:p>
            <a:r>
              <a:rPr lang="en-GB" sz="2400" b="1" dirty="0">
                <a:solidFill>
                  <a:schemeClr val="tx2"/>
                </a:solidFill>
                <a:latin typeface="+mj-lt"/>
                <a:cs typeface="+mj-cs"/>
              </a:rPr>
              <a:t>Energy, the NHS Estate and transport</a:t>
            </a:r>
          </a:p>
        </p:txBody>
      </p:sp>
      <p:pic>
        <p:nvPicPr>
          <p:cNvPr id="150532" name="Picture 4">
            <a:extLst>
              <a:ext uri="{FF2B5EF4-FFF2-40B4-BE49-F238E27FC236}">
                <a16:creationId xmlns:a16="http://schemas.microsoft.com/office/drawing/2014/main" id="{045C04CB-AAD9-41FB-97F5-E2F13100395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1996" r="14788"/>
          <a:stretch/>
        </p:blipFill>
        <p:spPr bwMode="auto">
          <a:xfrm>
            <a:off x="6587615" y="993826"/>
            <a:ext cx="4562427" cy="243394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93938456-788B-4401-9C13-6DF95A690783}"/>
              </a:ext>
            </a:extLst>
          </p:cNvPr>
          <p:cNvPicPr>
            <a:picLocks noChangeAspect="1"/>
          </p:cNvPicPr>
          <p:nvPr/>
        </p:nvPicPr>
        <p:blipFill>
          <a:blip r:embed="rId4"/>
          <a:stretch>
            <a:fillRect/>
          </a:stretch>
        </p:blipFill>
        <p:spPr>
          <a:xfrm>
            <a:off x="1041955" y="995363"/>
            <a:ext cx="4562429" cy="2433637"/>
          </a:xfrm>
          <a:prstGeom prst="rect">
            <a:avLst/>
          </a:prstGeom>
        </p:spPr>
      </p:pic>
      <p:pic>
        <p:nvPicPr>
          <p:cNvPr id="150534" name="Picture 6" descr="Front View - NHS Net Zero Trucks 2022 Fleet Image">
            <a:extLst>
              <a:ext uri="{FF2B5EF4-FFF2-40B4-BE49-F238E27FC236}">
                <a16:creationId xmlns:a16="http://schemas.microsoft.com/office/drawing/2014/main" id="{579BB827-1829-49BA-AC4B-DE5D7AE494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53982" y="3601853"/>
            <a:ext cx="4562429" cy="2433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389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FA7B29D5-2520-41DD-9ED1-0C69AE07408A}"/>
              </a:ext>
            </a:extLst>
          </p:cNvPr>
          <p:cNvSpPr>
            <a:spLocks noGrp="1"/>
          </p:cNvSpPr>
          <p:nvPr>
            <p:ph type="title"/>
          </p:nvPr>
        </p:nvSpPr>
        <p:spPr>
          <a:xfrm>
            <a:off x="579965" y="225911"/>
            <a:ext cx="9829309" cy="769452"/>
          </a:xfrm>
        </p:spPr>
        <p:txBody>
          <a:bodyPr lIns="0" anchor="t"/>
          <a:lstStyle/>
          <a:p>
            <a:r>
              <a:rPr lang="en-GB" sz="2400" b="1" dirty="0">
                <a:solidFill>
                  <a:schemeClr val="tx2"/>
                </a:solidFill>
                <a:latin typeface="+mj-lt"/>
                <a:cs typeface="+mj-cs"/>
              </a:rPr>
              <a:t>Optimising and improving patient care</a:t>
            </a:r>
          </a:p>
        </p:txBody>
      </p:sp>
      <p:pic>
        <p:nvPicPr>
          <p:cNvPr id="6" name="Picture 2" descr="Apian drone">
            <a:extLst>
              <a:ext uri="{FF2B5EF4-FFF2-40B4-BE49-F238E27FC236}">
                <a16:creationId xmlns:a16="http://schemas.microsoft.com/office/drawing/2014/main" id="{185B094D-7545-47B0-8888-67CF608CF6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387" y="995363"/>
            <a:ext cx="9348276" cy="5147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92267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aRW4trxHZUUcyCeDeXay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aRW4trxHZUUcyCeDeXay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aRW4trxHZUUcyCeDeXayw"/>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aRW4trxHZUUcyCeDeXayw"/>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7_NHS_England_Nov15">
  <a:themeElements>
    <a:clrScheme name="NHS England 2014 v2">
      <a:dk1>
        <a:srgbClr val="000000"/>
      </a:dk1>
      <a:lt1>
        <a:srgbClr val="FFFFFF"/>
      </a:lt1>
      <a:dk2>
        <a:srgbClr val="0072C6"/>
      </a:dk2>
      <a:lt2>
        <a:srgbClr val="808080"/>
      </a:lt2>
      <a:accent1>
        <a:srgbClr val="E2E2E2"/>
      </a:accent1>
      <a:accent2>
        <a:srgbClr val="C5DCDF"/>
      </a:accent2>
      <a:accent3>
        <a:srgbClr val="FFFFFF"/>
      </a:accent3>
      <a:accent4>
        <a:srgbClr val="0072C6"/>
      </a:accent4>
      <a:accent5>
        <a:srgbClr val="003893"/>
      </a:accent5>
      <a:accent6>
        <a:srgbClr val="B2C7CA"/>
      </a:accent6>
      <a:hlink>
        <a:srgbClr val="0072C6"/>
      </a:hlink>
      <a:folHlink>
        <a:srgbClr val="9CBDC8"/>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accent1"/>
          </a:solidFill>
          <a:prstDash val="solid"/>
          <a:round/>
          <a:headEnd type="none" w="med" len="med"/>
          <a:tailEnd type="none" w="med" len="med"/>
        </a:ln>
        <a:effectLst/>
      </a:spPr>
      <a:bodyPr vert="horz" wrap="square" lIns="91440" tIns="91440" rIns="91440" bIns="91440" numCol="1" rtlCol="0" anchor="t" anchorCtr="0" compatLnSpc="1">
        <a:prstTxWarp prst="textNoShape">
          <a:avLst/>
        </a:prstTxWarp>
        <a:noAutofit/>
      </a:bodyPr>
      <a:lstStyle>
        <a:defPPr marL="0" marR="0" indent="0" algn="ctr" defTabSz="889000" rtl="0" eaLnBrk="1" fontAlgn="base" latinLnBrk="0" hangingPunct="1">
          <a:defRPr kumimoji="0" sz="1400" b="0" i="0" u="none" strike="noStrike" cap="none" normalizeH="0" baseline="0" dirty="0" err="1" smtClean="0">
            <a:solidFill>
              <a:schemeClr val="tx1"/>
            </a:solidFill>
            <a:effectLst/>
            <a:latin typeface="+mn-lt"/>
            <a:cs typeface="+mn-cs"/>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square" rtlCol="0">
        <a:noAutofit/>
      </a:bodyPr>
      <a:lstStyle>
        <a:defPPr>
          <a:defRPr dirty="0" err="1" smtClean="0">
            <a:latin typeface="+mn-lt"/>
          </a:defRPr>
        </a:defPPr>
      </a:lstStyle>
    </a:txDef>
  </a:objectDefaults>
  <a:extraClrSchemeLst>
    <a:extraClrScheme>
      <a:clrScheme name="Letter Blank 1">
        <a:dk1>
          <a:srgbClr val="000000"/>
        </a:dk1>
        <a:lt1>
          <a:srgbClr val="FFFFFF"/>
        </a:lt1>
        <a:dk2>
          <a:srgbClr val="177B57"/>
        </a:dk2>
        <a:lt2>
          <a:srgbClr val="80808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2">
        <a:dk1>
          <a:srgbClr val="000000"/>
        </a:dk1>
        <a:lt1>
          <a:srgbClr val="FFFFFF"/>
        </a:lt1>
        <a:dk2>
          <a:srgbClr val="177B57"/>
        </a:dk2>
        <a:lt2>
          <a:srgbClr val="00000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3">
        <a:dk1>
          <a:srgbClr val="000000"/>
        </a:dk1>
        <a:lt1>
          <a:srgbClr val="FFFFFF"/>
        </a:lt1>
        <a:dk2>
          <a:srgbClr val="345782"/>
        </a:dk2>
        <a:lt2>
          <a:srgbClr val="808080"/>
        </a:lt2>
        <a:accent1>
          <a:srgbClr val="E2E2E2"/>
        </a:accent1>
        <a:accent2>
          <a:srgbClr val="C5DCDF"/>
        </a:accent2>
        <a:accent3>
          <a:srgbClr val="FFFFFF"/>
        </a:accent3>
        <a:accent4>
          <a:srgbClr val="000000"/>
        </a:accent4>
        <a:accent5>
          <a:srgbClr val="EEEEEE"/>
        </a:accent5>
        <a:accent6>
          <a:srgbClr val="B2C7CA"/>
        </a:accent6>
        <a:hlink>
          <a:srgbClr val="5D8BA7"/>
        </a:hlink>
        <a:folHlink>
          <a:srgbClr val="9CBDC8"/>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9_NHS_England_Nov15">
  <a:themeElements>
    <a:clrScheme name="NHS England 2014 v2">
      <a:dk1>
        <a:srgbClr val="000000"/>
      </a:dk1>
      <a:lt1>
        <a:srgbClr val="FFFFFF"/>
      </a:lt1>
      <a:dk2>
        <a:srgbClr val="0072C6"/>
      </a:dk2>
      <a:lt2>
        <a:srgbClr val="808080"/>
      </a:lt2>
      <a:accent1>
        <a:srgbClr val="E2E2E2"/>
      </a:accent1>
      <a:accent2>
        <a:srgbClr val="C5DCDF"/>
      </a:accent2>
      <a:accent3>
        <a:srgbClr val="FFFFFF"/>
      </a:accent3>
      <a:accent4>
        <a:srgbClr val="0072C6"/>
      </a:accent4>
      <a:accent5>
        <a:srgbClr val="003893"/>
      </a:accent5>
      <a:accent6>
        <a:srgbClr val="B2C7CA"/>
      </a:accent6>
      <a:hlink>
        <a:srgbClr val="0072C6"/>
      </a:hlink>
      <a:folHlink>
        <a:srgbClr val="9CBDC8"/>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accent1"/>
          </a:solidFill>
          <a:prstDash val="solid"/>
          <a:round/>
          <a:headEnd type="none" w="med" len="med"/>
          <a:tailEnd type="none" w="med" len="med"/>
        </a:ln>
        <a:effectLst/>
      </a:spPr>
      <a:bodyPr vert="horz" wrap="square" lIns="91440" tIns="91440" rIns="91440" bIns="91440" numCol="1" rtlCol="0" anchor="t" anchorCtr="0" compatLnSpc="1">
        <a:prstTxWarp prst="textNoShape">
          <a:avLst/>
        </a:prstTxWarp>
        <a:noAutofit/>
      </a:bodyPr>
      <a:lstStyle>
        <a:defPPr marL="0" marR="0" indent="0" algn="ctr" defTabSz="889000" rtl="0" eaLnBrk="1" fontAlgn="base" latinLnBrk="0" hangingPunct="1">
          <a:defRPr kumimoji="0" sz="1400" b="0" i="0" u="none" strike="noStrike" cap="none" normalizeH="0" baseline="0" dirty="0" err="1" smtClean="0">
            <a:solidFill>
              <a:schemeClr val="tx1"/>
            </a:solidFill>
            <a:effectLst/>
            <a:latin typeface="+mn-lt"/>
            <a:cs typeface="+mn-cs"/>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square" rtlCol="0">
        <a:noAutofit/>
      </a:bodyPr>
      <a:lstStyle>
        <a:defPPr>
          <a:defRPr dirty="0" err="1" smtClean="0">
            <a:latin typeface="+mn-lt"/>
          </a:defRPr>
        </a:defPPr>
      </a:lstStyle>
    </a:txDef>
  </a:objectDefaults>
  <a:extraClrSchemeLst>
    <a:extraClrScheme>
      <a:clrScheme name="Letter Blank 1">
        <a:dk1>
          <a:srgbClr val="000000"/>
        </a:dk1>
        <a:lt1>
          <a:srgbClr val="FFFFFF"/>
        </a:lt1>
        <a:dk2>
          <a:srgbClr val="177B57"/>
        </a:dk2>
        <a:lt2>
          <a:srgbClr val="80808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2">
        <a:dk1>
          <a:srgbClr val="000000"/>
        </a:dk1>
        <a:lt1>
          <a:srgbClr val="FFFFFF"/>
        </a:lt1>
        <a:dk2>
          <a:srgbClr val="177B57"/>
        </a:dk2>
        <a:lt2>
          <a:srgbClr val="00000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3">
        <a:dk1>
          <a:srgbClr val="000000"/>
        </a:dk1>
        <a:lt1>
          <a:srgbClr val="FFFFFF"/>
        </a:lt1>
        <a:dk2>
          <a:srgbClr val="345782"/>
        </a:dk2>
        <a:lt2>
          <a:srgbClr val="808080"/>
        </a:lt2>
        <a:accent1>
          <a:srgbClr val="E2E2E2"/>
        </a:accent1>
        <a:accent2>
          <a:srgbClr val="C5DCDF"/>
        </a:accent2>
        <a:accent3>
          <a:srgbClr val="FFFFFF"/>
        </a:accent3>
        <a:accent4>
          <a:srgbClr val="000000"/>
        </a:accent4>
        <a:accent5>
          <a:srgbClr val="EEEEEE"/>
        </a:accent5>
        <a:accent6>
          <a:srgbClr val="B2C7CA"/>
        </a:accent6>
        <a:hlink>
          <a:srgbClr val="5D8BA7"/>
        </a:hlink>
        <a:folHlink>
          <a:srgbClr val="9CBDC8"/>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20_NHS_England_Nov15">
  <a:themeElements>
    <a:clrScheme name="NHS England 2014 v2">
      <a:dk1>
        <a:srgbClr val="000000"/>
      </a:dk1>
      <a:lt1>
        <a:srgbClr val="FFFFFF"/>
      </a:lt1>
      <a:dk2>
        <a:srgbClr val="0072C6"/>
      </a:dk2>
      <a:lt2>
        <a:srgbClr val="808080"/>
      </a:lt2>
      <a:accent1>
        <a:srgbClr val="E2E2E2"/>
      </a:accent1>
      <a:accent2>
        <a:srgbClr val="C5DCDF"/>
      </a:accent2>
      <a:accent3>
        <a:srgbClr val="FFFFFF"/>
      </a:accent3>
      <a:accent4>
        <a:srgbClr val="0072C6"/>
      </a:accent4>
      <a:accent5>
        <a:srgbClr val="003893"/>
      </a:accent5>
      <a:accent6>
        <a:srgbClr val="B2C7CA"/>
      </a:accent6>
      <a:hlink>
        <a:srgbClr val="0072C6"/>
      </a:hlink>
      <a:folHlink>
        <a:srgbClr val="9CBDC8"/>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accent1"/>
          </a:solidFill>
          <a:prstDash val="solid"/>
          <a:round/>
          <a:headEnd type="none" w="med" len="med"/>
          <a:tailEnd type="none" w="med" len="med"/>
        </a:ln>
        <a:effectLst/>
      </a:spPr>
      <a:bodyPr vert="horz" wrap="square" lIns="91440" tIns="91440" rIns="91440" bIns="91440" numCol="1" rtlCol="0" anchor="t" anchorCtr="0" compatLnSpc="1">
        <a:prstTxWarp prst="textNoShape">
          <a:avLst/>
        </a:prstTxWarp>
        <a:noAutofit/>
      </a:bodyPr>
      <a:lstStyle>
        <a:defPPr marL="0" marR="0" indent="0" algn="ctr" defTabSz="889000" rtl="0" eaLnBrk="1" fontAlgn="base" latinLnBrk="0" hangingPunct="1">
          <a:defRPr kumimoji="0" sz="1400" b="0" i="0" u="none" strike="noStrike" cap="none" normalizeH="0" baseline="0" dirty="0" err="1" smtClean="0">
            <a:solidFill>
              <a:schemeClr val="tx1"/>
            </a:solidFill>
            <a:effectLst/>
            <a:latin typeface="+mn-lt"/>
            <a:cs typeface="+mn-cs"/>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square" rtlCol="0">
        <a:noAutofit/>
      </a:bodyPr>
      <a:lstStyle>
        <a:defPPr>
          <a:defRPr dirty="0" err="1" smtClean="0">
            <a:latin typeface="+mn-lt"/>
          </a:defRPr>
        </a:defPPr>
      </a:lstStyle>
    </a:txDef>
  </a:objectDefaults>
  <a:extraClrSchemeLst>
    <a:extraClrScheme>
      <a:clrScheme name="Letter Blank 1">
        <a:dk1>
          <a:srgbClr val="000000"/>
        </a:dk1>
        <a:lt1>
          <a:srgbClr val="FFFFFF"/>
        </a:lt1>
        <a:dk2>
          <a:srgbClr val="177B57"/>
        </a:dk2>
        <a:lt2>
          <a:srgbClr val="80808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2">
        <a:dk1>
          <a:srgbClr val="000000"/>
        </a:dk1>
        <a:lt1>
          <a:srgbClr val="FFFFFF"/>
        </a:lt1>
        <a:dk2>
          <a:srgbClr val="177B57"/>
        </a:dk2>
        <a:lt2>
          <a:srgbClr val="00000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3">
        <a:dk1>
          <a:srgbClr val="000000"/>
        </a:dk1>
        <a:lt1>
          <a:srgbClr val="FFFFFF"/>
        </a:lt1>
        <a:dk2>
          <a:srgbClr val="345782"/>
        </a:dk2>
        <a:lt2>
          <a:srgbClr val="808080"/>
        </a:lt2>
        <a:accent1>
          <a:srgbClr val="E2E2E2"/>
        </a:accent1>
        <a:accent2>
          <a:srgbClr val="C5DCDF"/>
        </a:accent2>
        <a:accent3>
          <a:srgbClr val="FFFFFF"/>
        </a:accent3>
        <a:accent4>
          <a:srgbClr val="000000"/>
        </a:accent4>
        <a:accent5>
          <a:srgbClr val="EEEEEE"/>
        </a:accent5>
        <a:accent6>
          <a:srgbClr val="B2C7CA"/>
        </a:accent6>
        <a:hlink>
          <a:srgbClr val="5D8BA7"/>
        </a:hlink>
        <a:folHlink>
          <a:srgbClr val="9CBDC8"/>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21_NHS_England_Nov15">
  <a:themeElements>
    <a:clrScheme name="NHS England 2014 v2">
      <a:dk1>
        <a:srgbClr val="000000"/>
      </a:dk1>
      <a:lt1>
        <a:srgbClr val="FFFFFF"/>
      </a:lt1>
      <a:dk2>
        <a:srgbClr val="0072C6"/>
      </a:dk2>
      <a:lt2>
        <a:srgbClr val="808080"/>
      </a:lt2>
      <a:accent1>
        <a:srgbClr val="E2E2E2"/>
      </a:accent1>
      <a:accent2>
        <a:srgbClr val="C5DCDF"/>
      </a:accent2>
      <a:accent3>
        <a:srgbClr val="FFFFFF"/>
      </a:accent3>
      <a:accent4>
        <a:srgbClr val="0072C6"/>
      </a:accent4>
      <a:accent5>
        <a:srgbClr val="003893"/>
      </a:accent5>
      <a:accent6>
        <a:srgbClr val="B2C7CA"/>
      </a:accent6>
      <a:hlink>
        <a:srgbClr val="0072C6"/>
      </a:hlink>
      <a:folHlink>
        <a:srgbClr val="9CBDC8"/>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accent1"/>
          </a:solidFill>
          <a:prstDash val="solid"/>
          <a:round/>
          <a:headEnd type="none" w="med" len="med"/>
          <a:tailEnd type="none" w="med" len="med"/>
        </a:ln>
        <a:effectLst/>
      </a:spPr>
      <a:bodyPr vert="horz" wrap="square" lIns="91440" tIns="91440" rIns="91440" bIns="91440" numCol="1" rtlCol="0" anchor="t" anchorCtr="0" compatLnSpc="1">
        <a:prstTxWarp prst="textNoShape">
          <a:avLst/>
        </a:prstTxWarp>
        <a:noAutofit/>
      </a:bodyPr>
      <a:lstStyle>
        <a:defPPr marL="0" marR="0" indent="0" algn="ctr" defTabSz="889000" rtl="0" eaLnBrk="1" fontAlgn="base" latinLnBrk="0" hangingPunct="1">
          <a:defRPr kumimoji="0" sz="1400" b="0" i="0" u="none" strike="noStrike" cap="none" normalizeH="0" baseline="0" dirty="0" err="1" smtClean="0">
            <a:solidFill>
              <a:schemeClr val="tx1"/>
            </a:solidFill>
            <a:effectLst/>
            <a:latin typeface="+mn-lt"/>
            <a:cs typeface="+mn-cs"/>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square" rtlCol="0">
        <a:noAutofit/>
      </a:bodyPr>
      <a:lstStyle>
        <a:defPPr>
          <a:defRPr dirty="0" err="1" smtClean="0">
            <a:latin typeface="+mn-lt"/>
          </a:defRPr>
        </a:defPPr>
      </a:lstStyle>
    </a:txDef>
  </a:objectDefaults>
  <a:extraClrSchemeLst>
    <a:extraClrScheme>
      <a:clrScheme name="Letter Blank 1">
        <a:dk1>
          <a:srgbClr val="000000"/>
        </a:dk1>
        <a:lt1>
          <a:srgbClr val="FFFFFF"/>
        </a:lt1>
        <a:dk2>
          <a:srgbClr val="177B57"/>
        </a:dk2>
        <a:lt2>
          <a:srgbClr val="80808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2">
        <a:dk1>
          <a:srgbClr val="000000"/>
        </a:dk1>
        <a:lt1>
          <a:srgbClr val="FFFFFF"/>
        </a:lt1>
        <a:dk2>
          <a:srgbClr val="177B57"/>
        </a:dk2>
        <a:lt2>
          <a:srgbClr val="00000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3">
        <a:dk1>
          <a:srgbClr val="000000"/>
        </a:dk1>
        <a:lt1>
          <a:srgbClr val="FFFFFF"/>
        </a:lt1>
        <a:dk2>
          <a:srgbClr val="345782"/>
        </a:dk2>
        <a:lt2>
          <a:srgbClr val="808080"/>
        </a:lt2>
        <a:accent1>
          <a:srgbClr val="E2E2E2"/>
        </a:accent1>
        <a:accent2>
          <a:srgbClr val="C5DCDF"/>
        </a:accent2>
        <a:accent3>
          <a:srgbClr val="FFFFFF"/>
        </a:accent3>
        <a:accent4>
          <a:srgbClr val="000000"/>
        </a:accent4>
        <a:accent5>
          <a:srgbClr val="EEEEEE"/>
        </a:accent5>
        <a:accent6>
          <a:srgbClr val="B2C7CA"/>
        </a:accent6>
        <a:hlink>
          <a:srgbClr val="5D8BA7"/>
        </a:hlink>
        <a:folHlink>
          <a:srgbClr val="9CBDC8"/>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NHS_England_Nov15">
  <a:themeElements>
    <a:clrScheme name="NHS England 2014 v2">
      <a:dk1>
        <a:srgbClr val="000000"/>
      </a:dk1>
      <a:lt1>
        <a:srgbClr val="FFFFFF"/>
      </a:lt1>
      <a:dk2>
        <a:srgbClr val="0072C6"/>
      </a:dk2>
      <a:lt2>
        <a:srgbClr val="808080"/>
      </a:lt2>
      <a:accent1>
        <a:srgbClr val="E2E2E2"/>
      </a:accent1>
      <a:accent2>
        <a:srgbClr val="C5DCDF"/>
      </a:accent2>
      <a:accent3>
        <a:srgbClr val="FFFFFF"/>
      </a:accent3>
      <a:accent4>
        <a:srgbClr val="0072C6"/>
      </a:accent4>
      <a:accent5>
        <a:srgbClr val="003893"/>
      </a:accent5>
      <a:accent6>
        <a:srgbClr val="B2C7CA"/>
      </a:accent6>
      <a:hlink>
        <a:srgbClr val="0072C6"/>
      </a:hlink>
      <a:folHlink>
        <a:srgbClr val="9CBDC8"/>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accent1"/>
          </a:solidFill>
          <a:prstDash val="solid"/>
          <a:round/>
          <a:headEnd type="none" w="med" len="med"/>
          <a:tailEnd type="none" w="med" len="med"/>
        </a:ln>
        <a:effectLst/>
      </a:spPr>
      <a:bodyPr vert="horz" wrap="square" lIns="91440" tIns="91440" rIns="91440" bIns="91440" numCol="1" rtlCol="0" anchor="t" anchorCtr="0" compatLnSpc="1">
        <a:prstTxWarp prst="textNoShape">
          <a:avLst/>
        </a:prstTxWarp>
        <a:noAutofit/>
      </a:bodyPr>
      <a:lstStyle>
        <a:defPPr marL="0" marR="0" indent="0" algn="ctr" defTabSz="889000" rtl="0" eaLnBrk="1" fontAlgn="base" latinLnBrk="0" hangingPunct="1">
          <a:defRPr kumimoji="0" sz="1400" b="0" i="0" u="none" strike="noStrike" cap="none" normalizeH="0" baseline="0" dirty="0" err="1" smtClean="0">
            <a:solidFill>
              <a:schemeClr val="tx1"/>
            </a:solidFill>
            <a:effectLst/>
            <a:latin typeface="+mn-lt"/>
            <a:cs typeface="+mn-cs"/>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square" rtlCol="0">
        <a:noAutofit/>
      </a:bodyPr>
      <a:lstStyle>
        <a:defPPr>
          <a:defRPr dirty="0" err="1" smtClean="0">
            <a:latin typeface="+mn-lt"/>
          </a:defRPr>
        </a:defPPr>
      </a:lstStyle>
    </a:txDef>
  </a:objectDefaults>
  <a:extraClrSchemeLst>
    <a:extraClrScheme>
      <a:clrScheme name="Letter Blank 1">
        <a:dk1>
          <a:srgbClr val="000000"/>
        </a:dk1>
        <a:lt1>
          <a:srgbClr val="FFFFFF"/>
        </a:lt1>
        <a:dk2>
          <a:srgbClr val="177B57"/>
        </a:dk2>
        <a:lt2>
          <a:srgbClr val="80808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2">
        <a:dk1>
          <a:srgbClr val="000000"/>
        </a:dk1>
        <a:lt1>
          <a:srgbClr val="FFFFFF"/>
        </a:lt1>
        <a:dk2>
          <a:srgbClr val="177B57"/>
        </a:dk2>
        <a:lt2>
          <a:srgbClr val="00000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3">
        <a:dk1>
          <a:srgbClr val="000000"/>
        </a:dk1>
        <a:lt1>
          <a:srgbClr val="FFFFFF"/>
        </a:lt1>
        <a:dk2>
          <a:srgbClr val="345782"/>
        </a:dk2>
        <a:lt2>
          <a:srgbClr val="808080"/>
        </a:lt2>
        <a:accent1>
          <a:srgbClr val="E2E2E2"/>
        </a:accent1>
        <a:accent2>
          <a:srgbClr val="C5DCDF"/>
        </a:accent2>
        <a:accent3>
          <a:srgbClr val="FFFFFF"/>
        </a:accent3>
        <a:accent4>
          <a:srgbClr val="000000"/>
        </a:accent4>
        <a:accent5>
          <a:srgbClr val="EEEEEE"/>
        </a:accent5>
        <a:accent6>
          <a:srgbClr val="B2C7CA"/>
        </a:accent6>
        <a:hlink>
          <a:srgbClr val="5D8BA7"/>
        </a:hlink>
        <a:folHlink>
          <a:srgbClr val="9CBDC8"/>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2_NHS_England_Nov15">
  <a:themeElements>
    <a:clrScheme name="Custom 4">
      <a:dk1>
        <a:sysClr val="windowText" lastClr="000000"/>
      </a:dk1>
      <a:lt1>
        <a:sysClr val="window" lastClr="FFFFFF"/>
      </a:lt1>
      <a:dk2>
        <a:srgbClr val="44546A"/>
      </a:dk2>
      <a:lt2>
        <a:srgbClr val="E7E6E6"/>
      </a:lt2>
      <a:accent1>
        <a:srgbClr val="00943B"/>
      </a:accent1>
      <a:accent2>
        <a:srgbClr val="324E9D"/>
      </a:accent2>
      <a:accent3>
        <a:srgbClr val="9275B1"/>
      </a:accent3>
      <a:accent4>
        <a:srgbClr val="A5A5A5"/>
      </a:accent4>
      <a:accent5>
        <a:srgbClr val="32BCEB"/>
      </a:accent5>
      <a:accent6>
        <a:srgbClr val="1B4227"/>
      </a:accent6>
      <a:hlink>
        <a:srgbClr val="0563C1"/>
      </a:hlink>
      <a:folHlink>
        <a:srgbClr val="954F7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accent1"/>
          </a:solidFill>
          <a:prstDash val="solid"/>
          <a:round/>
          <a:headEnd type="none" w="med" len="med"/>
          <a:tailEnd type="none" w="med" len="med"/>
        </a:ln>
        <a:effectLst/>
      </a:spPr>
      <a:bodyPr vert="horz" wrap="square" lIns="91440" tIns="91440" rIns="91440" bIns="91440" numCol="1" rtlCol="0" anchor="t" anchorCtr="0" compatLnSpc="1">
        <a:prstTxWarp prst="textNoShape">
          <a:avLst/>
        </a:prstTxWarp>
        <a:noAutofit/>
      </a:bodyPr>
      <a:lstStyle>
        <a:defPPr marL="0" marR="0" indent="0" algn="ctr" defTabSz="889000" rtl="0" eaLnBrk="1" fontAlgn="base" latinLnBrk="0" hangingPunct="1">
          <a:defRPr kumimoji="0" sz="1400" b="0" i="0" u="none" strike="noStrike" cap="none" normalizeH="0" baseline="0" dirty="0" err="1" smtClean="0">
            <a:solidFill>
              <a:schemeClr val="tx1"/>
            </a:solidFill>
            <a:effectLst/>
            <a:latin typeface="+mn-lt"/>
            <a:cs typeface="+mn-cs"/>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square" rtlCol="0">
        <a:noAutofit/>
      </a:bodyPr>
      <a:lstStyle>
        <a:defPPr>
          <a:defRPr dirty="0" err="1" smtClean="0">
            <a:latin typeface="+mn-lt"/>
          </a:defRPr>
        </a:defPPr>
      </a:lstStyle>
    </a:txDef>
  </a:objectDefaults>
  <a:extraClrSchemeLst>
    <a:extraClrScheme>
      <a:clrScheme name="Letter Blank 1">
        <a:dk1>
          <a:srgbClr val="000000"/>
        </a:dk1>
        <a:lt1>
          <a:srgbClr val="FFFFFF"/>
        </a:lt1>
        <a:dk2>
          <a:srgbClr val="177B57"/>
        </a:dk2>
        <a:lt2>
          <a:srgbClr val="80808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2">
        <a:dk1>
          <a:srgbClr val="000000"/>
        </a:dk1>
        <a:lt1>
          <a:srgbClr val="FFFFFF"/>
        </a:lt1>
        <a:dk2>
          <a:srgbClr val="177B57"/>
        </a:dk2>
        <a:lt2>
          <a:srgbClr val="00000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3">
        <a:dk1>
          <a:srgbClr val="000000"/>
        </a:dk1>
        <a:lt1>
          <a:srgbClr val="FFFFFF"/>
        </a:lt1>
        <a:dk2>
          <a:srgbClr val="345782"/>
        </a:dk2>
        <a:lt2>
          <a:srgbClr val="808080"/>
        </a:lt2>
        <a:accent1>
          <a:srgbClr val="E2E2E2"/>
        </a:accent1>
        <a:accent2>
          <a:srgbClr val="C5DCDF"/>
        </a:accent2>
        <a:accent3>
          <a:srgbClr val="FFFFFF"/>
        </a:accent3>
        <a:accent4>
          <a:srgbClr val="000000"/>
        </a:accent4>
        <a:accent5>
          <a:srgbClr val="EEEEEE"/>
        </a:accent5>
        <a:accent6>
          <a:srgbClr val="B2C7CA"/>
        </a:accent6>
        <a:hlink>
          <a:srgbClr val="5D8BA7"/>
        </a:hlink>
        <a:folHlink>
          <a:srgbClr val="9CBDC8"/>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NHS_England_Nov15">
  <a:themeElements>
    <a:clrScheme name="NHS England 2014 v2">
      <a:dk1>
        <a:srgbClr val="000000"/>
      </a:dk1>
      <a:lt1>
        <a:srgbClr val="FFFFFF"/>
      </a:lt1>
      <a:dk2>
        <a:srgbClr val="0072C6"/>
      </a:dk2>
      <a:lt2>
        <a:srgbClr val="808080"/>
      </a:lt2>
      <a:accent1>
        <a:srgbClr val="E2E2E2"/>
      </a:accent1>
      <a:accent2>
        <a:srgbClr val="C5DCDF"/>
      </a:accent2>
      <a:accent3>
        <a:srgbClr val="FFFFFF"/>
      </a:accent3>
      <a:accent4>
        <a:srgbClr val="0072C6"/>
      </a:accent4>
      <a:accent5>
        <a:srgbClr val="003893"/>
      </a:accent5>
      <a:accent6>
        <a:srgbClr val="B2C7CA"/>
      </a:accent6>
      <a:hlink>
        <a:srgbClr val="0072C6"/>
      </a:hlink>
      <a:folHlink>
        <a:srgbClr val="9CBDC8"/>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accent1"/>
          </a:solidFill>
          <a:prstDash val="solid"/>
          <a:round/>
          <a:headEnd type="none" w="med" len="med"/>
          <a:tailEnd type="none" w="med" len="med"/>
        </a:ln>
        <a:effectLst/>
      </a:spPr>
      <a:bodyPr vert="horz" wrap="square" lIns="91440" tIns="91440" rIns="91440" bIns="91440" numCol="1" rtlCol="0" anchor="t" anchorCtr="0" compatLnSpc="1">
        <a:prstTxWarp prst="textNoShape">
          <a:avLst/>
        </a:prstTxWarp>
        <a:noAutofit/>
      </a:bodyPr>
      <a:lstStyle>
        <a:defPPr marL="0" marR="0" indent="0" algn="ctr" defTabSz="889000" rtl="0" eaLnBrk="1" fontAlgn="base" latinLnBrk="0" hangingPunct="1">
          <a:defRPr kumimoji="0" sz="1400" b="0" i="0" u="none" strike="noStrike" cap="none" normalizeH="0" baseline="0" dirty="0" err="1" smtClean="0">
            <a:solidFill>
              <a:schemeClr val="tx1"/>
            </a:solidFill>
            <a:effectLst/>
            <a:latin typeface="+mn-lt"/>
            <a:cs typeface="+mn-cs"/>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square" rtlCol="0">
        <a:noAutofit/>
      </a:bodyPr>
      <a:lstStyle>
        <a:defPPr>
          <a:defRPr dirty="0" err="1" smtClean="0">
            <a:latin typeface="+mn-lt"/>
          </a:defRPr>
        </a:defPPr>
      </a:lstStyle>
    </a:txDef>
  </a:objectDefaults>
  <a:extraClrSchemeLst>
    <a:extraClrScheme>
      <a:clrScheme name="Letter Blank 1">
        <a:dk1>
          <a:srgbClr val="000000"/>
        </a:dk1>
        <a:lt1>
          <a:srgbClr val="FFFFFF"/>
        </a:lt1>
        <a:dk2>
          <a:srgbClr val="177B57"/>
        </a:dk2>
        <a:lt2>
          <a:srgbClr val="80808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2">
        <a:dk1>
          <a:srgbClr val="000000"/>
        </a:dk1>
        <a:lt1>
          <a:srgbClr val="FFFFFF"/>
        </a:lt1>
        <a:dk2>
          <a:srgbClr val="177B57"/>
        </a:dk2>
        <a:lt2>
          <a:srgbClr val="00000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3">
        <a:dk1>
          <a:srgbClr val="000000"/>
        </a:dk1>
        <a:lt1>
          <a:srgbClr val="FFFFFF"/>
        </a:lt1>
        <a:dk2>
          <a:srgbClr val="345782"/>
        </a:dk2>
        <a:lt2>
          <a:srgbClr val="808080"/>
        </a:lt2>
        <a:accent1>
          <a:srgbClr val="E2E2E2"/>
        </a:accent1>
        <a:accent2>
          <a:srgbClr val="C5DCDF"/>
        </a:accent2>
        <a:accent3>
          <a:srgbClr val="FFFFFF"/>
        </a:accent3>
        <a:accent4>
          <a:srgbClr val="000000"/>
        </a:accent4>
        <a:accent5>
          <a:srgbClr val="EEEEEE"/>
        </a:accent5>
        <a:accent6>
          <a:srgbClr val="B2C7CA"/>
        </a:accent6>
        <a:hlink>
          <a:srgbClr val="5D8BA7"/>
        </a:hlink>
        <a:folHlink>
          <a:srgbClr val="9CBDC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NHS_England_Nov15">
  <a:themeElements>
    <a:clrScheme name="NHS England 2014 v2">
      <a:dk1>
        <a:srgbClr val="000000"/>
      </a:dk1>
      <a:lt1>
        <a:srgbClr val="FFFFFF"/>
      </a:lt1>
      <a:dk2>
        <a:srgbClr val="0072C6"/>
      </a:dk2>
      <a:lt2>
        <a:srgbClr val="808080"/>
      </a:lt2>
      <a:accent1>
        <a:srgbClr val="E2E2E2"/>
      </a:accent1>
      <a:accent2>
        <a:srgbClr val="C5DCDF"/>
      </a:accent2>
      <a:accent3>
        <a:srgbClr val="FFFFFF"/>
      </a:accent3>
      <a:accent4>
        <a:srgbClr val="0072C6"/>
      </a:accent4>
      <a:accent5>
        <a:srgbClr val="003893"/>
      </a:accent5>
      <a:accent6>
        <a:srgbClr val="B2C7CA"/>
      </a:accent6>
      <a:hlink>
        <a:srgbClr val="0072C6"/>
      </a:hlink>
      <a:folHlink>
        <a:srgbClr val="9CBDC8"/>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accent1"/>
          </a:solidFill>
          <a:prstDash val="solid"/>
          <a:round/>
          <a:headEnd type="none" w="med" len="med"/>
          <a:tailEnd type="none" w="med" len="med"/>
        </a:ln>
        <a:effectLst/>
      </a:spPr>
      <a:bodyPr vert="horz" wrap="square" lIns="91440" tIns="91440" rIns="91440" bIns="91440" numCol="1" rtlCol="0" anchor="t" anchorCtr="0" compatLnSpc="1">
        <a:prstTxWarp prst="textNoShape">
          <a:avLst/>
        </a:prstTxWarp>
        <a:noAutofit/>
      </a:bodyPr>
      <a:lstStyle>
        <a:defPPr marL="0" marR="0" indent="0" algn="ctr" defTabSz="889000" rtl="0" eaLnBrk="1" fontAlgn="base" latinLnBrk="0" hangingPunct="1">
          <a:defRPr kumimoji="0" sz="1400" b="0" i="0" u="none" strike="noStrike" cap="none" normalizeH="0" baseline="0" dirty="0" err="1" smtClean="0">
            <a:solidFill>
              <a:schemeClr val="tx1"/>
            </a:solidFill>
            <a:effectLst/>
            <a:latin typeface="+mn-lt"/>
            <a:cs typeface="+mn-cs"/>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square" rtlCol="0">
        <a:noAutofit/>
      </a:bodyPr>
      <a:lstStyle>
        <a:defPPr>
          <a:defRPr dirty="0" err="1" smtClean="0">
            <a:latin typeface="+mn-lt"/>
          </a:defRPr>
        </a:defPPr>
      </a:lstStyle>
    </a:txDef>
  </a:objectDefaults>
  <a:extraClrSchemeLst>
    <a:extraClrScheme>
      <a:clrScheme name="Letter Blank 1">
        <a:dk1>
          <a:srgbClr val="000000"/>
        </a:dk1>
        <a:lt1>
          <a:srgbClr val="FFFFFF"/>
        </a:lt1>
        <a:dk2>
          <a:srgbClr val="177B57"/>
        </a:dk2>
        <a:lt2>
          <a:srgbClr val="80808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2">
        <a:dk1>
          <a:srgbClr val="000000"/>
        </a:dk1>
        <a:lt1>
          <a:srgbClr val="FFFFFF"/>
        </a:lt1>
        <a:dk2>
          <a:srgbClr val="177B57"/>
        </a:dk2>
        <a:lt2>
          <a:srgbClr val="00000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3">
        <a:dk1>
          <a:srgbClr val="000000"/>
        </a:dk1>
        <a:lt1>
          <a:srgbClr val="FFFFFF"/>
        </a:lt1>
        <a:dk2>
          <a:srgbClr val="345782"/>
        </a:dk2>
        <a:lt2>
          <a:srgbClr val="808080"/>
        </a:lt2>
        <a:accent1>
          <a:srgbClr val="E2E2E2"/>
        </a:accent1>
        <a:accent2>
          <a:srgbClr val="C5DCDF"/>
        </a:accent2>
        <a:accent3>
          <a:srgbClr val="FFFFFF"/>
        </a:accent3>
        <a:accent4>
          <a:srgbClr val="000000"/>
        </a:accent4>
        <a:accent5>
          <a:srgbClr val="EEEEEE"/>
        </a:accent5>
        <a:accent6>
          <a:srgbClr val="B2C7CA"/>
        </a:accent6>
        <a:hlink>
          <a:srgbClr val="5D8BA7"/>
        </a:hlink>
        <a:folHlink>
          <a:srgbClr val="9CBDC8"/>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0_NHS_England_Nov15">
  <a:themeElements>
    <a:clrScheme name="NHS England 2014 v2">
      <a:dk1>
        <a:srgbClr val="000000"/>
      </a:dk1>
      <a:lt1>
        <a:srgbClr val="FFFFFF"/>
      </a:lt1>
      <a:dk2>
        <a:srgbClr val="0072C6"/>
      </a:dk2>
      <a:lt2>
        <a:srgbClr val="808080"/>
      </a:lt2>
      <a:accent1>
        <a:srgbClr val="E2E2E2"/>
      </a:accent1>
      <a:accent2>
        <a:srgbClr val="C5DCDF"/>
      </a:accent2>
      <a:accent3>
        <a:srgbClr val="FFFFFF"/>
      </a:accent3>
      <a:accent4>
        <a:srgbClr val="0072C6"/>
      </a:accent4>
      <a:accent5>
        <a:srgbClr val="003893"/>
      </a:accent5>
      <a:accent6>
        <a:srgbClr val="B2C7CA"/>
      </a:accent6>
      <a:hlink>
        <a:srgbClr val="0072C6"/>
      </a:hlink>
      <a:folHlink>
        <a:srgbClr val="9CBDC8"/>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accent1"/>
          </a:solidFill>
          <a:prstDash val="solid"/>
          <a:round/>
          <a:headEnd type="none" w="med" len="med"/>
          <a:tailEnd type="none" w="med" len="med"/>
        </a:ln>
        <a:effectLst/>
      </a:spPr>
      <a:bodyPr vert="horz" wrap="square" lIns="91440" tIns="91440" rIns="91440" bIns="91440" numCol="1" rtlCol="0" anchor="t" anchorCtr="0" compatLnSpc="1">
        <a:prstTxWarp prst="textNoShape">
          <a:avLst/>
        </a:prstTxWarp>
        <a:noAutofit/>
      </a:bodyPr>
      <a:lstStyle>
        <a:defPPr marL="0" marR="0" indent="0" algn="ctr" defTabSz="889000" rtl="0" eaLnBrk="1" fontAlgn="base" latinLnBrk="0" hangingPunct="1">
          <a:defRPr kumimoji="0" sz="1400" b="0" i="0" u="none" strike="noStrike" cap="none" normalizeH="0" baseline="0" dirty="0" err="1" smtClean="0">
            <a:solidFill>
              <a:schemeClr val="tx1"/>
            </a:solidFill>
            <a:effectLst/>
            <a:latin typeface="+mn-lt"/>
            <a:cs typeface="+mn-cs"/>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square" rtlCol="0">
        <a:noAutofit/>
      </a:bodyPr>
      <a:lstStyle>
        <a:defPPr>
          <a:defRPr dirty="0" err="1" smtClean="0">
            <a:latin typeface="+mn-lt"/>
          </a:defRPr>
        </a:defPPr>
      </a:lstStyle>
    </a:txDef>
  </a:objectDefaults>
  <a:extraClrSchemeLst>
    <a:extraClrScheme>
      <a:clrScheme name="Letter Blank 1">
        <a:dk1>
          <a:srgbClr val="000000"/>
        </a:dk1>
        <a:lt1>
          <a:srgbClr val="FFFFFF"/>
        </a:lt1>
        <a:dk2>
          <a:srgbClr val="177B57"/>
        </a:dk2>
        <a:lt2>
          <a:srgbClr val="80808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2">
        <a:dk1>
          <a:srgbClr val="000000"/>
        </a:dk1>
        <a:lt1>
          <a:srgbClr val="FFFFFF"/>
        </a:lt1>
        <a:dk2>
          <a:srgbClr val="177B57"/>
        </a:dk2>
        <a:lt2>
          <a:srgbClr val="00000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3">
        <a:dk1>
          <a:srgbClr val="000000"/>
        </a:dk1>
        <a:lt1>
          <a:srgbClr val="FFFFFF"/>
        </a:lt1>
        <a:dk2>
          <a:srgbClr val="345782"/>
        </a:dk2>
        <a:lt2>
          <a:srgbClr val="808080"/>
        </a:lt2>
        <a:accent1>
          <a:srgbClr val="E2E2E2"/>
        </a:accent1>
        <a:accent2>
          <a:srgbClr val="C5DCDF"/>
        </a:accent2>
        <a:accent3>
          <a:srgbClr val="FFFFFF"/>
        </a:accent3>
        <a:accent4>
          <a:srgbClr val="000000"/>
        </a:accent4>
        <a:accent5>
          <a:srgbClr val="EEEEEE"/>
        </a:accent5>
        <a:accent6>
          <a:srgbClr val="B2C7CA"/>
        </a:accent6>
        <a:hlink>
          <a:srgbClr val="5D8BA7"/>
        </a:hlink>
        <a:folHlink>
          <a:srgbClr val="9CBDC8"/>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NHS_England_Nov15">
  <a:themeElements>
    <a:clrScheme name="NHS England 2014 v2">
      <a:dk1>
        <a:srgbClr val="000000"/>
      </a:dk1>
      <a:lt1>
        <a:srgbClr val="FFFFFF"/>
      </a:lt1>
      <a:dk2>
        <a:srgbClr val="0072C6"/>
      </a:dk2>
      <a:lt2>
        <a:srgbClr val="808080"/>
      </a:lt2>
      <a:accent1>
        <a:srgbClr val="E2E2E2"/>
      </a:accent1>
      <a:accent2>
        <a:srgbClr val="C5DCDF"/>
      </a:accent2>
      <a:accent3>
        <a:srgbClr val="FFFFFF"/>
      </a:accent3>
      <a:accent4>
        <a:srgbClr val="0072C6"/>
      </a:accent4>
      <a:accent5>
        <a:srgbClr val="003893"/>
      </a:accent5>
      <a:accent6>
        <a:srgbClr val="B2C7CA"/>
      </a:accent6>
      <a:hlink>
        <a:srgbClr val="0072C6"/>
      </a:hlink>
      <a:folHlink>
        <a:srgbClr val="9CBDC8"/>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accent1"/>
          </a:solidFill>
          <a:prstDash val="solid"/>
          <a:round/>
          <a:headEnd type="none" w="med" len="med"/>
          <a:tailEnd type="none" w="med" len="med"/>
        </a:ln>
        <a:effectLst/>
      </a:spPr>
      <a:bodyPr vert="horz" wrap="square" lIns="91440" tIns="91440" rIns="91440" bIns="91440" numCol="1" rtlCol="0" anchor="t" anchorCtr="0" compatLnSpc="1">
        <a:prstTxWarp prst="textNoShape">
          <a:avLst/>
        </a:prstTxWarp>
        <a:noAutofit/>
      </a:bodyPr>
      <a:lstStyle>
        <a:defPPr marL="0" marR="0" indent="0" algn="ctr" defTabSz="889000" rtl="0" eaLnBrk="1" fontAlgn="base" latinLnBrk="0" hangingPunct="1">
          <a:defRPr kumimoji="0" sz="1400" b="0" i="0" u="none" strike="noStrike" cap="none" normalizeH="0" baseline="0" dirty="0" err="1" smtClean="0">
            <a:solidFill>
              <a:schemeClr val="tx1"/>
            </a:solidFill>
            <a:effectLst/>
            <a:latin typeface="+mn-lt"/>
            <a:cs typeface="+mn-cs"/>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square" rtlCol="0">
        <a:noAutofit/>
      </a:bodyPr>
      <a:lstStyle>
        <a:defPPr>
          <a:defRPr dirty="0" err="1" smtClean="0">
            <a:latin typeface="+mn-lt"/>
          </a:defRPr>
        </a:defPPr>
      </a:lstStyle>
    </a:txDef>
  </a:objectDefaults>
  <a:extraClrSchemeLst>
    <a:extraClrScheme>
      <a:clrScheme name="Letter Blank 1">
        <a:dk1>
          <a:srgbClr val="000000"/>
        </a:dk1>
        <a:lt1>
          <a:srgbClr val="FFFFFF"/>
        </a:lt1>
        <a:dk2>
          <a:srgbClr val="177B57"/>
        </a:dk2>
        <a:lt2>
          <a:srgbClr val="80808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2">
        <a:dk1>
          <a:srgbClr val="000000"/>
        </a:dk1>
        <a:lt1>
          <a:srgbClr val="FFFFFF"/>
        </a:lt1>
        <a:dk2>
          <a:srgbClr val="177B57"/>
        </a:dk2>
        <a:lt2>
          <a:srgbClr val="00000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3">
        <a:dk1>
          <a:srgbClr val="000000"/>
        </a:dk1>
        <a:lt1>
          <a:srgbClr val="FFFFFF"/>
        </a:lt1>
        <a:dk2>
          <a:srgbClr val="345782"/>
        </a:dk2>
        <a:lt2>
          <a:srgbClr val="808080"/>
        </a:lt2>
        <a:accent1>
          <a:srgbClr val="E2E2E2"/>
        </a:accent1>
        <a:accent2>
          <a:srgbClr val="C5DCDF"/>
        </a:accent2>
        <a:accent3>
          <a:srgbClr val="FFFFFF"/>
        </a:accent3>
        <a:accent4>
          <a:srgbClr val="000000"/>
        </a:accent4>
        <a:accent5>
          <a:srgbClr val="EEEEEE"/>
        </a:accent5>
        <a:accent6>
          <a:srgbClr val="B2C7CA"/>
        </a:accent6>
        <a:hlink>
          <a:srgbClr val="5D8BA7"/>
        </a:hlink>
        <a:folHlink>
          <a:srgbClr val="9CBDC8"/>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1_NHS_England_Nov15">
  <a:themeElements>
    <a:clrScheme name="NHS England 2014 v2">
      <a:dk1>
        <a:srgbClr val="000000"/>
      </a:dk1>
      <a:lt1>
        <a:srgbClr val="FFFFFF"/>
      </a:lt1>
      <a:dk2>
        <a:srgbClr val="0072C6"/>
      </a:dk2>
      <a:lt2>
        <a:srgbClr val="808080"/>
      </a:lt2>
      <a:accent1>
        <a:srgbClr val="E2E2E2"/>
      </a:accent1>
      <a:accent2>
        <a:srgbClr val="C5DCDF"/>
      </a:accent2>
      <a:accent3>
        <a:srgbClr val="FFFFFF"/>
      </a:accent3>
      <a:accent4>
        <a:srgbClr val="0072C6"/>
      </a:accent4>
      <a:accent5>
        <a:srgbClr val="003893"/>
      </a:accent5>
      <a:accent6>
        <a:srgbClr val="B2C7CA"/>
      </a:accent6>
      <a:hlink>
        <a:srgbClr val="0072C6"/>
      </a:hlink>
      <a:folHlink>
        <a:srgbClr val="9CBDC8"/>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accent1"/>
          </a:solidFill>
          <a:prstDash val="solid"/>
          <a:round/>
          <a:headEnd type="none" w="med" len="med"/>
          <a:tailEnd type="none" w="med" len="med"/>
        </a:ln>
        <a:effectLst/>
      </a:spPr>
      <a:bodyPr vert="horz" wrap="square" lIns="91440" tIns="91440" rIns="91440" bIns="91440" numCol="1" rtlCol="0" anchor="t" anchorCtr="0" compatLnSpc="1">
        <a:prstTxWarp prst="textNoShape">
          <a:avLst/>
        </a:prstTxWarp>
        <a:noAutofit/>
      </a:bodyPr>
      <a:lstStyle>
        <a:defPPr marL="0" marR="0" indent="0" algn="ctr" defTabSz="889000" rtl="0" eaLnBrk="1" fontAlgn="base" latinLnBrk="0" hangingPunct="1">
          <a:defRPr kumimoji="0" sz="1400" b="0" i="0" u="none" strike="noStrike" cap="none" normalizeH="0" baseline="0" dirty="0" err="1" smtClean="0">
            <a:solidFill>
              <a:schemeClr val="tx1"/>
            </a:solidFill>
            <a:effectLst/>
            <a:latin typeface="+mn-lt"/>
            <a:cs typeface="+mn-cs"/>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square" rtlCol="0">
        <a:noAutofit/>
      </a:bodyPr>
      <a:lstStyle>
        <a:defPPr>
          <a:defRPr dirty="0" err="1" smtClean="0">
            <a:latin typeface="+mn-lt"/>
          </a:defRPr>
        </a:defPPr>
      </a:lstStyle>
    </a:txDef>
  </a:objectDefaults>
  <a:extraClrSchemeLst>
    <a:extraClrScheme>
      <a:clrScheme name="Letter Blank 1">
        <a:dk1>
          <a:srgbClr val="000000"/>
        </a:dk1>
        <a:lt1>
          <a:srgbClr val="FFFFFF"/>
        </a:lt1>
        <a:dk2>
          <a:srgbClr val="177B57"/>
        </a:dk2>
        <a:lt2>
          <a:srgbClr val="80808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2">
        <a:dk1>
          <a:srgbClr val="000000"/>
        </a:dk1>
        <a:lt1>
          <a:srgbClr val="FFFFFF"/>
        </a:lt1>
        <a:dk2>
          <a:srgbClr val="177B57"/>
        </a:dk2>
        <a:lt2>
          <a:srgbClr val="00000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3">
        <a:dk1>
          <a:srgbClr val="000000"/>
        </a:dk1>
        <a:lt1>
          <a:srgbClr val="FFFFFF"/>
        </a:lt1>
        <a:dk2>
          <a:srgbClr val="345782"/>
        </a:dk2>
        <a:lt2>
          <a:srgbClr val="808080"/>
        </a:lt2>
        <a:accent1>
          <a:srgbClr val="E2E2E2"/>
        </a:accent1>
        <a:accent2>
          <a:srgbClr val="C5DCDF"/>
        </a:accent2>
        <a:accent3>
          <a:srgbClr val="FFFFFF"/>
        </a:accent3>
        <a:accent4>
          <a:srgbClr val="000000"/>
        </a:accent4>
        <a:accent5>
          <a:srgbClr val="EEEEEE"/>
        </a:accent5>
        <a:accent6>
          <a:srgbClr val="B2C7CA"/>
        </a:accent6>
        <a:hlink>
          <a:srgbClr val="5D8BA7"/>
        </a:hlink>
        <a:folHlink>
          <a:srgbClr val="9CBDC8"/>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NHSTheme1">
  <a:themeElements>
    <a:clrScheme name="NHS England 2014 v2">
      <a:dk1>
        <a:srgbClr val="000000"/>
      </a:dk1>
      <a:lt1>
        <a:srgbClr val="FFFFFF"/>
      </a:lt1>
      <a:dk2>
        <a:srgbClr val="0072C6"/>
      </a:dk2>
      <a:lt2>
        <a:srgbClr val="808080"/>
      </a:lt2>
      <a:accent1>
        <a:srgbClr val="E2E2E2"/>
      </a:accent1>
      <a:accent2>
        <a:srgbClr val="C5DCDF"/>
      </a:accent2>
      <a:accent3>
        <a:srgbClr val="FFFFFF"/>
      </a:accent3>
      <a:accent4>
        <a:srgbClr val="0072C6"/>
      </a:accent4>
      <a:accent5>
        <a:srgbClr val="003893"/>
      </a:accent5>
      <a:accent6>
        <a:srgbClr val="B2C7CA"/>
      </a:accent6>
      <a:hlink>
        <a:srgbClr val="0072C6"/>
      </a:hlink>
      <a:folHlink>
        <a:srgbClr val="9CBDC8"/>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accent1"/>
          </a:solidFill>
          <a:prstDash val="solid"/>
          <a:round/>
          <a:headEnd type="none" w="med" len="med"/>
          <a:tailEnd type="none" w="med" len="med"/>
        </a:ln>
        <a:effectLst/>
      </a:spPr>
      <a:bodyPr vert="horz" wrap="square" lIns="91440" tIns="91440" rIns="91440" bIns="91440" numCol="1" rtlCol="0" anchor="t" anchorCtr="0" compatLnSpc="1">
        <a:prstTxWarp prst="textNoShape">
          <a:avLst/>
        </a:prstTxWarp>
        <a:noAutofit/>
      </a:bodyPr>
      <a:lstStyle>
        <a:defPPr marL="0" marR="0" indent="0" algn="ctr" defTabSz="889000" rtl="0" eaLnBrk="1" fontAlgn="base" latinLnBrk="0" hangingPunct="1">
          <a:defRPr kumimoji="0" sz="1400" b="0" i="0" u="none" strike="noStrike" cap="none" normalizeH="0" baseline="0" dirty="0" err="1" smtClean="0">
            <a:solidFill>
              <a:schemeClr val="tx1"/>
            </a:solidFill>
            <a:effectLst/>
            <a:latin typeface="+mn-lt"/>
            <a:cs typeface="+mn-cs"/>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square" rtlCol="0">
        <a:noAutofit/>
      </a:bodyPr>
      <a:lstStyle>
        <a:defPPr>
          <a:defRPr dirty="0" err="1" smtClean="0">
            <a:latin typeface="+mn-lt"/>
          </a:defRPr>
        </a:defPPr>
      </a:lstStyle>
    </a:txDef>
  </a:objectDefaults>
  <a:extraClrSchemeLst>
    <a:extraClrScheme>
      <a:clrScheme name="Letter Blank 1">
        <a:dk1>
          <a:srgbClr val="000000"/>
        </a:dk1>
        <a:lt1>
          <a:srgbClr val="FFFFFF"/>
        </a:lt1>
        <a:dk2>
          <a:srgbClr val="177B57"/>
        </a:dk2>
        <a:lt2>
          <a:srgbClr val="80808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2">
        <a:dk1>
          <a:srgbClr val="000000"/>
        </a:dk1>
        <a:lt1>
          <a:srgbClr val="FFFFFF"/>
        </a:lt1>
        <a:dk2>
          <a:srgbClr val="177B57"/>
        </a:dk2>
        <a:lt2>
          <a:srgbClr val="00000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3">
        <a:dk1>
          <a:srgbClr val="000000"/>
        </a:dk1>
        <a:lt1>
          <a:srgbClr val="FFFFFF"/>
        </a:lt1>
        <a:dk2>
          <a:srgbClr val="345782"/>
        </a:dk2>
        <a:lt2>
          <a:srgbClr val="808080"/>
        </a:lt2>
        <a:accent1>
          <a:srgbClr val="E2E2E2"/>
        </a:accent1>
        <a:accent2>
          <a:srgbClr val="C5DCDF"/>
        </a:accent2>
        <a:accent3>
          <a:srgbClr val="FFFFFF"/>
        </a:accent3>
        <a:accent4>
          <a:srgbClr val="000000"/>
        </a:accent4>
        <a:accent5>
          <a:srgbClr val="EEEEEE"/>
        </a:accent5>
        <a:accent6>
          <a:srgbClr val="B2C7CA"/>
        </a:accent6>
        <a:hlink>
          <a:srgbClr val="5D8BA7"/>
        </a:hlink>
        <a:folHlink>
          <a:srgbClr val="9CBDC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NHSTheme1" id="{1DA6D00C-F492-49B5-BD7E-14B8A5503D72}" vid="{8E4968A5-3586-43A6-8339-AA94FF8F6B69}"/>
    </a:ext>
  </a:extLst>
</a:theme>
</file>

<file path=ppt/theme/theme8.xml><?xml version="1.0" encoding="utf-8"?>
<a:theme xmlns:a="http://schemas.openxmlformats.org/drawingml/2006/main" name="17_NHS_England_Nov15">
  <a:themeElements>
    <a:clrScheme name="NHS England 2014 v2">
      <a:dk1>
        <a:srgbClr val="000000"/>
      </a:dk1>
      <a:lt1>
        <a:srgbClr val="FFFFFF"/>
      </a:lt1>
      <a:dk2>
        <a:srgbClr val="0072C6"/>
      </a:dk2>
      <a:lt2>
        <a:srgbClr val="808080"/>
      </a:lt2>
      <a:accent1>
        <a:srgbClr val="E2E2E2"/>
      </a:accent1>
      <a:accent2>
        <a:srgbClr val="C5DCDF"/>
      </a:accent2>
      <a:accent3>
        <a:srgbClr val="FFFFFF"/>
      </a:accent3>
      <a:accent4>
        <a:srgbClr val="0072C6"/>
      </a:accent4>
      <a:accent5>
        <a:srgbClr val="003893"/>
      </a:accent5>
      <a:accent6>
        <a:srgbClr val="B2C7CA"/>
      </a:accent6>
      <a:hlink>
        <a:srgbClr val="0072C6"/>
      </a:hlink>
      <a:folHlink>
        <a:srgbClr val="9CBDC8"/>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accent1"/>
          </a:solidFill>
          <a:prstDash val="solid"/>
          <a:round/>
          <a:headEnd type="none" w="med" len="med"/>
          <a:tailEnd type="none" w="med" len="med"/>
        </a:ln>
        <a:effectLst/>
      </a:spPr>
      <a:bodyPr vert="horz" wrap="square" lIns="91440" tIns="91440" rIns="91440" bIns="91440" numCol="1" rtlCol="0" anchor="t" anchorCtr="0" compatLnSpc="1">
        <a:prstTxWarp prst="textNoShape">
          <a:avLst/>
        </a:prstTxWarp>
        <a:noAutofit/>
      </a:bodyPr>
      <a:lstStyle>
        <a:defPPr marL="0" marR="0" indent="0" algn="ctr" defTabSz="889000" rtl="0" eaLnBrk="1" fontAlgn="base" latinLnBrk="0" hangingPunct="1">
          <a:defRPr kumimoji="0" sz="1400" b="0" i="0" u="none" strike="noStrike" cap="none" normalizeH="0" baseline="0" dirty="0" err="1" smtClean="0">
            <a:solidFill>
              <a:schemeClr val="tx1"/>
            </a:solidFill>
            <a:effectLst/>
            <a:latin typeface="+mn-lt"/>
            <a:cs typeface="+mn-cs"/>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square" rtlCol="0">
        <a:noAutofit/>
      </a:bodyPr>
      <a:lstStyle>
        <a:defPPr>
          <a:defRPr dirty="0" err="1" smtClean="0">
            <a:latin typeface="+mn-lt"/>
          </a:defRPr>
        </a:defPPr>
      </a:lstStyle>
    </a:txDef>
  </a:objectDefaults>
  <a:extraClrSchemeLst>
    <a:extraClrScheme>
      <a:clrScheme name="Letter Blank 1">
        <a:dk1>
          <a:srgbClr val="000000"/>
        </a:dk1>
        <a:lt1>
          <a:srgbClr val="FFFFFF"/>
        </a:lt1>
        <a:dk2>
          <a:srgbClr val="177B57"/>
        </a:dk2>
        <a:lt2>
          <a:srgbClr val="80808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2">
        <a:dk1>
          <a:srgbClr val="000000"/>
        </a:dk1>
        <a:lt1>
          <a:srgbClr val="FFFFFF"/>
        </a:lt1>
        <a:dk2>
          <a:srgbClr val="177B57"/>
        </a:dk2>
        <a:lt2>
          <a:srgbClr val="00000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3">
        <a:dk1>
          <a:srgbClr val="000000"/>
        </a:dk1>
        <a:lt1>
          <a:srgbClr val="FFFFFF"/>
        </a:lt1>
        <a:dk2>
          <a:srgbClr val="345782"/>
        </a:dk2>
        <a:lt2>
          <a:srgbClr val="808080"/>
        </a:lt2>
        <a:accent1>
          <a:srgbClr val="E2E2E2"/>
        </a:accent1>
        <a:accent2>
          <a:srgbClr val="C5DCDF"/>
        </a:accent2>
        <a:accent3>
          <a:srgbClr val="FFFFFF"/>
        </a:accent3>
        <a:accent4>
          <a:srgbClr val="000000"/>
        </a:accent4>
        <a:accent5>
          <a:srgbClr val="EEEEEE"/>
        </a:accent5>
        <a:accent6>
          <a:srgbClr val="B2C7CA"/>
        </a:accent6>
        <a:hlink>
          <a:srgbClr val="5D8BA7"/>
        </a:hlink>
        <a:folHlink>
          <a:srgbClr val="9CBDC8"/>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8_NHS_England_Nov15">
  <a:themeElements>
    <a:clrScheme name="NHS England 2014 v2">
      <a:dk1>
        <a:srgbClr val="000000"/>
      </a:dk1>
      <a:lt1>
        <a:srgbClr val="FFFFFF"/>
      </a:lt1>
      <a:dk2>
        <a:srgbClr val="0072C6"/>
      </a:dk2>
      <a:lt2>
        <a:srgbClr val="808080"/>
      </a:lt2>
      <a:accent1>
        <a:srgbClr val="E2E2E2"/>
      </a:accent1>
      <a:accent2>
        <a:srgbClr val="C5DCDF"/>
      </a:accent2>
      <a:accent3>
        <a:srgbClr val="FFFFFF"/>
      </a:accent3>
      <a:accent4>
        <a:srgbClr val="0072C6"/>
      </a:accent4>
      <a:accent5>
        <a:srgbClr val="003893"/>
      </a:accent5>
      <a:accent6>
        <a:srgbClr val="B2C7CA"/>
      </a:accent6>
      <a:hlink>
        <a:srgbClr val="0072C6"/>
      </a:hlink>
      <a:folHlink>
        <a:srgbClr val="9CBDC8"/>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accent1"/>
          </a:solidFill>
          <a:prstDash val="solid"/>
          <a:round/>
          <a:headEnd type="none" w="med" len="med"/>
          <a:tailEnd type="none" w="med" len="med"/>
        </a:ln>
        <a:effectLst/>
      </a:spPr>
      <a:bodyPr vert="horz" wrap="square" lIns="91440" tIns="91440" rIns="91440" bIns="91440" numCol="1" rtlCol="0" anchor="t" anchorCtr="0" compatLnSpc="1">
        <a:prstTxWarp prst="textNoShape">
          <a:avLst/>
        </a:prstTxWarp>
        <a:noAutofit/>
      </a:bodyPr>
      <a:lstStyle>
        <a:defPPr marL="0" marR="0" indent="0" algn="ctr" defTabSz="889000" rtl="0" eaLnBrk="1" fontAlgn="base" latinLnBrk="0" hangingPunct="1">
          <a:defRPr kumimoji="0" sz="1400" b="0" i="0" u="none" strike="noStrike" cap="none" normalizeH="0" baseline="0" dirty="0" err="1" smtClean="0">
            <a:solidFill>
              <a:schemeClr val="tx1"/>
            </a:solidFill>
            <a:effectLst/>
            <a:latin typeface="+mn-lt"/>
            <a:cs typeface="+mn-cs"/>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square" rtlCol="0">
        <a:noAutofit/>
      </a:bodyPr>
      <a:lstStyle>
        <a:defPPr>
          <a:defRPr dirty="0" err="1" smtClean="0">
            <a:latin typeface="+mn-lt"/>
          </a:defRPr>
        </a:defPPr>
      </a:lstStyle>
    </a:txDef>
  </a:objectDefaults>
  <a:extraClrSchemeLst>
    <a:extraClrScheme>
      <a:clrScheme name="Letter Blank 1">
        <a:dk1>
          <a:srgbClr val="000000"/>
        </a:dk1>
        <a:lt1>
          <a:srgbClr val="FFFFFF"/>
        </a:lt1>
        <a:dk2>
          <a:srgbClr val="177B57"/>
        </a:dk2>
        <a:lt2>
          <a:srgbClr val="80808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2">
        <a:dk1>
          <a:srgbClr val="000000"/>
        </a:dk1>
        <a:lt1>
          <a:srgbClr val="FFFFFF"/>
        </a:lt1>
        <a:dk2>
          <a:srgbClr val="177B57"/>
        </a:dk2>
        <a:lt2>
          <a:srgbClr val="00000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3">
        <a:dk1>
          <a:srgbClr val="000000"/>
        </a:dk1>
        <a:lt1>
          <a:srgbClr val="FFFFFF"/>
        </a:lt1>
        <a:dk2>
          <a:srgbClr val="345782"/>
        </a:dk2>
        <a:lt2>
          <a:srgbClr val="808080"/>
        </a:lt2>
        <a:accent1>
          <a:srgbClr val="E2E2E2"/>
        </a:accent1>
        <a:accent2>
          <a:srgbClr val="C5DCDF"/>
        </a:accent2>
        <a:accent3>
          <a:srgbClr val="FFFFFF"/>
        </a:accent3>
        <a:accent4>
          <a:srgbClr val="000000"/>
        </a:accent4>
        <a:accent5>
          <a:srgbClr val="EEEEEE"/>
        </a:accent5>
        <a:accent6>
          <a:srgbClr val="B2C7CA"/>
        </a:accent6>
        <a:hlink>
          <a:srgbClr val="5D8BA7"/>
        </a:hlink>
        <a:folHlink>
          <a:srgbClr val="9CBDC8"/>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c391afdf-0156-4304-9268-5df6183a9fcf">
      <UserInfo>
        <DisplayName>Mark Francis</DisplayName>
        <AccountId>22</AccountId>
        <AccountType/>
      </UserInfo>
      <UserInfo>
        <DisplayName>NZ supply chain Members</DisplayName>
        <AccountId>7</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D0B8F9B5CC8544B8F6D30F801BC86D5" ma:contentTypeVersion="6" ma:contentTypeDescription="Create a new document." ma:contentTypeScope="" ma:versionID="cdc27f6722522d4ff8935d547ff088eb">
  <xsd:schema xmlns:xsd="http://www.w3.org/2001/XMLSchema" xmlns:xs="http://www.w3.org/2001/XMLSchema" xmlns:p="http://schemas.microsoft.com/office/2006/metadata/properties" xmlns:ns2="b12ae10d-3d56-48c2-998e-edcd00137ef1" xmlns:ns3="c391afdf-0156-4304-9268-5df6183a9fcf" targetNamespace="http://schemas.microsoft.com/office/2006/metadata/properties" ma:root="true" ma:fieldsID="16fe3581a56cb3db32ee5fa056936798" ns2:_="" ns3:_="">
    <xsd:import namespace="b12ae10d-3d56-48c2-998e-edcd00137ef1"/>
    <xsd:import namespace="c391afdf-0156-4304-9268-5df6183a9fc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2ae10d-3d56-48c2-998e-edcd00137e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391afdf-0156-4304-9268-5df6183a9fc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E729BD9-18C8-47E8-ACAB-5D0C0A79A8EF}">
  <ds:schemaRefs>
    <ds:schemaRef ds:uri="http://schemas.microsoft.com/sharepoint/v3/contenttype/forms"/>
  </ds:schemaRefs>
</ds:datastoreItem>
</file>

<file path=customXml/itemProps2.xml><?xml version="1.0" encoding="utf-8"?>
<ds:datastoreItem xmlns:ds="http://schemas.openxmlformats.org/officeDocument/2006/customXml" ds:itemID="{34032A72-3782-4478-926F-8B796ECCD317}">
  <ds:schemaRefs>
    <ds:schemaRef ds:uri="http://schemas.microsoft.com/office/2006/metadata/properties"/>
    <ds:schemaRef ds:uri="c391afdf-0156-4304-9268-5df6183a9fcf"/>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openxmlformats.org/package/2006/metadata/core-properties"/>
    <ds:schemaRef ds:uri="b12ae10d-3d56-48c2-998e-edcd00137ef1"/>
    <ds:schemaRef ds:uri="http://www.w3.org/XML/1998/namespace"/>
  </ds:schemaRefs>
</ds:datastoreItem>
</file>

<file path=customXml/itemProps3.xml><?xml version="1.0" encoding="utf-8"?>
<ds:datastoreItem xmlns:ds="http://schemas.openxmlformats.org/officeDocument/2006/customXml" ds:itemID="{8765769F-401E-4CD3-8233-9B83134C6F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2ae10d-3d56-48c2-998e-edcd00137ef1"/>
    <ds:schemaRef ds:uri="c391afdf-0156-4304-9268-5df6183a9fc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3963</TotalTime>
  <Words>737</Words>
  <Application>Microsoft Office PowerPoint</Application>
  <PresentationFormat>Widescreen</PresentationFormat>
  <Paragraphs>63</Paragraphs>
  <Slides>11</Slides>
  <Notes>9</Notes>
  <HiddenSlides>0</HiddenSlides>
  <MMClips>0</MMClips>
  <ScaleCrop>false</ScaleCrop>
  <HeadingPairs>
    <vt:vector size="8" baseType="variant">
      <vt:variant>
        <vt:lpstr>Fonts Used</vt:lpstr>
      </vt:variant>
      <vt:variant>
        <vt:i4>5</vt:i4>
      </vt:variant>
      <vt:variant>
        <vt:lpstr>Theme</vt:lpstr>
      </vt:variant>
      <vt:variant>
        <vt:i4>14</vt:i4>
      </vt:variant>
      <vt:variant>
        <vt:lpstr>Embedded OLE Servers</vt:lpstr>
      </vt:variant>
      <vt:variant>
        <vt:i4>1</vt:i4>
      </vt:variant>
      <vt:variant>
        <vt:lpstr>Slide Titles</vt:lpstr>
      </vt:variant>
      <vt:variant>
        <vt:i4>11</vt:i4>
      </vt:variant>
    </vt:vector>
  </HeadingPairs>
  <TitlesOfParts>
    <vt:vector size="31" baseType="lpstr">
      <vt:lpstr>Arial</vt:lpstr>
      <vt:lpstr>Calibri</vt:lpstr>
      <vt:lpstr>Courier New</vt:lpstr>
      <vt:lpstr>Trebuchet MS</vt:lpstr>
      <vt:lpstr>Wingdings</vt:lpstr>
      <vt:lpstr>7_NHS_England_Nov15</vt:lpstr>
      <vt:lpstr>1_NHS_England_Nov15</vt:lpstr>
      <vt:lpstr>4_NHS_England_Nov15</vt:lpstr>
      <vt:lpstr>10_NHS_England_Nov15</vt:lpstr>
      <vt:lpstr>6_NHS_England_Nov15</vt:lpstr>
      <vt:lpstr>11_NHS_England_Nov15</vt:lpstr>
      <vt:lpstr>NHSTheme1</vt:lpstr>
      <vt:lpstr>17_NHS_England_Nov15</vt:lpstr>
      <vt:lpstr>18_NHS_England_Nov15</vt:lpstr>
      <vt:lpstr>19_NHS_England_Nov15</vt:lpstr>
      <vt:lpstr>20_NHS_England_Nov15</vt:lpstr>
      <vt:lpstr>21_NHS_England_Nov15</vt:lpstr>
      <vt:lpstr>NHS_England_Nov15</vt:lpstr>
      <vt:lpstr>2_NHS_England_Nov15</vt:lpstr>
      <vt:lpstr>think-cell Slide</vt:lpstr>
      <vt:lpstr>PowerPoint Presentation</vt:lpstr>
      <vt:lpstr>Why a Net Zero Health Service?</vt:lpstr>
      <vt:lpstr>Why a Net Zero NHS?</vt:lpstr>
      <vt:lpstr>NHS Net Zero Strategy</vt:lpstr>
      <vt:lpstr>The NHS Net Zero targets</vt:lpstr>
      <vt:lpstr>Calculating our footprint and realistic reduction trajectories </vt:lpstr>
      <vt:lpstr>Energy and the NHS Estate</vt:lpstr>
      <vt:lpstr>Energy, the NHS Estate and transport</vt:lpstr>
      <vt:lpstr>Optimising and improving patient care</vt:lpstr>
      <vt:lpstr>Research &amp; innovation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HCSA slides</dc:title>
  <dc:creator>Yohannah Caussyram</dc:creator>
  <cp:lastModifiedBy>Hiten Patel</cp:lastModifiedBy>
  <cp:revision>60</cp:revision>
  <dcterms:created xsi:type="dcterms:W3CDTF">2021-05-27T09:25:28Z</dcterms:created>
  <dcterms:modified xsi:type="dcterms:W3CDTF">2022-11-28T13:14:15Z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0x010100FD0B8F9B5CC8544B8F6D30F801BC86D5</vt:lpwstr>
  </property>
  <property fmtid="{D5CDD505-2E9C-101B-9397-08002B2CF9AE}" pid="3" name="MSIP_Label_ea60d57e-af5b-4752-ac57-3e4f28ca11dc_SiteId">
    <vt:lpwstr>36da45f1-dd2c-4d1f-af13-5abe46b99921</vt:lpwstr>
  </property>
  <property fmtid="{D5CDD505-2E9C-101B-9397-08002B2CF9AE}" pid="4" name="MSIP_Label_ea60d57e-af5b-4752-ac57-3e4f28ca11dc_Method">
    <vt:lpwstr>Standard</vt:lpwstr>
  </property>
  <property fmtid="{D5CDD505-2E9C-101B-9397-08002B2CF9AE}" pid="5" name="MSIP_Label_ea60d57e-af5b-4752-ac57-3e4f28ca11dc_Enabled">
    <vt:lpwstr>true</vt:lpwstr>
  </property>
  <property fmtid="{D5CDD505-2E9C-101B-9397-08002B2CF9AE}" pid="6" name="MSIP_Label_ea60d57e-af5b-4752-ac57-3e4f28ca11dc_Name">
    <vt:lpwstr>ea60d57e-af5b-4752-ac57-3e4f28ca11dc</vt:lpwstr>
  </property>
  <property fmtid="{D5CDD505-2E9C-101B-9397-08002B2CF9AE}" pid="7" name="MSIP_Label_ea60d57e-af5b-4752-ac57-3e4f28ca11dc_SetDate">
    <vt:lpwstr>2021-08-25T09:13:42Z</vt:lpwstr>
  </property>
  <property fmtid="{D5CDD505-2E9C-101B-9397-08002B2CF9AE}" pid="8" name="MSIP_Label_ea60d57e-af5b-4752-ac57-3e4f28ca11dc_ContentBits">
    <vt:lpwstr>0</vt:lpwstr>
  </property>
  <property fmtid="{D5CDD505-2E9C-101B-9397-08002B2CF9AE}" pid="9" name="MSIP_Label_ea60d57e-af5b-4752-ac57-3e4f28ca11dc_ActionId">
    <vt:lpwstr>9ee9eabd-fad4-490c-af59-6cc6a5608892</vt:lpwstr>
  </property>
</Properties>
</file>