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550" r:id="rId6"/>
    <p:sldId id="581" r:id="rId7"/>
    <p:sldId id="580" r:id="rId8"/>
    <p:sldId id="547" r:id="rId9"/>
    <p:sldId id="579" r:id="rId10"/>
    <p:sldId id="573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6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003396-EBA1-58C5-B861-D177473FEF12}" v="179" dt="2023-11-20T12:34:35.863"/>
    <p1510:client id="{B037607D-464E-4757-9B3B-592C3068C30D}" v="174" dt="2023-11-20T12:43:34.876"/>
    <p1510:client id="{CE19688C-9450-3446-BB91-793E1D15C810}" v="140" vWet="142" dt="2023-11-20T09:51:58.4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/>
        <p:guide pos="5601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th,C" userId="S::c.howarth@lse.ac.uk::22088b01-751f-4fcd-8299-c191f7db2c7f" providerId="AD" clId="Web-{90003396-EBA1-58C5-B861-D177473FEF12}"/>
    <pc:docChg chg="modSld">
      <pc:chgData name="Howarth,C" userId="S::c.howarth@lse.ac.uk::22088b01-751f-4fcd-8299-c191f7db2c7f" providerId="AD" clId="Web-{90003396-EBA1-58C5-B861-D177473FEF12}" dt="2023-11-20T12:34:35.863" v="167" actId="20577"/>
      <pc:docMkLst>
        <pc:docMk/>
      </pc:docMkLst>
      <pc:sldChg chg="addSp delSp modSp">
        <pc:chgData name="Howarth,C" userId="S::c.howarth@lse.ac.uk::22088b01-751f-4fcd-8299-c191f7db2c7f" providerId="AD" clId="Web-{90003396-EBA1-58C5-B861-D177473FEF12}" dt="2023-11-20T12:34:35.863" v="167" actId="20577"/>
        <pc:sldMkLst>
          <pc:docMk/>
          <pc:sldMk cId="2195278570" sldId="547"/>
        </pc:sldMkLst>
        <pc:spChg chg="mod">
          <ac:chgData name="Howarth,C" userId="S::c.howarth@lse.ac.uk::22088b01-751f-4fcd-8299-c191f7db2c7f" providerId="AD" clId="Web-{90003396-EBA1-58C5-B861-D177473FEF12}" dt="2023-11-20T12:34:35.863" v="167" actId="20577"/>
          <ac:spMkLst>
            <pc:docMk/>
            <pc:sldMk cId="2195278570" sldId="547"/>
            <ac:spMk id="2" creationId="{02821F21-C040-462A-978A-5A313D14C1DE}"/>
          </ac:spMkLst>
        </pc:spChg>
        <pc:picChg chg="add del mod">
          <ac:chgData name="Howarth,C" userId="S::c.howarth@lse.ac.uk::22088b01-751f-4fcd-8299-c191f7db2c7f" providerId="AD" clId="Web-{90003396-EBA1-58C5-B861-D177473FEF12}" dt="2023-11-20T12:23:15.741" v="38"/>
          <ac:picMkLst>
            <pc:docMk/>
            <pc:sldMk cId="2195278570" sldId="547"/>
            <ac:picMk id="4" creationId="{B69A532E-010A-4142-805A-513863E0D8A6}"/>
          </ac:picMkLst>
        </pc:picChg>
        <pc:picChg chg="add del mod">
          <ac:chgData name="Howarth,C" userId="S::c.howarth@lse.ac.uk::22088b01-751f-4fcd-8299-c191f7db2c7f" providerId="AD" clId="Web-{90003396-EBA1-58C5-B861-D177473FEF12}" dt="2023-11-20T12:30:01.164" v="62"/>
          <ac:picMkLst>
            <pc:docMk/>
            <pc:sldMk cId="2195278570" sldId="547"/>
            <ac:picMk id="5" creationId="{3EDF0093-AFB9-AEC7-5B84-C4FD4DA00012}"/>
          </ac:picMkLst>
        </pc:picChg>
        <pc:picChg chg="add del mod">
          <ac:chgData name="Howarth,C" userId="S::c.howarth@lse.ac.uk::22088b01-751f-4fcd-8299-c191f7db2c7f" providerId="AD" clId="Web-{90003396-EBA1-58C5-B861-D177473FEF12}" dt="2023-11-20T12:30:35.119" v="67"/>
          <ac:picMkLst>
            <pc:docMk/>
            <pc:sldMk cId="2195278570" sldId="547"/>
            <ac:picMk id="6" creationId="{4A65AFC1-9248-BB2F-4B0F-DC85A095F481}"/>
          </ac:picMkLst>
        </pc:picChg>
        <pc:picChg chg="add mod">
          <ac:chgData name="Howarth,C" userId="S::c.howarth@lse.ac.uk::22088b01-751f-4fcd-8299-c191f7db2c7f" providerId="AD" clId="Web-{90003396-EBA1-58C5-B861-D177473FEF12}" dt="2023-11-20T12:30:44.291" v="70" actId="1076"/>
          <ac:picMkLst>
            <pc:docMk/>
            <pc:sldMk cId="2195278570" sldId="547"/>
            <ac:picMk id="7" creationId="{0B54651C-76AC-38D2-371B-58EE9D0DC019}"/>
          </ac:picMkLst>
        </pc:picChg>
      </pc:sldChg>
      <pc:sldChg chg="addSp modSp">
        <pc:chgData name="Howarth,C" userId="S::c.howarth@lse.ac.uk::22088b01-751f-4fcd-8299-c191f7db2c7f" providerId="AD" clId="Web-{90003396-EBA1-58C5-B861-D177473FEF12}" dt="2023-11-20T12:30:40.494" v="69" actId="1076"/>
        <pc:sldMkLst>
          <pc:docMk/>
          <pc:sldMk cId="750513370" sldId="579"/>
        </pc:sldMkLst>
        <pc:spChg chg="mod">
          <ac:chgData name="Howarth,C" userId="S::c.howarth@lse.ac.uk::22088b01-751f-4fcd-8299-c191f7db2c7f" providerId="AD" clId="Web-{90003396-EBA1-58C5-B861-D177473FEF12}" dt="2023-11-20T12:21:53.909" v="22" actId="14100"/>
          <ac:spMkLst>
            <pc:docMk/>
            <pc:sldMk cId="750513370" sldId="579"/>
            <ac:spMk id="3" creationId="{B1030254-3B8A-59DB-55F9-AE2B31AFA015}"/>
          </ac:spMkLst>
        </pc:spChg>
        <pc:picChg chg="add mod">
          <ac:chgData name="Howarth,C" userId="S::c.howarth@lse.ac.uk::22088b01-751f-4fcd-8299-c191f7db2c7f" providerId="AD" clId="Web-{90003396-EBA1-58C5-B861-D177473FEF12}" dt="2023-11-20T12:30:40.494" v="69" actId="1076"/>
          <ac:picMkLst>
            <pc:docMk/>
            <pc:sldMk cId="750513370" sldId="579"/>
            <ac:picMk id="4" creationId="{14A133E5-B8AD-7F34-E384-8E9FF32D105C}"/>
          </ac:picMkLst>
        </pc:picChg>
      </pc:sldChg>
    </pc:docChg>
  </pc:docChgLst>
  <pc:docChgLst>
    <pc:chgData name="Robinson,EJZ" userId="18448fe3-f0ac-4b92-945f-971e4c338f40" providerId="ADAL" clId="{CE19688C-9450-3446-BB91-793E1D15C810}"/>
    <pc:docChg chg="undo custSel addSld delSld modSld sldOrd">
      <pc:chgData name="Robinson,EJZ" userId="18448fe3-f0ac-4b92-945f-971e4c338f40" providerId="ADAL" clId="{CE19688C-9450-3446-BB91-793E1D15C810}" dt="2023-11-20T08:09:43.928" v="1602" actId="14100"/>
      <pc:docMkLst>
        <pc:docMk/>
      </pc:docMkLst>
      <pc:sldChg chg="modSp mod">
        <pc:chgData name="Robinson,EJZ" userId="18448fe3-f0ac-4b92-945f-971e4c338f40" providerId="ADAL" clId="{CE19688C-9450-3446-BB91-793E1D15C810}" dt="2023-11-19T15:46:35.222" v="1535" actId="20577"/>
        <pc:sldMkLst>
          <pc:docMk/>
          <pc:sldMk cId="1772792053" sldId="256"/>
        </pc:sldMkLst>
        <pc:spChg chg="mod">
          <ac:chgData name="Robinson,EJZ" userId="18448fe3-f0ac-4b92-945f-971e4c338f40" providerId="ADAL" clId="{CE19688C-9450-3446-BB91-793E1D15C810}" dt="2023-11-19T15:46:35.222" v="1535" actId="20577"/>
          <ac:spMkLst>
            <pc:docMk/>
            <pc:sldMk cId="1772792053" sldId="256"/>
            <ac:spMk id="5" creationId="{00000000-0000-0000-0000-000000000000}"/>
          </ac:spMkLst>
        </pc:spChg>
      </pc:sldChg>
      <pc:sldChg chg="del">
        <pc:chgData name="Robinson,EJZ" userId="18448fe3-f0ac-4b92-945f-971e4c338f40" providerId="ADAL" clId="{CE19688C-9450-3446-BB91-793E1D15C810}" dt="2023-11-19T15:46:09.557" v="1506" actId="2696"/>
        <pc:sldMkLst>
          <pc:docMk/>
          <pc:sldMk cId="0" sldId="289"/>
        </pc:sldMkLst>
      </pc:sldChg>
      <pc:sldChg chg="del">
        <pc:chgData name="Robinson,EJZ" userId="18448fe3-f0ac-4b92-945f-971e4c338f40" providerId="ADAL" clId="{CE19688C-9450-3446-BB91-793E1D15C810}" dt="2023-11-19T15:46:07.336" v="1504" actId="2696"/>
        <pc:sldMkLst>
          <pc:docMk/>
          <pc:sldMk cId="1459013630" sldId="517"/>
        </pc:sldMkLst>
      </pc:sldChg>
      <pc:sldChg chg="modSp mod">
        <pc:chgData name="Robinson,EJZ" userId="18448fe3-f0ac-4b92-945f-971e4c338f40" providerId="ADAL" clId="{CE19688C-9450-3446-BB91-793E1D15C810}" dt="2023-11-19T15:45:51.125" v="1502" actId="20577"/>
        <pc:sldMkLst>
          <pc:docMk/>
          <pc:sldMk cId="2195278570" sldId="547"/>
        </pc:sldMkLst>
        <pc:spChg chg="mod">
          <ac:chgData name="Robinson,EJZ" userId="18448fe3-f0ac-4b92-945f-971e4c338f40" providerId="ADAL" clId="{CE19688C-9450-3446-BB91-793E1D15C810}" dt="2023-11-19T15:45:51.125" v="1502" actId="20577"/>
          <ac:spMkLst>
            <pc:docMk/>
            <pc:sldMk cId="2195278570" sldId="547"/>
            <ac:spMk id="3" creationId="{F19557C4-BC53-F7A8-2E72-721CF9E59D28}"/>
          </ac:spMkLst>
        </pc:spChg>
      </pc:sldChg>
      <pc:sldChg chg="del">
        <pc:chgData name="Robinson,EJZ" userId="18448fe3-f0ac-4b92-945f-971e4c338f40" providerId="ADAL" clId="{CE19688C-9450-3446-BB91-793E1D15C810}" dt="2023-11-19T15:46:06.789" v="1503" actId="2696"/>
        <pc:sldMkLst>
          <pc:docMk/>
          <pc:sldMk cId="3811062200" sldId="548"/>
        </pc:sldMkLst>
      </pc:sldChg>
      <pc:sldChg chg="modSp mod">
        <pc:chgData name="Robinson,EJZ" userId="18448fe3-f0ac-4b92-945f-971e4c338f40" providerId="ADAL" clId="{CE19688C-9450-3446-BB91-793E1D15C810}" dt="2023-11-19T15:27:56.533" v="1095" actId="20577"/>
        <pc:sldMkLst>
          <pc:docMk/>
          <pc:sldMk cId="382551942" sldId="550"/>
        </pc:sldMkLst>
        <pc:spChg chg="mod">
          <ac:chgData name="Robinson,EJZ" userId="18448fe3-f0ac-4b92-945f-971e4c338f40" providerId="ADAL" clId="{CE19688C-9450-3446-BB91-793E1D15C810}" dt="2023-11-19T15:27:56.533" v="1095" actId="20577"/>
          <ac:spMkLst>
            <pc:docMk/>
            <pc:sldMk cId="382551942" sldId="550"/>
            <ac:spMk id="5" creationId="{3617BE7E-2445-0D44-7485-0F3DFFA71C3B}"/>
          </ac:spMkLst>
        </pc:spChg>
        <pc:picChg chg="mod">
          <ac:chgData name="Robinson,EJZ" userId="18448fe3-f0ac-4b92-945f-971e4c338f40" providerId="ADAL" clId="{CE19688C-9450-3446-BB91-793E1D15C810}" dt="2023-11-19T15:24:52.199" v="1022" actId="1076"/>
          <ac:picMkLst>
            <pc:docMk/>
            <pc:sldMk cId="382551942" sldId="550"/>
            <ac:picMk id="4" creationId="{3DA51C00-90C9-C5A1-86C6-22E530AE6609}"/>
          </ac:picMkLst>
        </pc:picChg>
        <pc:picChg chg="mod">
          <ac:chgData name="Robinson,EJZ" userId="18448fe3-f0ac-4b92-945f-971e4c338f40" providerId="ADAL" clId="{CE19688C-9450-3446-BB91-793E1D15C810}" dt="2023-11-19T15:24:50.435" v="1021" actId="1076"/>
          <ac:picMkLst>
            <pc:docMk/>
            <pc:sldMk cId="382551942" sldId="550"/>
            <ac:picMk id="6" creationId="{42CBC91F-DC5F-4247-9238-F88F93CA88A4}"/>
          </ac:picMkLst>
        </pc:picChg>
      </pc:sldChg>
      <pc:sldChg chg="del">
        <pc:chgData name="Robinson,EJZ" userId="18448fe3-f0ac-4b92-945f-971e4c338f40" providerId="ADAL" clId="{CE19688C-9450-3446-BB91-793E1D15C810}" dt="2023-11-19T15:46:07.863" v="1505" actId="2696"/>
        <pc:sldMkLst>
          <pc:docMk/>
          <pc:sldMk cId="1020166753" sldId="553"/>
        </pc:sldMkLst>
      </pc:sldChg>
      <pc:sldChg chg="del">
        <pc:chgData name="Robinson,EJZ" userId="18448fe3-f0ac-4b92-945f-971e4c338f40" providerId="ADAL" clId="{CE19688C-9450-3446-BB91-793E1D15C810}" dt="2023-11-19T15:46:10.356" v="1507" actId="2696"/>
        <pc:sldMkLst>
          <pc:docMk/>
          <pc:sldMk cId="268877151" sldId="554"/>
        </pc:sldMkLst>
      </pc:sldChg>
      <pc:sldChg chg="del">
        <pc:chgData name="Robinson,EJZ" userId="18448fe3-f0ac-4b92-945f-971e4c338f40" providerId="ADAL" clId="{CE19688C-9450-3446-BB91-793E1D15C810}" dt="2023-11-19T15:46:11.834" v="1508" actId="2696"/>
        <pc:sldMkLst>
          <pc:docMk/>
          <pc:sldMk cId="1886439335" sldId="576"/>
        </pc:sldMkLst>
      </pc:sldChg>
      <pc:sldChg chg="del">
        <pc:chgData name="Robinson,EJZ" userId="18448fe3-f0ac-4b92-945f-971e4c338f40" providerId="ADAL" clId="{CE19688C-9450-3446-BB91-793E1D15C810}" dt="2023-11-19T15:46:12.943" v="1509" actId="2696"/>
        <pc:sldMkLst>
          <pc:docMk/>
          <pc:sldMk cId="1360826640" sldId="577"/>
        </pc:sldMkLst>
      </pc:sldChg>
      <pc:sldChg chg="modSp del mod">
        <pc:chgData name="Robinson,EJZ" userId="18448fe3-f0ac-4b92-945f-971e4c338f40" providerId="ADAL" clId="{CE19688C-9450-3446-BB91-793E1D15C810}" dt="2023-11-19T15:46:21.362" v="1510" actId="2696"/>
        <pc:sldMkLst>
          <pc:docMk/>
          <pc:sldMk cId="2145504306" sldId="578"/>
        </pc:sldMkLst>
        <pc:spChg chg="mod">
          <ac:chgData name="Robinson,EJZ" userId="18448fe3-f0ac-4b92-945f-971e4c338f40" providerId="ADAL" clId="{CE19688C-9450-3446-BB91-793E1D15C810}" dt="2023-11-19T15:27:29.219" v="1038" actId="20577"/>
          <ac:spMkLst>
            <pc:docMk/>
            <pc:sldMk cId="2145504306" sldId="578"/>
            <ac:spMk id="3" creationId="{1928934D-5F04-4B8F-B415-FF76BEFFD70E}"/>
          </ac:spMkLst>
        </pc:spChg>
      </pc:sldChg>
      <pc:sldChg chg="modSp mod">
        <pc:chgData name="Robinson,EJZ" userId="18448fe3-f0ac-4b92-945f-971e4c338f40" providerId="ADAL" clId="{CE19688C-9450-3446-BB91-793E1D15C810}" dt="2023-11-17T14:30:48.056" v="630" actId="20577"/>
        <pc:sldMkLst>
          <pc:docMk/>
          <pc:sldMk cId="750513370" sldId="579"/>
        </pc:sldMkLst>
        <pc:spChg chg="mod">
          <ac:chgData name="Robinson,EJZ" userId="18448fe3-f0ac-4b92-945f-971e4c338f40" providerId="ADAL" clId="{CE19688C-9450-3446-BB91-793E1D15C810}" dt="2023-11-17T14:30:48.056" v="630" actId="20577"/>
          <ac:spMkLst>
            <pc:docMk/>
            <pc:sldMk cId="750513370" sldId="579"/>
            <ac:spMk id="3" creationId="{B1030254-3B8A-59DB-55F9-AE2B31AFA015}"/>
          </ac:spMkLst>
        </pc:spChg>
      </pc:sldChg>
      <pc:sldChg chg="addSp delSp modSp mod ord">
        <pc:chgData name="Robinson,EJZ" userId="18448fe3-f0ac-4b92-945f-971e4c338f40" providerId="ADAL" clId="{CE19688C-9450-3446-BB91-793E1D15C810}" dt="2023-11-20T08:09:43.928" v="1602" actId="14100"/>
        <pc:sldMkLst>
          <pc:docMk/>
          <pc:sldMk cId="1964126893" sldId="580"/>
        </pc:sldMkLst>
        <pc:spChg chg="mod">
          <ac:chgData name="Robinson,EJZ" userId="18448fe3-f0ac-4b92-945f-971e4c338f40" providerId="ADAL" clId="{CE19688C-9450-3446-BB91-793E1D15C810}" dt="2023-11-19T15:45:27.495" v="1480" actId="14100"/>
          <ac:spMkLst>
            <pc:docMk/>
            <pc:sldMk cId="1964126893" sldId="580"/>
            <ac:spMk id="3" creationId="{E34E3701-28C1-E5DE-5D04-83870303A25F}"/>
          </ac:spMkLst>
        </pc:spChg>
        <pc:spChg chg="add mod">
          <ac:chgData name="Robinson,EJZ" userId="18448fe3-f0ac-4b92-945f-971e4c338f40" providerId="ADAL" clId="{CE19688C-9450-3446-BB91-793E1D15C810}" dt="2023-11-19T15:39:31.883" v="1339" actId="1076"/>
          <ac:spMkLst>
            <pc:docMk/>
            <pc:sldMk cId="1964126893" sldId="580"/>
            <ac:spMk id="4" creationId="{43BEC152-0FB5-0A91-C3E4-3FE0D5C42151}"/>
          </ac:spMkLst>
        </pc:spChg>
        <pc:spChg chg="add del mod">
          <ac:chgData name="Robinson,EJZ" userId="18448fe3-f0ac-4b92-945f-971e4c338f40" providerId="ADAL" clId="{CE19688C-9450-3446-BB91-793E1D15C810}" dt="2023-11-19T15:42:08.837" v="1411"/>
          <ac:spMkLst>
            <pc:docMk/>
            <pc:sldMk cId="1964126893" sldId="580"/>
            <ac:spMk id="6" creationId="{56C9E222-D200-6803-A6CE-4D3C92C742F4}"/>
          </ac:spMkLst>
        </pc:spChg>
        <pc:graphicFrameChg chg="add mod">
          <ac:chgData name="Robinson,EJZ" userId="18448fe3-f0ac-4b92-945f-971e4c338f40" providerId="ADAL" clId="{CE19688C-9450-3446-BB91-793E1D15C810}" dt="2023-11-20T08:09:43.928" v="1602" actId="14100"/>
          <ac:graphicFrameMkLst>
            <pc:docMk/>
            <pc:sldMk cId="1964126893" sldId="580"/>
            <ac:graphicFrameMk id="5" creationId="{859AB3D2-0773-1E73-8989-38A52A4AE77B}"/>
          </ac:graphicFrameMkLst>
        </pc:graphicFrameChg>
      </pc:sldChg>
      <pc:sldChg chg="addSp delSp modSp add mod">
        <pc:chgData name="Robinson,EJZ" userId="18448fe3-f0ac-4b92-945f-971e4c338f40" providerId="ADAL" clId="{CE19688C-9450-3446-BB91-793E1D15C810}" dt="2023-11-20T08:09:33.418" v="1600" actId="20577"/>
        <pc:sldMkLst>
          <pc:docMk/>
          <pc:sldMk cId="1645071711" sldId="581"/>
        </pc:sldMkLst>
        <pc:spChg chg="add mod">
          <ac:chgData name="Robinson,EJZ" userId="18448fe3-f0ac-4b92-945f-971e4c338f40" providerId="ADAL" clId="{CE19688C-9450-3446-BB91-793E1D15C810}" dt="2023-11-20T08:09:22.534" v="1580" actId="1076"/>
          <ac:spMkLst>
            <pc:docMk/>
            <pc:sldMk cId="1645071711" sldId="581"/>
            <ac:spMk id="2" creationId="{94708E67-D62E-B4B8-70AE-CBAE018E6DF0}"/>
          </ac:spMkLst>
        </pc:spChg>
        <pc:spChg chg="mod">
          <ac:chgData name="Robinson,EJZ" userId="18448fe3-f0ac-4b92-945f-971e4c338f40" providerId="ADAL" clId="{CE19688C-9450-3446-BB91-793E1D15C810}" dt="2023-11-19T15:34:44.010" v="1129" actId="20577"/>
          <ac:spMkLst>
            <pc:docMk/>
            <pc:sldMk cId="1645071711" sldId="581"/>
            <ac:spMk id="5" creationId="{3617BE7E-2445-0D44-7485-0F3DFFA71C3B}"/>
          </ac:spMkLst>
        </pc:spChg>
        <pc:spChg chg="mod">
          <ac:chgData name="Robinson,EJZ" userId="18448fe3-f0ac-4b92-945f-971e4c338f40" providerId="ADAL" clId="{CE19688C-9450-3446-BB91-793E1D15C810}" dt="2023-11-20T08:09:33.418" v="1600" actId="20577"/>
          <ac:spMkLst>
            <pc:docMk/>
            <pc:sldMk cId="1645071711" sldId="581"/>
            <ac:spMk id="9" creationId="{E9091327-BAE8-CBB1-CCD9-15F4E06A3047}"/>
          </ac:spMkLst>
        </pc:spChg>
        <pc:picChg chg="del">
          <ac:chgData name="Robinson,EJZ" userId="18448fe3-f0ac-4b92-945f-971e4c338f40" providerId="ADAL" clId="{CE19688C-9450-3446-BB91-793E1D15C810}" dt="2023-11-17T09:25:44.521" v="202" actId="478"/>
          <ac:picMkLst>
            <pc:docMk/>
            <pc:sldMk cId="1645071711" sldId="581"/>
            <ac:picMk id="4" creationId="{3DA51C00-90C9-C5A1-86C6-22E530AE6609}"/>
          </ac:picMkLst>
        </pc:picChg>
        <pc:picChg chg="del">
          <ac:chgData name="Robinson,EJZ" userId="18448fe3-f0ac-4b92-945f-971e4c338f40" providerId="ADAL" clId="{CE19688C-9450-3446-BB91-793E1D15C810}" dt="2023-11-17T09:25:43.918" v="201" actId="478"/>
          <ac:picMkLst>
            <pc:docMk/>
            <pc:sldMk cId="1645071711" sldId="581"/>
            <ac:picMk id="6" creationId="{42CBC91F-DC5F-4247-9238-F88F93CA88A4}"/>
          </ac:picMkLst>
        </pc:picChg>
        <pc:picChg chg="add mod">
          <ac:chgData name="Robinson,EJZ" userId="18448fe3-f0ac-4b92-945f-971e4c338f40" providerId="ADAL" clId="{CE19688C-9450-3446-BB91-793E1D15C810}" dt="2023-11-20T08:08:53.592" v="1546" actId="1076"/>
          <ac:picMkLst>
            <pc:docMk/>
            <pc:sldMk cId="1645071711" sldId="581"/>
            <ac:picMk id="1026" creationId="{528025A9-83FD-C944-F08F-11FAADEA9A24}"/>
          </ac:picMkLst>
        </pc:picChg>
        <pc:picChg chg="add del">
          <ac:chgData name="Robinson,EJZ" userId="18448fe3-f0ac-4b92-945f-971e4c338f40" providerId="ADAL" clId="{CE19688C-9450-3446-BB91-793E1D15C810}" dt="2023-11-17T09:26:38.933" v="213"/>
          <ac:picMkLst>
            <pc:docMk/>
            <pc:sldMk cId="1645071711" sldId="581"/>
            <ac:picMk id="1028" creationId="{90F6DA19-A0D6-61BD-E010-908080DD04E8}"/>
          </ac:picMkLst>
        </pc:picChg>
      </pc:sldChg>
    </pc:docChg>
  </pc:docChgLst>
  <pc:docChgLst>
    <pc:chgData name="Robinson,EJZ" userId="18448fe3-f0ac-4b92-945f-971e4c338f40" providerId="ADAL" clId="{B037607D-464E-4757-9B3B-592C3068C30D}"/>
    <pc:docChg chg="undo custSel modSld">
      <pc:chgData name="Robinson,EJZ" userId="18448fe3-f0ac-4b92-945f-971e4c338f40" providerId="ADAL" clId="{B037607D-464E-4757-9B3B-592C3068C30D}" dt="2023-11-20T12:43:34.876" v="171" actId="20577"/>
      <pc:docMkLst>
        <pc:docMk/>
      </pc:docMkLst>
      <pc:sldChg chg="modSp mod">
        <pc:chgData name="Robinson,EJZ" userId="18448fe3-f0ac-4b92-945f-971e4c338f40" providerId="ADAL" clId="{B037607D-464E-4757-9B3B-592C3068C30D}" dt="2023-11-20T12:42:53.364" v="169" actId="20577"/>
        <pc:sldMkLst>
          <pc:docMk/>
          <pc:sldMk cId="1772792053" sldId="256"/>
        </pc:sldMkLst>
        <pc:spChg chg="mod">
          <ac:chgData name="Robinson,EJZ" userId="18448fe3-f0ac-4b92-945f-971e4c338f40" providerId="ADAL" clId="{B037607D-464E-4757-9B3B-592C3068C30D}" dt="2023-11-20T12:39:00.181" v="143" actId="1076"/>
          <ac:spMkLst>
            <pc:docMk/>
            <pc:sldMk cId="1772792053" sldId="256"/>
            <ac:spMk id="4" creationId="{00000000-0000-0000-0000-000000000000}"/>
          </ac:spMkLst>
        </pc:spChg>
        <pc:spChg chg="mod">
          <ac:chgData name="Robinson,EJZ" userId="18448fe3-f0ac-4b92-945f-971e4c338f40" providerId="ADAL" clId="{B037607D-464E-4757-9B3B-592C3068C30D}" dt="2023-11-20T12:42:53.364" v="169" actId="20577"/>
          <ac:spMkLst>
            <pc:docMk/>
            <pc:sldMk cId="1772792053" sldId="256"/>
            <ac:spMk id="5" creationId="{00000000-0000-0000-0000-000000000000}"/>
          </ac:spMkLst>
        </pc:spChg>
      </pc:sldChg>
      <pc:sldChg chg="modSp mod modNotesTx">
        <pc:chgData name="Robinson,EJZ" userId="18448fe3-f0ac-4b92-945f-971e4c338f40" providerId="ADAL" clId="{B037607D-464E-4757-9B3B-592C3068C30D}" dt="2023-11-20T12:43:34.876" v="171" actId="20577"/>
        <pc:sldMkLst>
          <pc:docMk/>
          <pc:sldMk cId="2195278570" sldId="547"/>
        </pc:sldMkLst>
        <pc:spChg chg="mod">
          <ac:chgData name="Robinson,EJZ" userId="18448fe3-f0ac-4b92-945f-971e4c338f40" providerId="ADAL" clId="{B037607D-464E-4757-9B3B-592C3068C30D}" dt="2023-11-20T12:23:18.186" v="21" actId="255"/>
          <ac:spMkLst>
            <pc:docMk/>
            <pc:sldMk cId="2195278570" sldId="547"/>
            <ac:spMk id="2" creationId="{02821F21-C040-462A-978A-5A313D14C1DE}"/>
          </ac:spMkLst>
        </pc:spChg>
      </pc:sldChg>
      <pc:sldChg chg="modSp mod">
        <pc:chgData name="Robinson,EJZ" userId="18448fe3-f0ac-4b92-945f-971e4c338f40" providerId="ADAL" clId="{B037607D-464E-4757-9B3B-592C3068C30D}" dt="2023-11-20T12:10:57.839" v="15" actId="20577"/>
        <pc:sldMkLst>
          <pc:docMk/>
          <pc:sldMk cId="382551942" sldId="550"/>
        </pc:sldMkLst>
        <pc:spChg chg="mod">
          <ac:chgData name="Robinson,EJZ" userId="18448fe3-f0ac-4b92-945f-971e4c338f40" providerId="ADAL" clId="{B037607D-464E-4757-9B3B-592C3068C30D}" dt="2023-11-20T12:10:57.839" v="15" actId="20577"/>
          <ac:spMkLst>
            <pc:docMk/>
            <pc:sldMk cId="382551942" sldId="550"/>
            <ac:spMk id="5" creationId="{3617BE7E-2445-0D44-7485-0F3DFFA71C3B}"/>
          </ac:spMkLst>
        </pc:spChg>
      </pc:sldChg>
      <pc:sldChg chg="modNotesTx">
        <pc:chgData name="Robinson,EJZ" userId="18448fe3-f0ac-4b92-945f-971e4c338f40" providerId="ADAL" clId="{B037607D-464E-4757-9B3B-592C3068C30D}" dt="2023-11-20T12:43:30.173" v="170" actId="20577"/>
        <pc:sldMkLst>
          <pc:docMk/>
          <pc:sldMk cId="3772901598" sldId="573"/>
        </pc:sldMkLst>
      </pc:sldChg>
      <pc:sldChg chg="modSp mod">
        <pc:chgData name="Robinson,EJZ" userId="18448fe3-f0ac-4b92-945f-971e4c338f40" providerId="ADAL" clId="{B037607D-464E-4757-9B3B-592C3068C30D}" dt="2023-11-20T09:52:31.477" v="14" actId="20577"/>
        <pc:sldMkLst>
          <pc:docMk/>
          <pc:sldMk cId="750513370" sldId="579"/>
        </pc:sldMkLst>
        <pc:spChg chg="mod">
          <ac:chgData name="Robinson,EJZ" userId="18448fe3-f0ac-4b92-945f-971e4c338f40" providerId="ADAL" clId="{B037607D-464E-4757-9B3B-592C3068C30D}" dt="2023-11-20T09:52:31.477" v="14" actId="20577"/>
          <ac:spMkLst>
            <pc:docMk/>
            <pc:sldMk cId="750513370" sldId="579"/>
            <ac:spMk id="3" creationId="{B1030254-3B8A-59DB-55F9-AE2B31AFA015}"/>
          </ac:spMkLst>
        </pc:spChg>
      </pc:sldChg>
      <pc:sldChg chg="modSp mod">
        <pc:chgData name="Robinson,EJZ" userId="18448fe3-f0ac-4b92-945f-971e4c338f40" providerId="ADAL" clId="{B037607D-464E-4757-9B3B-592C3068C30D}" dt="2023-11-20T12:35:12.880" v="138" actId="948"/>
        <pc:sldMkLst>
          <pc:docMk/>
          <pc:sldMk cId="1645071711" sldId="581"/>
        </pc:sldMkLst>
        <pc:spChg chg="mod">
          <ac:chgData name="Robinson,EJZ" userId="18448fe3-f0ac-4b92-945f-971e4c338f40" providerId="ADAL" clId="{B037607D-464E-4757-9B3B-592C3068C30D}" dt="2023-11-20T12:35:12.880" v="138" actId="948"/>
          <ac:spMkLst>
            <pc:docMk/>
            <pc:sldMk cId="1645071711" sldId="581"/>
            <ac:spMk id="5" creationId="{3617BE7E-2445-0D44-7485-0F3DFFA71C3B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244_751232AD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400">
                <a:solidFill>
                  <a:schemeClr val="tx1"/>
                </a:solidFill>
              </a:rPr>
              <a:t>Number</a:t>
            </a:r>
            <a:r>
              <a:rPr lang="en-US" sz="1400" baseline="0">
                <a:solidFill>
                  <a:schemeClr val="tx1"/>
                </a:solidFill>
              </a:rPr>
              <a:t> of active gig workers (m) UK</a:t>
            </a:r>
            <a:endParaRPr lang="en-US" sz="140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2019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4.7</c:v>
                </c:pt>
                <c:pt idx="2">
                  <c:v>7.25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20-7D48-AED7-C99FF985BC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9"/>
        <c:overlap val="-22"/>
        <c:axId val="1603322304"/>
        <c:axId val="1603324032"/>
      </c:barChart>
      <c:catAx>
        <c:axId val="160332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3324032"/>
        <c:crosses val="autoZero"/>
        <c:auto val="1"/>
        <c:lblAlgn val="ctr"/>
        <c:lblOffset val="100"/>
        <c:noMultiLvlLbl val="0"/>
      </c:catAx>
      <c:valAx>
        <c:axId val="160332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3322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8CE88-7D83-470F-B9B3-ECE2D1EC8B6F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704F0-A21A-49E0-8D7D-9AE63D2ED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107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5011" y="4343400"/>
            <a:ext cx="6083166" cy="3895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9DD4D23-C98A-435E-AE88-9061F8349B0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03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95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720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982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4069724"/>
          </a:xfrm>
          <a:solidFill>
            <a:schemeClr val="accent2">
              <a:lumMod val="20000"/>
              <a:lumOff val="80000"/>
            </a:schemeClr>
          </a:solidFill>
        </p:spPr>
        <p:txBody>
          <a:bodyPr tIns="1656000"/>
          <a:lstStyle>
            <a:lvl1pPr marL="0" indent="0" algn="ctr">
              <a:buNone/>
              <a:defRPr sz="1050" b="0" baseline="0"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3147" y="261053"/>
            <a:ext cx="4827548" cy="1618378"/>
          </a:xfrm>
        </p:spPr>
        <p:txBody>
          <a:bodyPr/>
          <a:lstStyle>
            <a:lvl1pPr algn="l">
              <a:lnSpc>
                <a:spcPts val="35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/>
              <a:t>Media &amp; PR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937" y="1871911"/>
            <a:ext cx="6374065" cy="480929"/>
          </a:xfrm>
        </p:spPr>
        <p:txBody>
          <a:bodyPr/>
          <a:lstStyle>
            <a:lvl1pPr marL="0" indent="0" algn="l">
              <a:buNone/>
              <a:defRPr sz="1800" spc="-6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367" y="4410037"/>
            <a:ext cx="1446454" cy="36820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3287495" y="4343040"/>
            <a:ext cx="0" cy="56773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7" y="4416022"/>
            <a:ext cx="960722" cy="343313"/>
          </a:xfrm>
          <a:prstGeom prst="rect">
            <a:avLst/>
          </a:prstGeom>
        </p:spPr>
      </p:pic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59486883-C5DA-5ABD-E4B8-1C502C43884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557" y="4156282"/>
            <a:ext cx="669051" cy="930826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D08C1A76-FD20-081B-8630-70101C10345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690" y="4410037"/>
            <a:ext cx="1471062" cy="45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27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4" name="Picture 3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A252795-CA4D-AC2D-9225-22B9713E4C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73" y="4171950"/>
            <a:ext cx="666577" cy="9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8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8" y="184033"/>
            <a:ext cx="4310062" cy="3715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938" y="869399"/>
            <a:ext cx="4176712" cy="3193666"/>
          </a:xfrm>
        </p:spPr>
        <p:txBody>
          <a:bodyPr/>
          <a:lstStyle>
            <a:lvl1pPr marL="0" indent="0">
              <a:spcBef>
                <a:spcPts val="850"/>
              </a:spcBef>
              <a:buNone/>
              <a:defRPr b="0">
                <a:latin typeface="+mn-lt"/>
              </a:defRPr>
            </a:lvl1pPr>
            <a:lvl2pPr marL="514350" indent="0">
              <a:buNone/>
              <a:defRPr b="0">
                <a:latin typeface="+mn-lt"/>
              </a:defRPr>
            </a:lvl2pPr>
            <a:lvl3pPr marL="779462" indent="0">
              <a:buNone/>
              <a:defRPr b="0">
                <a:latin typeface="+mn-lt"/>
              </a:defRPr>
            </a:lvl3pPr>
            <a:lvl4pPr marL="1004888" indent="0">
              <a:buNone/>
              <a:defRPr b="0">
                <a:latin typeface="+mn-lt"/>
              </a:defRPr>
            </a:lvl4pPr>
            <a:lvl5pPr marL="1250950" indent="0">
              <a:buNone/>
              <a:defRPr b="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5076825" y="254000"/>
            <a:ext cx="3814763" cy="3813175"/>
          </a:xfrm>
          <a:solidFill>
            <a:schemeClr val="accent2">
              <a:lumMod val="20000"/>
              <a:lumOff val="80000"/>
            </a:schemeClr>
          </a:solidFill>
        </p:spPr>
        <p:txBody>
          <a:bodyPr tIns="1656000"/>
          <a:lstStyle>
            <a:lvl1pPr marL="0" indent="0" algn="ctr">
              <a:buNone/>
              <a:defRPr sz="1050" b="0" baseline="0"/>
            </a:lvl1pPr>
          </a:lstStyle>
          <a:p>
            <a:r>
              <a:rPr lang="en-GB"/>
              <a:t>INSERT IMAGE HERE</a:t>
            </a:r>
            <a:endParaRPr lang="en-US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5B7D77DC-23E6-9A39-FEF4-FBFB158222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73" y="4171950"/>
            <a:ext cx="666577" cy="9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79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ll out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64371"/>
            <a:ext cx="9144000" cy="4054311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33450" y="489071"/>
            <a:ext cx="7277100" cy="3039740"/>
          </a:xfrm>
        </p:spPr>
        <p:txBody>
          <a:bodyPr/>
          <a:lstStyle>
            <a:lvl1pPr marL="0" indent="0" algn="ctr">
              <a:buNone/>
              <a:defRPr sz="3800" b="1">
                <a:solidFill>
                  <a:schemeClr val="tx2"/>
                </a:solidFill>
                <a:latin typeface="+mj-lt"/>
              </a:defRPr>
            </a:lvl1pPr>
            <a:lvl2pPr>
              <a:defRPr b="0">
                <a:solidFill>
                  <a:schemeClr val="tx2"/>
                </a:solidFill>
              </a:defRPr>
            </a:lvl2pPr>
            <a:lvl3pPr>
              <a:defRPr b="0">
                <a:solidFill>
                  <a:schemeClr val="tx2"/>
                </a:solidFill>
              </a:defRPr>
            </a:lvl3pPr>
            <a:lvl4pPr>
              <a:defRPr b="0">
                <a:solidFill>
                  <a:schemeClr val="tx2"/>
                </a:solidFill>
              </a:defRPr>
            </a:lvl4pPr>
            <a:lvl5pPr>
              <a:defRPr b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89231" y="3631530"/>
            <a:ext cx="3565538" cy="35841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3" y="4346658"/>
            <a:ext cx="1545627" cy="393447"/>
          </a:xfrm>
          <a:prstGeom prst="rect">
            <a:avLst/>
          </a:prstGeom>
        </p:spPr>
      </p:pic>
      <p:pic>
        <p:nvPicPr>
          <p:cNvPr id="4" name="Picture 3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E51D885-C8B3-A164-501F-923EB830F6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550" y="4082253"/>
            <a:ext cx="666577" cy="9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756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4166315"/>
          </a:xfrm>
          <a:solidFill>
            <a:schemeClr val="accent2">
              <a:lumMod val="20000"/>
              <a:lumOff val="80000"/>
            </a:schemeClr>
          </a:solidFill>
        </p:spPr>
        <p:txBody>
          <a:bodyPr tIns="1656000"/>
          <a:lstStyle>
            <a:lvl1pPr marL="0" indent="0" algn="ctr">
              <a:buNone/>
              <a:defRPr sz="1050" b="0" baseline="0"/>
            </a:lvl1pPr>
          </a:lstStyle>
          <a:p>
            <a:r>
              <a:rPr lang="en-GB"/>
              <a:t>INSERT IMAGE HERE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25" y="4438918"/>
            <a:ext cx="1545627" cy="393447"/>
          </a:xfrm>
          <a:prstGeom prst="rect">
            <a:avLst/>
          </a:prstGeom>
        </p:spPr>
      </p:pic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216C7E7-5AF5-A4AC-5CB8-9C5C1C32CE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73" y="4171950"/>
            <a:ext cx="666577" cy="9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2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60D95E3B-C0D6-5596-0702-548D39934C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73" y="4171950"/>
            <a:ext cx="666577" cy="9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4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1EBD04FD-A8DC-ADA3-1B71-8986EC08C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984" y="4421799"/>
            <a:ext cx="514110" cy="71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4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938" y="184033"/>
            <a:ext cx="8229600" cy="3715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1939" y="978284"/>
            <a:ext cx="4176712" cy="3193666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1694" y="4713743"/>
            <a:ext cx="589417" cy="19242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 b="1">
                <a:solidFill>
                  <a:schemeClr val="tx2"/>
                </a:solidFill>
              </a:defRPr>
            </a:lvl1pPr>
          </a:lstStyle>
          <a:p>
            <a:fld id="{DDBE135E-2566-4748-853C-8A3B78F0FB00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61938" y="4413250"/>
            <a:ext cx="86296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33" y="4594634"/>
            <a:ext cx="1545627" cy="39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6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8" r:id="rId5"/>
    <p:sldLayoutId id="2147483654" r:id="rId6"/>
    <p:sldLayoutId id="2147483655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2200" b="1" kern="1200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8763" indent="-258763" algn="l" defTabSz="914400" rtl="0" eaLnBrk="1" latinLnBrk="0" hangingPunct="1">
        <a:spcBef>
          <a:spcPts val="0"/>
        </a:spcBef>
        <a:spcAft>
          <a:spcPts val="100"/>
        </a:spcAft>
        <a:buClr>
          <a:schemeClr val="tx1"/>
        </a:buClr>
        <a:buSzPct val="90000"/>
        <a:buFont typeface="Symbol" panose="05050102010706020507" pitchFamily="18" charset="2"/>
        <a:buChar char="·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52413" algn="l" defTabSz="914400" rtl="0" eaLnBrk="1" latinLnBrk="0" hangingPunct="1">
        <a:spcBef>
          <a:spcPts val="400"/>
        </a:spcBef>
        <a:spcAft>
          <a:spcPts val="200"/>
        </a:spcAft>
        <a:buFont typeface="Arial" pitchFamily="34" charset="0"/>
        <a:buChar char="•"/>
        <a:defRPr sz="1400" b="0" kern="1200">
          <a:solidFill>
            <a:schemeClr val="tx1"/>
          </a:solidFill>
          <a:latin typeface="Brown" pitchFamily="50" charset="0"/>
          <a:ea typeface="+mn-ea"/>
          <a:cs typeface="+mn-cs"/>
        </a:defRPr>
      </a:lvl2pPr>
      <a:lvl3pPr marL="984250" indent="-204788" algn="l" defTabSz="914400" rtl="0" eaLnBrk="1" latinLnBrk="0" hangingPunct="1">
        <a:spcBef>
          <a:spcPts val="400"/>
        </a:spcBef>
        <a:spcAft>
          <a:spcPts val="200"/>
        </a:spcAft>
        <a:buFont typeface="Arial" pitchFamily="34" charset="0"/>
        <a:buChar char="•"/>
        <a:defRPr sz="1200" b="0" kern="1200">
          <a:solidFill>
            <a:schemeClr val="tx1"/>
          </a:solidFill>
          <a:latin typeface="Brown" pitchFamily="50" charset="0"/>
          <a:ea typeface="+mn-ea"/>
          <a:cs typeface="+mn-cs"/>
        </a:defRPr>
      </a:lvl3pPr>
      <a:lvl4pPr marL="1236663" indent="-231775" algn="l" defTabSz="914400" rtl="0" eaLnBrk="1" latinLnBrk="0" hangingPunct="1">
        <a:spcBef>
          <a:spcPts val="400"/>
        </a:spcBef>
        <a:spcAft>
          <a:spcPts val="200"/>
        </a:spcAft>
        <a:buFont typeface="Arial" pitchFamily="34" charset="0"/>
        <a:buChar char="•"/>
        <a:defRPr sz="1200" b="0" kern="1200">
          <a:solidFill>
            <a:schemeClr val="tx1"/>
          </a:solidFill>
          <a:latin typeface="Brown" pitchFamily="50" charset="0"/>
          <a:ea typeface="+mn-ea"/>
          <a:cs typeface="+mn-cs"/>
        </a:defRPr>
      </a:lvl4pPr>
      <a:lvl5pPr marL="1435100" indent="-184150" algn="l" defTabSz="914400" rtl="0" eaLnBrk="1" latinLnBrk="0" hangingPunct="1">
        <a:spcBef>
          <a:spcPts val="400"/>
        </a:spcBef>
        <a:spcAft>
          <a:spcPts val="200"/>
        </a:spcAft>
        <a:buFont typeface="Arial" pitchFamily="34" charset="0"/>
        <a:buChar char="•"/>
        <a:defRPr sz="1200" b="0" kern="1200">
          <a:solidFill>
            <a:schemeClr val="tx1"/>
          </a:solidFill>
          <a:latin typeface="Brown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" b="755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6212" y="569749"/>
            <a:ext cx="8043863" cy="2930226"/>
          </a:xfrm>
        </p:spPr>
        <p:txBody>
          <a:bodyPr/>
          <a:lstStyle/>
          <a:p>
            <a:r>
              <a:rPr lang="en-GB" sz="2800"/>
              <a:t>How can policymakers better respond to the need for greater focus on extreme heat?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0037" y="1612128"/>
            <a:ext cx="6374065" cy="1473972"/>
          </a:xfrm>
        </p:spPr>
        <p:txBody>
          <a:bodyPr vert="horz" lIns="0" tIns="0" rIns="0" bIns="0" rtlCol="0" anchor="t">
            <a:noAutofit/>
          </a:bodyPr>
          <a:lstStyle/>
          <a:p>
            <a:endParaRPr lang="en-US"/>
          </a:p>
          <a:p>
            <a:r>
              <a:rPr lang="en-US">
                <a:solidFill>
                  <a:schemeClr val="tx1"/>
                </a:solidFill>
              </a:rPr>
              <a:t>Professor Elizabeth J Z Robinson</a:t>
            </a:r>
          </a:p>
          <a:p>
            <a:r>
              <a:rPr lang="en-US">
                <a:solidFill>
                  <a:schemeClr val="tx1"/>
                </a:solidFill>
              </a:rPr>
              <a:t>Dr Candice Howarth</a:t>
            </a:r>
          </a:p>
          <a:p>
            <a:r>
              <a:rPr lang="en-US">
                <a:solidFill>
                  <a:schemeClr val="tx1"/>
                </a:solidFill>
              </a:rPr>
              <a:t>Grantham Research Institute</a:t>
            </a:r>
          </a:p>
          <a:p>
            <a:r>
              <a:rPr lang="en-US">
                <a:solidFill>
                  <a:schemeClr val="tx1"/>
                </a:solidFill>
              </a:rPr>
              <a:t>London School of Economics and Political Science</a:t>
            </a:r>
          </a:p>
          <a:p>
            <a:r>
              <a:rPr lang="en-US">
                <a:solidFill>
                  <a:schemeClr val="tx1"/>
                </a:solidFill>
              </a:rPr>
              <a:t>20 November 2023</a:t>
            </a:r>
          </a:p>
          <a:p>
            <a:endParaRPr lang="en-US">
              <a:solidFill>
                <a:schemeClr val="tx1"/>
              </a:solidFill>
            </a:endParaRPr>
          </a:p>
          <a:p>
            <a:r>
              <a:rPr lang="en-GB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 Warning: is the UK prepared to protect the most vulnerable from extreme heat? Physiological Society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9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17BE7E-2445-0D44-7485-0F3DFFA7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938" y="1142999"/>
            <a:ext cx="5318805" cy="324757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1600" b="0">
                <a:solidFill>
                  <a:schemeClr val="tx1"/>
                </a:solidFill>
              </a:rPr>
              <a:t>Mitigation, adaptation, environment, transitions</a:t>
            </a:r>
          </a:p>
          <a:p>
            <a:pPr>
              <a:spcAft>
                <a:spcPts val="0"/>
              </a:spcAft>
            </a:pPr>
            <a:r>
              <a:rPr lang="en-GB" sz="1600" b="0">
                <a:solidFill>
                  <a:schemeClr val="tx1"/>
                </a:solidFill>
              </a:rPr>
              <a:t>Resilient net-zero compatible transition pathways to 2050 Increasing attention to climate and health</a:t>
            </a:r>
          </a:p>
          <a:p>
            <a:pPr marL="584200" lvl="1" indent="-260350">
              <a:spcBef>
                <a:spcPts val="0"/>
              </a:spcBef>
              <a:spcAft>
                <a:spcPts val="0"/>
              </a:spcAft>
            </a:pPr>
            <a:r>
              <a:rPr lang="en-GB" sz="1600">
                <a:latin typeface="+mn-lt"/>
              </a:rPr>
              <a:t>Economics of air pollution</a:t>
            </a:r>
          </a:p>
          <a:p>
            <a:pPr marL="584200" lvl="1" indent="-260350">
              <a:spcBef>
                <a:spcPts val="0"/>
              </a:spcBef>
              <a:spcAft>
                <a:spcPts val="0"/>
              </a:spcAft>
            </a:pPr>
            <a:r>
              <a:rPr lang="en-GB" sz="1600">
                <a:latin typeface="+mn-lt"/>
              </a:rPr>
              <a:t>Climate change, food security and nutrition</a:t>
            </a:r>
          </a:p>
          <a:p>
            <a:pPr marL="584200" lvl="1" indent="-260350">
              <a:spcBef>
                <a:spcPts val="0"/>
              </a:spcBef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  <a:latin typeface="+mn-lt"/>
              </a:rPr>
              <a:t>Extreme heat preparedness</a:t>
            </a:r>
          </a:p>
          <a:p>
            <a:pPr marL="800100" lvl="2" indent="-201613">
              <a:spcBef>
                <a:spcPts val="0"/>
              </a:spcBef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  <a:latin typeface="+mn-lt"/>
              </a:rPr>
              <a:t>Reducing population vulnerability</a:t>
            </a:r>
          </a:p>
          <a:p>
            <a:pPr marL="800100" lvl="2" indent="-201613">
              <a:spcBef>
                <a:spcPts val="0"/>
              </a:spcBef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  <a:latin typeface="+mn-lt"/>
              </a:rPr>
              <a:t>Protecting worker health</a:t>
            </a:r>
          </a:p>
          <a:p>
            <a:pPr marL="800100" lvl="2" indent="-201613">
              <a:spcBef>
                <a:spcPts val="0"/>
              </a:spcBef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  <a:latin typeface="+mn-lt"/>
              </a:rPr>
              <a:t>Understanding impacts on labour supply, productivity, economic growth</a:t>
            </a:r>
          </a:p>
          <a:p>
            <a:pPr marL="800100" lvl="1" indent="-201613">
              <a:spcBef>
                <a:spcPts val="0"/>
              </a:spcBef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  <a:latin typeface="+mn-lt"/>
              </a:rPr>
              <a:t>Interaction of heat and air pollution</a:t>
            </a:r>
          </a:p>
          <a:p>
            <a:pPr marL="0" indent="0">
              <a:buNone/>
            </a:pPr>
            <a:br>
              <a:rPr lang="en-GB" sz="1600" b="0">
                <a:solidFill>
                  <a:schemeClr val="tx1"/>
                </a:solidFill>
              </a:rPr>
            </a:br>
            <a:br>
              <a:rPr lang="en-GB" sz="1600" b="0">
                <a:solidFill>
                  <a:schemeClr val="tx1"/>
                </a:solidFill>
              </a:rPr>
            </a:br>
            <a:endParaRPr lang="en-US" sz="1600" b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CBC91F-DC5F-4247-9238-F88F93CA88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1" t="4065" r="11000" b="4063"/>
          <a:stretch/>
        </p:blipFill>
        <p:spPr>
          <a:xfrm>
            <a:off x="6122776" y="1029424"/>
            <a:ext cx="2294714" cy="1737360"/>
          </a:xfrm>
          <a:prstGeom prst="rect">
            <a:avLst/>
          </a:prstGeom>
          <a:noFill/>
          <a:effectLst/>
        </p:spPr>
      </p:pic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283F67B6-48EE-1641-9752-D7196C8050BA}"/>
              </a:ext>
            </a:extLst>
          </p:cNvPr>
          <p:cNvSpPr txBox="1">
            <a:spLocks/>
          </p:cNvSpPr>
          <p:nvPr/>
        </p:nvSpPr>
        <p:spPr>
          <a:xfrm>
            <a:off x="425450" y="1758032"/>
            <a:ext cx="8434726" cy="846500"/>
          </a:xfrm>
          <a:prstGeom prst="rect">
            <a:avLst/>
          </a:prstGeom>
        </p:spPr>
        <p:txBody>
          <a:bodyPr/>
          <a:lstStyle>
            <a:lvl1pPr marL="258763" indent="-258763" algn="l" defTabSz="914400" rtl="0" eaLnBrk="1" latinLnBrk="0" hangingPunct="1"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SzPct val="90000"/>
              <a:buFont typeface="Symbol" panose="05050102010706020507" pitchFamily="18" charset="2"/>
              <a:buChar char="·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6763" indent="-252413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4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2pPr>
            <a:lvl3pPr marL="984250" indent="-204788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3pPr>
            <a:lvl4pPr marL="1236663" indent="-231775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4pPr>
            <a:lvl5pPr marL="1435100" indent="-184150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br>
              <a:rPr lang="en-GB" sz="2000" b="1" i="0" u="none" strike="noStrike">
                <a:solidFill>
                  <a:srgbClr val="6C70AD"/>
                </a:solidFill>
                <a:effectLst/>
                <a:latin typeface="Century Gothic" panose="020B0502020202020204" pitchFamily="34" charset="0"/>
              </a:rPr>
            </a:br>
            <a:endParaRPr lang="en-GB" sz="2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A51C00-90C9-C5A1-86C6-22E530AE6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399" y="2930619"/>
            <a:ext cx="2310091" cy="1258389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E9091327-BAE8-CBB1-CCD9-15F4E06A3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GRI purpose: To</a:t>
            </a:r>
            <a:r>
              <a:rPr lang="en-GB"/>
              <a:t> accelerate the transition and remove obstacles to a sustainable, inclusive, and resilient world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1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17BE7E-2445-0D44-7485-0F3DFFA7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937" y="1333850"/>
            <a:ext cx="3671888" cy="283809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1600" b="0" i="0" u="none" strike="noStrike">
                <a:effectLst/>
              </a:rPr>
              <a:t>In UK, compared to 1965–1994:</a:t>
            </a:r>
          </a:p>
          <a:p>
            <a:pPr marL="542925" lvl="1">
              <a:spcAft>
                <a:spcPts val="0"/>
              </a:spcAft>
            </a:pPr>
            <a:r>
              <a:rPr lang="en-GB" sz="1600" b="0" i="0" u="none" strike="noStrike">
                <a:effectLst/>
              </a:rPr>
              <a:t>0.39% decline in working hours </a:t>
            </a:r>
            <a:br>
              <a:rPr lang="en-GB" sz="1600" b="0" i="0" u="none" strike="noStrike">
                <a:effectLst/>
              </a:rPr>
            </a:br>
            <a:r>
              <a:rPr lang="en-GB" sz="1600" b="0" i="0" u="none" strike="noStrike">
                <a:effectLst/>
              </a:rPr>
              <a:t>1995–2000 (6.6 hours/worker/year) </a:t>
            </a:r>
            <a:r>
              <a:rPr lang="en-US" sz="1600" b="0" i="0">
                <a:effectLst/>
              </a:rPr>
              <a:t>​</a:t>
            </a:r>
          </a:p>
          <a:p>
            <a:pPr marL="542925" lvl="1">
              <a:spcAft>
                <a:spcPts val="0"/>
              </a:spcAft>
            </a:pPr>
            <a:r>
              <a:rPr lang="en-US" sz="1600"/>
              <a:t>1.86% decline 2016-19 (29.4 hours/worker/year)</a:t>
            </a:r>
            <a:endParaRPr lang="en-US" sz="1600" b="0" i="0">
              <a:effectLst/>
            </a:endParaRPr>
          </a:p>
          <a:p>
            <a:pPr marL="25400" indent="-260350">
              <a:spcAft>
                <a:spcPts val="0"/>
              </a:spcAft>
            </a:pPr>
            <a:r>
              <a:rPr lang="en-GB" sz="1600" b="0"/>
              <a:t>Lower i</a:t>
            </a:r>
            <a:r>
              <a:rPr lang="en-GB" sz="1600" b="0">
                <a:solidFill>
                  <a:schemeClr val="tx1"/>
                </a:solidFill>
              </a:rPr>
              <a:t>ndividual income</a:t>
            </a:r>
          </a:p>
          <a:p>
            <a:pPr marL="25400" indent="-260350">
              <a:spcAft>
                <a:spcPts val="0"/>
              </a:spcAft>
            </a:pPr>
            <a:r>
              <a:rPr lang="en-GB" sz="1600" b="0"/>
              <a:t>E</a:t>
            </a:r>
            <a:r>
              <a:rPr lang="en-GB" sz="1600" b="0">
                <a:solidFill>
                  <a:schemeClr val="tx1"/>
                </a:solidFill>
              </a:rPr>
              <a:t>conomic growth implications</a:t>
            </a:r>
          </a:p>
          <a:p>
            <a:pPr marL="25400" indent="-260350"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</a:rPr>
              <a:t>Reflects negative impact on health </a:t>
            </a:r>
          </a:p>
          <a:p>
            <a:pPr marL="25400" indent="-260350"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</a:rPr>
              <a:t>How best to protect worker health</a:t>
            </a:r>
          </a:p>
          <a:p>
            <a:pPr marL="533400" lvl="1" indent="-260350">
              <a:spcBef>
                <a:spcPts val="0"/>
              </a:spcBef>
              <a:spcAft>
                <a:spcPts val="0"/>
              </a:spcAft>
            </a:pPr>
            <a:r>
              <a:rPr lang="en-GB" sz="1600" b="1">
                <a:solidFill>
                  <a:srgbClr val="7030A0"/>
                </a:solidFill>
              </a:rPr>
              <a:t>Heat stress, occupational injuries</a:t>
            </a:r>
          </a:p>
          <a:p>
            <a:pPr>
              <a:spcAft>
                <a:spcPts val="0"/>
              </a:spcAft>
            </a:pPr>
            <a:r>
              <a:rPr lang="en-US" sz="1600" b="0"/>
              <a:t>Southern part of country most affected</a:t>
            </a:r>
            <a:endParaRPr lang="en-US" sz="1600" b="0" i="0">
              <a:effectLst/>
            </a:endParaRPr>
          </a:p>
          <a:p>
            <a:pPr marL="0" indent="0">
              <a:buNone/>
            </a:pPr>
            <a:br>
              <a:rPr lang="en-GB" sz="1800" b="0">
                <a:solidFill>
                  <a:schemeClr val="tx1"/>
                </a:solidFill>
              </a:rPr>
            </a:br>
            <a:br>
              <a:rPr lang="en-GB" sz="1800" b="0">
                <a:solidFill>
                  <a:schemeClr val="tx1"/>
                </a:solidFill>
              </a:rPr>
            </a:br>
            <a:endParaRPr lang="en-US" sz="1800" b="0"/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283F67B6-48EE-1641-9752-D7196C8050BA}"/>
              </a:ext>
            </a:extLst>
          </p:cNvPr>
          <p:cNvSpPr txBox="1">
            <a:spLocks/>
          </p:cNvSpPr>
          <p:nvPr/>
        </p:nvSpPr>
        <p:spPr>
          <a:xfrm>
            <a:off x="425450" y="1758032"/>
            <a:ext cx="8434726" cy="846500"/>
          </a:xfrm>
          <a:prstGeom prst="rect">
            <a:avLst/>
          </a:prstGeom>
        </p:spPr>
        <p:txBody>
          <a:bodyPr/>
          <a:lstStyle>
            <a:lvl1pPr marL="258763" indent="-258763" algn="l" defTabSz="914400" rtl="0" eaLnBrk="1" latinLnBrk="0" hangingPunct="1"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SzPct val="90000"/>
              <a:buFont typeface="Symbol" panose="05050102010706020507" pitchFamily="18" charset="2"/>
              <a:buChar char="·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6763" indent="-252413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4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2pPr>
            <a:lvl3pPr marL="984250" indent="-204788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3pPr>
            <a:lvl4pPr marL="1236663" indent="-231775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4pPr>
            <a:lvl5pPr marL="1435100" indent="-184150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Brown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br>
              <a:rPr lang="en-GB" sz="2000" b="1" i="0" u="none" strike="noStrike">
                <a:solidFill>
                  <a:srgbClr val="6C70AD"/>
                </a:solidFill>
                <a:effectLst/>
                <a:latin typeface="Century Gothic" panose="020B0502020202020204" pitchFamily="34" charset="0"/>
              </a:rPr>
            </a:br>
            <a:endParaRPr lang="en-GB" sz="200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9091327-BAE8-CBB1-CCD9-15F4E06A3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38" y="184033"/>
            <a:ext cx="3974306" cy="371567"/>
          </a:xfrm>
        </p:spPr>
        <p:txBody>
          <a:bodyPr/>
          <a:lstStyle/>
          <a:p>
            <a:r>
              <a:rPr lang="en-GB"/>
              <a:t>Example: Warming affecting </a:t>
            </a:r>
            <a:br>
              <a:rPr lang="en-GB"/>
            </a:br>
            <a:r>
              <a:rPr lang="en-GB"/>
              <a:t>labour supply, harming health</a:t>
            </a:r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28025A9-83FD-C944-F08F-11FAADEA9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732" y="369816"/>
            <a:ext cx="4787444" cy="391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708E67-D62E-B4B8-70AE-CBAE018E6DF0}"/>
              </a:ext>
            </a:extLst>
          </p:cNvPr>
          <p:cNvSpPr txBox="1"/>
          <p:nvPr/>
        </p:nvSpPr>
        <p:spPr>
          <a:xfrm>
            <a:off x="6012873" y="4471610"/>
            <a:ext cx="2106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Credit: Dasgupta and Robinson</a:t>
            </a:r>
          </a:p>
        </p:txBody>
      </p:sp>
    </p:spTree>
    <p:extLst>
      <p:ext uri="{BB962C8B-B14F-4D97-AF65-F5344CB8AC3E}">
        <p14:creationId xmlns:p14="http://schemas.microsoft.com/office/powerpoint/2010/main" val="1645071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4D4DB-0790-CE8B-27F4-BDE966001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How can interdisciplinary research help to address the impact of extreme heat in the UK?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E3701-28C1-E5DE-5D04-83870303A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938" y="1281513"/>
            <a:ext cx="4036686" cy="2708596"/>
          </a:xfrm>
        </p:spPr>
        <p:txBody>
          <a:bodyPr/>
          <a:lstStyle/>
          <a:p>
            <a:r>
              <a:rPr lang="en-US"/>
              <a:t>Putting together the impact evidence base</a:t>
            </a:r>
          </a:p>
          <a:p>
            <a:pPr lvl="1"/>
            <a:r>
              <a:rPr lang="en-US"/>
              <a:t>Health and physiology, </a:t>
            </a:r>
            <a:r>
              <a:rPr lang="en-US" err="1"/>
              <a:t>labour</a:t>
            </a:r>
            <a:r>
              <a:rPr lang="en-US"/>
              <a:t>, economics</a:t>
            </a:r>
          </a:p>
          <a:p>
            <a:pPr lvl="1"/>
            <a:r>
              <a:rPr lang="en-US"/>
              <a:t>Qualitative and quantitative data, collection of ephemeral data</a:t>
            </a:r>
          </a:p>
          <a:p>
            <a:pPr lvl="1"/>
            <a:r>
              <a:rPr lang="en-US"/>
              <a:t>Wearable technology</a:t>
            </a:r>
          </a:p>
          <a:p>
            <a:pPr>
              <a:spcBef>
                <a:spcPts val="1200"/>
              </a:spcBef>
            </a:pPr>
            <a:r>
              <a:rPr lang="en-US"/>
              <a:t>Evaluation of potential solutions</a:t>
            </a:r>
          </a:p>
          <a:p>
            <a:pPr lvl="1"/>
            <a:r>
              <a:rPr lang="en-US"/>
              <a:t>Incidence and magnitude of costs, benefits, change to risk profile</a:t>
            </a:r>
          </a:p>
          <a:p>
            <a:pPr lvl="1"/>
            <a:r>
              <a:rPr lang="en-US"/>
              <a:t>Policy instruments: price, regulation, nudge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BEC152-0FB5-0A91-C3E4-3FE0D5C42151}"/>
              </a:ext>
            </a:extLst>
          </p:cNvPr>
          <p:cNvSpPr txBox="1"/>
          <p:nvPr/>
        </p:nvSpPr>
        <p:spPr>
          <a:xfrm>
            <a:off x="6608190" y="4171950"/>
            <a:ext cx="1443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Source: </a:t>
            </a:r>
            <a:r>
              <a:rPr lang="en-US" sz="1200" err="1"/>
              <a:t>StandOutCV</a:t>
            </a:r>
            <a:endParaRPr lang="en-US" sz="120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59AB3D2-0773-1E73-8989-38A52A4AE7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8213646"/>
              </p:ext>
            </p:extLst>
          </p:nvPr>
        </p:nvGraphicFramePr>
        <p:xfrm>
          <a:off x="4959927" y="1129113"/>
          <a:ext cx="3745568" cy="2237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412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9557C4-BC53-F7A8-2E72-721CF9E5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Grantham’s work on heat governance in the UK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2821F21-C040-462A-978A-5A313D14C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939" y="755260"/>
            <a:ext cx="6678765" cy="357001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1600"/>
              <a:t>Summer of 2022 extreme heat</a:t>
            </a:r>
          </a:p>
          <a:p>
            <a:pPr marL="258445" indent="-258445"/>
            <a:r>
              <a:rPr lang="en-US" sz="1600" b="0">
                <a:ea typeface="+mn-lt"/>
                <a:cs typeface="+mn-lt"/>
              </a:rPr>
              <a:t>47 interviews, 4 focus groups, 1 roundtable, 2 workshops with local authorities, government, first responders (e.g. ambulance service, fire brigade), utility companies</a:t>
            </a:r>
            <a:endParaRPr lang="en-US">
              <a:ea typeface="+mn-lt"/>
              <a:cs typeface="+mn-lt"/>
            </a:endParaRPr>
          </a:p>
          <a:p>
            <a:pPr marL="258445" indent="-258445"/>
            <a:r>
              <a:rPr lang="en-US" sz="1600" b="0"/>
              <a:t>GRI/PCAN analysis of on-the-ground responses concluded the </a:t>
            </a:r>
            <a:r>
              <a:rPr lang="en-US" sz="1600"/>
              <a:t>UK is not prepared </a:t>
            </a:r>
            <a:r>
              <a:rPr lang="en-US" sz="1600" b="0"/>
              <a:t>for episodes of extreme heat and it needs to adopt a culture of heat</a:t>
            </a:r>
          </a:p>
          <a:p>
            <a:pPr marL="0" indent="0">
              <a:buNone/>
            </a:pPr>
            <a:endParaRPr lang="en-US" sz="1600" b="0"/>
          </a:p>
          <a:p>
            <a:pPr marL="0" indent="0">
              <a:buNone/>
            </a:pPr>
            <a:r>
              <a:rPr lang="en-US" sz="1600"/>
              <a:t>Heat perceptions survey, August 2023</a:t>
            </a:r>
          </a:p>
          <a:p>
            <a:pPr marL="258445" indent="-258445"/>
            <a:r>
              <a:rPr lang="en-US" sz="1600" b="0"/>
              <a:t>1,750 participants, nationally representative UK survey.</a:t>
            </a:r>
            <a:endParaRPr lang="en-US"/>
          </a:p>
          <a:p>
            <a:pPr marL="258445" indent="-258445"/>
            <a:r>
              <a:rPr lang="en-US" sz="1600" b="0"/>
              <a:t>Over two thirds of respondents feel national government is not prepared for heat &amp; that buildings are poorly adapted to heat</a:t>
            </a:r>
            <a:endParaRPr lang="en-US"/>
          </a:p>
          <a:p>
            <a:pPr marL="258445" indent="-258445"/>
            <a:r>
              <a:rPr lang="en-US" sz="1600" b="0"/>
              <a:t>Two-thirds (66%) agreed that “We are seeing more extreme heatwaves and hot weather in the UK as a result of climate change”</a:t>
            </a:r>
            <a:endParaRPr lang="en-US"/>
          </a:p>
          <a:p>
            <a:pPr marL="0" indent="0" algn="l">
              <a:buNone/>
            </a:pPr>
            <a:endParaRPr lang="en-US" sz="1600" b="0"/>
          </a:p>
          <a:p>
            <a:pPr marL="258445" indent="-258445"/>
            <a:endParaRPr lang="en-US" sz="1600" b="0"/>
          </a:p>
          <a:p>
            <a:pPr marL="258445" indent="-258445"/>
            <a:endParaRPr lang="en-US" sz="1600"/>
          </a:p>
        </p:txBody>
      </p:sp>
      <p:pic>
        <p:nvPicPr>
          <p:cNvPr id="7" name="Picture 6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0B54651C-76AC-38D2-371B-58EE9D0DC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784" y="1019637"/>
            <a:ext cx="1920798" cy="27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78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6F1A-F115-3C80-9E88-E17E0F432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How effectively has the UK responded to the heat demands that the climate emergency has caused?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30254-3B8A-59DB-55F9-AE2B31AFA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939" y="1201308"/>
            <a:ext cx="8539625" cy="2970642"/>
          </a:xfrm>
        </p:spPr>
        <p:txBody>
          <a:bodyPr vert="horz" lIns="0" tIns="0" rIns="0" bIns="0" rtlCol="0" anchor="t">
            <a:noAutofit/>
          </a:bodyPr>
          <a:lstStyle/>
          <a:p>
            <a:pPr marL="258445" indent="-258445"/>
            <a:r>
              <a:rPr lang="en-US" sz="1600" b="0"/>
              <a:t>The </a:t>
            </a:r>
            <a:r>
              <a:rPr lang="en-US" sz="1600"/>
              <a:t>UK is not prepared for heat risk</a:t>
            </a:r>
            <a:r>
              <a:rPr lang="en-US" sz="1600" b="0"/>
              <a:t>. Especially if 40C heat more frequent and last longer</a:t>
            </a:r>
          </a:p>
          <a:p>
            <a:pPr marL="258445" indent="-258445"/>
            <a:r>
              <a:rPr lang="en-US" sz="1600" b="0"/>
              <a:t>UK building stock is not well prepared for heat</a:t>
            </a:r>
          </a:p>
          <a:p>
            <a:pPr marL="258445" indent="-258445"/>
            <a:r>
              <a:rPr lang="en-US" sz="1600"/>
              <a:t>Enhanced protection for vulnerable and ‘temporary’ vulnerable groups </a:t>
            </a:r>
            <a:r>
              <a:rPr lang="en-US" sz="1600" b="0"/>
              <a:t>is needed</a:t>
            </a:r>
          </a:p>
          <a:p>
            <a:pPr marL="258445" indent="-258445"/>
            <a:r>
              <a:rPr lang="en-US" sz="1600"/>
              <a:t>Maladaptation and unintended consequences must be avoided</a:t>
            </a:r>
            <a:r>
              <a:rPr lang="en-US" sz="1600" b="0"/>
              <a:t> (e.g. uncontrolled uptake of air conditioning)</a:t>
            </a:r>
          </a:p>
          <a:p>
            <a:pPr marL="258445" indent="-258445"/>
            <a:r>
              <a:rPr lang="en-US" sz="1600"/>
              <a:t>Priorities for a UK national heat risk strategy</a:t>
            </a:r>
          </a:p>
          <a:p>
            <a:pPr marL="766445" lvl="1" indent="-252095">
              <a:buFont typeface="Courier New" panose="05050102010706020507" pitchFamily="18" charset="2"/>
              <a:buChar char="o"/>
            </a:pPr>
            <a:r>
              <a:rPr lang="en-US" sz="1600">
                <a:latin typeface="Brown"/>
              </a:rPr>
              <a:t>Deployment at national, regional, local scales</a:t>
            </a:r>
          </a:p>
          <a:p>
            <a:pPr marL="766445" lvl="1" indent="-252095">
              <a:buFont typeface="Courier New" panose="05050102010706020507" pitchFamily="18" charset="2"/>
              <a:buChar char="o"/>
            </a:pPr>
            <a:r>
              <a:rPr lang="en-US" sz="1600">
                <a:latin typeface="Brown"/>
              </a:rPr>
              <a:t>More clarity on who owns the risk</a:t>
            </a:r>
          </a:p>
          <a:p>
            <a:pPr marL="766445" lvl="1" indent="-252095">
              <a:buFont typeface="Courier New" panose="05050102010706020507" pitchFamily="18" charset="2"/>
              <a:buChar char="o"/>
            </a:pPr>
            <a:r>
              <a:rPr lang="en-US" sz="1600">
                <a:latin typeface="Brown"/>
              </a:rPr>
              <a:t>Ringfenced funding</a:t>
            </a:r>
          </a:p>
          <a:p>
            <a:pPr marL="766445" lvl="1" indent="-252095">
              <a:buFont typeface="Courier New" panose="05050102010706020507" pitchFamily="18" charset="2"/>
              <a:buChar char="o"/>
            </a:pPr>
            <a:r>
              <a:rPr lang="en-US" sz="1600">
                <a:latin typeface="Brown"/>
              </a:rPr>
              <a:t>Integration of adaptation and mitigation</a:t>
            </a:r>
          </a:p>
          <a:p>
            <a:pPr marL="258445" indent="-258445"/>
            <a:endParaRPr lang="en-US"/>
          </a:p>
        </p:txBody>
      </p:sp>
      <p:pic>
        <p:nvPicPr>
          <p:cNvPr id="4" name="Picture 3" descr="A map of england with red areas&#10;&#10;Description automatically generated">
            <a:extLst>
              <a:ext uri="{FF2B5EF4-FFF2-40B4-BE49-F238E27FC236}">
                <a16:creationId xmlns:a16="http://schemas.microsoft.com/office/drawing/2014/main" id="{14A133E5-B8AD-7F34-E384-8E9FF32D1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6546" y="2274733"/>
            <a:ext cx="12192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13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56B74FE-4A62-79B3-F422-5170F2DE3794}"/>
              </a:ext>
            </a:extLst>
          </p:cNvPr>
          <p:cNvSpPr txBox="1">
            <a:spLocks/>
          </p:cNvSpPr>
          <p:nvPr/>
        </p:nvSpPr>
        <p:spPr>
          <a:xfrm>
            <a:off x="538670" y="701972"/>
            <a:ext cx="5251621" cy="3739555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SzPct val="90000"/>
              <a:buFont typeface="Symbol" panose="05050102010706020507" pitchFamily="18" charset="2"/>
              <a:buNone/>
              <a:defRPr sz="38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66763" indent="-252413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400" b="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984250" indent="-204788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236663" indent="-231775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1435100" indent="-184150" algn="l" defTabSz="914400" rtl="0" eaLnBrk="1" latinLnBrk="0" hangingPunct="1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4800"/>
              <a:t>Thank you!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sz="1400" b="0"/>
          </a:p>
        </p:txBody>
      </p:sp>
    </p:spTree>
    <p:extLst>
      <p:ext uri="{BB962C8B-B14F-4D97-AF65-F5344CB8AC3E}">
        <p14:creationId xmlns:p14="http://schemas.microsoft.com/office/powerpoint/2010/main" val="3772901598"/>
      </p:ext>
    </p:extLst>
  </p:cSld>
  <p:clrMapOvr>
    <a:masterClrMapping/>
  </p:clrMapOvr>
</p:sld>
</file>

<file path=ppt/theme/theme1.xml><?xml version="1.0" encoding="utf-8"?>
<a:theme xmlns:a="http://schemas.openxmlformats.org/drawingml/2006/main" name="GRI Main">
  <a:themeElements>
    <a:clrScheme name="GRI">
      <a:dk1>
        <a:srgbClr val="2E3052"/>
      </a:dk1>
      <a:lt1>
        <a:sysClr val="window" lastClr="FFFFFF"/>
      </a:lt1>
      <a:dk2>
        <a:srgbClr val="ED3D4A"/>
      </a:dk2>
      <a:lt2>
        <a:srgbClr val="FFFFFF"/>
      </a:lt2>
      <a:accent1>
        <a:srgbClr val="2E3052"/>
      </a:accent1>
      <a:accent2>
        <a:srgbClr val="A2A2B1"/>
      </a:accent2>
      <a:accent3>
        <a:srgbClr val="484967"/>
      </a:accent3>
      <a:accent4>
        <a:srgbClr val="9B9CAC"/>
      </a:accent4>
      <a:accent5>
        <a:srgbClr val="E4E4E9"/>
      </a:accent5>
      <a:accent6>
        <a:srgbClr val="65667F"/>
      </a:accent6>
      <a:hlink>
        <a:srgbClr val="2E3052"/>
      </a:hlink>
      <a:folHlink>
        <a:srgbClr val="2E3052"/>
      </a:folHlink>
    </a:clrScheme>
    <a:fontScheme name="GRI">
      <a:majorFont>
        <a:latin typeface="Century Gothic"/>
        <a:ea typeface=""/>
        <a:cs typeface=""/>
      </a:majorFont>
      <a:minorFont>
        <a:latin typeface="Brow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GRI only presentation 2022 with QAP logo" id="{93EC2A06-8C5A-4FC2-9D68-1AF77616DC2F}" vid="{787524F0-E2E0-4372-9D1A-7FA973BE41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9e67809-09a5-43ff-b722-765dd86548f7" xsi:nil="true"/>
    <lcf76f155ced4ddcb4097134ff3c332f xmlns="4d599816-1256-4671-b00f-71ecd1755f5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547FFF7CBFE94AA8B738EF74F65CC9" ma:contentTypeVersion="14" ma:contentTypeDescription="Create a new document." ma:contentTypeScope="" ma:versionID="f6801069867f13b9047ca2c1a4a13514">
  <xsd:schema xmlns:xsd="http://www.w3.org/2001/XMLSchema" xmlns:xs="http://www.w3.org/2001/XMLSchema" xmlns:p="http://schemas.microsoft.com/office/2006/metadata/properties" xmlns:ns2="4d599816-1256-4671-b00f-71ecd1755f52" xmlns:ns3="09e67809-09a5-43ff-b722-765dd86548f7" targetNamespace="http://schemas.microsoft.com/office/2006/metadata/properties" ma:root="true" ma:fieldsID="0bcfee307bea8a68e6e99aa4dc5d1f9e" ns2:_="" ns3:_="">
    <xsd:import namespace="4d599816-1256-4671-b00f-71ecd1755f52"/>
    <xsd:import namespace="09e67809-09a5-43ff-b722-765dd86548f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599816-1256-4671-b00f-71ecd1755f5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2c64bf66-3ab6-4740-8ae4-bf44781f38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67809-09a5-43ff-b722-765dd86548f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33cadd14-ae0d-42b7-8875-dcad43e30026}" ma:internalName="TaxCatchAll" ma:showField="CatchAllData" ma:web="09e67809-09a5-43ff-b722-765dd86548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B9311F-348C-47DD-BEA9-0E76CDD6F187}">
  <ds:schemaRefs>
    <ds:schemaRef ds:uri="09e67809-09a5-43ff-b722-765dd86548f7"/>
    <ds:schemaRef ds:uri="4d599816-1256-4671-b00f-71ecd1755f5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2ACE02D-1050-4258-84A5-B7337E59A0B3}">
  <ds:schemaRefs>
    <ds:schemaRef ds:uri="09e67809-09a5-43ff-b722-765dd86548f7"/>
    <ds:schemaRef ds:uri="4d599816-1256-4671-b00f-71ecd1755f5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8EF57CC-4506-45ED-B772-07EC48FD32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GRI only presentation 2022 with QAP logo</Template>
  <Application>Microsoft Office PowerPoint</Application>
  <PresentationFormat>On-screen Show (16:9)</PresentationFormat>
  <Slides>7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 Main</vt:lpstr>
      <vt:lpstr>How can policymakers better respond to the need for greater focus on extreme heat?</vt:lpstr>
      <vt:lpstr>GRI purpose: To accelerate the transition and remove obstacles to a sustainable, inclusive, and resilient world</vt:lpstr>
      <vt:lpstr>Example: Warming affecting  labour supply, harming health</vt:lpstr>
      <vt:lpstr>How can interdisciplinary research help to address the impact of extreme heat in the UK?</vt:lpstr>
      <vt:lpstr>Grantham’s work on heat governance in the UK</vt:lpstr>
      <vt:lpstr>How effectively has the UK responded to the heat demands that the climate emergency has caused?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Monitoring, reporting and verification (MRV) standards for greenhouse gas removals (GGR)</dc:title>
  <dc:creator>Kyriacou,GA</dc:creator>
  <cp:revision>1</cp:revision>
  <dcterms:created xsi:type="dcterms:W3CDTF">2023-03-01T15:33:04Z</dcterms:created>
  <dcterms:modified xsi:type="dcterms:W3CDTF">2023-11-20T12:43:45Z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0x01010081547FFF7CBFE94AA8B738EF74F65CC9</vt:lpwstr>
  </property>
  <property fmtid="{D5CDD505-2E9C-101B-9397-08002B2CF9AE}" pid="3" name="MediaServiceImageTags">
    <vt:lpwstr/>
  </property>
</Properties>
</file>