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Lst>
  <p:notesMasterIdLst>
    <p:notesMasterId r:id="rId10"/>
  </p:notesMasterIdLst>
  <p:handoutMasterIdLst>
    <p:handoutMasterId r:id="rId11"/>
  </p:handoutMasterIdLst>
  <p:sldIdLst>
    <p:sldId id="275" r:id="rId2"/>
    <p:sldId id="287" r:id="rId3"/>
    <p:sldId id="292" r:id="rId4"/>
    <p:sldId id="289" r:id="rId5"/>
    <p:sldId id="290" r:id="rId6"/>
    <p:sldId id="291" r:id="rId7"/>
    <p:sldId id="288" r:id="rId8"/>
    <p:sldId id="264" r:id="rId9"/>
  </p:sldIdLst>
  <p:sldSz cx="12192000" cy="6858000"/>
  <p:notesSz cx="7086600" cy="86868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736" userDrawn="1">
          <p15:clr>
            <a:srgbClr val="A4A3A4"/>
          </p15:clr>
        </p15:guide>
        <p15:guide id="2" pos="223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F77038-DDAC-410E-BD32-B5613260B15F}" v="5" dt="2024-10-11T18:42:03.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8" autoAdjust="0"/>
    <p:restoredTop sz="94581" autoAdjust="0"/>
  </p:normalViewPr>
  <p:slideViewPr>
    <p:cSldViewPr snapToGrid="0" snapToObjects="1">
      <p:cViewPr varScale="1">
        <p:scale>
          <a:sx n="104" d="100"/>
          <a:sy n="104" d="100"/>
        </p:scale>
        <p:origin x="870"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714"/>
    </p:cViewPr>
  </p:sorterViewPr>
  <p:notesViewPr>
    <p:cSldViewPr snapToGrid="0" snapToObjects="1">
      <p:cViewPr varScale="1">
        <p:scale>
          <a:sx n="79" d="100"/>
          <a:sy n="79" d="100"/>
        </p:scale>
        <p:origin x="-3872" y="-112"/>
      </p:cViewPr>
      <p:guideLst>
        <p:guide orient="horz" pos="2736"/>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Hinds" userId="122a4fa1-df43-40be-9f42-0153183e8eb8" providerId="ADAL" clId="{ABDC25A5-8BB6-42FE-AD53-47464032B570}"/>
    <pc:docChg chg="undo custSel addSld delSld modSld delMainMaster">
      <pc:chgData name="Gareth Hinds" userId="122a4fa1-df43-40be-9f42-0153183e8eb8" providerId="ADAL" clId="{ABDC25A5-8BB6-42FE-AD53-47464032B570}" dt="2024-07-02T09:34:15.835" v="507" actId="6549"/>
      <pc:docMkLst>
        <pc:docMk/>
      </pc:docMkLst>
      <pc:sldChg chg="modSp mod">
        <pc:chgData name="Gareth Hinds" userId="122a4fa1-df43-40be-9f42-0153183e8eb8" providerId="ADAL" clId="{ABDC25A5-8BB6-42FE-AD53-47464032B570}" dt="2024-07-02T09:34:15.835" v="507" actId="6549"/>
        <pc:sldMkLst>
          <pc:docMk/>
          <pc:sldMk cId="3479730910" sldId="264"/>
        </pc:sldMkLst>
        <pc:spChg chg="mod">
          <ac:chgData name="Gareth Hinds" userId="122a4fa1-df43-40be-9f42-0153183e8eb8" providerId="ADAL" clId="{ABDC25A5-8BB6-42FE-AD53-47464032B570}" dt="2024-07-02T09:34:15.835" v="507" actId="6549"/>
          <ac:spMkLst>
            <pc:docMk/>
            <pc:sldMk cId="3479730910" sldId="264"/>
            <ac:spMk id="3" creationId="{9DE7E526-51E6-680D-766A-0436260F905B}"/>
          </ac:spMkLst>
        </pc:spChg>
      </pc:sldChg>
      <pc:sldChg chg="addSp delSp modSp mod">
        <pc:chgData name="Gareth Hinds" userId="122a4fa1-df43-40be-9f42-0153183e8eb8" providerId="ADAL" clId="{ABDC25A5-8BB6-42FE-AD53-47464032B570}" dt="2024-07-02T09:33:47.637" v="506" actId="1036"/>
        <pc:sldMkLst>
          <pc:docMk/>
          <pc:sldMk cId="3592978024" sldId="287"/>
        </pc:sldMkLst>
        <pc:spChg chg="add del">
          <ac:chgData name="Gareth Hinds" userId="122a4fa1-df43-40be-9f42-0153183e8eb8" providerId="ADAL" clId="{ABDC25A5-8BB6-42FE-AD53-47464032B570}" dt="2024-07-02T09:25:21.561" v="180" actId="478"/>
          <ac:spMkLst>
            <pc:docMk/>
            <pc:sldMk cId="3592978024" sldId="287"/>
            <ac:spMk id="2" creationId="{57CD0F16-246C-059C-2F23-5E2F65F00959}"/>
          </ac:spMkLst>
        </pc:spChg>
        <pc:spChg chg="del mod">
          <ac:chgData name="Gareth Hinds" userId="122a4fa1-df43-40be-9f42-0153183e8eb8" providerId="ADAL" clId="{ABDC25A5-8BB6-42FE-AD53-47464032B570}" dt="2024-07-02T09:17:31.632" v="71" actId="478"/>
          <ac:spMkLst>
            <pc:docMk/>
            <pc:sldMk cId="3592978024" sldId="287"/>
            <ac:spMk id="5" creationId="{2D10A279-72B8-5635-FFA5-FACF59EB62CF}"/>
          </ac:spMkLst>
        </pc:spChg>
        <pc:spChg chg="mod">
          <ac:chgData name="Gareth Hinds" userId="122a4fa1-df43-40be-9f42-0153183e8eb8" providerId="ADAL" clId="{ABDC25A5-8BB6-42FE-AD53-47464032B570}" dt="2024-07-02T09:18:12.896" v="107" actId="20577"/>
          <ac:spMkLst>
            <pc:docMk/>
            <pc:sldMk cId="3592978024" sldId="287"/>
            <ac:spMk id="7" creationId="{00000000-0000-0000-0000-000000000000}"/>
          </ac:spMkLst>
        </pc:spChg>
        <pc:spChg chg="del">
          <ac:chgData name="Gareth Hinds" userId="122a4fa1-df43-40be-9f42-0153183e8eb8" providerId="ADAL" clId="{ABDC25A5-8BB6-42FE-AD53-47464032B570}" dt="2024-07-02T09:15:48.143" v="52" actId="478"/>
          <ac:spMkLst>
            <pc:docMk/>
            <pc:sldMk cId="3592978024" sldId="287"/>
            <ac:spMk id="9" creationId="{3D87CCA7-BFF1-E2B4-A5DA-06E8094EDF6A}"/>
          </ac:spMkLst>
        </pc:spChg>
        <pc:spChg chg="add mod">
          <ac:chgData name="Gareth Hinds" userId="122a4fa1-df43-40be-9f42-0153183e8eb8" providerId="ADAL" clId="{ABDC25A5-8BB6-42FE-AD53-47464032B570}" dt="2024-07-02T09:30:39.915" v="433" actId="1035"/>
          <ac:spMkLst>
            <pc:docMk/>
            <pc:sldMk cId="3592978024" sldId="287"/>
            <ac:spMk id="12" creationId="{37ED8E37-0663-4CE9-827D-6FE73A9F298F}"/>
          </ac:spMkLst>
        </pc:spChg>
        <pc:spChg chg="add mod">
          <ac:chgData name="Gareth Hinds" userId="122a4fa1-df43-40be-9f42-0153183e8eb8" providerId="ADAL" clId="{ABDC25A5-8BB6-42FE-AD53-47464032B570}" dt="2024-07-02T09:30:33.946" v="428" actId="1035"/>
          <ac:spMkLst>
            <pc:docMk/>
            <pc:sldMk cId="3592978024" sldId="287"/>
            <ac:spMk id="17" creationId="{B5DF5230-DEC7-35F0-8EEB-C65D8AC8BF40}"/>
          </ac:spMkLst>
        </pc:spChg>
        <pc:spChg chg="add mod">
          <ac:chgData name="Gareth Hinds" userId="122a4fa1-df43-40be-9f42-0153183e8eb8" providerId="ADAL" clId="{ABDC25A5-8BB6-42FE-AD53-47464032B570}" dt="2024-07-02T09:30:47.512" v="440" actId="1036"/>
          <ac:spMkLst>
            <pc:docMk/>
            <pc:sldMk cId="3592978024" sldId="287"/>
            <ac:spMk id="19" creationId="{865FEAB6-A903-5ACA-9423-801B73843881}"/>
          </ac:spMkLst>
        </pc:spChg>
        <pc:spChg chg="add mod">
          <ac:chgData name="Gareth Hinds" userId="122a4fa1-df43-40be-9f42-0153183e8eb8" providerId="ADAL" clId="{ABDC25A5-8BB6-42FE-AD53-47464032B570}" dt="2024-07-02T09:33:47.637" v="506" actId="1036"/>
          <ac:spMkLst>
            <pc:docMk/>
            <pc:sldMk cId="3592978024" sldId="287"/>
            <ac:spMk id="20" creationId="{CB796F0A-1284-3998-7D7C-7BA7C03F2204}"/>
          </ac:spMkLst>
        </pc:spChg>
        <pc:picChg chg="del">
          <ac:chgData name="Gareth Hinds" userId="122a4fa1-df43-40be-9f42-0153183e8eb8" providerId="ADAL" clId="{ABDC25A5-8BB6-42FE-AD53-47464032B570}" dt="2024-07-02T09:15:46.216" v="51" actId="478"/>
          <ac:picMkLst>
            <pc:docMk/>
            <pc:sldMk cId="3592978024" sldId="287"/>
            <ac:picMk id="8" creationId="{8BF1945E-62F3-A18E-AE47-1CB4738C5FBB}"/>
          </ac:picMkLst>
        </pc:picChg>
        <pc:picChg chg="del">
          <ac:chgData name="Gareth Hinds" userId="122a4fa1-df43-40be-9f42-0153183e8eb8" providerId="ADAL" clId="{ABDC25A5-8BB6-42FE-AD53-47464032B570}" dt="2024-07-02T09:15:44.241" v="49" actId="478"/>
          <ac:picMkLst>
            <pc:docMk/>
            <pc:sldMk cId="3592978024" sldId="287"/>
            <ac:picMk id="10" creationId="{9BF7C2FB-185F-DAB3-0DCF-5FD903DD65CD}"/>
          </ac:picMkLst>
        </pc:picChg>
        <pc:picChg chg="del">
          <ac:chgData name="Gareth Hinds" userId="122a4fa1-df43-40be-9f42-0153183e8eb8" providerId="ADAL" clId="{ABDC25A5-8BB6-42FE-AD53-47464032B570}" dt="2024-07-02T09:15:45.720" v="50" actId="478"/>
          <ac:picMkLst>
            <pc:docMk/>
            <pc:sldMk cId="3592978024" sldId="287"/>
            <ac:picMk id="11" creationId="{2B312C03-4548-559F-7090-85EE2694B771}"/>
          </ac:picMkLst>
        </pc:picChg>
        <pc:picChg chg="add mod">
          <ac:chgData name="Gareth Hinds" userId="122a4fa1-df43-40be-9f42-0153183e8eb8" providerId="ADAL" clId="{ABDC25A5-8BB6-42FE-AD53-47464032B570}" dt="2024-07-02T09:30:39.915" v="433" actId="1035"/>
          <ac:picMkLst>
            <pc:docMk/>
            <pc:sldMk cId="3592978024" sldId="287"/>
            <ac:picMk id="14" creationId="{F4ADD277-485F-1BED-DB62-F1F9524A3BCA}"/>
          </ac:picMkLst>
        </pc:picChg>
        <pc:picChg chg="add mod">
          <ac:chgData name="Gareth Hinds" userId="122a4fa1-df43-40be-9f42-0153183e8eb8" providerId="ADAL" clId="{ABDC25A5-8BB6-42FE-AD53-47464032B570}" dt="2024-07-02T09:30:39.915" v="433" actId="1035"/>
          <ac:picMkLst>
            <pc:docMk/>
            <pc:sldMk cId="3592978024" sldId="287"/>
            <ac:picMk id="16" creationId="{87177A82-0587-2044-261F-1076A0538DD9}"/>
          </ac:picMkLst>
        </pc:picChg>
      </pc:sldChg>
      <pc:sldChg chg="addSp modSp mod">
        <pc:chgData name="Gareth Hinds" userId="122a4fa1-df43-40be-9f42-0153183e8eb8" providerId="ADAL" clId="{ABDC25A5-8BB6-42FE-AD53-47464032B570}" dt="2024-07-02T09:13:35.622" v="47" actId="1076"/>
        <pc:sldMkLst>
          <pc:docMk/>
          <pc:sldMk cId="588093118" sldId="290"/>
        </pc:sldMkLst>
        <pc:spChg chg="mod">
          <ac:chgData name="Gareth Hinds" userId="122a4fa1-df43-40be-9f42-0153183e8eb8" providerId="ADAL" clId="{ABDC25A5-8BB6-42FE-AD53-47464032B570}" dt="2024-07-02T09:13:07.669" v="33" actId="1076"/>
          <ac:spMkLst>
            <pc:docMk/>
            <pc:sldMk cId="588093118" sldId="290"/>
            <ac:spMk id="12" creationId="{0DBA30D7-AACE-D14D-2965-F0E5DD4B64CD}"/>
          </ac:spMkLst>
        </pc:spChg>
        <pc:spChg chg="mod">
          <ac:chgData name="Gareth Hinds" userId="122a4fa1-df43-40be-9f42-0153183e8eb8" providerId="ADAL" clId="{ABDC25A5-8BB6-42FE-AD53-47464032B570}" dt="2024-07-02T09:13:03.543" v="31" actId="1076"/>
          <ac:spMkLst>
            <pc:docMk/>
            <pc:sldMk cId="588093118" sldId="290"/>
            <ac:spMk id="14" creationId="{FFB2386C-3698-37EF-4CC5-9BA55179B050}"/>
          </ac:spMkLst>
        </pc:spChg>
        <pc:spChg chg="mod">
          <ac:chgData name="Gareth Hinds" userId="122a4fa1-df43-40be-9f42-0153183e8eb8" providerId="ADAL" clId="{ABDC25A5-8BB6-42FE-AD53-47464032B570}" dt="2024-07-02T09:13:28.895" v="45" actId="1076"/>
          <ac:spMkLst>
            <pc:docMk/>
            <pc:sldMk cId="588093118" sldId="290"/>
            <ac:spMk id="15" creationId="{EA36573D-C3F3-CDFA-1784-69E88211E421}"/>
          </ac:spMkLst>
        </pc:spChg>
        <pc:picChg chg="add mod modCrop">
          <ac:chgData name="Gareth Hinds" userId="122a4fa1-df43-40be-9f42-0153183e8eb8" providerId="ADAL" clId="{ABDC25A5-8BB6-42FE-AD53-47464032B570}" dt="2024-07-02T09:12:59.518" v="29" actId="1076"/>
          <ac:picMkLst>
            <pc:docMk/>
            <pc:sldMk cId="588093118" sldId="290"/>
            <ac:picMk id="5" creationId="{819E6D3D-7488-81B5-EA62-D02892BA6E02}"/>
          </ac:picMkLst>
        </pc:picChg>
        <pc:picChg chg="add mod modCrop">
          <ac:chgData name="Gareth Hinds" userId="122a4fa1-df43-40be-9f42-0153183e8eb8" providerId="ADAL" clId="{ABDC25A5-8BB6-42FE-AD53-47464032B570}" dt="2024-07-02T09:13:01.125" v="30" actId="1076"/>
          <ac:picMkLst>
            <pc:docMk/>
            <pc:sldMk cId="588093118" sldId="290"/>
            <ac:picMk id="8" creationId="{8F3478C9-2A04-7C3C-4FCD-51711A53CE69}"/>
          </ac:picMkLst>
        </pc:picChg>
        <pc:picChg chg="add mod">
          <ac:chgData name="Gareth Hinds" userId="122a4fa1-df43-40be-9f42-0153183e8eb8" providerId="ADAL" clId="{ABDC25A5-8BB6-42FE-AD53-47464032B570}" dt="2024-07-02T09:13:31.966" v="46" actId="1076"/>
          <ac:picMkLst>
            <pc:docMk/>
            <pc:sldMk cId="588093118" sldId="290"/>
            <ac:picMk id="9" creationId="{5C3014E0-E0B8-00D3-E685-23CD2212726F}"/>
          </ac:picMkLst>
        </pc:picChg>
        <pc:picChg chg="add mod">
          <ac:chgData name="Gareth Hinds" userId="122a4fa1-df43-40be-9f42-0153183e8eb8" providerId="ADAL" clId="{ABDC25A5-8BB6-42FE-AD53-47464032B570}" dt="2024-07-02T09:13:05.334" v="32" actId="1076"/>
          <ac:picMkLst>
            <pc:docMk/>
            <pc:sldMk cId="588093118" sldId="290"/>
            <ac:picMk id="10" creationId="{15795FB8-BAF9-9393-E4BA-F2A962A36A54}"/>
          </ac:picMkLst>
        </pc:picChg>
        <pc:picChg chg="mod">
          <ac:chgData name="Gareth Hinds" userId="122a4fa1-df43-40be-9f42-0153183e8eb8" providerId="ADAL" clId="{ABDC25A5-8BB6-42FE-AD53-47464032B570}" dt="2024-07-02T09:12:47.703" v="25" actId="1076"/>
          <ac:picMkLst>
            <pc:docMk/>
            <pc:sldMk cId="588093118" sldId="290"/>
            <ac:picMk id="16" creationId="{276D27E0-E5B1-6867-0169-E3603ED105F7}"/>
          </ac:picMkLst>
        </pc:picChg>
        <pc:picChg chg="mod">
          <ac:chgData name="Gareth Hinds" userId="122a4fa1-df43-40be-9f42-0153183e8eb8" providerId="ADAL" clId="{ABDC25A5-8BB6-42FE-AD53-47464032B570}" dt="2024-07-02T09:12:53.830" v="27" actId="1076"/>
          <ac:picMkLst>
            <pc:docMk/>
            <pc:sldMk cId="588093118" sldId="290"/>
            <ac:picMk id="17" creationId="{F88453CA-37C9-3894-CD66-63F3B5DC3F58}"/>
          </ac:picMkLst>
        </pc:picChg>
        <pc:picChg chg="mod">
          <ac:chgData name="Gareth Hinds" userId="122a4fa1-df43-40be-9f42-0153183e8eb8" providerId="ADAL" clId="{ABDC25A5-8BB6-42FE-AD53-47464032B570}" dt="2024-07-02T09:13:22.991" v="44" actId="1035"/>
          <ac:picMkLst>
            <pc:docMk/>
            <pc:sldMk cId="588093118" sldId="290"/>
            <ac:picMk id="18" creationId="{ADB401AB-1104-6355-AF1E-7E05A1194D29}"/>
          </ac:picMkLst>
        </pc:picChg>
        <pc:picChg chg="mod">
          <ac:chgData name="Gareth Hinds" userId="122a4fa1-df43-40be-9f42-0153183e8eb8" providerId="ADAL" clId="{ABDC25A5-8BB6-42FE-AD53-47464032B570}" dt="2024-07-02T09:13:35.622" v="47" actId="1076"/>
          <ac:picMkLst>
            <pc:docMk/>
            <pc:sldMk cId="588093118" sldId="290"/>
            <ac:picMk id="19" creationId="{9C92FDD9-0FEE-DB0E-9312-5502AD2A6C28}"/>
          </ac:picMkLst>
        </pc:picChg>
      </pc:sldChg>
      <pc:sldChg chg="add">
        <pc:chgData name="Gareth Hinds" userId="122a4fa1-df43-40be-9f42-0153183e8eb8" providerId="ADAL" clId="{ABDC25A5-8BB6-42FE-AD53-47464032B570}" dt="2024-07-02T09:15:41.712" v="48" actId="2890"/>
        <pc:sldMkLst>
          <pc:docMk/>
          <pc:sldMk cId="1619599458" sldId="292"/>
        </pc:sldMkLst>
      </pc:sldChg>
      <pc:sldChg chg="del">
        <pc:chgData name="Gareth Hinds" userId="122a4fa1-df43-40be-9f42-0153183e8eb8" providerId="ADAL" clId="{ABDC25A5-8BB6-42FE-AD53-47464032B570}" dt="2024-07-02T09:08:58.164" v="10" actId="47"/>
        <pc:sldMkLst>
          <pc:docMk/>
          <pc:sldMk cId="3419657033" sldId="292"/>
        </pc:sldMkLst>
      </pc:sldChg>
      <pc:sldMasterChg chg="del delSldLayout">
        <pc:chgData name="Gareth Hinds" userId="122a4fa1-df43-40be-9f42-0153183e8eb8" providerId="ADAL" clId="{ABDC25A5-8BB6-42FE-AD53-47464032B570}" dt="2024-07-02T09:08:58.164" v="10" actId="47"/>
        <pc:sldMasterMkLst>
          <pc:docMk/>
          <pc:sldMasterMk cId="1932979327" sldId="2147483749"/>
        </pc:sldMasterMkLst>
        <pc:sldLayoutChg chg="del">
          <pc:chgData name="Gareth Hinds" userId="122a4fa1-df43-40be-9f42-0153183e8eb8" providerId="ADAL" clId="{ABDC25A5-8BB6-42FE-AD53-47464032B570}" dt="2024-07-02T09:08:58.164" v="10" actId="47"/>
          <pc:sldLayoutMkLst>
            <pc:docMk/>
            <pc:sldMasterMk cId="1932979327" sldId="2147483749"/>
            <pc:sldLayoutMk cId="2340478556" sldId="2147483750"/>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1299855967" sldId="2147483751"/>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836276734" sldId="2147483752"/>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1158333517" sldId="2147483753"/>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1181948769" sldId="2147483754"/>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4274420590" sldId="2147483755"/>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635475684" sldId="2147483756"/>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1945340424" sldId="2147483757"/>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487053302" sldId="2147483758"/>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3983360170" sldId="2147483759"/>
          </pc:sldLayoutMkLst>
        </pc:sldLayoutChg>
        <pc:sldLayoutChg chg="del">
          <pc:chgData name="Gareth Hinds" userId="122a4fa1-df43-40be-9f42-0153183e8eb8" providerId="ADAL" clId="{ABDC25A5-8BB6-42FE-AD53-47464032B570}" dt="2024-07-02T09:08:58.164" v="10" actId="47"/>
          <pc:sldLayoutMkLst>
            <pc:docMk/>
            <pc:sldMasterMk cId="1932979327" sldId="2147483749"/>
            <pc:sldLayoutMk cId="1749330432" sldId="2147483760"/>
          </pc:sldLayoutMkLst>
        </pc:sldLayoutChg>
      </pc:sldMasterChg>
    </pc:docChg>
  </pc:docChgLst>
  <pc:docChgLst>
    <pc:chgData name="Stephen Tate ICorr President" userId="7400cb352d4ec193" providerId="LiveId" clId="{5EF77038-DDAC-410E-BD32-B5613260B15F}"/>
    <pc:docChg chg="custSel modSld">
      <pc:chgData name="Stephen Tate ICorr President" userId="7400cb352d4ec193" providerId="LiveId" clId="{5EF77038-DDAC-410E-BD32-B5613260B15F}" dt="2024-10-11T18:42:03.885" v="55"/>
      <pc:docMkLst>
        <pc:docMk/>
      </pc:docMkLst>
      <pc:sldChg chg="modSp mod">
        <pc:chgData name="Stephen Tate ICorr President" userId="7400cb352d4ec193" providerId="LiveId" clId="{5EF77038-DDAC-410E-BD32-B5613260B15F}" dt="2024-10-11T18:40:41.554" v="23" actId="1076"/>
        <pc:sldMkLst>
          <pc:docMk/>
          <pc:sldMk cId="152640158" sldId="275"/>
        </pc:sldMkLst>
        <pc:spChg chg="mod">
          <ac:chgData name="Stephen Tate ICorr President" userId="7400cb352d4ec193" providerId="LiveId" clId="{5EF77038-DDAC-410E-BD32-B5613260B15F}" dt="2024-10-11T18:40:41.554" v="23" actId="1076"/>
          <ac:spMkLst>
            <pc:docMk/>
            <pc:sldMk cId="152640158" sldId="275"/>
            <ac:spMk id="6" creationId="{FE7BA103-A555-DA46-9AC4-8147C7ABD8BF}"/>
          </ac:spMkLst>
        </pc:spChg>
      </pc:sldChg>
      <pc:sldChg chg="modSp mod">
        <pc:chgData name="Stephen Tate ICorr President" userId="7400cb352d4ec193" providerId="LiveId" clId="{5EF77038-DDAC-410E-BD32-B5613260B15F}" dt="2024-10-11T18:41:11.576" v="46" actId="1076"/>
        <pc:sldMkLst>
          <pc:docMk/>
          <pc:sldMk cId="3592978024" sldId="287"/>
        </pc:sldMkLst>
        <pc:spChg chg="mod">
          <ac:chgData name="Stephen Tate ICorr President" userId="7400cb352d4ec193" providerId="LiveId" clId="{5EF77038-DDAC-410E-BD32-B5613260B15F}" dt="2024-10-11T18:41:11.576" v="46" actId="1076"/>
          <ac:spMkLst>
            <pc:docMk/>
            <pc:sldMk cId="3592978024" sldId="287"/>
            <ac:spMk id="4" creationId="{0E80B940-221C-2A14-16EA-E7B34FB21CA5}"/>
          </ac:spMkLst>
        </pc:spChg>
      </pc:sldChg>
      <pc:sldChg chg="addSp delSp modSp mod">
        <pc:chgData name="Stephen Tate ICorr President" userId="7400cb352d4ec193" providerId="LiveId" clId="{5EF77038-DDAC-410E-BD32-B5613260B15F}" dt="2024-10-11T18:42:03.885" v="55"/>
        <pc:sldMkLst>
          <pc:docMk/>
          <pc:sldMk cId="700126912" sldId="288"/>
        </pc:sldMkLst>
        <pc:spChg chg="del">
          <ac:chgData name="Stephen Tate ICorr President" userId="7400cb352d4ec193" providerId="LiveId" clId="{5EF77038-DDAC-410E-BD32-B5613260B15F}" dt="2024-10-11T18:42:03.357" v="54" actId="478"/>
          <ac:spMkLst>
            <pc:docMk/>
            <pc:sldMk cId="700126912" sldId="288"/>
            <ac:spMk id="3" creationId="{D0E9F552-60EE-0D8C-BBBA-80F05BE7FA49}"/>
          </ac:spMkLst>
        </pc:spChg>
        <pc:spChg chg="add mod">
          <ac:chgData name="Stephen Tate ICorr President" userId="7400cb352d4ec193" providerId="LiveId" clId="{5EF77038-DDAC-410E-BD32-B5613260B15F}" dt="2024-10-11T18:42:03.885" v="55"/>
          <ac:spMkLst>
            <pc:docMk/>
            <pc:sldMk cId="700126912" sldId="288"/>
            <ac:spMk id="13" creationId="{4C853432-FA87-FCA0-48CB-BF93868D6E0B}"/>
          </ac:spMkLst>
        </pc:spChg>
      </pc:sldChg>
      <pc:sldChg chg="addSp modSp">
        <pc:chgData name="Stephen Tate ICorr President" userId="7400cb352d4ec193" providerId="LiveId" clId="{5EF77038-DDAC-410E-BD32-B5613260B15F}" dt="2024-10-11T18:41:35.468" v="49"/>
        <pc:sldMkLst>
          <pc:docMk/>
          <pc:sldMk cId="3272331117" sldId="289"/>
        </pc:sldMkLst>
        <pc:spChg chg="add mod">
          <ac:chgData name="Stephen Tate ICorr President" userId="7400cb352d4ec193" providerId="LiveId" clId="{5EF77038-DDAC-410E-BD32-B5613260B15F}" dt="2024-10-11T18:41:35.468" v="49"/>
          <ac:spMkLst>
            <pc:docMk/>
            <pc:sldMk cId="3272331117" sldId="289"/>
            <ac:spMk id="3" creationId="{747856A5-9EEF-17FB-E695-502BB8DEF1E0}"/>
          </ac:spMkLst>
        </pc:spChg>
      </pc:sldChg>
      <pc:sldChg chg="addSp delSp modSp mod">
        <pc:chgData name="Stephen Tate ICorr President" userId="7400cb352d4ec193" providerId="LiveId" clId="{5EF77038-DDAC-410E-BD32-B5613260B15F}" dt="2024-10-11T18:41:47.962" v="51"/>
        <pc:sldMkLst>
          <pc:docMk/>
          <pc:sldMk cId="588093118" sldId="290"/>
        </pc:sldMkLst>
        <pc:spChg chg="del">
          <ac:chgData name="Stephen Tate ICorr President" userId="7400cb352d4ec193" providerId="LiveId" clId="{5EF77038-DDAC-410E-BD32-B5613260B15F}" dt="2024-10-11T18:41:47.361" v="50" actId="478"/>
          <ac:spMkLst>
            <pc:docMk/>
            <pc:sldMk cId="588093118" sldId="290"/>
            <ac:spMk id="3" creationId="{D0E9F552-60EE-0D8C-BBBA-80F05BE7FA49}"/>
          </ac:spMkLst>
        </pc:spChg>
        <pc:spChg chg="add mod">
          <ac:chgData name="Stephen Tate ICorr President" userId="7400cb352d4ec193" providerId="LiveId" clId="{5EF77038-DDAC-410E-BD32-B5613260B15F}" dt="2024-10-11T18:41:47.962" v="51"/>
          <ac:spMkLst>
            <pc:docMk/>
            <pc:sldMk cId="588093118" sldId="290"/>
            <ac:spMk id="11" creationId="{3D015A52-3699-90C9-CF81-434AA4F4403D}"/>
          </ac:spMkLst>
        </pc:spChg>
      </pc:sldChg>
      <pc:sldChg chg="addSp delSp modSp mod">
        <pc:chgData name="Stephen Tate ICorr President" userId="7400cb352d4ec193" providerId="LiveId" clId="{5EF77038-DDAC-410E-BD32-B5613260B15F}" dt="2024-10-11T18:41:57.428" v="53"/>
        <pc:sldMkLst>
          <pc:docMk/>
          <pc:sldMk cId="1097758347" sldId="291"/>
        </pc:sldMkLst>
        <pc:spChg chg="del">
          <ac:chgData name="Stephen Tate ICorr President" userId="7400cb352d4ec193" providerId="LiveId" clId="{5EF77038-DDAC-410E-BD32-B5613260B15F}" dt="2024-10-11T18:41:56.737" v="52" actId="478"/>
          <ac:spMkLst>
            <pc:docMk/>
            <pc:sldMk cId="1097758347" sldId="291"/>
            <ac:spMk id="3" creationId="{D0E9F552-60EE-0D8C-BBBA-80F05BE7FA49}"/>
          </ac:spMkLst>
        </pc:spChg>
        <pc:spChg chg="add mod">
          <ac:chgData name="Stephen Tate ICorr President" userId="7400cb352d4ec193" providerId="LiveId" clId="{5EF77038-DDAC-410E-BD32-B5613260B15F}" dt="2024-10-11T18:41:57.428" v="53"/>
          <ac:spMkLst>
            <pc:docMk/>
            <pc:sldMk cId="1097758347" sldId="291"/>
            <ac:spMk id="5" creationId="{C7646414-9BF3-3F68-BEF2-38E9E994839A}"/>
          </ac:spMkLst>
        </pc:spChg>
      </pc:sldChg>
      <pc:sldChg chg="addSp delSp modSp mod">
        <pc:chgData name="Stephen Tate ICorr President" userId="7400cb352d4ec193" providerId="LiveId" clId="{5EF77038-DDAC-410E-BD32-B5613260B15F}" dt="2024-10-11T18:41:25.455" v="48"/>
        <pc:sldMkLst>
          <pc:docMk/>
          <pc:sldMk cId="1619599458" sldId="292"/>
        </pc:sldMkLst>
        <pc:spChg chg="del">
          <ac:chgData name="Stephen Tate ICorr President" userId="7400cb352d4ec193" providerId="LiveId" clId="{5EF77038-DDAC-410E-BD32-B5613260B15F}" dt="2024-10-11T18:41:24.132" v="47" actId="478"/>
          <ac:spMkLst>
            <pc:docMk/>
            <pc:sldMk cId="1619599458" sldId="292"/>
            <ac:spMk id="3" creationId="{D0E9F552-60EE-0D8C-BBBA-80F05BE7FA49}"/>
          </ac:spMkLst>
        </pc:spChg>
        <pc:spChg chg="add mod">
          <ac:chgData name="Stephen Tate ICorr President" userId="7400cb352d4ec193" providerId="LiveId" clId="{5EF77038-DDAC-410E-BD32-B5613260B15F}" dt="2024-10-11T18:41:25.455" v="48"/>
          <ac:spMkLst>
            <pc:docMk/>
            <pc:sldMk cId="1619599458" sldId="292"/>
            <ac:spMk id="12" creationId="{203D00E9-C125-77C6-9024-E0207A29D3EC}"/>
          </ac:spMkLst>
        </pc:spChg>
      </pc:sldChg>
    </pc:docChg>
  </pc:docChgLst>
  <pc:docChgLst>
    <pc:chgData name="Stephen Tate ICorr President" userId="7400cb352d4ec193" providerId="LiveId" clId="{D51BDF9A-1526-44AE-B123-2A4F1D46A259}"/>
    <pc:docChg chg="undo custSel modSld">
      <pc:chgData name="Stephen Tate ICorr President" userId="7400cb352d4ec193" providerId="LiveId" clId="{D51BDF9A-1526-44AE-B123-2A4F1D46A259}" dt="2024-08-25T18:54:38.596" v="51" actId="478"/>
      <pc:docMkLst>
        <pc:docMk/>
      </pc:docMkLst>
      <pc:sldChg chg="addSp delSp modSp mod">
        <pc:chgData name="Stephen Tate ICorr President" userId="7400cb352d4ec193" providerId="LiveId" clId="{D51BDF9A-1526-44AE-B123-2A4F1D46A259}" dt="2024-08-25T16:43:33.624" v="37" actId="20577"/>
        <pc:sldMkLst>
          <pc:docMk/>
          <pc:sldMk cId="3592978024" sldId="287"/>
        </pc:sldMkLst>
        <pc:spChg chg="del">
          <ac:chgData name="Stephen Tate ICorr President" userId="7400cb352d4ec193" providerId="LiveId" clId="{D51BDF9A-1526-44AE-B123-2A4F1D46A259}" dt="2024-08-25T16:38:07.858" v="4" actId="478"/>
          <ac:spMkLst>
            <pc:docMk/>
            <pc:sldMk cId="3592978024" sldId="287"/>
            <ac:spMk id="3" creationId="{D0E9F552-60EE-0D8C-BBBA-80F05BE7FA49}"/>
          </ac:spMkLst>
        </pc:spChg>
        <pc:spChg chg="add mod">
          <ac:chgData name="Stephen Tate ICorr President" userId="7400cb352d4ec193" providerId="LiveId" clId="{D51BDF9A-1526-44AE-B123-2A4F1D46A259}" dt="2024-08-25T16:42:46.486" v="7"/>
          <ac:spMkLst>
            <pc:docMk/>
            <pc:sldMk cId="3592978024" sldId="287"/>
            <ac:spMk id="4" creationId="{0E80B940-221C-2A14-16EA-E7B34FB21CA5}"/>
          </ac:spMkLst>
        </pc:spChg>
        <pc:spChg chg="del">
          <ac:chgData name="Stephen Tate ICorr President" userId="7400cb352d4ec193" providerId="LiveId" clId="{D51BDF9A-1526-44AE-B123-2A4F1D46A259}" dt="2024-08-25T16:37:49.410" v="1" actId="478"/>
          <ac:spMkLst>
            <pc:docMk/>
            <pc:sldMk cId="3592978024" sldId="287"/>
            <ac:spMk id="4" creationId="{87796F96-BAD9-D9F9-5C04-0D52BF54B73D}"/>
          </ac:spMkLst>
        </pc:spChg>
        <pc:spChg chg="add mod">
          <ac:chgData name="Stephen Tate ICorr President" userId="7400cb352d4ec193" providerId="LiveId" clId="{D51BDF9A-1526-44AE-B123-2A4F1D46A259}" dt="2024-08-25T16:43:04.032" v="8"/>
          <ac:spMkLst>
            <pc:docMk/>
            <pc:sldMk cId="3592978024" sldId="287"/>
            <ac:spMk id="5" creationId="{D6B36A15-56E3-3816-F026-4F421A764102}"/>
          </ac:spMkLst>
        </pc:spChg>
        <pc:spChg chg="add mod">
          <ac:chgData name="Stephen Tate ICorr President" userId="7400cb352d4ec193" providerId="LiveId" clId="{D51BDF9A-1526-44AE-B123-2A4F1D46A259}" dt="2024-08-25T16:43:33.624" v="37" actId="20577"/>
          <ac:spMkLst>
            <pc:docMk/>
            <pc:sldMk cId="3592978024" sldId="287"/>
            <ac:spMk id="6" creationId="{D39B1280-8D36-D6B1-FD43-0C3645D7981E}"/>
          </ac:spMkLst>
        </pc:spChg>
        <pc:spChg chg="del">
          <ac:chgData name="Stephen Tate ICorr President" userId="7400cb352d4ec193" providerId="LiveId" clId="{D51BDF9A-1526-44AE-B123-2A4F1D46A259}" dt="2024-08-25T16:37:54.508" v="2" actId="478"/>
          <ac:spMkLst>
            <pc:docMk/>
            <pc:sldMk cId="3592978024" sldId="287"/>
            <ac:spMk id="7" creationId="{00000000-0000-0000-0000-000000000000}"/>
          </ac:spMkLst>
        </pc:spChg>
        <pc:spChg chg="add del mod">
          <ac:chgData name="Stephen Tate ICorr President" userId="7400cb352d4ec193" providerId="LiveId" clId="{D51BDF9A-1526-44AE-B123-2A4F1D46A259}" dt="2024-08-25T16:37:58.595" v="3" actId="478"/>
          <ac:spMkLst>
            <pc:docMk/>
            <pc:sldMk cId="3592978024" sldId="287"/>
            <ac:spMk id="8" creationId="{C3D6109A-3967-6006-43D1-1E1060B6AB05}"/>
          </ac:spMkLst>
        </pc:spChg>
        <pc:spChg chg="del">
          <ac:chgData name="Stephen Tate ICorr President" userId="7400cb352d4ec193" providerId="LiveId" clId="{D51BDF9A-1526-44AE-B123-2A4F1D46A259}" dt="2024-08-25T16:37:41.380" v="0" actId="478"/>
          <ac:spMkLst>
            <pc:docMk/>
            <pc:sldMk cId="3592978024" sldId="287"/>
            <ac:spMk id="20" creationId="{CB796F0A-1284-3998-7D7C-7BA7C03F2204}"/>
          </ac:spMkLst>
        </pc:spChg>
        <pc:picChg chg="add mod">
          <ac:chgData name="Stephen Tate ICorr President" userId="7400cb352d4ec193" providerId="LiveId" clId="{D51BDF9A-1526-44AE-B123-2A4F1D46A259}" dt="2024-08-25T16:42:36.181" v="6"/>
          <ac:picMkLst>
            <pc:docMk/>
            <pc:sldMk cId="3592978024" sldId="287"/>
            <ac:picMk id="3" creationId="{A8F84F27-99CB-8B34-0F91-12B5985ACF53}"/>
          </ac:picMkLst>
        </pc:picChg>
        <pc:picChg chg="del">
          <ac:chgData name="Stephen Tate ICorr President" userId="7400cb352d4ec193" providerId="LiveId" clId="{D51BDF9A-1526-44AE-B123-2A4F1D46A259}" dt="2024-08-25T16:38:12.440" v="5" actId="478"/>
          <ac:picMkLst>
            <pc:docMk/>
            <pc:sldMk cId="3592978024" sldId="287"/>
            <ac:picMk id="6" creationId="{32F87E29-A303-3AFF-EC68-6F95DD1669A9}"/>
          </ac:picMkLst>
        </pc:picChg>
      </pc:sldChg>
      <pc:sldChg chg="addSp delSp modSp mod">
        <pc:chgData name="Stephen Tate ICorr President" userId="7400cb352d4ec193" providerId="LiveId" clId="{D51BDF9A-1526-44AE-B123-2A4F1D46A259}" dt="2024-08-25T18:54:38.596" v="51" actId="478"/>
        <pc:sldMkLst>
          <pc:docMk/>
          <pc:sldMk cId="1097758347" sldId="291"/>
        </pc:sldMkLst>
        <pc:spChg chg="add del">
          <ac:chgData name="Stephen Tate ICorr President" userId="7400cb352d4ec193" providerId="LiveId" clId="{D51BDF9A-1526-44AE-B123-2A4F1D46A259}" dt="2024-08-25T18:54:30.956" v="45" actId="478"/>
          <ac:spMkLst>
            <pc:docMk/>
            <pc:sldMk cId="1097758347" sldId="291"/>
            <ac:spMk id="3" creationId="{D0E9F552-60EE-0D8C-BBBA-80F05BE7FA49}"/>
          </ac:spMkLst>
        </pc:spChg>
        <pc:spChg chg="add del">
          <ac:chgData name="Stephen Tate ICorr President" userId="7400cb352d4ec193" providerId="LiveId" clId="{D51BDF9A-1526-44AE-B123-2A4F1D46A259}" dt="2024-08-25T18:54:38.596" v="51" actId="478"/>
          <ac:spMkLst>
            <pc:docMk/>
            <pc:sldMk cId="1097758347" sldId="291"/>
            <ac:spMk id="4" creationId="{87796F96-BAD9-D9F9-5C04-0D52BF54B73D}"/>
          </ac:spMkLst>
        </pc:spChg>
        <pc:picChg chg="add del">
          <ac:chgData name="Stephen Tate ICorr President" userId="7400cb352d4ec193" providerId="LiveId" clId="{D51BDF9A-1526-44AE-B123-2A4F1D46A259}" dt="2024-08-25T18:54:34.496" v="46" actId="478"/>
          <ac:picMkLst>
            <pc:docMk/>
            <pc:sldMk cId="1097758347" sldId="291"/>
            <ac:picMk id="6" creationId="{32F87E29-A303-3AFF-EC68-6F95DD1669A9}"/>
          </ac:picMkLst>
        </pc:picChg>
        <pc:picChg chg="mod">
          <ac:chgData name="Stephen Tate ICorr President" userId="7400cb352d4ec193" providerId="LiveId" clId="{D51BDF9A-1526-44AE-B123-2A4F1D46A259}" dt="2024-08-25T18:54:37.978" v="50" actId="1076"/>
          <ac:picMkLst>
            <pc:docMk/>
            <pc:sldMk cId="1097758347" sldId="291"/>
            <ac:picMk id="1028" creationId="{511E41F6-7FB3-F6A0-863B-7526F6C0C1E3}"/>
          </ac:picMkLst>
        </pc:picChg>
        <pc:picChg chg="mod">
          <ac:chgData name="Stephen Tate ICorr President" userId="7400cb352d4ec193" providerId="LiveId" clId="{D51BDF9A-1526-44AE-B123-2A4F1D46A259}" dt="2024-08-25T18:54:37.250" v="49" actId="14100"/>
          <ac:picMkLst>
            <pc:docMk/>
            <pc:sldMk cId="1097758347" sldId="291"/>
            <ac:picMk id="1036" creationId="{868E26A8-149A-167F-7C79-82E7BE8FB250}"/>
          </ac:picMkLst>
        </pc:picChg>
        <pc:picChg chg="mod">
          <ac:chgData name="Stephen Tate ICorr President" userId="7400cb352d4ec193" providerId="LiveId" clId="{D51BDF9A-1526-44AE-B123-2A4F1D46A259}" dt="2024-08-25T18:54:35.355" v="47" actId="14100"/>
          <ac:picMkLst>
            <pc:docMk/>
            <pc:sldMk cId="1097758347" sldId="291"/>
            <ac:picMk id="1038" creationId="{583B36F4-3E73-D7E7-00CF-B37F7AC2C72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3434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14100" y="0"/>
            <a:ext cx="3070860" cy="434340"/>
          </a:xfrm>
          <a:prstGeom prst="rect">
            <a:avLst/>
          </a:prstGeom>
        </p:spPr>
        <p:txBody>
          <a:bodyPr vert="horz" lIns="91440" tIns="45720" rIns="91440" bIns="45720" rtlCol="0"/>
          <a:lstStyle>
            <a:lvl1pPr algn="r">
              <a:defRPr sz="1200"/>
            </a:lvl1pPr>
          </a:lstStyle>
          <a:p>
            <a:fld id="{21E2A829-F5A4-B340-B121-3E48C281DF83}" type="datetimeFigureOut">
              <a:rPr lang="en-US" smtClean="0"/>
              <a:t>10/11/2024</a:t>
            </a:fld>
            <a:endParaRPr lang="en-US" dirty="0"/>
          </a:p>
        </p:txBody>
      </p:sp>
      <p:sp>
        <p:nvSpPr>
          <p:cNvPr id="4" name="Footer Placeholder 3"/>
          <p:cNvSpPr>
            <a:spLocks noGrp="1"/>
          </p:cNvSpPr>
          <p:nvPr>
            <p:ph type="ftr" sz="quarter" idx="2"/>
          </p:nvPr>
        </p:nvSpPr>
        <p:spPr>
          <a:xfrm>
            <a:off x="0" y="8250952"/>
            <a:ext cx="3070860" cy="43434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14100" y="8250952"/>
            <a:ext cx="3070860" cy="434340"/>
          </a:xfrm>
          <a:prstGeom prst="rect">
            <a:avLst/>
          </a:prstGeom>
        </p:spPr>
        <p:txBody>
          <a:bodyPr vert="horz" lIns="91440" tIns="45720" rIns="91440" bIns="45720" rtlCol="0" anchor="b"/>
          <a:lstStyle>
            <a:lvl1pPr algn="r">
              <a:defRPr sz="1200"/>
            </a:lvl1pPr>
          </a:lstStyle>
          <a:p>
            <a:fld id="{663D5C1E-791A-574D-BAB5-7254710C00D6}" type="slidenum">
              <a:rPr lang="en-US" smtClean="0"/>
              <a:t>‹#›</a:t>
            </a:fld>
            <a:endParaRPr lang="en-US" dirty="0"/>
          </a:p>
        </p:txBody>
      </p:sp>
    </p:spTree>
    <p:extLst>
      <p:ext uri="{BB962C8B-B14F-4D97-AF65-F5344CB8AC3E}">
        <p14:creationId xmlns:p14="http://schemas.microsoft.com/office/powerpoint/2010/main" val="26484007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3434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14100" y="0"/>
            <a:ext cx="3070860" cy="434340"/>
          </a:xfrm>
          <a:prstGeom prst="rect">
            <a:avLst/>
          </a:prstGeom>
        </p:spPr>
        <p:txBody>
          <a:bodyPr vert="horz" lIns="91440" tIns="45720" rIns="91440" bIns="45720" rtlCol="0"/>
          <a:lstStyle>
            <a:lvl1pPr algn="r">
              <a:defRPr sz="1200"/>
            </a:lvl1pPr>
          </a:lstStyle>
          <a:p>
            <a:fld id="{09F3DE34-E27C-6F42-9E6A-26828190C709}" type="datetimeFigureOut">
              <a:rPr lang="en-US" smtClean="0"/>
              <a:t>10/11/2024</a:t>
            </a:fld>
            <a:endParaRPr lang="en-US" dirty="0"/>
          </a:p>
        </p:txBody>
      </p:sp>
      <p:sp>
        <p:nvSpPr>
          <p:cNvPr id="4" name="Slide Image Placeholder 3"/>
          <p:cNvSpPr>
            <a:spLocks noGrp="1" noRot="1" noChangeAspect="1"/>
          </p:cNvSpPr>
          <p:nvPr>
            <p:ph type="sldImg" idx="2"/>
          </p:nvPr>
        </p:nvSpPr>
        <p:spPr>
          <a:xfrm>
            <a:off x="647700" y="650875"/>
            <a:ext cx="5791200" cy="32575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8660" y="4126230"/>
            <a:ext cx="5669280" cy="390906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250952"/>
            <a:ext cx="3070860" cy="43434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14100" y="8250952"/>
            <a:ext cx="3070860" cy="434340"/>
          </a:xfrm>
          <a:prstGeom prst="rect">
            <a:avLst/>
          </a:prstGeom>
        </p:spPr>
        <p:txBody>
          <a:bodyPr vert="horz" lIns="91440" tIns="45720" rIns="91440" bIns="45720" rtlCol="0" anchor="b"/>
          <a:lstStyle>
            <a:lvl1pPr algn="r">
              <a:defRPr sz="1200"/>
            </a:lvl1pPr>
          </a:lstStyle>
          <a:p>
            <a:fld id="{3E56D895-CE9F-A740-9D53-00C494F04819}" type="slidenum">
              <a:rPr lang="en-US" smtClean="0"/>
              <a:t>‹#›</a:t>
            </a:fld>
            <a:endParaRPr lang="en-US" dirty="0"/>
          </a:p>
        </p:txBody>
      </p:sp>
    </p:spTree>
    <p:extLst>
      <p:ext uri="{BB962C8B-B14F-4D97-AF65-F5344CB8AC3E}">
        <p14:creationId xmlns:p14="http://schemas.microsoft.com/office/powerpoint/2010/main" val="41944640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4" name="Picture 3" descr="ICorr_C_Icon_Powerpoint_Frame-01-01-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89293" cy="6858000"/>
          </a:xfrm>
          <a:prstGeom prst="rect">
            <a:avLst/>
          </a:prstGeom>
        </p:spPr>
      </p:pic>
      <p:sp>
        <p:nvSpPr>
          <p:cNvPr id="2" name="Title 1"/>
          <p:cNvSpPr>
            <a:spLocks noGrp="1"/>
          </p:cNvSpPr>
          <p:nvPr>
            <p:ph type="ctrTitle" hasCustomPrompt="1"/>
          </p:nvPr>
        </p:nvSpPr>
        <p:spPr>
          <a:xfrm>
            <a:off x="1821013" y="2528131"/>
            <a:ext cx="9025195" cy="960767"/>
          </a:xfrm>
        </p:spPr>
        <p:txBody>
          <a:bodyPr/>
          <a:lstStyle>
            <a:lvl1pPr algn="l">
              <a:defRPr baseline="0">
                <a:solidFill>
                  <a:srgbClr val="376092"/>
                </a:solidFill>
              </a:defRPr>
            </a:lvl1pPr>
          </a:lstStyle>
          <a:p>
            <a:r>
              <a:rPr lang="en-GB" dirty="0"/>
              <a:t>Presentation Cover Title</a:t>
            </a:r>
            <a:endParaRPr lang="en-US" dirty="0"/>
          </a:p>
        </p:txBody>
      </p:sp>
      <p:sp>
        <p:nvSpPr>
          <p:cNvPr id="3" name="Subtitle 2"/>
          <p:cNvSpPr>
            <a:spLocks noGrp="1"/>
          </p:cNvSpPr>
          <p:nvPr>
            <p:ph type="subTitle" idx="1" hasCustomPrompt="1"/>
          </p:nvPr>
        </p:nvSpPr>
        <p:spPr>
          <a:xfrm>
            <a:off x="1821013" y="3738278"/>
            <a:ext cx="9025195" cy="1353927"/>
          </a:xfrm>
        </p:spPr>
        <p:txBody>
          <a:bodyPr/>
          <a:lstStyle>
            <a:lvl1pPr marL="0" indent="0" algn="l">
              <a:buNone/>
              <a:defRPr sz="2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Author and Date </a:t>
            </a:r>
          </a:p>
        </p:txBody>
      </p:sp>
    </p:spTree>
    <p:extLst>
      <p:ext uri="{BB962C8B-B14F-4D97-AF65-F5344CB8AC3E}">
        <p14:creationId xmlns:p14="http://schemas.microsoft.com/office/powerpoint/2010/main" val="51653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descr="ICorr_C_Icon_Edge_Frame_v2_for_Powerpoint-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095"/>
            <a:ext cx="12189293" cy="6858000"/>
          </a:xfrm>
          <a:prstGeom prst="rect">
            <a:avLst/>
          </a:prstGeom>
        </p:spPr>
      </p:pic>
      <p:sp>
        <p:nvSpPr>
          <p:cNvPr id="2" name="Title 1"/>
          <p:cNvSpPr>
            <a:spLocks noGrp="1"/>
          </p:cNvSpPr>
          <p:nvPr>
            <p:ph type="ctrTitle" hasCustomPrompt="1"/>
          </p:nvPr>
        </p:nvSpPr>
        <p:spPr>
          <a:xfrm>
            <a:off x="939110" y="340199"/>
            <a:ext cx="10317525" cy="1144211"/>
          </a:xfrm>
        </p:spPr>
        <p:txBody>
          <a:bodyPr>
            <a:normAutofit/>
          </a:bodyPr>
          <a:lstStyle>
            <a:lvl1pPr algn="l">
              <a:defRPr sz="4000" baseline="0">
                <a:solidFill>
                  <a:srgbClr val="376092"/>
                </a:solidFill>
              </a:defRPr>
            </a:lvl1pPr>
          </a:lstStyle>
          <a:p>
            <a:r>
              <a:rPr lang="en-GB" dirty="0"/>
              <a:t>Section Title</a:t>
            </a:r>
            <a:endParaRPr lang="en-US" dirty="0"/>
          </a:p>
        </p:txBody>
      </p:sp>
      <p:sp>
        <p:nvSpPr>
          <p:cNvPr id="3" name="Subtitle 2"/>
          <p:cNvSpPr>
            <a:spLocks noGrp="1"/>
          </p:cNvSpPr>
          <p:nvPr>
            <p:ph type="subTitle" idx="1" hasCustomPrompt="1"/>
          </p:nvPr>
        </p:nvSpPr>
        <p:spPr>
          <a:xfrm>
            <a:off x="939110" y="1698156"/>
            <a:ext cx="10317525" cy="4180130"/>
          </a:xfrm>
        </p:spPr>
        <p:txBody>
          <a:bodyPr>
            <a:normAutofit/>
          </a:bodyPr>
          <a:lstStyle>
            <a:lvl1pPr marL="0" indent="0" algn="l">
              <a:buNone/>
              <a:defRPr sz="28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a:t>
            </a:r>
            <a:endParaRPr lang="en-US" dirty="0"/>
          </a:p>
        </p:txBody>
      </p:sp>
    </p:spTree>
    <p:extLst>
      <p:ext uri="{BB962C8B-B14F-4D97-AF65-F5344CB8AC3E}">
        <p14:creationId xmlns:p14="http://schemas.microsoft.com/office/powerpoint/2010/main" val="65795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9" name="Picture 8" descr="ICorr_C_Icon_Edge_Frame_v2_for_Powerpoint-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095"/>
            <a:ext cx="12189293" cy="6858000"/>
          </a:xfrm>
          <a:prstGeom prst="rect">
            <a:avLst/>
          </a:prstGeom>
        </p:spPr>
      </p:pic>
      <p:sp>
        <p:nvSpPr>
          <p:cNvPr id="2" name="Title 1"/>
          <p:cNvSpPr>
            <a:spLocks noGrp="1"/>
          </p:cNvSpPr>
          <p:nvPr>
            <p:ph type="ctrTitle" hasCustomPrompt="1"/>
          </p:nvPr>
        </p:nvSpPr>
        <p:spPr>
          <a:xfrm>
            <a:off x="939110" y="340199"/>
            <a:ext cx="10317525" cy="1144211"/>
          </a:xfrm>
        </p:spPr>
        <p:txBody>
          <a:bodyPr>
            <a:normAutofit/>
          </a:bodyPr>
          <a:lstStyle>
            <a:lvl1pPr algn="l">
              <a:defRPr sz="3000" baseline="0">
                <a:solidFill>
                  <a:srgbClr val="376092"/>
                </a:solidFill>
              </a:defRPr>
            </a:lvl1pPr>
          </a:lstStyle>
          <a:p>
            <a:r>
              <a:rPr lang="en-US" dirty="0"/>
              <a:t>Sub-section Title</a:t>
            </a:r>
          </a:p>
        </p:txBody>
      </p:sp>
      <p:sp>
        <p:nvSpPr>
          <p:cNvPr id="5" name="Text Placeholder 2">
            <a:extLst>
              <a:ext uri="{FF2B5EF4-FFF2-40B4-BE49-F238E27FC236}">
                <a16:creationId xmlns:a16="http://schemas.microsoft.com/office/drawing/2014/main" id="{738F6281-F3EC-A942-9EE9-27874FCA8307}"/>
              </a:ext>
            </a:extLst>
          </p:cNvPr>
          <p:cNvSpPr>
            <a:spLocks noGrp="1"/>
          </p:cNvSpPr>
          <p:nvPr>
            <p:ph type="body" sz="quarter" idx="10" hasCustomPrompt="1"/>
          </p:nvPr>
        </p:nvSpPr>
        <p:spPr>
          <a:xfrm>
            <a:off x="939110" y="1698156"/>
            <a:ext cx="4947239" cy="4192225"/>
          </a:xfrm>
          <a:prstGeom prst="rect">
            <a:avLst/>
          </a:prstGeom>
        </p:spPr>
        <p:txBody>
          <a:bodyPr/>
          <a:lstStyle>
            <a:lvl1pPr marL="0" indent="0" algn="l">
              <a:buNone/>
              <a:defRPr sz="2000" baseline="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a:solidFill>
                  <a:schemeClr val="bg1"/>
                </a:solidFill>
              </a:defRPr>
            </a:lvl5pPr>
          </a:lstStyle>
          <a:p>
            <a:pPr lvl="0"/>
            <a:r>
              <a:rPr lang="en-US" dirty="0"/>
              <a:t>Column body copy</a:t>
            </a:r>
          </a:p>
        </p:txBody>
      </p:sp>
      <p:sp>
        <p:nvSpPr>
          <p:cNvPr id="6" name="Text Placeholder 2">
            <a:extLst>
              <a:ext uri="{FF2B5EF4-FFF2-40B4-BE49-F238E27FC236}">
                <a16:creationId xmlns:a16="http://schemas.microsoft.com/office/drawing/2014/main" id="{738F6281-F3EC-A942-9EE9-27874FCA8307}"/>
              </a:ext>
            </a:extLst>
          </p:cNvPr>
          <p:cNvSpPr>
            <a:spLocks noGrp="1"/>
          </p:cNvSpPr>
          <p:nvPr>
            <p:ph type="body" sz="quarter" idx="13" hasCustomPrompt="1"/>
          </p:nvPr>
        </p:nvSpPr>
        <p:spPr>
          <a:xfrm>
            <a:off x="6273398" y="1698156"/>
            <a:ext cx="4983237" cy="4192225"/>
          </a:xfrm>
          <a:prstGeom prst="rect">
            <a:avLst/>
          </a:prstGeom>
        </p:spPr>
        <p:txBody>
          <a:bodyPr/>
          <a:lstStyle>
            <a:lvl1pPr marL="0" indent="0" algn="l">
              <a:buNone/>
              <a:defRPr sz="2000" baseline="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a:solidFill>
                  <a:schemeClr val="bg1"/>
                </a:solidFill>
              </a:defRPr>
            </a:lvl5pPr>
          </a:lstStyle>
          <a:p>
            <a:pPr lvl="0"/>
            <a:r>
              <a:rPr lang="en-US" dirty="0"/>
              <a:t>Column body copy</a:t>
            </a:r>
          </a:p>
        </p:txBody>
      </p:sp>
    </p:spTree>
    <p:extLst>
      <p:ext uri="{BB962C8B-B14F-4D97-AF65-F5344CB8AC3E}">
        <p14:creationId xmlns:p14="http://schemas.microsoft.com/office/powerpoint/2010/main" val="2835073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descr="ICorr_C_Icon_Edge_Frame_v2_for_Powerpoint-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095"/>
            <a:ext cx="12189293" cy="6858000"/>
          </a:xfrm>
          <a:prstGeom prst="rect">
            <a:avLst/>
          </a:prstGeom>
        </p:spPr>
      </p:pic>
    </p:spTree>
    <p:extLst>
      <p:ext uri="{BB962C8B-B14F-4D97-AF65-F5344CB8AC3E}">
        <p14:creationId xmlns:p14="http://schemas.microsoft.com/office/powerpoint/2010/main" val="271936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pic>
        <p:nvPicPr>
          <p:cNvPr id="4" name="Picture 3" descr="Icorr_metal_logo5.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1334"/>
            <a:ext cx="12191999" cy="6845548"/>
          </a:xfrm>
          <a:prstGeom prst="rect">
            <a:avLst/>
          </a:prstGeom>
        </p:spPr>
      </p:pic>
    </p:spTree>
    <p:extLst>
      <p:ext uri="{BB962C8B-B14F-4D97-AF65-F5344CB8AC3E}">
        <p14:creationId xmlns:p14="http://schemas.microsoft.com/office/powerpoint/2010/main" val="68010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ACC5972C-5534-4784-B81A-86AD75CF4F8E}"/>
              </a:ext>
            </a:extLst>
          </p:cNvPr>
          <p:cNvSpPr>
            <a:spLocks noGrp="1" noChangeArrowheads="1"/>
          </p:cNvSpPr>
          <p:nvPr>
            <p:ph type="dt" sz="half" idx="10"/>
          </p:nvPr>
        </p:nvSpPr>
        <p:spPr>
          <a:ln/>
        </p:spPr>
        <p:txBody>
          <a:bodyPr/>
          <a:lstStyle>
            <a:lvl1pPr>
              <a:defRPr/>
            </a:lvl1pPr>
          </a:lstStyle>
          <a:p>
            <a:pPr>
              <a:defRPr/>
            </a:pPr>
            <a:r>
              <a:rPr lang="en-US" dirty="0"/>
              <a:t>Jan-07</a:t>
            </a:r>
          </a:p>
        </p:txBody>
      </p:sp>
      <p:sp>
        <p:nvSpPr>
          <p:cNvPr id="5" name="Rectangle 7">
            <a:extLst>
              <a:ext uri="{FF2B5EF4-FFF2-40B4-BE49-F238E27FC236}">
                <a16:creationId xmlns:a16="http://schemas.microsoft.com/office/drawing/2014/main" id="{5BB41AB5-46E8-4603-9861-2DB3FD33D3F9}"/>
              </a:ext>
            </a:extLst>
          </p:cNvPr>
          <p:cNvSpPr>
            <a:spLocks noGrp="1" noChangeArrowheads="1"/>
          </p:cNvSpPr>
          <p:nvPr>
            <p:ph type="ftr" sz="quarter" idx="11"/>
          </p:nvPr>
        </p:nvSpPr>
        <p:spPr>
          <a:ln/>
        </p:spPr>
        <p:txBody>
          <a:bodyPr/>
          <a:lstStyle>
            <a:lvl1pPr>
              <a:defRPr/>
            </a:lvl1pPr>
          </a:lstStyle>
          <a:p>
            <a:pPr>
              <a:defRPr/>
            </a:pPr>
            <a:r>
              <a:rPr lang="en-US" dirty="0"/>
              <a:t>Corrosion Management</a:t>
            </a:r>
          </a:p>
        </p:txBody>
      </p:sp>
      <p:sp>
        <p:nvSpPr>
          <p:cNvPr id="6" name="Rectangle 8">
            <a:extLst>
              <a:ext uri="{FF2B5EF4-FFF2-40B4-BE49-F238E27FC236}">
                <a16:creationId xmlns:a16="http://schemas.microsoft.com/office/drawing/2014/main" id="{4DDA9366-B465-4C42-A9B3-DFA71B373576}"/>
              </a:ext>
            </a:extLst>
          </p:cNvPr>
          <p:cNvSpPr>
            <a:spLocks noGrp="1" noChangeArrowheads="1"/>
          </p:cNvSpPr>
          <p:nvPr>
            <p:ph type="sldNum" sz="quarter" idx="12"/>
          </p:nvPr>
        </p:nvSpPr>
        <p:spPr>
          <a:ln/>
        </p:spPr>
        <p:txBody>
          <a:bodyPr/>
          <a:lstStyle>
            <a:lvl1pPr>
              <a:defRPr/>
            </a:lvl1pPr>
          </a:lstStyle>
          <a:p>
            <a:pPr>
              <a:defRPr/>
            </a:pPr>
            <a:fld id="{BA2B0EF8-5542-4FC9-9CA3-CB373B3DFCBA}" type="slidenum">
              <a:rPr lang="en-US" altLang="en-US"/>
              <a:pPr>
                <a:defRPr/>
              </a:pPr>
              <a:t>‹#›</a:t>
            </a:fld>
            <a:endParaRPr lang="en-US" altLang="en-US" dirty="0"/>
          </a:p>
        </p:txBody>
      </p:sp>
    </p:spTree>
    <p:extLst>
      <p:ext uri="{BB962C8B-B14F-4D97-AF65-F5344CB8AC3E}">
        <p14:creationId xmlns:p14="http://schemas.microsoft.com/office/powerpoint/2010/main" val="24911407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title="xxxx"/>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dirty="0"/>
              <a:t> </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3FC4C-6872-E948-BEF6-B9FE12E5FB1C}" type="slidenum">
              <a:rPr lang="en-US" smtClean="0"/>
              <a:t>‹#›</a:t>
            </a:fld>
            <a:endParaRPr lang="en-US" dirty="0"/>
          </a:p>
        </p:txBody>
      </p:sp>
    </p:spTree>
    <p:extLst>
      <p:ext uri="{BB962C8B-B14F-4D97-AF65-F5344CB8AC3E}">
        <p14:creationId xmlns:p14="http://schemas.microsoft.com/office/powerpoint/2010/main" val="3004326956"/>
      </p:ext>
    </p:extLst>
  </p:cSld>
  <p:clrMap bg1="lt1" tx1="dk1" bg2="lt2" tx2="dk2" accent1="accent1" accent2="accent2" accent3="accent3" accent4="accent4" accent5="accent5" accent6="accent6" hlink="hlink" folHlink="folHlink"/>
  <p:sldLayoutIdLst>
    <p:sldLayoutId id="2147483743" r:id="rId1"/>
    <p:sldLayoutId id="2147483719" r:id="rId2"/>
    <p:sldLayoutId id="2147483746" r:id="rId3"/>
    <p:sldLayoutId id="2147483747" r:id="rId4"/>
    <p:sldLayoutId id="2147483688" r:id="rId5"/>
    <p:sldLayoutId id="2147483748" r:id="rId6"/>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0367F1-B904-A78C-B496-98A5C32AC553}"/>
              </a:ext>
            </a:extLst>
          </p:cNvPr>
          <p:cNvSpPr/>
          <p:nvPr/>
        </p:nvSpPr>
        <p:spPr>
          <a:xfrm>
            <a:off x="5662008" y="3604"/>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Title 10"/>
          <p:cNvSpPr>
            <a:spLocks noGrp="1"/>
          </p:cNvSpPr>
          <p:nvPr>
            <p:ph type="ctrTitle"/>
          </p:nvPr>
        </p:nvSpPr>
        <p:spPr>
          <a:xfrm>
            <a:off x="3153965" y="1738409"/>
            <a:ext cx="7419340" cy="3206839"/>
          </a:xfrm>
        </p:spPr>
        <p:txBody>
          <a:bodyPr>
            <a:normAutofit fontScale="90000"/>
          </a:bodyPr>
          <a:lstStyle/>
          <a:p>
            <a:br>
              <a:rPr lang="en-US" dirty="0"/>
            </a:br>
            <a:r>
              <a:rPr lang="en-GB" dirty="0">
                <a:solidFill>
                  <a:schemeClr val="accent1">
                    <a:lumMod val="50000"/>
                  </a:schemeClr>
                </a:solidFill>
                <a:latin typeface="+mn-lt"/>
                <a:cs typeface="Times New Roman" panose="02020603050405020304" pitchFamily="18" charset="0"/>
              </a:rPr>
              <a:t>Raising awareness of corrosion</a:t>
            </a:r>
            <a:br>
              <a:rPr lang="en-GB" b="1" dirty="0">
                <a:solidFill>
                  <a:schemeClr val="accent1">
                    <a:lumMod val="50000"/>
                  </a:schemeClr>
                </a:solidFill>
                <a:effectLst/>
                <a:latin typeface="+mn-lt"/>
                <a:ea typeface="Calibri" panose="020F0502020204030204" pitchFamily="34" charset="0"/>
                <a:cs typeface="Times New Roman" panose="02020603050405020304" pitchFamily="18" charset="0"/>
              </a:rPr>
            </a:br>
            <a:br>
              <a:rPr lang="en-GB" b="1" dirty="0">
                <a:solidFill>
                  <a:schemeClr val="accent1">
                    <a:lumMod val="50000"/>
                  </a:schemeClr>
                </a:solidFill>
                <a:effectLst/>
                <a:latin typeface="+mn-lt"/>
                <a:ea typeface="Calibri" panose="020F0502020204030204" pitchFamily="34" charset="0"/>
                <a:cs typeface="Times New Roman" panose="02020603050405020304" pitchFamily="18" charset="0"/>
              </a:rPr>
            </a:br>
            <a:r>
              <a:rPr kumimoji="0" lang="en-GB" sz="2200" b="1" i="0" u="none" strike="noStrike" kern="1200" cap="none" spc="0" normalizeH="0" baseline="0" noProof="0" dirty="0">
                <a:ln>
                  <a:noFill/>
                </a:ln>
                <a:solidFill>
                  <a:srgbClr val="4F81BD">
                    <a:lumMod val="50000"/>
                  </a:srgbClr>
                </a:solidFill>
                <a:effectLst/>
                <a:uLnTx/>
                <a:uFillTx/>
                <a:latin typeface="Arial"/>
                <a:ea typeface="+mj-ea"/>
                <a:cs typeface="+mj-cs"/>
              </a:rPr>
              <a:t>Prof. Gareth Hinds</a:t>
            </a:r>
            <a: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t> </a:t>
            </a:r>
            <a:r>
              <a:rPr kumimoji="0" lang="en-GB" sz="1800" b="0" i="0" u="none" strike="noStrike" kern="1200" cap="none" spc="0" normalizeH="0" baseline="0" noProof="0" dirty="0">
                <a:ln>
                  <a:noFill/>
                </a:ln>
                <a:solidFill>
                  <a:srgbClr val="4F81BD">
                    <a:lumMod val="50000"/>
                  </a:srgbClr>
                </a:solidFill>
                <a:effectLst/>
                <a:uLnTx/>
                <a:uFillTx/>
                <a:latin typeface="Arial"/>
                <a:ea typeface="+mj-ea"/>
                <a:cs typeface="+mj-cs"/>
              </a:rPr>
              <a:t>FREng FIMMM FICorr FNACE</a:t>
            </a:r>
            <a:b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br>
            <a: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t>Senior NPL Fellow, Electrochemistry</a:t>
            </a:r>
            <a:b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br>
            <a: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t>National Physical Laboratory</a:t>
            </a:r>
            <a:b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br>
            <a:br>
              <a:rPr kumimoji="0" lang="en-GB" sz="2200" b="0" i="0" u="none" strike="noStrike" kern="1200" cap="none" spc="0" normalizeH="0" baseline="0" noProof="0" dirty="0">
                <a:ln>
                  <a:noFill/>
                </a:ln>
                <a:solidFill>
                  <a:srgbClr val="4F81BD">
                    <a:lumMod val="50000"/>
                  </a:srgbClr>
                </a:solidFill>
                <a:effectLst/>
                <a:uLnTx/>
                <a:uFillTx/>
                <a:latin typeface="Arial"/>
                <a:ea typeface="+mj-ea"/>
                <a:cs typeface="+mj-cs"/>
              </a:rPr>
            </a:br>
            <a:r>
              <a:rPr kumimoji="0" lang="en-GB" sz="2000" b="0" i="0" u="none" strike="noStrike" kern="1200" cap="none" spc="0" normalizeH="0" baseline="0" noProof="0" dirty="0">
                <a:ln>
                  <a:noFill/>
                </a:ln>
                <a:solidFill>
                  <a:srgbClr val="4F81BD">
                    <a:lumMod val="50000"/>
                  </a:srgbClr>
                </a:solidFill>
                <a:effectLst/>
                <a:uLnTx/>
                <a:uFillTx/>
                <a:latin typeface="Arial"/>
                <a:ea typeface="+mj-ea"/>
                <a:cs typeface="+mj-cs"/>
              </a:rPr>
              <a:t>President, World Corrosion Organization</a:t>
            </a:r>
            <a:br>
              <a:rPr kumimoji="0" lang="en-GB" sz="2000" b="0" i="0" u="none" strike="noStrike" kern="1200" cap="none" spc="0" normalizeH="0" baseline="0" noProof="0" dirty="0">
                <a:ln>
                  <a:noFill/>
                </a:ln>
                <a:solidFill>
                  <a:srgbClr val="4F81BD">
                    <a:lumMod val="50000"/>
                  </a:srgbClr>
                </a:solidFill>
                <a:effectLst/>
                <a:uLnTx/>
                <a:uFillTx/>
                <a:latin typeface="Arial"/>
                <a:ea typeface="+mj-ea"/>
                <a:cs typeface="+mj-cs"/>
              </a:rPr>
            </a:br>
            <a:r>
              <a:rPr kumimoji="0" lang="en-GB" sz="2000" b="0" i="0" u="none" strike="noStrike" kern="1200" cap="none" spc="0" normalizeH="0" baseline="0" noProof="0" dirty="0">
                <a:ln>
                  <a:noFill/>
                </a:ln>
                <a:solidFill>
                  <a:srgbClr val="4F81BD">
                    <a:lumMod val="50000"/>
                  </a:srgbClr>
                </a:solidFill>
                <a:effectLst/>
                <a:uLnTx/>
                <a:uFillTx/>
                <a:latin typeface="Arial"/>
                <a:ea typeface="+mj-ea"/>
                <a:cs typeface="+mj-cs"/>
              </a:rPr>
              <a:t>Vice President, European Federation of Corrosion</a:t>
            </a:r>
            <a:br>
              <a:rPr kumimoji="0" lang="en-GB" sz="2000" b="0" i="0" u="none" strike="noStrike" kern="1200" cap="none" spc="0" normalizeH="0" baseline="0" noProof="0" dirty="0">
                <a:ln>
                  <a:noFill/>
                </a:ln>
                <a:solidFill>
                  <a:srgbClr val="4F81BD">
                    <a:lumMod val="50000"/>
                  </a:srgbClr>
                </a:solidFill>
                <a:effectLst/>
                <a:uLnTx/>
                <a:uFillTx/>
                <a:latin typeface="Arial"/>
                <a:ea typeface="+mj-ea"/>
                <a:cs typeface="+mj-cs"/>
              </a:rPr>
            </a:br>
            <a:r>
              <a:rPr kumimoji="0" lang="en-GB" sz="2000" b="0" i="0" u="none" strike="noStrike" kern="1200" cap="none" spc="0" normalizeH="0" baseline="0" noProof="0" dirty="0">
                <a:ln>
                  <a:noFill/>
                </a:ln>
                <a:solidFill>
                  <a:srgbClr val="4F81BD">
                    <a:lumMod val="50000"/>
                  </a:srgbClr>
                </a:solidFill>
                <a:effectLst/>
                <a:uLnTx/>
                <a:uFillTx/>
                <a:latin typeface="Arial"/>
                <a:ea typeface="+mj-ea"/>
                <a:cs typeface="+mj-cs"/>
              </a:rPr>
              <a:t>Past President, Institute of Corrosion</a:t>
            </a:r>
            <a:br>
              <a:rPr lang="en-GB" b="1" dirty="0">
                <a:solidFill>
                  <a:schemeClr val="accent1">
                    <a:lumMod val="50000"/>
                  </a:schemeClr>
                </a:solidFill>
                <a:effectLst/>
                <a:latin typeface="+mn-lt"/>
                <a:ea typeface="Calibri" panose="020F0502020204030204" pitchFamily="34" charset="0"/>
                <a:cs typeface="Times New Roman" panose="02020603050405020304" pitchFamily="18" charset="0"/>
              </a:rPr>
            </a:br>
            <a:br>
              <a:rPr lang="en-GB" sz="1800" dirty="0">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pic>
        <p:nvPicPr>
          <p:cNvPr id="5" name="Picture 7" descr="Parliamentary and Scientific Committee">
            <a:extLst>
              <a:ext uri="{FF2B5EF4-FFF2-40B4-BE49-F238E27FC236}">
                <a16:creationId xmlns:a16="http://schemas.microsoft.com/office/drawing/2014/main" id="{99F97783-339F-EDBE-10DE-098CD654A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38" y="204187"/>
            <a:ext cx="1503285" cy="15032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E7BA103-A555-DA46-9AC4-8147C7ABD8BF}"/>
              </a:ext>
            </a:extLst>
          </p:cNvPr>
          <p:cNvSpPr txBox="1"/>
          <p:nvPr/>
        </p:nvSpPr>
        <p:spPr>
          <a:xfrm>
            <a:off x="9095768" y="6443038"/>
            <a:ext cx="3096232" cy="369332"/>
          </a:xfrm>
          <a:prstGeom prst="rect">
            <a:avLst/>
          </a:prstGeom>
          <a:noFill/>
        </p:spPr>
        <p:txBody>
          <a:bodyPr wrap="none" rtlCol="0">
            <a:spAutoFit/>
          </a:bodyPr>
          <a:lstStyle/>
          <a:p>
            <a:r>
              <a:rPr lang="en-US" b="1" dirty="0">
                <a:solidFill>
                  <a:schemeClr val="accent1">
                    <a:lumMod val="50000"/>
                  </a:schemeClr>
                </a:solidFill>
              </a:rPr>
              <a:t>Tuesday 15</a:t>
            </a:r>
            <a:r>
              <a:rPr lang="en-US" b="1" baseline="30000" dirty="0">
                <a:solidFill>
                  <a:schemeClr val="accent1">
                    <a:lumMod val="50000"/>
                  </a:schemeClr>
                </a:solidFill>
              </a:rPr>
              <a:t>th</a:t>
            </a:r>
            <a:r>
              <a:rPr lang="en-US" b="1" dirty="0">
                <a:solidFill>
                  <a:schemeClr val="accent1">
                    <a:lumMod val="50000"/>
                  </a:schemeClr>
                </a:solidFill>
              </a:rPr>
              <a:t> October 2024</a:t>
            </a:r>
            <a:endParaRPr lang="en-GB" b="1" dirty="0">
              <a:solidFill>
                <a:schemeClr val="accent1">
                  <a:lumMod val="50000"/>
                </a:schemeClr>
              </a:solidFill>
            </a:endParaRPr>
          </a:p>
        </p:txBody>
      </p:sp>
      <p:pic>
        <p:nvPicPr>
          <p:cNvPr id="8" name="Picture 2" descr="Corrosion Training Courses | Institute of Corrosion">
            <a:extLst>
              <a:ext uri="{FF2B5EF4-FFF2-40B4-BE49-F238E27FC236}">
                <a16:creationId xmlns:a16="http://schemas.microsoft.com/office/drawing/2014/main" id="{1B579C2D-29A4-A021-D1A5-DDFE523AE1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2463" y="248879"/>
            <a:ext cx="3244185" cy="10381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for a company&#10;&#10;Description automatically generated">
            <a:extLst>
              <a:ext uri="{FF2B5EF4-FFF2-40B4-BE49-F238E27FC236}">
                <a16:creationId xmlns:a16="http://schemas.microsoft.com/office/drawing/2014/main" id="{F39CCA98-4317-C1D8-068F-9571E9A9C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2423" y="5471492"/>
            <a:ext cx="1777841" cy="711308"/>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78CEC18E-1263-0E35-8CCA-ED1675826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6977" y="4592393"/>
            <a:ext cx="1648733" cy="766736"/>
          </a:xfrm>
          <a:prstGeom prst="rect">
            <a:avLst/>
          </a:prstGeom>
        </p:spPr>
      </p:pic>
      <p:pic>
        <p:nvPicPr>
          <p:cNvPr id="9" name="Picture 13">
            <a:extLst>
              <a:ext uri="{FF2B5EF4-FFF2-40B4-BE49-F238E27FC236}">
                <a16:creationId xmlns:a16="http://schemas.microsoft.com/office/drawing/2014/main" id="{53FAC676-5D7C-D9C5-C235-26421D12E7E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0594397" y="3848072"/>
            <a:ext cx="1233892" cy="45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640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4551895"/>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Subtitle 2">
            <a:extLst>
              <a:ext uri="{FF2B5EF4-FFF2-40B4-BE49-F238E27FC236}">
                <a16:creationId xmlns:a16="http://schemas.microsoft.com/office/drawing/2014/main" id="{37ED8E37-0663-4CE9-827D-6FE73A9F298F}"/>
              </a:ext>
            </a:extLst>
          </p:cNvPr>
          <p:cNvSpPr txBox="1">
            <a:spLocks/>
          </p:cNvSpPr>
          <p:nvPr/>
        </p:nvSpPr>
        <p:spPr bwMode="auto">
          <a:xfrm>
            <a:off x="4099070" y="1226816"/>
            <a:ext cx="3585398" cy="251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63783" indent="-363783" algn="l" rtl="0" fontAlgn="base">
              <a:spcBef>
                <a:spcPct val="20000"/>
              </a:spcBef>
              <a:spcAft>
                <a:spcPct val="0"/>
              </a:spcAft>
              <a:buFont typeface="Arial" panose="020B0604020202020204" pitchFamily="34" charset="0"/>
              <a:buChar char="•"/>
              <a:defRPr sz="2971" b="1" kern="1200">
                <a:solidFill>
                  <a:schemeClr val="accent1">
                    <a:lumMod val="75000"/>
                  </a:schemeClr>
                </a:solidFill>
                <a:latin typeface="+mn-lt"/>
                <a:ea typeface="+mn-ea"/>
                <a:cs typeface="+mn-cs"/>
              </a:defRPr>
            </a:lvl1pPr>
            <a:lvl2pPr marL="788196" indent="-303152" algn="l" rtl="0" fontAlgn="base">
              <a:spcBef>
                <a:spcPct val="20000"/>
              </a:spcBef>
              <a:spcAft>
                <a:spcPct val="0"/>
              </a:spcAft>
              <a:buFont typeface="Arial" panose="020B0604020202020204" pitchFamily="34" charset="0"/>
              <a:buChar char="–"/>
              <a:defRPr sz="2546" kern="1200">
                <a:solidFill>
                  <a:schemeClr val="accent1">
                    <a:lumMod val="75000"/>
                  </a:schemeClr>
                </a:solidFill>
                <a:latin typeface="+mn-lt"/>
                <a:ea typeface="+mn-ea"/>
                <a:cs typeface="+mn-cs"/>
              </a:defRPr>
            </a:lvl2pPr>
            <a:lvl3pPr marL="1212609" indent="-242522" algn="l" rtl="0" fontAlgn="base">
              <a:spcBef>
                <a:spcPct val="20000"/>
              </a:spcBef>
              <a:spcAft>
                <a:spcPct val="0"/>
              </a:spcAft>
              <a:buFont typeface="Arial" panose="020B0604020202020204" pitchFamily="34" charset="0"/>
              <a:buChar char="•"/>
              <a:defRPr sz="1910" i="1" kern="1200">
                <a:solidFill>
                  <a:schemeClr val="accent1">
                    <a:lumMod val="75000"/>
                  </a:schemeClr>
                </a:solidFill>
                <a:latin typeface="+mn-lt"/>
                <a:ea typeface="+mn-ea"/>
                <a:cs typeface="+mn-cs"/>
              </a:defRPr>
            </a:lvl3pPr>
            <a:lvl4pPr marL="1697652"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4pPr>
            <a:lvl5pPr marL="2182696"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5pPr>
            <a:lvl6pPr marL="2667739"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6pPr>
            <a:lvl7pPr marL="3152783"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7pPr>
            <a:lvl8pPr marL="3637826"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8pPr>
            <a:lvl9pPr marL="4122870"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9pPr>
          </a:lstStyle>
          <a:p>
            <a:pPr marL="0" indent="0" algn="ctr" defTabSz="914400">
              <a:buFont typeface="Arial" panose="020B0604020202020204" pitchFamily="34" charset="0"/>
              <a:buNone/>
              <a:defRPr/>
            </a:pPr>
            <a:r>
              <a:rPr lang="en-GB" sz="8800" dirty="0">
                <a:solidFill>
                  <a:srgbClr val="FF0000"/>
                </a:solidFill>
                <a:cs typeface="Arial" panose="020B0604020202020204" pitchFamily="34" charset="0"/>
              </a:rPr>
              <a:t>£80bn </a:t>
            </a:r>
            <a:r>
              <a:rPr lang="en-GB" sz="4800" dirty="0">
                <a:solidFill>
                  <a:srgbClr val="FF0000"/>
                </a:solidFill>
                <a:cs typeface="Arial" panose="020B0604020202020204" pitchFamily="34" charset="0"/>
              </a:rPr>
              <a:t>per year</a:t>
            </a:r>
            <a:endParaRPr lang="en-GB" sz="6600" dirty="0">
              <a:solidFill>
                <a:srgbClr val="FF0000"/>
              </a:solidFill>
              <a:cs typeface="Arial" panose="020B0604020202020204" pitchFamily="34" charset="0"/>
            </a:endParaRPr>
          </a:p>
        </p:txBody>
      </p:sp>
      <p:pic>
        <p:nvPicPr>
          <p:cNvPr id="14" name="Picture 13" descr="A close-up of a bridge&#10;&#10;Description automatically generated">
            <a:extLst>
              <a:ext uri="{FF2B5EF4-FFF2-40B4-BE49-F238E27FC236}">
                <a16:creationId xmlns:a16="http://schemas.microsoft.com/office/drawing/2014/main" id="{F4ADD277-485F-1BED-DB62-F1F9524A3BCA}"/>
              </a:ext>
            </a:extLst>
          </p:cNvPr>
          <p:cNvPicPr>
            <a:picLocks noChangeAspect="1"/>
          </p:cNvPicPr>
          <p:nvPr/>
        </p:nvPicPr>
        <p:blipFill>
          <a:blip r:embed="rId2"/>
          <a:stretch>
            <a:fillRect/>
          </a:stretch>
        </p:blipFill>
        <p:spPr>
          <a:xfrm>
            <a:off x="334666" y="1113926"/>
            <a:ext cx="3285698" cy="2770620"/>
          </a:xfrm>
          <a:prstGeom prst="rect">
            <a:avLst/>
          </a:prstGeom>
        </p:spPr>
      </p:pic>
      <p:pic>
        <p:nvPicPr>
          <p:cNvPr id="16" name="Picture 15" descr="A bridge over water with a bridge and a body of water&#10;&#10;Description automatically generated">
            <a:extLst>
              <a:ext uri="{FF2B5EF4-FFF2-40B4-BE49-F238E27FC236}">
                <a16:creationId xmlns:a16="http://schemas.microsoft.com/office/drawing/2014/main" id="{87177A82-0587-2044-261F-1076A0538DD9}"/>
              </a:ext>
            </a:extLst>
          </p:cNvPr>
          <p:cNvPicPr>
            <a:picLocks noChangeAspect="1"/>
          </p:cNvPicPr>
          <p:nvPr/>
        </p:nvPicPr>
        <p:blipFill>
          <a:blip r:embed="rId3"/>
          <a:stretch>
            <a:fillRect/>
          </a:stretch>
        </p:blipFill>
        <p:spPr>
          <a:xfrm>
            <a:off x="8163174" y="1113926"/>
            <a:ext cx="3694160" cy="2770620"/>
          </a:xfrm>
          <a:prstGeom prst="rect">
            <a:avLst/>
          </a:prstGeom>
        </p:spPr>
      </p:pic>
      <p:sp>
        <p:nvSpPr>
          <p:cNvPr id="17" name="Subtitle 2">
            <a:extLst>
              <a:ext uri="{FF2B5EF4-FFF2-40B4-BE49-F238E27FC236}">
                <a16:creationId xmlns:a16="http://schemas.microsoft.com/office/drawing/2014/main" id="{B5DF5230-DEC7-35F0-8EEB-C65D8AC8BF40}"/>
              </a:ext>
            </a:extLst>
          </p:cNvPr>
          <p:cNvSpPr txBox="1">
            <a:spLocks/>
          </p:cNvSpPr>
          <p:nvPr/>
        </p:nvSpPr>
        <p:spPr bwMode="auto">
          <a:xfrm>
            <a:off x="0" y="4382188"/>
            <a:ext cx="12192000" cy="55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a:bodyPr>
          <a:lstStyle>
            <a:lvl1pPr marL="363783" indent="-363783" algn="l" rtl="0" fontAlgn="base">
              <a:spcBef>
                <a:spcPct val="20000"/>
              </a:spcBef>
              <a:spcAft>
                <a:spcPct val="0"/>
              </a:spcAft>
              <a:buFont typeface="Arial" panose="020B0604020202020204" pitchFamily="34" charset="0"/>
              <a:buChar char="•"/>
              <a:defRPr sz="2971" b="1" kern="1200">
                <a:solidFill>
                  <a:schemeClr val="accent1">
                    <a:lumMod val="75000"/>
                  </a:schemeClr>
                </a:solidFill>
                <a:latin typeface="+mn-lt"/>
                <a:ea typeface="+mn-ea"/>
                <a:cs typeface="+mn-cs"/>
              </a:defRPr>
            </a:lvl1pPr>
            <a:lvl2pPr marL="788196" indent="-303152" algn="l" rtl="0" fontAlgn="base">
              <a:spcBef>
                <a:spcPct val="20000"/>
              </a:spcBef>
              <a:spcAft>
                <a:spcPct val="0"/>
              </a:spcAft>
              <a:buFont typeface="Arial" panose="020B0604020202020204" pitchFamily="34" charset="0"/>
              <a:buChar char="–"/>
              <a:defRPr sz="2546" kern="1200">
                <a:solidFill>
                  <a:schemeClr val="accent1">
                    <a:lumMod val="75000"/>
                  </a:schemeClr>
                </a:solidFill>
                <a:latin typeface="+mn-lt"/>
                <a:ea typeface="+mn-ea"/>
                <a:cs typeface="+mn-cs"/>
              </a:defRPr>
            </a:lvl2pPr>
            <a:lvl3pPr marL="1212609" indent="-242522" algn="l" rtl="0" fontAlgn="base">
              <a:spcBef>
                <a:spcPct val="20000"/>
              </a:spcBef>
              <a:spcAft>
                <a:spcPct val="0"/>
              </a:spcAft>
              <a:buFont typeface="Arial" panose="020B0604020202020204" pitchFamily="34" charset="0"/>
              <a:buChar char="•"/>
              <a:defRPr sz="1910" i="1" kern="1200">
                <a:solidFill>
                  <a:schemeClr val="accent1">
                    <a:lumMod val="75000"/>
                  </a:schemeClr>
                </a:solidFill>
                <a:latin typeface="+mn-lt"/>
                <a:ea typeface="+mn-ea"/>
                <a:cs typeface="+mn-cs"/>
              </a:defRPr>
            </a:lvl3pPr>
            <a:lvl4pPr marL="1697652"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4pPr>
            <a:lvl5pPr marL="2182696"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5pPr>
            <a:lvl6pPr marL="2667739"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6pPr>
            <a:lvl7pPr marL="3152783"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7pPr>
            <a:lvl8pPr marL="3637826"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8pPr>
            <a:lvl9pPr marL="4122870"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9pPr>
          </a:lstStyle>
          <a:p>
            <a:pPr marL="0" indent="0" algn="ctr" defTabSz="914400">
              <a:buFont typeface="Arial" panose="020B0604020202020204" pitchFamily="34" charset="0"/>
              <a:buNone/>
              <a:defRPr/>
            </a:pPr>
            <a:r>
              <a:rPr lang="en-GB" sz="2400" b="0" dirty="0">
                <a:solidFill>
                  <a:prstClr val="black"/>
                </a:solidFill>
                <a:cs typeface="Arial" panose="020B0604020202020204" pitchFamily="34" charset="0"/>
              </a:rPr>
              <a:t>Up to 35% of these costs could be saved by application of existing corrosion control practices</a:t>
            </a:r>
          </a:p>
        </p:txBody>
      </p:sp>
      <p:sp>
        <p:nvSpPr>
          <p:cNvPr id="19" name="TextBox 18">
            <a:extLst>
              <a:ext uri="{FF2B5EF4-FFF2-40B4-BE49-F238E27FC236}">
                <a16:creationId xmlns:a16="http://schemas.microsoft.com/office/drawing/2014/main" id="{865FEAB6-A903-5ACA-9423-801B73843881}"/>
              </a:ext>
            </a:extLst>
          </p:cNvPr>
          <p:cNvSpPr txBox="1"/>
          <p:nvPr/>
        </p:nvSpPr>
        <p:spPr>
          <a:xfrm>
            <a:off x="3047999" y="5201060"/>
            <a:ext cx="6096000" cy="646331"/>
          </a:xfrm>
          <a:prstGeom prst="rect">
            <a:avLst/>
          </a:prstGeom>
          <a:noFill/>
        </p:spPr>
        <p:txBody>
          <a:bodyPr wrap="square">
            <a:spAutoFit/>
          </a:bodyPr>
          <a:lstStyle/>
          <a:p>
            <a:pPr marL="0" indent="0" algn="ctr" defTabSz="914400">
              <a:buFont typeface="Arial" panose="020B0604020202020204" pitchFamily="34" charset="0"/>
              <a:buNone/>
              <a:defRPr/>
            </a:pPr>
            <a:r>
              <a:rPr lang="en-GB" sz="3600" b="1" dirty="0">
                <a:solidFill>
                  <a:srgbClr val="00B050"/>
                </a:solidFill>
                <a:cs typeface="Arial" panose="020B0604020202020204" pitchFamily="34" charset="0"/>
              </a:rPr>
              <a:t>Saving £28bn per year</a:t>
            </a:r>
          </a:p>
        </p:txBody>
      </p:sp>
      <p:pic>
        <p:nvPicPr>
          <p:cNvPr id="3" name="Picture 2">
            <a:extLst>
              <a:ext uri="{FF2B5EF4-FFF2-40B4-BE49-F238E27FC236}">
                <a16:creationId xmlns:a16="http://schemas.microsoft.com/office/drawing/2014/main" id="{A8F84F27-99CB-8B34-0F91-12B5985ACF53}"/>
              </a:ext>
            </a:extLst>
          </p:cNvPr>
          <p:cNvPicPr>
            <a:picLocks noChangeAspect="1"/>
          </p:cNvPicPr>
          <p:nvPr/>
        </p:nvPicPr>
        <p:blipFill>
          <a:blip r:embed="rId4"/>
          <a:stretch>
            <a:fillRect/>
          </a:stretch>
        </p:blipFill>
        <p:spPr>
          <a:xfrm>
            <a:off x="4587303" y="6461040"/>
            <a:ext cx="3017393" cy="290415"/>
          </a:xfrm>
          <a:prstGeom prst="rect">
            <a:avLst/>
          </a:prstGeom>
        </p:spPr>
      </p:pic>
      <p:sp>
        <p:nvSpPr>
          <p:cNvPr id="4" name="TextBox 3">
            <a:extLst>
              <a:ext uri="{FF2B5EF4-FFF2-40B4-BE49-F238E27FC236}">
                <a16:creationId xmlns:a16="http://schemas.microsoft.com/office/drawing/2014/main" id="{0E80B940-221C-2A14-16EA-E7B34FB21CA5}"/>
              </a:ext>
            </a:extLst>
          </p:cNvPr>
          <p:cNvSpPr txBox="1"/>
          <p:nvPr/>
        </p:nvSpPr>
        <p:spPr>
          <a:xfrm>
            <a:off x="10394522" y="6634217"/>
            <a:ext cx="1803699" cy="246221"/>
          </a:xfrm>
          <a:prstGeom prst="rect">
            <a:avLst/>
          </a:prstGeom>
          <a:noFill/>
        </p:spPr>
        <p:txBody>
          <a:bodyPr wrap="non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5" name="TextBox 4">
            <a:extLst>
              <a:ext uri="{FF2B5EF4-FFF2-40B4-BE49-F238E27FC236}">
                <a16:creationId xmlns:a16="http://schemas.microsoft.com/office/drawing/2014/main" id="{D6B36A15-56E3-3816-F026-4F421A764102}"/>
              </a:ext>
            </a:extLst>
          </p:cNvPr>
          <p:cNvSpPr txBox="1"/>
          <p:nvPr/>
        </p:nvSpPr>
        <p:spPr>
          <a:xfrm>
            <a:off x="8163174" y="160956"/>
            <a:ext cx="3963880" cy="276999"/>
          </a:xfrm>
          <a:prstGeom prst="rect">
            <a:avLst/>
          </a:prstGeom>
          <a:noFill/>
        </p:spPr>
        <p:txBody>
          <a:bodyPr wrap="square">
            <a:spAutoFit/>
          </a:bodyPr>
          <a:lstStyle/>
          <a:p>
            <a:pPr algn="r"/>
            <a:r>
              <a:rPr lang="en-GB" sz="1200" dirty="0">
                <a:solidFill>
                  <a:schemeClr val="accent1">
                    <a:lumMod val="50000"/>
                  </a:schemeClr>
                </a:solidFill>
                <a:ea typeface="Calibri" panose="020F0502020204030204" pitchFamily="34" charset="0"/>
                <a:cs typeface="Segoe UI" panose="020B0502040204020203" pitchFamily="34" charset="0"/>
              </a:rPr>
              <a:t>Parliamentary &amp; Scientific Committee APPG</a:t>
            </a:r>
            <a:endParaRPr lang="en-GB" sz="1200" dirty="0"/>
          </a:p>
        </p:txBody>
      </p:sp>
      <p:sp>
        <p:nvSpPr>
          <p:cNvPr id="6" name="Title 6">
            <a:extLst>
              <a:ext uri="{FF2B5EF4-FFF2-40B4-BE49-F238E27FC236}">
                <a16:creationId xmlns:a16="http://schemas.microsoft.com/office/drawing/2014/main" id="{D39B1280-8D36-D6B1-FD43-0C3645D7981E}"/>
              </a:ext>
            </a:extLst>
          </p:cNvPr>
          <p:cNvSpPr>
            <a:spLocks noGrp="1"/>
          </p:cNvSpPr>
          <p:nvPr>
            <p:ph type="ctrTitle"/>
          </p:nvPr>
        </p:nvSpPr>
        <p:spPr>
          <a:xfrm>
            <a:off x="392984" y="-12779"/>
            <a:ext cx="4437874" cy="624468"/>
          </a:xfrm>
        </p:spPr>
        <p:txBody>
          <a:bodyPr>
            <a:noAutofit/>
          </a:bodyPr>
          <a:lstStyle/>
          <a:p>
            <a:r>
              <a:rPr lang="en-US" sz="2000" b="1" dirty="0"/>
              <a:t>UK Cost of Corrosion</a:t>
            </a:r>
          </a:p>
        </p:txBody>
      </p:sp>
    </p:spTree>
    <p:extLst>
      <p:ext uri="{BB962C8B-B14F-4D97-AF65-F5344CB8AC3E}">
        <p14:creationId xmlns:p14="http://schemas.microsoft.com/office/powerpoint/2010/main" val="3592978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92984" y="-12779"/>
            <a:ext cx="4437874" cy="624468"/>
          </a:xfrm>
        </p:spPr>
        <p:txBody>
          <a:bodyPr>
            <a:noAutofit/>
          </a:bodyPr>
          <a:lstStyle/>
          <a:p>
            <a:r>
              <a:rPr lang="en-US" sz="2000" b="1" dirty="0"/>
              <a:t>WCO Mission &amp; Objectives</a:t>
            </a:r>
          </a:p>
        </p:txBody>
      </p:sp>
      <p:sp>
        <p:nvSpPr>
          <p:cNvPr id="4" name="TextBox 3">
            <a:extLst>
              <a:ext uri="{FF2B5EF4-FFF2-40B4-BE49-F238E27FC236}">
                <a16:creationId xmlns:a16="http://schemas.microsoft.com/office/drawing/2014/main" id="{87796F96-BAD9-D9F9-5C04-0D52BF54B73D}"/>
              </a:ext>
            </a:extLst>
          </p:cNvPr>
          <p:cNvSpPr txBox="1"/>
          <p:nvPr/>
        </p:nvSpPr>
        <p:spPr>
          <a:xfrm>
            <a:off x="8163174" y="160956"/>
            <a:ext cx="3963880" cy="276999"/>
          </a:xfrm>
          <a:prstGeom prst="rect">
            <a:avLst/>
          </a:prstGeom>
          <a:noFill/>
        </p:spPr>
        <p:txBody>
          <a:bodyPr wrap="square">
            <a:spAutoFit/>
          </a:bodyPr>
          <a:lstStyle/>
          <a:p>
            <a:pPr algn="r"/>
            <a:r>
              <a:rPr lang="en-GB" sz="1200" dirty="0">
                <a:solidFill>
                  <a:schemeClr val="accent1">
                    <a:lumMod val="50000"/>
                  </a:schemeClr>
                </a:solidFill>
                <a:ea typeface="Calibri" panose="020F0502020204030204" pitchFamily="34" charset="0"/>
                <a:cs typeface="Segoe UI" panose="020B0502040204020203" pitchFamily="34" charset="0"/>
              </a:rPr>
              <a:t>Parliamentary &amp; Scientific Committee APPG</a:t>
            </a:r>
            <a:endParaRPr lang="en-GB" sz="1200" dirty="0"/>
          </a:p>
        </p:txBody>
      </p:sp>
      <p:sp>
        <p:nvSpPr>
          <p:cNvPr id="2" name="Rectangle 1">
            <a:extLst>
              <a:ext uri="{FF2B5EF4-FFF2-40B4-BE49-F238E27FC236}">
                <a16:creationId xmlns:a16="http://schemas.microsoft.com/office/drawing/2014/main" id="{57CD0F16-246C-059C-2F23-5E2F65F00959}"/>
              </a:ext>
            </a:extLst>
          </p:cNvPr>
          <p:cNvSpPr/>
          <p:nvPr/>
        </p:nvSpPr>
        <p:spPr>
          <a:xfrm>
            <a:off x="3907190" y="4551895"/>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a:stretch>
            <a:fillRect/>
          </a:stretch>
        </p:blipFill>
        <p:spPr>
          <a:xfrm>
            <a:off x="4587303" y="6461040"/>
            <a:ext cx="3017393" cy="290415"/>
          </a:xfrm>
          <a:prstGeom prst="rect">
            <a:avLst/>
          </a:prstGeom>
        </p:spPr>
      </p:pic>
      <p:sp>
        <p:nvSpPr>
          <p:cNvPr id="5" name="TextBox 4">
            <a:extLst>
              <a:ext uri="{FF2B5EF4-FFF2-40B4-BE49-F238E27FC236}">
                <a16:creationId xmlns:a16="http://schemas.microsoft.com/office/drawing/2014/main" id="{2D10A279-72B8-5635-FFA5-FACF59EB62CF}"/>
              </a:ext>
            </a:extLst>
          </p:cNvPr>
          <p:cNvSpPr txBox="1"/>
          <p:nvPr/>
        </p:nvSpPr>
        <p:spPr>
          <a:xfrm>
            <a:off x="861885" y="2911232"/>
            <a:ext cx="10468228" cy="3046988"/>
          </a:xfrm>
          <a:prstGeom prst="rect">
            <a:avLst/>
          </a:prstGeom>
          <a:noFill/>
        </p:spPr>
        <p:txBody>
          <a:bodyPr wrap="square">
            <a:spAutoFit/>
          </a:bodyPr>
          <a:lstStyle/>
          <a:p>
            <a:pPr marL="342900" indent="-342900" defTabSz="914400">
              <a:buFont typeface="Arial" panose="020B0604020202020204" pitchFamily="34" charset="0"/>
              <a:buChar char="•"/>
              <a:defRPr/>
            </a:pPr>
            <a:r>
              <a:rPr lang="en-US" sz="2400" dirty="0">
                <a:solidFill>
                  <a:srgbClr val="003399"/>
                </a:solidFill>
                <a:ea typeface="ヒラギノ角ゴ Pro W3" pitchFamily="28" charset="-128"/>
                <a:cs typeface="Arial" panose="020B0604020202020204" pitchFamily="34" charset="0"/>
              </a:rPr>
              <a:t>To communicate how the United Nations Sustainable Development Goals can be advanced through best practice in corrosion protection</a:t>
            </a:r>
          </a:p>
          <a:p>
            <a:pPr marL="342900" indent="-342900" defTabSz="914400">
              <a:buFont typeface="Arial" panose="020B0604020202020204" pitchFamily="34" charset="0"/>
              <a:buChar char="•"/>
              <a:defRPr/>
            </a:pPr>
            <a:endParaRPr lang="en-US" sz="2400" dirty="0">
              <a:solidFill>
                <a:srgbClr val="003399"/>
              </a:solidFill>
              <a:ea typeface="ヒラギノ角ゴ Pro W3" pitchFamily="28" charset="-128"/>
              <a:cs typeface="Arial" panose="020B0604020202020204" pitchFamily="34" charset="0"/>
            </a:endParaRPr>
          </a:p>
          <a:p>
            <a:pPr marL="342900" indent="-342900" defTabSz="914400">
              <a:buFont typeface="Arial" panose="020B0604020202020204" pitchFamily="34" charset="0"/>
              <a:buChar char="•"/>
              <a:defRPr/>
            </a:pPr>
            <a:r>
              <a:rPr lang="en-US" sz="2400" dirty="0">
                <a:solidFill>
                  <a:srgbClr val="003399"/>
                </a:solidFill>
                <a:ea typeface="ヒラギノ角ゴ Pro W3" pitchFamily="28" charset="-128"/>
                <a:cs typeface="Arial" panose="020B0604020202020204" pitchFamily="34" charset="0"/>
              </a:rPr>
              <a:t>To enhance public awareness of the importance of corrosion control via the annual World Corrosion Awareness Day (April 24) and other activities</a:t>
            </a:r>
          </a:p>
          <a:p>
            <a:pPr marL="342900" indent="-342900" defTabSz="914400">
              <a:buFont typeface="Arial" panose="020B0604020202020204" pitchFamily="34" charset="0"/>
              <a:buChar char="•"/>
              <a:defRPr/>
            </a:pPr>
            <a:endParaRPr lang="en-US" sz="2400" dirty="0">
              <a:solidFill>
                <a:srgbClr val="003399"/>
              </a:solidFill>
              <a:ea typeface="ヒラギノ角ゴ Pro W3" pitchFamily="28" charset="-128"/>
              <a:cs typeface="Arial" panose="020B0604020202020204" pitchFamily="34" charset="0"/>
            </a:endParaRPr>
          </a:p>
          <a:p>
            <a:pPr marL="342900" indent="-342900" defTabSz="914400">
              <a:buFont typeface="Arial" panose="020B0604020202020204" pitchFamily="34" charset="0"/>
              <a:buChar char="•"/>
              <a:defRPr/>
            </a:pPr>
            <a:r>
              <a:rPr lang="en-US" sz="2400" dirty="0">
                <a:solidFill>
                  <a:srgbClr val="003399"/>
                </a:solidFill>
                <a:ea typeface="ヒラギノ角ゴ Pro W3" pitchFamily="28" charset="-128"/>
                <a:cs typeface="Arial" panose="020B0604020202020204" pitchFamily="34" charset="0"/>
              </a:rPr>
              <a:t>To facilitate influencing of policy makers with respect to consideration of sustainable use of materials in a circular economy</a:t>
            </a:r>
          </a:p>
        </p:txBody>
      </p:sp>
      <p:pic>
        <p:nvPicPr>
          <p:cNvPr id="8" name="Picture 7" descr="A logo for a company&#10;&#10;Description automatically generated">
            <a:extLst>
              <a:ext uri="{FF2B5EF4-FFF2-40B4-BE49-F238E27FC236}">
                <a16:creationId xmlns:a16="http://schemas.microsoft.com/office/drawing/2014/main" id="{8BF1945E-62F3-A18E-AE47-1CB4738C5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5721" y="114369"/>
            <a:ext cx="1816218" cy="726662"/>
          </a:xfrm>
          <a:prstGeom prst="rect">
            <a:avLst/>
          </a:prstGeom>
        </p:spPr>
      </p:pic>
      <p:sp>
        <p:nvSpPr>
          <p:cNvPr id="9" name="TextBox 8">
            <a:extLst>
              <a:ext uri="{FF2B5EF4-FFF2-40B4-BE49-F238E27FC236}">
                <a16:creationId xmlns:a16="http://schemas.microsoft.com/office/drawing/2014/main" id="{3D87CCA7-BFF1-E2B4-A5DA-06E8094EDF6A}"/>
              </a:ext>
            </a:extLst>
          </p:cNvPr>
          <p:cNvSpPr txBox="1"/>
          <p:nvPr/>
        </p:nvSpPr>
        <p:spPr>
          <a:xfrm>
            <a:off x="3510002" y="1115717"/>
            <a:ext cx="8373784" cy="1200329"/>
          </a:xfrm>
          <a:prstGeom prst="rect">
            <a:avLst/>
          </a:prstGeom>
          <a:noFill/>
          <a:ln w="25400">
            <a:solidFill>
              <a:srgbClr val="FF0000"/>
            </a:solidFill>
          </a:ln>
        </p:spPr>
        <p:txBody>
          <a:bodyPr wrap="square">
            <a:spAutoFit/>
          </a:bodyPr>
          <a:lstStyle/>
          <a:p>
            <a:pPr defTabSz="914400">
              <a:defRPr/>
            </a:pPr>
            <a:r>
              <a:rPr lang="en-US" sz="2400" dirty="0">
                <a:solidFill>
                  <a:srgbClr val="FF0000"/>
                </a:solidFill>
                <a:ea typeface="ヒラギノ角ゴ Pro W3" pitchFamily="28" charset="-128"/>
                <a:cs typeface="Arial" panose="020B0604020202020204" pitchFamily="34" charset="0"/>
              </a:rPr>
              <a:t>To promote education and best practices in corrosion control for the socio-economic benefit of society, preservation of resources, and protection of the environment</a:t>
            </a:r>
            <a:endParaRPr lang="en-GB" sz="2400" dirty="0">
              <a:solidFill>
                <a:srgbClr val="FF0000"/>
              </a:solidFill>
              <a:ea typeface="ヒラギノ角ゴ Pro W3" pitchFamily="28" charset="-128"/>
              <a:cs typeface="Arial" panose="020B0604020202020204" pitchFamily="34" charset="0"/>
            </a:endParaRPr>
          </a:p>
        </p:txBody>
      </p:sp>
      <p:pic>
        <p:nvPicPr>
          <p:cNvPr id="10" name="Picture 10" descr="Mission Statement Clipart - Mission Clipart, HD Png Download - kindpng">
            <a:extLst>
              <a:ext uri="{FF2B5EF4-FFF2-40B4-BE49-F238E27FC236}">
                <a16:creationId xmlns:a16="http://schemas.microsoft.com/office/drawing/2014/main" id="{9BF7C2FB-185F-DAB3-0DCF-5FD903DD65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593" y="755390"/>
            <a:ext cx="2533391" cy="18676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2B312C03-4548-559F-7090-85EE2694B7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303" y="255418"/>
            <a:ext cx="1436835" cy="4445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03D00E9-C125-77C6-9024-E0207A29D3EC}"/>
              </a:ext>
            </a:extLst>
          </p:cNvPr>
          <p:cNvSpPr txBox="1"/>
          <p:nvPr/>
        </p:nvSpPr>
        <p:spPr>
          <a:xfrm>
            <a:off x="10394522" y="6634217"/>
            <a:ext cx="1803699" cy="246221"/>
          </a:xfrm>
          <a:prstGeom prst="rect">
            <a:avLst/>
          </a:prstGeom>
          <a:noFill/>
        </p:spPr>
        <p:txBody>
          <a:bodyPr wrap="non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Tree>
    <p:extLst>
      <p:ext uri="{BB962C8B-B14F-4D97-AF65-F5344CB8AC3E}">
        <p14:creationId xmlns:p14="http://schemas.microsoft.com/office/powerpoint/2010/main" val="1619599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ctrTitle"/>
          </p:nvPr>
        </p:nvSpPr>
        <p:spPr>
          <a:xfrm>
            <a:off x="392984" y="-12779"/>
            <a:ext cx="6700274" cy="624468"/>
          </a:xfrm>
        </p:spPr>
        <p:txBody>
          <a:bodyPr>
            <a:noAutofit/>
          </a:bodyPr>
          <a:lstStyle/>
          <a:p>
            <a:r>
              <a:rPr lang="en-US" sz="2000" b="1" dirty="0"/>
              <a:t>United Nations Sustainable Development Goals</a:t>
            </a:r>
          </a:p>
        </p:txBody>
      </p:sp>
      <p:sp>
        <p:nvSpPr>
          <p:cNvPr id="4" name="TextBox 3">
            <a:extLst>
              <a:ext uri="{FF2B5EF4-FFF2-40B4-BE49-F238E27FC236}">
                <a16:creationId xmlns:a16="http://schemas.microsoft.com/office/drawing/2014/main" id="{87796F96-BAD9-D9F9-5C04-0D52BF54B73D}"/>
              </a:ext>
            </a:extLst>
          </p:cNvPr>
          <p:cNvSpPr txBox="1"/>
          <p:nvPr/>
        </p:nvSpPr>
        <p:spPr>
          <a:xfrm>
            <a:off x="8163174" y="160956"/>
            <a:ext cx="3963880" cy="276999"/>
          </a:xfrm>
          <a:prstGeom prst="rect">
            <a:avLst/>
          </a:prstGeom>
          <a:noFill/>
        </p:spPr>
        <p:txBody>
          <a:bodyPr wrap="square">
            <a:spAutoFit/>
          </a:bodyPr>
          <a:lstStyle/>
          <a:p>
            <a:pPr algn="r"/>
            <a:r>
              <a:rPr lang="en-GB" sz="1200" dirty="0">
                <a:solidFill>
                  <a:schemeClr val="accent1">
                    <a:lumMod val="50000"/>
                  </a:schemeClr>
                </a:solidFill>
                <a:ea typeface="Calibri" panose="020F0502020204030204" pitchFamily="34" charset="0"/>
                <a:cs typeface="Segoe UI" panose="020B0502040204020203" pitchFamily="34" charset="0"/>
              </a:rPr>
              <a:t>Parliamentary &amp; Scientific Committee APPG</a:t>
            </a:r>
            <a:endParaRPr lang="en-GB" sz="1200" dirty="0"/>
          </a:p>
        </p:txBody>
      </p:sp>
      <p:sp>
        <p:nvSpPr>
          <p:cNvPr id="2" name="Rectangle 1">
            <a:extLst>
              <a:ext uri="{FF2B5EF4-FFF2-40B4-BE49-F238E27FC236}">
                <a16:creationId xmlns:a16="http://schemas.microsoft.com/office/drawing/2014/main" id="{57CD0F16-246C-059C-2F23-5E2F65F00959}"/>
              </a:ext>
            </a:extLst>
          </p:cNvPr>
          <p:cNvSpPr/>
          <p:nvPr/>
        </p:nvSpPr>
        <p:spPr>
          <a:xfrm>
            <a:off x="3907190" y="4551895"/>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2" descr="A quick guide to the UNSDG Goals - Sweco United Kingdom">
            <a:extLst>
              <a:ext uri="{FF2B5EF4-FFF2-40B4-BE49-F238E27FC236}">
                <a16:creationId xmlns:a16="http://schemas.microsoft.com/office/drawing/2014/main" id="{38AF26BF-3426-D2C0-0776-5BFBC33D4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7" y="699848"/>
            <a:ext cx="12011025" cy="5991438"/>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F1C33C3-5648-11F3-24E1-AC1F93E46F1D}"/>
              </a:ext>
            </a:extLst>
          </p:cNvPr>
          <p:cNvGrpSpPr/>
          <p:nvPr/>
        </p:nvGrpSpPr>
        <p:grpSpPr>
          <a:xfrm>
            <a:off x="0" y="699848"/>
            <a:ext cx="12192000" cy="5991438"/>
            <a:chOff x="0" y="699848"/>
            <a:chExt cx="12192000" cy="5991438"/>
          </a:xfrm>
        </p:grpSpPr>
        <p:sp>
          <p:nvSpPr>
            <p:cNvPr id="10" name="Rectangle 9">
              <a:extLst>
                <a:ext uri="{FF2B5EF4-FFF2-40B4-BE49-F238E27FC236}">
                  <a16:creationId xmlns:a16="http://schemas.microsoft.com/office/drawing/2014/main" id="{C15A3732-14F0-802B-0364-A11546C36D62}"/>
                </a:ext>
              </a:extLst>
            </p:cNvPr>
            <p:cNvSpPr/>
            <p:nvPr/>
          </p:nvSpPr>
          <p:spPr>
            <a:xfrm>
              <a:off x="6095999" y="2709883"/>
              <a:ext cx="2009776" cy="1967152"/>
            </a:xfrm>
            <a:prstGeom prst="rect">
              <a:avLst/>
            </a:prstGeom>
            <a:solidFill>
              <a:sysClr val="window" lastClr="FFFFFF">
                <a:alpha val="90000"/>
              </a:sysClr>
            </a:solidFill>
            <a:ln w="12700" cap="flat" cmpd="sng" algn="ctr">
              <a:no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85E26BC-E5AB-FF99-E832-0F316F461407}"/>
                </a:ext>
              </a:extLst>
            </p:cNvPr>
            <p:cNvSpPr/>
            <p:nvPr/>
          </p:nvSpPr>
          <p:spPr>
            <a:xfrm>
              <a:off x="0" y="699848"/>
              <a:ext cx="10172700" cy="1967152"/>
            </a:xfrm>
            <a:prstGeom prst="rect">
              <a:avLst/>
            </a:prstGeom>
            <a:solidFill>
              <a:sysClr val="window" lastClr="FFFFFF">
                <a:alpha val="90000"/>
              </a:sysClr>
            </a:solidFill>
            <a:ln w="12700" cap="flat" cmpd="sng" algn="ctr">
              <a:no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2CB3B6A-CD42-C34C-597E-70120BF1BE8C}"/>
                </a:ext>
              </a:extLst>
            </p:cNvPr>
            <p:cNvSpPr/>
            <p:nvPr/>
          </p:nvSpPr>
          <p:spPr>
            <a:xfrm>
              <a:off x="2019300" y="4724134"/>
              <a:ext cx="10172700" cy="1967152"/>
            </a:xfrm>
            <a:prstGeom prst="rect">
              <a:avLst/>
            </a:prstGeom>
            <a:solidFill>
              <a:sysClr val="window" lastClr="FFFFFF">
                <a:alpha val="90000"/>
              </a:sysClr>
            </a:solidFill>
            <a:ln w="12700" cap="flat" cmpd="sng" algn="ctr">
              <a:no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927C864-3481-E0A3-5ADF-BE50A3D1F41A}"/>
                </a:ext>
              </a:extLst>
            </p:cNvPr>
            <p:cNvSpPr/>
            <p:nvPr/>
          </p:nvSpPr>
          <p:spPr>
            <a:xfrm>
              <a:off x="1952624" y="2709883"/>
              <a:ext cx="2009776" cy="1967152"/>
            </a:xfrm>
            <a:prstGeom prst="rect">
              <a:avLst/>
            </a:prstGeom>
            <a:solidFill>
              <a:sysClr val="window" lastClr="FFFFFF">
                <a:alpha val="90000"/>
              </a:sysClr>
            </a:solidFill>
            <a:ln w="12700" cap="flat" cmpd="sng" algn="ctr">
              <a:no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3" name="TextBox 2">
            <a:extLst>
              <a:ext uri="{FF2B5EF4-FFF2-40B4-BE49-F238E27FC236}">
                <a16:creationId xmlns:a16="http://schemas.microsoft.com/office/drawing/2014/main" id="{747856A5-9EEF-17FB-E695-502BB8DEF1E0}"/>
              </a:ext>
            </a:extLst>
          </p:cNvPr>
          <p:cNvSpPr txBox="1"/>
          <p:nvPr/>
        </p:nvSpPr>
        <p:spPr>
          <a:xfrm>
            <a:off x="10394522" y="6634217"/>
            <a:ext cx="1803699" cy="246221"/>
          </a:xfrm>
          <a:prstGeom prst="rect">
            <a:avLst/>
          </a:prstGeom>
          <a:noFill/>
        </p:spPr>
        <p:txBody>
          <a:bodyPr wrap="non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Tree>
    <p:extLst>
      <p:ext uri="{BB962C8B-B14F-4D97-AF65-F5344CB8AC3E}">
        <p14:creationId xmlns:p14="http://schemas.microsoft.com/office/powerpoint/2010/main" val="327233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92984" y="-12779"/>
            <a:ext cx="4437874" cy="624468"/>
          </a:xfrm>
        </p:spPr>
        <p:txBody>
          <a:bodyPr>
            <a:noAutofit/>
          </a:bodyPr>
          <a:lstStyle/>
          <a:p>
            <a:r>
              <a:rPr lang="en-US" sz="2000" b="1" dirty="0"/>
              <a:t>WCO focus areas</a:t>
            </a:r>
          </a:p>
        </p:txBody>
      </p:sp>
      <p:sp>
        <p:nvSpPr>
          <p:cNvPr id="4" name="TextBox 3">
            <a:extLst>
              <a:ext uri="{FF2B5EF4-FFF2-40B4-BE49-F238E27FC236}">
                <a16:creationId xmlns:a16="http://schemas.microsoft.com/office/drawing/2014/main" id="{87796F96-BAD9-D9F9-5C04-0D52BF54B73D}"/>
              </a:ext>
            </a:extLst>
          </p:cNvPr>
          <p:cNvSpPr txBox="1"/>
          <p:nvPr/>
        </p:nvSpPr>
        <p:spPr>
          <a:xfrm>
            <a:off x="8163174" y="160956"/>
            <a:ext cx="3963880" cy="276999"/>
          </a:xfrm>
          <a:prstGeom prst="rect">
            <a:avLst/>
          </a:prstGeom>
          <a:noFill/>
        </p:spPr>
        <p:txBody>
          <a:bodyPr wrap="square">
            <a:spAutoFit/>
          </a:bodyPr>
          <a:lstStyle/>
          <a:p>
            <a:pPr algn="r"/>
            <a:r>
              <a:rPr lang="en-GB" sz="1200" dirty="0">
                <a:solidFill>
                  <a:schemeClr val="accent1">
                    <a:lumMod val="50000"/>
                  </a:schemeClr>
                </a:solidFill>
                <a:ea typeface="Calibri" panose="020F0502020204030204" pitchFamily="34" charset="0"/>
                <a:cs typeface="Segoe UI" panose="020B0502040204020203" pitchFamily="34" charset="0"/>
              </a:rPr>
              <a:t>Parliamentary &amp; Scientific Committee APPG</a:t>
            </a:r>
            <a:endParaRPr lang="en-GB" sz="1200" dirty="0"/>
          </a:p>
        </p:txBody>
      </p:sp>
      <p:sp>
        <p:nvSpPr>
          <p:cNvPr id="2" name="Rectangle 1">
            <a:extLst>
              <a:ext uri="{FF2B5EF4-FFF2-40B4-BE49-F238E27FC236}">
                <a16:creationId xmlns:a16="http://schemas.microsoft.com/office/drawing/2014/main" id="{57CD0F16-246C-059C-2F23-5E2F65F00959}"/>
              </a:ext>
            </a:extLst>
          </p:cNvPr>
          <p:cNvSpPr/>
          <p:nvPr/>
        </p:nvSpPr>
        <p:spPr>
          <a:xfrm>
            <a:off x="3907190" y="4551895"/>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a:stretch>
            <a:fillRect/>
          </a:stretch>
        </p:blipFill>
        <p:spPr>
          <a:xfrm>
            <a:off x="4587303" y="6461040"/>
            <a:ext cx="3017393" cy="290415"/>
          </a:xfrm>
          <a:prstGeom prst="rect">
            <a:avLst/>
          </a:prstGeom>
        </p:spPr>
      </p:pic>
      <p:sp>
        <p:nvSpPr>
          <p:cNvPr id="12" name="Subtitle 2">
            <a:extLst>
              <a:ext uri="{FF2B5EF4-FFF2-40B4-BE49-F238E27FC236}">
                <a16:creationId xmlns:a16="http://schemas.microsoft.com/office/drawing/2014/main" id="{0DBA30D7-AACE-D14D-2965-F0E5DD4B64CD}"/>
              </a:ext>
            </a:extLst>
          </p:cNvPr>
          <p:cNvSpPr txBox="1">
            <a:spLocks/>
          </p:cNvSpPr>
          <p:nvPr/>
        </p:nvSpPr>
        <p:spPr bwMode="auto">
          <a:xfrm>
            <a:off x="3580402" y="1680128"/>
            <a:ext cx="2718544" cy="80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3783" indent="-363783" algn="l" rtl="0" fontAlgn="base">
              <a:spcBef>
                <a:spcPct val="20000"/>
              </a:spcBef>
              <a:spcAft>
                <a:spcPct val="0"/>
              </a:spcAft>
              <a:buFont typeface="Arial" panose="020B0604020202020204" pitchFamily="34" charset="0"/>
              <a:buChar char="•"/>
              <a:defRPr sz="2971" b="1" kern="1200">
                <a:solidFill>
                  <a:schemeClr val="accent1">
                    <a:lumMod val="75000"/>
                  </a:schemeClr>
                </a:solidFill>
                <a:latin typeface="+mn-lt"/>
                <a:ea typeface="+mn-ea"/>
                <a:cs typeface="+mn-cs"/>
              </a:defRPr>
            </a:lvl1pPr>
            <a:lvl2pPr marL="788196" indent="-303152" algn="l" rtl="0" fontAlgn="base">
              <a:spcBef>
                <a:spcPct val="20000"/>
              </a:spcBef>
              <a:spcAft>
                <a:spcPct val="0"/>
              </a:spcAft>
              <a:buFont typeface="Arial" panose="020B0604020202020204" pitchFamily="34" charset="0"/>
              <a:buChar char="–"/>
              <a:defRPr sz="2546" kern="1200">
                <a:solidFill>
                  <a:schemeClr val="accent1">
                    <a:lumMod val="75000"/>
                  </a:schemeClr>
                </a:solidFill>
                <a:latin typeface="+mn-lt"/>
                <a:ea typeface="+mn-ea"/>
                <a:cs typeface="+mn-cs"/>
              </a:defRPr>
            </a:lvl2pPr>
            <a:lvl3pPr marL="1212609" indent="-242522" algn="l" rtl="0" fontAlgn="base">
              <a:spcBef>
                <a:spcPct val="20000"/>
              </a:spcBef>
              <a:spcAft>
                <a:spcPct val="0"/>
              </a:spcAft>
              <a:buFont typeface="Arial" panose="020B0604020202020204" pitchFamily="34" charset="0"/>
              <a:buChar char="•"/>
              <a:defRPr sz="1910" i="1" kern="1200">
                <a:solidFill>
                  <a:schemeClr val="accent1">
                    <a:lumMod val="75000"/>
                  </a:schemeClr>
                </a:solidFill>
                <a:latin typeface="+mn-lt"/>
                <a:ea typeface="+mn-ea"/>
                <a:cs typeface="+mn-cs"/>
              </a:defRPr>
            </a:lvl3pPr>
            <a:lvl4pPr marL="1697652"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4pPr>
            <a:lvl5pPr marL="2182696"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5pPr>
            <a:lvl6pPr marL="2667739"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6pPr>
            <a:lvl7pPr marL="3152783"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7pPr>
            <a:lvl8pPr marL="3637826"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8pPr>
            <a:lvl9pPr marL="4122870"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9pPr>
          </a:lstStyle>
          <a:p>
            <a:pPr marL="0" indent="0" defTabSz="914400">
              <a:buFont typeface="Arial" panose="020B0604020202020204" pitchFamily="34" charset="0"/>
              <a:buNone/>
              <a:defRPr/>
            </a:pPr>
            <a:r>
              <a:rPr lang="en-GB" sz="2000" b="0" dirty="0">
                <a:solidFill>
                  <a:prstClr val="black"/>
                </a:solidFill>
                <a:cs typeface="Arial" panose="020B0604020202020204" pitchFamily="34" charset="0"/>
              </a:rPr>
              <a:t>Low carbon energy technologies</a:t>
            </a:r>
          </a:p>
        </p:txBody>
      </p:sp>
      <p:sp>
        <p:nvSpPr>
          <p:cNvPr id="13" name="Subtitle 2">
            <a:extLst>
              <a:ext uri="{FF2B5EF4-FFF2-40B4-BE49-F238E27FC236}">
                <a16:creationId xmlns:a16="http://schemas.microsoft.com/office/drawing/2014/main" id="{191F0B54-7CD4-C5CB-9058-0B5607482D79}"/>
              </a:ext>
            </a:extLst>
          </p:cNvPr>
          <p:cNvSpPr txBox="1">
            <a:spLocks/>
          </p:cNvSpPr>
          <p:nvPr/>
        </p:nvSpPr>
        <p:spPr bwMode="auto">
          <a:xfrm>
            <a:off x="190476" y="4316518"/>
            <a:ext cx="2606520" cy="95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3783" indent="-363783" algn="l" rtl="0" fontAlgn="base">
              <a:spcBef>
                <a:spcPct val="20000"/>
              </a:spcBef>
              <a:spcAft>
                <a:spcPct val="0"/>
              </a:spcAft>
              <a:buFont typeface="Arial" panose="020B0604020202020204" pitchFamily="34" charset="0"/>
              <a:buChar char="•"/>
              <a:defRPr sz="2971" b="1" kern="1200">
                <a:solidFill>
                  <a:schemeClr val="accent1">
                    <a:lumMod val="75000"/>
                  </a:schemeClr>
                </a:solidFill>
                <a:latin typeface="+mn-lt"/>
                <a:ea typeface="+mn-ea"/>
                <a:cs typeface="+mn-cs"/>
              </a:defRPr>
            </a:lvl1pPr>
            <a:lvl2pPr marL="788196" indent="-303152" algn="l" rtl="0" fontAlgn="base">
              <a:spcBef>
                <a:spcPct val="20000"/>
              </a:spcBef>
              <a:spcAft>
                <a:spcPct val="0"/>
              </a:spcAft>
              <a:buFont typeface="Arial" panose="020B0604020202020204" pitchFamily="34" charset="0"/>
              <a:buChar char="–"/>
              <a:defRPr sz="2546" kern="1200">
                <a:solidFill>
                  <a:schemeClr val="accent1">
                    <a:lumMod val="75000"/>
                  </a:schemeClr>
                </a:solidFill>
                <a:latin typeface="+mn-lt"/>
                <a:ea typeface="+mn-ea"/>
                <a:cs typeface="+mn-cs"/>
              </a:defRPr>
            </a:lvl2pPr>
            <a:lvl3pPr marL="1212609" indent="-242522" algn="l" rtl="0" fontAlgn="base">
              <a:spcBef>
                <a:spcPct val="20000"/>
              </a:spcBef>
              <a:spcAft>
                <a:spcPct val="0"/>
              </a:spcAft>
              <a:buFont typeface="Arial" panose="020B0604020202020204" pitchFamily="34" charset="0"/>
              <a:buChar char="•"/>
              <a:defRPr sz="1910" i="1" kern="1200">
                <a:solidFill>
                  <a:schemeClr val="accent1">
                    <a:lumMod val="75000"/>
                  </a:schemeClr>
                </a:solidFill>
                <a:latin typeface="+mn-lt"/>
                <a:ea typeface="+mn-ea"/>
                <a:cs typeface="+mn-cs"/>
              </a:defRPr>
            </a:lvl3pPr>
            <a:lvl4pPr marL="1697652"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4pPr>
            <a:lvl5pPr marL="2182696"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5pPr>
            <a:lvl6pPr marL="2667739"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6pPr>
            <a:lvl7pPr marL="3152783"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7pPr>
            <a:lvl8pPr marL="3637826"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8pPr>
            <a:lvl9pPr marL="4122870"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9pPr>
          </a:lstStyle>
          <a:p>
            <a:pPr marL="0" indent="0" algn="r" defTabSz="914400">
              <a:buFont typeface="Arial" panose="020B0604020202020204" pitchFamily="34" charset="0"/>
              <a:buNone/>
              <a:defRPr/>
            </a:pPr>
            <a:r>
              <a:rPr lang="en-GB" sz="2000" b="0" dirty="0">
                <a:solidFill>
                  <a:prstClr val="black"/>
                </a:solidFill>
                <a:cs typeface="Arial" panose="020B0604020202020204" pitchFamily="34" charset="0"/>
              </a:rPr>
              <a:t>Raising awareness of corrosion globally</a:t>
            </a:r>
          </a:p>
        </p:txBody>
      </p:sp>
      <p:sp>
        <p:nvSpPr>
          <p:cNvPr id="14" name="Subtitle 2">
            <a:extLst>
              <a:ext uri="{FF2B5EF4-FFF2-40B4-BE49-F238E27FC236}">
                <a16:creationId xmlns:a16="http://schemas.microsoft.com/office/drawing/2014/main" id="{FFB2386C-3698-37EF-4CC5-9BA55179B050}"/>
              </a:ext>
            </a:extLst>
          </p:cNvPr>
          <p:cNvSpPr txBox="1">
            <a:spLocks/>
          </p:cNvSpPr>
          <p:nvPr/>
        </p:nvSpPr>
        <p:spPr bwMode="auto">
          <a:xfrm>
            <a:off x="9316408" y="1562600"/>
            <a:ext cx="2116008" cy="759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3783" indent="-363783" algn="l" rtl="0" fontAlgn="base">
              <a:spcBef>
                <a:spcPct val="20000"/>
              </a:spcBef>
              <a:spcAft>
                <a:spcPct val="0"/>
              </a:spcAft>
              <a:buFont typeface="Arial" panose="020B0604020202020204" pitchFamily="34" charset="0"/>
              <a:buChar char="•"/>
              <a:defRPr sz="2971" b="1" kern="1200">
                <a:solidFill>
                  <a:schemeClr val="accent1">
                    <a:lumMod val="75000"/>
                  </a:schemeClr>
                </a:solidFill>
                <a:latin typeface="+mn-lt"/>
                <a:ea typeface="+mn-ea"/>
                <a:cs typeface="+mn-cs"/>
              </a:defRPr>
            </a:lvl1pPr>
            <a:lvl2pPr marL="788196" indent="-303152" algn="l" rtl="0" fontAlgn="base">
              <a:spcBef>
                <a:spcPct val="20000"/>
              </a:spcBef>
              <a:spcAft>
                <a:spcPct val="0"/>
              </a:spcAft>
              <a:buFont typeface="Arial" panose="020B0604020202020204" pitchFamily="34" charset="0"/>
              <a:buChar char="–"/>
              <a:defRPr sz="2546" kern="1200">
                <a:solidFill>
                  <a:schemeClr val="accent1">
                    <a:lumMod val="75000"/>
                  </a:schemeClr>
                </a:solidFill>
                <a:latin typeface="+mn-lt"/>
                <a:ea typeface="+mn-ea"/>
                <a:cs typeface="+mn-cs"/>
              </a:defRPr>
            </a:lvl2pPr>
            <a:lvl3pPr marL="1212609" indent="-242522" algn="l" rtl="0" fontAlgn="base">
              <a:spcBef>
                <a:spcPct val="20000"/>
              </a:spcBef>
              <a:spcAft>
                <a:spcPct val="0"/>
              </a:spcAft>
              <a:buFont typeface="Arial" panose="020B0604020202020204" pitchFamily="34" charset="0"/>
              <a:buChar char="•"/>
              <a:defRPr sz="1910" i="1" kern="1200">
                <a:solidFill>
                  <a:schemeClr val="accent1">
                    <a:lumMod val="75000"/>
                  </a:schemeClr>
                </a:solidFill>
                <a:latin typeface="+mn-lt"/>
                <a:ea typeface="+mn-ea"/>
                <a:cs typeface="+mn-cs"/>
              </a:defRPr>
            </a:lvl3pPr>
            <a:lvl4pPr marL="1697652"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4pPr>
            <a:lvl5pPr marL="2182696"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5pPr>
            <a:lvl6pPr marL="2667739"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6pPr>
            <a:lvl7pPr marL="3152783"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7pPr>
            <a:lvl8pPr marL="3637826"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8pPr>
            <a:lvl9pPr marL="4122870"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9pPr>
          </a:lstStyle>
          <a:p>
            <a:pPr marL="0" indent="0" defTabSz="914400">
              <a:buFont typeface="Arial" panose="020B0604020202020204" pitchFamily="34" charset="0"/>
              <a:buNone/>
              <a:defRPr/>
            </a:pPr>
            <a:r>
              <a:rPr lang="en-GB" sz="2000" b="0" dirty="0">
                <a:solidFill>
                  <a:prstClr val="black"/>
                </a:solidFill>
                <a:cs typeface="Arial" panose="020B0604020202020204" pitchFamily="34" charset="0"/>
              </a:rPr>
              <a:t>Empowering young people</a:t>
            </a:r>
          </a:p>
        </p:txBody>
      </p:sp>
      <p:pic>
        <p:nvPicPr>
          <p:cNvPr id="16" name="Picture 15">
            <a:extLst>
              <a:ext uri="{FF2B5EF4-FFF2-40B4-BE49-F238E27FC236}">
                <a16:creationId xmlns:a16="http://schemas.microsoft.com/office/drawing/2014/main" id="{276D27E0-E5B1-6867-0169-E3603ED10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204" y="952121"/>
            <a:ext cx="2868643" cy="1908951"/>
          </a:xfrm>
          <a:prstGeom prst="rect">
            <a:avLst/>
          </a:prstGeom>
        </p:spPr>
      </p:pic>
      <p:pic>
        <p:nvPicPr>
          <p:cNvPr id="17" name="Picture 4" descr="Dissemination Information Stock Illustrations – 388 Dissemination  Information Stock Illustrations, Vectors &amp; Clipart - Dreamstime">
            <a:extLst>
              <a:ext uri="{FF2B5EF4-FFF2-40B4-BE49-F238E27FC236}">
                <a16:creationId xmlns:a16="http://schemas.microsoft.com/office/drawing/2014/main" id="{F88453CA-37C9-3894-CD66-63F3B5DC3F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08457" y="3489039"/>
            <a:ext cx="2429415" cy="24294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Helping developing countries Stock Illustrations, Images &amp; Vectors |  Shutterstock">
            <a:extLst>
              <a:ext uri="{FF2B5EF4-FFF2-40B4-BE49-F238E27FC236}">
                <a16:creationId xmlns:a16="http://schemas.microsoft.com/office/drawing/2014/main" id="{ADB401AB-1104-6355-AF1E-7E05A1194D2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826" b="7142"/>
          <a:stretch/>
        </p:blipFill>
        <p:spPr bwMode="auto">
          <a:xfrm>
            <a:off x="8544330" y="3795444"/>
            <a:ext cx="3424503" cy="277752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elebrating the power of young people through #YouthLead">
            <a:extLst>
              <a:ext uri="{FF2B5EF4-FFF2-40B4-BE49-F238E27FC236}">
                <a16:creationId xmlns:a16="http://schemas.microsoft.com/office/drawing/2014/main" id="{9C92FDD9-0FEE-DB0E-9312-5502AD2A6C2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1126" y="1146200"/>
            <a:ext cx="2505282" cy="2505282"/>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2">
            <a:extLst>
              <a:ext uri="{FF2B5EF4-FFF2-40B4-BE49-F238E27FC236}">
                <a16:creationId xmlns:a16="http://schemas.microsoft.com/office/drawing/2014/main" id="{EA36573D-C3F3-CDFA-1784-69E88211E421}"/>
              </a:ext>
            </a:extLst>
          </p:cNvPr>
          <p:cNvSpPr txBox="1">
            <a:spLocks/>
          </p:cNvSpPr>
          <p:nvPr/>
        </p:nvSpPr>
        <p:spPr bwMode="auto">
          <a:xfrm>
            <a:off x="5984113" y="5262413"/>
            <a:ext cx="2684892" cy="82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3783" indent="-363783" algn="l" rtl="0" fontAlgn="base">
              <a:spcBef>
                <a:spcPct val="20000"/>
              </a:spcBef>
              <a:spcAft>
                <a:spcPct val="0"/>
              </a:spcAft>
              <a:buFont typeface="Arial" panose="020B0604020202020204" pitchFamily="34" charset="0"/>
              <a:buChar char="•"/>
              <a:defRPr sz="2971" b="1" kern="1200">
                <a:solidFill>
                  <a:schemeClr val="accent1">
                    <a:lumMod val="75000"/>
                  </a:schemeClr>
                </a:solidFill>
                <a:latin typeface="+mn-lt"/>
                <a:ea typeface="+mn-ea"/>
                <a:cs typeface="+mn-cs"/>
              </a:defRPr>
            </a:lvl1pPr>
            <a:lvl2pPr marL="788196" indent="-303152" algn="l" rtl="0" fontAlgn="base">
              <a:spcBef>
                <a:spcPct val="20000"/>
              </a:spcBef>
              <a:spcAft>
                <a:spcPct val="0"/>
              </a:spcAft>
              <a:buFont typeface="Arial" panose="020B0604020202020204" pitchFamily="34" charset="0"/>
              <a:buChar char="–"/>
              <a:defRPr sz="2546" kern="1200">
                <a:solidFill>
                  <a:schemeClr val="accent1">
                    <a:lumMod val="75000"/>
                  </a:schemeClr>
                </a:solidFill>
                <a:latin typeface="+mn-lt"/>
                <a:ea typeface="+mn-ea"/>
                <a:cs typeface="+mn-cs"/>
              </a:defRPr>
            </a:lvl2pPr>
            <a:lvl3pPr marL="1212609" indent="-242522" algn="l" rtl="0" fontAlgn="base">
              <a:spcBef>
                <a:spcPct val="20000"/>
              </a:spcBef>
              <a:spcAft>
                <a:spcPct val="0"/>
              </a:spcAft>
              <a:buFont typeface="Arial" panose="020B0604020202020204" pitchFamily="34" charset="0"/>
              <a:buChar char="•"/>
              <a:defRPr sz="1910" i="1" kern="1200">
                <a:solidFill>
                  <a:schemeClr val="accent1">
                    <a:lumMod val="75000"/>
                  </a:schemeClr>
                </a:solidFill>
                <a:latin typeface="+mn-lt"/>
                <a:ea typeface="+mn-ea"/>
                <a:cs typeface="+mn-cs"/>
              </a:defRPr>
            </a:lvl3pPr>
            <a:lvl4pPr marL="1697652"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4pPr>
            <a:lvl5pPr marL="2182696" indent="-242522" algn="l" rtl="0" fontAlgn="base">
              <a:spcBef>
                <a:spcPct val="20000"/>
              </a:spcBef>
              <a:spcAft>
                <a:spcPct val="0"/>
              </a:spcAft>
              <a:buFont typeface="Arial" panose="020B0604020202020204" pitchFamily="34" charset="0"/>
              <a:buChar char="»"/>
              <a:defRPr sz="1910" kern="1200">
                <a:solidFill>
                  <a:schemeClr val="accent1">
                    <a:lumMod val="75000"/>
                  </a:schemeClr>
                </a:solidFill>
                <a:latin typeface="+mn-lt"/>
                <a:ea typeface="+mn-ea"/>
                <a:cs typeface="+mn-cs"/>
              </a:defRPr>
            </a:lvl5pPr>
            <a:lvl6pPr marL="2667739"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6pPr>
            <a:lvl7pPr marL="3152783"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7pPr>
            <a:lvl8pPr marL="3637826"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8pPr>
            <a:lvl9pPr marL="4122870" indent="-242522" algn="l" defTabSz="970087" rtl="0" eaLnBrk="1" latinLnBrk="0" hangingPunct="1">
              <a:spcBef>
                <a:spcPct val="20000"/>
              </a:spcBef>
              <a:buFont typeface="Arial" panose="020B0604020202020204" pitchFamily="34" charset="0"/>
              <a:buChar char="•"/>
              <a:defRPr sz="2122" kern="1200">
                <a:solidFill>
                  <a:schemeClr val="tx1"/>
                </a:solidFill>
                <a:latin typeface="+mn-lt"/>
                <a:ea typeface="+mn-ea"/>
                <a:cs typeface="+mn-cs"/>
              </a:defRPr>
            </a:lvl9pPr>
          </a:lstStyle>
          <a:p>
            <a:pPr marL="0" indent="0" algn="r" defTabSz="914400">
              <a:buFont typeface="Arial" panose="020B0604020202020204" pitchFamily="34" charset="0"/>
              <a:buNone/>
              <a:defRPr/>
            </a:pPr>
            <a:r>
              <a:rPr lang="en-GB" sz="2000" b="0" dirty="0">
                <a:solidFill>
                  <a:prstClr val="black"/>
                </a:solidFill>
                <a:cs typeface="Arial" panose="020B0604020202020204" pitchFamily="34" charset="0"/>
              </a:rPr>
              <a:t>Supporting developing countries</a:t>
            </a:r>
          </a:p>
        </p:txBody>
      </p:sp>
      <p:pic>
        <p:nvPicPr>
          <p:cNvPr id="5" name="Picture 4">
            <a:extLst>
              <a:ext uri="{FF2B5EF4-FFF2-40B4-BE49-F238E27FC236}">
                <a16:creationId xmlns:a16="http://schemas.microsoft.com/office/drawing/2014/main" id="{819E6D3D-7488-81B5-EA62-D02892BA6E02}"/>
              </a:ext>
            </a:extLst>
          </p:cNvPr>
          <p:cNvPicPr>
            <a:picLocks noChangeAspect="1"/>
          </p:cNvPicPr>
          <p:nvPr/>
        </p:nvPicPr>
        <p:blipFill rotWithShape="1">
          <a:blip r:embed="rId7"/>
          <a:srcRect l="5013" t="18333" r="73486" b="56683"/>
          <a:stretch/>
        </p:blipFill>
        <p:spPr>
          <a:xfrm>
            <a:off x="5444118" y="279575"/>
            <a:ext cx="1632390" cy="1066998"/>
          </a:xfrm>
          <a:prstGeom prst="rect">
            <a:avLst/>
          </a:prstGeom>
        </p:spPr>
      </p:pic>
      <p:pic>
        <p:nvPicPr>
          <p:cNvPr id="8" name="Picture 7">
            <a:extLst>
              <a:ext uri="{FF2B5EF4-FFF2-40B4-BE49-F238E27FC236}">
                <a16:creationId xmlns:a16="http://schemas.microsoft.com/office/drawing/2014/main" id="{8F3478C9-2A04-7C3C-4FCD-51711A53CE69}"/>
              </a:ext>
            </a:extLst>
          </p:cNvPr>
          <p:cNvPicPr>
            <a:picLocks noChangeAspect="1"/>
          </p:cNvPicPr>
          <p:nvPr/>
        </p:nvPicPr>
        <p:blipFill rotWithShape="1">
          <a:blip r:embed="rId7"/>
          <a:srcRect l="49812" t="18333" r="28571" b="57632"/>
          <a:stretch/>
        </p:blipFill>
        <p:spPr>
          <a:xfrm>
            <a:off x="9765137" y="2616885"/>
            <a:ext cx="1632390" cy="1020960"/>
          </a:xfrm>
          <a:prstGeom prst="rect">
            <a:avLst/>
          </a:prstGeom>
        </p:spPr>
      </p:pic>
      <p:pic>
        <p:nvPicPr>
          <p:cNvPr id="9" name="Picture 2">
            <a:extLst>
              <a:ext uri="{FF2B5EF4-FFF2-40B4-BE49-F238E27FC236}">
                <a16:creationId xmlns:a16="http://schemas.microsoft.com/office/drawing/2014/main" id="{5C3014E0-E0B8-00D3-E685-23CD2212726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0248" y="4182910"/>
            <a:ext cx="1812621" cy="5608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ome | Lehigh University">
            <a:extLst>
              <a:ext uri="{FF2B5EF4-FFF2-40B4-BE49-F238E27FC236}">
                <a16:creationId xmlns:a16="http://schemas.microsoft.com/office/drawing/2014/main" id="{15795FB8-BAF9-9393-E4BA-F2A962A36A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8783" y="756989"/>
            <a:ext cx="1781174" cy="3835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D015A52-3699-90C9-CF81-434AA4F4403D}"/>
              </a:ext>
            </a:extLst>
          </p:cNvPr>
          <p:cNvSpPr txBox="1"/>
          <p:nvPr/>
        </p:nvSpPr>
        <p:spPr>
          <a:xfrm>
            <a:off x="10394522" y="6634217"/>
            <a:ext cx="1803699" cy="246221"/>
          </a:xfrm>
          <a:prstGeom prst="rect">
            <a:avLst/>
          </a:prstGeom>
          <a:noFill/>
        </p:spPr>
        <p:txBody>
          <a:bodyPr wrap="non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Tree>
    <p:extLst>
      <p:ext uri="{BB962C8B-B14F-4D97-AF65-F5344CB8AC3E}">
        <p14:creationId xmlns:p14="http://schemas.microsoft.com/office/powerpoint/2010/main" val="588093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92983" y="-12779"/>
            <a:ext cx="6529991" cy="624468"/>
          </a:xfrm>
        </p:spPr>
        <p:txBody>
          <a:bodyPr>
            <a:noAutofit/>
          </a:bodyPr>
          <a:lstStyle/>
          <a:p>
            <a:r>
              <a:rPr lang="en-US" sz="2000" b="1" dirty="0"/>
              <a:t>World Corrosion Awareness Day</a:t>
            </a:r>
          </a:p>
        </p:txBody>
      </p:sp>
      <p:sp>
        <p:nvSpPr>
          <p:cNvPr id="4" name="TextBox 3">
            <a:extLst>
              <a:ext uri="{FF2B5EF4-FFF2-40B4-BE49-F238E27FC236}">
                <a16:creationId xmlns:a16="http://schemas.microsoft.com/office/drawing/2014/main" id="{87796F96-BAD9-D9F9-5C04-0D52BF54B73D}"/>
              </a:ext>
            </a:extLst>
          </p:cNvPr>
          <p:cNvSpPr txBox="1"/>
          <p:nvPr/>
        </p:nvSpPr>
        <p:spPr>
          <a:xfrm>
            <a:off x="8163174" y="160956"/>
            <a:ext cx="3963880" cy="276999"/>
          </a:xfrm>
          <a:prstGeom prst="rect">
            <a:avLst/>
          </a:prstGeom>
          <a:noFill/>
        </p:spPr>
        <p:txBody>
          <a:bodyPr wrap="square">
            <a:spAutoFit/>
          </a:bodyPr>
          <a:lstStyle/>
          <a:p>
            <a:pPr algn="r"/>
            <a:r>
              <a:rPr lang="en-GB" sz="1200" dirty="0">
                <a:solidFill>
                  <a:schemeClr val="accent1">
                    <a:lumMod val="50000"/>
                  </a:schemeClr>
                </a:solidFill>
                <a:ea typeface="Calibri" panose="020F0502020204030204" pitchFamily="34" charset="0"/>
                <a:cs typeface="Segoe UI" panose="020B0502040204020203" pitchFamily="34" charset="0"/>
              </a:rPr>
              <a:t>Parliamentary &amp; Scientific Committee APPG</a:t>
            </a:r>
            <a:endParaRPr lang="en-GB" sz="1200" dirty="0"/>
          </a:p>
        </p:txBody>
      </p:sp>
      <p:sp>
        <p:nvSpPr>
          <p:cNvPr id="2" name="Rectangle 1">
            <a:extLst>
              <a:ext uri="{FF2B5EF4-FFF2-40B4-BE49-F238E27FC236}">
                <a16:creationId xmlns:a16="http://schemas.microsoft.com/office/drawing/2014/main" id="{57CD0F16-246C-059C-2F23-5E2F65F00959}"/>
              </a:ext>
            </a:extLst>
          </p:cNvPr>
          <p:cNvSpPr/>
          <p:nvPr/>
        </p:nvSpPr>
        <p:spPr>
          <a:xfrm>
            <a:off x="3907190" y="4551895"/>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a:stretch>
            <a:fillRect/>
          </a:stretch>
        </p:blipFill>
        <p:spPr>
          <a:xfrm>
            <a:off x="4587303" y="6461040"/>
            <a:ext cx="3017393" cy="290415"/>
          </a:xfrm>
          <a:prstGeom prst="rect">
            <a:avLst/>
          </a:prstGeom>
        </p:spPr>
      </p:pic>
      <p:pic>
        <p:nvPicPr>
          <p:cNvPr id="1026" name="Picture 2" descr="Image preview">
            <a:extLst>
              <a:ext uri="{FF2B5EF4-FFF2-40B4-BE49-F238E27FC236}">
                <a16:creationId xmlns:a16="http://schemas.microsoft.com/office/drawing/2014/main" id="{71A51B6E-7735-13C4-AFBB-EA14BEE6A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907" y="843378"/>
            <a:ext cx="2295617" cy="22956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alternative text description for this image">
            <a:extLst>
              <a:ext uri="{FF2B5EF4-FFF2-40B4-BE49-F238E27FC236}">
                <a16:creationId xmlns:a16="http://schemas.microsoft.com/office/drawing/2014/main" id="{511E41F6-7FB3-F6A0-863B-7526F6C0C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5799" y="697495"/>
            <a:ext cx="2525697" cy="16859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o alternative text description for this image">
            <a:extLst>
              <a:ext uri="{FF2B5EF4-FFF2-40B4-BE49-F238E27FC236}">
                <a16:creationId xmlns:a16="http://schemas.microsoft.com/office/drawing/2014/main" id="{DDC1B979-9AE4-86EB-E25D-19A7B73050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2383" y="4413349"/>
            <a:ext cx="2076450" cy="20764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preview">
            <a:extLst>
              <a:ext uri="{FF2B5EF4-FFF2-40B4-BE49-F238E27FC236}">
                <a16:creationId xmlns:a16="http://schemas.microsoft.com/office/drawing/2014/main" id="{868E26A8-149A-167F-7C79-82E7BE8FB2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72774" y="2658526"/>
            <a:ext cx="2671163" cy="155633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preview">
            <a:extLst>
              <a:ext uri="{FF2B5EF4-FFF2-40B4-BE49-F238E27FC236}">
                <a16:creationId xmlns:a16="http://schemas.microsoft.com/office/drawing/2014/main" id="{583B36F4-3E73-D7E7-00CF-B37F7AC2C7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063" y="3585026"/>
            <a:ext cx="2508682" cy="250868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preview">
            <a:extLst>
              <a:ext uri="{FF2B5EF4-FFF2-40B4-BE49-F238E27FC236}">
                <a16:creationId xmlns:a16="http://schemas.microsoft.com/office/drawing/2014/main" id="{0F1A79EF-DE1E-890F-2617-C35E356CF7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0882" y="159463"/>
            <a:ext cx="2399546" cy="299943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preview">
            <a:extLst>
              <a:ext uri="{FF2B5EF4-FFF2-40B4-BE49-F238E27FC236}">
                <a16:creationId xmlns:a16="http://schemas.microsoft.com/office/drawing/2014/main" id="{B6FCC7BD-1754-DD2D-58E5-29DB956A87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36072" y="3538431"/>
            <a:ext cx="2601872" cy="2601872"/>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 preview">
            <a:extLst>
              <a:ext uri="{FF2B5EF4-FFF2-40B4-BE49-F238E27FC236}">
                <a16:creationId xmlns:a16="http://schemas.microsoft.com/office/drawing/2014/main" id="{4C86E021-00AB-B50A-401B-F6E88D7CA76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30153" y="4748836"/>
            <a:ext cx="2970020" cy="155183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No alternative text description for this image">
            <a:extLst>
              <a:ext uri="{FF2B5EF4-FFF2-40B4-BE49-F238E27FC236}">
                <a16:creationId xmlns:a16="http://schemas.microsoft.com/office/drawing/2014/main" id="{B8646B52-19B3-27EA-F3BA-57F5D7E0360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73762" y="3333455"/>
            <a:ext cx="2374777" cy="124082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mage preview">
            <a:extLst>
              <a:ext uri="{FF2B5EF4-FFF2-40B4-BE49-F238E27FC236}">
                <a16:creationId xmlns:a16="http://schemas.microsoft.com/office/drawing/2014/main" id="{72BDE372-3B63-7CCC-E2F6-C69D0AFE228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77286" y="628368"/>
            <a:ext cx="2520834" cy="25208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7646414-9BF3-3F68-BEF2-38E9E994839A}"/>
              </a:ext>
            </a:extLst>
          </p:cNvPr>
          <p:cNvSpPr txBox="1"/>
          <p:nvPr/>
        </p:nvSpPr>
        <p:spPr>
          <a:xfrm>
            <a:off x="10394522" y="6634217"/>
            <a:ext cx="1803699" cy="246221"/>
          </a:xfrm>
          <a:prstGeom prst="rect">
            <a:avLst/>
          </a:prstGeom>
          <a:noFill/>
        </p:spPr>
        <p:txBody>
          <a:bodyPr wrap="non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Tree>
    <p:extLst>
      <p:ext uri="{BB962C8B-B14F-4D97-AF65-F5344CB8AC3E}">
        <p14:creationId xmlns:p14="http://schemas.microsoft.com/office/powerpoint/2010/main" val="1097758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92984" y="-12779"/>
            <a:ext cx="4437874" cy="624468"/>
          </a:xfrm>
        </p:spPr>
        <p:txBody>
          <a:bodyPr>
            <a:noAutofit/>
          </a:bodyPr>
          <a:lstStyle/>
          <a:p>
            <a:r>
              <a:rPr lang="en-US" sz="2000" b="1" dirty="0"/>
              <a:t>Looking ahead</a:t>
            </a:r>
          </a:p>
        </p:txBody>
      </p:sp>
      <p:sp>
        <p:nvSpPr>
          <p:cNvPr id="4" name="TextBox 3">
            <a:extLst>
              <a:ext uri="{FF2B5EF4-FFF2-40B4-BE49-F238E27FC236}">
                <a16:creationId xmlns:a16="http://schemas.microsoft.com/office/drawing/2014/main" id="{87796F96-BAD9-D9F9-5C04-0D52BF54B73D}"/>
              </a:ext>
            </a:extLst>
          </p:cNvPr>
          <p:cNvSpPr txBox="1"/>
          <p:nvPr/>
        </p:nvSpPr>
        <p:spPr>
          <a:xfrm>
            <a:off x="8163174" y="160956"/>
            <a:ext cx="3963880" cy="276999"/>
          </a:xfrm>
          <a:prstGeom prst="rect">
            <a:avLst/>
          </a:prstGeom>
          <a:noFill/>
        </p:spPr>
        <p:txBody>
          <a:bodyPr wrap="square">
            <a:spAutoFit/>
          </a:bodyPr>
          <a:lstStyle/>
          <a:p>
            <a:pPr algn="r"/>
            <a:r>
              <a:rPr lang="en-GB" sz="1200" dirty="0">
                <a:solidFill>
                  <a:schemeClr val="accent1">
                    <a:lumMod val="50000"/>
                  </a:schemeClr>
                </a:solidFill>
                <a:ea typeface="Calibri" panose="020F0502020204030204" pitchFamily="34" charset="0"/>
                <a:cs typeface="Segoe UI" panose="020B0502040204020203" pitchFamily="34" charset="0"/>
              </a:rPr>
              <a:t>Parliamentary &amp; Scientific Committee APPG</a:t>
            </a:r>
            <a:endParaRPr lang="en-GB" sz="1200" dirty="0"/>
          </a:p>
        </p:txBody>
      </p:sp>
      <p:sp>
        <p:nvSpPr>
          <p:cNvPr id="2" name="Rectangle 1">
            <a:extLst>
              <a:ext uri="{FF2B5EF4-FFF2-40B4-BE49-F238E27FC236}">
                <a16:creationId xmlns:a16="http://schemas.microsoft.com/office/drawing/2014/main" id="{57CD0F16-246C-059C-2F23-5E2F65F00959}"/>
              </a:ext>
            </a:extLst>
          </p:cNvPr>
          <p:cNvSpPr/>
          <p:nvPr/>
        </p:nvSpPr>
        <p:spPr>
          <a:xfrm>
            <a:off x="3907190" y="4551895"/>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a:stretch>
            <a:fillRect/>
          </a:stretch>
        </p:blipFill>
        <p:spPr>
          <a:xfrm>
            <a:off x="4587303" y="6461040"/>
            <a:ext cx="3017393" cy="290415"/>
          </a:xfrm>
          <a:prstGeom prst="rect">
            <a:avLst/>
          </a:prstGeom>
        </p:spPr>
      </p:pic>
      <p:pic>
        <p:nvPicPr>
          <p:cNvPr id="5" name="Picture 4" descr="A Tale of Two Nuclear Plants Reveals Europe's Energy Divide | WIRED UK">
            <a:extLst>
              <a:ext uri="{FF2B5EF4-FFF2-40B4-BE49-F238E27FC236}">
                <a16:creationId xmlns:a16="http://schemas.microsoft.com/office/drawing/2014/main" id="{CA7DB4D5-B6D1-6D0E-342D-69265EA6F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194" y="860213"/>
            <a:ext cx="3609213" cy="2021159"/>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3">
            <a:extLst>
              <a:ext uri="{FF2B5EF4-FFF2-40B4-BE49-F238E27FC236}">
                <a16:creationId xmlns:a16="http://schemas.microsoft.com/office/drawing/2014/main" id="{E1C5D10B-1516-51A0-9628-6D3A9B457099}"/>
              </a:ext>
            </a:extLst>
          </p:cNvPr>
          <p:cNvPicPr>
            <a:picLocks noChangeAspect="1"/>
          </p:cNvPicPr>
          <p:nvPr/>
        </p:nvPicPr>
        <p:blipFill>
          <a:blip r:embed="rId4"/>
          <a:stretch>
            <a:fillRect/>
          </a:stretch>
        </p:blipFill>
        <p:spPr bwMode="auto">
          <a:xfrm>
            <a:off x="8144437" y="3860009"/>
            <a:ext cx="3749640" cy="2184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Jaguar I-Pace updated with new infotainment, faster charging | Motoring  Research">
            <a:extLst>
              <a:ext uri="{FF2B5EF4-FFF2-40B4-BE49-F238E27FC236}">
                <a16:creationId xmlns:a16="http://schemas.microsoft.com/office/drawing/2014/main" id="{632A8C79-F173-2BCF-4353-2D2D7DC25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224" y="804550"/>
            <a:ext cx="3609213" cy="20211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epurposing gas infrastructure for hydrogen | 2020 | Siemens Energy Global">
            <a:extLst>
              <a:ext uri="{FF2B5EF4-FFF2-40B4-BE49-F238E27FC236}">
                <a16:creationId xmlns:a16="http://schemas.microsoft.com/office/drawing/2014/main" id="{C0937463-5237-D794-C4E2-99EC369809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511" y="3698199"/>
            <a:ext cx="3283213" cy="21848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ind farm insurance: on- and off-shore | Munich Re">
            <a:extLst>
              <a:ext uri="{FF2B5EF4-FFF2-40B4-BE49-F238E27FC236}">
                <a16:creationId xmlns:a16="http://schemas.microsoft.com/office/drawing/2014/main" id="{D1B6B238-6B7D-3879-97F2-64A06A466F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6112" y="3538926"/>
            <a:ext cx="3661553" cy="205732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object, airplane, propeller, flying&#10;&#10;Description automatically generated">
            <a:extLst>
              <a:ext uri="{FF2B5EF4-FFF2-40B4-BE49-F238E27FC236}">
                <a16:creationId xmlns:a16="http://schemas.microsoft.com/office/drawing/2014/main" id="{B256DD27-45C4-902D-2AC3-3FA7FED30F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68723" y="1107039"/>
            <a:ext cx="3424849" cy="1917915"/>
          </a:xfrm>
          <a:prstGeom prst="rect">
            <a:avLst/>
          </a:prstGeom>
        </p:spPr>
      </p:pic>
      <p:sp>
        <p:nvSpPr>
          <p:cNvPr id="13" name="TextBox 12">
            <a:extLst>
              <a:ext uri="{FF2B5EF4-FFF2-40B4-BE49-F238E27FC236}">
                <a16:creationId xmlns:a16="http://schemas.microsoft.com/office/drawing/2014/main" id="{4C853432-FA87-FCA0-48CB-BF93868D6E0B}"/>
              </a:ext>
            </a:extLst>
          </p:cNvPr>
          <p:cNvSpPr txBox="1"/>
          <p:nvPr/>
        </p:nvSpPr>
        <p:spPr>
          <a:xfrm>
            <a:off x="10394522" y="6634217"/>
            <a:ext cx="1803699" cy="246221"/>
          </a:xfrm>
          <a:prstGeom prst="rect">
            <a:avLst/>
          </a:prstGeom>
          <a:noFill/>
        </p:spPr>
        <p:txBody>
          <a:bodyPr wrap="non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Tree>
    <p:extLst>
      <p:ext uri="{BB962C8B-B14F-4D97-AF65-F5344CB8AC3E}">
        <p14:creationId xmlns:p14="http://schemas.microsoft.com/office/powerpoint/2010/main" val="700126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72438" y="1217745"/>
            <a:ext cx="184666" cy="369332"/>
          </a:xfrm>
          <a:prstGeom prst="rect">
            <a:avLst/>
          </a:prstGeom>
          <a:noFill/>
        </p:spPr>
        <p:txBody>
          <a:bodyPr wrap="none" rtlCol="0">
            <a:spAutoFit/>
          </a:bodyPr>
          <a:lstStyle/>
          <a:p>
            <a:endParaRPr lang="en-US" dirty="0"/>
          </a:p>
        </p:txBody>
      </p:sp>
      <p:sp>
        <p:nvSpPr>
          <p:cNvPr id="10" name="TextBox 9"/>
          <p:cNvSpPr txBox="1"/>
          <p:nvPr/>
        </p:nvSpPr>
        <p:spPr>
          <a:xfrm>
            <a:off x="10227532" y="6487550"/>
            <a:ext cx="184666" cy="369332"/>
          </a:xfrm>
          <a:prstGeom prst="rect">
            <a:avLst/>
          </a:prstGeom>
          <a:noFill/>
        </p:spPr>
        <p:txBody>
          <a:bodyPr wrap="none" rtlCol="0">
            <a:spAutoFit/>
          </a:bodyPr>
          <a:lstStyle/>
          <a:p>
            <a:endParaRPr lang="en-US" dirty="0"/>
          </a:p>
        </p:txBody>
      </p:sp>
      <p:sp>
        <p:nvSpPr>
          <p:cNvPr id="3" name="Title 1">
            <a:extLst>
              <a:ext uri="{FF2B5EF4-FFF2-40B4-BE49-F238E27FC236}">
                <a16:creationId xmlns:a16="http://schemas.microsoft.com/office/drawing/2014/main" id="{9DE7E526-51E6-680D-766A-0436260F905B}"/>
              </a:ext>
            </a:extLst>
          </p:cNvPr>
          <p:cNvSpPr txBox="1">
            <a:spLocks/>
          </p:cNvSpPr>
          <p:nvPr/>
        </p:nvSpPr>
        <p:spPr>
          <a:xfrm>
            <a:off x="1541171" y="762693"/>
            <a:ext cx="9144000" cy="1054333"/>
          </a:xfrm>
          <a:prstGeom prst="rect">
            <a:avLst/>
          </a:prstGeom>
        </p:spPr>
        <p:txBody>
          <a:bodyPr rtlCol="0"/>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GB" sz="6000" dirty="0">
                <a:solidFill>
                  <a:srgbClr val="375F92"/>
                </a:solidFill>
              </a:rPr>
              <a:t>Thank You</a:t>
            </a:r>
          </a:p>
        </p:txBody>
      </p:sp>
    </p:spTree>
    <p:extLst>
      <p:ext uri="{BB962C8B-B14F-4D97-AF65-F5344CB8AC3E}">
        <p14:creationId xmlns:p14="http://schemas.microsoft.com/office/powerpoint/2010/main" val="3479730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ICorr_Presentation_Template</Template>
  <TotalTime>1445</TotalTime>
  <Words>258</Words>
  <Application>Microsoft Office PowerPoint</Application>
  <PresentationFormat>Widescreen</PresentationFormat>
  <Paragraphs>34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ヒラギノ角ゴ Pro W3</vt:lpstr>
      <vt:lpstr>Office Theme</vt:lpstr>
      <vt:lpstr> Raising awareness of corrosion  Prof. Gareth Hinds FREng FIMMM FICorr FNACE Senior NPL Fellow, Electrochemistry National Physical Laboratory  President, World Corrosion Organization Vice President, European Federation of Corrosion Past President, Institute of Corrosion  </vt:lpstr>
      <vt:lpstr>UK Cost of Corrosion</vt:lpstr>
      <vt:lpstr>WCO Mission &amp; Objectives</vt:lpstr>
      <vt:lpstr>United Nations Sustainable Development Goals</vt:lpstr>
      <vt:lpstr>WCO focus areas</vt:lpstr>
      <vt:lpstr>World Corrosion Awareness Day</vt:lpstr>
      <vt:lpstr>Looking ahead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AGM</dc:title>
  <dc:creator>Gareth Hinds</dc:creator>
  <cp:lastModifiedBy>Stephen Tate ICorr President</cp:lastModifiedBy>
  <cp:revision>65</cp:revision>
  <cp:lastPrinted>2021-11-20T16:51:12Z</cp:lastPrinted>
  <dcterms:created xsi:type="dcterms:W3CDTF">2020-11-05T18:54:41Z</dcterms:created>
  <dcterms:modified xsi:type="dcterms:W3CDTF">2024-10-11T18:42:05Z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60b957-8a75-4a6a-9db5-cff87d15b537_Enabled">
    <vt:lpwstr>true</vt:lpwstr>
  </property>
  <property fmtid="{D5CDD505-2E9C-101B-9397-08002B2CF9AE}" pid="3" name="MSIP_Label_d160b957-8a75-4a6a-9db5-cff87d15b537_SetDate">
    <vt:lpwstr>2020-11-19T13:40:09Z</vt:lpwstr>
  </property>
  <property fmtid="{D5CDD505-2E9C-101B-9397-08002B2CF9AE}" pid="4" name="MSIP_Label_d160b957-8a75-4a6a-9db5-cff87d15b537_Method">
    <vt:lpwstr>Privileged</vt:lpwstr>
  </property>
  <property fmtid="{D5CDD505-2E9C-101B-9397-08002B2CF9AE}" pid="5" name="MSIP_Label_d160b957-8a75-4a6a-9db5-cff87d15b537_Name">
    <vt:lpwstr>d160b957-8a75-4a6a-9db5-cff87d15b537</vt:lpwstr>
  </property>
  <property fmtid="{D5CDD505-2E9C-101B-9397-08002B2CF9AE}" pid="6" name="MSIP_Label_d160b957-8a75-4a6a-9db5-cff87d15b537_SiteId">
    <vt:lpwstr>601e5460-b1bf-49c0-bd2d-e76ffc186a8d</vt:lpwstr>
  </property>
  <property fmtid="{D5CDD505-2E9C-101B-9397-08002B2CF9AE}" pid="7" name="MSIP_Label_d160b957-8a75-4a6a-9db5-cff87d15b537_ActionId">
    <vt:lpwstr>fbc2598f-a445-4ad3-bcae-b8b2bf724a98</vt:lpwstr>
  </property>
  <property fmtid="{D5CDD505-2E9C-101B-9397-08002B2CF9AE}" pid="8" name="MSIP_Label_d160b957-8a75-4a6a-9db5-cff87d15b537_ContentBits">
    <vt:lpwstr>0</vt:lpwstr>
  </property>
  <property fmtid="{D5CDD505-2E9C-101B-9397-08002B2CF9AE}" pid="9" name="MSIP_Label_a4593b6e-8994-43c5-a486-e951b5f02cec_Enabled">
    <vt:lpwstr>true</vt:lpwstr>
  </property>
  <property fmtid="{D5CDD505-2E9C-101B-9397-08002B2CF9AE}" pid="10" name="MSIP_Label_a4593b6e-8994-43c5-a486-e951b5f02cec_SetDate">
    <vt:lpwstr>2023-01-04T14:42:28Z</vt:lpwstr>
  </property>
  <property fmtid="{D5CDD505-2E9C-101B-9397-08002B2CF9AE}" pid="11" name="MSIP_Label_a4593b6e-8994-43c5-a486-e951b5f02cec_Method">
    <vt:lpwstr>Privileged</vt:lpwstr>
  </property>
  <property fmtid="{D5CDD505-2E9C-101B-9397-08002B2CF9AE}" pid="12" name="MSIP_Label_a4593b6e-8994-43c5-a486-e951b5f02cec_Name">
    <vt:lpwstr>a4593b6e-8994-43c5-a486-e951b5f02cec</vt:lpwstr>
  </property>
  <property fmtid="{D5CDD505-2E9C-101B-9397-08002B2CF9AE}" pid="13" name="MSIP_Label_a4593b6e-8994-43c5-a486-e951b5f02cec_SiteId">
    <vt:lpwstr>329e91b0-e21f-48fb-a071-456717ecc28e</vt:lpwstr>
  </property>
  <property fmtid="{D5CDD505-2E9C-101B-9397-08002B2CF9AE}" pid="14" name="MSIP_Label_a4593b6e-8994-43c5-a486-e951b5f02cec_ActionId">
    <vt:lpwstr>f01d3003-f629-4c8e-9f2f-e31d13ef4a29</vt:lpwstr>
  </property>
  <property fmtid="{D5CDD505-2E9C-101B-9397-08002B2CF9AE}" pid="15" name="MSIP_Label_a4593b6e-8994-43c5-a486-e951b5f02cec_ContentBits">
    <vt:lpwstr>0</vt:lpwstr>
  </property>
</Properties>
</file>