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4"/>
  </p:sldMasterIdLst>
  <p:notesMasterIdLst>
    <p:notesMasterId r:id="rId22"/>
  </p:notesMasterIdLst>
  <p:handoutMasterIdLst>
    <p:handoutMasterId r:id="rId23"/>
  </p:handoutMasterIdLst>
  <p:sldIdLst>
    <p:sldId id="261" r:id="rId5"/>
    <p:sldId id="273" r:id="rId6"/>
    <p:sldId id="399" r:id="rId7"/>
    <p:sldId id="271" r:id="rId8"/>
    <p:sldId id="352" r:id="rId9"/>
    <p:sldId id="281" r:id="rId10"/>
    <p:sldId id="282" r:id="rId11"/>
    <p:sldId id="400" r:id="rId12"/>
    <p:sldId id="404" r:id="rId13"/>
    <p:sldId id="403" r:id="rId14"/>
    <p:sldId id="287" r:id="rId15"/>
    <p:sldId id="283" r:id="rId16"/>
    <p:sldId id="284" r:id="rId17"/>
    <p:sldId id="285" r:id="rId18"/>
    <p:sldId id="401" r:id="rId19"/>
    <p:sldId id="402" r:id="rId20"/>
    <p:sldId id="264" r:id="rId21"/>
  </p:sldIdLst>
  <p:sldSz cx="12192000" cy="6858000"/>
  <p:notesSz cx="7086600" cy="86868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CFF5598-0A00-4ADF-B7CD-C4F2413026D6}">
          <p14:sldIdLst>
            <p14:sldId id="261"/>
            <p14:sldId id="273"/>
            <p14:sldId id="399"/>
            <p14:sldId id="271"/>
            <p14:sldId id="352"/>
            <p14:sldId id="281"/>
            <p14:sldId id="282"/>
            <p14:sldId id="400"/>
            <p14:sldId id="404"/>
            <p14:sldId id="403"/>
            <p14:sldId id="287"/>
          </p14:sldIdLst>
        </p14:section>
        <p14:section name="Annex" id="{8EA74A45-8B35-4B2B-BE5E-2AFB4BD6897A}">
          <p14:sldIdLst>
            <p14:sldId id="283"/>
            <p14:sldId id="284"/>
            <p14:sldId id="285"/>
            <p14:sldId id="401"/>
            <p14:sldId id="402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22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3BA5"/>
    <a:srgbClr val="376092"/>
    <a:srgbClr val="0DB459"/>
    <a:srgbClr val="7436A3"/>
    <a:srgbClr val="F9D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023F50-D7FA-49F2-B570-A234CD993E0E}" v="20" dt="2024-10-11T19:19:21.6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86013" autoAdjust="0"/>
  </p:normalViewPr>
  <p:slideViewPr>
    <p:cSldViewPr snapToGrid="0" snapToObjects="1">
      <p:cViewPr>
        <p:scale>
          <a:sx n="100" d="100"/>
          <a:sy n="100" d="100"/>
        </p:scale>
        <p:origin x="990" y="-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14"/>
    </p:cViewPr>
  </p:sorterViewPr>
  <p:notesViewPr>
    <p:cSldViewPr snapToGrid="0" snapToObjects="1">
      <p:cViewPr varScale="1">
        <p:scale>
          <a:sx n="79" d="100"/>
          <a:sy n="79" d="100"/>
        </p:scale>
        <p:origin x="-3872" y="-112"/>
      </p:cViewPr>
      <p:guideLst>
        <p:guide orient="horz" pos="2736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Tate ICorr President" userId="7400cb352d4ec193" providerId="LiveId" clId="{46023F50-D7FA-49F2-B570-A234CD993E0E}"/>
    <pc:docChg chg="undo redo custSel modSld">
      <pc:chgData name="Stephen Tate ICorr President" userId="7400cb352d4ec193" providerId="LiveId" clId="{46023F50-D7FA-49F2-B570-A234CD993E0E}" dt="2024-10-11T19:19:21.626" v="95"/>
      <pc:docMkLst>
        <pc:docMk/>
      </pc:docMkLst>
      <pc:sldChg chg="addSp modSp mod">
        <pc:chgData name="Stephen Tate ICorr President" userId="7400cb352d4ec193" providerId="LiveId" clId="{46023F50-D7FA-49F2-B570-A234CD993E0E}" dt="2024-10-11T19:19:18.742" v="94"/>
        <pc:sldMkLst>
          <pc:docMk/>
          <pc:sldMk cId="1419872279" sldId="261"/>
        </pc:sldMkLst>
        <pc:spChg chg="add mod">
          <ac:chgData name="Stephen Tate ICorr President" userId="7400cb352d4ec193" providerId="LiveId" clId="{46023F50-D7FA-49F2-B570-A234CD993E0E}" dt="2024-10-11T19:18:54.353" v="91" actId="2085"/>
          <ac:spMkLst>
            <pc:docMk/>
            <pc:sldMk cId="1419872279" sldId="261"/>
            <ac:spMk id="2" creationId="{3637545A-C885-B802-1FBF-11172BAB8FC0}"/>
          </ac:spMkLst>
        </pc:spChg>
        <pc:spChg chg="add mod">
          <ac:chgData name="Stephen Tate ICorr President" userId="7400cb352d4ec193" providerId="LiveId" clId="{46023F50-D7FA-49F2-B570-A234CD993E0E}" dt="2024-10-11T19:19:18.742" v="94"/>
          <ac:spMkLst>
            <pc:docMk/>
            <pc:sldMk cId="1419872279" sldId="261"/>
            <ac:spMk id="3" creationId="{C03DE96D-B889-5198-3E97-4169DDA6FEF2}"/>
          </ac:spMkLst>
        </pc:spChg>
        <pc:spChg chg="mod">
          <ac:chgData name="Stephen Tate ICorr President" userId="7400cb352d4ec193" providerId="LiveId" clId="{46023F50-D7FA-49F2-B570-A234CD993E0E}" dt="2024-10-11T19:14:48.016" v="55" actId="14100"/>
          <ac:spMkLst>
            <pc:docMk/>
            <pc:sldMk cId="1419872279" sldId="261"/>
            <ac:spMk id="11" creationId="{00000000-0000-0000-0000-000000000000}"/>
          </ac:spMkLst>
        </pc:spChg>
      </pc:sldChg>
      <pc:sldChg chg="modSp mod">
        <pc:chgData name="Stephen Tate ICorr President" userId="7400cb352d4ec193" providerId="LiveId" clId="{46023F50-D7FA-49F2-B570-A234CD993E0E}" dt="2024-10-11T19:14:13.550" v="24" actId="1076"/>
        <pc:sldMkLst>
          <pc:docMk/>
          <pc:sldMk cId="1575107216" sldId="271"/>
        </pc:sldMkLst>
        <pc:spChg chg="mod">
          <ac:chgData name="Stephen Tate ICorr President" userId="7400cb352d4ec193" providerId="LiveId" clId="{46023F50-D7FA-49F2-B570-A234CD993E0E}" dt="2024-10-11T19:14:13.550" v="24" actId="1076"/>
          <ac:spMkLst>
            <pc:docMk/>
            <pc:sldMk cId="1575107216" sldId="271"/>
            <ac:spMk id="3" creationId="{D0E9F552-60EE-0D8C-BBBA-80F05BE7FA49}"/>
          </ac:spMkLst>
        </pc:spChg>
      </pc:sldChg>
      <pc:sldChg chg="addSp modSp">
        <pc:chgData name="Stephen Tate ICorr President" userId="7400cb352d4ec193" providerId="LiveId" clId="{46023F50-D7FA-49F2-B570-A234CD993E0E}" dt="2024-10-11T19:19:21.626" v="95"/>
        <pc:sldMkLst>
          <pc:docMk/>
          <pc:sldMk cId="871955800" sldId="273"/>
        </pc:sldMkLst>
        <pc:spChg chg="add mod">
          <ac:chgData name="Stephen Tate ICorr President" userId="7400cb352d4ec193" providerId="LiveId" clId="{46023F50-D7FA-49F2-B570-A234CD993E0E}" dt="2024-10-11T19:19:06.484" v="92"/>
          <ac:spMkLst>
            <pc:docMk/>
            <pc:sldMk cId="871955800" sldId="273"/>
            <ac:spMk id="2" creationId="{688838AA-6526-5ED6-E3E8-4C2433DFAD64}"/>
          </ac:spMkLst>
        </pc:spChg>
        <pc:spChg chg="add mod">
          <ac:chgData name="Stephen Tate ICorr President" userId="7400cb352d4ec193" providerId="LiveId" clId="{46023F50-D7FA-49F2-B570-A234CD993E0E}" dt="2024-10-11T19:19:21.626" v="95"/>
          <ac:spMkLst>
            <pc:docMk/>
            <pc:sldMk cId="871955800" sldId="273"/>
            <ac:spMk id="3" creationId="{11DAFEFB-2BCB-7087-8C37-876907AF235D}"/>
          </ac:spMkLst>
        </pc:spChg>
      </pc:sldChg>
      <pc:sldChg chg="addSp delSp modSp mod">
        <pc:chgData name="Stephen Tate ICorr President" userId="7400cb352d4ec193" providerId="LiveId" clId="{46023F50-D7FA-49F2-B570-A234CD993E0E}" dt="2024-10-11T19:15:32.776" v="59"/>
        <pc:sldMkLst>
          <pc:docMk/>
          <pc:sldMk cId="265653747" sldId="281"/>
        </pc:sldMkLst>
        <pc:spChg chg="del">
          <ac:chgData name="Stephen Tate ICorr President" userId="7400cb352d4ec193" providerId="LiveId" clId="{46023F50-D7FA-49F2-B570-A234CD993E0E}" dt="2024-10-11T19:15:31.927" v="58" actId="478"/>
          <ac:spMkLst>
            <pc:docMk/>
            <pc:sldMk cId="265653747" sldId="281"/>
            <ac:spMk id="3" creationId="{D0E9F552-60EE-0D8C-BBBA-80F05BE7FA49}"/>
          </ac:spMkLst>
        </pc:spChg>
        <pc:spChg chg="add mod">
          <ac:chgData name="Stephen Tate ICorr President" userId="7400cb352d4ec193" providerId="LiveId" clId="{46023F50-D7FA-49F2-B570-A234CD993E0E}" dt="2024-10-11T19:15:32.776" v="59"/>
          <ac:spMkLst>
            <pc:docMk/>
            <pc:sldMk cId="265653747" sldId="281"/>
            <ac:spMk id="12" creationId="{C2D9B0F6-4AC0-51A1-9F23-E60E3F648C1A}"/>
          </ac:spMkLst>
        </pc:spChg>
      </pc:sldChg>
      <pc:sldChg chg="addSp delSp modSp mod">
        <pc:chgData name="Stephen Tate ICorr President" userId="7400cb352d4ec193" providerId="LiveId" clId="{46023F50-D7FA-49F2-B570-A234CD993E0E}" dt="2024-10-11T19:15:41.879" v="61"/>
        <pc:sldMkLst>
          <pc:docMk/>
          <pc:sldMk cId="2199090329" sldId="282"/>
        </pc:sldMkLst>
        <pc:spChg chg="del">
          <ac:chgData name="Stephen Tate ICorr President" userId="7400cb352d4ec193" providerId="LiveId" clId="{46023F50-D7FA-49F2-B570-A234CD993E0E}" dt="2024-10-11T19:15:40.975" v="60" actId="478"/>
          <ac:spMkLst>
            <pc:docMk/>
            <pc:sldMk cId="2199090329" sldId="282"/>
            <ac:spMk id="3" creationId="{D0E9F552-60EE-0D8C-BBBA-80F05BE7FA49}"/>
          </ac:spMkLst>
        </pc:spChg>
        <pc:spChg chg="add mod">
          <ac:chgData name="Stephen Tate ICorr President" userId="7400cb352d4ec193" providerId="LiveId" clId="{46023F50-D7FA-49F2-B570-A234CD993E0E}" dt="2024-10-11T19:15:41.879" v="61"/>
          <ac:spMkLst>
            <pc:docMk/>
            <pc:sldMk cId="2199090329" sldId="282"/>
            <ac:spMk id="4" creationId="{802A7338-FACB-4546-BC90-217CABCE8FBA}"/>
          </ac:spMkLst>
        </pc:spChg>
      </pc:sldChg>
      <pc:sldChg chg="addSp delSp modSp mod">
        <pc:chgData name="Stephen Tate ICorr President" userId="7400cb352d4ec193" providerId="LiveId" clId="{46023F50-D7FA-49F2-B570-A234CD993E0E}" dt="2024-10-11T19:16:47.869" v="73"/>
        <pc:sldMkLst>
          <pc:docMk/>
          <pc:sldMk cId="2332741090" sldId="283"/>
        </pc:sldMkLst>
        <pc:spChg chg="del">
          <ac:chgData name="Stephen Tate ICorr President" userId="7400cb352d4ec193" providerId="LiveId" clId="{46023F50-D7FA-49F2-B570-A234CD993E0E}" dt="2024-10-11T19:16:47.020" v="72" actId="478"/>
          <ac:spMkLst>
            <pc:docMk/>
            <pc:sldMk cId="2332741090" sldId="283"/>
            <ac:spMk id="3" creationId="{D0E9F552-60EE-0D8C-BBBA-80F05BE7FA49}"/>
          </ac:spMkLst>
        </pc:spChg>
        <pc:spChg chg="add mod">
          <ac:chgData name="Stephen Tate ICorr President" userId="7400cb352d4ec193" providerId="LiveId" clId="{46023F50-D7FA-49F2-B570-A234CD993E0E}" dt="2024-10-11T19:16:47.869" v="73"/>
          <ac:spMkLst>
            <pc:docMk/>
            <pc:sldMk cId="2332741090" sldId="283"/>
            <ac:spMk id="13" creationId="{D39A65A6-3947-035D-B384-5EF345A74B3C}"/>
          </ac:spMkLst>
        </pc:spChg>
        <pc:graphicFrameChg chg="add del modGraphic">
          <ac:chgData name="Stephen Tate ICorr President" userId="7400cb352d4ec193" providerId="LiveId" clId="{46023F50-D7FA-49F2-B570-A234CD993E0E}" dt="2024-10-11T19:16:14.185" v="68" actId="27309"/>
          <ac:graphicFrameMkLst>
            <pc:docMk/>
            <pc:sldMk cId="2332741090" sldId="283"/>
            <ac:graphicFrameMk id="12" creationId="{61FF033A-AB6F-F278-84A4-2E6A8778CAA2}"/>
          </ac:graphicFrameMkLst>
        </pc:graphicFrameChg>
      </pc:sldChg>
      <pc:sldChg chg="addSp delSp modSp mod">
        <pc:chgData name="Stephen Tate ICorr President" userId="7400cb352d4ec193" providerId="LiveId" clId="{46023F50-D7FA-49F2-B570-A234CD993E0E}" dt="2024-10-11T19:16:58.958" v="75"/>
        <pc:sldMkLst>
          <pc:docMk/>
          <pc:sldMk cId="3997527620" sldId="284"/>
        </pc:sldMkLst>
        <pc:spChg chg="del">
          <ac:chgData name="Stephen Tate ICorr President" userId="7400cb352d4ec193" providerId="LiveId" clId="{46023F50-D7FA-49F2-B570-A234CD993E0E}" dt="2024-10-11T19:16:58.038" v="74" actId="478"/>
          <ac:spMkLst>
            <pc:docMk/>
            <pc:sldMk cId="3997527620" sldId="284"/>
            <ac:spMk id="3" creationId="{D0E9F552-60EE-0D8C-BBBA-80F05BE7FA49}"/>
          </ac:spMkLst>
        </pc:spChg>
        <pc:spChg chg="add mod">
          <ac:chgData name="Stephen Tate ICorr President" userId="7400cb352d4ec193" providerId="LiveId" clId="{46023F50-D7FA-49F2-B570-A234CD993E0E}" dt="2024-10-11T19:16:58.958" v="75"/>
          <ac:spMkLst>
            <pc:docMk/>
            <pc:sldMk cId="3997527620" sldId="284"/>
            <ac:spMk id="5" creationId="{8386B0D6-DA2A-1F25-4892-CF5409B3A03E}"/>
          </ac:spMkLst>
        </pc:spChg>
      </pc:sldChg>
      <pc:sldChg chg="addSp delSp modSp mod">
        <pc:chgData name="Stephen Tate ICorr President" userId="7400cb352d4ec193" providerId="LiveId" clId="{46023F50-D7FA-49F2-B570-A234CD993E0E}" dt="2024-10-11T19:18:01.424" v="85" actId="1076"/>
        <pc:sldMkLst>
          <pc:docMk/>
          <pc:sldMk cId="2412283511" sldId="285"/>
        </pc:sldMkLst>
        <pc:spChg chg="del">
          <ac:chgData name="Stephen Tate ICorr President" userId="7400cb352d4ec193" providerId="LiveId" clId="{46023F50-D7FA-49F2-B570-A234CD993E0E}" dt="2024-10-11T19:17:57.954" v="84" actId="478"/>
          <ac:spMkLst>
            <pc:docMk/>
            <pc:sldMk cId="2412283511" sldId="285"/>
            <ac:spMk id="2" creationId="{6A119011-835C-5810-AD74-51826195B064}"/>
          </ac:spMkLst>
        </pc:spChg>
        <pc:spChg chg="del">
          <ac:chgData name="Stephen Tate ICorr President" userId="7400cb352d4ec193" providerId="LiveId" clId="{46023F50-D7FA-49F2-B570-A234CD993E0E}" dt="2024-10-11T19:17:17.301" v="77" actId="478"/>
          <ac:spMkLst>
            <pc:docMk/>
            <pc:sldMk cId="2412283511" sldId="285"/>
            <ac:spMk id="3" creationId="{D0E9F552-60EE-0D8C-BBBA-80F05BE7FA49}"/>
          </ac:spMkLst>
        </pc:spChg>
        <pc:spChg chg="add mod">
          <ac:chgData name="Stephen Tate ICorr President" userId="7400cb352d4ec193" providerId="LiveId" clId="{46023F50-D7FA-49F2-B570-A234CD993E0E}" dt="2024-10-11T19:18:01.424" v="85" actId="1076"/>
          <ac:spMkLst>
            <pc:docMk/>
            <pc:sldMk cId="2412283511" sldId="285"/>
            <ac:spMk id="21" creationId="{DD1826B8-B734-9434-0494-F8DF788BA481}"/>
          </ac:spMkLst>
        </pc:spChg>
      </pc:sldChg>
      <pc:sldChg chg="addSp delSp modSp mod">
        <pc:chgData name="Stephen Tate ICorr President" userId="7400cb352d4ec193" providerId="LiveId" clId="{46023F50-D7FA-49F2-B570-A234CD993E0E}" dt="2024-10-11T19:16:38.745" v="71"/>
        <pc:sldMkLst>
          <pc:docMk/>
          <pc:sldMk cId="2132138809" sldId="287"/>
        </pc:sldMkLst>
        <pc:spChg chg="add del">
          <ac:chgData name="Stephen Tate ICorr President" userId="7400cb352d4ec193" providerId="LiveId" clId="{46023F50-D7FA-49F2-B570-A234CD993E0E}" dt="2024-10-11T19:16:35.055" v="70" actId="478"/>
          <ac:spMkLst>
            <pc:docMk/>
            <pc:sldMk cId="2132138809" sldId="287"/>
            <ac:spMk id="3" creationId="{D0E9F552-60EE-0D8C-BBBA-80F05BE7FA49}"/>
          </ac:spMkLst>
        </pc:spChg>
        <pc:spChg chg="add mod">
          <ac:chgData name="Stephen Tate ICorr President" userId="7400cb352d4ec193" providerId="LiveId" clId="{46023F50-D7FA-49F2-B570-A234CD993E0E}" dt="2024-10-11T19:16:06.028" v="66"/>
          <ac:spMkLst>
            <pc:docMk/>
            <pc:sldMk cId="2132138809" sldId="287"/>
            <ac:spMk id="9" creationId="{E90CBA1D-C5FE-8BCC-CF54-BB71F096BDE8}"/>
          </ac:spMkLst>
        </pc:spChg>
        <pc:spChg chg="add mod">
          <ac:chgData name="Stephen Tate ICorr President" userId="7400cb352d4ec193" providerId="LiveId" clId="{46023F50-D7FA-49F2-B570-A234CD993E0E}" dt="2024-10-11T19:16:38.745" v="71"/>
          <ac:spMkLst>
            <pc:docMk/>
            <pc:sldMk cId="2132138809" sldId="287"/>
            <ac:spMk id="11" creationId="{1F6FE958-7FA0-A5C5-F23B-6EDE55D8C9B3}"/>
          </ac:spMkLst>
        </pc:spChg>
      </pc:sldChg>
      <pc:sldChg chg="addSp modSp">
        <pc:chgData name="Stephen Tate ICorr President" userId="7400cb352d4ec193" providerId="LiveId" clId="{46023F50-D7FA-49F2-B570-A234CD993E0E}" dt="2024-10-11T19:15:16.964" v="57"/>
        <pc:sldMkLst>
          <pc:docMk/>
          <pc:sldMk cId="2488226301" sldId="352"/>
        </pc:sldMkLst>
        <pc:spChg chg="add mod">
          <ac:chgData name="Stephen Tate ICorr President" userId="7400cb352d4ec193" providerId="LiveId" clId="{46023F50-D7FA-49F2-B570-A234CD993E0E}" dt="2024-10-11T19:15:16.964" v="57"/>
          <ac:spMkLst>
            <pc:docMk/>
            <pc:sldMk cId="2488226301" sldId="352"/>
            <ac:spMk id="2" creationId="{E3DB4993-FA8F-B24D-15AF-92D6BC1A3E24}"/>
          </ac:spMkLst>
        </pc:spChg>
        <pc:spChg chg="add">
          <ac:chgData name="Stephen Tate ICorr President" userId="7400cb352d4ec193" providerId="LiveId" clId="{46023F50-D7FA-49F2-B570-A234CD993E0E}" dt="2024-10-11T19:13:27.583" v="0"/>
          <ac:spMkLst>
            <pc:docMk/>
            <pc:sldMk cId="2488226301" sldId="352"/>
            <ac:spMk id="3" creationId="{00000000-0000-0000-0000-000000000000}"/>
          </ac:spMkLst>
        </pc:spChg>
      </pc:sldChg>
      <pc:sldChg chg="addSp modSp mod">
        <pc:chgData name="Stephen Tate ICorr President" userId="7400cb352d4ec193" providerId="LiveId" clId="{46023F50-D7FA-49F2-B570-A234CD993E0E}" dt="2024-10-11T19:19:14.028" v="93" actId="1076"/>
        <pc:sldMkLst>
          <pc:docMk/>
          <pc:sldMk cId="1677452525" sldId="399"/>
        </pc:sldMkLst>
        <pc:spChg chg="add mod">
          <ac:chgData name="Stephen Tate ICorr President" userId="7400cb352d4ec193" providerId="LiveId" clId="{46023F50-D7FA-49F2-B570-A234CD993E0E}" dt="2024-10-11T19:19:14.028" v="93" actId="1076"/>
          <ac:spMkLst>
            <pc:docMk/>
            <pc:sldMk cId="1677452525" sldId="399"/>
            <ac:spMk id="2" creationId="{304C06A4-DF6A-7B46-E671-A1BAC4BDB1BB}"/>
          </ac:spMkLst>
        </pc:spChg>
      </pc:sldChg>
      <pc:sldChg chg="addSp modSp">
        <pc:chgData name="Stephen Tate ICorr President" userId="7400cb352d4ec193" providerId="LiveId" clId="{46023F50-D7FA-49F2-B570-A234CD993E0E}" dt="2024-10-11T19:15:47.911" v="62"/>
        <pc:sldMkLst>
          <pc:docMk/>
          <pc:sldMk cId="2156646753" sldId="400"/>
        </pc:sldMkLst>
        <pc:spChg chg="add mod">
          <ac:chgData name="Stephen Tate ICorr President" userId="7400cb352d4ec193" providerId="LiveId" clId="{46023F50-D7FA-49F2-B570-A234CD993E0E}" dt="2024-10-11T19:15:47.911" v="62"/>
          <ac:spMkLst>
            <pc:docMk/>
            <pc:sldMk cId="2156646753" sldId="400"/>
            <ac:spMk id="3" creationId="{B1068BB9-2729-995C-2B92-AF5F78F8BEC6}"/>
          </ac:spMkLst>
        </pc:spChg>
      </pc:sldChg>
      <pc:sldChg chg="addSp modSp">
        <pc:chgData name="Stephen Tate ICorr President" userId="7400cb352d4ec193" providerId="LiveId" clId="{46023F50-D7FA-49F2-B570-A234CD993E0E}" dt="2024-10-11T19:18:05.575" v="86"/>
        <pc:sldMkLst>
          <pc:docMk/>
          <pc:sldMk cId="2691688862" sldId="401"/>
        </pc:sldMkLst>
        <pc:spChg chg="add mod">
          <ac:chgData name="Stephen Tate ICorr President" userId="7400cb352d4ec193" providerId="LiveId" clId="{46023F50-D7FA-49F2-B570-A234CD993E0E}" dt="2024-10-11T19:18:05.575" v="86"/>
          <ac:spMkLst>
            <pc:docMk/>
            <pc:sldMk cId="2691688862" sldId="401"/>
            <ac:spMk id="2" creationId="{645721BB-DC6A-D34A-B2DA-57702456162C}"/>
          </ac:spMkLst>
        </pc:spChg>
      </pc:sldChg>
      <pc:sldChg chg="addSp modSp">
        <pc:chgData name="Stephen Tate ICorr President" userId="7400cb352d4ec193" providerId="LiveId" clId="{46023F50-D7FA-49F2-B570-A234CD993E0E}" dt="2024-10-11T19:18:08.737" v="87"/>
        <pc:sldMkLst>
          <pc:docMk/>
          <pc:sldMk cId="284548279" sldId="402"/>
        </pc:sldMkLst>
        <pc:spChg chg="add mod">
          <ac:chgData name="Stephen Tate ICorr President" userId="7400cb352d4ec193" providerId="LiveId" clId="{46023F50-D7FA-49F2-B570-A234CD993E0E}" dt="2024-10-11T19:18:08.737" v="87"/>
          <ac:spMkLst>
            <pc:docMk/>
            <pc:sldMk cId="284548279" sldId="402"/>
            <ac:spMk id="2" creationId="{B32E06C4-75DC-2F37-5D48-62C418F25987}"/>
          </ac:spMkLst>
        </pc:spChg>
      </pc:sldChg>
      <pc:sldChg chg="addSp modSp">
        <pc:chgData name="Stephen Tate ICorr President" userId="7400cb352d4ec193" providerId="LiveId" clId="{46023F50-D7FA-49F2-B570-A234CD993E0E}" dt="2024-10-11T19:15:56.343" v="64"/>
        <pc:sldMkLst>
          <pc:docMk/>
          <pc:sldMk cId="3964026642" sldId="403"/>
        </pc:sldMkLst>
        <pc:spChg chg="add mod">
          <ac:chgData name="Stephen Tate ICorr President" userId="7400cb352d4ec193" providerId="LiveId" clId="{46023F50-D7FA-49F2-B570-A234CD993E0E}" dt="2024-10-11T19:15:56.343" v="64"/>
          <ac:spMkLst>
            <pc:docMk/>
            <pc:sldMk cId="3964026642" sldId="403"/>
            <ac:spMk id="4" creationId="{ECF468A1-61CF-2354-7A9F-E6A91FE8408E}"/>
          </ac:spMkLst>
        </pc:spChg>
      </pc:sldChg>
      <pc:sldChg chg="addSp modSp">
        <pc:chgData name="Stephen Tate ICorr President" userId="7400cb352d4ec193" providerId="LiveId" clId="{46023F50-D7FA-49F2-B570-A234CD993E0E}" dt="2024-10-11T19:15:52.906" v="63"/>
        <pc:sldMkLst>
          <pc:docMk/>
          <pc:sldMk cId="984869973" sldId="404"/>
        </pc:sldMkLst>
        <pc:spChg chg="add mod">
          <ac:chgData name="Stephen Tate ICorr President" userId="7400cb352d4ec193" providerId="LiveId" clId="{46023F50-D7FA-49F2-B570-A234CD993E0E}" dt="2024-10-11T19:15:52.906" v="63"/>
          <ac:spMkLst>
            <pc:docMk/>
            <pc:sldMk cId="984869973" sldId="404"/>
            <ac:spMk id="3" creationId="{500FC8E8-1AA2-B332-BBF2-94CECFEF5DBC}"/>
          </ac:spMkLst>
        </pc:spChg>
      </pc:sldChg>
    </pc:docChg>
  </pc:docChgLst>
  <pc:docChgLst>
    <pc:chgData name="David Parker" userId="148e21ad-4884-4332-92d1-93724ed8b2bd" providerId="ADAL" clId="{3D092E95-7B9A-4E63-A0FA-60EA16093113}"/>
    <pc:docChg chg="undo custSel addSld delSld modSld sldOrd addSection modSection">
      <pc:chgData name="David Parker" userId="148e21ad-4884-4332-92d1-93724ed8b2bd" providerId="ADAL" clId="{3D092E95-7B9A-4E63-A0FA-60EA16093113}" dt="2024-05-30T17:42:04.424" v="2050" actId="408"/>
      <pc:docMkLst>
        <pc:docMk/>
      </pc:docMkLst>
      <pc:sldChg chg="modSp mod modAnim">
        <pc:chgData name="David Parker" userId="148e21ad-4884-4332-92d1-93724ed8b2bd" providerId="ADAL" clId="{3D092E95-7B9A-4E63-A0FA-60EA16093113}" dt="2024-05-30T17:25:28.657" v="1890" actId="14100"/>
        <pc:sldMkLst>
          <pc:docMk/>
          <pc:sldMk cId="1575107216" sldId="271"/>
        </pc:sldMkLst>
        <pc:spChg chg="mod">
          <ac:chgData name="David Parker" userId="148e21ad-4884-4332-92d1-93724ed8b2bd" providerId="ADAL" clId="{3D092E95-7B9A-4E63-A0FA-60EA16093113}" dt="2024-05-29T12:12:00.810" v="42" actId="1076"/>
          <ac:spMkLst>
            <pc:docMk/>
            <pc:sldMk cId="1575107216" sldId="271"/>
            <ac:spMk id="4" creationId="{87796F96-BAD9-D9F9-5C04-0D52BF54B73D}"/>
          </ac:spMkLst>
        </pc:spChg>
        <pc:spChg chg="mod">
          <ac:chgData name="David Parker" userId="148e21ad-4884-4332-92d1-93724ed8b2bd" providerId="ADAL" clId="{3D092E95-7B9A-4E63-A0FA-60EA16093113}" dt="2024-05-30T17:25:28.657" v="1890" actId="14100"/>
          <ac:spMkLst>
            <pc:docMk/>
            <pc:sldMk cId="1575107216" sldId="271"/>
            <ac:spMk id="7" creationId="{00000000-0000-0000-0000-000000000000}"/>
          </ac:spMkLst>
        </pc:spChg>
        <pc:spChg chg="mod">
          <ac:chgData name="David Parker" userId="148e21ad-4884-4332-92d1-93724ed8b2bd" providerId="ADAL" clId="{3D092E95-7B9A-4E63-A0FA-60EA16093113}" dt="2024-05-29T15:44:40.395" v="1233" actId="20577"/>
          <ac:spMkLst>
            <pc:docMk/>
            <pc:sldMk cId="1575107216" sldId="271"/>
            <ac:spMk id="12" creationId="{ABFC31BA-6D5A-5DF5-A781-102906AB4AD6}"/>
          </ac:spMkLst>
        </pc:spChg>
        <pc:spChg chg="mod">
          <ac:chgData name="David Parker" userId="148e21ad-4884-4332-92d1-93724ed8b2bd" providerId="ADAL" clId="{3D092E95-7B9A-4E63-A0FA-60EA16093113}" dt="2024-05-29T15:44:22.704" v="1229" actId="403"/>
          <ac:spMkLst>
            <pc:docMk/>
            <pc:sldMk cId="1575107216" sldId="271"/>
            <ac:spMk id="13" creationId="{0C02CC44-DED4-67BD-50D5-7C66DA1B0B55}"/>
          </ac:spMkLst>
        </pc:spChg>
      </pc:sldChg>
      <pc:sldChg chg="modSp mod">
        <pc:chgData name="David Parker" userId="148e21ad-4884-4332-92d1-93724ed8b2bd" providerId="ADAL" clId="{3D092E95-7B9A-4E63-A0FA-60EA16093113}" dt="2024-05-29T15:39:23.601" v="1196" actId="14100"/>
        <pc:sldMkLst>
          <pc:docMk/>
          <pc:sldMk cId="871955800" sldId="273"/>
        </pc:sldMkLst>
        <pc:spChg chg="mod">
          <ac:chgData name="David Parker" userId="148e21ad-4884-4332-92d1-93724ed8b2bd" providerId="ADAL" clId="{3D092E95-7B9A-4E63-A0FA-60EA16093113}" dt="2024-05-29T15:39:23.601" v="1196" actId="14100"/>
          <ac:spMkLst>
            <pc:docMk/>
            <pc:sldMk cId="871955800" sldId="273"/>
            <ac:spMk id="11" creationId="{00000000-0000-0000-0000-000000000000}"/>
          </ac:spMkLst>
        </pc:spChg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350886154" sldId="274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340725119" sldId="276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4054705487" sldId="277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3912469269" sldId="278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291213399" sldId="279"/>
        </pc:sldMkLst>
      </pc:sldChg>
      <pc:sldChg chg="del">
        <pc:chgData name="David Parker" userId="148e21ad-4884-4332-92d1-93724ed8b2bd" providerId="ADAL" clId="{3D092E95-7B9A-4E63-A0FA-60EA16093113}" dt="2024-05-30T16:38:37.118" v="1338" actId="2696"/>
        <pc:sldMkLst>
          <pc:docMk/>
          <pc:sldMk cId="3126911517" sldId="280"/>
        </pc:sldMkLst>
      </pc:sldChg>
      <pc:sldChg chg="addSp modSp mod modAnim modNotesTx">
        <pc:chgData name="David Parker" userId="148e21ad-4884-4332-92d1-93724ed8b2bd" providerId="ADAL" clId="{3D092E95-7B9A-4E63-A0FA-60EA16093113}" dt="2024-05-30T17:24:29.902" v="1880" actId="403"/>
        <pc:sldMkLst>
          <pc:docMk/>
          <pc:sldMk cId="265653747" sldId="281"/>
        </pc:sldMkLst>
        <pc:spChg chg="add mod">
          <ac:chgData name="David Parker" userId="148e21ad-4884-4332-92d1-93724ed8b2bd" providerId="ADAL" clId="{3D092E95-7B9A-4E63-A0FA-60EA16093113}" dt="2024-05-29T12:40:43.543" v="239" actId="1076"/>
          <ac:spMkLst>
            <pc:docMk/>
            <pc:sldMk cId="265653747" sldId="281"/>
            <ac:spMk id="4" creationId="{90D044AB-9B8D-F18F-0D08-7791D9F4330D}"/>
          </ac:spMkLst>
        </pc:spChg>
        <pc:spChg chg="mod">
          <ac:chgData name="David Parker" userId="148e21ad-4884-4332-92d1-93724ed8b2bd" providerId="ADAL" clId="{3D092E95-7B9A-4E63-A0FA-60EA16093113}" dt="2024-05-30T17:24:29.902" v="1880" actId="403"/>
          <ac:spMkLst>
            <pc:docMk/>
            <pc:sldMk cId="265653747" sldId="281"/>
            <ac:spMk id="7" creationId="{00000000-0000-0000-0000-000000000000}"/>
          </ac:spMkLst>
        </pc:spChg>
        <pc:spChg chg="mod">
          <ac:chgData name="David Parker" userId="148e21ad-4884-4332-92d1-93724ed8b2bd" providerId="ADAL" clId="{3D092E95-7B9A-4E63-A0FA-60EA16093113}" dt="2024-05-30T17:06:51.393" v="1360" actId="1038"/>
          <ac:spMkLst>
            <pc:docMk/>
            <pc:sldMk cId="265653747" sldId="281"/>
            <ac:spMk id="11" creationId="{B2C80837-91D7-213B-5DAF-7CC3D64FE016}"/>
          </ac:spMkLst>
        </pc:spChg>
        <pc:picChg chg="add mod">
          <ac:chgData name="David Parker" userId="148e21ad-4884-4332-92d1-93724ed8b2bd" providerId="ADAL" clId="{3D092E95-7B9A-4E63-A0FA-60EA16093113}" dt="2024-05-30T16:42:01.264" v="1345" actId="14100"/>
          <ac:picMkLst>
            <pc:docMk/>
            <pc:sldMk cId="265653747" sldId="281"/>
            <ac:picMk id="13" creationId="{7C1D962C-26F1-CB25-7D07-98216164A25F}"/>
          </ac:picMkLst>
        </pc:picChg>
      </pc:sldChg>
      <pc:sldChg chg="addSp delSp modSp mod modNotesTx">
        <pc:chgData name="David Parker" userId="148e21ad-4884-4332-92d1-93724ed8b2bd" providerId="ADAL" clId="{3D092E95-7B9A-4E63-A0FA-60EA16093113}" dt="2024-05-30T16:37:27.341" v="1336" actId="1036"/>
        <pc:sldMkLst>
          <pc:docMk/>
          <pc:sldMk cId="2199090329" sldId="282"/>
        </pc:sldMkLst>
        <pc:spChg chg="add mod">
          <ac:chgData name="David Parker" userId="148e21ad-4884-4332-92d1-93724ed8b2bd" providerId="ADAL" clId="{3D092E95-7B9A-4E63-A0FA-60EA16093113}" dt="2024-05-30T16:37:27.341" v="1336" actId="1036"/>
          <ac:spMkLst>
            <pc:docMk/>
            <pc:sldMk cId="2199090329" sldId="282"/>
            <ac:spMk id="4" creationId="{53E1EA78-272B-518C-CCAC-1DBE3077BB07}"/>
          </ac:spMkLst>
        </pc:spChg>
        <pc:spChg chg="mod">
          <ac:chgData name="David Parker" userId="148e21ad-4884-4332-92d1-93724ed8b2bd" providerId="ADAL" clId="{3D092E95-7B9A-4E63-A0FA-60EA16093113}" dt="2024-05-29T16:01:44.974" v="1284" actId="207"/>
          <ac:spMkLst>
            <pc:docMk/>
            <pc:sldMk cId="2199090329" sldId="282"/>
            <ac:spMk id="5" creationId="{70719376-1A60-5FB3-6F75-042C93012301}"/>
          </ac:spMkLst>
        </pc:spChg>
        <pc:spChg chg="mod">
          <ac:chgData name="David Parker" userId="148e21ad-4884-4332-92d1-93724ed8b2bd" providerId="ADAL" clId="{3D092E95-7B9A-4E63-A0FA-60EA16093113}" dt="2024-05-29T13:00:18.332" v="570" actId="1035"/>
          <ac:spMkLst>
            <pc:docMk/>
            <pc:sldMk cId="2199090329" sldId="282"/>
            <ac:spMk id="6" creationId="{2A8B9C32-A252-F7EB-A775-1B51AF49A31D}"/>
          </ac:spMkLst>
        </pc:spChg>
        <pc:spChg chg="mod">
          <ac:chgData name="David Parker" userId="148e21ad-4884-4332-92d1-93724ed8b2bd" providerId="ADAL" clId="{3D092E95-7B9A-4E63-A0FA-60EA16093113}" dt="2024-05-29T15:59:42.650" v="1280" actId="403"/>
          <ac:spMkLst>
            <pc:docMk/>
            <pc:sldMk cId="2199090329" sldId="282"/>
            <ac:spMk id="7" creationId="{00000000-0000-0000-0000-000000000000}"/>
          </ac:spMkLst>
        </pc:spChg>
        <pc:spChg chg="add mod">
          <ac:chgData name="David Parker" userId="148e21ad-4884-4332-92d1-93724ed8b2bd" providerId="ADAL" clId="{3D092E95-7B9A-4E63-A0FA-60EA16093113}" dt="2024-05-29T16:00:56.403" v="1282" actId="207"/>
          <ac:spMkLst>
            <pc:docMk/>
            <pc:sldMk cId="2199090329" sldId="282"/>
            <ac:spMk id="8" creationId="{2D2BEFC8-5792-211E-A2A9-14A809AD5E68}"/>
          </ac:spMkLst>
        </pc:spChg>
        <pc:spChg chg="mod">
          <ac:chgData name="David Parker" userId="148e21ad-4884-4332-92d1-93724ed8b2bd" providerId="ADAL" clId="{3D092E95-7B9A-4E63-A0FA-60EA16093113}" dt="2024-05-29T16:00:50.139" v="1281" actId="207"/>
          <ac:spMkLst>
            <pc:docMk/>
            <pc:sldMk cId="2199090329" sldId="282"/>
            <ac:spMk id="9" creationId="{1241BAF9-9BAF-6979-FB20-3518B306AF0D}"/>
          </ac:spMkLst>
        </pc:spChg>
        <pc:spChg chg="mod">
          <ac:chgData name="David Parker" userId="148e21ad-4884-4332-92d1-93724ed8b2bd" providerId="ADAL" clId="{3D092E95-7B9A-4E63-A0FA-60EA16093113}" dt="2024-05-29T13:00:18.332" v="570" actId="1035"/>
          <ac:spMkLst>
            <pc:docMk/>
            <pc:sldMk cId="2199090329" sldId="282"/>
            <ac:spMk id="10" creationId="{89D2DACC-184B-FBC7-C20F-9727CC977C73}"/>
          </ac:spMkLst>
        </pc:spChg>
        <pc:spChg chg="add del mod">
          <ac:chgData name="David Parker" userId="148e21ad-4884-4332-92d1-93724ed8b2bd" providerId="ADAL" clId="{3D092E95-7B9A-4E63-A0FA-60EA16093113}" dt="2024-05-29T15:58:52.206" v="1270" actId="478"/>
          <ac:spMkLst>
            <pc:docMk/>
            <pc:sldMk cId="2199090329" sldId="282"/>
            <ac:spMk id="11" creationId="{4BE3D1C8-B6D8-79B7-C690-18C75F87B82E}"/>
          </ac:spMkLst>
        </pc:spChg>
        <pc:spChg chg="add mod">
          <ac:chgData name="David Parker" userId="148e21ad-4884-4332-92d1-93724ed8b2bd" providerId="ADAL" clId="{3D092E95-7B9A-4E63-A0FA-60EA16093113}" dt="2024-05-30T16:37:27.341" v="1336" actId="1036"/>
          <ac:spMkLst>
            <pc:docMk/>
            <pc:sldMk cId="2199090329" sldId="282"/>
            <ac:spMk id="12" creationId="{3A24D55F-7D4B-D48F-71B1-C3C928A5AFC9}"/>
          </ac:spMkLst>
        </pc:spChg>
        <pc:spChg chg="add mod">
          <ac:chgData name="David Parker" userId="148e21ad-4884-4332-92d1-93724ed8b2bd" providerId="ADAL" clId="{3D092E95-7B9A-4E63-A0FA-60EA16093113}" dt="2024-05-30T16:37:27.341" v="1336" actId="1036"/>
          <ac:spMkLst>
            <pc:docMk/>
            <pc:sldMk cId="2199090329" sldId="282"/>
            <ac:spMk id="13" creationId="{B4851134-4578-9090-E868-AC1AEC02BEFF}"/>
          </ac:spMkLst>
        </pc:spChg>
        <pc:spChg chg="add del mod">
          <ac:chgData name="David Parker" userId="148e21ad-4884-4332-92d1-93724ed8b2bd" providerId="ADAL" clId="{3D092E95-7B9A-4E63-A0FA-60EA16093113}" dt="2024-05-29T15:58:54.890" v="1271" actId="478"/>
          <ac:spMkLst>
            <pc:docMk/>
            <pc:sldMk cId="2199090329" sldId="282"/>
            <ac:spMk id="14" creationId="{91869E20-15FE-BCE7-4735-68F0C9AB2087}"/>
          </ac:spMkLst>
        </pc:spChg>
        <pc:spChg chg="add mod">
          <ac:chgData name="David Parker" userId="148e21ad-4884-4332-92d1-93724ed8b2bd" providerId="ADAL" clId="{3D092E95-7B9A-4E63-A0FA-60EA16093113}" dt="2024-05-29T16:01:39.956" v="1283" actId="207"/>
          <ac:spMkLst>
            <pc:docMk/>
            <pc:sldMk cId="2199090329" sldId="282"/>
            <ac:spMk id="15" creationId="{6AD7AD51-D3DF-75D2-4DAD-051B1B007B50}"/>
          </ac:spMkLst>
        </pc:spChg>
        <pc:spChg chg="add del mod">
          <ac:chgData name="David Parker" userId="148e21ad-4884-4332-92d1-93724ed8b2bd" providerId="ADAL" clId="{3D092E95-7B9A-4E63-A0FA-60EA16093113}" dt="2024-05-29T15:58:56.918" v="1272" actId="478"/>
          <ac:spMkLst>
            <pc:docMk/>
            <pc:sldMk cId="2199090329" sldId="282"/>
            <ac:spMk id="16" creationId="{FDAA2F35-13D5-E3F7-6E8B-7ABE72ED77F0}"/>
          </ac:spMkLst>
        </pc:spChg>
        <pc:cxnChg chg="add">
          <ac:chgData name="David Parker" userId="148e21ad-4884-4332-92d1-93724ed8b2bd" providerId="ADAL" clId="{3D092E95-7B9A-4E63-A0FA-60EA16093113}" dt="2024-05-30T16:36:57.551" v="1323" actId="11529"/>
          <ac:cxnSpMkLst>
            <pc:docMk/>
            <pc:sldMk cId="2199090329" sldId="282"/>
            <ac:cxnSpMk id="18" creationId="{7D7F0EE4-32AA-481C-6BDD-A9B86CF30BD0}"/>
          </ac:cxnSpMkLst>
        </pc:cxnChg>
        <pc:cxnChg chg="add mod">
          <ac:chgData name="David Parker" userId="148e21ad-4884-4332-92d1-93724ed8b2bd" providerId="ADAL" clId="{3D092E95-7B9A-4E63-A0FA-60EA16093113}" dt="2024-05-30T16:37:13.816" v="1325" actId="1076"/>
          <ac:cxnSpMkLst>
            <pc:docMk/>
            <pc:sldMk cId="2199090329" sldId="282"/>
            <ac:cxnSpMk id="19" creationId="{8B7D5BF0-727D-21FA-609C-2C2C80E51A41}"/>
          </ac:cxnSpMkLst>
        </pc:cxnChg>
      </pc:sldChg>
      <pc:sldChg chg="mod modShow modNotesTx">
        <pc:chgData name="David Parker" userId="148e21ad-4884-4332-92d1-93724ed8b2bd" providerId="ADAL" clId="{3D092E95-7B9A-4E63-A0FA-60EA16093113}" dt="2024-05-29T16:05:48.093" v="1314" actId="20577"/>
        <pc:sldMkLst>
          <pc:docMk/>
          <pc:sldMk cId="2332741090" sldId="283"/>
        </pc:sldMkLst>
      </pc:sldChg>
      <pc:sldChg chg="modSp mod modShow">
        <pc:chgData name="David Parker" userId="148e21ad-4884-4332-92d1-93724ed8b2bd" providerId="ADAL" clId="{3D092E95-7B9A-4E63-A0FA-60EA16093113}" dt="2024-05-29T16:04:59.921" v="1290" actId="729"/>
        <pc:sldMkLst>
          <pc:docMk/>
          <pc:sldMk cId="3997527620" sldId="284"/>
        </pc:sldMkLst>
        <pc:picChg chg="mod">
          <ac:chgData name="David Parker" userId="148e21ad-4884-4332-92d1-93724ed8b2bd" providerId="ADAL" clId="{3D092E95-7B9A-4E63-A0FA-60EA16093113}" dt="2024-05-29T12:22:44.884" v="111" actId="1076"/>
          <ac:picMkLst>
            <pc:docMk/>
            <pc:sldMk cId="3997527620" sldId="284"/>
            <ac:picMk id="1025" creationId="{A10447B7-261D-308E-3EC1-222E0DAB5E61}"/>
          </ac:picMkLst>
        </pc:picChg>
      </pc:sldChg>
      <pc:sldChg chg="del">
        <pc:chgData name="David Parker" userId="148e21ad-4884-4332-92d1-93724ed8b2bd" providerId="ADAL" clId="{3D092E95-7B9A-4E63-A0FA-60EA16093113}" dt="2024-05-29T12:24:54.927" v="145" actId="47"/>
        <pc:sldMkLst>
          <pc:docMk/>
          <pc:sldMk cId="1735680371" sldId="286"/>
        </pc:sldMkLst>
      </pc:sldChg>
      <pc:sldChg chg="addSp modSp mod ord">
        <pc:chgData name="David Parker" userId="148e21ad-4884-4332-92d1-93724ed8b2bd" providerId="ADAL" clId="{3D092E95-7B9A-4E63-A0FA-60EA16093113}" dt="2024-05-29T16:04:49.759" v="1288"/>
        <pc:sldMkLst>
          <pc:docMk/>
          <pc:sldMk cId="2132138809" sldId="287"/>
        </pc:sldMkLst>
        <pc:spChg chg="add mod">
          <ac:chgData name="David Parker" userId="148e21ad-4884-4332-92d1-93724ed8b2bd" providerId="ADAL" clId="{3D092E95-7B9A-4E63-A0FA-60EA16093113}" dt="2024-05-29T13:07:53.982" v="869" actId="14100"/>
          <ac:spMkLst>
            <pc:docMk/>
            <pc:sldMk cId="2132138809" sldId="287"/>
            <ac:spMk id="2" creationId="{23BB8A0D-BD02-BD95-7815-2E2B9AFAC08A}"/>
          </ac:spMkLst>
        </pc:spChg>
        <pc:spChg chg="mod">
          <ac:chgData name="David Parker" userId="148e21ad-4884-4332-92d1-93724ed8b2bd" providerId="ADAL" clId="{3D092E95-7B9A-4E63-A0FA-60EA16093113}" dt="2024-05-29T12:46:25.569" v="307" actId="1076"/>
          <ac:spMkLst>
            <pc:docMk/>
            <pc:sldMk cId="2132138809" sldId="287"/>
            <ac:spMk id="4" creationId="{87796F96-BAD9-D9F9-5C04-0D52BF54B73D}"/>
          </ac:spMkLst>
        </pc:spChg>
        <pc:spChg chg="add mod">
          <ac:chgData name="David Parker" userId="148e21ad-4884-4332-92d1-93724ed8b2bd" providerId="ADAL" clId="{3D092E95-7B9A-4E63-A0FA-60EA16093113}" dt="2024-05-29T13:08:07.291" v="873" actId="6549"/>
          <ac:spMkLst>
            <pc:docMk/>
            <pc:sldMk cId="2132138809" sldId="287"/>
            <ac:spMk id="6" creationId="{C3E37E10-BD51-C3F1-5975-7BEA53F23D12}"/>
          </ac:spMkLst>
        </pc:spChg>
        <pc:spChg chg="mod">
          <ac:chgData name="David Parker" userId="148e21ad-4884-4332-92d1-93724ed8b2bd" providerId="ADAL" clId="{3D092E95-7B9A-4E63-A0FA-60EA16093113}" dt="2024-05-29T13:10:52.579" v="1022" actId="14100"/>
          <ac:spMkLst>
            <pc:docMk/>
            <pc:sldMk cId="2132138809" sldId="287"/>
            <ac:spMk id="16" creationId="{08C55C3F-2778-9D33-B0DD-C94F37A758EB}"/>
          </ac:spMkLst>
        </pc:spChg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48126043" sldId="288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17990038" sldId="289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388322576" sldId="290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289554841" sldId="291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680288003" sldId="292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006904625" sldId="293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4078376277" sldId="294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728069088" sldId="295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3563708064" sldId="296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487941510" sldId="297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3982256863" sldId="298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3234167743" sldId="299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762937059" sldId="300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4128141813" sldId="301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455242877" sldId="302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336291225" sldId="303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748720933" sldId="304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694886264" sldId="305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644153593" sldId="306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638389991" sldId="307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339007901" sldId="308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4137477951" sldId="309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1448577724" sldId="310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280923902" sldId="311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487301735" sldId="312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3533698957" sldId="313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4140804971" sldId="314"/>
        </pc:sldMkLst>
      </pc:sldChg>
      <pc:sldChg chg="del">
        <pc:chgData name="David Parker" userId="148e21ad-4884-4332-92d1-93724ed8b2bd" providerId="ADAL" clId="{3D092E95-7B9A-4E63-A0FA-60EA16093113}" dt="2024-05-29T12:25:05.389" v="146" actId="2696"/>
        <pc:sldMkLst>
          <pc:docMk/>
          <pc:sldMk cId="433530716" sldId="315"/>
        </pc:sldMkLst>
      </pc:sldChg>
      <pc:sldChg chg="delSp modSp mod delAnim modNotesTx">
        <pc:chgData name="David Parker" userId="148e21ad-4884-4332-92d1-93724ed8b2bd" providerId="ADAL" clId="{3D092E95-7B9A-4E63-A0FA-60EA16093113}" dt="2024-05-30T17:25:15.370" v="1886" actId="1076"/>
        <pc:sldMkLst>
          <pc:docMk/>
          <pc:sldMk cId="2488226301" sldId="352"/>
        </pc:sldMkLst>
        <pc:spChg chg="mod">
          <ac:chgData name="David Parker" userId="148e21ad-4884-4332-92d1-93724ed8b2bd" providerId="ADAL" clId="{3D092E95-7B9A-4E63-A0FA-60EA16093113}" dt="2024-05-29T15:52:14.119" v="1237" actId="404"/>
          <ac:spMkLst>
            <pc:docMk/>
            <pc:sldMk cId="2488226301" sldId="352"/>
            <ac:spMk id="6" creationId="{00000000-0000-0000-0000-000000000000}"/>
          </ac:spMkLst>
        </pc:spChg>
        <pc:spChg chg="mod">
          <ac:chgData name="David Parker" userId="148e21ad-4884-4332-92d1-93724ed8b2bd" providerId="ADAL" clId="{3D092E95-7B9A-4E63-A0FA-60EA16093113}" dt="2024-05-30T17:25:15.370" v="1886" actId="1076"/>
          <ac:spMkLst>
            <pc:docMk/>
            <pc:sldMk cId="2488226301" sldId="352"/>
            <ac:spMk id="9" creationId="{D8C5B9EE-CB7D-4D22-A60A-3D31961A4280}"/>
          </ac:spMkLst>
        </pc:spChg>
        <pc:spChg chg="del">
          <ac:chgData name="David Parker" userId="148e21ad-4884-4332-92d1-93724ed8b2bd" providerId="ADAL" clId="{3D092E95-7B9A-4E63-A0FA-60EA16093113}" dt="2024-05-29T15:52:01.078" v="1235" actId="478"/>
          <ac:spMkLst>
            <pc:docMk/>
            <pc:sldMk cId="2488226301" sldId="352"/>
            <ac:spMk id="11" creationId="{3A7BE1C7-13B9-41FA-8BB3-4823F98DC19A}"/>
          </ac:spMkLst>
        </pc:spChg>
        <pc:picChg chg="del">
          <ac:chgData name="David Parker" userId="148e21ad-4884-4332-92d1-93724ed8b2bd" providerId="ADAL" clId="{3D092E95-7B9A-4E63-A0FA-60EA16093113}" dt="2024-05-29T15:52:03.722" v="1236" actId="478"/>
          <ac:picMkLst>
            <pc:docMk/>
            <pc:sldMk cId="2488226301" sldId="352"/>
            <ac:picMk id="12" creationId="{B15911C0-AC29-4F07-8634-067F6614BD33}"/>
          </ac:picMkLst>
        </pc:picChg>
      </pc:sldChg>
      <pc:sldChg chg="delSp modSp mod delAnim">
        <pc:chgData name="David Parker" userId="148e21ad-4884-4332-92d1-93724ed8b2bd" providerId="ADAL" clId="{3D092E95-7B9A-4E63-A0FA-60EA16093113}" dt="2024-05-30T17:42:04.424" v="2050" actId="408"/>
        <pc:sldMkLst>
          <pc:docMk/>
          <pc:sldMk cId="1677452525" sldId="399"/>
        </pc:sldMkLst>
        <pc:spChg chg="mod">
          <ac:chgData name="David Parker" userId="148e21ad-4884-4332-92d1-93724ed8b2bd" providerId="ADAL" clId="{3D092E95-7B9A-4E63-A0FA-60EA16093113}" dt="2024-05-29T15:42:00.885" v="1225" actId="20577"/>
          <ac:spMkLst>
            <pc:docMk/>
            <pc:sldMk cId="1677452525" sldId="399"/>
            <ac:spMk id="10" creationId="{3F8B902C-161D-4F31-8A62-056605F4D2F7}"/>
          </ac:spMkLst>
        </pc:spChg>
        <pc:spChg chg="mod">
          <ac:chgData name="David Parker" userId="148e21ad-4884-4332-92d1-93724ed8b2bd" providerId="ADAL" clId="{3D092E95-7B9A-4E63-A0FA-60EA16093113}" dt="2024-05-30T17:41:45.385" v="2049" actId="20577"/>
          <ac:spMkLst>
            <pc:docMk/>
            <pc:sldMk cId="1677452525" sldId="399"/>
            <ac:spMk id="24" creationId="{284F50A8-5335-4ED9-85EA-345C20D2F8D2}"/>
          </ac:spMkLst>
        </pc:spChg>
        <pc:spChg chg="del">
          <ac:chgData name="David Parker" userId="148e21ad-4884-4332-92d1-93724ed8b2bd" providerId="ADAL" clId="{3D092E95-7B9A-4E63-A0FA-60EA16093113}" dt="2024-05-30T17:40:53.337" v="2008" actId="478"/>
          <ac:spMkLst>
            <pc:docMk/>
            <pc:sldMk cId="1677452525" sldId="399"/>
            <ac:spMk id="31" creationId="{4B1D52E9-7998-4122-AB91-49CE7E49FF56}"/>
          </ac:spMkLst>
        </pc:spChg>
        <pc:spChg chg="mod">
          <ac:chgData name="David Parker" userId="148e21ad-4884-4332-92d1-93724ed8b2bd" providerId="ADAL" clId="{3D092E95-7B9A-4E63-A0FA-60EA16093113}" dt="2024-05-29T15:41:18.462" v="1202" actId="20577"/>
          <ac:spMkLst>
            <pc:docMk/>
            <pc:sldMk cId="1677452525" sldId="399"/>
            <ac:spMk id="35" creationId="{B8A5AD63-1184-4323-A76B-8DF7DBCB1D4D}"/>
          </ac:spMkLst>
        </pc:spChg>
        <pc:grpChg chg="del">
          <ac:chgData name="David Parker" userId="148e21ad-4884-4332-92d1-93724ed8b2bd" providerId="ADAL" clId="{3D092E95-7B9A-4E63-A0FA-60EA16093113}" dt="2024-05-30T17:41:16.451" v="2011" actId="478"/>
          <ac:grpSpMkLst>
            <pc:docMk/>
            <pc:sldMk cId="1677452525" sldId="399"/>
            <ac:grpSpMk id="7" creationId="{F81F1806-A05B-4C61-A174-E5E18EFBF856}"/>
          </ac:grpSpMkLst>
        </pc:grpChg>
        <pc:grpChg chg="del">
          <ac:chgData name="David Parker" userId="148e21ad-4884-4332-92d1-93724ed8b2bd" providerId="ADAL" clId="{3D092E95-7B9A-4E63-A0FA-60EA16093113}" dt="2024-05-30T17:41:14.746" v="2010" actId="478"/>
          <ac:grpSpMkLst>
            <pc:docMk/>
            <pc:sldMk cId="1677452525" sldId="399"/>
            <ac:grpSpMk id="8" creationId="{ED429B87-3DEE-4EE5-9675-09D932388B7F}"/>
          </ac:grpSpMkLst>
        </pc:grpChg>
        <pc:grpChg chg="mod">
          <ac:chgData name="David Parker" userId="148e21ad-4884-4332-92d1-93724ed8b2bd" providerId="ADAL" clId="{3D092E95-7B9A-4E63-A0FA-60EA16093113}" dt="2024-05-30T17:42:04.424" v="2050" actId="408"/>
          <ac:grpSpMkLst>
            <pc:docMk/>
            <pc:sldMk cId="1677452525" sldId="399"/>
            <ac:grpSpMk id="17" creationId="{2A269D5D-92A2-4C38-8889-AB91655C0D4F}"/>
          </ac:grpSpMkLst>
        </pc:grpChg>
        <pc:grpChg chg="mod">
          <ac:chgData name="David Parker" userId="148e21ad-4884-4332-92d1-93724ed8b2bd" providerId="ADAL" clId="{3D092E95-7B9A-4E63-A0FA-60EA16093113}" dt="2024-05-30T17:42:04.424" v="2050" actId="408"/>
          <ac:grpSpMkLst>
            <pc:docMk/>
            <pc:sldMk cId="1677452525" sldId="399"/>
            <ac:grpSpMk id="21" creationId="{5B909457-F5F3-4E39-B71E-8602093B5DE6}"/>
          </ac:grpSpMkLst>
        </pc:grpChg>
        <pc:grpChg chg="mod">
          <ac:chgData name="David Parker" userId="148e21ad-4884-4332-92d1-93724ed8b2bd" providerId="ADAL" clId="{3D092E95-7B9A-4E63-A0FA-60EA16093113}" dt="2024-05-30T17:42:04.424" v="2050" actId="408"/>
          <ac:grpSpMkLst>
            <pc:docMk/>
            <pc:sldMk cId="1677452525" sldId="399"/>
            <ac:grpSpMk id="25" creationId="{E1E1E79C-327F-4A43-960F-2D05D2066B4B}"/>
          </ac:grpSpMkLst>
        </pc:grpChg>
        <pc:grpChg chg="del">
          <ac:chgData name="David Parker" userId="148e21ad-4884-4332-92d1-93724ed8b2bd" providerId="ADAL" clId="{3D092E95-7B9A-4E63-A0FA-60EA16093113}" dt="2024-05-30T17:40:56.013" v="2009" actId="478"/>
          <ac:grpSpMkLst>
            <pc:docMk/>
            <pc:sldMk cId="1677452525" sldId="399"/>
            <ac:grpSpMk id="29" creationId="{940B52FD-7486-415C-99F1-B4A23B7D3D2A}"/>
          </ac:grpSpMkLst>
        </pc:grpChg>
        <pc:grpChg chg="topLvl">
          <ac:chgData name="David Parker" userId="148e21ad-4884-4332-92d1-93724ed8b2bd" providerId="ADAL" clId="{3D092E95-7B9A-4E63-A0FA-60EA16093113}" dt="2024-05-30T17:40:56.013" v="2009" actId="478"/>
          <ac:grpSpMkLst>
            <pc:docMk/>
            <pc:sldMk cId="1677452525" sldId="399"/>
            <ac:grpSpMk id="30" creationId="{5BC9E2BE-CB35-4650-9C2D-386C27B5A79F}"/>
          </ac:grpSpMkLst>
        </pc:grpChg>
        <pc:picChg chg="del">
          <ac:chgData name="David Parker" userId="148e21ad-4884-4332-92d1-93724ed8b2bd" providerId="ADAL" clId="{3D092E95-7B9A-4E63-A0FA-60EA16093113}" dt="2024-05-30T17:41:14.746" v="2010" actId="478"/>
          <ac:picMkLst>
            <pc:docMk/>
            <pc:sldMk cId="1677452525" sldId="399"/>
            <ac:picMk id="11" creationId="{AC71E4F7-536A-4CC7-B348-819158CB7375}"/>
          </ac:picMkLst>
        </pc:picChg>
        <pc:picChg chg="del topLvl">
          <ac:chgData name="David Parker" userId="148e21ad-4884-4332-92d1-93724ed8b2bd" providerId="ADAL" clId="{3D092E95-7B9A-4E63-A0FA-60EA16093113}" dt="2024-05-30T17:40:56.013" v="2009" actId="478"/>
          <ac:picMkLst>
            <pc:docMk/>
            <pc:sldMk cId="1677452525" sldId="399"/>
            <ac:picMk id="32" creationId="{41703A7D-7D51-4577-8638-CFA9FBB78980}"/>
          </ac:picMkLst>
        </pc:picChg>
      </pc:sldChg>
      <pc:sldChg chg="addSp delSp modSp mod delAnim">
        <pc:chgData name="David Parker" userId="148e21ad-4884-4332-92d1-93724ed8b2bd" providerId="ADAL" clId="{3D092E95-7B9A-4E63-A0FA-60EA16093113}" dt="2024-05-30T17:26:06.771" v="1901" actId="21"/>
        <pc:sldMkLst>
          <pc:docMk/>
          <pc:sldMk cId="2156646753" sldId="400"/>
        </pc:sldMkLst>
        <pc:spChg chg="add del mod">
          <ac:chgData name="David Parker" userId="148e21ad-4884-4332-92d1-93724ed8b2bd" providerId="ADAL" clId="{3D092E95-7B9A-4E63-A0FA-60EA16093113}" dt="2024-05-30T17:26:06.771" v="1901" actId="21"/>
          <ac:spMkLst>
            <pc:docMk/>
            <pc:sldMk cId="2156646753" sldId="400"/>
            <ac:spMk id="4" creationId="{448D6935-905E-A3EC-5CD1-B4C851FCCB82}"/>
          </ac:spMkLst>
        </pc:spChg>
        <pc:spChg chg="mod">
          <ac:chgData name="David Parker" userId="148e21ad-4884-4332-92d1-93724ed8b2bd" providerId="ADAL" clId="{3D092E95-7B9A-4E63-A0FA-60EA16093113}" dt="2024-05-30T17:16:26.153" v="1873" actId="1076"/>
          <ac:spMkLst>
            <pc:docMk/>
            <pc:sldMk cId="2156646753" sldId="400"/>
            <ac:spMk id="9" creationId="{BB1E96C3-94CE-6D59-54D4-88565144BB8F}"/>
          </ac:spMkLst>
        </pc:spChg>
        <pc:spChg chg="mod">
          <ac:chgData name="David Parker" userId="148e21ad-4884-4332-92d1-93724ed8b2bd" providerId="ADAL" clId="{3D092E95-7B9A-4E63-A0FA-60EA16093113}" dt="2024-05-30T17:16:14.576" v="1871" actId="1076"/>
          <ac:spMkLst>
            <pc:docMk/>
            <pc:sldMk cId="2156646753" sldId="400"/>
            <ac:spMk id="11" creationId="{C2C44E30-2A5D-62F7-3825-0CC40BE4C18E}"/>
          </ac:spMkLst>
        </pc:spChg>
        <pc:spChg chg="del">
          <ac:chgData name="David Parker" userId="148e21ad-4884-4332-92d1-93724ed8b2bd" providerId="ADAL" clId="{3D092E95-7B9A-4E63-A0FA-60EA16093113}" dt="2024-05-30T17:16:10.950" v="1870" actId="478"/>
          <ac:spMkLst>
            <pc:docMk/>
            <pc:sldMk cId="2156646753" sldId="400"/>
            <ac:spMk id="12" creationId="{FAADCBE4-7AAA-CDB2-0223-9562BA0451C4}"/>
          </ac:spMkLst>
        </pc:spChg>
        <pc:graphicFrameChg chg="mod">
          <ac:chgData name="David Parker" userId="148e21ad-4884-4332-92d1-93724ed8b2bd" providerId="ADAL" clId="{3D092E95-7B9A-4E63-A0FA-60EA16093113}" dt="2024-05-30T17:16:20.188" v="1872" actId="1076"/>
          <ac:graphicFrameMkLst>
            <pc:docMk/>
            <pc:sldMk cId="2156646753" sldId="400"/>
            <ac:graphicFrameMk id="7" creationId="{C07B804D-B585-FA82-5A39-70C02CBD1A09}"/>
          </ac:graphicFrameMkLst>
        </pc:graphicFrameChg>
        <pc:graphicFrameChg chg="del">
          <ac:chgData name="David Parker" userId="148e21ad-4884-4332-92d1-93724ed8b2bd" providerId="ADAL" clId="{3D092E95-7B9A-4E63-A0FA-60EA16093113}" dt="2024-05-30T17:16:00.783" v="1869" actId="478"/>
          <ac:graphicFrameMkLst>
            <pc:docMk/>
            <pc:sldMk cId="2156646753" sldId="400"/>
            <ac:graphicFrameMk id="8" creationId="{D0E3B050-6A93-5476-8012-FEA2ED2C1CA6}"/>
          </ac:graphicFrameMkLst>
        </pc:graphicFrameChg>
      </pc:sldChg>
      <pc:sldChg chg="ord">
        <pc:chgData name="David Parker" userId="148e21ad-4884-4332-92d1-93724ed8b2bd" providerId="ADAL" clId="{3D092E95-7B9A-4E63-A0FA-60EA16093113}" dt="2024-05-29T12:24:51.401" v="144"/>
        <pc:sldMkLst>
          <pc:docMk/>
          <pc:sldMk cId="2691688862" sldId="401"/>
        </pc:sldMkLst>
      </pc:sldChg>
      <pc:sldChg chg="addSp delSp modSp new mod modClrScheme chgLayout">
        <pc:chgData name="David Parker" userId="148e21ad-4884-4332-92d1-93724ed8b2bd" providerId="ADAL" clId="{3D092E95-7B9A-4E63-A0FA-60EA16093113}" dt="2024-05-29T13:13:03.026" v="1186" actId="207"/>
        <pc:sldMkLst>
          <pc:docMk/>
          <pc:sldMk cId="284548279" sldId="402"/>
        </pc:sldMkLst>
        <pc:spChg chg="del">
          <ac:chgData name="David Parker" userId="148e21ad-4884-4332-92d1-93724ed8b2bd" providerId="ADAL" clId="{3D092E95-7B9A-4E63-A0FA-60EA16093113}" dt="2024-05-29T12:35:34.855" v="148" actId="700"/>
          <ac:spMkLst>
            <pc:docMk/>
            <pc:sldMk cId="284548279" sldId="402"/>
            <ac:spMk id="2" creationId="{A9C545B0-6C2D-ABD0-B214-5403D06B8FEA}"/>
          </ac:spMkLst>
        </pc:spChg>
        <pc:spChg chg="del">
          <ac:chgData name="David Parker" userId="148e21ad-4884-4332-92d1-93724ed8b2bd" providerId="ADAL" clId="{3D092E95-7B9A-4E63-A0FA-60EA16093113}" dt="2024-05-29T12:35:34.855" v="148" actId="700"/>
          <ac:spMkLst>
            <pc:docMk/>
            <pc:sldMk cId="284548279" sldId="402"/>
            <ac:spMk id="3" creationId="{CB2B862C-370D-A67F-565D-92F077DEF1FF}"/>
          </ac:spMkLst>
        </pc:spChg>
        <pc:spChg chg="add mod">
          <ac:chgData name="David Parker" userId="148e21ad-4884-4332-92d1-93724ed8b2bd" providerId="ADAL" clId="{3D092E95-7B9A-4E63-A0FA-60EA16093113}" dt="2024-05-29T12:45:09.932" v="266" actId="20577"/>
          <ac:spMkLst>
            <pc:docMk/>
            <pc:sldMk cId="284548279" sldId="402"/>
            <ac:spMk id="5" creationId="{3D84EE09-1F36-A2F4-7082-5832E2FD20AB}"/>
          </ac:spMkLst>
        </pc:spChg>
        <pc:spChg chg="add mod">
          <ac:chgData name="David Parker" userId="148e21ad-4884-4332-92d1-93724ed8b2bd" providerId="ADAL" clId="{3D092E95-7B9A-4E63-A0FA-60EA16093113}" dt="2024-05-29T12:45:56.614" v="303" actId="20577"/>
          <ac:spMkLst>
            <pc:docMk/>
            <pc:sldMk cId="284548279" sldId="402"/>
            <ac:spMk id="6" creationId="{CCA2D8BA-1689-23A2-8E3B-B3A954B35034}"/>
          </ac:spMkLst>
        </pc:spChg>
        <pc:spChg chg="add mod">
          <ac:chgData name="David Parker" userId="148e21ad-4884-4332-92d1-93724ed8b2bd" providerId="ADAL" clId="{3D092E95-7B9A-4E63-A0FA-60EA16093113}" dt="2024-05-29T12:46:30.769" v="308"/>
          <ac:spMkLst>
            <pc:docMk/>
            <pc:sldMk cId="284548279" sldId="402"/>
            <ac:spMk id="7" creationId="{BDEE1D7D-893F-EB9C-B99C-55E4C7BC9388}"/>
          </ac:spMkLst>
        </pc:spChg>
        <pc:spChg chg="add mod">
          <ac:chgData name="David Parker" userId="148e21ad-4884-4332-92d1-93724ed8b2bd" providerId="ADAL" clId="{3D092E95-7B9A-4E63-A0FA-60EA16093113}" dt="2024-05-29T13:13:03.026" v="1186" actId="207"/>
          <ac:spMkLst>
            <pc:docMk/>
            <pc:sldMk cId="284548279" sldId="402"/>
            <ac:spMk id="8" creationId="{11B553CB-8AEA-02CB-CE7D-E764F285B0AC}"/>
          </ac:spMkLst>
        </pc:spChg>
        <pc:graphicFrameChg chg="add mod modGraphic">
          <ac:chgData name="David Parker" userId="148e21ad-4884-4332-92d1-93724ed8b2bd" providerId="ADAL" clId="{3D092E95-7B9A-4E63-A0FA-60EA16093113}" dt="2024-05-29T12:36:01.154" v="154" actId="403"/>
          <ac:graphicFrameMkLst>
            <pc:docMk/>
            <pc:sldMk cId="284548279" sldId="402"/>
            <ac:graphicFrameMk id="4" creationId="{2F981CCE-5DA1-6FBA-C282-C4F9FEA95298}"/>
          </ac:graphicFrameMkLst>
        </pc:graphicFrameChg>
      </pc:sldChg>
      <pc:sldChg chg="addSp delSp modSp new del mod modClrScheme chgLayout">
        <pc:chgData name="David Parker" userId="148e21ad-4884-4332-92d1-93724ed8b2bd" providerId="ADAL" clId="{3D092E95-7B9A-4E63-A0FA-60EA16093113}" dt="2024-05-29T12:24:31.819" v="142" actId="2696"/>
        <pc:sldMkLst>
          <pc:docMk/>
          <pc:sldMk cId="2435442811" sldId="402"/>
        </pc:sldMkLst>
        <pc:spChg chg="del">
          <ac:chgData name="David Parker" userId="148e21ad-4884-4332-92d1-93724ed8b2bd" providerId="ADAL" clId="{3D092E95-7B9A-4E63-A0FA-60EA16093113}" dt="2024-05-29T12:22:31.661" v="110" actId="700"/>
          <ac:spMkLst>
            <pc:docMk/>
            <pc:sldMk cId="2435442811" sldId="402"/>
            <ac:spMk id="2" creationId="{0BA44208-4A38-E9E8-0BCE-1C28070E5065}"/>
          </ac:spMkLst>
        </pc:spChg>
        <pc:spChg chg="del">
          <ac:chgData name="David Parker" userId="148e21ad-4884-4332-92d1-93724ed8b2bd" providerId="ADAL" clId="{3D092E95-7B9A-4E63-A0FA-60EA16093113}" dt="2024-05-29T12:22:31.661" v="110" actId="700"/>
          <ac:spMkLst>
            <pc:docMk/>
            <pc:sldMk cId="2435442811" sldId="402"/>
            <ac:spMk id="3" creationId="{9AF3EC21-D823-EF17-B1F7-FD039149AC09}"/>
          </ac:spMkLst>
        </pc:spChg>
        <pc:spChg chg="add mod">
          <ac:chgData name="David Parker" userId="148e21ad-4884-4332-92d1-93724ed8b2bd" providerId="ADAL" clId="{3D092E95-7B9A-4E63-A0FA-60EA16093113}" dt="2024-05-29T12:24:04.924" v="141" actId="20577"/>
          <ac:spMkLst>
            <pc:docMk/>
            <pc:sldMk cId="2435442811" sldId="402"/>
            <ac:spMk id="4" creationId="{F07FFF69-1F79-1D0C-F0FD-29D92F305F06}"/>
          </ac:spMkLst>
        </pc:spChg>
        <pc:spChg chg="add mod">
          <ac:chgData name="David Parker" userId="148e21ad-4884-4332-92d1-93724ed8b2bd" providerId="ADAL" clId="{3D092E95-7B9A-4E63-A0FA-60EA16093113}" dt="2024-05-29T12:23:51.283" v="117" actId="207"/>
          <ac:spMkLst>
            <pc:docMk/>
            <pc:sldMk cId="2435442811" sldId="402"/>
            <ac:spMk id="5" creationId="{BE0936CF-F9A8-3022-D049-A6BC9242E7EC}"/>
          </ac:spMkLst>
        </pc:spChg>
      </pc:sldChg>
      <pc:sldChg chg="modSp new mod ord">
        <pc:chgData name="David Parker" userId="148e21ad-4884-4332-92d1-93724ed8b2bd" providerId="ADAL" clId="{3D092E95-7B9A-4E63-A0FA-60EA16093113}" dt="2024-05-30T17:25:55.139" v="1899" actId="403"/>
        <pc:sldMkLst>
          <pc:docMk/>
          <pc:sldMk cId="3964026642" sldId="403"/>
        </pc:sldMkLst>
        <pc:spChg chg="mod">
          <ac:chgData name="David Parker" userId="148e21ad-4884-4332-92d1-93724ed8b2bd" providerId="ADAL" clId="{3D092E95-7B9A-4E63-A0FA-60EA16093113}" dt="2024-05-30T17:25:55.139" v="1899" actId="403"/>
          <ac:spMkLst>
            <pc:docMk/>
            <pc:sldMk cId="3964026642" sldId="403"/>
            <ac:spMk id="2" creationId="{65B26C40-6355-26B9-4E00-CDC27725BAD9}"/>
          </ac:spMkLst>
        </pc:spChg>
        <pc:spChg chg="mod">
          <ac:chgData name="David Parker" userId="148e21ad-4884-4332-92d1-93724ed8b2bd" providerId="ADAL" clId="{3D092E95-7B9A-4E63-A0FA-60EA16093113}" dt="2024-05-30T17:15:53.462" v="1868" actId="20577"/>
          <ac:spMkLst>
            <pc:docMk/>
            <pc:sldMk cId="3964026642" sldId="403"/>
            <ac:spMk id="3" creationId="{C8B7B58A-DE8B-A7BE-7FC8-86D6BAB60DAF}"/>
          </ac:spMkLst>
        </pc:spChg>
      </pc:sldChg>
      <pc:sldChg chg="addSp modSp new mod">
        <pc:chgData name="David Parker" userId="148e21ad-4884-4332-92d1-93724ed8b2bd" providerId="ADAL" clId="{3D092E95-7B9A-4E63-A0FA-60EA16093113}" dt="2024-05-30T17:29:15.948" v="2007" actId="1076"/>
        <pc:sldMkLst>
          <pc:docMk/>
          <pc:sldMk cId="984869973" sldId="404"/>
        </pc:sldMkLst>
        <pc:spChg chg="add mod">
          <ac:chgData name="David Parker" userId="148e21ad-4884-4332-92d1-93724ed8b2bd" providerId="ADAL" clId="{3D092E95-7B9A-4E63-A0FA-60EA16093113}" dt="2024-05-30T17:26:17.865" v="1910" actId="20577"/>
          <ac:spMkLst>
            <pc:docMk/>
            <pc:sldMk cId="984869973" sldId="404"/>
            <ac:spMk id="2" creationId="{A9D2A596-C64C-7C1C-003B-3B5F0DEA8CCA}"/>
          </ac:spMkLst>
        </pc:spChg>
        <pc:spChg chg="add mod">
          <ac:chgData name="David Parker" userId="148e21ad-4884-4332-92d1-93724ed8b2bd" providerId="ADAL" clId="{3D092E95-7B9A-4E63-A0FA-60EA16093113}" dt="2024-05-30T17:29:15.948" v="2007" actId="1076"/>
          <ac:spMkLst>
            <pc:docMk/>
            <pc:sldMk cId="984869973" sldId="404"/>
            <ac:spMk id="4" creationId="{53D7462B-F460-E704-D0D0-CD4BFCF29AB5}"/>
          </ac:spMkLst>
        </pc:spChg>
      </pc:sldChg>
    </pc:docChg>
  </pc:docChgLst>
  <pc:docChgLst>
    <pc:chgData name="David  Parker" userId="148e21ad-4884-4332-92d1-93724ed8b2bd" providerId="ADAL" clId="{433FBE28-EF77-4DF2-AC8A-932D4E9B89E3}"/>
    <pc:docChg chg="custSel modSld">
      <pc:chgData name="David  Parker" userId="148e21ad-4884-4332-92d1-93724ed8b2bd" providerId="ADAL" clId="{433FBE28-EF77-4DF2-AC8A-932D4E9B89E3}" dt="2024-08-02T17:23:07.939" v="153" actId="113"/>
      <pc:docMkLst>
        <pc:docMk/>
      </pc:docMkLst>
      <pc:sldChg chg="modSp mod">
        <pc:chgData name="David  Parker" userId="148e21ad-4884-4332-92d1-93724ed8b2bd" providerId="ADAL" clId="{433FBE28-EF77-4DF2-AC8A-932D4E9B89E3}" dt="2024-08-02T17:23:07.939" v="153" actId="113"/>
        <pc:sldMkLst>
          <pc:docMk/>
          <pc:sldMk cId="265653747" sldId="281"/>
        </pc:sldMkLst>
        <pc:spChg chg="mod">
          <ac:chgData name="David  Parker" userId="148e21ad-4884-4332-92d1-93724ed8b2bd" providerId="ADAL" clId="{433FBE28-EF77-4DF2-AC8A-932D4E9B89E3}" dt="2024-08-02T17:21:42.018" v="137" actId="113"/>
          <ac:spMkLst>
            <pc:docMk/>
            <pc:sldMk cId="265653747" sldId="281"/>
            <ac:spMk id="6" creationId="{8F662C9A-2DCA-6E0C-2ECD-12FDDBA3AA9E}"/>
          </ac:spMkLst>
        </pc:spChg>
        <pc:spChg chg="mod">
          <ac:chgData name="David  Parker" userId="148e21ad-4884-4332-92d1-93724ed8b2bd" providerId="ADAL" clId="{433FBE28-EF77-4DF2-AC8A-932D4E9B89E3}" dt="2024-08-02T17:23:07.939" v="153" actId="113"/>
          <ac:spMkLst>
            <pc:docMk/>
            <pc:sldMk cId="265653747" sldId="281"/>
            <ac:spMk id="9" creationId="{F52E6AF2-11AC-D0CA-BDBE-D060F4B9C049}"/>
          </ac:spMkLst>
        </pc:spChg>
        <pc:spChg chg="mod">
          <ac:chgData name="David  Parker" userId="148e21ad-4884-4332-92d1-93724ed8b2bd" providerId="ADAL" clId="{433FBE28-EF77-4DF2-AC8A-932D4E9B89E3}" dt="2024-08-02T17:23:01.183" v="152" actId="14100"/>
          <ac:spMkLst>
            <pc:docMk/>
            <pc:sldMk cId="265653747" sldId="281"/>
            <ac:spMk id="10" creationId="{F10727FF-BFB5-F424-B8C1-77EFDD7A957D}"/>
          </ac:spMkLst>
        </pc:spChg>
      </pc:sldChg>
      <pc:sldChg chg="delSp modSp mod">
        <pc:chgData name="David  Parker" userId="148e21ad-4884-4332-92d1-93724ed8b2bd" providerId="ADAL" clId="{433FBE28-EF77-4DF2-AC8A-932D4E9B89E3}" dt="2024-08-02T17:14:03.415" v="76" actId="14100"/>
        <pc:sldMkLst>
          <pc:docMk/>
          <pc:sldMk cId="2199090329" sldId="282"/>
        </pc:sldMkLst>
        <pc:spChg chg="del mod">
          <ac:chgData name="David  Parker" userId="148e21ad-4884-4332-92d1-93724ed8b2bd" providerId="ADAL" clId="{433FBE28-EF77-4DF2-AC8A-932D4E9B89E3}" dt="2024-08-02T17:11:15.112" v="47" actId="478"/>
          <ac:spMkLst>
            <pc:docMk/>
            <pc:sldMk cId="2199090329" sldId="282"/>
            <ac:spMk id="4" creationId="{53E1EA78-272B-518C-CCAC-1DBE3077BB07}"/>
          </ac:spMkLst>
        </pc:spChg>
        <pc:spChg chg="mod">
          <ac:chgData name="David  Parker" userId="148e21ad-4884-4332-92d1-93724ed8b2bd" providerId="ADAL" clId="{433FBE28-EF77-4DF2-AC8A-932D4E9B89E3}" dt="2024-08-02T17:11:53.593" v="75" actId="1038"/>
          <ac:spMkLst>
            <pc:docMk/>
            <pc:sldMk cId="2199090329" sldId="282"/>
            <ac:spMk id="5" creationId="{70719376-1A60-5FB3-6F75-042C93012301}"/>
          </ac:spMkLst>
        </pc:spChg>
        <pc:spChg chg="del">
          <ac:chgData name="David  Parker" userId="148e21ad-4884-4332-92d1-93724ed8b2bd" providerId="ADAL" clId="{433FBE28-EF77-4DF2-AC8A-932D4E9B89E3}" dt="2024-08-02T17:08:25.921" v="12" actId="478"/>
          <ac:spMkLst>
            <pc:docMk/>
            <pc:sldMk cId="2199090329" sldId="282"/>
            <ac:spMk id="6" creationId="{2A8B9C32-A252-F7EB-A775-1B51AF49A31D}"/>
          </ac:spMkLst>
        </pc:spChg>
        <pc:spChg chg="mod">
          <ac:chgData name="David  Parker" userId="148e21ad-4884-4332-92d1-93724ed8b2bd" providerId="ADAL" clId="{433FBE28-EF77-4DF2-AC8A-932D4E9B89E3}" dt="2024-08-02T17:11:53.593" v="75" actId="1038"/>
          <ac:spMkLst>
            <pc:docMk/>
            <pc:sldMk cId="2199090329" sldId="282"/>
            <ac:spMk id="8" creationId="{2D2BEFC8-5792-211E-A2A9-14A809AD5E68}"/>
          </ac:spMkLst>
        </pc:spChg>
        <pc:spChg chg="mod">
          <ac:chgData name="David  Parker" userId="148e21ad-4884-4332-92d1-93724ed8b2bd" providerId="ADAL" clId="{433FBE28-EF77-4DF2-AC8A-932D4E9B89E3}" dt="2024-08-02T17:14:03.415" v="76" actId="14100"/>
          <ac:spMkLst>
            <pc:docMk/>
            <pc:sldMk cId="2199090329" sldId="282"/>
            <ac:spMk id="9" creationId="{1241BAF9-9BAF-6979-FB20-3518B306AF0D}"/>
          </ac:spMkLst>
        </pc:spChg>
        <pc:spChg chg="del mod">
          <ac:chgData name="David  Parker" userId="148e21ad-4884-4332-92d1-93724ed8b2bd" providerId="ADAL" clId="{433FBE28-EF77-4DF2-AC8A-932D4E9B89E3}" dt="2024-08-02T17:09:37.589" v="25"/>
          <ac:spMkLst>
            <pc:docMk/>
            <pc:sldMk cId="2199090329" sldId="282"/>
            <ac:spMk id="10" creationId="{89D2DACC-184B-FBC7-C20F-9727CC977C73}"/>
          </ac:spMkLst>
        </pc:spChg>
        <pc:spChg chg="mod">
          <ac:chgData name="David  Parker" userId="148e21ad-4884-4332-92d1-93724ed8b2bd" providerId="ADAL" clId="{433FBE28-EF77-4DF2-AC8A-932D4E9B89E3}" dt="2024-08-02T17:11:53.593" v="75" actId="1038"/>
          <ac:spMkLst>
            <pc:docMk/>
            <pc:sldMk cId="2199090329" sldId="282"/>
            <ac:spMk id="12" creationId="{3A24D55F-7D4B-D48F-71B1-C3C928A5AFC9}"/>
          </ac:spMkLst>
        </pc:spChg>
        <pc:spChg chg="mod">
          <ac:chgData name="David  Parker" userId="148e21ad-4884-4332-92d1-93724ed8b2bd" providerId="ADAL" clId="{433FBE28-EF77-4DF2-AC8A-932D4E9B89E3}" dt="2024-08-02T17:11:53.593" v="75" actId="1038"/>
          <ac:spMkLst>
            <pc:docMk/>
            <pc:sldMk cId="2199090329" sldId="282"/>
            <ac:spMk id="13" creationId="{B4851134-4578-9090-E868-AC1AEC02BEFF}"/>
          </ac:spMkLst>
        </pc:spChg>
        <pc:spChg chg="mod">
          <ac:chgData name="David  Parker" userId="148e21ad-4884-4332-92d1-93724ed8b2bd" providerId="ADAL" clId="{433FBE28-EF77-4DF2-AC8A-932D4E9B89E3}" dt="2024-08-02T17:11:53.593" v="75" actId="1038"/>
          <ac:spMkLst>
            <pc:docMk/>
            <pc:sldMk cId="2199090329" sldId="282"/>
            <ac:spMk id="15" creationId="{6AD7AD51-D3DF-75D2-4DAD-051B1B007B50}"/>
          </ac:spMkLst>
        </pc:spChg>
        <pc:cxnChg chg="mod">
          <ac:chgData name="David  Parker" userId="148e21ad-4884-4332-92d1-93724ed8b2bd" providerId="ADAL" clId="{433FBE28-EF77-4DF2-AC8A-932D4E9B89E3}" dt="2024-08-02T17:10:26.876" v="34" actId="1076"/>
          <ac:cxnSpMkLst>
            <pc:docMk/>
            <pc:sldMk cId="2199090329" sldId="282"/>
            <ac:cxnSpMk id="18" creationId="{7D7F0EE4-32AA-481C-6BDD-A9B86CF30BD0}"/>
          </ac:cxnSpMkLst>
        </pc:cxnChg>
        <pc:cxnChg chg="mod">
          <ac:chgData name="David  Parker" userId="148e21ad-4884-4332-92d1-93724ed8b2bd" providerId="ADAL" clId="{433FBE28-EF77-4DF2-AC8A-932D4E9B89E3}" dt="2024-08-02T17:11:26.383" v="49" actId="1076"/>
          <ac:cxnSpMkLst>
            <pc:docMk/>
            <pc:sldMk cId="2199090329" sldId="282"/>
            <ac:cxnSpMk id="19" creationId="{8B7D5BF0-727D-21FA-609C-2C2C80E51A41}"/>
          </ac:cxnSpMkLst>
        </pc:cxnChg>
      </pc:sldChg>
      <pc:sldChg chg="modSp mod">
        <pc:chgData name="David  Parker" userId="148e21ad-4884-4332-92d1-93724ed8b2bd" providerId="ADAL" clId="{433FBE28-EF77-4DF2-AC8A-932D4E9B89E3}" dt="2024-08-02T17:18:53.780" v="91" actId="1076"/>
        <pc:sldMkLst>
          <pc:docMk/>
          <pc:sldMk cId="2156646753" sldId="400"/>
        </pc:sldMkLst>
        <pc:spChg chg="mod">
          <ac:chgData name="David  Parker" userId="148e21ad-4884-4332-92d1-93724ed8b2bd" providerId="ADAL" clId="{433FBE28-EF77-4DF2-AC8A-932D4E9B89E3}" dt="2024-08-02T17:18:53.780" v="91" actId="1076"/>
          <ac:spMkLst>
            <pc:docMk/>
            <pc:sldMk cId="2156646753" sldId="400"/>
            <ac:spMk id="9" creationId="{BB1E96C3-94CE-6D59-54D4-88565144BB8F}"/>
          </ac:spMkLst>
        </pc:spChg>
        <pc:graphicFrameChg chg="mod">
          <ac:chgData name="David  Parker" userId="148e21ad-4884-4332-92d1-93724ed8b2bd" providerId="ADAL" clId="{433FBE28-EF77-4DF2-AC8A-932D4E9B89E3}" dt="2024-08-02T17:18:48.195" v="90" actId="1076"/>
          <ac:graphicFrameMkLst>
            <pc:docMk/>
            <pc:sldMk cId="2156646753" sldId="400"/>
            <ac:graphicFrameMk id="7" creationId="{C07B804D-B585-FA82-5A39-70C02CBD1A09}"/>
          </ac:graphicFrameMkLst>
        </pc:graphicFrameChg>
      </pc:sldChg>
      <pc:sldChg chg="modSp mod">
        <pc:chgData name="David  Parker" userId="148e21ad-4884-4332-92d1-93724ed8b2bd" providerId="ADAL" clId="{433FBE28-EF77-4DF2-AC8A-932D4E9B89E3}" dt="2024-08-02T17:19:55.549" v="136" actId="20577"/>
        <pc:sldMkLst>
          <pc:docMk/>
          <pc:sldMk cId="3964026642" sldId="403"/>
        </pc:sldMkLst>
        <pc:spChg chg="mod">
          <ac:chgData name="David  Parker" userId="148e21ad-4884-4332-92d1-93724ed8b2bd" providerId="ADAL" clId="{433FBE28-EF77-4DF2-AC8A-932D4E9B89E3}" dt="2024-08-02T17:19:55.549" v="136" actId="20577"/>
          <ac:spMkLst>
            <pc:docMk/>
            <pc:sldMk cId="3964026642" sldId="403"/>
            <ac:spMk id="3" creationId="{C8B7B58A-DE8B-A7BE-7FC8-86D6BAB60DAF}"/>
          </ac:spMkLst>
        </pc:spChg>
      </pc:sldChg>
    </pc:docChg>
  </pc:docChgLst>
  <pc:docChgLst>
    <pc:chgData name="David  Parker" userId="148e21ad-4884-4332-92d1-93724ed8b2bd" providerId="ADAL" clId="{9FBD33A3-EF9D-446B-8706-9CABFBAFD2F7}"/>
    <pc:docChg chg="custSel addSld modSld">
      <pc:chgData name="David  Parker" userId="148e21ad-4884-4332-92d1-93724ed8b2bd" providerId="ADAL" clId="{9FBD33A3-EF9D-446B-8706-9CABFBAFD2F7}" dt="2024-05-29T10:52:03.182" v="802"/>
      <pc:docMkLst>
        <pc:docMk/>
      </pc:docMkLst>
      <pc:sldChg chg="addSp delSp modSp mod">
        <pc:chgData name="David  Parker" userId="148e21ad-4884-4332-92d1-93724ed8b2bd" providerId="ADAL" clId="{9FBD33A3-EF9D-446B-8706-9CABFBAFD2F7}" dt="2024-05-29T10:52:03.182" v="802"/>
        <pc:sldMkLst>
          <pc:docMk/>
          <pc:sldMk cId="265653747" sldId="281"/>
        </pc:sldMkLst>
        <pc:spChg chg="del">
          <ac:chgData name="David  Parker" userId="148e21ad-4884-4332-92d1-93724ed8b2bd" providerId="ADAL" clId="{9FBD33A3-EF9D-446B-8706-9CABFBAFD2F7}" dt="2024-05-29T10:52:01.966" v="801" actId="478"/>
          <ac:spMkLst>
            <pc:docMk/>
            <pc:sldMk cId="265653747" sldId="281"/>
            <ac:spMk id="4" creationId="{87796F96-BAD9-D9F9-5C04-0D52BF54B73D}"/>
          </ac:spMkLst>
        </pc:spChg>
        <pc:spChg chg="add mod">
          <ac:chgData name="David  Parker" userId="148e21ad-4884-4332-92d1-93724ed8b2bd" providerId="ADAL" clId="{9FBD33A3-EF9D-446B-8706-9CABFBAFD2F7}" dt="2024-05-29T10:52:03.182" v="802"/>
          <ac:spMkLst>
            <pc:docMk/>
            <pc:sldMk cId="265653747" sldId="281"/>
            <ac:spMk id="8" creationId="{1BF5F5E6-F6AD-4D06-A889-0B3A221524CA}"/>
          </ac:spMkLst>
        </pc:spChg>
      </pc:sldChg>
      <pc:sldChg chg="addSp delSp modSp mod">
        <pc:chgData name="David  Parker" userId="148e21ad-4884-4332-92d1-93724ed8b2bd" providerId="ADAL" clId="{9FBD33A3-EF9D-446B-8706-9CABFBAFD2F7}" dt="2024-05-29T10:51:56.576" v="800" actId="478"/>
        <pc:sldMkLst>
          <pc:docMk/>
          <pc:sldMk cId="2199090329" sldId="282"/>
        </pc:sldMkLst>
        <pc:spChg chg="add mod">
          <ac:chgData name="David  Parker" userId="148e21ad-4884-4332-92d1-93724ed8b2bd" providerId="ADAL" clId="{9FBD33A3-EF9D-446B-8706-9CABFBAFD2F7}" dt="2024-05-29T10:51:53.534" v="799"/>
          <ac:spMkLst>
            <pc:docMk/>
            <pc:sldMk cId="2199090329" sldId="282"/>
            <ac:spMk id="2" creationId="{8FA5DADF-3D4F-31AC-E05D-2ED0E0968EC1}"/>
          </ac:spMkLst>
        </pc:spChg>
        <pc:spChg chg="del">
          <ac:chgData name="David  Parker" userId="148e21ad-4884-4332-92d1-93724ed8b2bd" providerId="ADAL" clId="{9FBD33A3-EF9D-446B-8706-9CABFBAFD2F7}" dt="2024-05-29T10:51:56.576" v="800" actId="478"/>
          <ac:spMkLst>
            <pc:docMk/>
            <pc:sldMk cId="2199090329" sldId="282"/>
            <ac:spMk id="4" creationId="{87796F96-BAD9-D9F9-5C04-0D52BF54B73D}"/>
          </ac:spMkLst>
        </pc:spChg>
      </pc:sldChg>
      <pc:sldChg chg="addSp delSp modSp mod">
        <pc:chgData name="David  Parker" userId="148e21ad-4884-4332-92d1-93724ed8b2bd" providerId="ADAL" clId="{9FBD33A3-EF9D-446B-8706-9CABFBAFD2F7}" dt="2024-05-29T10:51:40.711" v="796" actId="478"/>
        <pc:sldMkLst>
          <pc:docMk/>
          <pc:sldMk cId="2332741090" sldId="283"/>
        </pc:sldMkLst>
        <pc:spChg chg="del">
          <ac:chgData name="David  Parker" userId="148e21ad-4884-4332-92d1-93724ed8b2bd" providerId="ADAL" clId="{9FBD33A3-EF9D-446B-8706-9CABFBAFD2F7}" dt="2024-05-29T10:51:40.711" v="796" actId="478"/>
          <ac:spMkLst>
            <pc:docMk/>
            <pc:sldMk cId="2332741090" sldId="283"/>
            <ac:spMk id="4" creationId="{87796F96-BAD9-D9F9-5C04-0D52BF54B73D}"/>
          </ac:spMkLst>
        </pc:spChg>
        <pc:spChg chg="add mod">
          <ac:chgData name="David  Parker" userId="148e21ad-4884-4332-92d1-93724ed8b2bd" providerId="ADAL" clId="{9FBD33A3-EF9D-446B-8706-9CABFBAFD2F7}" dt="2024-05-29T10:51:37.562" v="795"/>
          <ac:spMkLst>
            <pc:docMk/>
            <pc:sldMk cId="2332741090" sldId="283"/>
            <ac:spMk id="11" creationId="{B36A715D-51F2-7E53-9DF2-34CFE4543B44}"/>
          </ac:spMkLst>
        </pc:spChg>
      </pc:sldChg>
      <pc:sldChg chg="modSp mod">
        <pc:chgData name="David  Parker" userId="148e21ad-4884-4332-92d1-93724ed8b2bd" providerId="ADAL" clId="{9FBD33A3-EF9D-446B-8706-9CABFBAFD2F7}" dt="2024-05-29T10:51:25.980" v="793" actId="1076"/>
        <pc:sldMkLst>
          <pc:docMk/>
          <pc:sldMk cId="3997527620" sldId="284"/>
        </pc:sldMkLst>
        <pc:spChg chg="mod">
          <ac:chgData name="David  Parker" userId="148e21ad-4884-4332-92d1-93724ed8b2bd" providerId="ADAL" clId="{9FBD33A3-EF9D-446B-8706-9CABFBAFD2F7}" dt="2024-05-29T10:51:25.980" v="793" actId="1076"/>
          <ac:spMkLst>
            <pc:docMk/>
            <pc:sldMk cId="3997527620" sldId="284"/>
            <ac:spMk id="4" creationId="{87796F96-BAD9-D9F9-5C04-0D52BF54B73D}"/>
          </ac:spMkLst>
        </pc:spChg>
      </pc:sldChg>
      <pc:sldChg chg="modSp mod">
        <pc:chgData name="David  Parker" userId="148e21ad-4884-4332-92d1-93724ed8b2bd" providerId="ADAL" clId="{9FBD33A3-EF9D-446B-8706-9CABFBAFD2F7}" dt="2024-05-29T10:33:51.466" v="596" actId="20577"/>
        <pc:sldMkLst>
          <pc:docMk/>
          <pc:sldMk cId="2412283511" sldId="285"/>
        </pc:sldMkLst>
        <pc:spChg chg="mod">
          <ac:chgData name="David  Parker" userId="148e21ad-4884-4332-92d1-93724ed8b2bd" providerId="ADAL" clId="{9FBD33A3-EF9D-446B-8706-9CABFBAFD2F7}" dt="2024-05-29T10:33:51.466" v="596" actId="20577"/>
          <ac:spMkLst>
            <pc:docMk/>
            <pc:sldMk cId="2412283511" sldId="285"/>
            <ac:spMk id="20" creationId="{380C7F1D-F1DE-13BD-7867-D67EEA8A68E7}"/>
          </ac:spMkLst>
        </pc:spChg>
      </pc:sldChg>
      <pc:sldChg chg="addSp modSp mod modNotesTx">
        <pc:chgData name="David  Parker" userId="148e21ad-4884-4332-92d1-93724ed8b2bd" providerId="ADAL" clId="{9FBD33A3-EF9D-446B-8706-9CABFBAFD2F7}" dt="2024-05-29T10:35:29.877" v="684" actId="1076"/>
        <pc:sldMkLst>
          <pc:docMk/>
          <pc:sldMk cId="2132138809" sldId="287"/>
        </pc:sldMkLst>
        <pc:spChg chg="mod">
          <ac:chgData name="David  Parker" userId="148e21ad-4884-4332-92d1-93724ed8b2bd" providerId="ADAL" clId="{9FBD33A3-EF9D-446B-8706-9CABFBAFD2F7}" dt="2024-05-29T10:16:47.849" v="17" actId="1076"/>
          <ac:spMkLst>
            <pc:docMk/>
            <pc:sldMk cId="2132138809" sldId="287"/>
            <ac:spMk id="7" creationId="{00000000-0000-0000-0000-000000000000}"/>
          </ac:spMkLst>
        </pc:spChg>
        <pc:spChg chg="add mod">
          <ac:chgData name="David  Parker" userId="148e21ad-4884-4332-92d1-93724ed8b2bd" providerId="ADAL" clId="{9FBD33A3-EF9D-446B-8706-9CABFBAFD2F7}" dt="2024-05-29T10:35:21.028" v="683" actId="1035"/>
          <ac:spMkLst>
            <pc:docMk/>
            <pc:sldMk cId="2132138809" sldId="287"/>
            <ac:spMk id="8" creationId="{D712723B-33B8-F403-FE58-7323E3F3DE16}"/>
          </ac:spMkLst>
        </pc:spChg>
        <pc:spChg chg="add mod">
          <ac:chgData name="David  Parker" userId="148e21ad-4884-4332-92d1-93724ed8b2bd" providerId="ADAL" clId="{9FBD33A3-EF9D-446B-8706-9CABFBAFD2F7}" dt="2024-05-29T10:35:21.028" v="683" actId="1035"/>
          <ac:spMkLst>
            <pc:docMk/>
            <pc:sldMk cId="2132138809" sldId="287"/>
            <ac:spMk id="12" creationId="{1BEA0C75-5282-FB29-0163-023BF2407B35}"/>
          </ac:spMkLst>
        </pc:spChg>
        <pc:spChg chg="add mod">
          <ac:chgData name="David  Parker" userId="148e21ad-4884-4332-92d1-93724ed8b2bd" providerId="ADAL" clId="{9FBD33A3-EF9D-446B-8706-9CABFBAFD2F7}" dt="2024-05-29T10:35:21.028" v="683" actId="1035"/>
          <ac:spMkLst>
            <pc:docMk/>
            <pc:sldMk cId="2132138809" sldId="287"/>
            <ac:spMk id="14" creationId="{D4D2B1C1-9AC0-6B44-7951-A0CFAFFBACA7}"/>
          </ac:spMkLst>
        </pc:spChg>
        <pc:spChg chg="add mod">
          <ac:chgData name="David  Parker" userId="148e21ad-4884-4332-92d1-93724ed8b2bd" providerId="ADAL" clId="{9FBD33A3-EF9D-446B-8706-9CABFBAFD2F7}" dt="2024-05-29T10:35:29.877" v="684" actId="1076"/>
          <ac:spMkLst>
            <pc:docMk/>
            <pc:sldMk cId="2132138809" sldId="287"/>
            <ac:spMk id="16" creationId="{08C55C3F-2778-9D33-B0DD-C94F37A758EB}"/>
          </ac:spMkLst>
        </pc:spChg>
        <pc:picChg chg="add mod">
          <ac:chgData name="David  Parker" userId="148e21ad-4884-4332-92d1-93724ed8b2bd" providerId="ADAL" clId="{9FBD33A3-EF9D-446B-8706-9CABFBAFD2F7}" dt="2024-05-29T10:35:21.028" v="683" actId="1035"/>
          <ac:picMkLst>
            <pc:docMk/>
            <pc:sldMk cId="2132138809" sldId="287"/>
            <ac:picMk id="5" creationId="{A3CB1F83-D5D5-9651-8BE3-5EA7DB339FEC}"/>
          </ac:picMkLst>
        </pc:picChg>
        <pc:picChg chg="add mod">
          <ac:chgData name="David  Parker" userId="148e21ad-4884-4332-92d1-93724ed8b2bd" providerId="ADAL" clId="{9FBD33A3-EF9D-446B-8706-9CABFBAFD2F7}" dt="2024-05-29T10:35:21.028" v="683" actId="1035"/>
          <ac:picMkLst>
            <pc:docMk/>
            <pc:sldMk cId="2132138809" sldId="287"/>
            <ac:picMk id="10" creationId="{DC79B5CF-EAB7-0B1C-94FF-4045C43B52F6}"/>
          </ac:picMkLst>
        </pc:picChg>
        <pc:picChg chg="add mod">
          <ac:chgData name="David  Parker" userId="148e21ad-4884-4332-92d1-93724ed8b2bd" providerId="ADAL" clId="{9FBD33A3-EF9D-446B-8706-9CABFBAFD2F7}" dt="2024-05-29T10:35:21.028" v="683" actId="1035"/>
          <ac:picMkLst>
            <pc:docMk/>
            <pc:sldMk cId="2132138809" sldId="287"/>
            <ac:picMk id="15" creationId="{7D8FF84A-51D9-F83E-94FE-5F2A4D890A73}"/>
          </ac:picMkLst>
        </pc:picChg>
      </pc:sldChg>
      <pc:sldChg chg="addSp delSp modSp mod">
        <pc:chgData name="David  Parker" userId="148e21ad-4884-4332-92d1-93724ed8b2bd" providerId="ADAL" clId="{9FBD33A3-EF9D-446B-8706-9CABFBAFD2F7}" dt="2024-05-29T10:51:49.457" v="798" actId="478"/>
        <pc:sldMkLst>
          <pc:docMk/>
          <pc:sldMk cId="2156646753" sldId="400"/>
        </pc:sldMkLst>
        <pc:spChg chg="add mod">
          <ac:chgData name="David  Parker" userId="148e21ad-4884-4332-92d1-93724ed8b2bd" providerId="ADAL" clId="{9FBD33A3-EF9D-446B-8706-9CABFBAFD2F7}" dt="2024-05-29T10:51:44.825" v="797"/>
          <ac:spMkLst>
            <pc:docMk/>
            <pc:sldMk cId="2156646753" sldId="400"/>
            <ac:spMk id="2" creationId="{63B474EA-6A14-F3CA-0E42-0C53BA6CA451}"/>
          </ac:spMkLst>
        </pc:spChg>
        <pc:spChg chg="del">
          <ac:chgData name="David  Parker" userId="148e21ad-4884-4332-92d1-93724ed8b2bd" providerId="ADAL" clId="{9FBD33A3-EF9D-446B-8706-9CABFBAFD2F7}" dt="2024-05-29T10:51:49.457" v="798" actId="478"/>
          <ac:spMkLst>
            <pc:docMk/>
            <pc:sldMk cId="2156646753" sldId="400"/>
            <ac:spMk id="5" creationId="{3A73464E-4776-89A5-1A01-658EA4C414C6}"/>
          </ac:spMkLst>
        </pc:spChg>
      </pc:sldChg>
      <pc:sldChg chg="addSp delSp modSp new mod modClrScheme chgLayout">
        <pc:chgData name="David  Parker" userId="148e21ad-4884-4332-92d1-93724ed8b2bd" providerId="ADAL" clId="{9FBD33A3-EF9D-446B-8706-9CABFBAFD2F7}" dt="2024-05-29T10:51:30.337" v="794"/>
        <pc:sldMkLst>
          <pc:docMk/>
          <pc:sldMk cId="2691688862" sldId="401"/>
        </pc:sldMkLst>
        <pc:spChg chg="del">
          <ac:chgData name="David  Parker" userId="148e21ad-4884-4332-92d1-93724ed8b2bd" providerId="ADAL" clId="{9FBD33A3-EF9D-446B-8706-9CABFBAFD2F7}" dt="2024-05-29T10:46:57.746" v="686" actId="700"/>
          <ac:spMkLst>
            <pc:docMk/>
            <pc:sldMk cId="2691688862" sldId="401"/>
            <ac:spMk id="2" creationId="{2EA96D4E-841B-A560-3B73-5247450E6DCA}"/>
          </ac:spMkLst>
        </pc:spChg>
        <pc:spChg chg="del">
          <ac:chgData name="David  Parker" userId="148e21ad-4884-4332-92d1-93724ed8b2bd" providerId="ADAL" clId="{9FBD33A3-EF9D-446B-8706-9CABFBAFD2F7}" dt="2024-05-29T10:46:57.746" v="686" actId="700"/>
          <ac:spMkLst>
            <pc:docMk/>
            <pc:sldMk cId="2691688862" sldId="401"/>
            <ac:spMk id="3" creationId="{875663BE-9869-4ACB-75AE-0257DCBDBEF1}"/>
          </ac:spMkLst>
        </pc:spChg>
        <pc:spChg chg="add mod">
          <ac:chgData name="David  Parker" userId="148e21ad-4884-4332-92d1-93724ed8b2bd" providerId="ADAL" clId="{9FBD33A3-EF9D-446B-8706-9CABFBAFD2F7}" dt="2024-05-29T10:50:16.483" v="722" actId="20577"/>
          <ac:spMkLst>
            <pc:docMk/>
            <pc:sldMk cId="2691688862" sldId="401"/>
            <ac:spMk id="6" creationId="{08002143-4428-148B-755C-9000099F70FB}"/>
          </ac:spMkLst>
        </pc:spChg>
        <pc:spChg chg="add mod">
          <ac:chgData name="David  Parker" userId="148e21ad-4884-4332-92d1-93724ed8b2bd" providerId="ADAL" clId="{9FBD33A3-EF9D-446B-8706-9CABFBAFD2F7}" dt="2024-05-29T10:51:05.266" v="792" actId="14100"/>
          <ac:spMkLst>
            <pc:docMk/>
            <pc:sldMk cId="2691688862" sldId="401"/>
            <ac:spMk id="8" creationId="{026C2A41-AD3B-4546-146C-EABB7C2D557E}"/>
          </ac:spMkLst>
        </pc:spChg>
        <pc:spChg chg="add mod">
          <ac:chgData name="David  Parker" userId="148e21ad-4884-4332-92d1-93724ed8b2bd" providerId="ADAL" clId="{9FBD33A3-EF9D-446B-8706-9CABFBAFD2F7}" dt="2024-05-29T10:51:30.337" v="794"/>
          <ac:spMkLst>
            <pc:docMk/>
            <pc:sldMk cId="2691688862" sldId="401"/>
            <ac:spMk id="9" creationId="{B7C392B7-319D-781D-7F62-1767E79F3AC4}"/>
          </ac:spMkLst>
        </pc:spChg>
        <pc:graphicFrameChg chg="add mod">
          <ac:chgData name="David  Parker" userId="148e21ad-4884-4332-92d1-93724ed8b2bd" providerId="ADAL" clId="{9FBD33A3-EF9D-446B-8706-9CABFBAFD2F7}" dt="2024-05-29T10:47:00.871" v="687"/>
          <ac:graphicFrameMkLst>
            <pc:docMk/>
            <pc:sldMk cId="2691688862" sldId="401"/>
            <ac:graphicFrameMk id="4" creationId="{B8F67B07-8DBC-6AD5-9D15-57433FEF59BF}"/>
          </ac:graphicFrameMkLst>
        </pc:graphicFrameChg>
        <pc:graphicFrameChg chg="add mod modGraphic">
          <ac:chgData name="David  Parker" userId="148e21ad-4884-4332-92d1-93724ed8b2bd" providerId="ADAL" clId="{9FBD33A3-EF9D-446B-8706-9CABFBAFD2F7}" dt="2024-05-29T10:49:46.742" v="714" actId="1076"/>
          <ac:graphicFrameMkLst>
            <pc:docMk/>
            <pc:sldMk cId="2691688862" sldId="401"/>
            <ac:graphicFrameMk id="5" creationId="{7FC1E091-FD0A-1EDC-4F17-7352F1222AA3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CO</a:t>
            </a:r>
            <a:r>
              <a:rPr lang="en-US" baseline="-25000">
                <a:solidFill>
                  <a:schemeClr val="bg1"/>
                </a:solidFill>
              </a:rPr>
              <a:t>2</a:t>
            </a:r>
            <a:r>
              <a:rPr lang="en-US">
                <a:solidFill>
                  <a:schemeClr val="bg1"/>
                </a:solidFill>
              </a:rPr>
              <a:t> Avoided [kt/yr]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CO2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2050</c:v>
                </c:pt>
                <c:pt idx="1">
                  <c:v>2020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1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2A-41A3-9331-6260B7B20B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2050</c:v>
                </c:pt>
                <c:pt idx="1">
                  <c:v>2020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2A-41A3-9331-6260B7B20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051813136"/>
        <c:axId val="1051799408"/>
      </c:barChart>
      <c:catAx>
        <c:axId val="105181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1799408"/>
        <c:crosses val="autoZero"/>
        <c:auto val="1"/>
        <c:lblAlgn val="ctr"/>
        <c:lblOffset val="100"/>
        <c:noMultiLvlLbl val="0"/>
      </c:catAx>
      <c:valAx>
        <c:axId val="105179940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" sourceLinked="0"/>
        <c:majorTickMark val="none"/>
        <c:minorTickMark val="none"/>
        <c:tickLblPos val="nextTo"/>
        <c:crossAx val="105181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79295252604422162"/>
          <c:y val="0.27876558687464709"/>
          <c:w val="0.15609483106118149"/>
          <c:h val="0.140423956727325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tx1">
        <a:lumMod val="75000"/>
        <a:lumOff val="25000"/>
        <a:alpha val="74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456CB4-2692-4A61-ADA9-3913E0B2DFF4}" type="doc">
      <dgm:prSet loTypeId="urn:microsoft.com/office/officeart/2005/8/layout/cycle6" loCatId="relationship" qsTypeId="urn:microsoft.com/office/officeart/2005/8/quickstyle/3d4" qsCatId="3D" csTypeId="urn:microsoft.com/office/officeart/2005/8/colors/colorful1" csCatId="colorful" phldr="1"/>
      <dgm:spPr/>
    </dgm:pt>
    <dgm:pt modelId="{2CCE3BDE-7A8E-4CA0-B605-758DEE6A02CE}">
      <dgm:prSet phldrT="[Text]" custT="1"/>
      <dgm:spPr/>
      <dgm:t>
        <a:bodyPr lIns="36000" tIns="0" rIns="36000" bIns="0"/>
        <a:lstStyle/>
        <a:p>
          <a:r>
            <a:rPr lang="en-GB" sz="1800" b="1"/>
            <a:t>Direction &amp; control</a:t>
          </a:r>
          <a:endParaRPr lang="en-GB" sz="1800" b="1" dirty="0"/>
        </a:p>
      </dgm:t>
    </dgm:pt>
    <dgm:pt modelId="{BFFA2829-FFE5-47B3-A910-B0439FC09B44}" type="parTrans" cxnId="{522F6D0B-C8E2-4716-BF37-CEF112580C61}">
      <dgm:prSet/>
      <dgm:spPr/>
      <dgm:t>
        <a:bodyPr/>
        <a:lstStyle/>
        <a:p>
          <a:endParaRPr lang="en-GB" sz="2800" b="1"/>
        </a:p>
      </dgm:t>
    </dgm:pt>
    <dgm:pt modelId="{7A0C40FF-1202-4D24-B3C1-909AB035CDE4}" type="sibTrans" cxnId="{522F6D0B-C8E2-4716-BF37-CEF112580C61}">
      <dgm:prSet/>
      <dgm:spPr/>
      <dgm:t>
        <a:bodyPr/>
        <a:lstStyle/>
        <a:p>
          <a:endParaRPr lang="en-GB" sz="2800" b="1"/>
        </a:p>
      </dgm:t>
    </dgm:pt>
    <dgm:pt modelId="{723E94E6-0DDE-464C-B6DF-5E2202042173}">
      <dgm:prSet phldrT="[Text]" custT="1"/>
      <dgm:spPr/>
      <dgm:t>
        <a:bodyPr lIns="36000" tIns="0" rIns="36000" bIns="0"/>
        <a:lstStyle/>
        <a:p>
          <a:r>
            <a:rPr lang="en-GB" sz="1800" b="1"/>
            <a:t>Framework</a:t>
          </a:r>
        </a:p>
      </dgm:t>
    </dgm:pt>
    <dgm:pt modelId="{1E83E463-F9DB-450B-B954-1727BCBCB6ED}" type="parTrans" cxnId="{617A92BD-E641-45BC-A7B5-A65035F34EA0}">
      <dgm:prSet/>
      <dgm:spPr/>
      <dgm:t>
        <a:bodyPr/>
        <a:lstStyle/>
        <a:p>
          <a:endParaRPr lang="en-GB" sz="2800" b="1"/>
        </a:p>
      </dgm:t>
    </dgm:pt>
    <dgm:pt modelId="{FF8DDD58-4E84-4ED9-BD14-A2B4AA51DBC5}" type="sibTrans" cxnId="{617A92BD-E641-45BC-A7B5-A65035F34EA0}">
      <dgm:prSet/>
      <dgm:spPr/>
      <dgm:t>
        <a:bodyPr/>
        <a:lstStyle/>
        <a:p>
          <a:endParaRPr lang="en-GB" sz="2800" b="1"/>
        </a:p>
      </dgm:t>
    </dgm:pt>
    <dgm:pt modelId="{4EA15F9B-DC3C-43E0-B4FF-6F150D9605F7}">
      <dgm:prSet phldrT="[Text]" custT="1"/>
      <dgm:spPr/>
      <dgm:t>
        <a:bodyPr lIns="36000" tIns="0" rIns="36000" bIns="0"/>
        <a:lstStyle/>
        <a:p>
          <a:r>
            <a:rPr lang="en-GB" sz="1800" b="1" dirty="0"/>
            <a:t>Market pull/ confidence building</a:t>
          </a:r>
        </a:p>
      </dgm:t>
    </dgm:pt>
    <dgm:pt modelId="{232A8E27-9ACC-4F1F-B6F9-47F43B57C5BB}" type="parTrans" cxnId="{AB82C686-FE06-4265-8718-74DA00AE2805}">
      <dgm:prSet/>
      <dgm:spPr/>
      <dgm:t>
        <a:bodyPr/>
        <a:lstStyle/>
        <a:p>
          <a:endParaRPr lang="en-GB" sz="2800" b="1"/>
        </a:p>
      </dgm:t>
    </dgm:pt>
    <dgm:pt modelId="{8AB6F7FA-305C-4250-A23F-BD5D6408703B}" type="sibTrans" cxnId="{AB82C686-FE06-4265-8718-74DA00AE2805}">
      <dgm:prSet/>
      <dgm:spPr/>
      <dgm:t>
        <a:bodyPr/>
        <a:lstStyle/>
        <a:p>
          <a:endParaRPr lang="en-GB" sz="2800" b="1"/>
        </a:p>
      </dgm:t>
    </dgm:pt>
    <dgm:pt modelId="{66A7AB93-3283-4900-90B6-D6190F648183}">
      <dgm:prSet phldrT="[Text]" custT="1"/>
      <dgm:spPr/>
      <dgm:t>
        <a:bodyPr lIns="36000" tIns="0" rIns="36000" bIns="0"/>
        <a:lstStyle/>
        <a:p>
          <a:r>
            <a:rPr lang="en-GB" sz="1800" b="1" dirty="0"/>
            <a:t>Action under local control</a:t>
          </a:r>
        </a:p>
      </dgm:t>
    </dgm:pt>
    <dgm:pt modelId="{20B35B30-FDB1-4BC3-8D33-143D9D7D9D11}" type="parTrans" cxnId="{D9FDA9BA-ADF3-4A21-97B5-DE0A6847B698}">
      <dgm:prSet/>
      <dgm:spPr/>
      <dgm:t>
        <a:bodyPr/>
        <a:lstStyle/>
        <a:p>
          <a:endParaRPr lang="en-GB" sz="2800" b="1"/>
        </a:p>
      </dgm:t>
    </dgm:pt>
    <dgm:pt modelId="{10E50F62-D933-4AC6-9C8C-A8EFDBD8BAF6}" type="sibTrans" cxnId="{D9FDA9BA-ADF3-4A21-97B5-DE0A6847B698}">
      <dgm:prSet/>
      <dgm:spPr/>
      <dgm:t>
        <a:bodyPr/>
        <a:lstStyle/>
        <a:p>
          <a:endParaRPr lang="en-GB" sz="2800" b="1"/>
        </a:p>
      </dgm:t>
    </dgm:pt>
    <dgm:pt modelId="{CCB8E663-3D2B-428A-9DC9-BE0543301DBA}">
      <dgm:prSet phldrT="[Text]" custT="1"/>
      <dgm:spPr/>
      <dgm:t>
        <a:bodyPr lIns="36000" tIns="0" rIns="36000" bIns="0"/>
        <a:lstStyle/>
        <a:p>
          <a:r>
            <a:rPr lang="en-GB" sz="1800" b="1" dirty="0"/>
            <a:t>International</a:t>
          </a:r>
        </a:p>
      </dgm:t>
    </dgm:pt>
    <dgm:pt modelId="{93DF2435-6E84-4C42-966A-19493CB6C162}" type="parTrans" cxnId="{A3B39829-0329-4F12-8070-3F2BED519B69}">
      <dgm:prSet/>
      <dgm:spPr/>
      <dgm:t>
        <a:bodyPr/>
        <a:lstStyle/>
        <a:p>
          <a:endParaRPr lang="en-GB" sz="2800" b="1"/>
        </a:p>
      </dgm:t>
    </dgm:pt>
    <dgm:pt modelId="{CD2FE7C7-5227-48A6-AE0C-64A687F2B6CD}" type="sibTrans" cxnId="{A3B39829-0329-4F12-8070-3F2BED519B69}">
      <dgm:prSet/>
      <dgm:spPr/>
      <dgm:t>
        <a:bodyPr/>
        <a:lstStyle/>
        <a:p>
          <a:endParaRPr lang="en-GB" sz="2800" b="1"/>
        </a:p>
      </dgm:t>
    </dgm:pt>
    <dgm:pt modelId="{5E69B138-2AB5-4406-A4C8-0F6FA7FFE523}" type="pres">
      <dgm:prSet presAssocID="{34456CB4-2692-4A61-ADA9-3913E0B2DFF4}" presName="cycle" presStyleCnt="0">
        <dgm:presLayoutVars>
          <dgm:dir/>
          <dgm:resizeHandles val="exact"/>
        </dgm:presLayoutVars>
      </dgm:prSet>
      <dgm:spPr/>
    </dgm:pt>
    <dgm:pt modelId="{B0858334-8572-47BB-9D7D-03F1AE2B7FA8}" type="pres">
      <dgm:prSet presAssocID="{2CCE3BDE-7A8E-4CA0-B605-758DEE6A02CE}" presName="node" presStyleLbl="node1" presStyleIdx="0" presStyleCnt="5" custScaleX="107157" custScaleY="108492">
        <dgm:presLayoutVars>
          <dgm:bulletEnabled val="1"/>
        </dgm:presLayoutVars>
      </dgm:prSet>
      <dgm:spPr/>
    </dgm:pt>
    <dgm:pt modelId="{5D47F1E5-7DA8-4C41-8B7E-AFDB564B4000}" type="pres">
      <dgm:prSet presAssocID="{2CCE3BDE-7A8E-4CA0-B605-758DEE6A02CE}" presName="spNode" presStyleCnt="0"/>
      <dgm:spPr/>
    </dgm:pt>
    <dgm:pt modelId="{0DBBA291-E596-45B0-9DCA-12B26691C80B}" type="pres">
      <dgm:prSet presAssocID="{7A0C40FF-1202-4D24-B3C1-909AB035CDE4}" presName="sibTrans" presStyleLbl="sibTrans1D1" presStyleIdx="0" presStyleCnt="5"/>
      <dgm:spPr/>
    </dgm:pt>
    <dgm:pt modelId="{010E6E9E-87C6-4D61-A08B-1E8DBFAD97E9}" type="pres">
      <dgm:prSet presAssocID="{723E94E6-0DDE-464C-B6DF-5E2202042173}" presName="node" presStyleLbl="node1" presStyleIdx="1" presStyleCnt="5" custScaleX="116562" custScaleY="118942">
        <dgm:presLayoutVars>
          <dgm:bulletEnabled val="1"/>
        </dgm:presLayoutVars>
      </dgm:prSet>
      <dgm:spPr/>
    </dgm:pt>
    <dgm:pt modelId="{C4E21519-6ED5-4C36-BC4D-20E3567920D7}" type="pres">
      <dgm:prSet presAssocID="{723E94E6-0DDE-464C-B6DF-5E2202042173}" presName="spNode" presStyleCnt="0"/>
      <dgm:spPr/>
    </dgm:pt>
    <dgm:pt modelId="{5CE60D61-C8FD-44E9-9850-E073E77039C4}" type="pres">
      <dgm:prSet presAssocID="{FF8DDD58-4E84-4ED9-BD14-A2B4AA51DBC5}" presName="sibTrans" presStyleLbl="sibTrans1D1" presStyleIdx="1" presStyleCnt="5"/>
      <dgm:spPr/>
    </dgm:pt>
    <dgm:pt modelId="{BCFB539D-1B1E-4D87-894A-4AD8E14EB34B}" type="pres">
      <dgm:prSet presAssocID="{4EA15F9B-DC3C-43E0-B4FF-6F150D9605F7}" presName="node" presStyleLbl="node1" presStyleIdx="2" presStyleCnt="5" custScaleX="122540" custScaleY="118425">
        <dgm:presLayoutVars>
          <dgm:bulletEnabled val="1"/>
        </dgm:presLayoutVars>
      </dgm:prSet>
      <dgm:spPr/>
    </dgm:pt>
    <dgm:pt modelId="{043D6A36-2835-4358-9613-197F263AAAC6}" type="pres">
      <dgm:prSet presAssocID="{4EA15F9B-DC3C-43E0-B4FF-6F150D9605F7}" presName="spNode" presStyleCnt="0"/>
      <dgm:spPr/>
    </dgm:pt>
    <dgm:pt modelId="{EC447051-C12D-436A-93AB-54081C1039BE}" type="pres">
      <dgm:prSet presAssocID="{8AB6F7FA-305C-4250-A23F-BD5D6408703B}" presName="sibTrans" presStyleLbl="sibTrans1D1" presStyleIdx="2" presStyleCnt="5"/>
      <dgm:spPr/>
    </dgm:pt>
    <dgm:pt modelId="{4A094091-6504-4248-BA77-206F4E296AEC}" type="pres">
      <dgm:prSet presAssocID="{66A7AB93-3283-4900-90B6-D6190F648183}" presName="node" presStyleLbl="node1" presStyleIdx="3" presStyleCnt="5" custScaleX="127097" custScaleY="116147">
        <dgm:presLayoutVars>
          <dgm:bulletEnabled val="1"/>
        </dgm:presLayoutVars>
      </dgm:prSet>
      <dgm:spPr/>
    </dgm:pt>
    <dgm:pt modelId="{D12CB805-A077-4ED4-978A-34A3E8885370}" type="pres">
      <dgm:prSet presAssocID="{66A7AB93-3283-4900-90B6-D6190F648183}" presName="spNode" presStyleCnt="0"/>
      <dgm:spPr/>
    </dgm:pt>
    <dgm:pt modelId="{4EE4F6DA-BA5A-4A49-90AD-25FB38EC8E27}" type="pres">
      <dgm:prSet presAssocID="{10E50F62-D933-4AC6-9C8C-A8EFDBD8BAF6}" presName="sibTrans" presStyleLbl="sibTrans1D1" presStyleIdx="3" presStyleCnt="5"/>
      <dgm:spPr/>
    </dgm:pt>
    <dgm:pt modelId="{3F367598-7295-4071-A5F8-8DDA86A140D6}" type="pres">
      <dgm:prSet presAssocID="{CCB8E663-3D2B-428A-9DC9-BE0543301DBA}" presName="node" presStyleLbl="node1" presStyleIdx="4" presStyleCnt="5" custScaleX="122068" custScaleY="119355">
        <dgm:presLayoutVars>
          <dgm:bulletEnabled val="1"/>
        </dgm:presLayoutVars>
      </dgm:prSet>
      <dgm:spPr/>
    </dgm:pt>
    <dgm:pt modelId="{AA75986C-119E-45FC-A01E-C9607B17C85A}" type="pres">
      <dgm:prSet presAssocID="{CCB8E663-3D2B-428A-9DC9-BE0543301DBA}" presName="spNode" presStyleCnt="0"/>
      <dgm:spPr/>
    </dgm:pt>
    <dgm:pt modelId="{AA4FA4F1-2E12-4F2E-9C9E-6A6718363474}" type="pres">
      <dgm:prSet presAssocID="{CD2FE7C7-5227-48A6-AE0C-64A687F2B6CD}" presName="sibTrans" presStyleLbl="sibTrans1D1" presStyleIdx="4" presStyleCnt="5"/>
      <dgm:spPr/>
    </dgm:pt>
  </dgm:ptLst>
  <dgm:cxnLst>
    <dgm:cxn modelId="{ECF95800-0A94-4386-8398-AFD0FCB22A14}" type="presOf" srcId="{CD2FE7C7-5227-48A6-AE0C-64A687F2B6CD}" destId="{AA4FA4F1-2E12-4F2E-9C9E-6A6718363474}" srcOrd="0" destOrd="0" presId="urn:microsoft.com/office/officeart/2005/8/layout/cycle6"/>
    <dgm:cxn modelId="{522F6D0B-C8E2-4716-BF37-CEF112580C61}" srcId="{34456CB4-2692-4A61-ADA9-3913E0B2DFF4}" destId="{2CCE3BDE-7A8E-4CA0-B605-758DEE6A02CE}" srcOrd="0" destOrd="0" parTransId="{BFFA2829-FFE5-47B3-A910-B0439FC09B44}" sibTransId="{7A0C40FF-1202-4D24-B3C1-909AB035CDE4}"/>
    <dgm:cxn modelId="{F56E7B20-628F-45DC-ABF6-258FFCDC163B}" type="presOf" srcId="{2CCE3BDE-7A8E-4CA0-B605-758DEE6A02CE}" destId="{B0858334-8572-47BB-9D7D-03F1AE2B7FA8}" srcOrd="0" destOrd="0" presId="urn:microsoft.com/office/officeart/2005/8/layout/cycle6"/>
    <dgm:cxn modelId="{A3B39829-0329-4F12-8070-3F2BED519B69}" srcId="{34456CB4-2692-4A61-ADA9-3913E0B2DFF4}" destId="{CCB8E663-3D2B-428A-9DC9-BE0543301DBA}" srcOrd="4" destOrd="0" parTransId="{93DF2435-6E84-4C42-966A-19493CB6C162}" sibTransId="{CD2FE7C7-5227-48A6-AE0C-64A687F2B6CD}"/>
    <dgm:cxn modelId="{AD369D29-92CB-4A66-8279-A8B8E2C726CD}" type="presOf" srcId="{66A7AB93-3283-4900-90B6-D6190F648183}" destId="{4A094091-6504-4248-BA77-206F4E296AEC}" srcOrd="0" destOrd="0" presId="urn:microsoft.com/office/officeart/2005/8/layout/cycle6"/>
    <dgm:cxn modelId="{A4EFFF2B-0DDD-4D41-9512-A12DBF53C320}" type="presOf" srcId="{723E94E6-0DDE-464C-B6DF-5E2202042173}" destId="{010E6E9E-87C6-4D61-A08B-1E8DBFAD97E9}" srcOrd="0" destOrd="0" presId="urn:microsoft.com/office/officeart/2005/8/layout/cycle6"/>
    <dgm:cxn modelId="{5F73CB64-3432-4CE1-8F55-64CD49655AD1}" type="presOf" srcId="{8AB6F7FA-305C-4250-A23F-BD5D6408703B}" destId="{EC447051-C12D-436A-93AB-54081C1039BE}" srcOrd="0" destOrd="0" presId="urn:microsoft.com/office/officeart/2005/8/layout/cycle6"/>
    <dgm:cxn modelId="{AB82C686-FE06-4265-8718-74DA00AE2805}" srcId="{34456CB4-2692-4A61-ADA9-3913E0B2DFF4}" destId="{4EA15F9B-DC3C-43E0-B4FF-6F150D9605F7}" srcOrd="2" destOrd="0" parTransId="{232A8E27-9ACC-4F1F-B6F9-47F43B57C5BB}" sibTransId="{8AB6F7FA-305C-4250-A23F-BD5D6408703B}"/>
    <dgm:cxn modelId="{9EF5038A-6A0D-49A0-8CDD-1A185F91429B}" type="presOf" srcId="{FF8DDD58-4E84-4ED9-BD14-A2B4AA51DBC5}" destId="{5CE60D61-C8FD-44E9-9850-E073E77039C4}" srcOrd="0" destOrd="0" presId="urn:microsoft.com/office/officeart/2005/8/layout/cycle6"/>
    <dgm:cxn modelId="{4E429898-7716-4982-ADF3-16444A6C8671}" type="presOf" srcId="{4EA15F9B-DC3C-43E0-B4FF-6F150D9605F7}" destId="{BCFB539D-1B1E-4D87-894A-4AD8E14EB34B}" srcOrd="0" destOrd="0" presId="urn:microsoft.com/office/officeart/2005/8/layout/cycle6"/>
    <dgm:cxn modelId="{19747DA1-B272-4CC0-8029-864B67FAC41C}" type="presOf" srcId="{CCB8E663-3D2B-428A-9DC9-BE0543301DBA}" destId="{3F367598-7295-4071-A5F8-8DDA86A140D6}" srcOrd="0" destOrd="0" presId="urn:microsoft.com/office/officeart/2005/8/layout/cycle6"/>
    <dgm:cxn modelId="{7AC58BB9-3312-4563-8339-31F6F716BCF6}" type="presOf" srcId="{7A0C40FF-1202-4D24-B3C1-909AB035CDE4}" destId="{0DBBA291-E596-45B0-9DCA-12B26691C80B}" srcOrd="0" destOrd="0" presId="urn:microsoft.com/office/officeart/2005/8/layout/cycle6"/>
    <dgm:cxn modelId="{D9FDA9BA-ADF3-4A21-97B5-DE0A6847B698}" srcId="{34456CB4-2692-4A61-ADA9-3913E0B2DFF4}" destId="{66A7AB93-3283-4900-90B6-D6190F648183}" srcOrd="3" destOrd="0" parTransId="{20B35B30-FDB1-4BC3-8D33-143D9D7D9D11}" sibTransId="{10E50F62-D933-4AC6-9C8C-A8EFDBD8BAF6}"/>
    <dgm:cxn modelId="{617A92BD-E641-45BC-A7B5-A65035F34EA0}" srcId="{34456CB4-2692-4A61-ADA9-3913E0B2DFF4}" destId="{723E94E6-0DDE-464C-B6DF-5E2202042173}" srcOrd="1" destOrd="0" parTransId="{1E83E463-F9DB-450B-B954-1727BCBCB6ED}" sibTransId="{FF8DDD58-4E84-4ED9-BD14-A2B4AA51DBC5}"/>
    <dgm:cxn modelId="{467D5CD2-B2D5-48BD-B0BF-1EADA4692B14}" type="presOf" srcId="{10E50F62-D933-4AC6-9C8C-A8EFDBD8BAF6}" destId="{4EE4F6DA-BA5A-4A49-90AD-25FB38EC8E27}" srcOrd="0" destOrd="0" presId="urn:microsoft.com/office/officeart/2005/8/layout/cycle6"/>
    <dgm:cxn modelId="{613209DD-9526-4C11-93C9-8105A23FCB2E}" type="presOf" srcId="{34456CB4-2692-4A61-ADA9-3913E0B2DFF4}" destId="{5E69B138-2AB5-4406-A4C8-0F6FA7FFE523}" srcOrd="0" destOrd="0" presId="urn:microsoft.com/office/officeart/2005/8/layout/cycle6"/>
    <dgm:cxn modelId="{5F017625-2BB4-41ED-8574-BCCD8A091D64}" type="presParOf" srcId="{5E69B138-2AB5-4406-A4C8-0F6FA7FFE523}" destId="{B0858334-8572-47BB-9D7D-03F1AE2B7FA8}" srcOrd="0" destOrd="0" presId="urn:microsoft.com/office/officeart/2005/8/layout/cycle6"/>
    <dgm:cxn modelId="{BDE28ADB-5645-4138-A63E-A7B104241D0A}" type="presParOf" srcId="{5E69B138-2AB5-4406-A4C8-0F6FA7FFE523}" destId="{5D47F1E5-7DA8-4C41-8B7E-AFDB564B4000}" srcOrd="1" destOrd="0" presId="urn:microsoft.com/office/officeart/2005/8/layout/cycle6"/>
    <dgm:cxn modelId="{BB32A3BE-3D1A-486A-B641-9B274F2DB8E9}" type="presParOf" srcId="{5E69B138-2AB5-4406-A4C8-0F6FA7FFE523}" destId="{0DBBA291-E596-45B0-9DCA-12B26691C80B}" srcOrd="2" destOrd="0" presId="urn:microsoft.com/office/officeart/2005/8/layout/cycle6"/>
    <dgm:cxn modelId="{0967F23F-2BCA-4B60-ADC3-2EE209323B43}" type="presParOf" srcId="{5E69B138-2AB5-4406-A4C8-0F6FA7FFE523}" destId="{010E6E9E-87C6-4D61-A08B-1E8DBFAD97E9}" srcOrd="3" destOrd="0" presId="urn:microsoft.com/office/officeart/2005/8/layout/cycle6"/>
    <dgm:cxn modelId="{72AFE972-BEDE-4A67-B1F2-368DB675BE67}" type="presParOf" srcId="{5E69B138-2AB5-4406-A4C8-0F6FA7FFE523}" destId="{C4E21519-6ED5-4C36-BC4D-20E3567920D7}" srcOrd="4" destOrd="0" presId="urn:microsoft.com/office/officeart/2005/8/layout/cycle6"/>
    <dgm:cxn modelId="{DB73EF8D-7B52-4623-8A42-8BD9401592EC}" type="presParOf" srcId="{5E69B138-2AB5-4406-A4C8-0F6FA7FFE523}" destId="{5CE60D61-C8FD-44E9-9850-E073E77039C4}" srcOrd="5" destOrd="0" presId="urn:microsoft.com/office/officeart/2005/8/layout/cycle6"/>
    <dgm:cxn modelId="{9D043C40-FC9E-4C8E-AB7D-A56D3D105738}" type="presParOf" srcId="{5E69B138-2AB5-4406-A4C8-0F6FA7FFE523}" destId="{BCFB539D-1B1E-4D87-894A-4AD8E14EB34B}" srcOrd="6" destOrd="0" presId="urn:microsoft.com/office/officeart/2005/8/layout/cycle6"/>
    <dgm:cxn modelId="{84353106-0798-4053-ACB0-A61410074F23}" type="presParOf" srcId="{5E69B138-2AB5-4406-A4C8-0F6FA7FFE523}" destId="{043D6A36-2835-4358-9613-197F263AAAC6}" srcOrd="7" destOrd="0" presId="urn:microsoft.com/office/officeart/2005/8/layout/cycle6"/>
    <dgm:cxn modelId="{D18A0989-DAA9-4BF6-8F29-AF67F5916EDE}" type="presParOf" srcId="{5E69B138-2AB5-4406-A4C8-0F6FA7FFE523}" destId="{EC447051-C12D-436A-93AB-54081C1039BE}" srcOrd="8" destOrd="0" presId="urn:microsoft.com/office/officeart/2005/8/layout/cycle6"/>
    <dgm:cxn modelId="{703F8EE7-D2F8-4C87-A6EF-3F837DB289F7}" type="presParOf" srcId="{5E69B138-2AB5-4406-A4C8-0F6FA7FFE523}" destId="{4A094091-6504-4248-BA77-206F4E296AEC}" srcOrd="9" destOrd="0" presId="urn:microsoft.com/office/officeart/2005/8/layout/cycle6"/>
    <dgm:cxn modelId="{D447C6AD-7797-42B0-85E4-4CEC0C222E2A}" type="presParOf" srcId="{5E69B138-2AB5-4406-A4C8-0F6FA7FFE523}" destId="{D12CB805-A077-4ED4-978A-34A3E8885370}" srcOrd="10" destOrd="0" presId="urn:microsoft.com/office/officeart/2005/8/layout/cycle6"/>
    <dgm:cxn modelId="{E52D8C97-FD5E-4D19-B206-682C15E86E48}" type="presParOf" srcId="{5E69B138-2AB5-4406-A4C8-0F6FA7FFE523}" destId="{4EE4F6DA-BA5A-4A49-90AD-25FB38EC8E27}" srcOrd="11" destOrd="0" presId="urn:microsoft.com/office/officeart/2005/8/layout/cycle6"/>
    <dgm:cxn modelId="{A92C7EDD-6566-4BDA-AD05-90FFF54C18DD}" type="presParOf" srcId="{5E69B138-2AB5-4406-A4C8-0F6FA7FFE523}" destId="{3F367598-7295-4071-A5F8-8DDA86A140D6}" srcOrd="12" destOrd="0" presId="urn:microsoft.com/office/officeart/2005/8/layout/cycle6"/>
    <dgm:cxn modelId="{89E73849-D3A8-4E21-9ED4-A8C994632D0D}" type="presParOf" srcId="{5E69B138-2AB5-4406-A4C8-0F6FA7FFE523}" destId="{AA75986C-119E-45FC-A01E-C9607B17C85A}" srcOrd="13" destOrd="0" presId="urn:microsoft.com/office/officeart/2005/8/layout/cycle6"/>
    <dgm:cxn modelId="{1205A2B3-8B8F-4DC6-A0C3-567FD67154DC}" type="presParOf" srcId="{5E69B138-2AB5-4406-A4C8-0F6FA7FFE523}" destId="{AA4FA4F1-2E12-4F2E-9C9E-6A6718363474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858334-8572-47BB-9D7D-03F1AE2B7FA8}">
      <dsp:nvSpPr>
        <dsp:cNvPr id="0" name=""/>
        <dsp:cNvSpPr/>
      </dsp:nvSpPr>
      <dsp:spPr>
        <a:xfrm>
          <a:off x="1816795" y="-27085"/>
          <a:ext cx="1373542" cy="9039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360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/>
            <a:t>Direction &amp; control</a:t>
          </a:r>
          <a:endParaRPr lang="en-GB" sz="1800" b="1" kern="1200" dirty="0"/>
        </a:p>
      </dsp:txBody>
      <dsp:txXfrm>
        <a:off x="1860921" y="17041"/>
        <a:ext cx="1285290" cy="815673"/>
      </dsp:txXfrm>
    </dsp:sp>
    <dsp:sp modelId="{0DBBA291-E596-45B0-9DCA-12B26691C80B}">
      <dsp:nvSpPr>
        <dsp:cNvPr id="0" name=""/>
        <dsp:cNvSpPr/>
      </dsp:nvSpPr>
      <dsp:spPr>
        <a:xfrm>
          <a:off x="836762" y="424876"/>
          <a:ext cx="3333608" cy="3333608"/>
        </a:xfrm>
        <a:custGeom>
          <a:avLst/>
          <a:gdLst/>
          <a:ahLst/>
          <a:cxnLst/>
          <a:rect l="0" t="0" r="0" b="0"/>
          <a:pathLst>
            <a:path>
              <a:moveTo>
                <a:pt x="2361004" y="151442"/>
              </a:moveTo>
              <a:arcTo wR="1666804" hR="1666804" stAng="17676775" swAng="166708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E6E9E-87C6-4D61-A08B-1E8DBFAD97E9}">
      <dsp:nvSpPr>
        <dsp:cNvPr id="0" name=""/>
        <dsp:cNvSpPr/>
      </dsp:nvSpPr>
      <dsp:spPr>
        <a:xfrm>
          <a:off x="3341743" y="1081114"/>
          <a:ext cx="1494096" cy="99099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360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/>
            <a:t>Framework</a:t>
          </a:r>
        </a:p>
      </dsp:txBody>
      <dsp:txXfrm>
        <a:off x="3390119" y="1129490"/>
        <a:ext cx="1397344" cy="894239"/>
      </dsp:txXfrm>
    </dsp:sp>
    <dsp:sp modelId="{5CE60D61-C8FD-44E9-9850-E073E77039C4}">
      <dsp:nvSpPr>
        <dsp:cNvPr id="0" name=""/>
        <dsp:cNvSpPr/>
      </dsp:nvSpPr>
      <dsp:spPr>
        <a:xfrm>
          <a:off x="836762" y="424876"/>
          <a:ext cx="3333608" cy="3333608"/>
        </a:xfrm>
        <a:custGeom>
          <a:avLst/>
          <a:gdLst/>
          <a:ahLst/>
          <a:cxnLst/>
          <a:rect l="0" t="0" r="0" b="0"/>
          <a:pathLst>
            <a:path>
              <a:moveTo>
                <a:pt x="3333575" y="1656288"/>
              </a:moveTo>
              <a:arcTo wR="1666804" hR="1666804" stAng="21578312" swAng="1854979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FB539D-1B1E-4D87-894A-4AD8E14EB34B}">
      <dsp:nvSpPr>
        <dsp:cNvPr id="0" name=""/>
        <dsp:cNvSpPr/>
      </dsp:nvSpPr>
      <dsp:spPr>
        <a:xfrm>
          <a:off x="2697928" y="2946811"/>
          <a:ext cx="1570722" cy="98668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360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Market pull/ confidence building</a:t>
          </a:r>
        </a:p>
      </dsp:txBody>
      <dsp:txXfrm>
        <a:off x="2746094" y="2994977"/>
        <a:ext cx="1474390" cy="890352"/>
      </dsp:txXfrm>
    </dsp:sp>
    <dsp:sp modelId="{EC447051-C12D-436A-93AB-54081C1039BE}">
      <dsp:nvSpPr>
        <dsp:cNvPr id="0" name=""/>
        <dsp:cNvSpPr/>
      </dsp:nvSpPr>
      <dsp:spPr>
        <a:xfrm>
          <a:off x="836762" y="424876"/>
          <a:ext cx="3333608" cy="3333608"/>
        </a:xfrm>
        <a:custGeom>
          <a:avLst/>
          <a:gdLst/>
          <a:ahLst/>
          <a:cxnLst/>
          <a:rect l="0" t="0" r="0" b="0"/>
          <a:pathLst>
            <a:path>
              <a:moveTo>
                <a:pt x="1857594" y="3322652"/>
              </a:moveTo>
              <a:arcTo wR="1666804" hR="1666804" stAng="5005634" swAng="728140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094091-6504-4248-BA77-206F4E296AEC}">
      <dsp:nvSpPr>
        <dsp:cNvPr id="0" name=""/>
        <dsp:cNvSpPr/>
      </dsp:nvSpPr>
      <dsp:spPr>
        <a:xfrm>
          <a:off x="709276" y="2956301"/>
          <a:ext cx="1629134" cy="96770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360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Action under local control</a:t>
          </a:r>
        </a:p>
      </dsp:txBody>
      <dsp:txXfrm>
        <a:off x="756515" y="3003540"/>
        <a:ext cx="1534656" cy="873226"/>
      </dsp:txXfrm>
    </dsp:sp>
    <dsp:sp modelId="{4EE4F6DA-BA5A-4A49-90AD-25FB38EC8E27}">
      <dsp:nvSpPr>
        <dsp:cNvPr id="0" name=""/>
        <dsp:cNvSpPr/>
      </dsp:nvSpPr>
      <dsp:spPr>
        <a:xfrm>
          <a:off x="836762" y="424876"/>
          <a:ext cx="3333608" cy="3333608"/>
        </a:xfrm>
        <a:custGeom>
          <a:avLst/>
          <a:gdLst/>
          <a:ahLst/>
          <a:cxnLst/>
          <a:rect l="0" t="0" r="0" b="0"/>
          <a:pathLst>
            <a:path>
              <a:moveTo>
                <a:pt x="237064" y="2523589"/>
              </a:moveTo>
              <a:arcTo wR="1666804" hR="1666804" stAng="8944047" swAng="1873907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367598-7295-4071-A5F8-8DDA86A140D6}">
      <dsp:nvSpPr>
        <dsp:cNvPr id="0" name=""/>
        <dsp:cNvSpPr/>
      </dsp:nvSpPr>
      <dsp:spPr>
        <a:xfrm>
          <a:off x="136005" y="1079393"/>
          <a:ext cx="1564672" cy="99443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360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International</a:t>
          </a:r>
        </a:p>
      </dsp:txBody>
      <dsp:txXfrm>
        <a:off x="184549" y="1127937"/>
        <a:ext cx="1467584" cy="897344"/>
      </dsp:txXfrm>
    </dsp:sp>
    <dsp:sp modelId="{AA4FA4F1-2E12-4F2E-9C9E-6A6718363474}">
      <dsp:nvSpPr>
        <dsp:cNvPr id="0" name=""/>
        <dsp:cNvSpPr/>
      </dsp:nvSpPr>
      <dsp:spPr>
        <a:xfrm>
          <a:off x="836762" y="424876"/>
          <a:ext cx="3333608" cy="3333608"/>
        </a:xfrm>
        <a:custGeom>
          <a:avLst/>
          <a:gdLst/>
          <a:ahLst/>
          <a:cxnLst/>
          <a:rect l="0" t="0" r="0" b="0"/>
          <a:pathLst>
            <a:path>
              <a:moveTo>
                <a:pt x="347562" y="648060"/>
              </a:moveTo>
              <a:arcTo wR="1666804" hR="1666804" stAng="13060560" swAng="1662708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10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2A829-F5A4-B340-B121-3E48C281DF83}" type="datetimeFigureOut">
              <a:rPr lang="en-US" smtClean="0"/>
              <a:t>10/11/2024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10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D5C1E-791A-574D-BAB5-7254710C00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4007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3DE34-E27C-6F42-9E6A-26828190C709}" type="datetimeFigureOut">
              <a:rPr lang="en-US" smtClean="0"/>
              <a:t>10/11/2024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650875"/>
            <a:ext cx="57912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126230"/>
            <a:ext cx="5669280" cy="39090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6D895-CE9F-A740-9D53-00C494F048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4640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47700" y="650875"/>
            <a:ext cx="5791200" cy="32575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6D895-CE9F-A740-9D53-00C494F0481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965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Renewable energy sources can help address 55% of global greenhouse gas (GHG) emissions.</a:t>
            </a:r>
          </a:p>
          <a:p>
            <a:r>
              <a:rPr lang="en-US" dirty="0"/>
              <a:t>It is imperative to tackle the remaining 45% carbon emissions that are embodied in manufactured products and materials consumed. A key potential enabler for prosperity of UK manufacturing is high value products, associated services and materials through concerted efforts to </a:t>
            </a:r>
            <a:r>
              <a:rPr lang="en-US" dirty="0" err="1"/>
              <a:t>maximise</a:t>
            </a:r>
            <a:r>
              <a:rPr lang="en-US" dirty="0"/>
              <a:t> the "Value" that can be retained. In this study, the "Value" available to be retained includes the embodied energy, greenhouse gas emissions, economic value, and </a:t>
            </a:r>
            <a:r>
              <a:rPr lang="en-US" dirty="0" err="1"/>
              <a:t>labour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25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Replacing energy and materials with manpower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6D895-CE9F-A740-9D53-00C494F0481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226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dirty="0"/>
              <a:t>Same barriers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Similar potentials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Similar possible tactics to boost</a:t>
            </a:r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algn="l"/>
            <a:r>
              <a:rPr lang="en-GB" dirty="0"/>
              <a:t>Different state of advancement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Different tactical mix</a:t>
            </a: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5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Growing market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6D895-CE9F-A740-9D53-00C494F0481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321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Icons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6D895-CE9F-A740-9D53-00C494F0481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368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UNEP – full report, summary for policymakers, summary for industry.</a:t>
            </a:r>
          </a:p>
          <a:p>
            <a:r>
              <a:rPr lang="en-GB" dirty="0"/>
              <a:t>Innovate UK – state of play, potentials, interventions, technologies; 5 case model for invention.</a:t>
            </a:r>
          </a:p>
          <a:p>
            <a:r>
              <a:rPr lang="en-GB" dirty="0"/>
              <a:t>ECCC – full VRP analysis, state of play, barriers, co2/material/plastics impacts, potentials, federal/provincial action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6D895-CE9F-A740-9D53-00C494F0481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799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Distil into barriers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6D895-CE9F-A740-9D53-00C494F0481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688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rr_C_Icon_Powerpoint_Frame-01-01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1013" y="2528131"/>
            <a:ext cx="9025195" cy="960767"/>
          </a:xfrm>
        </p:spPr>
        <p:txBody>
          <a:bodyPr/>
          <a:lstStyle>
            <a:lvl1pPr algn="l">
              <a:defRPr baseline="0">
                <a:solidFill>
                  <a:srgbClr val="376092"/>
                </a:solidFill>
              </a:defRPr>
            </a:lvl1pPr>
          </a:lstStyle>
          <a:p>
            <a:r>
              <a:rPr lang="en-GB" dirty="0"/>
              <a:t>Presentation Cover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1013" y="3738278"/>
            <a:ext cx="9025195" cy="1353927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Author and Date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DE10F3-D1A6-FE35-14C3-CB72F11234AA}"/>
              </a:ext>
            </a:extLst>
          </p:cNvPr>
          <p:cNvSpPr txBox="1"/>
          <p:nvPr userDrawn="1"/>
        </p:nvSpPr>
        <p:spPr>
          <a:xfrm>
            <a:off x="9703818" y="6509097"/>
            <a:ext cx="2488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Monday 1</a:t>
            </a:r>
            <a:r>
              <a:rPr lang="en-US" b="1" baseline="30000" dirty="0">
                <a:solidFill>
                  <a:schemeClr val="accent1">
                    <a:lumMod val="50000"/>
                  </a:schemeClr>
                </a:solidFill>
              </a:rPr>
              <a:t>st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July 2024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53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9110" y="340199"/>
            <a:ext cx="10317525" cy="1144211"/>
          </a:xfrm>
        </p:spPr>
        <p:txBody>
          <a:bodyPr>
            <a:normAutofit/>
          </a:bodyPr>
          <a:lstStyle>
            <a:lvl1pPr algn="l">
              <a:defRPr sz="4000" baseline="0">
                <a:solidFill>
                  <a:srgbClr val="376092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9110" y="1698156"/>
            <a:ext cx="10317525" cy="418013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5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9110" y="340199"/>
            <a:ext cx="10317525" cy="1144211"/>
          </a:xfrm>
        </p:spPr>
        <p:txBody>
          <a:bodyPr>
            <a:normAutofit/>
          </a:bodyPr>
          <a:lstStyle>
            <a:lvl1pPr algn="l">
              <a:defRPr sz="3000" baseline="0">
                <a:solidFill>
                  <a:srgbClr val="376092"/>
                </a:solidFill>
              </a:defRPr>
            </a:lvl1pPr>
          </a:lstStyle>
          <a:p>
            <a:r>
              <a:rPr lang="en-US" dirty="0"/>
              <a:t>Sub-section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38F6281-F3EC-A942-9EE9-27874FCA83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9110" y="1698156"/>
            <a:ext cx="4947239" cy="4192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Column body copy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8F6281-F3EC-A942-9EE9-27874FCA8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3398" y="1698156"/>
            <a:ext cx="4983237" cy="4192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Column body copy</a:t>
            </a:r>
          </a:p>
        </p:txBody>
      </p:sp>
    </p:spTree>
    <p:extLst>
      <p:ext uri="{BB962C8B-B14F-4D97-AF65-F5344CB8AC3E}">
        <p14:creationId xmlns:p14="http://schemas.microsoft.com/office/powerpoint/2010/main" val="283507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6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rr_metal_logo5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1334"/>
            <a:ext cx="12191999" cy="684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0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CC5972C-5534-4784-B81A-86AD75CF4F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347200" y="6467476"/>
            <a:ext cx="284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Jan-07</a:t>
            </a:r>
            <a:endParaRPr lang="en-US" dirty="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BB41AB5-46E8-4603-9861-2DB3FD33D3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Corrosion Management</a:t>
            </a:r>
            <a:endParaRPr lang="en-US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4DDA9366-B465-4C42-A9B3-DFA71B3735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B0EF8-5542-4FC9-9CA3-CB373B3DFC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114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allout with small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29748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9240" y="3367878"/>
            <a:ext cx="5192775" cy="1830245"/>
          </a:xfrm>
        </p:spPr>
        <p:txBody>
          <a:bodyPr wrap="square">
            <a:spAutoFit/>
          </a:bodyPr>
          <a:lstStyle>
            <a:lvl1pPr marL="0" marR="0" indent="0" algn="l" defTabSz="91436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Wingdings" pitchFamily="2" charset="2"/>
              <a:buNone/>
              <a:tabLst/>
              <a:defRPr lang="en-US" sz="3137" kern="1200" spc="0" baseline="0" dirty="0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  <a:latin typeface="+mj-lt"/>
                <a:ea typeface="+mn-ea"/>
                <a:cs typeface="+mn-cs"/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r>
              <a:rPr lang="en-US"/>
              <a:t>A short introduction</a:t>
            </a:r>
            <a:br>
              <a:rPr lang="en-US"/>
            </a:br>
            <a:r>
              <a:rPr lang="en-US"/>
              <a:t>to the data, revealing</a:t>
            </a:r>
            <a:br>
              <a:rPr lang="en-US"/>
            </a:br>
            <a:r>
              <a:rPr lang="en-US"/>
              <a:t>points one at a time, will enhance comprehension.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53316" y="3503950"/>
            <a:ext cx="5671764" cy="1705723"/>
          </a:xfrm>
        </p:spPr>
        <p:txBody>
          <a:bodyPr/>
          <a:lstStyle>
            <a:lvl1pPr marL="0" indent="0" algn="l">
              <a:buNone/>
              <a:defRPr sz="1961">
                <a:latin typeface="+mn-lt"/>
              </a:defRPr>
            </a:lvl1pPr>
            <a:lvl2pPr marL="0" indent="0" algn="l">
              <a:buNone/>
              <a:defRPr sz="1765">
                <a:latin typeface="+mn-lt"/>
              </a:defRPr>
            </a:lvl2pPr>
            <a:lvl3pPr marL="0" indent="0" algn="l">
              <a:buNone/>
              <a:defRPr sz="1568">
                <a:latin typeface="+mn-lt"/>
              </a:defRPr>
            </a:lvl3pPr>
            <a:lvl4pPr marL="0" indent="0" algn="l">
              <a:buNone/>
              <a:defRPr sz="1372">
                <a:latin typeface="+mn-lt"/>
              </a:defRPr>
            </a:lvl4pPr>
            <a:lvl5pPr marL="0" indent="0" algn="l">
              <a:buNone/>
              <a:defRPr sz="1372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2974848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65721" r="-4798" b="-46455"/>
            </a:stretch>
          </a:blipFill>
        </p:spPr>
        <p:txBody>
          <a:bodyPr anchor="ctr" anchorCtr="0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0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50-50 Left Photo Layou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0413" cy="6858000"/>
          </a:xfr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ctr" anchorCtr="0">
            <a:noAutofit/>
          </a:bodyPr>
          <a:lstStyle>
            <a:lvl1pPr algn="r">
              <a:defRPr baseline="0"/>
            </a:lvl1pPr>
          </a:lstStyle>
          <a:p>
            <a:r>
              <a:rPr lang="en-US"/>
              <a:t>Full Bleed Picture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875949" y="419100"/>
            <a:ext cx="2377440" cy="840230"/>
          </a:xfrm>
        </p:spPr>
        <p:txBody>
          <a:bodyPr lIns="146304" rIns="146304"/>
          <a:lstStyle>
            <a:lvl1pPr marL="0" algn="ctr" defTabSz="914400" rtl="0" eaLnBrk="1" latinLnBrk="0" hangingPunct="1">
              <a:defRPr lang="en-US" sz="540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04800" y="3429000"/>
            <a:ext cx="5960269" cy="2754087"/>
          </a:xfrm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000"/>
              </a:spcAft>
              <a:buNone/>
              <a:defRPr lang="en-US" sz="36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800"/>
            </a:lvl2pPr>
            <a:lvl3pPr algn="ctr">
              <a:defRPr lang="en-US" sz="24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2000" b="1"/>
            </a:lvl4pPr>
            <a:lvl5pPr algn="ctr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1554164"/>
            <a:ext cx="5875734" cy="535531"/>
          </a:xfrm>
        </p:spPr>
        <p:txBody>
          <a:bodyPr/>
          <a:lstStyle>
            <a:lvl1pPr algn="ctr">
              <a:defRPr sz="3600" b="0">
                <a:latin typeface="+mj-lt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32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/>
              <a:t>Headline</a:t>
            </a:r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7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 title="xxxx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2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19" r:id="rId2"/>
    <p:sldLayoutId id="2147483746" r:id="rId3"/>
    <p:sldLayoutId id="2147483747" r:id="rId4"/>
    <p:sldLayoutId id="2147483688" r:id="rId5"/>
    <p:sldLayoutId id="2147483748" r:id="rId6"/>
    <p:sldLayoutId id="2147483749" r:id="rId7"/>
    <p:sldLayoutId id="2147483750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sourcepanel.org/reports/re-defining-value-manufacturing-revolution" TargetMode="External"/><Relationship Id="rId5" Type="http://schemas.openxmlformats.org/officeDocument/2006/relationships/hyperlink" Target="https://www.canada.ca/en/services/environment/conservation/sustainability/circular-economy/summary-study-remanufacturing-sector-value-retention-processes.html" TargetMode="Externa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3082944" y="2080054"/>
            <a:ext cx="7806036" cy="3206839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sz="27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700" dirty="0">
                <a:solidFill>
                  <a:schemeClr val="accent1">
                    <a:lumMod val="50000"/>
                  </a:schemeClr>
                </a:solidFill>
              </a:rPr>
              <a:t>In-Person Meeting – Tuesday 15</a:t>
            </a:r>
            <a:r>
              <a:rPr lang="en-US" sz="2700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2700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7" descr="Parliamentary and Scientific Committee">
            <a:extLst>
              <a:ext uri="{FF2B5EF4-FFF2-40B4-BE49-F238E27FC236}">
                <a16:creationId xmlns:a16="http://schemas.microsoft.com/office/drawing/2014/main" id="{83380448-1CD0-AA68-2CA1-1DF3BBA46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98" y="284086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37545A-C885-B802-1FBF-11172BAB8FC0}"/>
              </a:ext>
            </a:extLst>
          </p:cNvPr>
          <p:cNvSpPr/>
          <p:nvPr/>
        </p:nvSpPr>
        <p:spPr>
          <a:xfrm>
            <a:off x="9658350" y="6543675"/>
            <a:ext cx="25336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3DE96D-B889-5198-3E97-4169DDA6FEF2}"/>
              </a:ext>
            </a:extLst>
          </p:cNvPr>
          <p:cNvSpPr txBox="1"/>
          <p:nvPr/>
        </p:nvSpPr>
        <p:spPr>
          <a:xfrm>
            <a:off x="10388301" y="6611779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72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26C40-6355-26B9-4E00-CDC27725B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80" y="1"/>
            <a:ext cx="10317525" cy="599440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B7B58A-DE8B-A7BE-7FC8-86D6BAB60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680" y="1338935"/>
            <a:ext cx="10768955" cy="418013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Re-use activities are largely behind the scenes, large but could be hugely increased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The are central to the Circular Economy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They increase high-skill employment whilst lowering carbon emissions and materials consumption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They have £/person and £/t benefits vastly outstripping recycling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An aggressive expansion could yield carbon emissions benefits equivalent to 13% of the 2050 manufacturing Net Zero reduction target</a:t>
            </a:r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F468A1-61CF-2354-7A9F-E6A91FE8408E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026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46710" y="-8920"/>
            <a:ext cx="44378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Prime resources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228120" y="16481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0070C0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&amp; Scientific Committee APPG</a:t>
            </a:r>
            <a:endParaRPr lang="en-GB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CB1F83-D5D5-9651-8BE3-5EA7DB339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37" y="4121171"/>
            <a:ext cx="1255617" cy="1672903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12723B-33B8-F403-FE58-7323E3F3DE16}"/>
              </a:ext>
            </a:extLst>
          </p:cNvPr>
          <p:cNvSpPr txBox="1"/>
          <p:nvPr/>
        </p:nvSpPr>
        <p:spPr>
          <a:xfrm>
            <a:off x="2100263" y="4495957"/>
            <a:ext cx="7626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 study of the Potential of VRPs for Resource Efficiency (2022)</a:t>
            </a:r>
          </a:p>
          <a:p>
            <a:r>
              <a:rPr lang="en-US" dirty="0"/>
              <a:t>For: Innovate UK</a:t>
            </a:r>
          </a:p>
          <a:p>
            <a:r>
              <a:rPr lang="en-US" dirty="0"/>
              <a:t>Contact: David Elson @Innovate UK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79B5CF-EAB7-0B1C-94FF-4045C43B5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94" y="2314897"/>
            <a:ext cx="1327102" cy="149243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EA0C75-5282-FB29-0163-023BF2407B35}"/>
              </a:ext>
            </a:extLst>
          </p:cNvPr>
          <p:cNvSpPr txBox="1"/>
          <p:nvPr/>
        </p:nvSpPr>
        <p:spPr>
          <a:xfrm>
            <a:off x="2100263" y="2330000"/>
            <a:ext cx="76266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Final Synthesis Report of the Socio-Economic and Environmental Study of the Canadian Remanufacturing Sector and Other Value-Retention Processes in the Context of a Circular Economy  (2021)</a:t>
            </a:r>
          </a:p>
          <a:p>
            <a:r>
              <a:rPr lang="en-GB" dirty="0"/>
              <a:t>For: Environment &amp; Climate Change Canada</a:t>
            </a:r>
          </a:p>
          <a:p>
            <a:r>
              <a:rPr lang="en-GB" dirty="0"/>
              <a:t>Link: </a:t>
            </a:r>
            <a:r>
              <a:rPr lang="en-GB" dirty="0">
                <a:hlinkClick r:id="rId5"/>
              </a:rPr>
              <a:t>Report Summary web page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D2B1C1-9AC0-6B44-7951-A0CFAFFBACA7}"/>
              </a:ext>
            </a:extLst>
          </p:cNvPr>
          <p:cNvSpPr txBox="1"/>
          <p:nvPr/>
        </p:nvSpPr>
        <p:spPr>
          <a:xfrm>
            <a:off x="2100262" y="711537"/>
            <a:ext cx="76266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Re-defining Value – The Manufacturing Revolution: Remanufacturing, Refurbishment, Repair and Direct Reuse in the Circular Economy (2018)</a:t>
            </a:r>
          </a:p>
          <a:p>
            <a:r>
              <a:rPr lang="en-US" dirty="0"/>
              <a:t>For: UNEP-IRP</a:t>
            </a:r>
          </a:p>
          <a:p>
            <a:r>
              <a:rPr lang="en-US" dirty="0"/>
              <a:t>Link: </a:t>
            </a:r>
            <a:r>
              <a:rPr lang="en-US" dirty="0">
                <a:hlinkClick r:id="rId6"/>
              </a:rPr>
              <a:t>Reports web page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8FF84A-51D9-F83E-94FE-5F2A4D890A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217" y="522796"/>
            <a:ext cx="1123256" cy="15819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C55C3F-2778-9D33-B0DD-C94F37A758EB}"/>
              </a:ext>
            </a:extLst>
          </p:cNvPr>
          <p:cNvSpPr txBox="1"/>
          <p:nvPr/>
        </p:nvSpPr>
        <p:spPr>
          <a:xfrm>
            <a:off x="570230" y="5775706"/>
            <a:ext cx="6612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Also of interest: </a:t>
            </a:r>
          </a:p>
          <a:p>
            <a:r>
              <a:rPr lang="en-GB" sz="1400" dirty="0"/>
              <a:t>Study for Scottish Government (via ZWS) of National CE Metrics Framework</a:t>
            </a:r>
          </a:p>
          <a:p>
            <a:r>
              <a:rPr lang="en-GB" sz="1400" dirty="0"/>
              <a:t>Report for Welsh Government on VRP skills gaps</a:t>
            </a: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23BB8A0D-BD02-BD95-7815-2E2B9AFAC08A}"/>
              </a:ext>
            </a:extLst>
          </p:cNvPr>
          <p:cNvSpPr/>
          <p:nvPr/>
        </p:nvSpPr>
        <p:spPr>
          <a:xfrm>
            <a:off x="9840797" y="2349044"/>
            <a:ext cx="2255520" cy="922475"/>
          </a:xfrm>
          <a:prstGeom prst="wedgeRectCallout">
            <a:avLst>
              <a:gd name="adj1" fmla="val -66329"/>
              <a:gd name="adj2" fmla="val -1935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Full report also at web site</a:t>
            </a:r>
          </a:p>
          <a:p>
            <a:pPr algn="ctr"/>
            <a:endParaRPr lang="en-GB" sz="1400" dirty="0"/>
          </a:p>
          <a:p>
            <a:pPr algn="ctr"/>
            <a:r>
              <a:rPr lang="en-GB" sz="1400" dirty="0"/>
              <a:t>Presentation available from </a:t>
            </a:r>
            <a:r>
              <a:rPr lang="en-GB" sz="1400" dirty="0" err="1"/>
              <a:t>Oakdene</a:t>
            </a:r>
            <a:r>
              <a:rPr lang="en-GB" sz="1400" dirty="0"/>
              <a:t> Hollins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C3E37E10-BD51-C3F1-5975-7BEA53F23D12}"/>
              </a:ext>
            </a:extLst>
          </p:cNvPr>
          <p:cNvSpPr/>
          <p:nvPr/>
        </p:nvSpPr>
        <p:spPr>
          <a:xfrm>
            <a:off x="9840797" y="4221231"/>
            <a:ext cx="2255520" cy="922475"/>
          </a:xfrm>
          <a:prstGeom prst="wedgeRectCallout">
            <a:avLst>
              <a:gd name="adj1" fmla="val -105068"/>
              <a:gd name="adj2" fmla="val 267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Full report also available from </a:t>
            </a:r>
            <a:r>
              <a:rPr lang="en-GB" sz="1400" dirty="0" err="1"/>
              <a:t>Oakdene</a:t>
            </a:r>
            <a:r>
              <a:rPr lang="en-GB" sz="1400" dirty="0"/>
              <a:t> Hollins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6FE958-7FA0-A5C5-F23B-6EDE55D8C9B3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138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45933" y="22488"/>
            <a:ext cx="44378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Barriers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888989-7F86-31C9-9CB8-5113AC20C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166899"/>
              </p:ext>
            </p:extLst>
          </p:nvPr>
        </p:nvGraphicFramePr>
        <p:xfrm>
          <a:off x="245933" y="2691580"/>
          <a:ext cx="11700133" cy="35063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1031">
                  <a:extLst>
                    <a:ext uri="{9D8B030D-6E8A-4147-A177-3AD203B41FA5}">
                      <a16:colId xmlns:a16="http://schemas.microsoft.com/office/drawing/2014/main" val="217446112"/>
                    </a:ext>
                  </a:extLst>
                </a:gridCol>
                <a:gridCol w="1339471">
                  <a:extLst>
                    <a:ext uri="{9D8B030D-6E8A-4147-A177-3AD203B41FA5}">
                      <a16:colId xmlns:a16="http://schemas.microsoft.com/office/drawing/2014/main" val="3983815307"/>
                    </a:ext>
                  </a:extLst>
                </a:gridCol>
                <a:gridCol w="1571109">
                  <a:extLst>
                    <a:ext uri="{9D8B030D-6E8A-4147-A177-3AD203B41FA5}">
                      <a16:colId xmlns:a16="http://schemas.microsoft.com/office/drawing/2014/main" val="1692706883"/>
                    </a:ext>
                  </a:extLst>
                </a:gridCol>
                <a:gridCol w="970548">
                  <a:extLst>
                    <a:ext uri="{9D8B030D-6E8A-4147-A177-3AD203B41FA5}">
                      <a16:colId xmlns:a16="http://schemas.microsoft.com/office/drawing/2014/main" val="2749217963"/>
                    </a:ext>
                  </a:extLst>
                </a:gridCol>
                <a:gridCol w="1514168">
                  <a:extLst>
                    <a:ext uri="{9D8B030D-6E8A-4147-A177-3AD203B41FA5}">
                      <a16:colId xmlns:a16="http://schemas.microsoft.com/office/drawing/2014/main" val="23072485"/>
                    </a:ext>
                  </a:extLst>
                </a:gridCol>
                <a:gridCol w="2064774">
                  <a:extLst>
                    <a:ext uri="{9D8B030D-6E8A-4147-A177-3AD203B41FA5}">
                      <a16:colId xmlns:a16="http://schemas.microsoft.com/office/drawing/2014/main" val="953784181"/>
                    </a:ext>
                  </a:extLst>
                </a:gridCol>
                <a:gridCol w="1229032">
                  <a:extLst>
                    <a:ext uri="{9D8B030D-6E8A-4147-A177-3AD203B41FA5}">
                      <a16:colId xmlns:a16="http://schemas.microsoft.com/office/drawing/2014/main" val="2301591816"/>
                    </a:ext>
                  </a:extLst>
                </a:gridCol>
              </a:tblGrid>
              <a:tr h="58256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Barriers</a:t>
                      </a:r>
                      <a:endParaRPr lang="en-GB"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Aerospace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Automotive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HDOR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Electronics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Home Appliances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Furniture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3769727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Foreign legislation</a:t>
                      </a:r>
                      <a:endParaRPr lang="en-GB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265072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Customer recognition</a:t>
                      </a:r>
                      <a:endParaRPr lang="en-GB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0186342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Product knowledge</a:t>
                      </a:r>
                      <a:endParaRPr lang="en-GB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527417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Skilled personnel availability</a:t>
                      </a:r>
                      <a:endParaRPr lang="en-GB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2352259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Labour costs</a:t>
                      </a:r>
                      <a:endParaRPr lang="en-GB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8043558"/>
                  </a:ext>
                </a:extLst>
              </a:tr>
              <a:tr h="26658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Scale economies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egoe UI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339018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Feedstock quality/volume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egoe UI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8049787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Lack of sales channels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egoe UI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4048374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Product design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egoe UI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416321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Foreign import restrictions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egoe UI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03755764"/>
                  </a:ext>
                </a:extLst>
              </a:tr>
              <a:tr h="2657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GB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Capital requirements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egoe UI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endParaRPr lang="en-GB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45942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5FF23E8-462C-23DB-94AE-87AB99F9A775}"/>
              </a:ext>
            </a:extLst>
          </p:cNvPr>
          <p:cNvSpPr/>
          <p:nvPr/>
        </p:nvSpPr>
        <p:spPr>
          <a:xfrm>
            <a:off x="245933" y="3792355"/>
            <a:ext cx="11700133" cy="798896"/>
          </a:xfrm>
          <a:prstGeom prst="rect">
            <a:avLst/>
          </a:prstGeom>
          <a:solidFill>
            <a:srgbClr val="FDB776">
              <a:alpha val="24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DE7106-1E73-C0A2-3A13-6EBF04D0601F}"/>
              </a:ext>
            </a:extLst>
          </p:cNvPr>
          <p:cNvSpPr/>
          <p:nvPr/>
        </p:nvSpPr>
        <p:spPr>
          <a:xfrm>
            <a:off x="245933" y="4878246"/>
            <a:ext cx="11700133" cy="260400"/>
          </a:xfrm>
          <a:prstGeom prst="rect">
            <a:avLst/>
          </a:prstGeom>
          <a:solidFill>
            <a:srgbClr val="FDB776">
              <a:alpha val="24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85460E-4951-9BF9-CA36-CD5B88119041}"/>
              </a:ext>
            </a:extLst>
          </p:cNvPr>
          <p:cNvSpPr/>
          <p:nvPr/>
        </p:nvSpPr>
        <p:spPr>
          <a:xfrm>
            <a:off x="7132320" y="5394036"/>
            <a:ext cx="4813746" cy="540657"/>
          </a:xfrm>
          <a:prstGeom prst="rect">
            <a:avLst/>
          </a:prstGeom>
          <a:solidFill>
            <a:srgbClr val="FDB776">
              <a:alpha val="24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0F4069-2942-3F96-A86B-4513237F4544}"/>
              </a:ext>
            </a:extLst>
          </p:cNvPr>
          <p:cNvSpPr/>
          <p:nvPr/>
        </p:nvSpPr>
        <p:spPr>
          <a:xfrm>
            <a:off x="245933" y="5394036"/>
            <a:ext cx="3007406" cy="554209"/>
          </a:xfrm>
          <a:prstGeom prst="rect">
            <a:avLst/>
          </a:prstGeom>
          <a:solidFill>
            <a:srgbClr val="FDB776">
              <a:alpha val="24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E03BF7D6-9FF4-4EA1-A399-1274CF3B0B09}"/>
              </a:ext>
            </a:extLst>
          </p:cNvPr>
          <p:cNvSpPr txBox="1">
            <a:spLocks/>
          </p:cNvSpPr>
          <p:nvPr/>
        </p:nvSpPr>
        <p:spPr>
          <a:xfrm>
            <a:off x="245933" y="1074695"/>
            <a:ext cx="6747554" cy="111517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There are distinct barrier clusters</a:t>
            </a:r>
          </a:p>
          <a:p>
            <a:r>
              <a:rPr lang="en-GB" dirty="0"/>
              <a:t>Distinction also by B2B/B2C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6A715D-51F2-7E53-9DF2-34CFE4543B44}"/>
              </a:ext>
            </a:extLst>
          </p:cNvPr>
          <p:cNvSpPr txBox="1"/>
          <p:nvPr/>
        </p:nvSpPr>
        <p:spPr>
          <a:xfrm>
            <a:off x="8228120" y="160861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9A65A6-3947-035D-B384-5EF345A74B3C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74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03860" y="0"/>
            <a:ext cx="5071110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Sector tactical priorities and motives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228120" y="160861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5D88D70-38E7-AD2B-DC1D-C0EE624B0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90" y="1257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172148349">
            <a:extLst>
              <a:ext uri="{FF2B5EF4-FFF2-40B4-BE49-F238E27FC236}">
                <a16:creationId xmlns:a16="http://schemas.microsoft.com/office/drawing/2014/main" id="{A10447B7-261D-308E-3EC1-222E0DAB5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43" y="997350"/>
            <a:ext cx="8651417" cy="490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86B0D6-DA2A-1F25-4892-CF5409B3A03E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527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1F03A94-CCFD-5E4B-B48D-158EF4F2655A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2000">
                <a:srgbClr val="FFFFFF"/>
              </a:gs>
              <a:gs pos="75000">
                <a:schemeClr val="tx2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89560" y="0"/>
            <a:ext cx="44378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Strategic approach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6521240" y="16481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78627CD-DEB9-F7EC-7969-F021E3383644}"/>
              </a:ext>
            </a:extLst>
          </p:cNvPr>
          <p:cNvSpPr txBox="1">
            <a:spLocks/>
          </p:cNvSpPr>
          <p:nvPr/>
        </p:nvSpPr>
        <p:spPr>
          <a:xfrm>
            <a:off x="373001" y="776993"/>
            <a:ext cx="5038716" cy="27269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/>
              <a:t>We identified 16 actions arranged into 5 clusters </a:t>
            </a:r>
          </a:p>
          <a:p>
            <a:r>
              <a:rPr lang="en-GB" sz="2800" dirty="0"/>
              <a:t>10 actions are high priority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B017E3A-C304-A7A1-5907-589A1A938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7952963"/>
              </p:ext>
            </p:extLst>
          </p:nvPr>
        </p:nvGraphicFramePr>
        <p:xfrm>
          <a:off x="6679380" y="1347020"/>
          <a:ext cx="4971845" cy="3906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9794C16A-F954-A3C3-36AB-D8EDFB8584E2}"/>
              </a:ext>
            </a:extLst>
          </p:cNvPr>
          <p:cNvGrpSpPr/>
          <p:nvPr/>
        </p:nvGrpSpPr>
        <p:grpSpPr>
          <a:xfrm>
            <a:off x="6289333" y="678647"/>
            <a:ext cx="5893744" cy="5316182"/>
            <a:chOff x="2973025" y="917472"/>
            <a:chExt cx="5893744" cy="531618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5BF5E5A-680F-39E0-CFB2-D71D56911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3025" y="3258124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10</a:t>
              </a:r>
              <a:endParaRPr lang="en-GB" sz="1600" b="1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3BB9FDC-58E6-B771-4A9D-D8371E4C92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07950" y="5693654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9</a:t>
              </a:r>
              <a:endParaRPr lang="en-GB" sz="1600" b="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1F601FE-49D6-19F6-318F-989DD99F3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20614" y="5693654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8</a:t>
              </a:r>
              <a:endParaRPr lang="en-GB" sz="1600" b="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0B98C61-1019-99F4-A9AD-7C2F679859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9499" y="5693654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7</a:t>
              </a:r>
              <a:endParaRPr lang="en-GB" sz="1600" b="1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8E2BA06-E378-EF8A-FB4E-6E8F56ACE2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26769" y="3670180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6</a:t>
              </a:r>
              <a:endParaRPr lang="en-GB" sz="1600" b="1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D158027-5260-A428-D2EC-B7CEA68309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80585" y="3659672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5</a:t>
              </a:r>
              <a:endParaRPr lang="en-GB" sz="1600" b="1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799F4E1-0097-B052-D663-D2544C233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1426" y="2110671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4</a:t>
              </a:r>
              <a:endParaRPr lang="en-GB" sz="1600" b="1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03ADBB9-CA32-52BF-36EF-AF23249B20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2201" y="2109268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3</a:t>
              </a:r>
              <a:endParaRPr lang="en-GB" sz="1600" b="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202211A-9012-94B0-C12F-F187BC5BC6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82785" y="917472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2</a:t>
              </a:r>
              <a:endParaRPr lang="en-GB" sz="1600" b="1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AD18C42-8DCB-4458-4BF9-2DF55B869A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45683" y="917472"/>
              <a:ext cx="540000" cy="540000"/>
            </a:xfrm>
            <a:prstGeom prst="ellipse">
              <a:avLst/>
            </a:prstGeom>
            <a:solidFill>
              <a:srgbClr val="B747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/>
                <a:t>1</a:t>
              </a:r>
              <a:endParaRPr lang="en-GB" sz="1600" b="1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80C7F1D-F1DE-13BD-7867-D67EEA8A68E7}"/>
              </a:ext>
            </a:extLst>
          </p:cNvPr>
          <p:cNvSpPr txBox="1"/>
          <p:nvPr/>
        </p:nvSpPr>
        <p:spPr>
          <a:xfrm>
            <a:off x="560070" y="3108960"/>
            <a:ext cx="460465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Overall strategy, coordinate approaches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Sector focus groups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Terminology &amp; standards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Rebalance </a:t>
            </a:r>
            <a:r>
              <a:rPr lang="en-GB" dirty="0" err="1"/>
              <a:t>EoL</a:t>
            </a:r>
            <a:r>
              <a:rPr lang="en-GB" dirty="0"/>
              <a:t> and purchasing tariffs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Update NAO metrics/reporting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Embed right to repair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Use public purchasing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Support community reuse and repair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Public messaging and trust building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International VRP recognition protocols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1826B8-B734-9434-0494-F8DF788BA481}"/>
              </a:ext>
            </a:extLst>
          </p:cNvPr>
          <p:cNvSpPr txBox="1"/>
          <p:nvPr/>
        </p:nvSpPr>
        <p:spPr>
          <a:xfrm>
            <a:off x="10166935" y="6570073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Tuesday 15</a:t>
            </a:r>
            <a:r>
              <a:rPr lang="en-US" sz="1000" b="1" baseline="30000" dirty="0">
                <a:solidFill>
                  <a:schemeClr val="bg1"/>
                </a:solidFill>
              </a:rPr>
              <a:t>th</a:t>
            </a:r>
            <a:r>
              <a:rPr lang="en-US" sz="1000" b="1" dirty="0">
                <a:solidFill>
                  <a:schemeClr val="bg1"/>
                </a:solidFill>
              </a:rPr>
              <a:t> October 2024</a:t>
            </a:r>
            <a:endParaRPr lang="en-GB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8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FC1E091-FD0A-1EDC-4F17-7352F1222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340518"/>
              </p:ext>
            </p:extLst>
          </p:nvPr>
        </p:nvGraphicFramePr>
        <p:xfrm>
          <a:off x="815340" y="1249522"/>
          <a:ext cx="10561320" cy="5074920"/>
        </p:xfrm>
        <a:graphic>
          <a:graphicData uri="http://schemas.openxmlformats.org/drawingml/2006/table">
            <a:tbl>
              <a:tblPr firstRow="1" firstCol="1" bandRow="1"/>
              <a:tblGrid>
                <a:gridCol w="673750">
                  <a:extLst>
                    <a:ext uri="{9D8B030D-6E8A-4147-A177-3AD203B41FA5}">
                      <a16:colId xmlns:a16="http://schemas.microsoft.com/office/drawing/2014/main" val="3056373243"/>
                    </a:ext>
                  </a:extLst>
                </a:gridCol>
                <a:gridCol w="4606910">
                  <a:extLst>
                    <a:ext uri="{9D8B030D-6E8A-4147-A177-3AD203B41FA5}">
                      <a16:colId xmlns:a16="http://schemas.microsoft.com/office/drawing/2014/main" val="2373628943"/>
                    </a:ext>
                  </a:extLst>
                </a:gridCol>
                <a:gridCol w="673750">
                  <a:extLst>
                    <a:ext uri="{9D8B030D-6E8A-4147-A177-3AD203B41FA5}">
                      <a16:colId xmlns:a16="http://schemas.microsoft.com/office/drawing/2014/main" val="1317757697"/>
                    </a:ext>
                  </a:extLst>
                </a:gridCol>
                <a:gridCol w="4606910">
                  <a:extLst>
                    <a:ext uri="{9D8B030D-6E8A-4147-A177-3AD203B41FA5}">
                      <a16:colId xmlns:a16="http://schemas.microsoft.com/office/drawing/2014/main" val="1649005147"/>
                    </a:ext>
                  </a:extLst>
                </a:gridCol>
              </a:tblGrid>
              <a:tr h="2031964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STRENGTHS</a:t>
                      </a:r>
                      <a:endParaRPr lang="en-GB" sz="70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13" marR="44713" marT="0" marB="0" vert="vert27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2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UK resources or capabilities that enable the UK-wide adoption of VRPs:</a:t>
                      </a:r>
                      <a:endParaRPr lang="en-GB" sz="12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i="1" dirty="0"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Strong engagement in standards development.</a:t>
                      </a:r>
                      <a:endParaRPr lang="en-GB" sz="12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Strong research activity – key universities. </a:t>
                      </a:r>
                      <a:endParaRPr lang="en-GB" sz="12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Well-established VRP industries in aero, auto, industrial equipment. </a:t>
                      </a:r>
                      <a:endParaRPr lang="en-GB" sz="12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Strong circular economy focus (NICER programme, Defra working group on circular economy for Net-Zero). </a:t>
                      </a:r>
                      <a:endParaRPr lang="en-GB" sz="12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Advanced manufacturing capabilities (that could be applied to VRPs). </a:t>
                      </a:r>
                      <a:endParaRPr lang="en-GB" sz="12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13" marR="4471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1">
                          <a:solidFill>
                            <a:srgbClr val="000000"/>
                          </a:solidFill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OPPORTUNITIES</a:t>
                      </a:r>
                      <a:endParaRPr lang="en-GB" sz="700">
                        <a:effectLst/>
                        <a:highlight>
                          <a:srgbClr val="C5E0B3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13" marR="44713" marT="0" marB="0" vert="vert27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050" dirty="0">
                        <a:effectLst/>
                        <a:highlight>
                          <a:srgbClr val="C5E0B3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GB" sz="105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avourable situations in the environment that enable the UK-wide adoption of VRPs:</a:t>
                      </a:r>
                      <a:endParaRPr lang="en-GB" sz="1050" dirty="0">
                        <a:effectLst/>
                        <a:highlight>
                          <a:srgbClr val="C5E0B3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International focus on emissions reduction (policy level) – would increase awareness of VRP activities for consideration in trade policy  </a:t>
                      </a:r>
                      <a:endParaRPr lang="en-GB" sz="1050" dirty="0">
                        <a:effectLst/>
                        <a:highlight>
                          <a:srgbClr val="C5E0B3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Increasing feasibility/acceptance of carbon tax measures – would increase competitiveness of VRP activities. </a:t>
                      </a:r>
                      <a:endParaRPr lang="en-GB" sz="1050" dirty="0">
                        <a:effectLst/>
                        <a:highlight>
                          <a:srgbClr val="C5E0B3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Increasing interest internationally e.g. Canada – VRP strategy, EU – Circular Economy Action Plan, USA – Circular Economy, China – 5-year strategy, Wales and Scotland – opportunities to collaborate. </a:t>
                      </a:r>
                      <a:endParaRPr lang="en-GB" sz="1050" dirty="0">
                        <a:effectLst/>
                        <a:highlight>
                          <a:srgbClr val="C5E0B3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New markets, such as renewables and EVs.</a:t>
                      </a:r>
                      <a:endParaRPr lang="en-GB" sz="1050" dirty="0">
                        <a:effectLst/>
                        <a:highlight>
                          <a:srgbClr val="C5E0B3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C5E0B3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Leveraging existing business advisory services.</a:t>
                      </a:r>
                      <a:endParaRPr lang="en-GB" sz="1050" dirty="0">
                        <a:effectLst/>
                        <a:highlight>
                          <a:srgbClr val="C5E0B3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13" marR="4471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293269"/>
                  </a:ext>
                </a:extLst>
              </a:tr>
              <a:tr h="2493999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1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WEAKNESSES</a:t>
                      </a:r>
                      <a:endParaRPr lang="en-GB" sz="70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13" marR="44713" marT="0" marB="0" vert="vert27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A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Limitations, faults or defects that may hinder the UK-wide adoption of VRPs: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i="1" dirty="0"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Declining manufacturing base. 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Ageing manufacturing/VRP work force. 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Absence from public procurement. 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 labour costs. 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Weak industry-academia engagement on VRP topics. 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Restrictive policies on waste. 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Lack of visibility (industry statistics, consumer awareness). 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B3EAF2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Unfavourable perceptions of VRP activities.</a:t>
                      </a:r>
                      <a:endParaRPr lang="en-GB" sz="1200" dirty="0">
                        <a:effectLst/>
                        <a:highlight>
                          <a:srgbClr val="B3EA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13" marR="4471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A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1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THREATS</a:t>
                      </a:r>
                      <a:endParaRPr lang="en-GB" sz="700">
                        <a:effectLst/>
                        <a:highlight>
                          <a:srgbClr val="76D8E8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13" marR="44713" marT="0" marB="0" vert="vert27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050" dirty="0">
                        <a:effectLst/>
                        <a:highlight>
                          <a:srgbClr val="76D8E8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External barriers and challenges to the UK-wide adoption of VRPs:</a:t>
                      </a:r>
                      <a:endParaRPr lang="en-GB" sz="1050" dirty="0">
                        <a:effectLst/>
                        <a:highlight>
                          <a:srgbClr val="76D8E8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i="1" dirty="0"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Competition from low-cost imports.</a:t>
                      </a: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050" dirty="0">
                        <a:effectLst/>
                        <a:highlight>
                          <a:srgbClr val="76D8E8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Development of remanufacturing hubs outside the UK.</a:t>
                      </a: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050" dirty="0">
                        <a:effectLst/>
                        <a:highlight>
                          <a:srgbClr val="76D8E8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Uncertainty in trade/tariffs. </a:t>
                      </a:r>
                      <a:endParaRPr lang="en-GB" sz="1050" dirty="0">
                        <a:effectLst/>
                        <a:highlight>
                          <a:srgbClr val="76D8E8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Post-Brexit customs challenges.</a:t>
                      </a: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highlight>
                            <a:srgbClr val="76D8E8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050" dirty="0">
                        <a:effectLst/>
                        <a:highlight>
                          <a:srgbClr val="76D8E8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13" marR="44713" marT="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452444"/>
                  </a:ext>
                </a:extLst>
              </a:tr>
            </a:tbl>
          </a:graphicData>
        </a:graphic>
      </p:graphicFrame>
      <p:sp>
        <p:nvSpPr>
          <p:cNvPr id="6" name="Title 6">
            <a:extLst>
              <a:ext uri="{FF2B5EF4-FFF2-40B4-BE49-F238E27FC236}">
                <a16:creationId xmlns:a16="http://schemas.microsoft.com/office/drawing/2014/main" id="{08002143-4428-148B-755C-9000099F70FB}"/>
              </a:ext>
            </a:extLst>
          </p:cNvPr>
          <p:cNvSpPr txBox="1">
            <a:spLocks/>
          </p:cNvSpPr>
          <p:nvPr/>
        </p:nvSpPr>
        <p:spPr>
          <a:xfrm>
            <a:off x="245933" y="22488"/>
            <a:ext cx="4437874" cy="62446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376092"/>
                </a:solidFill>
              </a:rPr>
              <a:t>SWOT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6C2A41-AD3B-4546-146C-EABB7C2D557E}"/>
              </a:ext>
            </a:extLst>
          </p:cNvPr>
          <p:cNvSpPr txBox="1"/>
          <p:nvPr/>
        </p:nvSpPr>
        <p:spPr>
          <a:xfrm>
            <a:off x="245933" y="646956"/>
            <a:ext cx="72622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VRPs are a source of international competitive advantage for the UK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C392B7-319D-781D-7F62-1767E79F3AC4}"/>
              </a:ext>
            </a:extLst>
          </p:cNvPr>
          <p:cNvSpPr txBox="1"/>
          <p:nvPr/>
        </p:nvSpPr>
        <p:spPr>
          <a:xfrm>
            <a:off x="8228120" y="160861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5721BB-DC6A-D34A-B2DA-57702456162C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88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F981CCE-5DA1-6FBA-C282-C4F9FEA952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281968"/>
              </p:ext>
            </p:extLst>
          </p:nvPr>
        </p:nvGraphicFramePr>
        <p:xfrm>
          <a:off x="1178560" y="2710974"/>
          <a:ext cx="9398000" cy="2502535"/>
        </p:xfrm>
        <a:graphic>
          <a:graphicData uri="http://schemas.openxmlformats.org/drawingml/2006/table">
            <a:tbl>
              <a:tblPr firstRow="1" firstCol="1" bandRow="1"/>
              <a:tblGrid>
                <a:gridCol w="1463877">
                  <a:extLst>
                    <a:ext uri="{9D8B030D-6E8A-4147-A177-3AD203B41FA5}">
                      <a16:colId xmlns:a16="http://schemas.microsoft.com/office/drawing/2014/main" val="29918228"/>
                    </a:ext>
                  </a:extLst>
                </a:gridCol>
                <a:gridCol w="1352207">
                  <a:extLst>
                    <a:ext uri="{9D8B030D-6E8A-4147-A177-3AD203B41FA5}">
                      <a16:colId xmlns:a16="http://schemas.microsoft.com/office/drawing/2014/main" val="1091385368"/>
                    </a:ext>
                  </a:extLst>
                </a:gridCol>
                <a:gridCol w="1723703">
                  <a:extLst>
                    <a:ext uri="{9D8B030D-6E8A-4147-A177-3AD203B41FA5}">
                      <a16:colId xmlns:a16="http://schemas.microsoft.com/office/drawing/2014/main" val="1989434734"/>
                    </a:ext>
                  </a:extLst>
                </a:gridCol>
                <a:gridCol w="1567808">
                  <a:extLst>
                    <a:ext uri="{9D8B030D-6E8A-4147-A177-3AD203B41FA5}">
                      <a16:colId xmlns:a16="http://schemas.microsoft.com/office/drawing/2014/main" val="1331304194"/>
                    </a:ext>
                  </a:extLst>
                </a:gridCol>
                <a:gridCol w="1723703">
                  <a:extLst>
                    <a:ext uri="{9D8B030D-6E8A-4147-A177-3AD203B41FA5}">
                      <a16:colId xmlns:a16="http://schemas.microsoft.com/office/drawing/2014/main" val="3266814881"/>
                    </a:ext>
                  </a:extLst>
                </a:gridCol>
                <a:gridCol w="1566702">
                  <a:extLst>
                    <a:ext uri="{9D8B030D-6E8A-4147-A177-3AD203B41FA5}">
                      <a16:colId xmlns:a16="http://schemas.microsoft.com/office/drawing/2014/main" val="3348189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9D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Multiplier Type</a:t>
                      </a:r>
                      <a:endParaRPr lang="en-GB" sz="1400">
                        <a:effectLst/>
                        <a:highlight>
                          <a:srgbClr val="009D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9D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Output </a:t>
                      </a:r>
                      <a:endParaRPr lang="en-GB" sz="1400">
                        <a:effectLst/>
                        <a:highlight>
                          <a:srgbClr val="009D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9D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GDP at Market Prices </a:t>
                      </a:r>
                      <a:endParaRPr lang="en-GB" sz="1400">
                        <a:effectLst/>
                        <a:highlight>
                          <a:srgbClr val="009D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9D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Labour Income </a:t>
                      </a:r>
                      <a:endParaRPr lang="en-GB" sz="1400">
                        <a:effectLst/>
                        <a:highlight>
                          <a:srgbClr val="009D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9D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Taxes on production </a:t>
                      </a:r>
                      <a:endParaRPr lang="en-GB" sz="1400">
                        <a:effectLst/>
                        <a:highlight>
                          <a:srgbClr val="009D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9D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Jobs </a:t>
                      </a:r>
                      <a:endParaRPr lang="en-GB" sz="1400">
                        <a:effectLst/>
                        <a:highlight>
                          <a:srgbClr val="009D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D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801810"/>
                  </a:ext>
                </a:extLst>
              </a:tr>
              <a:tr h="218440">
                <a:tc gridSpan="6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Automotive Repair and Maintenance 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D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638205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Direct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0.598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0.459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10.398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27361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Indirect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0.487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0.267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0.147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0.014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2.606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506715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Induced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0.492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0.325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0.133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2.772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647621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Simple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1.487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0.865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0.606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0.025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13.003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11234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1.979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1.190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0.739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15.775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932318"/>
                  </a:ext>
                </a:extLst>
              </a:tr>
              <a:tr h="241935">
                <a:tc gridSpan="6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Repair and Maintenance (except automotive)  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877636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Direct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0.463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0.008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8.858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9636867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Indirect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0.497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0.270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0.149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0.014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2.660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895062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Induced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0.327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0.134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2.787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8753495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Simple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1.497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0.878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0.613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0.022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highlight>
                            <a:srgbClr val="C4EE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11.518</a:t>
                      </a:r>
                      <a:endParaRPr lang="en-GB" sz="1400">
                        <a:effectLst/>
                        <a:highlight>
                          <a:srgbClr val="C4EE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737502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1.992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1.205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0.747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900"/>
                        </a:spcAft>
                      </a:pPr>
                      <a:r>
                        <a:rPr lang="en-C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14.305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4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5243005"/>
                  </a:ext>
                </a:extLst>
              </a:tr>
            </a:tbl>
          </a:graphicData>
        </a:graphic>
      </p:graphicFrame>
      <p:sp>
        <p:nvSpPr>
          <p:cNvPr id="5" name="Title 6">
            <a:extLst>
              <a:ext uri="{FF2B5EF4-FFF2-40B4-BE49-F238E27FC236}">
                <a16:creationId xmlns:a16="http://schemas.microsoft.com/office/drawing/2014/main" id="{3D84EE09-1F36-A2F4-7082-5832E2FD20AB}"/>
              </a:ext>
            </a:extLst>
          </p:cNvPr>
          <p:cNvSpPr txBox="1">
            <a:spLocks/>
          </p:cNvSpPr>
          <p:nvPr/>
        </p:nvSpPr>
        <p:spPr>
          <a:xfrm>
            <a:off x="346710" y="-8920"/>
            <a:ext cx="4437874" cy="62446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0070C0"/>
                </a:solidFill>
              </a:rPr>
              <a:t>Economic multipliers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CCA2D8BA-1689-23A2-8E3B-B3A954B35034}"/>
              </a:ext>
            </a:extLst>
          </p:cNvPr>
          <p:cNvSpPr/>
          <p:nvPr/>
        </p:nvSpPr>
        <p:spPr>
          <a:xfrm>
            <a:off x="7528560" y="1148080"/>
            <a:ext cx="3048000" cy="873760"/>
          </a:xfrm>
          <a:prstGeom prst="wedgeRectCallout">
            <a:avLst>
              <a:gd name="adj1" fmla="val 22167"/>
              <a:gd name="adj2" fmla="val 12412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N.B. expressed as </a:t>
            </a:r>
          </a:p>
          <a:p>
            <a:pPr algn="ctr"/>
            <a:r>
              <a:rPr lang="en-GB" dirty="0"/>
              <a:t>jobs per $CAD 1m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EE1D7D-893F-EB9C-B99C-55E4C7BC9388}"/>
              </a:ext>
            </a:extLst>
          </p:cNvPr>
          <p:cNvSpPr txBox="1"/>
          <p:nvPr/>
        </p:nvSpPr>
        <p:spPr>
          <a:xfrm>
            <a:off x="8228120" y="16481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rgbClr val="0070C0"/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 &amp; Scientific Committee APPG</a:t>
            </a:r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B553CB-8AEA-02CB-CE7D-E764F285B0AC}"/>
              </a:ext>
            </a:extLst>
          </p:cNvPr>
          <p:cNvSpPr txBox="1"/>
          <p:nvPr/>
        </p:nvSpPr>
        <p:spPr>
          <a:xfrm>
            <a:off x="969697" y="5494476"/>
            <a:ext cx="10039095" cy="307777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N.B. Subsequent work for Metro Vancouver B.C. differentiated Reman, Repair, Reuse and Recycling multipliers ($ and jobs)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E06C4-75DC-2F37-5D48-62C418F25987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48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2438" y="12177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227532" y="648755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DE7E526-51E6-680D-766A-0436260F905B}"/>
              </a:ext>
            </a:extLst>
          </p:cNvPr>
          <p:cNvSpPr txBox="1">
            <a:spLocks/>
          </p:cNvSpPr>
          <p:nvPr/>
        </p:nvSpPr>
        <p:spPr>
          <a:xfrm>
            <a:off x="1541171" y="762693"/>
            <a:ext cx="9144000" cy="1054333"/>
          </a:xfrm>
          <a:prstGeom prst="rect">
            <a:avLst/>
          </a:prstGeom>
        </p:spPr>
        <p:txBody>
          <a:bodyPr rtlCol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6000" dirty="0">
                <a:solidFill>
                  <a:srgbClr val="375F92"/>
                </a:solidFill>
              </a:rPr>
              <a:t>Thank You for Attending</a:t>
            </a:r>
          </a:p>
        </p:txBody>
      </p:sp>
    </p:spTree>
    <p:extLst>
      <p:ext uri="{BB962C8B-B14F-4D97-AF65-F5344CB8AC3E}">
        <p14:creationId xmlns:p14="http://schemas.microsoft.com/office/powerpoint/2010/main" val="3479730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3153965" y="1738409"/>
            <a:ext cx="8723075" cy="320683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The potential of 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Value Retention Processes (VRPs)</a:t>
            </a:r>
            <a:br>
              <a:rPr lang="en-GB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David Parker</a:t>
            </a: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MBA, MSc, BA, </a:t>
            </a:r>
            <a:r>
              <a:rPr lang="en-GB" sz="220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MIChemE</a:t>
            </a: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</a:t>
            </a:r>
            <a:r>
              <a:rPr lang="en-GB" sz="220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CEnv</a:t>
            </a: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b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Sustainability Consultant</a:t>
            </a:r>
            <a:b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david.parker.assoc@oakdenehollins.com</a:t>
            </a:r>
            <a:b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9" name="Picture 7" descr="Parliamentary and Scientific Committee">
            <a:extLst>
              <a:ext uri="{FF2B5EF4-FFF2-40B4-BE49-F238E27FC236}">
                <a16:creationId xmlns:a16="http://schemas.microsoft.com/office/drawing/2014/main" id="{49FC1092-4663-8F11-96E2-B57669099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08" y="135496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8838AA-6526-5ED6-E3E8-4C2433DFAD64}"/>
              </a:ext>
            </a:extLst>
          </p:cNvPr>
          <p:cNvSpPr/>
          <p:nvPr/>
        </p:nvSpPr>
        <p:spPr>
          <a:xfrm>
            <a:off x="9658350" y="6543675"/>
            <a:ext cx="2533650" cy="3143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DAFEFB-2BCB-7087-8C37-876907AF235D}"/>
              </a:ext>
            </a:extLst>
          </p:cNvPr>
          <p:cNvSpPr txBox="1"/>
          <p:nvPr/>
        </p:nvSpPr>
        <p:spPr>
          <a:xfrm>
            <a:off x="10388301" y="6611779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5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BE3C7-7838-4036-A37E-164776456A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81370" y="5450676"/>
            <a:ext cx="4327658" cy="867930"/>
          </a:xfrm>
        </p:spPr>
        <p:txBody>
          <a:bodyPr/>
          <a:lstStyle/>
          <a:p>
            <a:r>
              <a:rPr lang="en-US" sz="2800"/>
              <a:t>Would you be interested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7678BB-0C9A-4C37-8378-25811F7A94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6CF316-DCF6-485E-BE1B-BAD436680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19100"/>
            <a:ext cx="11658600" cy="590931"/>
          </a:xfrm>
        </p:spPr>
        <p:txBody>
          <a:bodyPr>
            <a:normAutofit fontScale="90000"/>
          </a:bodyPr>
          <a:lstStyle/>
          <a:p>
            <a:r>
              <a:rPr lang="en-US"/>
              <a:t>If you saw something that…</a:t>
            </a:r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A4197B-B940-4A38-9838-A717D0493310}"/>
              </a:ext>
            </a:extLst>
          </p:cNvPr>
          <p:cNvGrpSpPr/>
          <p:nvPr/>
        </p:nvGrpSpPr>
        <p:grpSpPr>
          <a:xfrm>
            <a:off x="10291796" y="3199297"/>
            <a:ext cx="1225917" cy="1320823"/>
            <a:chOff x="2734068" y="3122647"/>
            <a:chExt cx="1225917" cy="1320823"/>
          </a:xfrm>
        </p:grpSpPr>
        <p:pic>
          <p:nvPicPr>
            <p:cNvPr id="14" name="Graphic 13" descr="Circle with right arrow">
              <a:extLst>
                <a:ext uri="{FF2B5EF4-FFF2-40B4-BE49-F238E27FC236}">
                  <a16:creationId xmlns:a16="http://schemas.microsoft.com/office/drawing/2014/main" id="{C7B06A7C-4FC9-4B91-B009-9192D9FA4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34068" y="3122647"/>
              <a:ext cx="914400" cy="914400"/>
            </a:xfrm>
            <a:prstGeom prst="rect">
              <a:avLst/>
            </a:prstGeom>
          </p:spPr>
        </p:pic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id="{CEFD1CA4-E0FE-4A51-B1DE-E8A1ACEA10E9}"/>
                </a:ext>
              </a:extLst>
            </p:cNvPr>
            <p:cNvSpPr/>
            <p:nvPr/>
          </p:nvSpPr>
          <p:spPr>
            <a:xfrm rot="10800000">
              <a:off x="3663423" y="3244258"/>
              <a:ext cx="296562" cy="646331"/>
            </a:xfrm>
            <a:prstGeom prst="down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AF54133-5D3C-44E1-92DE-11D4780BA14B}"/>
                </a:ext>
              </a:extLst>
            </p:cNvPr>
            <p:cNvSpPr txBox="1"/>
            <p:nvPr/>
          </p:nvSpPr>
          <p:spPr>
            <a:xfrm>
              <a:off x="2762899" y="4074138"/>
              <a:ext cx="1188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/>
                <a:t>Re-shoring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269D5D-92A2-4C38-8889-AB91655C0D4F}"/>
              </a:ext>
            </a:extLst>
          </p:cNvPr>
          <p:cNvGrpSpPr/>
          <p:nvPr/>
        </p:nvGrpSpPr>
        <p:grpSpPr>
          <a:xfrm>
            <a:off x="8033140" y="3251751"/>
            <a:ext cx="1182130" cy="1254755"/>
            <a:chOff x="4947174" y="3188715"/>
            <a:chExt cx="1182130" cy="1254755"/>
          </a:xfrm>
        </p:grpSpPr>
        <p:pic>
          <p:nvPicPr>
            <p:cNvPr id="18" name="Graphic 17" descr="Head with gears">
              <a:extLst>
                <a:ext uri="{FF2B5EF4-FFF2-40B4-BE49-F238E27FC236}">
                  <a16:creationId xmlns:a16="http://schemas.microsoft.com/office/drawing/2014/main" id="{A78754EC-F73C-4402-BB5D-6FA51EE18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947174" y="3188715"/>
              <a:ext cx="914400" cy="914400"/>
            </a:xfrm>
            <a:prstGeom prst="rect">
              <a:avLst/>
            </a:prstGeom>
          </p:spPr>
        </p:pic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63FA4FF9-5E91-4E9D-983B-C47768C4E44D}"/>
                </a:ext>
              </a:extLst>
            </p:cNvPr>
            <p:cNvSpPr/>
            <p:nvPr/>
          </p:nvSpPr>
          <p:spPr>
            <a:xfrm rot="10800000">
              <a:off x="5832742" y="3256681"/>
              <a:ext cx="296562" cy="646331"/>
            </a:xfrm>
            <a:prstGeom prst="down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FC259A-68A7-4D49-B0CD-B0AECCA59AF3}"/>
                </a:ext>
              </a:extLst>
            </p:cNvPr>
            <p:cNvSpPr txBox="1"/>
            <p:nvPr/>
          </p:nvSpPr>
          <p:spPr>
            <a:xfrm>
              <a:off x="5055344" y="4074138"/>
              <a:ext cx="6431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/>
                <a:t>Skills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B909457-F5F3-4E39-B71E-8602093B5DE6}"/>
              </a:ext>
            </a:extLst>
          </p:cNvPr>
          <p:cNvGrpSpPr/>
          <p:nvPr/>
        </p:nvGrpSpPr>
        <p:grpSpPr>
          <a:xfrm>
            <a:off x="2747116" y="3199297"/>
            <a:ext cx="1890261" cy="1582752"/>
            <a:chOff x="18998" y="1841904"/>
            <a:chExt cx="1890261" cy="1491887"/>
          </a:xfrm>
        </p:grpSpPr>
        <p:pic>
          <p:nvPicPr>
            <p:cNvPr id="22" name="Graphic 21" descr="Gold bars">
              <a:extLst>
                <a:ext uri="{FF2B5EF4-FFF2-40B4-BE49-F238E27FC236}">
                  <a16:creationId xmlns:a16="http://schemas.microsoft.com/office/drawing/2014/main" id="{44D1FDA6-C5BC-49F4-A44F-0FB81B9B5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35461" y="1841904"/>
              <a:ext cx="914400" cy="914400"/>
            </a:xfrm>
            <a:prstGeom prst="rect">
              <a:avLst/>
            </a:prstGeom>
          </p:spPr>
        </p:pic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B393F860-9EDA-4EE7-B9C8-03DF5172F958}"/>
                </a:ext>
              </a:extLst>
            </p:cNvPr>
            <p:cNvSpPr/>
            <p:nvPr/>
          </p:nvSpPr>
          <p:spPr>
            <a:xfrm>
              <a:off x="1321728" y="1990701"/>
              <a:ext cx="296562" cy="646331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84F50A8-5335-4ED9-85EA-345C20D2F8D2}"/>
                </a:ext>
              </a:extLst>
            </p:cNvPr>
            <p:cNvSpPr txBox="1"/>
            <p:nvPr/>
          </p:nvSpPr>
          <p:spPr>
            <a:xfrm>
              <a:off x="18998" y="2724566"/>
              <a:ext cx="1890261" cy="609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Commodity + </a:t>
              </a:r>
            </a:p>
            <a:p>
              <a:pPr algn="ctr"/>
              <a:r>
                <a:rPr lang="en-GB" dirty="0"/>
                <a:t>Critical Materials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E1E79C-327F-4A43-960F-2D05D2066B4B}"/>
              </a:ext>
            </a:extLst>
          </p:cNvPr>
          <p:cNvGrpSpPr/>
          <p:nvPr/>
        </p:nvGrpSpPr>
        <p:grpSpPr>
          <a:xfrm>
            <a:off x="5713902" y="3310925"/>
            <a:ext cx="1242713" cy="1195581"/>
            <a:chOff x="4822903" y="1876336"/>
            <a:chExt cx="1242713" cy="1195581"/>
          </a:xfrm>
        </p:grpSpPr>
        <p:pic>
          <p:nvPicPr>
            <p:cNvPr id="26" name="Graphic 25" descr="Group of people">
              <a:extLst>
                <a:ext uri="{FF2B5EF4-FFF2-40B4-BE49-F238E27FC236}">
                  <a16:creationId xmlns:a16="http://schemas.microsoft.com/office/drawing/2014/main" id="{1B6D44C3-AA1C-4F9E-A30A-F81D01B65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822903" y="1877080"/>
              <a:ext cx="914400" cy="914400"/>
            </a:xfrm>
            <a:prstGeom prst="rect">
              <a:avLst/>
            </a:prstGeom>
          </p:spPr>
        </p:pic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54956E8A-4B55-4E99-974A-1AA1556F2AF0}"/>
                </a:ext>
              </a:extLst>
            </p:cNvPr>
            <p:cNvSpPr/>
            <p:nvPr/>
          </p:nvSpPr>
          <p:spPr>
            <a:xfrm rot="10800000">
              <a:off x="5769054" y="1876336"/>
              <a:ext cx="296562" cy="646331"/>
            </a:xfrm>
            <a:prstGeom prst="down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C5417D-27C6-4967-8734-06439D507F04}"/>
                </a:ext>
              </a:extLst>
            </p:cNvPr>
            <p:cNvSpPr txBox="1"/>
            <p:nvPr/>
          </p:nvSpPr>
          <p:spPr>
            <a:xfrm>
              <a:off x="5216959" y="2702585"/>
              <a:ext cx="5906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/>
                <a:t>Jobs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BC9E2BE-CB35-4650-9C2D-386C27B5A79F}"/>
              </a:ext>
            </a:extLst>
          </p:cNvPr>
          <p:cNvGrpSpPr/>
          <p:nvPr/>
        </p:nvGrpSpPr>
        <p:grpSpPr>
          <a:xfrm>
            <a:off x="459630" y="3264654"/>
            <a:ext cx="1210961" cy="1233101"/>
            <a:chOff x="2609608" y="1842671"/>
            <a:chExt cx="1210961" cy="1233101"/>
          </a:xfrm>
        </p:grpSpPr>
        <p:pic>
          <p:nvPicPr>
            <p:cNvPr id="33" name="Graphic 32" descr="Fire">
              <a:extLst>
                <a:ext uri="{FF2B5EF4-FFF2-40B4-BE49-F238E27FC236}">
                  <a16:creationId xmlns:a16="http://schemas.microsoft.com/office/drawing/2014/main" id="{3B4B8443-69B2-4CBC-BD90-C6F8D41B5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609608" y="1842671"/>
              <a:ext cx="914400" cy="914400"/>
            </a:xfrm>
            <a:prstGeom prst="rect">
              <a:avLst/>
            </a:prstGeom>
          </p:spPr>
        </p:pic>
        <p:sp>
          <p:nvSpPr>
            <p:cNvPr id="34" name="Arrow: Down 33">
              <a:extLst>
                <a:ext uri="{FF2B5EF4-FFF2-40B4-BE49-F238E27FC236}">
                  <a16:creationId xmlns:a16="http://schemas.microsoft.com/office/drawing/2014/main" id="{CAD97A53-C465-42BA-AB0B-32FF905A912C}"/>
                </a:ext>
              </a:extLst>
            </p:cNvPr>
            <p:cNvSpPr/>
            <p:nvPr/>
          </p:nvSpPr>
          <p:spPr>
            <a:xfrm>
              <a:off x="3524007" y="1952465"/>
              <a:ext cx="296562" cy="65111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A5AD63-1184-4323-A76B-8DF7DBCB1D4D}"/>
                </a:ext>
              </a:extLst>
            </p:cNvPr>
            <p:cNvSpPr txBox="1"/>
            <p:nvPr/>
          </p:nvSpPr>
          <p:spPr>
            <a:xfrm>
              <a:off x="2874988" y="2706440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Carbon</a:t>
              </a:r>
            </a:p>
          </p:txBody>
        </p:sp>
      </p:grpSp>
      <p:pic>
        <p:nvPicPr>
          <p:cNvPr id="38" name="Graphic 37" descr="Badge Question Mark with solid fill">
            <a:extLst>
              <a:ext uri="{FF2B5EF4-FFF2-40B4-BE49-F238E27FC236}">
                <a16:creationId xmlns:a16="http://schemas.microsoft.com/office/drawing/2014/main" id="{C7687A7A-34DC-4659-A2A8-0F8B6CD9938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34881" y="4613083"/>
            <a:ext cx="2165953" cy="2165953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F2118441-15CB-43F2-82D4-0F9A6EDC79DF}"/>
              </a:ext>
            </a:extLst>
          </p:cNvPr>
          <p:cNvSpPr/>
          <p:nvPr/>
        </p:nvSpPr>
        <p:spPr>
          <a:xfrm>
            <a:off x="9326612" y="4845698"/>
            <a:ext cx="1666875" cy="1700721"/>
          </a:xfrm>
          <a:prstGeom prst="ellipse">
            <a:avLst/>
          </a:prstGeom>
          <a:solidFill>
            <a:srgbClr val="DC5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/>
              <a:t>Value Retention Processes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4C06A4-DF6A-7B46-E671-A1BAC4BDB1BB}"/>
              </a:ext>
            </a:extLst>
          </p:cNvPr>
          <p:cNvSpPr txBox="1"/>
          <p:nvPr/>
        </p:nvSpPr>
        <p:spPr>
          <a:xfrm>
            <a:off x="10388301" y="6611779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5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39906" y="5078"/>
            <a:ext cx="6708792" cy="624468"/>
          </a:xfrm>
        </p:spPr>
        <p:txBody>
          <a:bodyPr>
            <a:noAutofit/>
          </a:bodyPr>
          <a:lstStyle/>
          <a:p>
            <a:r>
              <a:rPr lang="en-US" sz="2800" b="1" dirty="0"/>
              <a:t>Value Retention Processes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228120" y="165132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9F552-60EE-0D8C-BBBA-80F05BE7FA49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AC7361-4DC8-F418-DC19-6F52BB1CA916}"/>
              </a:ext>
            </a:extLst>
          </p:cNvPr>
          <p:cNvSpPr/>
          <p:nvPr/>
        </p:nvSpPr>
        <p:spPr>
          <a:xfrm rot="16200000">
            <a:off x="5583138" y="-2646973"/>
            <a:ext cx="1025723" cy="11282797"/>
          </a:xfrm>
          <a:prstGeom prst="rect">
            <a:avLst/>
          </a:prstGeom>
          <a:gradFill flip="none" rotWithShape="1">
            <a:gsLst>
              <a:gs pos="6000">
                <a:srgbClr val="4472C4">
                  <a:tint val="66000"/>
                  <a:satMod val="160000"/>
                </a:srgbClr>
              </a:gs>
              <a:gs pos="77000">
                <a:srgbClr val="FFFF00"/>
              </a:gs>
              <a:gs pos="39000">
                <a:srgbClr val="FF8B8B"/>
              </a:gs>
              <a:gs pos="100000">
                <a:srgbClr val="92D050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vert"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Remanufacturing      </a:t>
            </a:r>
            <a:r>
              <a:rPr kumimoji="0" lang="en-GB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Comprehensive refurbishment             Refurbishment                     Repair                Re-use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B6AC7D-21D9-F51B-93F0-84C316ACB3AA}"/>
              </a:ext>
            </a:extLst>
          </p:cNvPr>
          <p:cNvSpPr txBox="1"/>
          <p:nvPr/>
        </p:nvSpPr>
        <p:spPr>
          <a:xfrm>
            <a:off x="471986" y="3574872"/>
            <a:ext cx="11265411" cy="307777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en-GB"/>
              <a:t>&lt;&lt; Adds whole new life                                                                                                                Maximises first life &gt;&gt;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FC7F80-DC15-0A09-298D-AABAAE34CD33}"/>
              </a:ext>
            </a:extLst>
          </p:cNvPr>
          <p:cNvSpPr txBox="1"/>
          <p:nvPr/>
        </p:nvSpPr>
        <p:spPr>
          <a:xfrm>
            <a:off x="471986" y="4369139"/>
            <a:ext cx="11265411" cy="307777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en-GB"/>
              <a:t>&lt;&lt; Industrial process                                                                                                                 No industrial process &gt;&gt;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4DE562-E0C9-6B71-6F66-52A2C8022F2B}"/>
              </a:ext>
            </a:extLst>
          </p:cNvPr>
          <p:cNvSpPr txBox="1"/>
          <p:nvPr/>
        </p:nvSpPr>
        <p:spPr>
          <a:xfrm>
            <a:off x="471986" y="4767509"/>
            <a:ext cx="1128279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&lt;&lt; Higher                                                                          </a:t>
            </a:r>
            <a:r>
              <a:rPr kumimoji="0" lang="en-GB" sz="20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Skills</a:t>
            </a:r>
            <a:r>
              <a:rPr kumimoji="0" lang="en-GB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                                                                           Lower &gt;&gt;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7DB6F7-6C9A-9A82-E02D-5EF2A1322386}"/>
              </a:ext>
            </a:extLst>
          </p:cNvPr>
          <p:cNvSpPr txBox="1"/>
          <p:nvPr/>
        </p:nvSpPr>
        <p:spPr>
          <a:xfrm>
            <a:off x="463292" y="5170304"/>
            <a:ext cx="11282798" cy="307777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&lt;&lt; Higher                                                       </a:t>
            </a:r>
            <a:r>
              <a:rPr kumimoji="0" lang="en-GB" sz="2000" b="0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Avoided CO</a:t>
            </a:r>
            <a:r>
              <a:rPr kumimoji="0" lang="en-GB" sz="2000" b="0" i="1" u="none" strike="noStrike" kern="0" cap="none" spc="0" normalizeH="0" baseline="-250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2e</a:t>
            </a:r>
            <a:r>
              <a:rPr kumimoji="0" lang="en-GB" sz="2000" b="0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per extra life</a:t>
            </a:r>
            <a:r>
              <a: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                                                         Lower &gt;&gt;</a:t>
            </a:r>
            <a:r>
              <a:rPr kumimoji="0" lang="en-GB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869BBB-4EC3-9FA5-4341-00FA7AEE218C}"/>
              </a:ext>
            </a:extLst>
          </p:cNvPr>
          <p:cNvSpPr txBox="1"/>
          <p:nvPr/>
        </p:nvSpPr>
        <p:spPr>
          <a:xfrm>
            <a:off x="471986" y="3966344"/>
            <a:ext cx="11265411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en-GB"/>
              <a:t>&lt;&lt; Fixes whole                                                                                               Fixes a problem                   Works fine &gt;&gt;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FC31BA-6D5A-5DF5-A781-102906AB4AD6}"/>
              </a:ext>
            </a:extLst>
          </p:cNvPr>
          <p:cNvSpPr txBox="1"/>
          <p:nvPr/>
        </p:nvSpPr>
        <p:spPr>
          <a:xfrm>
            <a:off x="427516" y="1057185"/>
            <a:ext cx="11459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0" dirty="0">
                <a:solidFill>
                  <a:srgbClr val="C00000"/>
                </a:solidFill>
              </a:rPr>
              <a:t>Activities which keep products in use for longer – remaining life, or whole new life.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C02CC44-DED4-67BD-50D5-7C66DA1B0B55}"/>
              </a:ext>
            </a:extLst>
          </p:cNvPr>
          <p:cNvSpPr txBox="1">
            <a:spLocks/>
          </p:cNvSpPr>
          <p:nvPr/>
        </p:nvSpPr>
        <p:spPr>
          <a:xfrm>
            <a:off x="427516" y="1571890"/>
            <a:ext cx="6708792" cy="4247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2400" b="0" dirty="0">
                <a:solidFill>
                  <a:schemeClr val="tx1"/>
                </a:solidFill>
              </a:rPr>
              <a:t>Product re-use is waste prevention.  </a:t>
            </a:r>
          </a:p>
        </p:txBody>
      </p:sp>
    </p:spTree>
    <p:extLst>
      <p:ext uri="{BB962C8B-B14F-4D97-AF65-F5344CB8AC3E}">
        <p14:creationId xmlns:p14="http://schemas.microsoft.com/office/powerpoint/2010/main" val="157510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  <p:bldP spid="9" grpId="0" animBg="1"/>
      <p:bldP spid="10" grpId="0" animBg="1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Cargo shipping containers in a pile and on a semi-truck at a harbor">
            <a:extLst>
              <a:ext uri="{FF2B5EF4-FFF2-40B4-BE49-F238E27FC236}">
                <a16:creationId xmlns:a16="http://schemas.microsoft.com/office/drawing/2014/main" id="{5C32626D-8EDC-4943-9E10-670AD8FEBFFF}"/>
              </a:ext>
            </a:extLst>
          </p:cNvPr>
          <p:cNvPicPr>
            <a:picLocks noGrp="1" noChangeAspect="1"/>
          </p:cNvPicPr>
          <p:nvPr>
            <p:ph idx="18"/>
          </p:nvPr>
        </p:nvPicPr>
        <p:blipFill rotWithShape="1">
          <a:blip r:embed="rId3" cstate="screen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7" b="6492"/>
          <a:stretch/>
        </p:blipFill>
        <p:spPr>
          <a:xfrm>
            <a:off x="-38100" y="0"/>
            <a:ext cx="12268200" cy="6850062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53512" y="6484937"/>
            <a:ext cx="419776" cy="365125"/>
          </a:xfrm>
        </p:spPr>
        <p:txBody>
          <a:bodyPr/>
          <a:lstStyle/>
          <a:p>
            <a:fld id="{5AE1514C-5E56-4738-A1FF-4B1CFD2A3E3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C5B9EE-CB7D-4D22-A60A-3D31961A42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9405" y="0"/>
            <a:ext cx="5875734" cy="59093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Bef>
                <a:spcPct val="0"/>
              </a:spcBef>
              <a:buNone/>
            </a:pPr>
            <a:r>
              <a:rPr lang="en-GB" sz="2800" b="1" dirty="0">
                <a:solidFill>
                  <a:srgbClr val="376092"/>
                </a:solidFill>
                <a:ea typeface="+mj-ea"/>
                <a:cs typeface="+mj-cs"/>
              </a:rPr>
              <a:t>We investigated 10 sectors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320ADD-6014-41D0-95A5-14456D1D9E4B}"/>
              </a:ext>
            </a:extLst>
          </p:cNvPr>
          <p:cNvSpPr txBox="1"/>
          <p:nvPr/>
        </p:nvSpPr>
        <p:spPr>
          <a:xfrm>
            <a:off x="790575" y="1114148"/>
            <a:ext cx="470071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Importance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State of the 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Business and consumer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Potential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Alignment to other studies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7402115" y="7938"/>
            <a:ext cx="4789885" cy="6842124"/>
          </a:xfrm>
          <a:solidFill>
            <a:srgbClr val="DC5924">
              <a:alpha val="14000"/>
            </a:srgbClr>
          </a:solidFill>
        </p:spPr>
        <p:txBody>
          <a:bodyPr anchor="ctr" anchorCtr="0">
            <a:noAutofit/>
          </a:bodyPr>
          <a:lstStyle/>
          <a:p>
            <a:pPr lvl="1">
              <a:spcAft>
                <a:spcPts val="1200"/>
              </a:spcAft>
            </a:pPr>
            <a:r>
              <a:rPr lang="en-US" sz="2400" b="1" dirty="0"/>
              <a:t>Aerospace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Automotive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Heavy-duty and off-road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Electronics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Home Appliances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Furniture 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Marine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Medical devices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Industrial equipment</a:t>
            </a:r>
          </a:p>
          <a:p>
            <a:pPr lvl="1">
              <a:spcAft>
                <a:spcPts val="1200"/>
              </a:spcAft>
            </a:pPr>
            <a:r>
              <a:rPr lang="en-US" sz="2400" b="1" dirty="0"/>
              <a:t>Rail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DB4993-FA8F-B24D-15AF-92D6BC1A3E24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2263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60209" y="0"/>
            <a:ext cx="4437874" cy="624468"/>
          </a:xfrm>
        </p:spPr>
        <p:txBody>
          <a:bodyPr>
            <a:noAutofit/>
          </a:bodyPr>
          <a:lstStyle/>
          <a:p>
            <a:r>
              <a:rPr lang="en-US" sz="2800" b="1" dirty="0"/>
              <a:t>Size of UK market (2020)</a:t>
            </a:r>
          </a:p>
        </p:txBody>
      </p:sp>
      <p:pic>
        <p:nvPicPr>
          <p:cNvPr id="2" name="Picture 1" descr="Chart, bar chart&#10;&#10;Description automatically generated">
            <a:extLst>
              <a:ext uri="{FF2B5EF4-FFF2-40B4-BE49-F238E27FC236}">
                <a16:creationId xmlns:a16="http://schemas.microsoft.com/office/drawing/2014/main" id="{89F89C4F-B890-4C3C-F10F-5959B86177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195" y="860425"/>
            <a:ext cx="5759450" cy="4908550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D974C8-4C35-C763-49E5-45ADDC03432D}"/>
              </a:ext>
            </a:extLst>
          </p:cNvPr>
          <p:cNvPicPr/>
          <p:nvPr/>
        </p:nvPicPr>
        <p:blipFill>
          <a:blip r:embed="rId4">
            <a:alphaModFix amt="9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09" y="1309440"/>
            <a:ext cx="5558972" cy="399408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62C9A-2DCA-6E0C-2ECD-12FDDBA3AA9E}"/>
              </a:ext>
            </a:extLst>
          </p:cNvPr>
          <p:cNvSpPr txBox="1"/>
          <p:nvPr/>
        </p:nvSpPr>
        <p:spPr>
          <a:xfrm>
            <a:off x="560070" y="3543300"/>
            <a:ext cx="1657350" cy="834390"/>
          </a:xfrm>
          <a:prstGeom prst="rect">
            <a:avLst/>
          </a:prstGeom>
          <a:solidFill>
            <a:srgbClr val="F9DB5F"/>
          </a:solidFill>
          <a:ln>
            <a:noFill/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endParaRPr lang="en-GB" sz="1400" b="1" dirty="0"/>
          </a:p>
          <a:p>
            <a:pPr algn="ctr"/>
            <a:r>
              <a:rPr lang="en-GB" sz="1400" b="1" dirty="0"/>
              <a:t>Refurbishment &amp; Repair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2E6AF2-11AC-D0CA-BDBE-D060F4B9C049}"/>
              </a:ext>
            </a:extLst>
          </p:cNvPr>
          <p:cNvSpPr txBox="1"/>
          <p:nvPr/>
        </p:nvSpPr>
        <p:spPr>
          <a:xfrm>
            <a:off x="3432809" y="2042794"/>
            <a:ext cx="2054225" cy="448946"/>
          </a:xfrm>
          <a:prstGeom prst="rect">
            <a:avLst/>
          </a:prstGeom>
          <a:solidFill>
            <a:srgbClr val="0DB459"/>
          </a:solidFill>
          <a:ln>
            <a:noFill/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Re-use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0727FF-BFB5-F424-B8C1-77EFDD7A957D}"/>
              </a:ext>
            </a:extLst>
          </p:cNvPr>
          <p:cNvSpPr txBox="1"/>
          <p:nvPr/>
        </p:nvSpPr>
        <p:spPr>
          <a:xfrm>
            <a:off x="4036710" y="3356263"/>
            <a:ext cx="1657350" cy="1735282"/>
          </a:xfrm>
          <a:prstGeom prst="rect">
            <a:avLst/>
          </a:prstGeom>
          <a:solidFill>
            <a:srgbClr val="773BA5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Remanufacturing &amp; Comprehensive Refurbishment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2C80837-91D7-213B-5DAF-7CC3D64FE016}"/>
              </a:ext>
            </a:extLst>
          </p:cNvPr>
          <p:cNvSpPr/>
          <p:nvPr/>
        </p:nvSpPr>
        <p:spPr>
          <a:xfrm>
            <a:off x="1799928" y="2627065"/>
            <a:ext cx="1268730" cy="121659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£50-75 bn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5F5E6-F6AD-4D06-A889-0B3A221524CA}"/>
              </a:ext>
            </a:extLst>
          </p:cNvPr>
          <p:cNvSpPr txBox="1"/>
          <p:nvPr/>
        </p:nvSpPr>
        <p:spPr>
          <a:xfrm>
            <a:off x="8228120" y="160861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D044AB-9B8D-F18F-0D08-7791D9F4330D}"/>
              </a:ext>
            </a:extLst>
          </p:cNvPr>
          <p:cNvSpPr txBox="1"/>
          <p:nvPr/>
        </p:nvSpPr>
        <p:spPr>
          <a:xfrm>
            <a:off x="62593" y="846525"/>
            <a:ext cx="5910529" cy="307777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GDP per tonne or per person outstrips recycling by multiple factors of 10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1D962C-26F1-CB25-7D07-98216164A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1670" y="5293360"/>
            <a:ext cx="5670902" cy="4106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2D9B0F6-4AC0-51A1-9F23-E60E3F648C1A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23850" y="0"/>
            <a:ext cx="4437874" cy="624468"/>
          </a:xfrm>
        </p:spPr>
        <p:txBody>
          <a:bodyPr>
            <a:noAutofit/>
          </a:bodyPr>
          <a:lstStyle/>
          <a:p>
            <a:r>
              <a:rPr lang="en-US" sz="2800" b="1" dirty="0"/>
              <a:t>Impacts in context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719376-1A60-5FB3-6F75-042C93012301}"/>
              </a:ext>
            </a:extLst>
          </p:cNvPr>
          <p:cNvSpPr txBox="1"/>
          <p:nvPr/>
        </p:nvSpPr>
        <p:spPr>
          <a:xfrm>
            <a:off x="1382571" y="1242112"/>
            <a:ext cx="606933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marL="0" lvl="2"/>
            <a:r>
              <a:rPr lang="en-US" b="1" dirty="0">
                <a:solidFill>
                  <a:srgbClr val="00B050"/>
                </a:solidFill>
              </a:rPr>
              <a:t>Across 6 sectors, over 500 000 jobs in VRPs 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/>
              <a:t>Higher employment per £ revenue than manufacturing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/>
              <a:t>1.5 -2 ratio (see annex slide)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/>
              <a:t>Higher skilled jobs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41BAF9-9BAF-6979-FB20-3518B306AF0D}"/>
              </a:ext>
            </a:extLst>
          </p:cNvPr>
          <p:cNvSpPr txBox="1"/>
          <p:nvPr/>
        </p:nvSpPr>
        <p:spPr>
          <a:xfrm>
            <a:off x="1382571" y="763752"/>
            <a:ext cx="606933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marL="0" lvl="2"/>
            <a:r>
              <a:rPr lang="en-US" dirty="0"/>
              <a:t> </a:t>
            </a:r>
            <a:r>
              <a:rPr lang="en-GB" b="1" dirty="0"/>
              <a:t>Employment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A5DADF-3D4F-31AC-E05D-2ED0E0968EC1}"/>
              </a:ext>
            </a:extLst>
          </p:cNvPr>
          <p:cNvSpPr txBox="1"/>
          <p:nvPr/>
        </p:nvSpPr>
        <p:spPr>
          <a:xfrm>
            <a:off x="8228120" y="160861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2BEFC8-5792-211E-A2A9-14A809AD5E68}"/>
              </a:ext>
            </a:extLst>
          </p:cNvPr>
          <p:cNvSpPr txBox="1"/>
          <p:nvPr/>
        </p:nvSpPr>
        <p:spPr>
          <a:xfrm>
            <a:off x="1382571" y="2757281"/>
            <a:ext cx="606933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marL="0" lvl="2"/>
            <a:r>
              <a:rPr lang="en-GB" b="1" dirty="0"/>
              <a:t>Carbon avoided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4D55F-7D4B-D48F-71B1-C3C928A5AFC9}"/>
              </a:ext>
            </a:extLst>
          </p:cNvPr>
          <p:cNvSpPr txBox="1"/>
          <p:nvPr/>
        </p:nvSpPr>
        <p:spPr>
          <a:xfrm>
            <a:off x="1382570" y="4230947"/>
            <a:ext cx="606933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marL="0" lvl="2"/>
            <a:r>
              <a:rPr lang="en-GB" b="1" dirty="0"/>
              <a:t>Materials wastage prevented</a:t>
            </a:r>
          </a:p>
          <a:p>
            <a:pPr marL="0" lvl="2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851134-4578-9090-E868-AC1AEC02BEFF}"/>
              </a:ext>
            </a:extLst>
          </p:cNvPr>
          <p:cNvSpPr txBox="1"/>
          <p:nvPr/>
        </p:nvSpPr>
        <p:spPr>
          <a:xfrm>
            <a:off x="1382571" y="4727722"/>
            <a:ext cx="6069330" cy="8087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marL="0" lvl="2"/>
            <a:r>
              <a:rPr lang="en-US" b="1" dirty="0">
                <a:solidFill>
                  <a:schemeClr val="tx2"/>
                </a:solidFill>
              </a:rPr>
              <a:t>More than 600 kt material p.a.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/>
              <a:t>Potent materials saving tactic esp. CRMs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D7AD51-D3DF-75D2-4DAD-051B1B007B50}"/>
              </a:ext>
            </a:extLst>
          </p:cNvPr>
          <p:cNvSpPr txBox="1"/>
          <p:nvPr/>
        </p:nvSpPr>
        <p:spPr>
          <a:xfrm>
            <a:off x="1382571" y="3237893"/>
            <a:ext cx="606933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marL="0" lvl="2"/>
            <a:r>
              <a:rPr lang="en-US" b="1" dirty="0">
                <a:solidFill>
                  <a:srgbClr val="C00000"/>
                </a:solidFill>
              </a:rPr>
              <a:t>Across 10 sectors, 4-6 Mt carbon avoided p.a.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dirty="0"/>
              <a:t>2 x impact of steel recycling kg per kg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7F0EE4-32AA-481C-6BDD-A9B86CF30BD0}"/>
              </a:ext>
            </a:extLst>
          </p:cNvPr>
          <p:cNvCxnSpPr/>
          <p:nvPr/>
        </p:nvCxnSpPr>
        <p:spPr>
          <a:xfrm>
            <a:off x="416215" y="2627053"/>
            <a:ext cx="114252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7D5BF0-727D-21FA-609C-2C2C80E51A41}"/>
              </a:ext>
            </a:extLst>
          </p:cNvPr>
          <p:cNvCxnSpPr/>
          <p:nvPr/>
        </p:nvCxnSpPr>
        <p:spPr>
          <a:xfrm>
            <a:off x="423923" y="4092171"/>
            <a:ext cx="114252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02A7338-FACB-4546-BC90-217CABCE8FBA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090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448D6935-905E-A3EC-5CD1-B4C851FCCB82}"/>
              </a:ext>
            </a:extLst>
          </p:cNvPr>
          <p:cNvSpPr txBox="1">
            <a:spLocks/>
          </p:cNvSpPr>
          <p:nvPr/>
        </p:nvSpPr>
        <p:spPr>
          <a:xfrm>
            <a:off x="220980" y="0"/>
            <a:ext cx="4437874" cy="5445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376092"/>
                </a:solidFill>
              </a:rPr>
              <a:t>Transformation potential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07B804D-B585-FA82-5A39-70C02CBD1A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2493505"/>
              </p:ext>
            </p:extLst>
          </p:nvPr>
        </p:nvGraphicFramePr>
        <p:xfrm>
          <a:off x="5868098" y="2932843"/>
          <a:ext cx="5719216" cy="167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B1E96C3-94CE-6D59-54D4-88565144BB8F}"/>
              </a:ext>
            </a:extLst>
          </p:cNvPr>
          <p:cNvSpPr txBox="1"/>
          <p:nvPr/>
        </p:nvSpPr>
        <p:spPr>
          <a:xfrm>
            <a:off x="5868098" y="4604594"/>
            <a:ext cx="5718644" cy="35394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1700" dirty="0">
                <a:solidFill>
                  <a:schemeClr val="bg1"/>
                </a:solidFill>
              </a:rPr>
              <a:t>Equivalent to 13% of the 2050 net-zero target for industry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85A6EB-900D-346B-A531-63F7E544F6FC}"/>
              </a:ext>
            </a:extLst>
          </p:cNvPr>
          <p:cNvSpPr txBox="1"/>
          <p:nvPr/>
        </p:nvSpPr>
        <p:spPr>
          <a:xfrm>
            <a:off x="523406" y="2842655"/>
            <a:ext cx="460985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/>
              <a:t>Currently </a:t>
            </a:r>
          </a:p>
          <a:p>
            <a:r>
              <a:rPr lang="en-GB" sz="2000" b="0" dirty="0"/>
              <a:t>Reman is around 2% of manufacturing</a:t>
            </a:r>
          </a:p>
          <a:p>
            <a:endParaRPr lang="en-GB" sz="2000" b="0" dirty="0"/>
          </a:p>
          <a:p>
            <a:r>
              <a:rPr lang="en-GB" sz="2000" b="1" dirty="0"/>
              <a:t>Stakeholders said</a:t>
            </a:r>
          </a:p>
          <a:p>
            <a:r>
              <a:rPr lang="en-GB" sz="2000" b="0" dirty="0"/>
              <a:t>Remanufacturing could be at least 20%</a:t>
            </a:r>
          </a:p>
          <a:p>
            <a:endParaRPr lang="en-GB" sz="2000" b="0" dirty="0"/>
          </a:p>
          <a:p>
            <a:r>
              <a:rPr lang="en-GB" sz="2000" b="1" dirty="0"/>
              <a:t>Reality check</a:t>
            </a:r>
          </a:p>
          <a:p>
            <a:r>
              <a:rPr lang="en-GB" sz="2000" b="0" dirty="0"/>
              <a:t>Aerospace is at least 20% now</a:t>
            </a:r>
          </a:p>
          <a:p>
            <a:endParaRPr lang="en-GB" sz="2000" dirty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C2C44E30-2A5D-62F7-3825-0CC40BE4C18E}"/>
              </a:ext>
            </a:extLst>
          </p:cNvPr>
          <p:cNvSpPr txBox="1">
            <a:spLocks/>
          </p:cNvSpPr>
          <p:nvPr/>
        </p:nvSpPr>
        <p:spPr>
          <a:xfrm>
            <a:off x="220980" y="649029"/>
            <a:ext cx="8088630" cy="114741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rgbClr val="376092"/>
                </a:solidFill>
              </a:rPr>
              <a:t>We asked stakeholders for their views on the potential of remanufacturing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B474EA-6A14-F3CA-0E42-0C53BA6CA451}"/>
              </a:ext>
            </a:extLst>
          </p:cNvPr>
          <p:cNvSpPr txBox="1"/>
          <p:nvPr/>
        </p:nvSpPr>
        <p:spPr>
          <a:xfrm>
            <a:off x="8228120" y="160861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068BB9-2729-995C-2B92-AF5F78F8BEC6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 animBg="1"/>
      <p:bldP spid="10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A9D2A596-C64C-7C1C-003B-3B5F0DEA8CCA}"/>
              </a:ext>
            </a:extLst>
          </p:cNvPr>
          <p:cNvSpPr txBox="1">
            <a:spLocks/>
          </p:cNvSpPr>
          <p:nvPr/>
        </p:nvSpPr>
        <p:spPr>
          <a:xfrm>
            <a:off x="220980" y="0"/>
            <a:ext cx="4437874" cy="5445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376092"/>
                </a:solidFill>
              </a:rPr>
              <a:t>Barriers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D7462B-F460-E704-D0D0-CD4BFCF29AB5}"/>
              </a:ext>
            </a:extLst>
          </p:cNvPr>
          <p:cNvSpPr txBox="1"/>
          <p:nvPr/>
        </p:nvSpPr>
        <p:spPr>
          <a:xfrm>
            <a:off x="447040" y="739616"/>
            <a:ext cx="1111504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Aft>
                <a:spcPts val="600"/>
              </a:spcAft>
              <a:buClr>
                <a:srgbClr val="21B2C9"/>
              </a:buClr>
            </a:pPr>
            <a:r>
              <a:rPr lang="en-GB" sz="2400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Across all </a:t>
            </a:r>
            <a:r>
              <a:rPr lang="en-GB" sz="2400" kern="0" dirty="0"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studies, t</a:t>
            </a:r>
            <a:r>
              <a:rPr lang="en-GB" sz="2400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he most common </a:t>
            </a:r>
            <a:r>
              <a:rPr lang="en-GB" sz="2400" b="1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barriers</a:t>
            </a:r>
            <a:r>
              <a:rPr lang="en-GB" sz="2400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faced in growing VRP activities include:</a:t>
            </a:r>
          </a:p>
          <a:p>
            <a:pPr lvl="0" fontAlgn="base">
              <a:spcAft>
                <a:spcPts val="600"/>
              </a:spcAft>
              <a:buClr>
                <a:srgbClr val="21B2C9"/>
              </a:buClr>
            </a:pPr>
            <a:endParaRPr lang="en-GB" sz="2400" kern="0" dirty="0">
              <a:solidFill>
                <a:srgbClr val="000000"/>
              </a:solidFill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Calibri" panose="020F050202020403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fontAlgn="base">
              <a:spcBef>
                <a:spcPts val="600"/>
              </a:spcBef>
              <a:spcAft>
                <a:spcPts val="600"/>
              </a:spcAft>
              <a:buClr>
                <a:srgbClr val="21B2C9"/>
              </a:buClr>
              <a:buFont typeface="Arial" panose="020B0604020202020204" pitchFamily="34" charset="0"/>
              <a:buChar char="•"/>
            </a:pPr>
            <a:r>
              <a:rPr lang="en-GB" sz="2400" b="1" kern="0" dirty="0"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</a:t>
            </a:r>
            <a:r>
              <a:rPr lang="en-GB" sz="2400" b="1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egulatory and trade</a:t>
            </a:r>
            <a:r>
              <a:rPr lang="en-GB" sz="2400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barriers, particularly related to </a:t>
            </a:r>
            <a:r>
              <a:rPr lang="en-GB" sz="2400" b="1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definitions of waste</a:t>
            </a:r>
            <a:r>
              <a:rPr lang="en-GB" sz="2400" b="1" kern="0" dirty="0"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en-GB" sz="2400" u="none" strike="noStrike" kern="0" spc="0" dirty="0">
              <a:ln>
                <a:noFill/>
              </a:ln>
              <a:solidFill>
                <a:srgbClr val="000000"/>
              </a:solidFill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Calibri" panose="020F050202020403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fontAlgn="base">
              <a:spcBef>
                <a:spcPts val="600"/>
              </a:spcBef>
              <a:spcAft>
                <a:spcPts val="600"/>
              </a:spcAft>
              <a:buClr>
                <a:srgbClr val="21B2C9"/>
              </a:buClr>
              <a:buFont typeface="Arial" panose="020B0604020202020204" pitchFamily="34" charset="0"/>
              <a:buChar char="•"/>
            </a:pPr>
            <a:r>
              <a:rPr lang="en-GB" sz="2400" b="1" kern="0" dirty="0"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GB" sz="2400" b="1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ost pressures</a:t>
            </a:r>
            <a:r>
              <a:rPr lang="en-GB" sz="2400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relating to </a:t>
            </a:r>
            <a:r>
              <a:rPr lang="en-GB" sz="2400" b="1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reverse logistics</a:t>
            </a:r>
            <a:r>
              <a:rPr lang="en-GB" sz="2400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and </a:t>
            </a:r>
            <a:r>
              <a:rPr lang="en-GB" sz="2400" b="1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competition</a:t>
            </a:r>
            <a:r>
              <a:rPr lang="en-GB" sz="2400" b="1" kern="0" dirty="0"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en-GB" sz="2400" u="none" strike="noStrike" kern="0" spc="0" dirty="0">
              <a:ln>
                <a:noFill/>
              </a:ln>
              <a:solidFill>
                <a:srgbClr val="000000"/>
              </a:solidFill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Calibri" panose="020F050202020403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fontAlgn="base">
              <a:spcBef>
                <a:spcPts val="600"/>
              </a:spcBef>
              <a:spcAft>
                <a:spcPts val="600"/>
              </a:spcAft>
              <a:buClr>
                <a:srgbClr val="21B2C9"/>
              </a:buClr>
              <a:buFont typeface="Arial" panose="020B0604020202020204" pitchFamily="34" charset="0"/>
              <a:buChar char="•"/>
            </a:pPr>
            <a:r>
              <a:rPr lang="en-GB" sz="2400" b="1" kern="0" dirty="0"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GB" sz="2400" b="1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echnological barriers</a:t>
            </a:r>
            <a:r>
              <a:rPr lang="en-GB" sz="2400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relating to the </a:t>
            </a:r>
            <a:r>
              <a:rPr lang="en-GB" sz="2400" b="1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value retention processes</a:t>
            </a:r>
            <a:r>
              <a:rPr lang="en-GB" sz="2400" u="none" strike="noStrike" kern="0" spc="0" dirty="0">
                <a:ln>
                  <a:noFill/>
                </a:ln>
                <a:solidFill>
                  <a:srgbClr val="00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themselves.</a:t>
            </a:r>
            <a:endParaRPr lang="en-GB" sz="2400" u="none" strike="noStrike" kern="0" spc="0" dirty="0">
              <a:ln>
                <a:noFill/>
              </a:ln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Calibri" panose="020F050202020403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0FC8E8-1AA2-B332-BBF2-94CECFEF5DBC}"/>
              </a:ext>
            </a:extLst>
          </p:cNvPr>
          <p:cNvSpPr txBox="1"/>
          <p:nvPr/>
        </p:nvSpPr>
        <p:spPr>
          <a:xfrm>
            <a:off x="10388301" y="6649045"/>
            <a:ext cx="18036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869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90e8b4c-a4e6-4fbc-9504-bc307544a8b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5786A6ED75454AB9765CC33BC1FEB9" ma:contentTypeVersion="15" ma:contentTypeDescription="Create a new document." ma:contentTypeScope="" ma:versionID="a6347725a0b64c2ec2b923474026bdf4">
  <xsd:schema xmlns:xsd="http://www.w3.org/2001/XMLSchema" xmlns:xs="http://www.w3.org/2001/XMLSchema" xmlns:p="http://schemas.microsoft.com/office/2006/metadata/properties" xmlns:ns3="a90e8b4c-a4e6-4fbc-9504-bc307544a8bc" xmlns:ns4="01b982f5-d28a-4809-bd2a-cb06580ff146" targetNamespace="http://schemas.microsoft.com/office/2006/metadata/properties" ma:root="true" ma:fieldsID="d91e28c32a60db4759ed4dec3041990c" ns3:_="" ns4:_="">
    <xsd:import namespace="a90e8b4c-a4e6-4fbc-9504-bc307544a8bc"/>
    <xsd:import namespace="01b982f5-d28a-4809-bd2a-cb06580ff14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e8b4c-a4e6-4fbc-9504-bc307544a8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982f5-d28a-4809-bd2a-cb06580ff14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C7A0C1-00CA-4F20-8274-802A8D9AB4BC}">
  <ds:schemaRefs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  <ds:schemaRef ds:uri="a90e8b4c-a4e6-4fbc-9504-bc307544a8bc"/>
    <ds:schemaRef ds:uri="http://schemas.microsoft.com/office/infopath/2007/PartnerControls"/>
    <ds:schemaRef ds:uri="http://schemas.microsoft.com/office/2006/documentManagement/types"/>
    <ds:schemaRef ds:uri="01b982f5-d28a-4809-bd2a-cb06580ff14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CCE4418-BC9E-4025-90E7-860EB707C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0e8b4c-a4e6-4fbc-9504-bc307544a8bc"/>
    <ds:schemaRef ds:uri="01b982f5-d28a-4809-bd2a-cb06580ff1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2D2AFC-656E-4F7A-8A4A-C8F10A43A6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ICorr_Presentation_Template</Template>
  <TotalTime>2025</TotalTime>
  <Words>1482</Words>
  <Application>Microsoft Office PowerPoint</Application>
  <PresentationFormat>Widescreen</PresentationFormat>
  <Paragraphs>348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Segoe UI</vt:lpstr>
      <vt:lpstr>Segoe UI Black</vt:lpstr>
      <vt:lpstr>Segoe UI Semibold</vt:lpstr>
      <vt:lpstr>Segoe UI Semilight</vt:lpstr>
      <vt:lpstr>Symbol</vt:lpstr>
      <vt:lpstr>Wingdings</vt:lpstr>
      <vt:lpstr>Office Theme</vt:lpstr>
      <vt:lpstr>Parliamentary &amp; Scientific Committee APPG   In-Person Meeting – Tuesday 15th October 2024</vt:lpstr>
      <vt:lpstr> The potential of  Value Retention Processes (VRPs)  David Parker, MBA, MSc, BA, MIChemE, CEnv  Sustainability Consultant david.parker.assoc@oakdenehollins.com </vt:lpstr>
      <vt:lpstr>If you saw something that…</vt:lpstr>
      <vt:lpstr>Value Retention Processes</vt:lpstr>
      <vt:lpstr>PowerPoint Presentation</vt:lpstr>
      <vt:lpstr>Size of UK market (2020)</vt:lpstr>
      <vt:lpstr>Impacts in context</vt:lpstr>
      <vt:lpstr>PowerPoint Presentation</vt:lpstr>
      <vt:lpstr>PowerPoint Presentation</vt:lpstr>
      <vt:lpstr>Summary</vt:lpstr>
      <vt:lpstr>Prime resources</vt:lpstr>
      <vt:lpstr>Barriers</vt:lpstr>
      <vt:lpstr>Sector tactical priorities and motives</vt:lpstr>
      <vt:lpstr>Strategic approach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AGM</dc:title>
  <dc:creator>Gareth Hinds</dc:creator>
  <cp:lastModifiedBy>Stephen Tate ICorr President</cp:lastModifiedBy>
  <cp:revision>63</cp:revision>
  <cp:lastPrinted>2021-11-20T16:51:12Z</cp:lastPrinted>
  <dcterms:created xsi:type="dcterms:W3CDTF">2020-11-05T18:54:41Z</dcterms:created>
  <dcterms:modified xsi:type="dcterms:W3CDTF">2024-10-11T19:19:25Z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160b957-8a75-4a6a-9db5-cff87d15b537_Enabled">
    <vt:lpwstr>true</vt:lpwstr>
  </property>
  <property fmtid="{D5CDD505-2E9C-101B-9397-08002B2CF9AE}" pid="3" name="MSIP_Label_d160b957-8a75-4a6a-9db5-cff87d15b537_SetDate">
    <vt:lpwstr>2020-11-19T13:40:09Z</vt:lpwstr>
  </property>
  <property fmtid="{D5CDD505-2E9C-101B-9397-08002B2CF9AE}" pid="4" name="MSIP_Label_d160b957-8a75-4a6a-9db5-cff87d15b537_Method">
    <vt:lpwstr>Privileged</vt:lpwstr>
  </property>
  <property fmtid="{D5CDD505-2E9C-101B-9397-08002B2CF9AE}" pid="5" name="MSIP_Label_d160b957-8a75-4a6a-9db5-cff87d15b537_Name">
    <vt:lpwstr>d160b957-8a75-4a6a-9db5-cff87d15b537</vt:lpwstr>
  </property>
  <property fmtid="{D5CDD505-2E9C-101B-9397-08002B2CF9AE}" pid="6" name="MSIP_Label_d160b957-8a75-4a6a-9db5-cff87d15b537_SiteId">
    <vt:lpwstr>601e5460-b1bf-49c0-bd2d-e76ffc186a8d</vt:lpwstr>
  </property>
  <property fmtid="{D5CDD505-2E9C-101B-9397-08002B2CF9AE}" pid="7" name="MSIP_Label_d160b957-8a75-4a6a-9db5-cff87d15b537_ActionId">
    <vt:lpwstr>fbc2598f-a445-4ad3-bcae-b8b2bf724a98</vt:lpwstr>
  </property>
  <property fmtid="{D5CDD505-2E9C-101B-9397-08002B2CF9AE}" pid="8" name="MSIP_Label_d160b957-8a75-4a6a-9db5-cff87d15b537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2023-01-04T14:42:28Z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f01d3003-f629-4c8e-9f2f-e31d13ef4a29</vt:lpwstr>
  </property>
  <property fmtid="{D5CDD505-2E9C-101B-9397-08002B2CF9AE}" pid="15" name="MSIP_Label_a4593b6e-8994-43c5-a486-e951b5f02cec_ContentBits">
    <vt:lpwstr>0</vt:lpwstr>
  </property>
  <property fmtid="{D5CDD505-2E9C-101B-9397-08002B2CF9AE}" pid="16" name="ContentTypeId">
    <vt:lpwstr>0x010100C55786A6ED75454AB9765CC33BC1FEB9</vt:lpwstr>
  </property>
</Properties>
</file>