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6" r:id="rId1"/>
  </p:sldMasterIdLst>
  <p:notesMasterIdLst>
    <p:notesMasterId r:id="rId16"/>
  </p:notesMasterIdLst>
  <p:handoutMasterIdLst>
    <p:handoutMasterId r:id="rId17"/>
  </p:handoutMasterIdLst>
  <p:sldIdLst>
    <p:sldId id="323" r:id="rId2"/>
    <p:sldId id="320" r:id="rId3"/>
    <p:sldId id="327" r:id="rId4"/>
    <p:sldId id="299" r:id="rId5"/>
    <p:sldId id="313" r:id="rId6"/>
    <p:sldId id="316" r:id="rId7"/>
    <p:sldId id="286" r:id="rId8"/>
    <p:sldId id="285" r:id="rId9"/>
    <p:sldId id="297" r:id="rId10"/>
    <p:sldId id="326" r:id="rId11"/>
    <p:sldId id="292" r:id="rId12"/>
    <p:sldId id="295" r:id="rId13"/>
    <p:sldId id="309" r:id="rId14"/>
    <p:sldId id="264" r:id="rId15"/>
  </p:sldIdLst>
  <p:sldSz cx="12192000" cy="6858000"/>
  <p:notesSz cx="7086600" cy="86868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E1DB8C0-4ECB-4110-97E7-DE1C50893282}">
          <p14:sldIdLst>
            <p14:sldId id="323"/>
            <p14:sldId id="320"/>
            <p14:sldId id="327"/>
            <p14:sldId id="299"/>
            <p14:sldId id="313"/>
            <p14:sldId id="316"/>
            <p14:sldId id="286"/>
            <p14:sldId id="285"/>
            <p14:sldId id="297"/>
            <p14:sldId id="326"/>
            <p14:sldId id="292"/>
            <p14:sldId id="295"/>
            <p14:sldId id="309"/>
            <p14:sldId id="264"/>
          </p14:sldIdLst>
        </p14:section>
        <p14:section name="Archive" id="{F43D121E-B40E-4D09-BA9F-D9412011675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36" userDrawn="1">
          <p15:clr>
            <a:srgbClr val="A4A3A4"/>
          </p15:clr>
        </p15:guide>
        <p15:guide id="2" pos="223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395B45A-C052-9DA4-F191-689FFF5E5582}" name="Izabela Gajewska  Intertek" initials="IG" userId="S::izabela.gajewska@intertek.com::5e4d267a-47c6-4aba-8d72-b1823d9b169a" providerId="AD"/>
  <p188:author id="{C01DF5F5-6A55-8EB9-A5F3-B2CB4DB7A657}" name="Andy Duncan  Intertek" initials="ADI" userId="Andy Duncan  Intertek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092"/>
    <a:srgbClr val="75DBFF"/>
    <a:srgbClr val="1A3D68"/>
    <a:srgbClr val="00123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D8114A-362B-4814-947D-26BCABE1ABD5}" v="144" dt="2024-10-11T17:49:54.9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75" autoAdjust="0"/>
    <p:restoredTop sz="96357" autoAdjust="0"/>
  </p:normalViewPr>
  <p:slideViewPr>
    <p:cSldViewPr snapToGrid="0" snapToObjects="1">
      <p:cViewPr>
        <p:scale>
          <a:sx n="100" d="100"/>
          <a:sy n="100" d="100"/>
        </p:scale>
        <p:origin x="1086" y="31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14"/>
    </p:cViewPr>
  </p:sorterViewPr>
  <p:notesViewPr>
    <p:cSldViewPr snapToGrid="0" snapToObjects="1">
      <p:cViewPr varScale="1">
        <p:scale>
          <a:sx n="79" d="100"/>
          <a:sy n="79" d="100"/>
        </p:scale>
        <p:origin x="-3872" y="-112"/>
      </p:cViewPr>
      <p:guideLst>
        <p:guide orient="horz" pos="2736"/>
        <p:guide pos="22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en Tate ICorr President" userId="7400cb352d4ec193" providerId="LiveId" clId="{79D8114A-362B-4814-947D-26BCABE1ABD5}"/>
    <pc:docChg chg="undo custSel addSld delSld modSld sldOrd modSection">
      <pc:chgData name="Stephen Tate ICorr President" userId="7400cb352d4ec193" providerId="LiveId" clId="{79D8114A-362B-4814-947D-26BCABE1ABD5}" dt="2024-10-11T17:56:33.956" v="1376" actId="20577"/>
      <pc:docMkLst>
        <pc:docMk/>
      </pc:docMkLst>
      <pc:sldChg chg="del">
        <pc:chgData name="Stephen Tate ICorr President" userId="7400cb352d4ec193" providerId="LiveId" clId="{79D8114A-362B-4814-947D-26BCABE1ABD5}" dt="2024-10-11T15:25:44.075" v="0" actId="47"/>
        <pc:sldMkLst>
          <pc:docMk/>
          <pc:sldMk cId="3853443561" sldId="272"/>
        </pc:sldMkLst>
      </pc:sldChg>
      <pc:sldChg chg="del">
        <pc:chgData name="Stephen Tate ICorr President" userId="7400cb352d4ec193" providerId="LiveId" clId="{79D8114A-362B-4814-947D-26BCABE1ABD5}" dt="2024-10-11T16:21:45.705" v="382" actId="47"/>
        <pc:sldMkLst>
          <pc:docMk/>
          <pc:sldMk cId="3640700559" sldId="273"/>
        </pc:sldMkLst>
      </pc:sldChg>
      <pc:sldChg chg="del ord">
        <pc:chgData name="Stephen Tate ICorr President" userId="7400cb352d4ec193" providerId="LiveId" clId="{79D8114A-362B-4814-947D-26BCABE1ABD5}" dt="2024-10-11T15:55:40.562" v="121" actId="47"/>
        <pc:sldMkLst>
          <pc:docMk/>
          <pc:sldMk cId="4073681451" sldId="274"/>
        </pc:sldMkLst>
      </pc:sldChg>
      <pc:sldChg chg="del">
        <pc:chgData name="Stephen Tate ICorr President" userId="7400cb352d4ec193" providerId="LiveId" clId="{79D8114A-362B-4814-947D-26BCABE1ABD5}" dt="2024-10-11T16:06:13.505" v="181" actId="47"/>
        <pc:sldMkLst>
          <pc:docMk/>
          <pc:sldMk cId="3364519020" sldId="275"/>
        </pc:sldMkLst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1073156033" sldId="276"/>
        </pc:sldMkLst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1952817948" sldId="277"/>
        </pc:sldMkLst>
      </pc:sldChg>
      <pc:sldChg chg="delSp modSp del mod ord">
        <pc:chgData name="Stephen Tate ICorr President" userId="7400cb352d4ec193" providerId="LiveId" clId="{79D8114A-362B-4814-947D-26BCABE1ABD5}" dt="2024-10-11T16:12:50.891" v="278" actId="47"/>
        <pc:sldMkLst>
          <pc:docMk/>
          <pc:sldMk cId="898799197" sldId="278"/>
        </pc:sldMkLst>
        <pc:spChg chg="mod">
          <ac:chgData name="Stephen Tate ICorr President" userId="7400cb352d4ec193" providerId="LiveId" clId="{79D8114A-362B-4814-947D-26BCABE1ABD5}" dt="2024-10-11T15:55:22.036" v="118" actId="20577"/>
          <ac:spMkLst>
            <pc:docMk/>
            <pc:sldMk cId="898799197" sldId="278"/>
            <ac:spMk id="5" creationId="{55BD9995-7130-E3E5-3938-42E3A7676D2C}"/>
          </ac:spMkLst>
        </pc:spChg>
        <pc:picChg chg="del">
          <ac:chgData name="Stephen Tate ICorr President" userId="7400cb352d4ec193" providerId="LiveId" clId="{79D8114A-362B-4814-947D-26BCABE1ABD5}" dt="2024-10-11T15:55:15.930" v="117" actId="478"/>
          <ac:picMkLst>
            <pc:docMk/>
            <pc:sldMk cId="898799197" sldId="278"/>
            <ac:picMk id="6" creationId="{3DF9CC60-C522-A42B-112A-606D6F30BFDB}"/>
          </ac:picMkLst>
        </pc:picChg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513155062" sldId="280"/>
        </pc:sldMkLst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3292122145" sldId="281"/>
        </pc:sldMkLst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2624335214" sldId="282"/>
        </pc:sldMkLst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2582572191" sldId="283"/>
        </pc:sldMkLst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1174906910" sldId="284"/>
        </pc:sldMkLst>
      </pc:sldChg>
      <pc:sldChg chg="addSp delSp modSp mod ord">
        <pc:chgData name="Stephen Tate ICorr President" userId="7400cb352d4ec193" providerId="LiveId" clId="{79D8114A-362B-4814-947D-26BCABE1ABD5}" dt="2024-10-11T17:44:54.493" v="1172"/>
        <pc:sldMkLst>
          <pc:docMk/>
          <pc:sldMk cId="1573914760" sldId="285"/>
        </pc:sldMkLst>
        <pc:spChg chg="add mod">
          <ac:chgData name="Stephen Tate ICorr President" userId="7400cb352d4ec193" providerId="LiveId" clId="{79D8114A-362B-4814-947D-26BCABE1ABD5}" dt="2024-10-11T17:34:52.350" v="1050"/>
          <ac:spMkLst>
            <pc:docMk/>
            <pc:sldMk cId="1573914760" sldId="285"/>
            <ac:spMk id="3" creationId="{C7042698-F994-0042-4F8E-0326654A7D62}"/>
          </ac:spMkLst>
        </pc:spChg>
        <pc:spChg chg="mod">
          <ac:chgData name="Stephen Tate ICorr President" userId="7400cb352d4ec193" providerId="LiveId" clId="{79D8114A-362B-4814-947D-26BCABE1ABD5}" dt="2024-10-11T16:49:16.816" v="557" actId="14100"/>
          <ac:spMkLst>
            <pc:docMk/>
            <pc:sldMk cId="1573914760" sldId="285"/>
            <ac:spMk id="5" creationId="{55BD9995-7130-E3E5-3938-42E3A7676D2C}"/>
          </ac:spMkLst>
        </pc:spChg>
        <pc:spChg chg="del">
          <ac:chgData name="Stephen Tate ICorr President" userId="7400cb352d4ec193" providerId="LiveId" clId="{79D8114A-362B-4814-947D-26BCABE1ABD5}" dt="2024-10-11T17:34:51.409" v="1049" actId="478"/>
          <ac:spMkLst>
            <pc:docMk/>
            <pc:sldMk cId="1573914760" sldId="285"/>
            <ac:spMk id="6" creationId="{C67B0026-31B6-7BBD-EFFF-88B6B154D886}"/>
          </ac:spMkLst>
        </pc:spChg>
        <pc:spChg chg="mod">
          <ac:chgData name="Stephen Tate ICorr President" userId="7400cb352d4ec193" providerId="LiveId" clId="{79D8114A-362B-4814-947D-26BCABE1ABD5}" dt="2024-10-11T16:48:22.101" v="537" actId="14100"/>
          <ac:spMkLst>
            <pc:docMk/>
            <pc:sldMk cId="1573914760" sldId="285"/>
            <ac:spMk id="7" creationId="{00000000-0000-0000-0000-000000000000}"/>
          </ac:spMkLst>
        </pc:spChg>
        <pc:picChg chg="add mod">
          <ac:chgData name="Stephen Tate ICorr President" userId="7400cb352d4ec193" providerId="LiveId" clId="{79D8114A-362B-4814-947D-26BCABE1ABD5}" dt="2024-10-11T17:44:54.493" v="1172"/>
          <ac:picMkLst>
            <pc:docMk/>
            <pc:sldMk cId="1573914760" sldId="285"/>
            <ac:picMk id="4" creationId="{6C2B1370-1CA5-416B-30D2-DD0D011C26B4}"/>
          </ac:picMkLst>
        </pc:picChg>
        <pc:picChg chg="del">
          <ac:chgData name="Stephen Tate ICorr President" userId="7400cb352d4ec193" providerId="LiveId" clId="{79D8114A-362B-4814-947D-26BCABE1ABD5}" dt="2024-10-11T16:47:42.232" v="499" actId="478"/>
          <ac:picMkLst>
            <pc:docMk/>
            <pc:sldMk cId="1573914760" sldId="285"/>
            <ac:picMk id="8" creationId="{48BD9096-A830-080F-DED2-AF57ADAE3E3B}"/>
          </ac:picMkLst>
        </pc:picChg>
      </pc:sldChg>
      <pc:sldChg chg="addSp delSp modSp mod ord">
        <pc:chgData name="Stephen Tate ICorr President" userId="7400cb352d4ec193" providerId="LiveId" clId="{79D8114A-362B-4814-947D-26BCABE1ABD5}" dt="2024-10-11T17:44:51.089" v="1171"/>
        <pc:sldMkLst>
          <pc:docMk/>
          <pc:sldMk cId="3513430864" sldId="286"/>
        </pc:sldMkLst>
        <pc:spChg chg="add del mod">
          <ac:chgData name="Stephen Tate ICorr President" userId="7400cb352d4ec193" providerId="LiveId" clId="{79D8114A-362B-4814-947D-26BCABE1ABD5}" dt="2024-10-11T16:27:06.249" v="415" actId="478"/>
          <ac:spMkLst>
            <pc:docMk/>
            <pc:sldMk cId="3513430864" sldId="286"/>
            <ac:spMk id="4" creationId="{86A33060-5761-2A3F-AE3E-19DE05F073CE}"/>
          </ac:spMkLst>
        </pc:spChg>
        <pc:spChg chg="mod">
          <ac:chgData name="Stephen Tate ICorr President" userId="7400cb352d4ec193" providerId="LiveId" clId="{79D8114A-362B-4814-947D-26BCABE1ABD5}" dt="2024-10-11T16:26:27.811" v="413" actId="20577"/>
          <ac:spMkLst>
            <pc:docMk/>
            <pc:sldMk cId="3513430864" sldId="286"/>
            <ac:spMk id="5" creationId="{55BD9995-7130-E3E5-3938-42E3A7676D2C}"/>
          </ac:spMkLst>
        </pc:spChg>
        <pc:spChg chg="del">
          <ac:chgData name="Stephen Tate ICorr President" userId="7400cb352d4ec193" providerId="LiveId" clId="{79D8114A-362B-4814-947D-26BCABE1ABD5}" dt="2024-10-11T17:34:43.950" v="1047" actId="478"/>
          <ac:spMkLst>
            <pc:docMk/>
            <pc:sldMk cId="3513430864" sldId="286"/>
            <ac:spMk id="6" creationId="{25B4654E-BDE2-954A-DC30-E19CFAFC3D92}"/>
          </ac:spMkLst>
        </pc:spChg>
        <pc:spChg chg="del mod">
          <ac:chgData name="Stephen Tate ICorr President" userId="7400cb352d4ec193" providerId="LiveId" clId="{79D8114A-362B-4814-947D-26BCABE1ABD5}" dt="2024-10-11T16:26:58.888" v="414" actId="478"/>
          <ac:spMkLst>
            <pc:docMk/>
            <pc:sldMk cId="3513430864" sldId="286"/>
            <ac:spMk id="7" creationId="{00000000-0000-0000-0000-000000000000}"/>
          </ac:spMkLst>
        </pc:spChg>
        <pc:spChg chg="add mod">
          <ac:chgData name="Stephen Tate ICorr President" userId="7400cb352d4ec193" providerId="LiveId" clId="{79D8114A-362B-4814-947D-26BCABE1ABD5}" dt="2024-10-11T16:47:17.692" v="498" actId="255"/>
          <ac:spMkLst>
            <pc:docMk/>
            <pc:sldMk cId="3513430864" sldId="286"/>
            <ac:spMk id="11" creationId="{B0D48782-AB24-9641-46E1-975CAC212CFE}"/>
          </ac:spMkLst>
        </pc:spChg>
        <pc:spChg chg="add mod">
          <ac:chgData name="Stephen Tate ICorr President" userId="7400cb352d4ec193" providerId="LiveId" clId="{79D8114A-362B-4814-947D-26BCABE1ABD5}" dt="2024-10-11T17:34:44.609" v="1048"/>
          <ac:spMkLst>
            <pc:docMk/>
            <pc:sldMk cId="3513430864" sldId="286"/>
            <ac:spMk id="12" creationId="{B7EF41C8-5FD9-BC64-4641-B6979F9D320F}"/>
          </ac:spMkLst>
        </pc:spChg>
        <pc:picChg chg="mod">
          <ac:chgData name="Stephen Tate ICorr President" userId="7400cb352d4ec193" providerId="LiveId" clId="{79D8114A-362B-4814-947D-26BCABE1ABD5}" dt="2024-10-11T16:29:25.654" v="431" actId="14100"/>
          <ac:picMkLst>
            <pc:docMk/>
            <pc:sldMk cId="3513430864" sldId="286"/>
            <ac:picMk id="2" creationId="{DC6968C1-88BD-D099-C6A0-10406AB89A97}"/>
          </ac:picMkLst>
        </pc:picChg>
        <pc:picChg chg="del">
          <ac:chgData name="Stephen Tate ICorr President" userId="7400cb352d4ec193" providerId="LiveId" clId="{79D8114A-362B-4814-947D-26BCABE1ABD5}" dt="2024-10-11T16:25:05.483" v="384" actId="478"/>
          <ac:picMkLst>
            <pc:docMk/>
            <pc:sldMk cId="3513430864" sldId="286"/>
            <ac:picMk id="8" creationId="{7481AC0B-8BC9-00C7-7985-A6EA8352CD04}"/>
          </ac:picMkLst>
        </pc:picChg>
        <pc:picChg chg="add mod">
          <ac:chgData name="Stephen Tate ICorr President" userId="7400cb352d4ec193" providerId="LiveId" clId="{79D8114A-362B-4814-947D-26BCABE1ABD5}" dt="2024-10-11T17:44:51.089" v="1171"/>
          <ac:picMkLst>
            <pc:docMk/>
            <pc:sldMk cId="3513430864" sldId="286"/>
            <ac:picMk id="13" creationId="{7FB8B67A-28ED-6A2C-6DD5-BB38E1454246}"/>
          </ac:picMkLst>
        </pc:picChg>
      </pc:sldChg>
      <pc:sldChg chg="del">
        <pc:chgData name="Stephen Tate ICorr President" userId="7400cb352d4ec193" providerId="LiveId" clId="{79D8114A-362B-4814-947D-26BCABE1ABD5}" dt="2024-10-11T15:25:44.075" v="0" actId="47"/>
        <pc:sldMkLst>
          <pc:docMk/>
          <pc:sldMk cId="693065120" sldId="287"/>
        </pc:sldMkLst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4268364827" sldId="288"/>
        </pc:sldMkLst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3948171224" sldId="289"/>
        </pc:sldMkLst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2028151349" sldId="290"/>
        </pc:sldMkLst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3031106329" sldId="291"/>
        </pc:sldMkLst>
      </pc:sldChg>
      <pc:sldChg chg="addSp delSp modSp mod ord">
        <pc:chgData name="Stephen Tate ICorr President" userId="7400cb352d4ec193" providerId="LiveId" clId="{79D8114A-362B-4814-947D-26BCABE1ABD5}" dt="2024-10-11T17:45:09.439" v="1175"/>
        <pc:sldMkLst>
          <pc:docMk/>
          <pc:sldMk cId="2789760200" sldId="292"/>
        </pc:sldMkLst>
        <pc:spChg chg="add del mod">
          <ac:chgData name="Stephen Tate ICorr President" userId="7400cb352d4ec193" providerId="LiveId" clId="{79D8114A-362B-4814-947D-26BCABE1ABD5}" dt="2024-10-11T16:04:05.192" v="173" actId="478"/>
          <ac:spMkLst>
            <pc:docMk/>
            <pc:sldMk cId="2789760200" sldId="292"/>
            <ac:spMk id="4" creationId="{02056BAA-665F-36DA-CCE8-09317788F24A}"/>
          </ac:spMkLst>
        </pc:spChg>
        <pc:spChg chg="mod">
          <ac:chgData name="Stephen Tate ICorr President" userId="7400cb352d4ec193" providerId="LiveId" clId="{79D8114A-362B-4814-947D-26BCABE1ABD5}" dt="2024-10-11T16:03:12.135" v="168" actId="20577"/>
          <ac:spMkLst>
            <pc:docMk/>
            <pc:sldMk cId="2789760200" sldId="292"/>
            <ac:spMk id="5" creationId="{55BD9995-7130-E3E5-3938-42E3A7676D2C}"/>
          </ac:spMkLst>
        </pc:spChg>
        <pc:spChg chg="del mod">
          <ac:chgData name="Stephen Tate ICorr President" userId="7400cb352d4ec193" providerId="LiveId" clId="{79D8114A-362B-4814-947D-26BCABE1ABD5}" dt="2024-10-11T17:35:15.527" v="1055" actId="478"/>
          <ac:spMkLst>
            <pc:docMk/>
            <pc:sldMk cId="2789760200" sldId="292"/>
            <ac:spMk id="6" creationId="{29B3ED6B-7495-F4CE-BA02-C369E8C03429}"/>
          </ac:spMkLst>
        </pc:spChg>
        <pc:spChg chg="del">
          <ac:chgData name="Stephen Tate ICorr President" userId="7400cb352d4ec193" providerId="LiveId" clId="{79D8114A-362B-4814-947D-26BCABE1ABD5}" dt="2024-10-11T16:04:01.730" v="172" actId="21"/>
          <ac:spMkLst>
            <pc:docMk/>
            <pc:sldMk cId="2789760200" sldId="292"/>
            <ac:spMk id="7" creationId="{00000000-0000-0000-0000-000000000000}"/>
          </ac:spMkLst>
        </pc:spChg>
        <pc:spChg chg="add mod">
          <ac:chgData name="Stephen Tate ICorr President" userId="7400cb352d4ec193" providerId="LiveId" clId="{79D8114A-362B-4814-947D-26BCABE1ABD5}" dt="2024-10-11T17:29:12.078" v="961" actId="255"/>
          <ac:spMkLst>
            <pc:docMk/>
            <pc:sldMk cId="2789760200" sldId="292"/>
            <ac:spMk id="11" creationId="{00000000-0000-0000-0000-000000000000}"/>
          </ac:spMkLst>
        </pc:spChg>
        <pc:spChg chg="add mod">
          <ac:chgData name="Stephen Tate ICorr President" userId="7400cb352d4ec193" providerId="LiveId" clId="{79D8114A-362B-4814-947D-26BCABE1ABD5}" dt="2024-10-11T17:29:54.678" v="966" actId="1076"/>
          <ac:spMkLst>
            <pc:docMk/>
            <pc:sldMk cId="2789760200" sldId="292"/>
            <ac:spMk id="12" creationId="{87BD930C-A8B6-2CF2-6314-F90B7E8CEA93}"/>
          </ac:spMkLst>
        </pc:spChg>
        <pc:spChg chg="add mod">
          <ac:chgData name="Stephen Tate ICorr President" userId="7400cb352d4ec193" providerId="LiveId" clId="{79D8114A-362B-4814-947D-26BCABE1ABD5}" dt="2024-10-11T17:30:11.803" v="971" actId="1076"/>
          <ac:spMkLst>
            <pc:docMk/>
            <pc:sldMk cId="2789760200" sldId="292"/>
            <ac:spMk id="13" creationId="{BCB3974B-A3CA-38B6-8ACA-CEEC9CDCA2A7}"/>
          </ac:spMkLst>
        </pc:spChg>
        <pc:spChg chg="add mod">
          <ac:chgData name="Stephen Tate ICorr President" userId="7400cb352d4ec193" providerId="LiveId" clId="{79D8114A-362B-4814-947D-26BCABE1ABD5}" dt="2024-10-11T17:35:16.099" v="1056"/>
          <ac:spMkLst>
            <pc:docMk/>
            <pc:sldMk cId="2789760200" sldId="292"/>
            <ac:spMk id="14" creationId="{EC8014ED-837E-2757-ADCC-8DE9EFF7D1C6}"/>
          </ac:spMkLst>
        </pc:spChg>
        <pc:picChg chg="mod">
          <ac:chgData name="Stephen Tate ICorr President" userId="7400cb352d4ec193" providerId="LiveId" clId="{79D8114A-362B-4814-947D-26BCABE1ABD5}" dt="2024-10-11T17:33:36.490" v="1038" actId="14100"/>
          <ac:picMkLst>
            <pc:docMk/>
            <pc:sldMk cId="2789760200" sldId="292"/>
            <ac:picMk id="2" creationId="{274D5EF8-170F-7BDF-88BC-00615DB9C00E}"/>
          </ac:picMkLst>
        </pc:picChg>
        <pc:picChg chg="del">
          <ac:chgData name="Stephen Tate ICorr President" userId="7400cb352d4ec193" providerId="LiveId" clId="{79D8114A-362B-4814-947D-26BCABE1ABD5}" dt="2024-10-11T16:03:00.935" v="167" actId="478"/>
          <ac:picMkLst>
            <pc:docMk/>
            <pc:sldMk cId="2789760200" sldId="292"/>
            <ac:picMk id="8" creationId="{C0118190-26AC-36CE-F217-97DB76202AA7}"/>
          </ac:picMkLst>
        </pc:picChg>
        <pc:picChg chg="add mod">
          <ac:chgData name="Stephen Tate ICorr President" userId="7400cb352d4ec193" providerId="LiveId" clId="{79D8114A-362B-4814-947D-26BCABE1ABD5}" dt="2024-10-11T17:45:09.439" v="1175"/>
          <ac:picMkLst>
            <pc:docMk/>
            <pc:sldMk cId="2789760200" sldId="292"/>
            <ac:picMk id="15" creationId="{FA6C0624-174E-B2ED-2974-066C36B5C305}"/>
          </ac:picMkLst>
        </pc:picChg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1726817929" sldId="293"/>
        </pc:sldMkLst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2141455723" sldId="294"/>
        </pc:sldMkLst>
      </pc:sldChg>
      <pc:sldChg chg="addSp delSp modSp mod">
        <pc:chgData name="Stephen Tate ICorr President" userId="7400cb352d4ec193" providerId="LiveId" clId="{79D8114A-362B-4814-947D-26BCABE1ABD5}" dt="2024-10-11T17:45:12.894" v="1176"/>
        <pc:sldMkLst>
          <pc:docMk/>
          <pc:sldMk cId="1476621513" sldId="295"/>
        </pc:sldMkLst>
        <pc:spChg chg="del">
          <ac:chgData name="Stephen Tate ICorr President" userId="7400cb352d4ec193" providerId="LiveId" clId="{79D8114A-362B-4814-947D-26BCABE1ABD5}" dt="2024-10-11T17:35:21.976" v="1057" actId="478"/>
          <ac:spMkLst>
            <pc:docMk/>
            <pc:sldMk cId="1476621513" sldId="295"/>
            <ac:spMk id="2" creationId="{D8050FA2-27BC-4231-ABDC-09EA8AAB1117}"/>
          </ac:spMkLst>
        </pc:spChg>
        <pc:spChg chg="add mod">
          <ac:chgData name="Stephen Tate ICorr President" userId="7400cb352d4ec193" providerId="LiveId" clId="{79D8114A-362B-4814-947D-26BCABE1ABD5}" dt="2024-10-11T17:35:22.981" v="1058"/>
          <ac:spMkLst>
            <pc:docMk/>
            <pc:sldMk cId="1476621513" sldId="295"/>
            <ac:spMk id="3" creationId="{513C4D0C-DFD5-0879-D989-7C63853E9F32}"/>
          </ac:spMkLst>
        </pc:spChg>
        <pc:spChg chg="add mod">
          <ac:chgData name="Stephen Tate ICorr President" userId="7400cb352d4ec193" providerId="LiveId" clId="{79D8114A-362B-4814-947D-26BCABE1ABD5}" dt="2024-10-11T17:35:52.359" v="1062" actId="14100"/>
          <ac:spMkLst>
            <pc:docMk/>
            <pc:sldMk cId="1476621513" sldId="295"/>
            <ac:spMk id="4" creationId="{D342564B-CE5F-3E32-6AA9-9D02FCAEF565}"/>
          </ac:spMkLst>
        </pc:spChg>
        <pc:spChg chg="mod">
          <ac:chgData name="Stephen Tate ICorr President" userId="7400cb352d4ec193" providerId="LiveId" clId="{79D8114A-362B-4814-947D-26BCABE1ABD5}" dt="2024-10-11T17:36:51.302" v="1088" actId="255"/>
          <ac:spMkLst>
            <pc:docMk/>
            <pc:sldMk cId="1476621513" sldId="295"/>
            <ac:spMk id="7" creationId="{00000000-0000-0000-0000-000000000000}"/>
          </ac:spMkLst>
        </pc:spChg>
        <pc:spChg chg="add mod">
          <ac:chgData name="Stephen Tate ICorr President" userId="7400cb352d4ec193" providerId="LiveId" clId="{79D8114A-362B-4814-947D-26BCABE1ABD5}" dt="2024-10-11T17:36:08.614" v="1067" actId="14100"/>
          <ac:spMkLst>
            <pc:docMk/>
            <pc:sldMk cId="1476621513" sldId="295"/>
            <ac:spMk id="11" creationId="{F7AE59CC-8741-6F1B-A63F-286CD5EF5871}"/>
          </ac:spMkLst>
        </pc:spChg>
        <pc:picChg chg="mod">
          <ac:chgData name="Stephen Tate ICorr President" userId="7400cb352d4ec193" providerId="LiveId" clId="{79D8114A-362B-4814-947D-26BCABE1ABD5}" dt="2024-10-11T17:36:19.891" v="1069" actId="14100"/>
          <ac:picMkLst>
            <pc:docMk/>
            <pc:sldMk cId="1476621513" sldId="295"/>
            <ac:picMk id="6" creationId="{64F449E3-B5A2-902F-DEB5-C4F38F46DF86}"/>
          </ac:picMkLst>
        </pc:picChg>
        <pc:picChg chg="del">
          <ac:chgData name="Stephen Tate ICorr President" userId="7400cb352d4ec193" providerId="LiveId" clId="{79D8114A-362B-4814-947D-26BCABE1ABD5}" dt="2024-10-11T17:32:33.949" v="1018" actId="478"/>
          <ac:picMkLst>
            <pc:docMk/>
            <pc:sldMk cId="1476621513" sldId="295"/>
            <ac:picMk id="8" creationId="{194C17DE-FC61-1E26-DC83-46C0FEC28970}"/>
          </ac:picMkLst>
        </pc:picChg>
        <pc:picChg chg="add mod">
          <ac:chgData name="Stephen Tate ICorr President" userId="7400cb352d4ec193" providerId="LiveId" clId="{79D8114A-362B-4814-947D-26BCABE1ABD5}" dt="2024-10-11T17:45:12.894" v="1176"/>
          <ac:picMkLst>
            <pc:docMk/>
            <pc:sldMk cId="1476621513" sldId="295"/>
            <ac:picMk id="12" creationId="{FE9B1BB6-FFEC-5056-F797-5AC8921D893A}"/>
          </ac:picMkLst>
        </pc:picChg>
      </pc:sldChg>
      <pc:sldChg chg="del">
        <pc:chgData name="Stephen Tate ICorr President" userId="7400cb352d4ec193" providerId="LiveId" clId="{79D8114A-362B-4814-947D-26BCABE1ABD5}" dt="2024-10-11T15:57:15.684" v="122" actId="47"/>
        <pc:sldMkLst>
          <pc:docMk/>
          <pc:sldMk cId="3385474256" sldId="296"/>
        </pc:sldMkLst>
      </pc:sldChg>
      <pc:sldChg chg="addSp delSp modSp mod">
        <pc:chgData name="Stephen Tate ICorr President" userId="7400cb352d4ec193" providerId="LiveId" clId="{79D8114A-362B-4814-947D-26BCABE1ABD5}" dt="2024-10-11T17:45:02.421" v="1173"/>
        <pc:sldMkLst>
          <pc:docMk/>
          <pc:sldMk cId="3760170098" sldId="297"/>
        </pc:sldMkLst>
        <pc:spChg chg="add mod">
          <ac:chgData name="Stephen Tate ICorr President" userId="7400cb352d4ec193" providerId="LiveId" clId="{79D8114A-362B-4814-947D-26BCABE1ABD5}" dt="2024-10-11T17:34:59.391" v="1052"/>
          <ac:spMkLst>
            <pc:docMk/>
            <pc:sldMk cId="3760170098" sldId="297"/>
            <ac:spMk id="3" creationId="{F7B3A1E7-3710-54FE-DB73-8855C125BADB}"/>
          </ac:spMkLst>
        </pc:spChg>
        <pc:spChg chg="mod">
          <ac:chgData name="Stephen Tate ICorr President" userId="7400cb352d4ec193" providerId="LiveId" clId="{79D8114A-362B-4814-947D-26BCABE1ABD5}" dt="2024-10-11T15:58:57.366" v="136" actId="21"/>
          <ac:spMkLst>
            <pc:docMk/>
            <pc:sldMk cId="3760170098" sldId="297"/>
            <ac:spMk id="5" creationId="{55BD9995-7130-E3E5-3938-42E3A7676D2C}"/>
          </ac:spMkLst>
        </pc:spChg>
        <pc:spChg chg="del">
          <ac:chgData name="Stephen Tate ICorr President" userId="7400cb352d4ec193" providerId="LiveId" clId="{79D8114A-362B-4814-947D-26BCABE1ABD5}" dt="2024-10-11T17:34:58.627" v="1051" actId="478"/>
          <ac:spMkLst>
            <pc:docMk/>
            <pc:sldMk cId="3760170098" sldId="297"/>
            <ac:spMk id="6" creationId="{34D94CB9-0DB4-9464-5278-EEA5B5D8CFE0}"/>
          </ac:spMkLst>
        </pc:spChg>
        <pc:spChg chg="mod">
          <ac:chgData name="Stephen Tate ICorr President" userId="7400cb352d4ec193" providerId="LiveId" clId="{79D8114A-362B-4814-947D-26BCABE1ABD5}" dt="2024-10-11T17:37:13.279" v="1089" actId="1076"/>
          <ac:spMkLst>
            <pc:docMk/>
            <pc:sldMk cId="3760170098" sldId="297"/>
            <ac:spMk id="7" creationId="{00000000-0000-0000-0000-000000000000}"/>
          </ac:spMkLst>
        </pc:spChg>
        <pc:picChg chg="mod">
          <ac:chgData name="Stephen Tate ICorr President" userId="7400cb352d4ec193" providerId="LiveId" clId="{79D8114A-362B-4814-947D-26BCABE1ABD5}" dt="2024-10-11T15:59:41.557" v="151" actId="1076"/>
          <ac:picMkLst>
            <pc:docMk/>
            <pc:sldMk cId="3760170098" sldId="297"/>
            <ac:picMk id="2" creationId="{2AFD965B-4BF1-462C-EF8B-954347EBE136}"/>
          </ac:picMkLst>
        </pc:picChg>
        <pc:picChg chg="add mod">
          <ac:chgData name="Stephen Tate ICorr President" userId="7400cb352d4ec193" providerId="LiveId" clId="{79D8114A-362B-4814-947D-26BCABE1ABD5}" dt="2024-10-11T17:45:02.421" v="1173"/>
          <ac:picMkLst>
            <pc:docMk/>
            <pc:sldMk cId="3760170098" sldId="297"/>
            <ac:picMk id="4" creationId="{759E53AA-4191-AAEC-3623-4EFA7E5650F6}"/>
          </ac:picMkLst>
        </pc:picChg>
        <pc:picChg chg="del">
          <ac:chgData name="Stephen Tate ICorr President" userId="7400cb352d4ec193" providerId="LiveId" clId="{79D8114A-362B-4814-947D-26BCABE1ABD5}" dt="2024-10-11T15:58:08.303" v="124" actId="478"/>
          <ac:picMkLst>
            <pc:docMk/>
            <pc:sldMk cId="3760170098" sldId="297"/>
            <ac:picMk id="8" creationId="{61B382EA-ADBE-1225-2175-831054927043}"/>
          </ac:picMkLst>
        </pc:picChg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360729081" sldId="298"/>
        </pc:sldMkLst>
      </pc:sldChg>
      <pc:sldChg chg="addSp delSp modSp add mod ord setBg">
        <pc:chgData name="Stephen Tate ICorr President" userId="7400cb352d4ec193" providerId="LiveId" clId="{79D8114A-362B-4814-947D-26BCABE1ABD5}" dt="2024-10-11T17:44:26.986" v="1167"/>
        <pc:sldMkLst>
          <pc:docMk/>
          <pc:sldMk cId="1312666586" sldId="299"/>
        </pc:sldMkLst>
        <pc:spChg chg="mod">
          <ac:chgData name="Stephen Tate ICorr President" userId="7400cb352d4ec193" providerId="LiveId" clId="{79D8114A-362B-4814-947D-26BCABE1ABD5}" dt="2024-10-11T15:36:23.581" v="54" actId="20577"/>
          <ac:spMkLst>
            <pc:docMk/>
            <pc:sldMk cId="1312666586" sldId="299"/>
            <ac:spMk id="2" creationId="{145B22C6-C1F4-2BD5-D125-AC5C34B64F82}"/>
          </ac:spMkLst>
        </pc:spChg>
        <pc:spChg chg="add mod">
          <ac:chgData name="Stephen Tate ICorr President" userId="7400cb352d4ec193" providerId="LiveId" clId="{79D8114A-362B-4814-947D-26BCABE1ABD5}" dt="2024-10-11T17:29:28.226" v="962" actId="1076"/>
          <ac:spMkLst>
            <pc:docMk/>
            <pc:sldMk cId="1312666586" sldId="299"/>
            <ac:spMk id="3" creationId="{F79D6212-E8BF-D7F8-5AD6-772BCA3894D3}"/>
          </ac:spMkLst>
        </pc:spChg>
        <pc:spChg chg="add mod">
          <ac:chgData name="Stephen Tate ICorr President" userId="7400cb352d4ec193" providerId="LiveId" clId="{79D8114A-362B-4814-947D-26BCABE1ABD5}" dt="2024-10-11T17:39:59.513" v="1136" actId="1076"/>
          <ac:spMkLst>
            <pc:docMk/>
            <pc:sldMk cId="1312666586" sldId="299"/>
            <ac:spMk id="4" creationId="{774BA0A5-AAF3-481E-B219-C0F80DFE14CB}"/>
          </ac:spMkLst>
        </pc:spChg>
        <pc:spChg chg="mod">
          <ac:chgData name="Stephen Tate ICorr President" userId="7400cb352d4ec193" providerId="LiveId" clId="{79D8114A-362B-4814-947D-26BCABE1ABD5}" dt="2024-10-11T15:27:41.699" v="20" actId="5793"/>
          <ac:spMkLst>
            <pc:docMk/>
            <pc:sldMk cId="1312666586" sldId="299"/>
            <ac:spMk id="5" creationId="{55BD9995-7130-E3E5-3938-42E3A7676D2C}"/>
          </ac:spMkLst>
        </pc:spChg>
        <pc:spChg chg="mod">
          <ac:chgData name="Stephen Tate ICorr President" userId="7400cb352d4ec193" providerId="LiveId" clId="{79D8114A-362B-4814-947D-26BCABE1ABD5}" dt="2024-10-11T17:38:19.707" v="1117" actId="14100"/>
          <ac:spMkLst>
            <pc:docMk/>
            <pc:sldMk cId="1312666586" sldId="299"/>
            <ac:spMk id="7" creationId="{00000000-0000-0000-0000-000000000000}"/>
          </ac:spMkLst>
        </pc:spChg>
        <pc:spChg chg="add del mod">
          <ac:chgData name="Stephen Tate ICorr President" userId="7400cb352d4ec193" providerId="LiveId" clId="{79D8114A-362B-4814-947D-26BCABE1ABD5}" dt="2024-10-11T15:37:36.130" v="60" actId="478"/>
          <ac:spMkLst>
            <pc:docMk/>
            <pc:sldMk cId="1312666586" sldId="299"/>
            <ac:spMk id="8" creationId="{EDAFBBDD-65A0-A245-C67A-48CA7300260E}"/>
          </ac:spMkLst>
        </pc:spChg>
        <pc:spChg chg="mod">
          <ac:chgData name="Stephen Tate ICorr President" userId="7400cb352d4ec193" providerId="LiveId" clId="{79D8114A-362B-4814-947D-26BCABE1ABD5}" dt="2024-10-11T16:45:57.667" v="494" actId="255"/>
          <ac:spMkLst>
            <pc:docMk/>
            <pc:sldMk cId="1312666586" sldId="299"/>
            <ac:spMk id="13" creationId="{CDB28A34-F4A4-59B0-45E7-5A96B2169ED5}"/>
          </ac:spMkLst>
        </pc:spChg>
        <pc:spChg chg="add mod">
          <ac:chgData name="Stephen Tate ICorr President" userId="7400cb352d4ec193" providerId="LiveId" clId="{79D8114A-362B-4814-947D-26BCABE1ABD5}" dt="2024-10-11T17:40:10.443" v="1137" actId="1076"/>
          <ac:spMkLst>
            <pc:docMk/>
            <pc:sldMk cId="1312666586" sldId="299"/>
            <ac:spMk id="14" creationId="{569A024C-C72F-8D87-71FC-029E29532B4D}"/>
          </ac:spMkLst>
        </pc:spChg>
        <pc:picChg chg="del">
          <ac:chgData name="Stephen Tate ICorr President" userId="7400cb352d4ec193" providerId="LiveId" clId="{79D8114A-362B-4814-947D-26BCABE1ABD5}" dt="2024-10-11T15:37:44.319" v="61" actId="478"/>
          <ac:picMkLst>
            <pc:docMk/>
            <pc:sldMk cId="1312666586" sldId="299"/>
            <ac:picMk id="6" creationId="{0DA1FD66-A63A-9B2C-CC83-1D36F87039BB}"/>
          </ac:picMkLst>
        </pc:picChg>
        <pc:picChg chg="mod">
          <ac:chgData name="Stephen Tate ICorr President" userId="7400cb352d4ec193" providerId="LiveId" clId="{79D8114A-362B-4814-947D-26BCABE1ABD5}" dt="2024-10-11T17:39:54.264" v="1134" actId="1076"/>
          <ac:picMkLst>
            <pc:docMk/>
            <pc:sldMk cId="1312666586" sldId="299"/>
            <ac:picMk id="11" creationId="{51FC73F2-9A98-0945-228F-367A6631C13C}"/>
          </ac:picMkLst>
        </pc:picChg>
        <pc:picChg chg="add mod">
          <ac:chgData name="Stephen Tate ICorr President" userId="7400cb352d4ec193" providerId="LiveId" clId="{79D8114A-362B-4814-947D-26BCABE1ABD5}" dt="2024-10-11T17:44:26.986" v="1167"/>
          <ac:picMkLst>
            <pc:docMk/>
            <pc:sldMk cId="1312666586" sldId="299"/>
            <ac:picMk id="15" creationId="{BB3965E1-354F-49E5-61CC-601AA4087DC2}"/>
          </ac:picMkLst>
        </pc:picChg>
      </pc:sldChg>
      <pc:sldChg chg="del">
        <pc:chgData name="Stephen Tate ICorr President" userId="7400cb352d4ec193" providerId="LiveId" clId="{79D8114A-362B-4814-947D-26BCABE1ABD5}" dt="2024-10-11T15:26:37.040" v="15" actId="2696"/>
        <pc:sldMkLst>
          <pc:docMk/>
          <pc:sldMk cId="4265741822" sldId="299"/>
        </pc:sldMkLst>
      </pc:sldChg>
      <pc:sldChg chg="modSp del mod">
        <pc:chgData name="Stephen Tate ICorr President" userId="7400cb352d4ec193" providerId="LiveId" clId="{79D8114A-362B-4814-947D-26BCABE1ABD5}" dt="2024-10-11T16:00:57.029" v="162" actId="47"/>
        <pc:sldMkLst>
          <pc:docMk/>
          <pc:sldMk cId="571781857" sldId="300"/>
        </pc:sldMkLst>
        <pc:spChg chg="mod">
          <ac:chgData name="Stephen Tate ICorr President" userId="7400cb352d4ec193" providerId="LiveId" clId="{79D8114A-362B-4814-947D-26BCABE1ABD5}" dt="2024-10-11T15:57:38.541" v="123" actId="1076"/>
          <ac:spMkLst>
            <pc:docMk/>
            <pc:sldMk cId="571781857" sldId="300"/>
            <ac:spMk id="7" creationId="{00000000-0000-0000-0000-000000000000}"/>
          </ac:spMkLst>
        </pc:spChg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3453616090" sldId="302"/>
        </pc:sldMkLst>
      </pc:sldChg>
      <pc:sldChg chg="del ord">
        <pc:chgData name="Stephen Tate ICorr President" userId="7400cb352d4ec193" providerId="LiveId" clId="{79D8114A-362B-4814-947D-26BCABE1ABD5}" dt="2024-10-11T16:21:52.900" v="383" actId="47"/>
        <pc:sldMkLst>
          <pc:docMk/>
          <pc:sldMk cId="158909057" sldId="303"/>
        </pc:sldMkLst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3605581504" sldId="305"/>
        </pc:sldMkLst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1634012772" sldId="306"/>
        </pc:sldMkLst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3688287378" sldId="307"/>
        </pc:sldMkLst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368602914" sldId="308"/>
        </pc:sldMkLst>
      </pc:sldChg>
      <pc:sldChg chg="addSp delSp modSp mod">
        <pc:chgData name="Stephen Tate ICorr President" userId="7400cb352d4ec193" providerId="LiveId" clId="{79D8114A-362B-4814-947D-26BCABE1ABD5}" dt="2024-10-11T17:45:15.875" v="1177"/>
        <pc:sldMkLst>
          <pc:docMk/>
          <pc:sldMk cId="954489447" sldId="309"/>
        </pc:sldMkLst>
        <pc:spChg chg="del">
          <ac:chgData name="Stephen Tate ICorr President" userId="7400cb352d4ec193" providerId="LiveId" clId="{79D8114A-362B-4814-947D-26BCABE1ABD5}" dt="2024-10-11T17:35:28.389" v="1059" actId="478"/>
          <ac:spMkLst>
            <pc:docMk/>
            <pc:sldMk cId="954489447" sldId="309"/>
            <ac:spMk id="2" creationId="{9558232B-FB84-090C-1478-22D2301339A7}"/>
          </ac:spMkLst>
        </pc:spChg>
        <pc:spChg chg="add mod">
          <ac:chgData name="Stephen Tate ICorr President" userId="7400cb352d4ec193" providerId="LiveId" clId="{79D8114A-362B-4814-947D-26BCABE1ABD5}" dt="2024-10-11T17:35:28.973" v="1060"/>
          <ac:spMkLst>
            <pc:docMk/>
            <pc:sldMk cId="954489447" sldId="309"/>
            <ac:spMk id="3" creationId="{F8E3572C-D5FE-4F7C-D4A6-6DCF4D97B0B0}"/>
          </ac:spMkLst>
        </pc:spChg>
        <pc:spChg chg="mod">
          <ac:chgData name="Stephen Tate ICorr President" userId="7400cb352d4ec193" providerId="LiveId" clId="{79D8114A-362B-4814-947D-26BCABE1ABD5}" dt="2024-10-11T17:28:05.284" v="922" actId="14100"/>
          <ac:spMkLst>
            <pc:docMk/>
            <pc:sldMk cId="954489447" sldId="309"/>
            <ac:spMk id="5" creationId="{55BD9995-7130-E3E5-3938-42E3A7676D2C}"/>
          </ac:spMkLst>
        </pc:spChg>
        <pc:spChg chg="mod">
          <ac:chgData name="Stephen Tate ICorr President" userId="7400cb352d4ec193" providerId="LiveId" clId="{79D8114A-362B-4814-947D-26BCABE1ABD5}" dt="2024-10-11T17:27:08.714" v="917" actId="1076"/>
          <ac:spMkLst>
            <pc:docMk/>
            <pc:sldMk cId="954489447" sldId="309"/>
            <ac:spMk id="7" creationId="{00000000-0000-0000-0000-000000000000}"/>
          </ac:spMkLst>
        </pc:spChg>
        <pc:picChg chg="add mod">
          <ac:chgData name="Stephen Tate ICorr President" userId="7400cb352d4ec193" providerId="LiveId" clId="{79D8114A-362B-4814-947D-26BCABE1ABD5}" dt="2024-10-11T17:45:15.875" v="1177"/>
          <ac:picMkLst>
            <pc:docMk/>
            <pc:sldMk cId="954489447" sldId="309"/>
            <ac:picMk id="4" creationId="{FA15EA86-B1E6-29E3-A340-83413386425E}"/>
          </ac:picMkLst>
        </pc:picChg>
        <pc:picChg chg="mod">
          <ac:chgData name="Stephen Tate ICorr President" userId="7400cb352d4ec193" providerId="LiveId" clId="{79D8114A-362B-4814-947D-26BCABE1ABD5}" dt="2024-10-11T17:27:54.345" v="921" actId="14100"/>
          <ac:picMkLst>
            <pc:docMk/>
            <pc:sldMk cId="954489447" sldId="309"/>
            <ac:picMk id="6" creationId="{32948E6E-3680-4799-5C08-D0AB04A6F89B}"/>
          </ac:picMkLst>
        </pc:picChg>
        <pc:picChg chg="del">
          <ac:chgData name="Stephen Tate ICorr President" userId="7400cb352d4ec193" providerId="LiveId" clId="{79D8114A-362B-4814-947D-26BCABE1ABD5}" dt="2024-10-11T17:25:29.677" v="880" actId="478"/>
          <ac:picMkLst>
            <pc:docMk/>
            <pc:sldMk cId="954489447" sldId="309"/>
            <ac:picMk id="8" creationId="{C3DF457E-F241-CCC1-6BEF-C52F9A8D8551}"/>
          </ac:picMkLst>
        </pc:picChg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108722948" sldId="310"/>
        </pc:sldMkLst>
      </pc:sldChg>
      <pc:sldChg chg="del">
        <pc:chgData name="Stephen Tate ICorr President" userId="7400cb352d4ec193" providerId="LiveId" clId="{79D8114A-362B-4814-947D-26BCABE1ABD5}" dt="2024-10-11T16:05:19.117" v="179" actId="47"/>
        <pc:sldMkLst>
          <pc:docMk/>
          <pc:sldMk cId="3703250668" sldId="311"/>
        </pc:sldMkLst>
      </pc:sldChg>
      <pc:sldChg chg="del">
        <pc:chgData name="Stephen Tate ICorr President" userId="7400cb352d4ec193" providerId="LiveId" clId="{79D8114A-362B-4814-947D-26BCABE1ABD5}" dt="2024-10-11T16:05:26.068" v="180" actId="47"/>
        <pc:sldMkLst>
          <pc:docMk/>
          <pc:sldMk cId="1760833458" sldId="312"/>
        </pc:sldMkLst>
      </pc:sldChg>
      <pc:sldChg chg="addSp delSp modSp mod ord">
        <pc:chgData name="Stephen Tate ICorr President" userId="7400cb352d4ec193" providerId="LiveId" clId="{79D8114A-362B-4814-947D-26BCABE1ABD5}" dt="2024-10-11T17:44:38.333" v="1169" actId="1076"/>
        <pc:sldMkLst>
          <pc:docMk/>
          <pc:sldMk cId="938349914" sldId="313"/>
        </pc:sldMkLst>
        <pc:spChg chg="del">
          <ac:chgData name="Stephen Tate ICorr President" userId="7400cb352d4ec193" providerId="LiveId" clId="{79D8114A-362B-4814-947D-26BCABE1ABD5}" dt="2024-10-11T17:34:27.310" v="1043" actId="478"/>
          <ac:spMkLst>
            <pc:docMk/>
            <pc:sldMk cId="938349914" sldId="313"/>
            <ac:spMk id="2" creationId="{3F2F26CE-F9C7-CB76-4C40-74662E95B561}"/>
          </ac:spMkLst>
        </pc:spChg>
        <pc:spChg chg="add del mod">
          <ac:chgData name="Stephen Tate ICorr President" userId="7400cb352d4ec193" providerId="LiveId" clId="{79D8114A-362B-4814-947D-26BCABE1ABD5}" dt="2024-10-11T16:39:34.489" v="448" actId="478"/>
          <ac:spMkLst>
            <pc:docMk/>
            <pc:sldMk cId="938349914" sldId="313"/>
            <ac:spMk id="4" creationId="{D64D7962-031B-AFA5-DECF-F2419A46579B}"/>
          </ac:spMkLst>
        </pc:spChg>
        <pc:spChg chg="mod">
          <ac:chgData name="Stephen Tate ICorr President" userId="7400cb352d4ec193" providerId="LiveId" clId="{79D8114A-362B-4814-947D-26BCABE1ABD5}" dt="2024-10-11T17:44:38.333" v="1169" actId="1076"/>
          <ac:spMkLst>
            <pc:docMk/>
            <pc:sldMk cId="938349914" sldId="313"/>
            <ac:spMk id="5" creationId="{55BD9995-7130-E3E5-3938-42E3A7676D2C}"/>
          </ac:spMkLst>
        </pc:spChg>
        <pc:spChg chg="del">
          <ac:chgData name="Stephen Tate ICorr President" userId="7400cb352d4ec193" providerId="LiveId" clId="{79D8114A-362B-4814-947D-26BCABE1ABD5}" dt="2024-10-11T16:39:30.926" v="447" actId="478"/>
          <ac:spMkLst>
            <pc:docMk/>
            <pc:sldMk cId="938349914" sldId="313"/>
            <ac:spMk id="7" creationId="{00000000-0000-0000-0000-000000000000}"/>
          </ac:spMkLst>
        </pc:spChg>
        <pc:spChg chg="add mod">
          <ac:chgData name="Stephen Tate ICorr President" userId="7400cb352d4ec193" providerId="LiveId" clId="{79D8114A-362B-4814-947D-26BCABE1ABD5}" dt="2024-10-11T16:44:53.475" v="488" actId="1076"/>
          <ac:spMkLst>
            <pc:docMk/>
            <pc:sldMk cId="938349914" sldId="313"/>
            <ac:spMk id="8" creationId="{2D9142C7-738C-833E-E3C0-49F4E45CB8E0}"/>
          </ac:spMkLst>
        </pc:spChg>
        <pc:spChg chg="add mod">
          <ac:chgData name="Stephen Tate ICorr President" userId="7400cb352d4ec193" providerId="LiveId" clId="{79D8114A-362B-4814-947D-26BCABE1ABD5}" dt="2024-10-11T17:34:27.876" v="1044"/>
          <ac:spMkLst>
            <pc:docMk/>
            <pc:sldMk cId="938349914" sldId="313"/>
            <ac:spMk id="11" creationId="{D14D0724-DBDD-8A86-9B85-4CA76BEAF487}"/>
          </ac:spMkLst>
        </pc:spChg>
        <pc:picChg chg="del">
          <ac:chgData name="Stephen Tate ICorr President" userId="7400cb352d4ec193" providerId="LiveId" clId="{79D8114A-362B-4814-947D-26BCABE1ABD5}" dt="2024-10-11T16:39:26.015" v="446" actId="478"/>
          <ac:picMkLst>
            <pc:docMk/>
            <pc:sldMk cId="938349914" sldId="313"/>
            <ac:picMk id="6" creationId="{9D247F06-BCBB-0C13-FCDE-CD86B9E488ED}"/>
          </ac:picMkLst>
        </pc:picChg>
        <pc:picChg chg="add mod">
          <ac:chgData name="Stephen Tate ICorr President" userId="7400cb352d4ec193" providerId="LiveId" clId="{79D8114A-362B-4814-947D-26BCABE1ABD5}" dt="2024-10-11T17:44:31.809" v="1168"/>
          <ac:picMkLst>
            <pc:docMk/>
            <pc:sldMk cId="938349914" sldId="313"/>
            <ac:picMk id="12" creationId="{C5765E59-E89D-63A3-4778-23D8E2A59EEA}"/>
          </ac:picMkLst>
        </pc:picChg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1850077889" sldId="314"/>
        </pc:sldMkLst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1948533980" sldId="315"/>
        </pc:sldMkLst>
      </pc:sldChg>
      <pc:sldChg chg="addSp delSp modSp mod ord">
        <pc:chgData name="Stephen Tate ICorr President" userId="7400cb352d4ec193" providerId="LiveId" clId="{79D8114A-362B-4814-947D-26BCABE1ABD5}" dt="2024-10-11T17:53:06.804" v="1325" actId="20577"/>
        <pc:sldMkLst>
          <pc:docMk/>
          <pc:sldMk cId="1780542227" sldId="316"/>
        </pc:sldMkLst>
        <pc:spChg chg="del">
          <ac:chgData name="Stephen Tate ICorr President" userId="7400cb352d4ec193" providerId="LiveId" clId="{79D8114A-362B-4814-947D-26BCABE1ABD5}" dt="2024-10-11T17:34:34.750" v="1045" actId="478"/>
          <ac:spMkLst>
            <pc:docMk/>
            <pc:sldMk cId="1780542227" sldId="316"/>
            <ac:spMk id="2" creationId="{33F57E0A-01B4-1C6F-B653-40CF0BA5D760}"/>
          </ac:spMkLst>
        </pc:spChg>
        <pc:spChg chg="add mod">
          <ac:chgData name="Stephen Tate ICorr President" userId="7400cb352d4ec193" providerId="LiveId" clId="{79D8114A-362B-4814-947D-26BCABE1ABD5}" dt="2024-10-11T17:34:35.425" v="1046"/>
          <ac:spMkLst>
            <pc:docMk/>
            <pc:sldMk cId="1780542227" sldId="316"/>
            <ac:spMk id="3" creationId="{55313896-4E50-2A59-D4FF-E5CB97F5F03C}"/>
          </ac:spMkLst>
        </pc:spChg>
        <pc:spChg chg="mod">
          <ac:chgData name="Stephen Tate ICorr President" userId="7400cb352d4ec193" providerId="LiveId" clId="{79D8114A-362B-4814-947D-26BCABE1ABD5}" dt="2024-10-11T17:53:06.804" v="1325" actId="20577"/>
          <ac:spMkLst>
            <pc:docMk/>
            <pc:sldMk cId="1780542227" sldId="316"/>
            <ac:spMk id="5" creationId="{55BD9995-7130-E3E5-3938-42E3A7676D2C}"/>
          </ac:spMkLst>
        </pc:spChg>
        <pc:spChg chg="mod">
          <ac:chgData name="Stephen Tate ICorr President" userId="7400cb352d4ec193" providerId="LiveId" clId="{79D8114A-362B-4814-947D-26BCABE1ABD5}" dt="2024-10-11T16:42:39.674" v="474" actId="255"/>
          <ac:spMkLst>
            <pc:docMk/>
            <pc:sldMk cId="1780542227" sldId="316"/>
            <ac:spMk id="7" creationId="{00000000-0000-0000-0000-000000000000}"/>
          </ac:spMkLst>
        </pc:spChg>
        <pc:picChg chg="add mod">
          <ac:chgData name="Stephen Tate ICorr President" userId="7400cb352d4ec193" providerId="LiveId" clId="{79D8114A-362B-4814-947D-26BCABE1ABD5}" dt="2024-10-11T17:44:47.361" v="1170"/>
          <ac:picMkLst>
            <pc:docMk/>
            <pc:sldMk cId="1780542227" sldId="316"/>
            <ac:picMk id="4" creationId="{CACD5B96-2AAE-190D-542A-AD7E969E80FF}"/>
          </ac:picMkLst>
        </pc:picChg>
        <pc:picChg chg="del">
          <ac:chgData name="Stephen Tate ICorr President" userId="7400cb352d4ec193" providerId="LiveId" clId="{79D8114A-362B-4814-947D-26BCABE1ABD5}" dt="2024-10-11T16:14:54.216" v="292" actId="478"/>
          <ac:picMkLst>
            <pc:docMk/>
            <pc:sldMk cId="1780542227" sldId="316"/>
            <ac:picMk id="6" creationId="{8CD3EA4B-9B7E-9B09-D3DD-C14B1B87AFB1}"/>
          </ac:picMkLst>
        </pc:picChg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1917018085" sldId="318"/>
        </pc:sldMkLst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3119148942" sldId="319"/>
        </pc:sldMkLst>
      </pc:sldChg>
      <pc:sldChg chg="addSp delSp modSp mod">
        <pc:chgData name="Stephen Tate ICorr President" userId="7400cb352d4ec193" providerId="LiveId" clId="{79D8114A-362B-4814-947D-26BCABE1ABD5}" dt="2024-10-11T17:53:30.475" v="1330" actId="20577"/>
        <pc:sldMkLst>
          <pc:docMk/>
          <pc:sldMk cId="2414868445" sldId="320"/>
        </pc:sldMkLst>
        <pc:spChg chg="del">
          <ac:chgData name="Stephen Tate ICorr President" userId="7400cb352d4ec193" providerId="LiveId" clId="{79D8114A-362B-4814-947D-26BCABE1ABD5}" dt="2024-10-11T17:34:07.341" v="1039" actId="478"/>
          <ac:spMkLst>
            <pc:docMk/>
            <pc:sldMk cId="2414868445" sldId="320"/>
            <ac:spMk id="2" creationId="{F0935996-DCD9-7A9A-FC5F-ED77C68B322C}"/>
          </ac:spMkLst>
        </pc:spChg>
        <pc:spChg chg="add mod">
          <ac:chgData name="Stephen Tate ICorr President" userId="7400cb352d4ec193" providerId="LiveId" clId="{79D8114A-362B-4814-947D-26BCABE1ABD5}" dt="2024-10-11T17:34:07.944" v="1040"/>
          <ac:spMkLst>
            <pc:docMk/>
            <pc:sldMk cId="2414868445" sldId="320"/>
            <ac:spMk id="3" creationId="{835735DF-CA6B-E55C-BD7D-FBC581AF0FB9}"/>
          </ac:spMkLst>
        </pc:spChg>
        <pc:spChg chg="mod">
          <ac:chgData name="Stephen Tate ICorr President" userId="7400cb352d4ec193" providerId="LiveId" clId="{79D8114A-362B-4814-947D-26BCABE1ABD5}" dt="2024-10-11T17:53:30.475" v="1330" actId="20577"/>
          <ac:spMkLst>
            <pc:docMk/>
            <pc:sldMk cId="2414868445" sldId="320"/>
            <ac:spMk id="5" creationId="{55BD9995-7130-E3E5-3938-42E3A7676D2C}"/>
          </ac:spMkLst>
        </pc:spChg>
        <pc:spChg chg="mod">
          <ac:chgData name="Stephen Tate ICorr President" userId="7400cb352d4ec193" providerId="LiveId" clId="{79D8114A-362B-4814-947D-26BCABE1ABD5}" dt="2024-10-11T16:44:14.428" v="483" actId="14100"/>
          <ac:spMkLst>
            <pc:docMk/>
            <pc:sldMk cId="2414868445" sldId="320"/>
            <ac:spMk id="7" creationId="{00000000-0000-0000-0000-000000000000}"/>
          </ac:spMkLst>
        </pc:spChg>
        <pc:spChg chg="mod">
          <ac:chgData name="Stephen Tate ICorr President" userId="7400cb352d4ec193" providerId="LiveId" clId="{79D8114A-362B-4814-947D-26BCABE1ABD5}" dt="2024-10-11T17:49:52.976" v="1260" actId="1076"/>
          <ac:spMkLst>
            <pc:docMk/>
            <pc:sldMk cId="2414868445" sldId="320"/>
            <ac:spMk id="9" creationId="{636D908F-84FB-050D-AC33-FAD0EA6D9656}"/>
          </ac:spMkLst>
        </pc:spChg>
        <pc:picChg chg="add mod">
          <ac:chgData name="Stephen Tate ICorr President" userId="7400cb352d4ec193" providerId="LiveId" clId="{79D8114A-362B-4814-947D-26BCABE1ABD5}" dt="2024-10-11T17:42:18.366" v="1141" actId="1076"/>
          <ac:picMkLst>
            <pc:docMk/>
            <pc:sldMk cId="2414868445" sldId="320"/>
            <ac:picMk id="4" creationId="{7CB46D95-D035-7D9C-8649-64E5555C5320}"/>
          </ac:picMkLst>
        </pc:picChg>
        <pc:picChg chg="del">
          <ac:chgData name="Stephen Tate ICorr President" userId="7400cb352d4ec193" providerId="LiveId" clId="{79D8114A-362B-4814-947D-26BCABE1ABD5}" dt="2024-10-11T16:09:35.804" v="237" actId="478"/>
          <ac:picMkLst>
            <pc:docMk/>
            <pc:sldMk cId="2414868445" sldId="320"/>
            <ac:picMk id="6" creationId="{631E1FF7-3F2B-952B-B6DE-11D80EF4A3C5}"/>
          </ac:picMkLst>
        </pc:picChg>
        <pc:picChg chg="add del mod">
          <ac:chgData name="Stephen Tate ICorr President" userId="7400cb352d4ec193" providerId="LiveId" clId="{79D8114A-362B-4814-947D-26BCABE1ABD5}" dt="2024-10-11T17:48:17.829" v="1250" actId="478"/>
          <ac:picMkLst>
            <pc:docMk/>
            <pc:sldMk cId="2414868445" sldId="320"/>
            <ac:picMk id="8" creationId="{9EAC423D-030B-116A-F6CF-F6F8FF8F976B}"/>
          </ac:picMkLst>
        </pc:picChg>
      </pc:sldChg>
      <pc:sldChg chg="del">
        <pc:chgData name="Stephen Tate ICorr President" userId="7400cb352d4ec193" providerId="LiveId" clId="{79D8114A-362B-4814-947D-26BCABE1ABD5}" dt="2024-10-11T15:25:44.075" v="0" actId="47"/>
        <pc:sldMkLst>
          <pc:docMk/>
          <pc:sldMk cId="1189842466" sldId="321"/>
        </pc:sldMkLst>
      </pc:sldChg>
      <pc:sldChg chg="del">
        <pc:chgData name="Stephen Tate ICorr President" userId="7400cb352d4ec193" providerId="LiveId" clId="{79D8114A-362B-4814-947D-26BCABE1ABD5}" dt="2024-10-11T15:25:44.075" v="0" actId="47"/>
        <pc:sldMkLst>
          <pc:docMk/>
          <pc:sldMk cId="1748999399" sldId="322"/>
        </pc:sldMkLst>
      </pc:sldChg>
      <pc:sldChg chg="addSp delSp modSp mod">
        <pc:chgData name="Stephen Tate ICorr President" userId="7400cb352d4ec193" providerId="LiveId" clId="{79D8114A-362B-4814-947D-26BCABE1ABD5}" dt="2024-10-11T17:55:42.387" v="1366" actId="20577"/>
        <pc:sldMkLst>
          <pc:docMk/>
          <pc:sldMk cId="2837361042" sldId="323"/>
        </pc:sldMkLst>
        <pc:spChg chg="del">
          <ac:chgData name="Stephen Tate ICorr President" userId="7400cb352d4ec193" providerId="LiveId" clId="{79D8114A-362B-4814-947D-26BCABE1ABD5}" dt="2024-10-11T15:25:57.996" v="2" actId="478"/>
          <ac:spMkLst>
            <pc:docMk/>
            <pc:sldMk cId="2837361042" sldId="323"/>
            <ac:spMk id="4" creationId="{5029069A-A725-CE33-6A31-2A8C535B03A9}"/>
          </ac:spMkLst>
        </pc:spChg>
        <pc:spChg chg="mod">
          <ac:chgData name="Stephen Tate ICorr President" userId="7400cb352d4ec193" providerId="LiveId" clId="{79D8114A-362B-4814-947D-26BCABE1ABD5}" dt="2024-10-11T17:41:28.094" v="1138" actId="1076"/>
          <ac:spMkLst>
            <pc:docMk/>
            <pc:sldMk cId="2837361042" sldId="323"/>
            <ac:spMk id="5" creationId="{602ED82D-183A-8F59-2209-CD18C69B873D}"/>
          </ac:spMkLst>
        </pc:spChg>
        <pc:spChg chg="mod">
          <ac:chgData name="Stephen Tate ICorr President" userId="7400cb352d4ec193" providerId="LiveId" clId="{79D8114A-362B-4814-947D-26BCABE1ABD5}" dt="2024-10-11T15:26:17.383" v="14" actId="20577"/>
          <ac:spMkLst>
            <pc:docMk/>
            <pc:sldMk cId="2837361042" sldId="323"/>
            <ac:spMk id="7" creationId="{C23180A4-4DB3-19A4-39CA-80911DC8AB90}"/>
          </ac:spMkLst>
        </pc:spChg>
        <pc:spChg chg="mod">
          <ac:chgData name="Stephen Tate ICorr President" userId="7400cb352d4ec193" providerId="LiveId" clId="{79D8114A-362B-4814-947D-26BCABE1ABD5}" dt="2024-10-11T17:55:42.387" v="1366" actId="20577"/>
          <ac:spMkLst>
            <pc:docMk/>
            <pc:sldMk cId="2837361042" sldId="323"/>
            <ac:spMk id="11" creationId="{00000000-0000-0000-0000-000000000000}"/>
          </ac:spMkLst>
        </pc:spChg>
        <pc:picChg chg="del">
          <ac:chgData name="Stephen Tate ICorr President" userId="7400cb352d4ec193" providerId="LiveId" clId="{79D8114A-362B-4814-947D-26BCABE1ABD5}" dt="2024-10-11T15:25:54.336" v="1" actId="478"/>
          <ac:picMkLst>
            <pc:docMk/>
            <pc:sldMk cId="2837361042" sldId="323"/>
            <ac:picMk id="2" creationId="{15B735C6-79D2-CA3C-1C37-ECEC53884495}"/>
          </ac:picMkLst>
        </pc:picChg>
        <pc:picChg chg="add mod">
          <ac:chgData name="Stephen Tate ICorr President" userId="7400cb352d4ec193" providerId="LiveId" clId="{79D8114A-362B-4814-947D-26BCABE1ABD5}" dt="2024-10-11T17:42:01.947" v="1139"/>
          <ac:picMkLst>
            <pc:docMk/>
            <pc:sldMk cId="2837361042" sldId="323"/>
            <ac:picMk id="8" creationId="{E7A7DD0F-DF48-E49B-2F8F-11B918CBC213}"/>
          </ac:picMkLst>
        </pc:picChg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218369541" sldId="324"/>
        </pc:sldMkLst>
      </pc:sldChg>
      <pc:sldChg chg="del">
        <pc:chgData name="Stephen Tate ICorr President" userId="7400cb352d4ec193" providerId="LiveId" clId="{79D8114A-362B-4814-947D-26BCABE1ABD5}" dt="2024-10-11T17:25:54.223" v="881" actId="47"/>
        <pc:sldMkLst>
          <pc:docMk/>
          <pc:sldMk cId="3121456267" sldId="325"/>
        </pc:sldMkLst>
      </pc:sldChg>
      <pc:sldChg chg="addSp delSp modSp add mod">
        <pc:chgData name="Stephen Tate ICorr President" userId="7400cb352d4ec193" providerId="LiveId" clId="{79D8114A-362B-4814-947D-26BCABE1ABD5}" dt="2024-10-11T17:55:06.530" v="1331" actId="1076"/>
        <pc:sldMkLst>
          <pc:docMk/>
          <pc:sldMk cId="728656872" sldId="326"/>
        </pc:sldMkLst>
        <pc:spChg chg="add mod">
          <ac:chgData name="Stephen Tate ICorr President" userId="7400cb352d4ec193" providerId="LiveId" clId="{79D8114A-362B-4814-947D-26BCABE1ABD5}" dt="2024-10-11T17:35:06.624" v="1054"/>
          <ac:spMkLst>
            <pc:docMk/>
            <pc:sldMk cId="728656872" sldId="326"/>
            <ac:spMk id="4" creationId="{FE2D988F-7B2D-7725-7B8C-8C3FD4D68DDF}"/>
          </ac:spMkLst>
        </pc:spChg>
        <pc:spChg chg="del">
          <ac:chgData name="Stephen Tate ICorr President" userId="7400cb352d4ec193" providerId="LiveId" clId="{79D8114A-362B-4814-947D-26BCABE1ABD5}" dt="2024-10-11T17:35:04.776" v="1053" actId="478"/>
          <ac:spMkLst>
            <pc:docMk/>
            <pc:sldMk cId="728656872" sldId="326"/>
            <ac:spMk id="6" creationId="{86B86769-41F1-D77E-7FA2-B87511BA6560}"/>
          </ac:spMkLst>
        </pc:spChg>
        <pc:spChg chg="mod">
          <ac:chgData name="Stephen Tate ICorr President" userId="7400cb352d4ec193" providerId="LiveId" clId="{79D8114A-362B-4814-947D-26BCABE1ABD5}" dt="2024-10-11T17:55:06.530" v="1331" actId="1076"/>
          <ac:spMkLst>
            <pc:docMk/>
            <pc:sldMk cId="728656872" sldId="326"/>
            <ac:spMk id="7" creationId="{53A7DFE3-B50A-5FCB-7C90-C18ED2048297}"/>
          </ac:spMkLst>
        </pc:spChg>
        <pc:picChg chg="del">
          <ac:chgData name="Stephen Tate ICorr President" userId="7400cb352d4ec193" providerId="LiveId" clId="{79D8114A-362B-4814-947D-26BCABE1ABD5}" dt="2024-10-11T16:00:19.849" v="158" actId="478"/>
          <ac:picMkLst>
            <pc:docMk/>
            <pc:sldMk cId="728656872" sldId="326"/>
            <ac:picMk id="2" creationId="{30587E44-6A6F-C454-5985-5304B0E67C6C}"/>
          </ac:picMkLst>
        </pc:picChg>
        <pc:picChg chg="add mod">
          <ac:chgData name="Stephen Tate ICorr President" userId="7400cb352d4ec193" providerId="LiveId" clId="{79D8114A-362B-4814-947D-26BCABE1ABD5}" dt="2024-10-11T16:00:47.786" v="161" actId="14100"/>
          <ac:picMkLst>
            <pc:docMk/>
            <pc:sldMk cId="728656872" sldId="326"/>
            <ac:picMk id="3" creationId="{9AAC9946-F68E-B081-AC7C-81C86C471D53}"/>
          </ac:picMkLst>
        </pc:picChg>
        <pc:picChg chg="add mod">
          <ac:chgData name="Stephen Tate ICorr President" userId="7400cb352d4ec193" providerId="LiveId" clId="{79D8114A-362B-4814-947D-26BCABE1ABD5}" dt="2024-10-11T17:45:06.309" v="1174"/>
          <ac:picMkLst>
            <pc:docMk/>
            <pc:sldMk cId="728656872" sldId="326"/>
            <ac:picMk id="8" creationId="{CE61B543-1B99-7BA9-34FD-E3BB0877CC4B}"/>
          </ac:picMkLst>
        </pc:picChg>
      </pc:sldChg>
      <pc:sldChg chg="addSp delSp modSp add mod ord">
        <pc:chgData name="Stephen Tate ICorr President" userId="7400cb352d4ec193" providerId="LiveId" clId="{79D8114A-362B-4814-947D-26BCABE1ABD5}" dt="2024-10-11T17:56:33.956" v="1376" actId="20577"/>
        <pc:sldMkLst>
          <pc:docMk/>
          <pc:sldMk cId="739490811" sldId="327"/>
        </pc:sldMkLst>
        <pc:spChg chg="del">
          <ac:chgData name="Stephen Tate ICorr President" userId="7400cb352d4ec193" providerId="LiveId" clId="{79D8114A-362B-4814-947D-26BCABE1ABD5}" dt="2024-10-11T17:34:13.802" v="1041" actId="478"/>
          <ac:spMkLst>
            <pc:docMk/>
            <pc:sldMk cId="739490811" sldId="327"/>
            <ac:spMk id="2" creationId="{3FC08168-83F0-2879-7FD9-C374DC29337C}"/>
          </ac:spMkLst>
        </pc:spChg>
        <pc:spChg chg="del">
          <ac:chgData name="Stephen Tate ICorr President" userId="7400cb352d4ec193" providerId="LiveId" clId="{79D8114A-362B-4814-947D-26BCABE1ABD5}" dt="2024-10-11T16:56:00.938" v="579" actId="478"/>
          <ac:spMkLst>
            <pc:docMk/>
            <pc:sldMk cId="739490811" sldId="327"/>
            <ac:spMk id="5" creationId="{3829AAF7-7C27-7532-B627-629ED1D5C810}"/>
          </ac:spMkLst>
        </pc:spChg>
        <pc:spChg chg="add del mod">
          <ac:chgData name="Stephen Tate ICorr President" userId="7400cb352d4ec193" providerId="LiveId" clId="{79D8114A-362B-4814-947D-26BCABE1ABD5}" dt="2024-10-11T16:57:44.382" v="597" actId="478"/>
          <ac:spMkLst>
            <pc:docMk/>
            <pc:sldMk cId="739490811" sldId="327"/>
            <ac:spMk id="7" creationId="{A6701DC7-FAA3-0B50-C1BC-9D7013860B55}"/>
          </ac:spMkLst>
        </pc:spChg>
        <pc:spChg chg="del mod">
          <ac:chgData name="Stephen Tate ICorr President" userId="7400cb352d4ec193" providerId="LiveId" clId="{79D8114A-362B-4814-947D-26BCABE1ABD5}" dt="2024-10-11T16:57:40.654" v="596" actId="21"/>
          <ac:spMkLst>
            <pc:docMk/>
            <pc:sldMk cId="739490811" sldId="327"/>
            <ac:spMk id="8" creationId="{3889FD4C-4D30-B0E1-2472-44AF53F7267D}"/>
          </ac:spMkLst>
        </pc:spChg>
        <pc:spChg chg="add mod">
          <ac:chgData name="Stephen Tate ICorr President" userId="7400cb352d4ec193" providerId="LiveId" clId="{79D8114A-362B-4814-947D-26BCABE1ABD5}" dt="2024-10-11T16:57:45.070" v="598"/>
          <ac:spMkLst>
            <pc:docMk/>
            <pc:sldMk cId="739490811" sldId="327"/>
            <ac:spMk id="11" creationId="{3889FD4C-4D30-B0E1-2472-44AF53F7267D}"/>
          </ac:spMkLst>
        </pc:spChg>
        <pc:spChg chg="add mod">
          <ac:chgData name="Stephen Tate ICorr President" userId="7400cb352d4ec193" providerId="LiveId" clId="{79D8114A-362B-4814-947D-26BCABE1ABD5}" dt="2024-10-11T16:59:01.061" v="641" actId="692"/>
          <ac:spMkLst>
            <pc:docMk/>
            <pc:sldMk cId="739490811" sldId="327"/>
            <ac:spMk id="12" creationId="{3CFDABB4-F1C2-E64D-A856-677C1F57001E}"/>
          </ac:spMkLst>
        </pc:spChg>
        <pc:spChg chg="add mod">
          <ac:chgData name="Stephen Tate ICorr President" userId="7400cb352d4ec193" providerId="LiveId" clId="{79D8114A-362B-4814-947D-26BCABE1ABD5}" dt="2024-10-11T16:59:36.304" v="645" actId="1076"/>
          <ac:spMkLst>
            <pc:docMk/>
            <pc:sldMk cId="739490811" sldId="327"/>
            <ac:spMk id="13" creationId="{5C0F0673-9D71-1235-768C-15A5F726D98E}"/>
          </ac:spMkLst>
        </pc:spChg>
        <pc:spChg chg="add mod">
          <ac:chgData name="Stephen Tate ICorr President" userId="7400cb352d4ec193" providerId="LiveId" clId="{79D8114A-362B-4814-947D-26BCABE1ABD5}" dt="2024-10-11T16:59:51.086" v="647" actId="1076"/>
          <ac:spMkLst>
            <pc:docMk/>
            <pc:sldMk cId="739490811" sldId="327"/>
            <ac:spMk id="14" creationId="{7C5D52ED-57A4-970D-65BE-C7010886F6DA}"/>
          </ac:spMkLst>
        </pc:spChg>
        <pc:spChg chg="add mod">
          <ac:chgData name="Stephen Tate ICorr President" userId="7400cb352d4ec193" providerId="LiveId" clId="{79D8114A-362B-4814-947D-26BCABE1ABD5}" dt="2024-10-11T17:06:02.860" v="729" actId="1076"/>
          <ac:spMkLst>
            <pc:docMk/>
            <pc:sldMk cId="739490811" sldId="327"/>
            <ac:spMk id="15" creationId="{51AF0D38-038F-DC31-15CA-2B09DA5422AA}"/>
          </ac:spMkLst>
        </pc:spChg>
        <pc:spChg chg="add mod">
          <ac:chgData name="Stephen Tate ICorr President" userId="7400cb352d4ec193" providerId="LiveId" clId="{79D8114A-362B-4814-947D-26BCABE1ABD5}" dt="2024-10-11T17:00:35.869" v="651" actId="1076"/>
          <ac:spMkLst>
            <pc:docMk/>
            <pc:sldMk cId="739490811" sldId="327"/>
            <ac:spMk id="16" creationId="{E91526FF-E08F-0D63-5DB5-31E48787B52D}"/>
          </ac:spMkLst>
        </pc:spChg>
        <pc:spChg chg="add mod">
          <ac:chgData name="Stephen Tate ICorr President" userId="7400cb352d4ec193" providerId="LiveId" clId="{79D8114A-362B-4814-947D-26BCABE1ABD5}" dt="2024-10-11T17:00:44.856" v="653" actId="1076"/>
          <ac:spMkLst>
            <pc:docMk/>
            <pc:sldMk cId="739490811" sldId="327"/>
            <ac:spMk id="17" creationId="{24702EC3-9C38-8D85-A79A-0CC2D7983D78}"/>
          </ac:spMkLst>
        </pc:spChg>
        <pc:spChg chg="add mod">
          <ac:chgData name="Stephen Tate ICorr President" userId="7400cb352d4ec193" providerId="LiveId" clId="{79D8114A-362B-4814-947D-26BCABE1ABD5}" dt="2024-10-11T17:00:56.186" v="655" actId="1076"/>
          <ac:spMkLst>
            <pc:docMk/>
            <pc:sldMk cId="739490811" sldId="327"/>
            <ac:spMk id="18" creationId="{C2F9115F-47AB-F98B-3DE3-F64B043104E4}"/>
          </ac:spMkLst>
        </pc:spChg>
        <pc:spChg chg="add mod">
          <ac:chgData name="Stephen Tate ICorr President" userId="7400cb352d4ec193" providerId="LiveId" clId="{79D8114A-362B-4814-947D-26BCABE1ABD5}" dt="2024-10-11T17:01:33.595" v="657" actId="1076"/>
          <ac:spMkLst>
            <pc:docMk/>
            <pc:sldMk cId="739490811" sldId="327"/>
            <ac:spMk id="19" creationId="{E4DA7CB7-E1A2-9504-06F7-75E9ABFB347C}"/>
          </ac:spMkLst>
        </pc:spChg>
        <pc:spChg chg="add mod">
          <ac:chgData name="Stephen Tate ICorr President" userId="7400cb352d4ec193" providerId="LiveId" clId="{79D8114A-362B-4814-947D-26BCABE1ABD5}" dt="2024-10-11T17:02:40.170" v="660" actId="1076"/>
          <ac:spMkLst>
            <pc:docMk/>
            <pc:sldMk cId="739490811" sldId="327"/>
            <ac:spMk id="20" creationId="{4D6AFB8D-423F-0671-0A73-8B9F283C8F26}"/>
          </ac:spMkLst>
        </pc:spChg>
        <pc:spChg chg="add mod">
          <ac:chgData name="Stephen Tate ICorr President" userId="7400cb352d4ec193" providerId="LiveId" clId="{79D8114A-362B-4814-947D-26BCABE1ABD5}" dt="2024-10-11T17:06:13.476" v="730" actId="255"/>
          <ac:spMkLst>
            <pc:docMk/>
            <pc:sldMk cId="739490811" sldId="327"/>
            <ac:spMk id="21" creationId="{04587B51-F748-E8FB-7099-110C73E7C69E}"/>
          </ac:spMkLst>
        </pc:spChg>
        <pc:spChg chg="add mod">
          <ac:chgData name="Stephen Tate ICorr President" userId="7400cb352d4ec193" providerId="LiveId" clId="{79D8114A-362B-4814-947D-26BCABE1ABD5}" dt="2024-10-11T17:05:00.146" v="710" actId="1076"/>
          <ac:spMkLst>
            <pc:docMk/>
            <pc:sldMk cId="739490811" sldId="327"/>
            <ac:spMk id="22" creationId="{6AF68341-CC97-92F9-FD46-9F252D013338}"/>
          </ac:spMkLst>
        </pc:spChg>
        <pc:spChg chg="add mod">
          <ac:chgData name="Stephen Tate ICorr President" userId="7400cb352d4ec193" providerId="LiveId" clId="{79D8114A-362B-4814-947D-26BCABE1ABD5}" dt="2024-10-11T17:05:59.600" v="728" actId="1076"/>
          <ac:spMkLst>
            <pc:docMk/>
            <pc:sldMk cId="739490811" sldId="327"/>
            <ac:spMk id="23" creationId="{7BE006B0-985D-4777-8C41-4A6E44F8C99F}"/>
          </ac:spMkLst>
        </pc:spChg>
        <pc:spChg chg="add mod">
          <ac:chgData name="Stephen Tate ICorr President" userId="7400cb352d4ec193" providerId="LiveId" clId="{79D8114A-362B-4814-947D-26BCABE1ABD5}" dt="2024-10-11T17:56:33.956" v="1376" actId="20577"/>
          <ac:spMkLst>
            <pc:docMk/>
            <pc:sldMk cId="739490811" sldId="327"/>
            <ac:spMk id="24" creationId="{FA7F23A2-DEEF-7D69-BB6B-49D7263906F6}"/>
          </ac:spMkLst>
        </pc:spChg>
        <pc:spChg chg="add mod">
          <ac:chgData name="Stephen Tate ICorr President" userId="7400cb352d4ec193" providerId="LiveId" clId="{79D8114A-362B-4814-947D-26BCABE1ABD5}" dt="2024-10-11T17:34:14.708" v="1042"/>
          <ac:spMkLst>
            <pc:docMk/>
            <pc:sldMk cId="739490811" sldId="327"/>
            <ac:spMk id="25" creationId="{058BC722-1C6C-D49C-FBE0-51AD8EA9D858}"/>
          </ac:spMkLst>
        </pc:spChg>
        <pc:picChg chg="add mod">
          <ac:chgData name="Stephen Tate ICorr President" userId="7400cb352d4ec193" providerId="LiveId" clId="{79D8114A-362B-4814-947D-26BCABE1ABD5}" dt="2024-10-11T16:59:24.751" v="644" actId="1076"/>
          <ac:picMkLst>
            <pc:docMk/>
            <pc:sldMk cId="739490811" sldId="327"/>
            <ac:picMk id="4" creationId="{BEAF2898-6B1C-3E80-F67C-19A7CA4BAF46}"/>
          </ac:picMkLst>
        </pc:picChg>
        <pc:picChg chg="add mod">
          <ac:chgData name="Stephen Tate ICorr President" userId="7400cb352d4ec193" providerId="LiveId" clId="{79D8114A-362B-4814-947D-26BCABE1ABD5}" dt="2024-10-11T17:44:08.101" v="1166"/>
          <ac:picMkLst>
            <pc:docMk/>
            <pc:sldMk cId="739490811" sldId="327"/>
            <ac:picMk id="26" creationId="{649590E5-FD9D-1C51-0177-6F98AF30C49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14100" y="0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2A829-F5A4-B340-B121-3E48C281DF83}" type="datetimeFigureOut">
              <a:rPr lang="en-US" smtClean="0"/>
              <a:t>10/11/2024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250952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14100" y="8250952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3D5C1E-791A-574D-BAB5-7254710C00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40079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100" y="0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3DE34-E27C-6F42-9E6A-26828190C709}" type="datetimeFigureOut">
              <a:rPr lang="en-US" smtClean="0"/>
              <a:t>10/11/2024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650875"/>
            <a:ext cx="57912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660" y="4126230"/>
            <a:ext cx="5669280" cy="39090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250952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100" y="8250952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6D895-CE9F-A740-9D53-00C494F048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46403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47700" y="650875"/>
            <a:ext cx="5791200" cy="32575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4A0B5-B847-F52A-7E9A-6FB89C6E968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135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9B6E1-5D07-7018-E1A4-26AA89C66A7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353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rr_C_Icon_Powerpoint_Frame-01-01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929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21013" y="2528131"/>
            <a:ext cx="9025195" cy="960767"/>
          </a:xfrm>
        </p:spPr>
        <p:txBody>
          <a:bodyPr/>
          <a:lstStyle>
            <a:lvl1pPr algn="l">
              <a:defRPr baseline="0">
                <a:solidFill>
                  <a:srgbClr val="376092"/>
                </a:solidFill>
              </a:defRPr>
            </a:lvl1pPr>
          </a:lstStyle>
          <a:p>
            <a:r>
              <a:rPr lang="en-GB" dirty="0"/>
              <a:t>Presentation Cover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1013" y="3738278"/>
            <a:ext cx="9025195" cy="1353927"/>
          </a:xfrm>
        </p:spPr>
        <p:txBody>
          <a:bodyPr/>
          <a:lstStyle>
            <a:lvl1pPr marL="0" indent="0" algn="l">
              <a:buNone/>
              <a:defRPr sz="2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Author and Date </a:t>
            </a:r>
          </a:p>
        </p:txBody>
      </p:sp>
    </p:spTree>
    <p:extLst>
      <p:ext uri="{BB962C8B-B14F-4D97-AF65-F5344CB8AC3E}">
        <p14:creationId xmlns:p14="http://schemas.microsoft.com/office/powerpoint/2010/main" val="51653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orr_C_Icon_Edge_Frame_v2_for_Powerpoin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095"/>
            <a:ext cx="1218929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9110" y="340199"/>
            <a:ext cx="10317525" cy="1144211"/>
          </a:xfrm>
        </p:spPr>
        <p:txBody>
          <a:bodyPr>
            <a:normAutofit/>
          </a:bodyPr>
          <a:lstStyle>
            <a:lvl1pPr algn="l">
              <a:defRPr sz="4000" baseline="0">
                <a:solidFill>
                  <a:srgbClr val="376092"/>
                </a:solidFill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9110" y="1698156"/>
            <a:ext cx="10317525" cy="418013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Body copy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952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orr_C_Icon_Edge_Frame_v2_for_Powerpoin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095"/>
            <a:ext cx="1218929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9110" y="340199"/>
            <a:ext cx="10317525" cy="1144211"/>
          </a:xfrm>
        </p:spPr>
        <p:txBody>
          <a:bodyPr>
            <a:normAutofit/>
          </a:bodyPr>
          <a:lstStyle>
            <a:lvl1pPr algn="l">
              <a:defRPr sz="3000" baseline="0">
                <a:solidFill>
                  <a:srgbClr val="376092"/>
                </a:solidFill>
              </a:defRPr>
            </a:lvl1pPr>
          </a:lstStyle>
          <a:p>
            <a:r>
              <a:rPr lang="en-US" dirty="0"/>
              <a:t>Sub-section Title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38F6281-F3EC-A942-9EE9-27874FCA83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9110" y="1698156"/>
            <a:ext cx="4947239" cy="41922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Column body copy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8F6281-F3EC-A942-9EE9-27874FCA83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73398" y="1698156"/>
            <a:ext cx="4983237" cy="41922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Column body copy</a:t>
            </a:r>
          </a:p>
        </p:txBody>
      </p:sp>
    </p:spTree>
    <p:extLst>
      <p:ext uri="{BB962C8B-B14F-4D97-AF65-F5344CB8AC3E}">
        <p14:creationId xmlns:p14="http://schemas.microsoft.com/office/powerpoint/2010/main" val="2835073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orr_C_Icon_Edge_Frame_v2_for_Powerpoin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095"/>
            <a:ext cx="121892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6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CC5972C-5534-4784-B81A-86AD75CF4F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BB41AB5-46E8-4603-9861-2DB3FD33D3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4DDA9366-B465-4C42-A9B3-DFA71B3735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B0EF8-5542-4FC9-9CA3-CB373B3DFCB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91140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rr_metal_logo5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11334"/>
            <a:ext cx="12191999" cy="684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131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 title="xxxx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3FC4C-6872-E948-BEF6-B9FE12E5FB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32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19" r:id="rId2"/>
    <p:sldLayoutId id="2147483746" r:id="rId3"/>
    <p:sldLayoutId id="2147483747" r:id="rId4"/>
    <p:sldLayoutId id="2147483748" r:id="rId5"/>
    <p:sldLayoutId id="2147483749" r:id="rId6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hyperlink" Target="http://www.icorr.org/" TargetMode="Externa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icorr.org/training-qualification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rr_C_Icon_Powerpoint_Frame-01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890"/>
            <a:ext cx="12192000" cy="6858000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2819400" y="2047742"/>
            <a:ext cx="9601199" cy="3206839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2024 Parliamentary and Science Committee</a:t>
            </a:r>
            <a:br>
              <a:rPr lang="en-GB" sz="40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</a:br>
            <a:br>
              <a:rPr lang="en-GB" sz="40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</a:br>
            <a:r>
              <a:rPr lang="en-GB" sz="40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The Role of the Institute of Corrosion in Corrosion Management</a:t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US" sz="27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US" sz="27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700" dirty="0">
                <a:solidFill>
                  <a:schemeClr val="accent1">
                    <a:lumMod val="50000"/>
                  </a:schemeClr>
                </a:solidFill>
              </a:rPr>
              <a:t>Stephen Tate – ICorr President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0B9DEF-A9C9-6B2C-9E71-0BF3D94A4F4E}"/>
              </a:ext>
            </a:extLst>
          </p:cNvPr>
          <p:cNvSpPr/>
          <p:nvPr/>
        </p:nvSpPr>
        <p:spPr>
          <a:xfrm>
            <a:off x="5662008" y="3604"/>
            <a:ext cx="6529991" cy="2076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1026" name="Picture 2" descr="Corrosion Training Courses | Institute of Corrosion">
            <a:extLst>
              <a:ext uri="{FF2B5EF4-FFF2-40B4-BE49-F238E27FC236}">
                <a16:creationId xmlns:a16="http://schemas.microsoft.com/office/drawing/2014/main" id="{296EC75F-B1C2-BCA9-27E3-B5C88C3D8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0317" y="532967"/>
            <a:ext cx="3244185" cy="103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3180A4-4DB3-19A4-39CA-80911DC8AB90}"/>
              </a:ext>
            </a:extLst>
          </p:cNvPr>
          <p:cNvSpPr txBox="1"/>
          <p:nvPr/>
        </p:nvSpPr>
        <p:spPr>
          <a:xfrm>
            <a:off x="8787991" y="6481778"/>
            <a:ext cx="3096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2ED82D-183A-8F59-2209-CD18C69B873D}"/>
              </a:ext>
            </a:extLst>
          </p:cNvPr>
          <p:cNvSpPr txBox="1"/>
          <p:nvPr/>
        </p:nvSpPr>
        <p:spPr>
          <a:xfrm>
            <a:off x="2824206" y="6204779"/>
            <a:ext cx="1569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linkClick r:id="rId5"/>
              </a:rPr>
              <a:t>www.icorr.org</a:t>
            </a:r>
            <a:endParaRPr lang="en-GB" dirty="0"/>
          </a:p>
          <a:p>
            <a:endParaRPr lang="en-GB" dirty="0"/>
          </a:p>
        </p:txBody>
      </p:sp>
      <p:pic>
        <p:nvPicPr>
          <p:cNvPr id="8" name="Picture 7" descr="Parliamentary and Scientific Committee">
            <a:extLst>
              <a:ext uri="{FF2B5EF4-FFF2-40B4-BE49-F238E27FC236}">
                <a16:creationId xmlns:a16="http://schemas.microsoft.com/office/drawing/2014/main" id="{E7A7DD0F-DF48-E49B-2F8F-11B918CBC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738" y="204187"/>
            <a:ext cx="1503285" cy="1503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361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6B7D3-326A-C26F-5C3D-2F7D12E6A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3A7DFE3-B50A-5FCB-7C90-C18ED2048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428" y="147780"/>
            <a:ext cx="10780240" cy="62446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ICorr - New Marine Training Centre (2025)  – Port of Blyth</a:t>
            </a:r>
            <a:b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5F0F03-E9D3-24BF-5741-7DA04FCAFB47}"/>
              </a:ext>
            </a:extLst>
          </p:cNvPr>
          <p:cNvSpPr txBox="1">
            <a:spLocks/>
          </p:cNvSpPr>
          <p:nvPr/>
        </p:nvSpPr>
        <p:spPr>
          <a:xfrm>
            <a:off x="392983" y="750208"/>
            <a:ext cx="11425977" cy="5267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B57062-8926-61AE-42B3-4146C2C13AA0}"/>
              </a:ext>
            </a:extLst>
          </p:cNvPr>
          <p:cNvSpPr/>
          <p:nvPr/>
        </p:nvSpPr>
        <p:spPr>
          <a:xfrm>
            <a:off x="3907190" y="6330091"/>
            <a:ext cx="4170741" cy="298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5DF9D9-D9DB-0458-342B-0D12FE8CEF6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AC9946-F68E-B081-AC7C-81C86C471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267" y="577968"/>
            <a:ext cx="9473899" cy="5869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2D988F-7B2D-7725-7B8C-8C3FD4D68DDF}"/>
              </a:ext>
            </a:extLst>
          </p:cNvPr>
          <p:cNvSpPr txBox="1"/>
          <p:nvPr/>
        </p:nvSpPr>
        <p:spPr>
          <a:xfrm>
            <a:off x="10218383" y="6628345"/>
            <a:ext cx="18389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7" descr="Parliamentary and Scientific Committee">
            <a:extLst>
              <a:ext uri="{FF2B5EF4-FFF2-40B4-BE49-F238E27FC236}">
                <a16:creationId xmlns:a16="http://schemas.microsoft.com/office/drawing/2014/main" id="{CE61B543-1B99-7BA9-34FD-E3BB0877C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5000"/>
                    </a14:imgEffect>
                    <a14:imgEffect>
                      <a14:brightnessContrast brigh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552" y="5904882"/>
            <a:ext cx="838604" cy="83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656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BD9995-7130-E3E5-3938-42E3A7676D2C}"/>
              </a:ext>
            </a:extLst>
          </p:cNvPr>
          <p:cNvSpPr txBox="1">
            <a:spLocks/>
          </p:cNvSpPr>
          <p:nvPr/>
        </p:nvSpPr>
        <p:spPr>
          <a:xfrm>
            <a:off x="383010" y="539144"/>
            <a:ext cx="11425977" cy="5267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6D908F-84FB-050D-AC33-FAD0EA6D9656}"/>
              </a:ext>
            </a:extLst>
          </p:cNvPr>
          <p:cNvSpPr/>
          <p:nvPr/>
        </p:nvSpPr>
        <p:spPr>
          <a:xfrm>
            <a:off x="3907190" y="6330091"/>
            <a:ext cx="4170741" cy="298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38DD56-3B14-0304-FF5C-880EAA9B88D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74D5EF8-170F-7BDF-88BC-00615DB9C0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-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87477" y="19794"/>
            <a:ext cx="9432898" cy="6378875"/>
          </a:xfrm>
          <a:prstGeom prst="rect">
            <a:avLst/>
          </a:prstGeom>
        </p:spPr>
      </p:pic>
      <p:sp>
        <p:nvSpPr>
          <p:cNvPr id="11" name="Title 6"/>
          <p:cNvSpPr>
            <a:spLocks noGrp="1"/>
          </p:cNvSpPr>
          <p:nvPr>
            <p:ph type="ctrTitle"/>
          </p:nvPr>
        </p:nvSpPr>
        <p:spPr>
          <a:xfrm>
            <a:off x="149428" y="-12779"/>
            <a:ext cx="11909222" cy="62446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Corrosion Management and ICorr – Corrosion Awareness Forums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BD930C-A8B6-2CF2-6314-F90B7E8CEA93}"/>
              </a:ext>
            </a:extLst>
          </p:cNvPr>
          <p:cNvSpPr/>
          <p:nvPr/>
        </p:nvSpPr>
        <p:spPr>
          <a:xfrm>
            <a:off x="1187477" y="5955901"/>
            <a:ext cx="10185672" cy="442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B3974B-A3CA-38B6-8ACA-CEEC9CDCA2A7}"/>
              </a:ext>
            </a:extLst>
          </p:cNvPr>
          <p:cNvSpPr/>
          <p:nvPr/>
        </p:nvSpPr>
        <p:spPr>
          <a:xfrm>
            <a:off x="590679" y="4734260"/>
            <a:ext cx="960015" cy="13236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8014ED-837E-2757-ADCC-8DE9EFF7D1C6}"/>
              </a:ext>
            </a:extLst>
          </p:cNvPr>
          <p:cNvSpPr txBox="1"/>
          <p:nvPr/>
        </p:nvSpPr>
        <p:spPr>
          <a:xfrm>
            <a:off x="10218383" y="6628345"/>
            <a:ext cx="18389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" name="Picture 7" descr="Parliamentary and Scientific Committee">
            <a:extLst>
              <a:ext uri="{FF2B5EF4-FFF2-40B4-BE49-F238E27FC236}">
                <a16:creationId xmlns:a16="http://schemas.microsoft.com/office/drawing/2014/main" id="{FA6C0624-174E-B2ED-2974-066C36B5C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5000"/>
                    </a14:imgEffect>
                    <a14:imgEffect>
                      <a14:brightnessContrast brigh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552" y="5904882"/>
            <a:ext cx="838604" cy="83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760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9428" y="-12779"/>
            <a:ext cx="12042572" cy="62446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Corrosion Management and ICorr – Young ICorr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BD9995-7130-E3E5-3938-42E3A7676D2C}"/>
              </a:ext>
            </a:extLst>
          </p:cNvPr>
          <p:cNvSpPr txBox="1">
            <a:spLocks/>
          </p:cNvSpPr>
          <p:nvPr/>
        </p:nvSpPr>
        <p:spPr>
          <a:xfrm>
            <a:off x="392983" y="750208"/>
            <a:ext cx="11425977" cy="5267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Work of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YICorr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/YEP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Young ICorr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6D908F-84FB-050D-AC33-FAD0EA6D9656}"/>
              </a:ext>
            </a:extLst>
          </p:cNvPr>
          <p:cNvSpPr/>
          <p:nvPr/>
        </p:nvSpPr>
        <p:spPr>
          <a:xfrm>
            <a:off x="3907190" y="6330091"/>
            <a:ext cx="4170741" cy="298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38DD56-3B14-0304-FF5C-880EAA9B88D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F449E3-B5A2-902F-DEB5-C4F38F46D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9630" y="506533"/>
            <a:ext cx="8469329" cy="58921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3C4D0C-DFD5-0879-D989-7C63853E9F32}"/>
              </a:ext>
            </a:extLst>
          </p:cNvPr>
          <p:cNvSpPr txBox="1"/>
          <p:nvPr/>
        </p:nvSpPr>
        <p:spPr>
          <a:xfrm>
            <a:off x="10218383" y="6628345"/>
            <a:ext cx="18389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42564B-CE5F-3E32-6AA9-9D02FCAEF565}"/>
              </a:ext>
            </a:extLst>
          </p:cNvPr>
          <p:cNvSpPr/>
          <p:nvPr/>
        </p:nvSpPr>
        <p:spPr>
          <a:xfrm>
            <a:off x="1187477" y="5695950"/>
            <a:ext cx="10185672" cy="702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AE59CC-8741-6F1B-A63F-286CD5EF5871}"/>
              </a:ext>
            </a:extLst>
          </p:cNvPr>
          <p:cNvSpPr/>
          <p:nvPr/>
        </p:nvSpPr>
        <p:spPr>
          <a:xfrm>
            <a:off x="2789096" y="4914900"/>
            <a:ext cx="944704" cy="14837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7" descr="Parliamentary and Scientific Committee">
            <a:extLst>
              <a:ext uri="{FF2B5EF4-FFF2-40B4-BE49-F238E27FC236}">
                <a16:creationId xmlns:a16="http://schemas.microsoft.com/office/drawing/2014/main" id="{FE9B1BB6-FFEC-5056-F797-5AC8921D8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5000"/>
                    </a14:imgEffect>
                    <a14:imgEffect>
                      <a14:brightnessContrast brigh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552" y="5904882"/>
            <a:ext cx="838604" cy="83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621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9428" y="139701"/>
            <a:ext cx="11833022" cy="62446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Corrosion Management and ICorr – New University Bursaries</a:t>
            </a:r>
            <a:br>
              <a:rPr lang="en-US" sz="2800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BD9995-7130-E3E5-3938-42E3A7676D2C}"/>
              </a:ext>
            </a:extLst>
          </p:cNvPr>
          <p:cNvSpPr txBox="1">
            <a:spLocks/>
          </p:cNvSpPr>
          <p:nvPr/>
        </p:nvSpPr>
        <p:spPr>
          <a:xfrm>
            <a:off x="209551" y="750208"/>
            <a:ext cx="11609410" cy="5267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New Bursaries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6D908F-84FB-050D-AC33-FAD0EA6D9656}"/>
              </a:ext>
            </a:extLst>
          </p:cNvPr>
          <p:cNvSpPr/>
          <p:nvPr/>
        </p:nvSpPr>
        <p:spPr>
          <a:xfrm>
            <a:off x="3907190" y="6330091"/>
            <a:ext cx="4170741" cy="298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38DD56-3B14-0304-FF5C-880EAA9B88D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948E6E-3680-4799-5C08-D0AB04A6F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450" y="509050"/>
            <a:ext cx="9341567" cy="59383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E3572C-D5FE-4F7C-D4A6-6DCF4D97B0B0}"/>
              </a:ext>
            </a:extLst>
          </p:cNvPr>
          <p:cNvSpPr txBox="1"/>
          <p:nvPr/>
        </p:nvSpPr>
        <p:spPr>
          <a:xfrm>
            <a:off x="10218383" y="6628345"/>
            <a:ext cx="18389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7" descr="Parliamentary and Scientific Committee">
            <a:extLst>
              <a:ext uri="{FF2B5EF4-FFF2-40B4-BE49-F238E27FC236}">
                <a16:creationId xmlns:a16="http://schemas.microsoft.com/office/drawing/2014/main" id="{FA15EA86-B1E6-29E3-A340-834133864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5000"/>
                    </a14:imgEffect>
                    <a14:imgEffect>
                      <a14:brightnessContrast brigh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552" y="5904882"/>
            <a:ext cx="838604" cy="83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489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72438" y="12177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DE7E526-51E6-680D-766A-0436260F905B}"/>
              </a:ext>
            </a:extLst>
          </p:cNvPr>
          <p:cNvSpPr txBox="1">
            <a:spLocks/>
          </p:cNvSpPr>
          <p:nvPr/>
        </p:nvSpPr>
        <p:spPr>
          <a:xfrm>
            <a:off x="509945" y="776377"/>
            <a:ext cx="11292194" cy="977462"/>
          </a:xfrm>
          <a:prstGeom prst="rect">
            <a:avLst/>
          </a:prstGeom>
        </p:spPr>
        <p:txBody>
          <a:bodyPr rtlCol="0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6000" dirty="0">
                <a:solidFill>
                  <a:srgbClr val="375F92"/>
                </a:solidFill>
              </a:rPr>
              <a:t>Thank You for your Attention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221860-3C94-D6AF-8D92-696862DAA43A}"/>
              </a:ext>
            </a:extLst>
          </p:cNvPr>
          <p:cNvSpPr>
            <a:spLocks noGrp="1"/>
          </p:cNvSpPr>
          <p:nvPr/>
        </p:nvSpPr>
        <p:spPr>
          <a:xfrm>
            <a:off x="1718950" y="4949547"/>
            <a:ext cx="4437092" cy="1103719"/>
          </a:xfrm>
          <a:prstGeom prst="rect">
            <a:avLst/>
          </a:prstGeom>
          <a:noFill/>
          <a:effectLst>
            <a:softEdge rad="63500"/>
          </a:effectLst>
        </p:spPr>
        <p:txBody>
          <a:bodyPr vert="horz" lIns="0" tIns="0" rIns="0" bIns="0" rtlCol="0" anchor="ctr">
            <a:no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b="1" kern="1200" spc="-60" baseline="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285744" indent="-285744" algn="l" defTabSz="914377" rtl="0" eaLnBrk="1" latinLnBrk="0" hangingPunct="1">
              <a:lnSpc>
                <a:spcPct val="85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534975" indent="-261932" algn="l" defTabSz="914377" rtl="0" eaLnBrk="1" latinLnBrk="0" hangingPunct="1">
              <a:lnSpc>
                <a:spcPct val="85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808018" indent="-273044" algn="l" defTabSz="914377" rtl="0" eaLnBrk="1" latinLnBrk="0" hangingPunct="1">
              <a:lnSpc>
                <a:spcPct val="85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811193" indent="-274632" algn="l" defTabSz="914377" rtl="0" eaLnBrk="1" latinLnBrk="0" hangingPunct="1">
              <a:lnSpc>
                <a:spcPct val="85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Presenter Details</a:t>
            </a:r>
          </a:p>
          <a:p>
            <a:r>
              <a:rPr lang="en-GB" sz="1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Stephen Tate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E116E8EE-CEDD-8E7F-DDF6-7F30382199C0}"/>
              </a:ext>
            </a:extLst>
          </p:cNvPr>
          <p:cNvSpPr txBox="1"/>
          <p:nvPr/>
        </p:nvSpPr>
        <p:spPr>
          <a:xfrm>
            <a:off x="7813343" y="6113309"/>
            <a:ext cx="5539978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strike="noStrike" kern="1200" cap="none" spc="-3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Email: president@icorr.org				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60084AD-D3CC-144E-DD5D-DC854E55BD1D}"/>
              </a:ext>
            </a:extLst>
          </p:cNvPr>
          <p:cNvGrpSpPr/>
          <p:nvPr/>
        </p:nvGrpSpPr>
        <p:grpSpPr>
          <a:xfrm>
            <a:off x="7342499" y="6053266"/>
            <a:ext cx="397990" cy="397990"/>
            <a:chOff x="292514" y="6221072"/>
            <a:chExt cx="397990" cy="397990"/>
          </a:xfrm>
          <a:solidFill>
            <a:srgbClr val="0070C0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1B528D7-447B-2001-7AD8-272253B7EE15}"/>
                </a:ext>
              </a:extLst>
            </p:cNvPr>
            <p:cNvSpPr/>
            <p:nvPr/>
          </p:nvSpPr>
          <p:spPr>
            <a:xfrm>
              <a:off x="292514" y="6221072"/>
              <a:ext cx="397990" cy="397990"/>
            </a:xfrm>
            <a:prstGeom prst="ellipse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DF3D1F3-BFF2-9E9E-3841-A59FB40BAA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4112" y="6326032"/>
              <a:ext cx="263462" cy="187167"/>
            </a:xfrm>
            <a:prstGeom prst="rect">
              <a:avLst/>
            </a:prstGeom>
            <a:grpFill/>
            <a:ln w="1270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958080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9428" y="-12779"/>
            <a:ext cx="8804072" cy="62446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Corrosion Management and ICorr - History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BD9995-7130-E3E5-3938-42E3A7676D2C}"/>
              </a:ext>
            </a:extLst>
          </p:cNvPr>
          <p:cNvSpPr txBox="1">
            <a:spLocks/>
          </p:cNvSpPr>
          <p:nvPr/>
        </p:nvSpPr>
        <p:spPr>
          <a:xfrm>
            <a:off x="34348" y="611689"/>
            <a:ext cx="11916421" cy="5267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ICorr History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65 yrs old this year.</a:t>
            </a:r>
          </a:p>
          <a:p>
            <a:pPr marL="114300" indent="0" defTabSz="914400">
              <a:lnSpc>
                <a:spcPct val="90000"/>
              </a:lnSpc>
              <a:buClr>
                <a:schemeClr val="accent1"/>
              </a:buClr>
              <a:buNone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Founded in 1959 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as the British Association of Corrosion Engineers and now the Institute of Corrosion (ICorr), to promote the dissemination of technical information about corrosion matters.</a:t>
            </a:r>
          </a:p>
          <a:p>
            <a:pPr marL="114300" indent="0" defTabSz="914400">
              <a:lnSpc>
                <a:spcPct val="90000"/>
              </a:lnSpc>
              <a:buClr>
                <a:schemeClr val="accent1"/>
              </a:buClr>
              <a:buNone/>
            </a:pPr>
            <a:endParaRPr lang="en-GB" sz="2800" dirty="0">
              <a:solidFill>
                <a:schemeClr val="accent1">
                  <a:lumMod val="75000"/>
                </a:schemeClr>
              </a:solidFill>
            </a:endParaRP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ICorr provides between 70-80 Technical Presentations / Seminars every year 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across its Branches/Divisions that contribute to an individual member’s Professional Development (CDP) requirements for Chartered Engineer status.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accent1">
                  <a:lumMod val="75000"/>
                </a:schemeClr>
              </a:solidFill>
            </a:endParaRP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Extensive Classroom and Online Training offerings 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Refer: </a:t>
            </a: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hlinkClick r:id="rId2"/>
              </a:rPr>
              <a:t>https://www.icorr.org/training-qualifications/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8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6D908F-84FB-050D-AC33-FAD0EA6D9656}"/>
              </a:ext>
            </a:extLst>
          </p:cNvPr>
          <p:cNvSpPr/>
          <p:nvPr/>
        </p:nvSpPr>
        <p:spPr>
          <a:xfrm>
            <a:off x="3907189" y="6330091"/>
            <a:ext cx="4170741" cy="298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38DD56-3B14-0304-FF5C-880EAA9B88D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5735DF-CA6B-E55C-BD7D-FBC581AF0FB9}"/>
              </a:ext>
            </a:extLst>
          </p:cNvPr>
          <p:cNvSpPr txBox="1"/>
          <p:nvPr/>
        </p:nvSpPr>
        <p:spPr>
          <a:xfrm>
            <a:off x="10218383" y="6628345"/>
            <a:ext cx="18389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7" descr="Parliamentary and Scientific Committee">
            <a:extLst>
              <a:ext uri="{FF2B5EF4-FFF2-40B4-BE49-F238E27FC236}">
                <a16:creationId xmlns:a16="http://schemas.microsoft.com/office/drawing/2014/main" id="{7CB46D95-D035-7D9C-8649-64E5555C5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86222" y="105726"/>
            <a:ext cx="1503285" cy="1503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868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41ADE-2051-6CD4-76CB-D4A5F747B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85749A-54E8-5283-3490-C94874FD9D6E}"/>
              </a:ext>
            </a:extLst>
          </p:cNvPr>
          <p:cNvSpPr/>
          <p:nvPr/>
        </p:nvSpPr>
        <p:spPr>
          <a:xfrm>
            <a:off x="3907190" y="6330091"/>
            <a:ext cx="4170741" cy="298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A1F4DC-7612-3383-B125-455FC1F7C8B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AF2898-6B1C-3E80-F67C-19A7CA4BAF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9000"/>
                    </a14:imgEffect>
                    <a14:imgEffect>
                      <a14:brightnessContrast bright="-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71832" y="159660"/>
            <a:ext cx="4170741" cy="6484005"/>
          </a:xfrm>
          <a:prstGeom prst="rect">
            <a:avLst/>
          </a:prstGeom>
        </p:spPr>
      </p:pic>
      <p:sp>
        <p:nvSpPr>
          <p:cNvPr id="11" name="Title 6">
            <a:extLst>
              <a:ext uri="{FF2B5EF4-FFF2-40B4-BE49-F238E27FC236}">
                <a16:creationId xmlns:a16="http://schemas.microsoft.com/office/drawing/2014/main" id="{3889FD4C-4D30-B0E1-2472-44AF53F72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427" y="294206"/>
            <a:ext cx="11652047" cy="62446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Corrosion Management and ICorr – UK Branches</a:t>
            </a:r>
            <a:b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CFDABB4-F1C2-E64D-A856-677C1F57001E}"/>
              </a:ext>
            </a:extLst>
          </p:cNvPr>
          <p:cNvSpPr/>
          <p:nvPr/>
        </p:nvSpPr>
        <p:spPr>
          <a:xfrm>
            <a:off x="10144125" y="2209800"/>
            <a:ext cx="895350" cy="24622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C0F0673-9D71-1235-768C-15A5F726D98E}"/>
              </a:ext>
            </a:extLst>
          </p:cNvPr>
          <p:cNvSpPr/>
          <p:nvPr/>
        </p:nvSpPr>
        <p:spPr>
          <a:xfrm>
            <a:off x="10496550" y="4967887"/>
            <a:ext cx="895350" cy="24622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C5D52ED-57A4-970D-65BE-C7010886F6DA}"/>
              </a:ext>
            </a:extLst>
          </p:cNvPr>
          <p:cNvSpPr/>
          <p:nvPr/>
        </p:nvSpPr>
        <p:spPr>
          <a:xfrm>
            <a:off x="10496550" y="5391150"/>
            <a:ext cx="895350" cy="24622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AF0D38-038F-DC31-15CA-2B09DA5422AA}"/>
              </a:ext>
            </a:extLst>
          </p:cNvPr>
          <p:cNvSpPr/>
          <p:nvPr/>
        </p:nvSpPr>
        <p:spPr>
          <a:xfrm>
            <a:off x="9656899" y="2841666"/>
            <a:ext cx="895350" cy="24622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91526FF-E08F-0D63-5DB5-31E48787B52D}"/>
              </a:ext>
            </a:extLst>
          </p:cNvPr>
          <p:cNvSpPr/>
          <p:nvPr/>
        </p:nvSpPr>
        <p:spPr>
          <a:xfrm>
            <a:off x="8912427" y="5512831"/>
            <a:ext cx="895350" cy="24622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4702EC3-9C38-8D85-A79A-0CC2D7983D78}"/>
              </a:ext>
            </a:extLst>
          </p:cNvPr>
          <p:cNvSpPr/>
          <p:nvPr/>
        </p:nvSpPr>
        <p:spPr>
          <a:xfrm>
            <a:off x="10328891" y="3401662"/>
            <a:ext cx="895350" cy="24622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2F9115F-47AB-F98B-3DE3-F64B043104E4}"/>
              </a:ext>
            </a:extLst>
          </p:cNvPr>
          <p:cNvSpPr/>
          <p:nvPr/>
        </p:nvSpPr>
        <p:spPr>
          <a:xfrm>
            <a:off x="10048875" y="4294532"/>
            <a:ext cx="895350" cy="24622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4DA7CB7-E1A2-9504-06F7-75E9ABFB347C}"/>
              </a:ext>
            </a:extLst>
          </p:cNvPr>
          <p:cNvSpPr/>
          <p:nvPr/>
        </p:nvSpPr>
        <p:spPr>
          <a:xfrm>
            <a:off x="10496550" y="4046377"/>
            <a:ext cx="895350" cy="24622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D6AFB8D-423F-0671-0A73-8B9F283C8F26}"/>
              </a:ext>
            </a:extLst>
          </p:cNvPr>
          <p:cNvSpPr/>
          <p:nvPr/>
        </p:nvSpPr>
        <p:spPr>
          <a:xfrm>
            <a:off x="8354936" y="3378161"/>
            <a:ext cx="895350" cy="24622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587B51-F748-E8FB-7099-110C73E7C69E}"/>
              </a:ext>
            </a:extLst>
          </p:cNvPr>
          <p:cNvSpPr txBox="1"/>
          <p:nvPr/>
        </p:nvSpPr>
        <p:spPr>
          <a:xfrm>
            <a:off x="8553450" y="3401662"/>
            <a:ext cx="4828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Future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F68341-CC97-92F9-FD46-9F252D013338}"/>
              </a:ext>
            </a:extLst>
          </p:cNvPr>
          <p:cNvSpPr txBox="1"/>
          <p:nvPr/>
        </p:nvSpPr>
        <p:spPr>
          <a:xfrm>
            <a:off x="10571684" y="4063886"/>
            <a:ext cx="6335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Sheffield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E006B0-985D-4777-8C41-4A6E44F8C99F}"/>
              </a:ext>
            </a:extLst>
          </p:cNvPr>
          <p:cNvSpPr txBox="1"/>
          <p:nvPr/>
        </p:nvSpPr>
        <p:spPr>
          <a:xfrm>
            <a:off x="9736000" y="2843786"/>
            <a:ext cx="81624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Grangemouth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FA7F23A2-DEEF-7D69-BB6B-49D7263906F6}"/>
              </a:ext>
            </a:extLst>
          </p:cNvPr>
          <p:cNvSpPr txBox="1">
            <a:spLocks/>
          </p:cNvSpPr>
          <p:nvPr/>
        </p:nvSpPr>
        <p:spPr>
          <a:xfrm>
            <a:off x="176523" y="454072"/>
            <a:ext cx="11425977" cy="5267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defTabSz="914400">
              <a:lnSpc>
                <a:spcPct val="90000"/>
              </a:lnSpc>
              <a:buClr>
                <a:schemeClr val="accent1"/>
              </a:buClr>
              <a:buNone/>
            </a:pP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Aberdeen </a:t>
            </a:r>
            <a:r>
              <a:rPr lang="en-GB" sz="2800">
                <a:solidFill>
                  <a:schemeClr val="accent1">
                    <a:lumMod val="75000"/>
                  </a:schemeClr>
                </a:solidFill>
              </a:rPr>
              <a:t>- Largest</a:t>
            </a:r>
            <a:endParaRPr lang="en-GB" sz="28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Grangemouth (New 2024)</a:t>
            </a:r>
          </a:p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Newcastle</a:t>
            </a:r>
          </a:p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Sheffield</a:t>
            </a:r>
          </a:p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Manchester</a:t>
            </a:r>
          </a:p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Birmingham</a:t>
            </a:r>
          </a:p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Swansea (New 2024)</a:t>
            </a:r>
          </a:p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London</a:t>
            </a:r>
          </a:p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Future (NI)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8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58BC722-1C6C-D49C-FBE0-51AD8EA9D858}"/>
              </a:ext>
            </a:extLst>
          </p:cNvPr>
          <p:cNvSpPr txBox="1"/>
          <p:nvPr/>
        </p:nvSpPr>
        <p:spPr>
          <a:xfrm>
            <a:off x="10218383" y="6628345"/>
            <a:ext cx="18389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6" name="Picture 7" descr="Parliamentary and Scientific Committee">
            <a:extLst>
              <a:ext uri="{FF2B5EF4-FFF2-40B4-BE49-F238E27FC236}">
                <a16:creationId xmlns:a16="http://schemas.microsoft.com/office/drawing/2014/main" id="{649590E5-FD9D-1C51-0177-6F98AF30C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5000"/>
                    </a14:imgEffect>
                    <a14:imgEffect>
                      <a14:brightnessContrast brigh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552" y="5904882"/>
            <a:ext cx="838604" cy="83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490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9427" y="-12779"/>
            <a:ext cx="11848329" cy="62446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Corrosion Management and ICorr – Trustees and Council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BD9995-7130-E3E5-3938-42E3A7676D2C}"/>
              </a:ext>
            </a:extLst>
          </p:cNvPr>
          <p:cNvSpPr txBox="1">
            <a:spLocks/>
          </p:cNvSpPr>
          <p:nvPr/>
        </p:nvSpPr>
        <p:spPr>
          <a:xfrm>
            <a:off x="65180" y="546339"/>
            <a:ext cx="11425977" cy="5267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defTabSz="914400">
              <a:lnSpc>
                <a:spcPct val="90000"/>
              </a:lnSpc>
              <a:buClr>
                <a:schemeClr val="accent1"/>
              </a:buClr>
              <a:buNone/>
            </a:pPr>
            <a:endParaRPr lang="en-US" sz="1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6D908F-84FB-050D-AC33-FAD0EA6D9656}"/>
              </a:ext>
            </a:extLst>
          </p:cNvPr>
          <p:cNvSpPr/>
          <p:nvPr/>
        </p:nvSpPr>
        <p:spPr>
          <a:xfrm>
            <a:off x="3907190" y="6330091"/>
            <a:ext cx="4170741" cy="298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38DD56-3B14-0304-FF5C-880EAA9B88D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FC73F2-9A98-0945-228F-367A6631C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8805" y="939492"/>
            <a:ext cx="9484811" cy="53984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16BBB3-794F-E2B8-8E5A-736531BEC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7190" y="1231565"/>
            <a:ext cx="4864990" cy="4384231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CDB28A34-F4A4-59B0-45E7-5A96B2169ED5}"/>
              </a:ext>
            </a:extLst>
          </p:cNvPr>
          <p:cNvSpPr txBox="1">
            <a:spLocks/>
          </p:cNvSpPr>
          <p:nvPr/>
        </p:nvSpPr>
        <p:spPr>
          <a:xfrm>
            <a:off x="1532957" y="679722"/>
            <a:ext cx="10464800" cy="12611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>
            <a:normAutofit fontScale="95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8640" marR="1920240" indent="0">
              <a:lnSpc>
                <a:spcPts val="4200"/>
              </a:lnSpc>
              <a:spcAft>
                <a:spcPts val="1395"/>
              </a:spcAft>
              <a:buFont typeface="Arial"/>
              <a:buNone/>
            </a:pPr>
            <a:r>
              <a:rPr lang="en-US" sz="2800" dirty="0">
                <a:solidFill>
                  <a:srgbClr val="375F92"/>
                </a:solidFill>
                <a:latin typeface="Arial" panose="02020603050405020304" pitchFamily="2"/>
              </a:rPr>
              <a:t>President and Vice President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5B22C6-C1F4-2BD5-D125-AC5C34B64F82}"/>
              </a:ext>
            </a:extLst>
          </p:cNvPr>
          <p:cNvSpPr txBox="1"/>
          <p:nvPr/>
        </p:nvSpPr>
        <p:spPr>
          <a:xfrm>
            <a:off x="10218383" y="6628345"/>
            <a:ext cx="18389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79D6212-E8BF-D7F8-5AD6-772BCA3894D3}"/>
              </a:ext>
            </a:extLst>
          </p:cNvPr>
          <p:cNvSpPr/>
          <p:nvPr/>
        </p:nvSpPr>
        <p:spPr>
          <a:xfrm>
            <a:off x="1871676" y="5801061"/>
            <a:ext cx="10185672" cy="6359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4BA0A5-AAF3-481E-B219-C0F80DFE14CB}"/>
              </a:ext>
            </a:extLst>
          </p:cNvPr>
          <p:cNvSpPr/>
          <p:nvPr/>
        </p:nvSpPr>
        <p:spPr>
          <a:xfrm>
            <a:off x="1907944" y="4561347"/>
            <a:ext cx="1999246" cy="18286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le 6">
            <a:extLst>
              <a:ext uri="{FF2B5EF4-FFF2-40B4-BE49-F238E27FC236}">
                <a16:creationId xmlns:a16="http://schemas.microsoft.com/office/drawing/2014/main" id="{569A024C-C72F-8D87-71FC-029E29532B4D}"/>
              </a:ext>
            </a:extLst>
          </p:cNvPr>
          <p:cNvSpPr txBox="1">
            <a:spLocks/>
          </p:cNvSpPr>
          <p:nvPr/>
        </p:nvSpPr>
        <p:spPr>
          <a:xfrm>
            <a:off x="4079692" y="5606274"/>
            <a:ext cx="11848329" cy="624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 baseline="0">
                <a:solidFill>
                  <a:srgbClr val="37609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Trustees (4) and Council (20)</a:t>
            </a:r>
          </a:p>
        </p:txBody>
      </p:sp>
      <p:pic>
        <p:nvPicPr>
          <p:cNvPr id="15" name="Picture 7" descr="Parliamentary and Scientific Committee">
            <a:extLst>
              <a:ext uri="{FF2B5EF4-FFF2-40B4-BE49-F238E27FC236}">
                <a16:creationId xmlns:a16="http://schemas.microsoft.com/office/drawing/2014/main" id="{BB3965E1-354F-49E5-61CC-601AA4087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5000"/>
                    </a14:imgEffect>
                    <a14:imgEffect>
                      <a14:brightnessContrast brigh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552" y="5904882"/>
            <a:ext cx="838604" cy="83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666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BD9995-7130-E3E5-3938-42E3A7676D2C}"/>
              </a:ext>
            </a:extLst>
          </p:cNvPr>
          <p:cNvSpPr txBox="1">
            <a:spLocks/>
          </p:cNvSpPr>
          <p:nvPr/>
        </p:nvSpPr>
        <p:spPr>
          <a:xfrm>
            <a:off x="262461" y="606440"/>
            <a:ext cx="11425977" cy="5267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defTabSz="914400">
              <a:lnSpc>
                <a:spcPct val="90000"/>
              </a:lnSpc>
              <a:buClr>
                <a:schemeClr val="accent1"/>
              </a:buClr>
              <a:buNone/>
            </a:pP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Total Members 2024: </a:t>
            </a: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around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1,500 members (UK and Overseas based).</a:t>
            </a:r>
          </a:p>
          <a:p>
            <a:endParaRPr lang="en-GB" sz="28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sz="2800" u="sng" dirty="0">
                <a:solidFill>
                  <a:schemeClr val="accent1">
                    <a:lumMod val="75000"/>
                  </a:schemeClr>
                </a:solidFill>
              </a:rPr>
              <a:t>Includes:</a:t>
            </a:r>
          </a:p>
          <a:p>
            <a:pPr marL="0" indent="0">
              <a:buNone/>
            </a:pPr>
            <a:endParaRPr lang="en-GB" sz="2800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Student Members:					20%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Company Members:	  			35%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Local Branch Committees:		5%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Balance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Individual Members:	40%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8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6D908F-84FB-050D-AC33-FAD0EA6D9656}"/>
              </a:ext>
            </a:extLst>
          </p:cNvPr>
          <p:cNvSpPr/>
          <p:nvPr/>
        </p:nvSpPr>
        <p:spPr>
          <a:xfrm>
            <a:off x="3907190" y="6330091"/>
            <a:ext cx="4170741" cy="298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38DD56-3B14-0304-FF5C-880EAA9B88D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sp>
        <p:nvSpPr>
          <p:cNvPr id="8" name="Title 6">
            <a:extLst>
              <a:ext uri="{FF2B5EF4-FFF2-40B4-BE49-F238E27FC236}">
                <a16:creationId xmlns:a16="http://schemas.microsoft.com/office/drawing/2014/main" id="{2D9142C7-738C-833E-E3C0-49F4E45CB8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427" y="294206"/>
            <a:ext cx="11652047" cy="62446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Corrosion Management and ICorr - Membership Breakdown</a:t>
            </a:r>
            <a:b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4D0724-DBDD-8A86-9B85-4CA76BEAF487}"/>
              </a:ext>
            </a:extLst>
          </p:cNvPr>
          <p:cNvSpPr txBox="1"/>
          <p:nvPr/>
        </p:nvSpPr>
        <p:spPr>
          <a:xfrm>
            <a:off x="10218383" y="6628345"/>
            <a:ext cx="18389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Picture 7" descr="Parliamentary and Scientific Committee">
            <a:extLst>
              <a:ext uri="{FF2B5EF4-FFF2-40B4-BE49-F238E27FC236}">
                <a16:creationId xmlns:a16="http://schemas.microsoft.com/office/drawing/2014/main" id="{C5765E59-E89D-63A3-4778-23D8E2A59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5000"/>
                    </a14:imgEffect>
                    <a14:imgEffect>
                      <a14:brightnessContrast brigh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552" y="5904882"/>
            <a:ext cx="838604" cy="83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349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9427" y="226073"/>
            <a:ext cx="11806783" cy="62446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Corrosion Management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and ICorr - </a:t>
            </a: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Education and Skills Training</a:t>
            </a:r>
            <a:b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BD9995-7130-E3E5-3938-42E3A7676D2C}"/>
              </a:ext>
            </a:extLst>
          </p:cNvPr>
          <p:cNvSpPr txBox="1">
            <a:spLocks/>
          </p:cNvSpPr>
          <p:nvPr/>
        </p:nvSpPr>
        <p:spPr>
          <a:xfrm>
            <a:off x="124603" y="1121112"/>
            <a:ext cx="11942791" cy="5267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The role of ICorr within the Corrosion Management field, is primarily one of Corrosion Awareness education together with ‘specific skills training’ </a:t>
            </a: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to improve competency in Corrosion Prevention.</a:t>
            </a:r>
            <a:endParaRPr lang="en-GB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114300" indent="0" defTabSz="914400">
              <a:lnSpc>
                <a:spcPct val="90000"/>
              </a:lnSpc>
              <a:buClr>
                <a:schemeClr val="accent1"/>
              </a:buClr>
              <a:buNone/>
            </a:pPr>
            <a:endParaRPr lang="en-GB" sz="2800" dirty="0">
              <a:solidFill>
                <a:schemeClr val="accent1">
                  <a:lumMod val="75000"/>
                </a:schemeClr>
              </a:solidFill>
            </a:endParaRP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Every year the Institute in conjunction with its authorised training partners </a:t>
            </a: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delivers approved training courses 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to many thousands of Apprentices, Applicators, Engineers, Technicians, Inspectors and Supervisors working in the Corrosion Prevention industries.</a:t>
            </a:r>
          </a:p>
          <a:p>
            <a:pPr marL="114300" indent="0" defTabSz="914400">
              <a:lnSpc>
                <a:spcPct val="90000"/>
              </a:lnSpc>
              <a:buClr>
                <a:schemeClr val="accent1"/>
              </a:buClr>
              <a:buNone/>
            </a:pPr>
            <a:endParaRPr lang="en-GB" sz="2800" dirty="0">
              <a:solidFill>
                <a:schemeClr val="accent1">
                  <a:lumMod val="75000"/>
                </a:schemeClr>
              </a:solidFill>
            </a:endParaRP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8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6D908F-84FB-050D-AC33-FAD0EA6D9656}"/>
              </a:ext>
            </a:extLst>
          </p:cNvPr>
          <p:cNvSpPr/>
          <p:nvPr/>
        </p:nvSpPr>
        <p:spPr>
          <a:xfrm>
            <a:off x="3907190" y="6330091"/>
            <a:ext cx="4170741" cy="298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38DD56-3B14-0304-FF5C-880EAA9B88D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313896-4E50-2A59-D4FF-E5CB97F5F03C}"/>
              </a:ext>
            </a:extLst>
          </p:cNvPr>
          <p:cNvSpPr txBox="1"/>
          <p:nvPr/>
        </p:nvSpPr>
        <p:spPr>
          <a:xfrm>
            <a:off x="10218383" y="6628345"/>
            <a:ext cx="18389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7" descr="Parliamentary and Scientific Committee">
            <a:extLst>
              <a:ext uri="{FF2B5EF4-FFF2-40B4-BE49-F238E27FC236}">
                <a16:creationId xmlns:a16="http://schemas.microsoft.com/office/drawing/2014/main" id="{CACD5B96-2AAE-190D-542A-AD7E969E8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5000"/>
                    </a14:imgEffect>
                    <a14:imgEffect>
                      <a14:brightnessContrast brigh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552" y="5904882"/>
            <a:ext cx="838604" cy="83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542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BD9995-7130-E3E5-3938-42E3A7676D2C}"/>
              </a:ext>
            </a:extLst>
          </p:cNvPr>
          <p:cNvSpPr txBox="1">
            <a:spLocks/>
          </p:cNvSpPr>
          <p:nvPr/>
        </p:nvSpPr>
        <p:spPr>
          <a:xfrm>
            <a:off x="149428" y="555256"/>
            <a:ext cx="11425977" cy="5267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6D908F-84FB-050D-AC33-FAD0EA6D9656}"/>
              </a:ext>
            </a:extLst>
          </p:cNvPr>
          <p:cNvSpPr/>
          <p:nvPr/>
        </p:nvSpPr>
        <p:spPr>
          <a:xfrm>
            <a:off x="3907190" y="6330091"/>
            <a:ext cx="4170741" cy="298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38DD56-3B14-0304-FF5C-880EAA9B88D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C6968C1-88BD-D099-C6A0-10406AB89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025" y="603163"/>
            <a:ext cx="9000461" cy="5787757"/>
          </a:xfrm>
          <a:prstGeom prst="rect">
            <a:avLst/>
          </a:prstGeom>
        </p:spPr>
      </p:pic>
      <p:sp>
        <p:nvSpPr>
          <p:cNvPr id="11" name="Title 6">
            <a:extLst>
              <a:ext uri="{FF2B5EF4-FFF2-40B4-BE49-F238E27FC236}">
                <a16:creationId xmlns:a16="http://schemas.microsoft.com/office/drawing/2014/main" id="{B0D48782-AB24-9641-46E1-975CAC212C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427" y="226073"/>
            <a:ext cx="11806783" cy="62446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Corrosion Management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and ICorr - </a:t>
            </a: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Training Types</a:t>
            </a:r>
            <a:b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EF41C8-5FD9-BC64-4641-B6979F9D320F}"/>
              </a:ext>
            </a:extLst>
          </p:cNvPr>
          <p:cNvSpPr txBox="1"/>
          <p:nvPr/>
        </p:nvSpPr>
        <p:spPr>
          <a:xfrm>
            <a:off x="10218383" y="6628345"/>
            <a:ext cx="18389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3" name="Picture 7" descr="Parliamentary and Scientific Committee">
            <a:extLst>
              <a:ext uri="{FF2B5EF4-FFF2-40B4-BE49-F238E27FC236}">
                <a16:creationId xmlns:a16="http://schemas.microsoft.com/office/drawing/2014/main" id="{7FB8B67A-28ED-6A2C-6DD5-BB38E1454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5000"/>
                    </a14:imgEffect>
                    <a14:imgEffect>
                      <a14:brightnessContrast brigh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552" y="5904882"/>
            <a:ext cx="838604" cy="83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430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9428" y="-12779"/>
            <a:ext cx="11271047" cy="62446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Corrosion Management and ICorr – Recent Training Expansion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BD9995-7130-E3E5-3938-42E3A7676D2C}"/>
              </a:ext>
            </a:extLst>
          </p:cNvPr>
          <p:cNvSpPr txBox="1">
            <a:spLocks/>
          </p:cNvSpPr>
          <p:nvPr/>
        </p:nvSpPr>
        <p:spPr>
          <a:xfrm>
            <a:off x="149429" y="750208"/>
            <a:ext cx="11669532" cy="5267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Cathodic Protection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40x CP Courses expected 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to run in 2025 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Buried, Concrete and 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Marine CP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6D908F-84FB-050D-AC33-FAD0EA6D9656}"/>
              </a:ext>
            </a:extLst>
          </p:cNvPr>
          <p:cNvSpPr/>
          <p:nvPr/>
        </p:nvSpPr>
        <p:spPr>
          <a:xfrm>
            <a:off x="3907190" y="6330091"/>
            <a:ext cx="4170741" cy="298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38DD56-3B14-0304-FF5C-880EAA9B88D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F939450-5FC2-998A-975A-3C5377B91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785" y="750208"/>
            <a:ext cx="8676132" cy="58174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042698-F994-0042-4F8E-0326654A7D62}"/>
              </a:ext>
            </a:extLst>
          </p:cNvPr>
          <p:cNvSpPr txBox="1"/>
          <p:nvPr/>
        </p:nvSpPr>
        <p:spPr>
          <a:xfrm>
            <a:off x="10218383" y="6628345"/>
            <a:ext cx="18389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7" descr="Parliamentary and Scientific Committee">
            <a:extLst>
              <a:ext uri="{FF2B5EF4-FFF2-40B4-BE49-F238E27FC236}">
                <a16:creationId xmlns:a16="http://schemas.microsoft.com/office/drawing/2014/main" id="{6C2B1370-1CA5-416B-30D2-DD0D011C2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5000"/>
                    </a14:imgEffect>
                    <a14:imgEffect>
                      <a14:brightnessContrast brigh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552" y="5904882"/>
            <a:ext cx="838604" cy="83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914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9428" y="173559"/>
            <a:ext cx="10780240" cy="62446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ICorr - New Marine Training Centre (2025)  – Port of Aberdeen</a:t>
            </a:r>
            <a:b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BD9995-7130-E3E5-3938-42E3A7676D2C}"/>
              </a:ext>
            </a:extLst>
          </p:cNvPr>
          <p:cNvSpPr txBox="1">
            <a:spLocks/>
          </p:cNvSpPr>
          <p:nvPr/>
        </p:nvSpPr>
        <p:spPr>
          <a:xfrm>
            <a:off x="392983" y="750208"/>
            <a:ext cx="11425977" cy="5267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6D908F-84FB-050D-AC33-FAD0EA6D9656}"/>
              </a:ext>
            </a:extLst>
          </p:cNvPr>
          <p:cNvSpPr/>
          <p:nvPr/>
        </p:nvSpPr>
        <p:spPr>
          <a:xfrm>
            <a:off x="3907190" y="6330091"/>
            <a:ext cx="4170741" cy="298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38DD56-3B14-0304-FF5C-880EAA9B88D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AFD965B-4BF1-462C-EF8B-954347EBE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147" y="479373"/>
            <a:ext cx="8819242" cy="58092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B3A1E7-3710-54FE-DB73-8855C125BADB}"/>
              </a:ext>
            </a:extLst>
          </p:cNvPr>
          <p:cNvSpPr txBox="1"/>
          <p:nvPr/>
        </p:nvSpPr>
        <p:spPr>
          <a:xfrm>
            <a:off x="10218383" y="6628345"/>
            <a:ext cx="18389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7" descr="Parliamentary and Scientific Committee">
            <a:extLst>
              <a:ext uri="{FF2B5EF4-FFF2-40B4-BE49-F238E27FC236}">
                <a16:creationId xmlns:a16="http://schemas.microsoft.com/office/drawing/2014/main" id="{759E53AA-4191-AAEC-3623-4EFA7E565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5000"/>
                    </a14:imgEffect>
                    <a14:imgEffect>
                      <a14:brightnessContrast brigh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552" y="5904882"/>
            <a:ext cx="838604" cy="83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170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ICorr_Presentation_Template</Template>
  <TotalTime>4052</TotalTime>
  <Words>480</Words>
  <Application>Microsoft Office PowerPoint</Application>
  <PresentationFormat>Widescreen</PresentationFormat>
  <Paragraphs>75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2024 Parliamentary and Science Committee  The Role of the Institute of Corrosion in Corrosion Management   Stephen Tate – ICorr President</vt:lpstr>
      <vt:lpstr>Corrosion Management and ICorr - History</vt:lpstr>
      <vt:lpstr>Corrosion Management and ICorr – UK Branches </vt:lpstr>
      <vt:lpstr>Corrosion Management and ICorr – Trustees and Council</vt:lpstr>
      <vt:lpstr>Corrosion Management and ICorr - Membership Breakdown </vt:lpstr>
      <vt:lpstr>Corrosion Management and ICorr - Education and Skills Training </vt:lpstr>
      <vt:lpstr>Corrosion Management and ICorr - Training Types </vt:lpstr>
      <vt:lpstr>Corrosion Management and ICorr – Recent Training Expansion</vt:lpstr>
      <vt:lpstr>ICorr - New Marine Training Centre (2025)  – Port of Aberdeen </vt:lpstr>
      <vt:lpstr>ICorr - New Marine Training Centre (2025)  – Port of Blyth </vt:lpstr>
      <vt:lpstr>Corrosion Management and ICorr – Corrosion Awareness Forums</vt:lpstr>
      <vt:lpstr>Corrosion Management and ICorr – Young ICorr</vt:lpstr>
      <vt:lpstr>Corrosion Management and ICorr – New University Bursaries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2020 AGM</dc:title>
  <dc:creator>Gareth Hinds</dc:creator>
  <cp:lastModifiedBy>Stephen Tate ICorr President</cp:lastModifiedBy>
  <cp:revision>226</cp:revision>
  <cp:lastPrinted>2021-11-20T16:51:12Z</cp:lastPrinted>
  <dcterms:created xsi:type="dcterms:W3CDTF">2020-11-05T18:54:41Z</dcterms:created>
  <dcterms:modified xsi:type="dcterms:W3CDTF">2024-10-11T17:56:38Z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160b957-8a75-4a6a-9db5-cff87d15b537_Enabled">
    <vt:lpwstr>true</vt:lpwstr>
  </property>
  <property fmtid="{D5CDD505-2E9C-101B-9397-08002B2CF9AE}" pid="3" name="MSIP_Label_d160b957-8a75-4a6a-9db5-cff87d15b537_SetDate">
    <vt:lpwstr>2020-11-19T13:40:09Z</vt:lpwstr>
  </property>
  <property fmtid="{D5CDD505-2E9C-101B-9397-08002B2CF9AE}" pid="4" name="MSIP_Label_d160b957-8a75-4a6a-9db5-cff87d15b537_Method">
    <vt:lpwstr>Privileged</vt:lpwstr>
  </property>
  <property fmtid="{D5CDD505-2E9C-101B-9397-08002B2CF9AE}" pid="5" name="MSIP_Label_d160b957-8a75-4a6a-9db5-cff87d15b537_Name">
    <vt:lpwstr>d160b957-8a75-4a6a-9db5-cff87d15b537</vt:lpwstr>
  </property>
  <property fmtid="{D5CDD505-2E9C-101B-9397-08002B2CF9AE}" pid="6" name="MSIP_Label_d160b957-8a75-4a6a-9db5-cff87d15b537_SiteId">
    <vt:lpwstr>601e5460-b1bf-49c0-bd2d-e76ffc186a8d</vt:lpwstr>
  </property>
  <property fmtid="{D5CDD505-2E9C-101B-9397-08002B2CF9AE}" pid="7" name="MSIP_Label_d160b957-8a75-4a6a-9db5-cff87d15b537_ActionId">
    <vt:lpwstr>fbc2598f-a445-4ad3-bcae-b8b2bf724a98</vt:lpwstr>
  </property>
  <property fmtid="{D5CDD505-2E9C-101B-9397-08002B2CF9AE}" pid="8" name="MSIP_Label_d160b957-8a75-4a6a-9db5-cff87d15b537_ContentBits">
    <vt:lpwstr>0</vt:lpwstr>
  </property>
  <property fmtid="{D5CDD505-2E9C-101B-9397-08002B2CF9AE}" pid="9" name="MSIP_Label_a4593b6e-8994-43c5-a486-e951b5f02cec_Enabled">
    <vt:lpwstr>true</vt:lpwstr>
  </property>
  <property fmtid="{D5CDD505-2E9C-101B-9397-08002B2CF9AE}" pid="10" name="MSIP_Label_a4593b6e-8994-43c5-a486-e951b5f02cec_SetDate">
    <vt:lpwstr>2023-01-04T14:42:28Z</vt:lpwstr>
  </property>
  <property fmtid="{D5CDD505-2E9C-101B-9397-08002B2CF9AE}" pid="11" name="MSIP_Label_a4593b6e-8994-43c5-a486-e951b5f02cec_Method">
    <vt:lpwstr>Privileged</vt:lpwstr>
  </property>
  <property fmtid="{D5CDD505-2E9C-101B-9397-08002B2CF9AE}" pid="12" name="MSIP_Label_a4593b6e-8994-43c5-a486-e951b5f02cec_Name">
    <vt:lpwstr>a4593b6e-8994-43c5-a486-e951b5f02cec</vt:lpwstr>
  </property>
  <property fmtid="{D5CDD505-2E9C-101B-9397-08002B2CF9AE}" pid="13" name="MSIP_Label_a4593b6e-8994-43c5-a486-e951b5f02cec_SiteId">
    <vt:lpwstr>329e91b0-e21f-48fb-a071-456717ecc28e</vt:lpwstr>
  </property>
  <property fmtid="{D5CDD505-2E9C-101B-9397-08002B2CF9AE}" pid="14" name="MSIP_Label_a4593b6e-8994-43c5-a486-e951b5f02cec_ActionId">
    <vt:lpwstr>f01d3003-f629-4c8e-9f2f-e31d13ef4a29</vt:lpwstr>
  </property>
  <property fmtid="{D5CDD505-2E9C-101B-9397-08002B2CF9AE}" pid="15" name="MSIP_Label_a4593b6e-8994-43c5-a486-e951b5f02cec_ContentBits">
    <vt:lpwstr>0</vt:lpwstr>
  </property>
</Properties>
</file>