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5" r:id="rId2"/>
  </p:sldMasterIdLst>
  <p:notesMasterIdLst>
    <p:notesMasterId r:id="rId12"/>
  </p:notesMasterIdLst>
  <p:sldIdLst>
    <p:sldId id="256" r:id="rId3"/>
    <p:sldId id="259" r:id="rId4"/>
    <p:sldId id="339" r:id="rId5"/>
    <p:sldId id="1496" r:id="rId6"/>
    <p:sldId id="1507" r:id="rId7"/>
    <p:sldId id="1508" r:id="rId8"/>
    <p:sldId id="1500" r:id="rId9"/>
    <p:sldId id="280" r:id="rId10"/>
    <p:sldId id="333" r:id="rId11"/>
  </p:sldIdLst>
  <p:sldSz cx="12192000" cy="6858000"/>
  <p:notesSz cx="6858000" cy="9144000"/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F82"/>
    <a:srgbClr val="8B0F00"/>
    <a:srgbClr val="000080"/>
    <a:srgbClr val="36648B"/>
    <a:srgbClr val="0085CA"/>
    <a:srgbClr val="70AD47"/>
    <a:srgbClr val="9D9D9D"/>
    <a:srgbClr val="37B4FF"/>
    <a:srgbClr val="C8D2CB"/>
    <a:srgbClr val="DB4A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A005E8-5F3A-48ED-89C9-53BA0E4828C1}" v="59" dt="2024-12-02T13:58:33.958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803" autoAdjust="0"/>
    <p:restoredTop sz="90305" autoAdjust="0"/>
  </p:normalViewPr>
  <p:slideViewPr>
    <p:cSldViewPr snapToGrid="0" showGuides="1">
      <p:cViewPr varScale="1">
        <p:scale>
          <a:sx n="58" d="100"/>
          <a:sy n="58" d="100"/>
        </p:scale>
        <p:origin x="102" y="32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barron\AppData\Roaming\Microsoft\Excel\Book1%20(version%202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barron\Documents\RSC\RSC%20204%20presentation\Copy%20of%2020240516_WW_Imidacloprid_Venlafaxine_d6_peak_are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E73990"/>
                </a:solidFill>
                <a:latin typeface="+mn-lt"/>
                <a:ea typeface="+mn-ea"/>
                <a:cs typeface="+mn-cs"/>
              </a:defRPr>
            </a:pPr>
            <a:r>
              <a:rPr lang="en-GB">
                <a:solidFill>
                  <a:srgbClr val="E73990"/>
                </a:solidFill>
              </a:rPr>
              <a:t>% Treated for Ticks and Fleas</a:t>
            </a:r>
          </a:p>
        </c:rich>
      </c:tx>
      <c:layout>
        <c:manualLayout>
          <c:xMode val="edge"/>
          <c:yMode val="edge"/>
          <c:x val="0.4237653438458665"/>
          <c:y val="4.8899030624846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rgbClr val="E7399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0598647508338787"/>
          <c:y val="9.4619624259078633E-2"/>
          <c:w val="0.53371528530073342"/>
          <c:h val="0.751579448314976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'[Book1 (version 2).xlsb]Sheet1'!$D$7</c:f>
              <c:strCache>
                <c:ptCount val="1"/>
                <c:pt idx="0">
                  <c:v>Dogs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'[Book1 (version 2).xlsb]Sheet1'!$C$8:$C$10</c:f>
              <c:strCache>
                <c:ptCount val="3"/>
                <c:pt idx="0">
                  <c:v>Incidence of Ticks/Fleas at Consultation</c:v>
                </c:pt>
                <c:pt idx="1">
                  <c:v>Treated for Fleas</c:v>
                </c:pt>
                <c:pt idx="2">
                  <c:v>Preventive Treatment</c:v>
                </c:pt>
              </c:strCache>
            </c:strRef>
          </c:cat>
          <c:val>
            <c:numRef>
              <c:f>'[Book1 (version 2).xlsb]Sheet1'!$D$8:$D$10</c:f>
              <c:numCache>
                <c:formatCode>General</c:formatCode>
                <c:ptCount val="3"/>
                <c:pt idx="0">
                  <c:v>0.5</c:v>
                </c:pt>
                <c:pt idx="1">
                  <c:v>81</c:v>
                </c:pt>
                <c:pt idx="2" formatCode="0">
                  <c:v>76.95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1-4E1F-B137-D5217579C9D1}"/>
            </c:ext>
          </c:extLst>
        </c:ser>
        <c:ser>
          <c:idx val="1"/>
          <c:order val="1"/>
          <c:tx>
            <c:strRef>
              <c:f>'[Book1 (version 2).xlsb]Sheet1'!$E$7</c:f>
              <c:strCache>
                <c:ptCount val="1"/>
                <c:pt idx="0">
                  <c:v>Cats</c:v>
                </c:pt>
              </c:strCache>
            </c:strRef>
          </c:tx>
          <c:spPr>
            <a:solidFill>
              <a:srgbClr val="E72F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rgbClr val="E72F8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'[Book1 (version 2).xlsb]Sheet1'!$C$8:$C$10</c:f>
              <c:strCache>
                <c:ptCount val="3"/>
                <c:pt idx="0">
                  <c:v>Incidence of Ticks/Fleas at Consultation</c:v>
                </c:pt>
                <c:pt idx="1">
                  <c:v>Treated for Fleas</c:v>
                </c:pt>
                <c:pt idx="2">
                  <c:v>Preventive Treatment</c:v>
                </c:pt>
              </c:strCache>
            </c:strRef>
          </c:cat>
          <c:val>
            <c:numRef>
              <c:f>'[Book1 (version 2).xlsb]Sheet1'!$E$8:$E$10</c:f>
              <c:numCache>
                <c:formatCode>General</c:formatCode>
                <c:ptCount val="3"/>
                <c:pt idx="0">
                  <c:v>2</c:v>
                </c:pt>
                <c:pt idx="1">
                  <c:v>83</c:v>
                </c:pt>
                <c:pt idx="2" formatCode="0">
                  <c:v>76.36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B1-4E1F-B137-D5217579C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23845192"/>
        <c:axId val="823843032"/>
      </c:barChart>
      <c:catAx>
        <c:axId val="823845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3843032"/>
        <c:crossesAt val="0"/>
        <c:auto val="1"/>
        <c:lblAlgn val="ctr"/>
        <c:lblOffset val="100"/>
        <c:noMultiLvlLbl val="0"/>
      </c:catAx>
      <c:valAx>
        <c:axId val="823843032"/>
        <c:scaling>
          <c:orientation val="minMax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3845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2624545590346608E-2"/>
          <c:y val="0.85918965835556416"/>
          <c:w val="0.2437046287708986"/>
          <c:h val="5.52370380509539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5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>
                  <a:lumMod val="75000"/>
                </a:schemeClr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movingAvg"/>
            <c:period val="7"/>
            <c:dispRSqr val="0"/>
            <c:dispEq val="0"/>
          </c:trendline>
          <c:cat>
            <c:numRef>
              <c:f>Sheet1!$A$3:$A$1273</c:f>
              <c:numCache>
                <c:formatCode>m/d/yyyy</c:formatCode>
                <c:ptCount val="1271"/>
                <c:pt idx="0">
                  <c:v>44476</c:v>
                </c:pt>
                <c:pt idx="1">
                  <c:v>44477</c:v>
                </c:pt>
                <c:pt idx="2">
                  <c:v>44478</c:v>
                </c:pt>
                <c:pt idx="3">
                  <c:v>44479</c:v>
                </c:pt>
                <c:pt idx="4">
                  <c:v>44480</c:v>
                </c:pt>
                <c:pt idx="5">
                  <c:v>44481</c:v>
                </c:pt>
                <c:pt idx="6">
                  <c:v>44482</c:v>
                </c:pt>
                <c:pt idx="7">
                  <c:v>44483</c:v>
                </c:pt>
                <c:pt idx="8">
                  <c:v>44484</c:v>
                </c:pt>
                <c:pt idx="9">
                  <c:v>44485</c:v>
                </c:pt>
                <c:pt idx="10">
                  <c:v>44486</c:v>
                </c:pt>
                <c:pt idx="11">
                  <c:v>44487</c:v>
                </c:pt>
                <c:pt idx="12">
                  <c:v>44488</c:v>
                </c:pt>
                <c:pt idx="13">
                  <c:v>44489</c:v>
                </c:pt>
                <c:pt idx="14">
                  <c:v>44490</c:v>
                </c:pt>
                <c:pt idx="15">
                  <c:v>44491</c:v>
                </c:pt>
                <c:pt idx="16">
                  <c:v>44492</c:v>
                </c:pt>
                <c:pt idx="17">
                  <c:v>44493</c:v>
                </c:pt>
                <c:pt idx="18">
                  <c:v>44494</c:v>
                </c:pt>
                <c:pt idx="19">
                  <c:v>44495</c:v>
                </c:pt>
                <c:pt idx="20">
                  <c:v>44496</c:v>
                </c:pt>
                <c:pt idx="21">
                  <c:v>44497</c:v>
                </c:pt>
                <c:pt idx="22">
                  <c:v>44498</c:v>
                </c:pt>
                <c:pt idx="23">
                  <c:v>44499</c:v>
                </c:pt>
                <c:pt idx="24">
                  <c:v>44500</c:v>
                </c:pt>
                <c:pt idx="25">
                  <c:v>44501</c:v>
                </c:pt>
                <c:pt idx="26">
                  <c:v>44502</c:v>
                </c:pt>
                <c:pt idx="27">
                  <c:v>44503</c:v>
                </c:pt>
                <c:pt idx="28">
                  <c:v>44504</c:v>
                </c:pt>
                <c:pt idx="29">
                  <c:v>44505</c:v>
                </c:pt>
                <c:pt idx="30">
                  <c:v>44506</c:v>
                </c:pt>
                <c:pt idx="31">
                  <c:v>44507</c:v>
                </c:pt>
                <c:pt idx="32">
                  <c:v>44508</c:v>
                </c:pt>
                <c:pt idx="33">
                  <c:v>44509</c:v>
                </c:pt>
                <c:pt idx="34">
                  <c:v>44509</c:v>
                </c:pt>
                <c:pt idx="35">
                  <c:v>44510</c:v>
                </c:pt>
                <c:pt idx="36">
                  <c:v>44511</c:v>
                </c:pt>
                <c:pt idx="37">
                  <c:v>44512</c:v>
                </c:pt>
                <c:pt idx="38">
                  <c:v>44513</c:v>
                </c:pt>
                <c:pt idx="39">
                  <c:v>44514</c:v>
                </c:pt>
                <c:pt idx="40">
                  <c:v>44515</c:v>
                </c:pt>
                <c:pt idx="41">
                  <c:v>44516</c:v>
                </c:pt>
                <c:pt idx="42">
                  <c:v>44517</c:v>
                </c:pt>
                <c:pt idx="43">
                  <c:v>44519</c:v>
                </c:pt>
                <c:pt idx="44">
                  <c:v>44520</c:v>
                </c:pt>
                <c:pt idx="45">
                  <c:v>44521</c:v>
                </c:pt>
                <c:pt idx="46">
                  <c:v>44522</c:v>
                </c:pt>
                <c:pt idx="47">
                  <c:v>44523</c:v>
                </c:pt>
                <c:pt idx="48">
                  <c:v>44524</c:v>
                </c:pt>
                <c:pt idx="49">
                  <c:v>44525</c:v>
                </c:pt>
                <c:pt idx="50">
                  <c:v>44526</c:v>
                </c:pt>
                <c:pt idx="51">
                  <c:v>44527</c:v>
                </c:pt>
                <c:pt idx="52">
                  <c:v>44528</c:v>
                </c:pt>
                <c:pt idx="53">
                  <c:v>44530</c:v>
                </c:pt>
                <c:pt idx="54">
                  <c:v>44532</c:v>
                </c:pt>
                <c:pt idx="55">
                  <c:v>44533</c:v>
                </c:pt>
                <c:pt idx="56">
                  <c:v>44534</c:v>
                </c:pt>
                <c:pt idx="57">
                  <c:v>44535</c:v>
                </c:pt>
                <c:pt idx="58">
                  <c:v>44536</c:v>
                </c:pt>
                <c:pt idx="59">
                  <c:v>44537</c:v>
                </c:pt>
                <c:pt idx="60">
                  <c:v>44538</c:v>
                </c:pt>
                <c:pt idx="61">
                  <c:v>44539</c:v>
                </c:pt>
                <c:pt idx="62">
                  <c:v>44540</c:v>
                </c:pt>
                <c:pt idx="63">
                  <c:v>44541</c:v>
                </c:pt>
                <c:pt idx="64">
                  <c:v>44542</c:v>
                </c:pt>
                <c:pt idx="65">
                  <c:v>44543</c:v>
                </c:pt>
                <c:pt idx="66">
                  <c:v>44544</c:v>
                </c:pt>
                <c:pt idx="67">
                  <c:v>44545</c:v>
                </c:pt>
                <c:pt idx="68">
                  <c:v>44546</c:v>
                </c:pt>
                <c:pt idx="69">
                  <c:v>44547</c:v>
                </c:pt>
                <c:pt idx="70">
                  <c:v>44548</c:v>
                </c:pt>
                <c:pt idx="71">
                  <c:v>44549</c:v>
                </c:pt>
                <c:pt idx="72">
                  <c:v>44550</c:v>
                </c:pt>
                <c:pt idx="73">
                  <c:v>44551</c:v>
                </c:pt>
                <c:pt idx="74">
                  <c:v>44552</c:v>
                </c:pt>
                <c:pt idx="75">
                  <c:v>44553</c:v>
                </c:pt>
                <c:pt idx="76">
                  <c:v>44554</c:v>
                </c:pt>
                <c:pt idx="77">
                  <c:v>44555</c:v>
                </c:pt>
                <c:pt idx="78">
                  <c:v>44556</c:v>
                </c:pt>
                <c:pt idx="79">
                  <c:v>44557</c:v>
                </c:pt>
                <c:pt idx="80">
                  <c:v>44558</c:v>
                </c:pt>
                <c:pt idx="81">
                  <c:v>44559</c:v>
                </c:pt>
                <c:pt idx="82">
                  <c:v>44560</c:v>
                </c:pt>
                <c:pt idx="83">
                  <c:v>44565</c:v>
                </c:pt>
                <c:pt idx="84">
                  <c:v>44567</c:v>
                </c:pt>
                <c:pt idx="85">
                  <c:v>44568</c:v>
                </c:pt>
                <c:pt idx="86">
                  <c:v>44570</c:v>
                </c:pt>
                <c:pt idx="87">
                  <c:v>44572</c:v>
                </c:pt>
                <c:pt idx="88">
                  <c:v>44573</c:v>
                </c:pt>
                <c:pt idx="89">
                  <c:v>44574</c:v>
                </c:pt>
                <c:pt idx="90">
                  <c:v>44575</c:v>
                </c:pt>
                <c:pt idx="91">
                  <c:v>44576</c:v>
                </c:pt>
                <c:pt idx="92">
                  <c:v>44577</c:v>
                </c:pt>
                <c:pt idx="93">
                  <c:v>44578</c:v>
                </c:pt>
                <c:pt idx="94">
                  <c:v>44579</c:v>
                </c:pt>
                <c:pt idx="95">
                  <c:v>44580</c:v>
                </c:pt>
                <c:pt idx="96">
                  <c:v>44581</c:v>
                </c:pt>
                <c:pt idx="97">
                  <c:v>44582</c:v>
                </c:pt>
                <c:pt idx="98">
                  <c:v>44583</c:v>
                </c:pt>
                <c:pt idx="99">
                  <c:v>44585</c:v>
                </c:pt>
                <c:pt idx="100">
                  <c:v>44586</c:v>
                </c:pt>
                <c:pt idx="101">
                  <c:v>44587</c:v>
                </c:pt>
                <c:pt idx="102">
                  <c:v>44588</c:v>
                </c:pt>
                <c:pt idx="103">
                  <c:v>44589</c:v>
                </c:pt>
                <c:pt idx="104">
                  <c:v>44590</c:v>
                </c:pt>
                <c:pt idx="105">
                  <c:v>44591</c:v>
                </c:pt>
                <c:pt idx="106">
                  <c:v>44592</c:v>
                </c:pt>
                <c:pt idx="107">
                  <c:v>44593</c:v>
                </c:pt>
                <c:pt idx="108">
                  <c:v>44609</c:v>
                </c:pt>
                <c:pt idx="109">
                  <c:v>44610</c:v>
                </c:pt>
                <c:pt idx="110">
                  <c:v>44611</c:v>
                </c:pt>
                <c:pt idx="111">
                  <c:v>44612</c:v>
                </c:pt>
                <c:pt idx="112">
                  <c:v>44613</c:v>
                </c:pt>
                <c:pt idx="113">
                  <c:v>44614</c:v>
                </c:pt>
                <c:pt idx="114">
                  <c:v>44615</c:v>
                </c:pt>
                <c:pt idx="115">
                  <c:v>44617</c:v>
                </c:pt>
                <c:pt idx="116">
                  <c:v>44618</c:v>
                </c:pt>
                <c:pt idx="117">
                  <c:v>44619</c:v>
                </c:pt>
                <c:pt idx="118">
                  <c:v>44620</c:v>
                </c:pt>
                <c:pt idx="119">
                  <c:v>44621</c:v>
                </c:pt>
                <c:pt idx="120">
                  <c:v>44622</c:v>
                </c:pt>
                <c:pt idx="121">
                  <c:v>44623</c:v>
                </c:pt>
                <c:pt idx="122">
                  <c:v>44624</c:v>
                </c:pt>
                <c:pt idx="123">
                  <c:v>44625</c:v>
                </c:pt>
                <c:pt idx="124">
                  <c:v>44627</c:v>
                </c:pt>
                <c:pt idx="125">
                  <c:v>44628</c:v>
                </c:pt>
                <c:pt idx="126">
                  <c:v>44629</c:v>
                </c:pt>
                <c:pt idx="127">
                  <c:v>44630</c:v>
                </c:pt>
                <c:pt idx="128">
                  <c:v>44631</c:v>
                </c:pt>
                <c:pt idx="129">
                  <c:v>44632</c:v>
                </c:pt>
                <c:pt idx="130">
                  <c:v>44634</c:v>
                </c:pt>
                <c:pt idx="131">
                  <c:v>44636</c:v>
                </c:pt>
                <c:pt idx="132">
                  <c:v>44637</c:v>
                </c:pt>
                <c:pt idx="133">
                  <c:v>44638</c:v>
                </c:pt>
                <c:pt idx="134">
                  <c:v>44639</c:v>
                </c:pt>
                <c:pt idx="135">
                  <c:v>44640</c:v>
                </c:pt>
                <c:pt idx="136">
                  <c:v>44641</c:v>
                </c:pt>
                <c:pt idx="137">
                  <c:v>44642</c:v>
                </c:pt>
                <c:pt idx="138">
                  <c:v>44643</c:v>
                </c:pt>
                <c:pt idx="139">
                  <c:v>44645</c:v>
                </c:pt>
                <c:pt idx="140">
                  <c:v>44646</c:v>
                </c:pt>
                <c:pt idx="141">
                  <c:v>44647</c:v>
                </c:pt>
                <c:pt idx="142">
                  <c:v>44648</c:v>
                </c:pt>
                <c:pt idx="143">
                  <c:v>44649</c:v>
                </c:pt>
                <c:pt idx="144">
                  <c:v>44650</c:v>
                </c:pt>
                <c:pt idx="145">
                  <c:v>44651</c:v>
                </c:pt>
                <c:pt idx="146">
                  <c:v>44652</c:v>
                </c:pt>
                <c:pt idx="147">
                  <c:v>44653</c:v>
                </c:pt>
                <c:pt idx="148">
                  <c:v>44654</c:v>
                </c:pt>
                <c:pt idx="149">
                  <c:v>44656</c:v>
                </c:pt>
                <c:pt idx="150">
                  <c:v>44657</c:v>
                </c:pt>
                <c:pt idx="151">
                  <c:v>44658</c:v>
                </c:pt>
                <c:pt idx="152">
                  <c:v>44659</c:v>
                </c:pt>
                <c:pt idx="153">
                  <c:v>44660</c:v>
                </c:pt>
                <c:pt idx="154">
                  <c:v>44661</c:v>
                </c:pt>
                <c:pt idx="155">
                  <c:v>44662</c:v>
                </c:pt>
                <c:pt idx="156">
                  <c:v>44663</c:v>
                </c:pt>
                <c:pt idx="157">
                  <c:v>44664</c:v>
                </c:pt>
                <c:pt idx="158">
                  <c:v>44665</c:v>
                </c:pt>
                <c:pt idx="159">
                  <c:v>44666</c:v>
                </c:pt>
                <c:pt idx="160">
                  <c:v>44667</c:v>
                </c:pt>
                <c:pt idx="161">
                  <c:v>44668</c:v>
                </c:pt>
                <c:pt idx="162">
                  <c:v>44669</c:v>
                </c:pt>
                <c:pt idx="163">
                  <c:v>44670</c:v>
                </c:pt>
                <c:pt idx="164">
                  <c:v>44671</c:v>
                </c:pt>
                <c:pt idx="165">
                  <c:v>44672</c:v>
                </c:pt>
                <c:pt idx="166">
                  <c:v>44673</c:v>
                </c:pt>
                <c:pt idx="167">
                  <c:v>44674</c:v>
                </c:pt>
                <c:pt idx="168">
                  <c:v>44675</c:v>
                </c:pt>
                <c:pt idx="169">
                  <c:v>44676</c:v>
                </c:pt>
                <c:pt idx="170">
                  <c:v>44677</c:v>
                </c:pt>
                <c:pt idx="171">
                  <c:v>44678</c:v>
                </c:pt>
                <c:pt idx="172">
                  <c:v>44679</c:v>
                </c:pt>
                <c:pt idx="173">
                  <c:v>44680</c:v>
                </c:pt>
                <c:pt idx="174">
                  <c:v>44681</c:v>
                </c:pt>
                <c:pt idx="175">
                  <c:v>44682</c:v>
                </c:pt>
                <c:pt idx="176">
                  <c:v>44683</c:v>
                </c:pt>
                <c:pt idx="177">
                  <c:v>44684</c:v>
                </c:pt>
                <c:pt idx="178">
                  <c:v>44685</c:v>
                </c:pt>
                <c:pt idx="179">
                  <c:v>44686</c:v>
                </c:pt>
                <c:pt idx="180">
                  <c:v>44687</c:v>
                </c:pt>
                <c:pt idx="181">
                  <c:v>44688</c:v>
                </c:pt>
                <c:pt idx="182">
                  <c:v>44689</c:v>
                </c:pt>
                <c:pt idx="183">
                  <c:v>44690</c:v>
                </c:pt>
                <c:pt idx="184">
                  <c:v>44691</c:v>
                </c:pt>
                <c:pt idx="185">
                  <c:v>44692</c:v>
                </c:pt>
                <c:pt idx="186">
                  <c:v>44693</c:v>
                </c:pt>
                <c:pt idx="187">
                  <c:v>44694</c:v>
                </c:pt>
                <c:pt idx="188">
                  <c:v>44695</c:v>
                </c:pt>
                <c:pt idx="189">
                  <c:v>44696</c:v>
                </c:pt>
                <c:pt idx="190">
                  <c:v>44697</c:v>
                </c:pt>
                <c:pt idx="191">
                  <c:v>44698</c:v>
                </c:pt>
                <c:pt idx="192">
                  <c:v>44699</c:v>
                </c:pt>
                <c:pt idx="193">
                  <c:v>44700</c:v>
                </c:pt>
                <c:pt idx="194">
                  <c:v>44701</c:v>
                </c:pt>
                <c:pt idx="195">
                  <c:v>44702</c:v>
                </c:pt>
                <c:pt idx="196">
                  <c:v>44703</c:v>
                </c:pt>
                <c:pt idx="197">
                  <c:v>44704</c:v>
                </c:pt>
                <c:pt idx="198">
                  <c:v>44705</c:v>
                </c:pt>
                <c:pt idx="199">
                  <c:v>44706</c:v>
                </c:pt>
                <c:pt idx="200">
                  <c:v>44707</c:v>
                </c:pt>
                <c:pt idx="201">
                  <c:v>44708</c:v>
                </c:pt>
                <c:pt idx="202">
                  <c:v>44709</c:v>
                </c:pt>
                <c:pt idx="203">
                  <c:v>44711</c:v>
                </c:pt>
                <c:pt idx="204">
                  <c:v>44712</c:v>
                </c:pt>
                <c:pt idx="205">
                  <c:v>44713</c:v>
                </c:pt>
                <c:pt idx="206">
                  <c:v>44714</c:v>
                </c:pt>
                <c:pt idx="207">
                  <c:v>44715</c:v>
                </c:pt>
                <c:pt idx="208">
                  <c:v>44716</c:v>
                </c:pt>
                <c:pt idx="209">
                  <c:v>44717</c:v>
                </c:pt>
                <c:pt idx="210">
                  <c:v>44718</c:v>
                </c:pt>
                <c:pt idx="211">
                  <c:v>44719</c:v>
                </c:pt>
                <c:pt idx="212">
                  <c:v>44720</c:v>
                </c:pt>
                <c:pt idx="213">
                  <c:v>44721</c:v>
                </c:pt>
                <c:pt idx="214">
                  <c:v>44722</c:v>
                </c:pt>
                <c:pt idx="215">
                  <c:v>44723</c:v>
                </c:pt>
                <c:pt idx="216">
                  <c:v>44724</c:v>
                </c:pt>
                <c:pt idx="217">
                  <c:v>44725</c:v>
                </c:pt>
                <c:pt idx="218">
                  <c:v>44726</c:v>
                </c:pt>
                <c:pt idx="219">
                  <c:v>44727</c:v>
                </c:pt>
                <c:pt idx="220">
                  <c:v>44728</c:v>
                </c:pt>
                <c:pt idx="221">
                  <c:v>44729</c:v>
                </c:pt>
                <c:pt idx="222">
                  <c:v>44734</c:v>
                </c:pt>
                <c:pt idx="223">
                  <c:v>44735</c:v>
                </c:pt>
                <c:pt idx="224">
                  <c:v>44736</c:v>
                </c:pt>
                <c:pt idx="225">
                  <c:v>44737</c:v>
                </c:pt>
                <c:pt idx="226">
                  <c:v>44738</c:v>
                </c:pt>
                <c:pt idx="227">
                  <c:v>44739</c:v>
                </c:pt>
                <c:pt idx="228">
                  <c:v>44740</c:v>
                </c:pt>
                <c:pt idx="229">
                  <c:v>44741</c:v>
                </c:pt>
                <c:pt idx="230">
                  <c:v>44742</c:v>
                </c:pt>
                <c:pt idx="231">
                  <c:v>44743</c:v>
                </c:pt>
                <c:pt idx="232">
                  <c:v>44744</c:v>
                </c:pt>
                <c:pt idx="233">
                  <c:v>44745</c:v>
                </c:pt>
                <c:pt idx="234">
                  <c:v>44746</c:v>
                </c:pt>
                <c:pt idx="235">
                  <c:v>44747</c:v>
                </c:pt>
                <c:pt idx="236">
                  <c:v>44748</c:v>
                </c:pt>
                <c:pt idx="237">
                  <c:v>44749</c:v>
                </c:pt>
                <c:pt idx="238">
                  <c:v>44750</c:v>
                </c:pt>
                <c:pt idx="239">
                  <c:v>44751</c:v>
                </c:pt>
                <c:pt idx="240">
                  <c:v>44752</c:v>
                </c:pt>
                <c:pt idx="241">
                  <c:v>44753</c:v>
                </c:pt>
                <c:pt idx="242">
                  <c:v>44754</c:v>
                </c:pt>
                <c:pt idx="243">
                  <c:v>44755</c:v>
                </c:pt>
                <c:pt idx="244">
                  <c:v>44756</c:v>
                </c:pt>
                <c:pt idx="245">
                  <c:v>44757</c:v>
                </c:pt>
                <c:pt idx="246">
                  <c:v>44758</c:v>
                </c:pt>
                <c:pt idx="247">
                  <c:v>44759</c:v>
                </c:pt>
                <c:pt idx="248">
                  <c:v>44760</c:v>
                </c:pt>
                <c:pt idx="249">
                  <c:v>44761</c:v>
                </c:pt>
                <c:pt idx="250">
                  <c:v>44762</c:v>
                </c:pt>
                <c:pt idx="251">
                  <c:v>44763</c:v>
                </c:pt>
                <c:pt idx="252">
                  <c:v>44764</c:v>
                </c:pt>
                <c:pt idx="253">
                  <c:v>44765</c:v>
                </c:pt>
                <c:pt idx="254">
                  <c:v>44766</c:v>
                </c:pt>
                <c:pt idx="255">
                  <c:v>44767</c:v>
                </c:pt>
                <c:pt idx="256">
                  <c:v>44768</c:v>
                </c:pt>
                <c:pt idx="257">
                  <c:v>44769</c:v>
                </c:pt>
                <c:pt idx="258">
                  <c:v>44770</c:v>
                </c:pt>
                <c:pt idx="259">
                  <c:v>44771</c:v>
                </c:pt>
                <c:pt idx="260">
                  <c:v>44772</c:v>
                </c:pt>
                <c:pt idx="261">
                  <c:v>44773</c:v>
                </c:pt>
                <c:pt idx="262">
                  <c:v>44774</c:v>
                </c:pt>
                <c:pt idx="263">
                  <c:v>44775</c:v>
                </c:pt>
                <c:pt idx="264">
                  <c:v>44776</c:v>
                </c:pt>
                <c:pt idx="265">
                  <c:v>44777</c:v>
                </c:pt>
                <c:pt idx="266">
                  <c:v>44778</c:v>
                </c:pt>
                <c:pt idx="267">
                  <c:v>44779</c:v>
                </c:pt>
                <c:pt idx="268">
                  <c:v>44780</c:v>
                </c:pt>
                <c:pt idx="269">
                  <c:v>44781</c:v>
                </c:pt>
                <c:pt idx="270">
                  <c:v>44782</c:v>
                </c:pt>
                <c:pt idx="271">
                  <c:v>44783</c:v>
                </c:pt>
                <c:pt idx="272">
                  <c:v>44784</c:v>
                </c:pt>
                <c:pt idx="273">
                  <c:v>44785</c:v>
                </c:pt>
                <c:pt idx="274">
                  <c:v>44786</c:v>
                </c:pt>
                <c:pt idx="275">
                  <c:v>44787</c:v>
                </c:pt>
                <c:pt idx="276">
                  <c:v>44788</c:v>
                </c:pt>
                <c:pt idx="277">
                  <c:v>44789</c:v>
                </c:pt>
                <c:pt idx="278">
                  <c:v>44790</c:v>
                </c:pt>
                <c:pt idx="279">
                  <c:v>44791</c:v>
                </c:pt>
                <c:pt idx="280">
                  <c:v>44792</c:v>
                </c:pt>
                <c:pt idx="281">
                  <c:v>44793</c:v>
                </c:pt>
                <c:pt idx="282">
                  <c:v>44794</c:v>
                </c:pt>
                <c:pt idx="283">
                  <c:v>44795</c:v>
                </c:pt>
                <c:pt idx="284">
                  <c:v>44796</c:v>
                </c:pt>
                <c:pt idx="285">
                  <c:v>44797</c:v>
                </c:pt>
                <c:pt idx="286">
                  <c:v>44798</c:v>
                </c:pt>
                <c:pt idx="287">
                  <c:v>44799</c:v>
                </c:pt>
                <c:pt idx="288">
                  <c:v>44800</c:v>
                </c:pt>
                <c:pt idx="289">
                  <c:v>44801</c:v>
                </c:pt>
                <c:pt idx="290">
                  <c:v>44802</c:v>
                </c:pt>
                <c:pt idx="291">
                  <c:v>44803</c:v>
                </c:pt>
                <c:pt idx="292">
                  <c:v>44804</c:v>
                </c:pt>
                <c:pt idx="293">
                  <c:v>44805</c:v>
                </c:pt>
                <c:pt idx="294">
                  <c:v>44806</c:v>
                </c:pt>
                <c:pt idx="295">
                  <c:v>44807</c:v>
                </c:pt>
                <c:pt idx="296">
                  <c:v>44808</c:v>
                </c:pt>
                <c:pt idx="297">
                  <c:v>44809</c:v>
                </c:pt>
                <c:pt idx="298">
                  <c:v>44810</c:v>
                </c:pt>
                <c:pt idx="299">
                  <c:v>44811</c:v>
                </c:pt>
                <c:pt idx="300">
                  <c:v>44812</c:v>
                </c:pt>
                <c:pt idx="301">
                  <c:v>44813</c:v>
                </c:pt>
                <c:pt idx="302">
                  <c:v>44814</c:v>
                </c:pt>
                <c:pt idx="303">
                  <c:v>44815</c:v>
                </c:pt>
                <c:pt idx="304">
                  <c:v>44816</c:v>
                </c:pt>
                <c:pt idx="305">
                  <c:v>44817</c:v>
                </c:pt>
                <c:pt idx="306">
                  <c:v>44818</c:v>
                </c:pt>
                <c:pt idx="307">
                  <c:v>44819</c:v>
                </c:pt>
                <c:pt idx="308">
                  <c:v>44820</c:v>
                </c:pt>
                <c:pt idx="309">
                  <c:v>44821</c:v>
                </c:pt>
                <c:pt idx="310">
                  <c:v>44822</c:v>
                </c:pt>
                <c:pt idx="311">
                  <c:v>44823</c:v>
                </c:pt>
                <c:pt idx="312">
                  <c:v>44824</c:v>
                </c:pt>
                <c:pt idx="313">
                  <c:v>44825</c:v>
                </c:pt>
                <c:pt idx="314">
                  <c:v>44826</c:v>
                </c:pt>
                <c:pt idx="315">
                  <c:v>44827</c:v>
                </c:pt>
                <c:pt idx="316">
                  <c:v>44828</c:v>
                </c:pt>
                <c:pt idx="317">
                  <c:v>44829</c:v>
                </c:pt>
                <c:pt idx="318">
                  <c:v>44830</c:v>
                </c:pt>
                <c:pt idx="319">
                  <c:v>44831</c:v>
                </c:pt>
                <c:pt idx="320">
                  <c:v>44832</c:v>
                </c:pt>
                <c:pt idx="321">
                  <c:v>44833</c:v>
                </c:pt>
                <c:pt idx="322">
                  <c:v>44834</c:v>
                </c:pt>
                <c:pt idx="323">
                  <c:v>44835</c:v>
                </c:pt>
                <c:pt idx="324">
                  <c:v>44836</c:v>
                </c:pt>
                <c:pt idx="325">
                  <c:v>44837</c:v>
                </c:pt>
                <c:pt idx="326">
                  <c:v>44838</c:v>
                </c:pt>
                <c:pt idx="327">
                  <c:v>44839</c:v>
                </c:pt>
                <c:pt idx="328">
                  <c:v>44840</c:v>
                </c:pt>
                <c:pt idx="329">
                  <c:v>44841</c:v>
                </c:pt>
                <c:pt idx="330">
                  <c:v>44842</c:v>
                </c:pt>
                <c:pt idx="331">
                  <c:v>44843</c:v>
                </c:pt>
                <c:pt idx="332">
                  <c:v>44844</c:v>
                </c:pt>
                <c:pt idx="333">
                  <c:v>44845</c:v>
                </c:pt>
                <c:pt idx="334">
                  <c:v>44846</c:v>
                </c:pt>
                <c:pt idx="335">
                  <c:v>44847</c:v>
                </c:pt>
                <c:pt idx="336">
                  <c:v>44848</c:v>
                </c:pt>
                <c:pt idx="337">
                  <c:v>44849</c:v>
                </c:pt>
                <c:pt idx="338">
                  <c:v>44850</c:v>
                </c:pt>
                <c:pt idx="339">
                  <c:v>44851</c:v>
                </c:pt>
                <c:pt idx="340">
                  <c:v>44852</c:v>
                </c:pt>
                <c:pt idx="341">
                  <c:v>44853</c:v>
                </c:pt>
                <c:pt idx="342">
                  <c:v>44854</c:v>
                </c:pt>
                <c:pt idx="343">
                  <c:v>44855</c:v>
                </c:pt>
                <c:pt idx="344">
                  <c:v>44856</c:v>
                </c:pt>
                <c:pt idx="345">
                  <c:v>44858</c:v>
                </c:pt>
                <c:pt idx="346">
                  <c:v>44859</c:v>
                </c:pt>
                <c:pt idx="347">
                  <c:v>44860</c:v>
                </c:pt>
                <c:pt idx="348">
                  <c:v>44861</c:v>
                </c:pt>
                <c:pt idx="349">
                  <c:v>44862</c:v>
                </c:pt>
                <c:pt idx="350">
                  <c:v>44863</c:v>
                </c:pt>
                <c:pt idx="351">
                  <c:v>44864</c:v>
                </c:pt>
                <c:pt idx="352">
                  <c:v>44865</c:v>
                </c:pt>
                <c:pt idx="353">
                  <c:v>44866</c:v>
                </c:pt>
                <c:pt idx="354">
                  <c:v>44867</c:v>
                </c:pt>
                <c:pt idx="355">
                  <c:v>44868</c:v>
                </c:pt>
                <c:pt idx="356">
                  <c:v>44869</c:v>
                </c:pt>
                <c:pt idx="357">
                  <c:v>44870</c:v>
                </c:pt>
                <c:pt idx="358">
                  <c:v>44871</c:v>
                </c:pt>
                <c:pt idx="359">
                  <c:v>44872</c:v>
                </c:pt>
                <c:pt idx="360">
                  <c:v>44873</c:v>
                </c:pt>
                <c:pt idx="361">
                  <c:v>44874</c:v>
                </c:pt>
                <c:pt idx="362">
                  <c:v>44875</c:v>
                </c:pt>
                <c:pt idx="363">
                  <c:v>44876</c:v>
                </c:pt>
                <c:pt idx="364">
                  <c:v>44877</c:v>
                </c:pt>
                <c:pt idx="365">
                  <c:v>44879</c:v>
                </c:pt>
                <c:pt idx="366">
                  <c:v>44880</c:v>
                </c:pt>
                <c:pt idx="367">
                  <c:v>44881</c:v>
                </c:pt>
                <c:pt idx="368">
                  <c:v>44882</c:v>
                </c:pt>
                <c:pt idx="369">
                  <c:v>44883</c:v>
                </c:pt>
                <c:pt idx="370">
                  <c:v>44884</c:v>
                </c:pt>
                <c:pt idx="371">
                  <c:v>44885</c:v>
                </c:pt>
                <c:pt idx="372">
                  <c:v>44886</c:v>
                </c:pt>
                <c:pt idx="373">
                  <c:v>44887</c:v>
                </c:pt>
                <c:pt idx="374">
                  <c:v>44888</c:v>
                </c:pt>
                <c:pt idx="375">
                  <c:v>44889</c:v>
                </c:pt>
                <c:pt idx="376">
                  <c:v>44890</c:v>
                </c:pt>
                <c:pt idx="377">
                  <c:v>44891</c:v>
                </c:pt>
                <c:pt idx="378">
                  <c:v>44892</c:v>
                </c:pt>
                <c:pt idx="379">
                  <c:v>44893</c:v>
                </c:pt>
                <c:pt idx="380">
                  <c:v>44894</c:v>
                </c:pt>
                <c:pt idx="381">
                  <c:v>44895</c:v>
                </c:pt>
                <c:pt idx="382">
                  <c:v>44896</c:v>
                </c:pt>
                <c:pt idx="383">
                  <c:v>44897</c:v>
                </c:pt>
                <c:pt idx="384">
                  <c:v>44898</c:v>
                </c:pt>
                <c:pt idx="385">
                  <c:v>44898</c:v>
                </c:pt>
                <c:pt idx="386">
                  <c:v>44900</c:v>
                </c:pt>
                <c:pt idx="387">
                  <c:v>44901</c:v>
                </c:pt>
                <c:pt idx="388">
                  <c:v>44902</c:v>
                </c:pt>
                <c:pt idx="389">
                  <c:v>44903</c:v>
                </c:pt>
                <c:pt idx="390">
                  <c:v>44904</c:v>
                </c:pt>
                <c:pt idx="391">
                  <c:v>44905</c:v>
                </c:pt>
                <c:pt idx="392">
                  <c:v>44906</c:v>
                </c:pt>
                <c:pt idx="393">
                  <c:v>44907</c:v>
                </c:pt>
                <c:pt idx="394">
                  <c:v>44908</c:v>
                </c:pt>
                <c:pt idx="395">
                  <c:v>44909</c:v>
                </c:pt>
                <c:pt idx="396">
                  <c:v>44910</c:v>
                </c:pt>
                <c:pt idx="397">
                  <c:v>44911</c:v>
                </c:pt>
                <c:pt idx="398">
                  <c:v>44912</c:v>
                </c:pt>
                <c:pt idx="399">
                  <c:v>44913</c:v>
                </c:pt>
                <c:pt idx="400">
                  <c:v>44914</c:v>
                </c:pt>
                <c:pt idx="401">
                  <c:v>44915</c:v>
                </c:pt>
                <c:pt idx="402">
                  <c:v>44916</c:v>
                </c:pt>
                <c:pt idx="403">
                  <c:v>44917</c:v>
                </c:pt>
                <c:pt idx="404">
                  <c:v>44918</c:v>
                </c:pt>
                <c:pt idx="405">
                  <c:v>44919</c:v>
                </c:pt>
                <c:pt idx="406">
                  <c:v>44920</c:v>
                </c:pt>
                <c:pt idx="407">
                  <c:v>44921</c:v>
                </c:pt>
                <c:pt idx="408">
                  <c:v>44923</c:v>
                </c:pt>
                <c:pt idx="409">
                  <c:v>44924</c:v>
                </c:pt>
                <c:pt idx="410">
                  <c:v>44925</c:v>
                </c:pt>
                <c:pt idx="411">
                  <c:v>44926</c:v>
                </c:pt>
                <c:pt idx="412">
                  <c:v>44927</c:v>
                </c:pt>
                <c:pt idx="413">
                  <c:v>44928</c:v>
                </c:pt>
                <c:pt idx="414">
                  <c:v>44929</c:v>
                </c:pt>
                <c:pt idx="415">
                  <c:v>44930</c:v>
                </c:pt>
                <c:pt idx="416">
                  <c:v>44931</c:v>
                </c:pt>
                <c:pt idx="417">
                  <c:v>44932</c:v>
                </c:pt>
                <c:pt idx="418">
                  <c:v>44933</c:v>
                </c:pt>
                <c:pt idx="419">
                  <c:v>44934</c:v>
                </c:pt>
                <c:pt idx="420">
                  <c:v>44935</c:v>
                </c:pt>
                <c:pt idx="421">
                  <c:v>44936</c:v>
                </c:pt>
                <c:pt idx="422">
                  <c:v>44937</c:v>
                </c:pt>
              </c:numCache>
            </c:numRef>
          </c:cat>
          <c:val>
            <c:numRef>
              <c:f>Sheet1!$B$3:$B$1273</c:f>
              <c:numCache>
                <c:formatCode>General</c:formatCode>
                <c:ptCount val="1271"/>
                <c:pt idx="0">
                  <c:v>26.454173728240256</c:v>
                </c:pt>
                <c:pt idx="1">
                  <c:v>25.600714852009975</c:v>
                </c:pt>
                <c:pt idx="2">
                  <c:v>41.941862378185256</c:v>
                </c:pt>
                <c:pt idx="3">
                  <c:v>38.891459293171337</c:v>
                </c:pt>
                <c:pt idx="4">
                  <c:v>57.832808521327586</c:v>
                </c:pt>
                <c:pt idx="5">
                  <c:v>10.710456800501584</c:v>
                </c:pt>
                <c:pt idx="6">
                  <c:v>71.31661021866617</c:v>
                </c:pt>
                <c:pt idx="7">
                  <c:v>50.908793504319547</c:v>
                </c:pt>
                <c:pt idx="8">
                  <c:v>27.826177335945506</c:v>
                </c:pt>
                <c:pt idx="9">
                  <c:v>16.931101631484864</c:v>
                </c:pt>
                <c:pt idx="10">
                  <c:v>16.043126120049649</c:v>
                </c:pt>
                <c:pt idx="11">
                  <c:v>29.256400290080773</c:v>
                </c:pt>
                <c:pt idx="12">
                  <c:v>54.913975136603369</c:v>
                </c:pt>
                <c:pt idx="13">
                  <c:v>19.340817961584744</c:v>
                </c:pt>
                <c:pt idx="14">
                  <c:v>35.111407967397433</c:v>
                </c:pt>
                <c:pt idx="15">
                  <c:v>14.858517315173327</c:v>
                </c:pt>
                <c:pt idx="16">
                  <c:v>17.126283072274852</c:v>
                </c:pt>
                <c:pt idx="17">
                  <c:v>11.591676331167807</c:v>
                </c:pt>
                <c:pt idx="18">
                  <c:v>13.937352924900724</c:v>
                </c:pt>
                <c:pt idx="19">
                  <c:v>19.042954428573303</c:v>
                </c:pt>
                <c:pt idx="20">
                  <c:v>24.824132219914318</c:v>
                </c:pt>
                <c:pt idx="21">
                  <c:v>26.034568324676552</c:v>
                </c:pt>
                <c:pt idx="22">
                  <c:v>16.74193254868123</c:v>
                </c:pt>
                <c:pt idx="23">
                  <c:v>30.006873525345554</c:v>
                </c:pt>
                <c:pt idx="24">
                  <c:v>31.143562048444046</c:v>
                </c:pt>
                <c:pt idx="25">
                  <c:v>59.127327318491929</c:v>
                </c:pt>
                <c:pt idx="26">
                  <c:v>22.591237030508371</c:v>
                </c:pt>
                <c:pt idx="27">
                  <c:v>50.434771184028712</c:v>
                </c:pt>
                <c:pt idx="28">
                  <c:v>25.000815036160883</c:v>
                </c:pt>
                <c:pt idx="29">
                  <c:v>44.50925987468468</c:v>
                </c:pt>
                <c:pt idx="30">
                  <c:v>20.223090530193339</c:v>
                </c:pt>
                <c:pt idx="31">
                  <c:v>59.444673322608082</c:v>
                </c:pt>
                <c:pt idx="32">
                  <c:v>11.290304499219111</c:v>
                </c:pt>
                <c:pt idx="33">
                  <c:v>26.329731544053239</c:v>
                </c:pt>
                <c:pt idx="34">
                  <c:v>85.222694050167107</c:v>
                </c:pt>
                <c:pt idx="35">
                  <c:v>41.591609701762394</c:v>
                </c:pt>
                <c:pt idx="36">
                  <c:v>38.359110742922759</c:v>
                </c:pt>
                <c:pt idx="37">
                  <c:v>40.972481617060787</c:v>
                </c:pt>
                <c:pt idx="38">
                  <c:v>26.591937681507421</c:v>
                </c:pt>
                <c:pt idx="39">
                  <c:v>9.8783766749226718</c:v>
                </c:pt>
                <c:pt idx="40">
                  <c:v>28.165373034679753</c:v>
                </c:pt>
                <c:pt idx="41">
                  <c:v>23.387654116426578</c:v>
                </c:pt>
                <c:pt idx="42">
                  <c:v>42.388173822637526</c:v>
                </c:pt>
                <c:pt idx="43">
                  <c:v>40.480413353230865</c:v>
                </c:pt>
                <c:pt idx="44">
                  <c:v>17.113827263088154</c:v>
                </c:pt>
                <c:pt idx="45">
                  <c:v>62.703996250773713</c:v>
                </c:pt>
                <c:pt idx="46">
                  <c:v>45.061610624567813</c:v>
                </c:pt>
                <c:pt idx="47">
                  <c:v>42.6083172043855</c:v>
                </c:pt>
                <c:pt idx="48">
                  <c:v>42.383805733560706</c:v>
                </c:pt>
                <c:pt idx="49">
                  <c:v>37.275273879730022</c:v>
                </c:pt>
                <c:pt idx="50">
                  <c:v>24.710334399144124</c:v>
                </c:pt>
                <c:pt idx="51">
                  <c:v>57.408296409253587</c:v>
                </c:pt>
                <c:pt idx="52">
                  <c:v>29.124876194403729</c:v>
                </c:pt>
                <c:pt idx="53">
                  <c:v>16.119586880054506</c:v>
                </c:pt>
                <c:pt idx="54">
                  <c:v>29.301128555924738</c:v>
                </c:pt>
                <c:pt idx="55">
                  <c:v>41.828769340599813</c:v>
                </c:pt>
                <c:pt idx="56">
                  <c:v>25.568697797322898</c:v>
                </c:pt>
                <c:pt idx="57">
                  <c:v>63.275254995550718</c:v>
                </c:pt>
                <c:pt idx="58">
                  <c:v>17.077189020359473</c:v>
                </c:pt>
                <c:pt idx="59">
                  <c:v>17.958927055726402</c:v>
                </c:pt>
                <c:pt idx="60">
                  <c:v>17.49485553599208</c:v>
                </c:pt>
                <c:pt idx="61">
                  <c:v>31.049606336262755</c:v>
                </c:pt>
                <c:pt idx="62">
                  <c:v>52.944797238919278</c:v>
                </c:pt>
                <c:pt idx="63">
                  <c:v>45.179976198987902</c:v>
                </c:pt>
                <c:pt idx="64">
                  <c:v>69.597135982500902</c:v>
                </c:pt>
                <c:pt idx="65">
                  <c:v>22.775813765680212</c:v>
                </c:pt>
                <c:pt idx="66">
                  <c:v>63.650413533894927</c:v>
                </c:pt>
                <c:pt idx="67">
                  <c:v>23.853024562503062</c:v>
                </c:pt>
                <c:pt idx="68">
                  <c:v>44.815977303301636</c:v>
                </c:pt>
                <c:pt idx="69">
                  <c:v>30.620592663326725</c:v>
                </c:pt>
                <c:pt idx="70">
                  <c:v>56.615942770923496</c:v>
                </c:pt>
                <c:pt idx="71">
                  <c:v>20.687920911183273</c:v>
                </c:pt>
                <c:pt idx="72">
                  <c:v>51.037716311833357</c:v>
                </c:pt>
                <c:pt idx="73">
                  <c:v>447.95452707397249</c:v>
                </c:pt>
                <c:pt idx="74">
                  <c:v>80.103431666502459</c:v>
                </c:pt>
                <c:pt idx="75">
                  <c:v>35.019215025711127</c:v>
                </c:pt>
                <c:pt idx="76">
                  <c:v>39.430332297745323</c:v>
                </c:pt>
                <c:pt idx="77">
                  <c:v>24.401590341882763</c:v>
                </c:pt>
                <c:pt idx="78">
                  <c:v>23.991010588622231</c:v>
                </c:pt>
                <c:pt idx="79">
                  <c:v>16.537182533927833</c:v>
                </c:pt>
                <c:pt idx="80">
                  <c:v>37.556109381184989</c:v>
                </c:pt>
                <c:pt idx="81">
                  <c:v>15.921397571109157</c:v>
                </c:pt>
                <c:pt idx="82">
                  <c:v>22.177731882698183</c:v>
                </c:pt>
                <c:pt idx="83">
                  <c:v>20.669163664991984</c:v>
                </c:pt>
                <c:pt idx="84">
                  <c:v>20.173816542337519</c:v>
                </c:pt>
                <c:pt idx="85">
                  <c:v>26.429719170500722</c:v>
                </c:pt>
                <c:pt idx="86">
                  <c:v>13.473863036349471</c:v>
                </c:pt>
                <c:pt idx="87">
                  <c:v>15.541537152685617</c:v>
                </c:pt>
                <c:pt idx="88">
                  <c:v>19.141524844296747</c:v>
                </c:pt>
                <c:pt idx="89">
                  <c:v>41.309855455143321</c:v>
                </c:pt>
                <c:pt idx="90">
                  <c:v>14.686743407676362</c:v>
                </c:pt>
                <c:pt idx="91">
                  <c:v>53.707731287982384</c:v>
                </c:pt>
                <c:pt idx="92">
                  <c:v>51.129785184306336</c:v>
                </c:pt>
                <c:pt idx="93">
                  <c:v>46.743719480257624</c:v>
                </c:pt>
                <c:pt idx="94">
                  <c:v>65.088433300864907</c:v>
                </c:pt>
                <c:pt idx="95">
                  <c:v>51.151816724212459</c:v>
                </c:pt>
                <c:pt idx="96">
                  <c:v>36.430991161389514</c:v>
                </c:pt>
                <c:pt idx="97">
                  <c:v>81.372511133442458</c:v>
                </c:pt>
                <c:pt idx="98">
                  <c:v>35.262493058152522</c:v>
                </c:pt>
                <c:pt idx="99">
                  <c:v>71.834759411075467</c:v>
                </c:pt>
                <c:pt idx="100">
                  <c:v>21.675665521758678</c:v>
                </c:pt>
                <c:pt idx="101">
                  <c:v>37.496804786369822</c:v>
                </c:pt>
                <c:pt idx="102">
                  <c:v>25.626047238304064</c:v>
                </c:pt>
                <c:pt idx="103">
                  <c:v>44.74741006355584</c:v>
                </c:pt>
                <c:pt idx="104">
                  <c:v>27.281038170728415</c:v>
                </c:pt>
                <c:pt idx="105">
                  <c:v>47.787584440398945</c:v>
                </c:pt>
                <c:pt idx="106">
                  <c:v>49.244779353545219</c:v>
                </c:pt>
                <c:pt idx="107">
                  <c:v>48.018223768050959</c:v>
                </c:pt>
                <c:pt idx="108">
                  <c:v>68.584410384913653</c:v>
                </c:pt>
                <c:pt idx="109">
                  <c:v>42.490187276220873</c:v>
                </c:pt>
                <c:pt idx="110">
                  <c:v>53.25478294734117</c:v>
                </c:pt>
                <c:pt idx="111">
                  <c:v>44.446584447415809</c:v>
                </c:pt>
                <c:pt idx="112">
                  <c:v>33.056536339714839</c:v>
                </c:pt>
                <c:pt idx="113">
                  <c:v>36.346941984834743</c:v>
                </c:pt>
                <c:pt idx="114">
                  <c:v>52.907353341398782</c:v>
                </c:pt>
                <c:pt idx="115">
                  <c:v>46.821727421702761</c:v>
                </c:pt>
                <c:pt idx="116">
                  <c:v>43.086075674946095</c:v>
                </c:pt>
                <c:pt idx="117">
                  <c:v>30.961078808252569</c:v>
                </c:pt>
                <c:pt idx="118">
                  <c:v>35.955726957767183</c:v>
                </c:pt>
                <c:pt idx="119">
                  <c:v>47.682702457996413</c:v>
                </c:pt>
                <c:pt idx="120">
                  <c:v>43.928142029896051</c:v>
                </c:pt>
                <c:pt idx="121">
                  <c:v>50.516627371344519</c:v>
                </c:pt>
                <c:pt idx="122">
                  <c:v>27.995406861402888</c:v>
                </c:pt>
                <c:pt idx="123">
                  <c:v>19.311800962911096</c:v>
                </c:pt>
                <c:pt idx="124">
                  <c:v>22.814215454225614</c:v>
                </c:pt>
                <c:pt idx="125">
                  <c:v>20.360797579379899</c:v>
                </c:pt>
                <c:pt idx="126">
                  <c:v>29.277219775102168</c:v>
                </c:pt>
                <c:pt idx="127">
                  <c:v>21.6347812927321</c:v>
                </c:pt>
                <c:pt idx="128">
                  <c:v>21.889098082411476</c:v>
                </c:pt>
                <c:pt idx="129">
                  <c:v>33.847030740243348</c:v>
                </c:pt>
                <c:pt idx="130">
                  <c:v>25.081877442064524</c:v>
                </c:pt>
                <c:pt idx="131">
                  <c:v>38.077048584857145</c:v>
                </c:pt>
                <c:pt idx="132">
                  <c:v>25.371445959837452</c:v>
                </c:pt>
                <c:pt idx="133">
                  <c:v>34.655894467896978</c:v>
                </c:pt>
                <c:pt idx="134">
                  <c:v>31.75128540803539</c:v>
                </c:pt>
                <c:pt idx="135">
                  <c:v>44.175502835821668</c:v>
                </c:pt>
                <c:pt idx="136">
                  <c:v>45.448470710918421</c:v>
                </c:pt>
                <c:pt idx="137">
                  <c:v>18.475869856685357</c:v>
                </c:pt>
                <c:pt idx="138">
                  <c:v>22.727832156045629</c:v>
                </c:pt>
                <c:pt idx="139">
                  <c:v>41.812804279229184</c:v>
                </c:pt>
                <c:pt idx="140">
                  <c:v>24.778938815053976</c:v>
                </c:pt>
                <c:pt idx="141">
                  <c:v>20.447139695086765</c:v>
                </c:pt>
                <c:pt idx="142">
                  <c:v>49.267024123322315</c:v>
                </c:pt>
                <c:pt idx="143">
                  <c:v>37.962684216585636</c:v>
                </c:pt>
                <c:pt idx="144">
                  <c:v>55.154006990877043</c:v>
                </c:pt>
                <c:pt idx="145">
                  <c:v>40.217663914936558</c:v>
                </c:pt>
                <c:pt idx="146">
                  <c:v>28.43554641634293</c:v>
                </c:pt>
                <c:pt idx="147">
                  <c:v>23.732370770492672</c:v>
                </c:pt>
                <c:pt idx="148">
                  <c:v>49.837524252766322</c:v>
                </c:pt>
                <c:pt idx="149">
                  <c:v>46.556109110431883</c:v>
                </c:pt>
                <c:pt idx="150">
                  <c:v>47.704257853863346</c:v>
                </c:pt>
                <c:pt idx="151">
                  <c:v>57.451067003912868</c:v>
                </c:pt>
                <c:pt idx="152">
                  <c:v>39.935025093853746</c:v>
                </c:pt>
                <c:pt idx="153">
                  <c:v>83.944911362388339</c:v>
                </c:pt>
                <c:pt idx="154">
                  <c:v>57.477156385780027</c:v>
                </c:pt>
                <c:pt idx="155">
                  <c:v>58.911476280828133</c:v>
                </c:pt>
                <c:pt idx="156">
                  <c:v>46.943927455672885</c:v>
                </c:pt>
                <c:pt idx="157">
                  <c:v>45.247901575784091</c:v>
                </c:pt>
                <c:pt idx="158">
                  <c:v>40.110563388293833</c:v>
                </c:pt>
                <c:pt idx="159">
                  <c:v>50.294337261236166</c:v>
                </c:pt>
                <c:pt idx="160">
                  <c:v>48.05520088268316</c:v>
                </c:pt>
                <c:pt idx="161">
                  <c:v>29.000552149813153</c:v>
                </c:pt>
                <c:pt idx="162">
                  <c:v>46.635662070559846</c:v>
                </c:pt>
                <c:pt idx="163">
                  <c:v>57.828005880243715</c:v>
                </c:pt>
                <c:pt idx="164">
                  <c:v>27.532664981205546</c:v>
                </c:pt>
                <c:pt idx="165">
                  <c:v>70.451188984663688</c:v>
                </c:pt>
                <c:pt idx="166">
                  <c:v>56.318513045937863</c:v>
                </c:pt>
                <c:pt idx="167">
                  <c:v>46.677174258655064</c:v>
                </c:pt>
                <c:pt idx="168">
                  <c:v>30.146285384811815</c:v>
                </c:pt>
                <c:pt idx="169">
                  <c:v>47.611792445219059</c:v>
                </c:pt>
                <c:pt idx="170">
                  <c:v>28.58063028971964</c:v>
                </c:pt>
                <c:pt idx="171">
                  <c:v>56.252345621825384</c:v>
                </c:pt>
                <c:pt idx="172">
                  <c:v>54.378927601496557</c:v>
                </c:pt>
                <c:pt idx="173">
                  <c:v>37.867325891195954</c:v>
                </c:pt>
                <c:pt idx="174">
                  <c:v>61.214490122458038</c:v>
                </c:pt>
                <c:pt idx="175">
                  <c:v>84.571312965693622</c:v>
                </c:pt>
                <c:pt idx="176">
                  <c:v>60.13506235436008</c:v>
                </c:pt>
                <c:pt idx="177">
                  <c:v>54.049306714406782</c:v>
                </c:pt>
                <c:pt idx="178">
                  <c:v>45.121652882462904</c:v>
                </c:pt>
                <c:pt idx="179">
                  <c:v>49.394285863998981</c:v>
                </c:pt>
                <c:pt idx="180">
                  <c:v>43.529188289770289</c:v>
                </c:pt>
                <c:pt idx="181">
                  <c:v>52.152335808264418</c:v>
                </c:pt>
                <c:pt idx="182">
                  <c:v>90.720469660582324</c:v>
                </c:pt>
                <c:pt idx="183">
                  <c:v>52.80396167649068</c:v>
                </c:pt>
                <c:pt idx="184">
                  <c:v>51.348323261807565</c:v>
                </c:pt>
                <c:pt idx="185">
                  <c:v>48.043964490586049</c:v>
                </c:pt>
                <c:pt idx="186">
                  <c:v>42.656924340644139</c:v>
                </c:pt>
                <c:pt idx="187">
                  <c:v>46.508663687741212</c:v>
                </c:pt>
                <c:pt idx="188">
                  <c:v>55.105326716742688</c:v>
                </c:pt>
                <c:pt idx="189">
                  <c:v>55.447469217620778</c:v>
                </c:pt>
                <c:pt idx="190">
                  <c:v>76.285413367535668</c:v>
                </c:pt>
                <c:pt idx="191">
                  <c:v>30.81485080645605</c:v>
                </c:pt>
                <c:pt idx="192">
                  <c:v>37.534932249425104</c:v>
                </c:pt>
                <c:pt idx="193">
                  <c:v>39.591784919978245</c:v>
                </c:pt>
                <c:pt idx="194">
                  <c:v>32.700091084206974</c:v>
                </c:pt>
                <c:pt idx="195">
                  <c:v>41.482052567432987</c:v>
                </c:pt>
                <c:pt idx="196">
                  <c:v>45.864596393741685</c:v>
                </c:pt>
                <c:pt idx="197">
                  <c:v>23.570093350460294</c:v>
                </c:pt>
                <c:pt idx="198">
                  <c:v>37.380732468834985</c:v>
                </c:pt>
                <c:pt idx="199">
                  <c:v>39.583823218624964</c:v>
                </c:pt>
                <c:pt idx="200">
                  <c:v>39.348178769081628</c:v>
                </c:pt>
                <c:pt idx="201">
                  <c:v>46.495209011350219</c:v>
                </c:pt>
                <c:pt idx="202">
                  <c:v>44.734575506742111</c:v>
                </c:pt>
                <c:pt idx="203">
                  <c:v>71.403491749811678</c:v>
                </c:pt>
                <c:pt idx="204">
                  <c:v>53.724277457470123</c:v>
                </c:pt>
                <c:pt idx="205">
                  <c:v>67.396865095598983</c:v>
                </c:pt>
                <c:pt idx="206">
                  <c:v>33.86421142509819</c:v>
                </c:pt>
                <c:pt idx="207">
                  <c:v>47.161476755928653</c:v>
                </c:pt>
                <c:pt idx="208">
                  <c:v>62.918417879745611</c:v>
                </c:pt>
                <c:pt idx="209">
                  <c:v>72.824522672273801</c:v>
                </c:pt>
                <c:pt idx="210">
                  <c:v>43.570465745351633</c:v>
                </c:pt>
                <c:pt idx="211">
                  <c:v>27.98022633807831</c:v>
                </c:pt>
                <c:pt idx="212">
                  <c:v>58.347736219592221</c:v>
                </c:pt>
                <c:pt idx="213">
                  <c:v>44.261956046742121</c:v>
                </c:pt>
                <c:pt idx="214">
                  <c:v>56.628260254634704</c:v>
                </c:pt>
                <c:pt idx="215">
                  <c:v>70.420222125151696</c:v>
                </c:pt>
                <c:pt idx="216">
                  <c:v>46.807260162090486</c:v>
                </c:pt>
                <c:pt idx="217">
                  <c:v>50.928390381430852</c:v>
                </c:pt>
                <c:pt idx="218">
                  <c:v>45.136922710064582</c:v>
                </c:pt>
                <c:pt idx="219">
                  <c:v>45.746330400534845</c:v>
                </c:pt>
                <c:pt idx="220">
                  <c:v>59.160472071101417</c:v>
                </c:pt>
                <c:pt idx="221">
                  <c:v>64.787757369516214</c:v>
                </c:pt>
                <c:pt idx="222">
                  <c:v>58.848818992141624</c:v>
                </c:pt>
                <c:pt idx="223">
                  <c:v>59.111841968775963</c:v>
                </c:pt>
                <c:pt idx="224">
                  <c:v>66.701537668939395</c:v>
                </c:pt>
                <c:pt idx="225">
                  <c:v>55.862285996923212</c:v>
                </c:pt>
                <c:pt idx="226">
                  <c:v>44.178591417291017</c:v>
                </c:pt>
                <c:pt idx="227">
                  <c:v>55.671892223950891</c:v>
                </c:pt>
                <c:pt idx="228">
                  <c:v>43.345800594489987</c:v>
                </c:pt>
                <c:pt idx="229">
                  <c:v>40.620437237384905</c:v>
                </c:pt>
                <c:pt idx="230">
                  <c:v>59.914676624561523</c:v>
                </c:pt>
                <c:pt idx="231">
                  <c:v>35.931236085475661</c:v>
                </c:pt>
                <c:pt idx="232">
                  <c:v>75.779601954783487</c:v>
                </c:pt>
                <c:pt idx="233">
                  <c:v>56.570783136805737</c:v>
                </c:pt>
                <c:pt idx="234">
                  <c:v>43.876476713697905</c:v>
                </c:pt>
                <c:pt idx="235">
                  <c:v>58.071886435001929</c:v>
                </c:pt>
                <c:pt idx="236">
                  <c:v>47.273772074251731</c:v>
                </c:pt>
                <c:pt idx="237">
                  <c:v>67.94697572040144</c:v>
                </c:pt>
                <c:pt idx="238">
                  <c:v>43.550745335471561</c:v>
                </c:pt>
                <c:pt idx="239">
                  <c:v>59.845954739052438</c:v>
                </c:pt>
                <c:pt idx="240">
                  <c:v>45.942895874553038</c:v>
                </c:pt>
                <c:pt idx="241">
                  <c:v>61.944863366110361</c:v>
                </c:pt>
                <c:pt idx="242">
                  <c:v>68.035077931486867</c:v>
                </c:pt>
                <c:pt idx="243">
                  <c:v>21.879206485611181</c:v>
                </c:pt>
                <c:pt idx="244">
                  <c:v>62.489365584222163</c:v>
                </c:pt>
                <c:pt idx="245">
                  <c:v>75.626451609307651</c:v>
                </c:pt>
                <c:pt idx="246">
                  <c:v>68.662417120743967</c:v>
                </c:pt>
                <c:pt idx="247">
                  <c:v>79.116421549313372</c:v>
                </c:pt>
                <c:pt idx="248">
                  <c:v>74.17817451265168</c:v>
                </c:pt>
                <c:pt idx="249">
                  <c:v>53.543488985739828</c:v>
                </c:pt>
                <c:pt idx="250">
                  <c:v>81.171618646988051</c:v>
                </c:pt>
                <c:pt idx="251">
                  <c:v>68.304447629080599</c:v>
                </c:pt>
                <c:pt idx="252">
                  <c:v>38.381085165322141</c:v>
                </c:pt>
                <c:pt idx="253">
                  <c:v>75.692289618124491</c:v>
                </c:pt>
                <c:pt idx="254">
                  <c:v>81.990071172141683</c:v>
                </c:pt>
                <c:pt idx="255">
                  <c:v>57.533273392321796</c:v>
                </c:pt>
                <c:pt idx="256">
                  <c:v>50.373976193187872</c:v>
                </c:pt>
                <c:pt idx="257">
                  <c:v>58.929227182802123</c:v>
                </c:pt>
                <c:pt idx="258">
                  <c:v>78.726961227057984</c:v>
                </c:pt>
                <c:pt idx="259">
                  <c:v>89.897154256528566</c:v>
                </c:pt>
                <c:pt idx="260">
                  <c:v>91.846543023292426</c:v>
                </c:pt>
                <c:pt idx="261">
                  <c:v>49.246852767368878</c:v>
                </c:pt>
                <c:pt idx="262">
                  <c:v>85.981734672969552</c:v>
                </c:pt>
                <c:pt idx="263">
                  <c:v>95.824821790531615</c:v>
                </c:pt>
                <c:pt idx="264">
                  <c:v>50.204241543514613</c:v>
                </c:pt>
                <c:pt idx="265">
                  <c:v>79.197141451235694</c:v>
                </c:pt>
                <c:pt idx="266">
                  <c:v>51.333028796965813</c:v>
                </c:pt>
                <c:pt idx="267">
                  <c:v>89.887950896959893</c:v>
                </c:pt>
                <c:pt idx="268">
                  <c:v>73.204324649132985</c:v>
                </c:pt>
                <c:pt idx="269">
                  <c:v>82.628254120643277</c:v>
                </c:pt>
                <c:pt idx="270">
                  <c:v>70.370527344197129</c:v>
                </c:pt>
                <c:pt idx="271">
                  <c:v>81.02880281710145</c:v>
                </c:pt>
                <c:pt idx="272">
                  <c:v>119.31761501454082</c:v>
                </c:pt>
                <c:pt idx="273">
                  <c:v>73.737893445448506</c:v>
                </c:pt>
                <c:pt idx="274">
                  <c:v>54.012903943567196</c:v>
                </c:pt>
                <c:pt idx="275">
                  <c:v>56.298992231387693</c:v>
                </c:pt>
                <c:pt idx="276">
                  <c:v>126.63926209448043</c:v>
                </c:pt>
                <c:pt idx="277">
                  <c:v>62.777827894814898</c:v>
                </c:pt>
                <c:pt idx="278">
                  <c:v>50.889876897413643</c:v>
                </c:pt>
                <c:pt idx="279">
                  <c:v>52.799940316158292</c:v>
                </c:pt>
                <c:pt idx="280">
                  <c:v>84.35074675172838</c:v>
                </c:pt>
                <c:pt idx="281">
                  <c:v>77.951730377433705</c:v>
                </c:pt>
                <c:pt idx="282">
                  <c:v>80.781222063703581</c:v>
                </c:pt>
                <c:pt idx="283">
                  <c:v>67.553168886393436</c:v>
                </c:pt>
                <c:pt idx="284">
                  <c:v>70.031924800408063</c:v>
                </c:pt>
                <c:pt idx="285">
                  <c:v>67.426666357412287</c:v>
                </c:pt>
                <c:pt idx="286">
                  <c:v>52.024751267641818</c:v>
                </c:pt>
                <c:pt idx="287">
                  <c:v>52.283924688702726</c:v>
                </c:pt>
                <c:pt idx="288">
                  <c:v>42.49120075816284</c:v>
                </c:pt>
                <c:pt idx="289">
                  <c:v>74.653971674909883</c:v>
                </c:pt>
                <c:pt idx="290">
                  <c:v>71.121944815593295</c:v>
                </c:pt>
                <c:pt idx="291">
                  <c:v>46.721373076325058</c:v>
                </c:pt>
                <c:pt idx="292">
                  <c:v>43.382715305069738</c:v>
                </c:pt>
                <c:pt idx="293">
                  <c:v>49.850617090800313</c:v>
                </c:pt>
                <c:pt idx="294">
                  <c:v>80.98015684257399</c:v>
                </c:pt>
                <c:pt idx="295">
                  <c:v>71.283734941782384</c:v>
                </c:pt>
                <c:pt idx="296">
                  <c:v>129.02989314677572</c:v>
                </c:pt>
                <c:pt idx="297">
                  <c:v>43.382715305069738</c:v>
                </c:pt>
                <c:pt idx="298">
                  <c:v>63.54280089782182</c:v>
                </c:pt>
                <c:pt idx="299">
                  <c:v>50.926750437052227</c:v>
                </c:pt>
                <c:pt idx="300">
                  <c:v>65.501406345194937</c:v>
                </c:pt>
                <c:pt idx="301">
                  <c:v>42.557382997256326</c:v>
                </c:pt>
                <c:pt idx="302">
                  <c:v>70.362842308417029</c:v>
                </c:pt>
                <c:pt idx="303">
                  <c:v>61.440188880801529</c:v>
                </c:pt>
                <c:pt idx="304">
                  <c:v>79.923773563450027</c:v>
                </c:pt>
                <c:pt idx="305">
                  <c:v>90.108419628517325</c:v>
                </c:pt>
                <c:pt idx="306">
                  <c:v>73.243886205511316</c:v>
                </c:pt>
                <c:pt idx="307">
                  <c:v>66.412198553680298</c:v>
                </c:pt>
                <c:pt idx="308">
                  <c:v>82.738985824730449</c:v>
                </c:pt>
                <c:pt idx="309">
                  <c:v>44.671732047853929</c:v>
                </c:pt>
                <c:pt idx="310">
                  <c:v>50.156155337785229</c:v>
                </c:pt>
                <c:pt idx="311">
                  <c:v>78.419081704061213</c:v>
                </c:pt>
                <c:pt idx="312">
                  <c:v>64.328418218475662</c:v>
                </c:pt>
                <c:pt idx="313">
                  <c:v>57.45500381559998</c:v>
                </c:pt>
                <c:pt idx="314">
                  <c:v>64.398071759036384</c:v>
                </c:pt>
                <c:pt idx="315">
                  <c:v>71.282818212310048</c:v>
                </c:pt>
                <c:pt idx="316">
                  <c:v>60.276932965923343</c:v>
                </c:pt>
                <c:pt idx="317">
                  <c:v>63.023399583665181</c:v>
                </c:pt>
                <c:pt idx="318">
                  <c:v>66.72500041727659</c:v>
                </c:pt>
                <c:pt idx="319">
                  <c:v>62.672415432296141</c:v>
                </c:pt>
                <c:pt idx="320">
                  <c:v>36.034835925054232</c:v>
                </c:pt>
                <c:pt idx="321">
                  <c:v>55.906598760116871</c:v>
                </c:pt>
                <c:pt idx="322">
                  <c:v>64.634388553377661</c:v>
                </c:pt>
                <c:pt idx="323">
                  <c:v>41.810791185042874</c:v>
                </c:pt>
                <c:pt idx="324">
                  <c:v>41.679131813617673</c:v>
                </c:pt>
                <c:pt idx="325">
                  <c:v>76.239593235226195</c:v>
                </c:pt>
                <c:pt idx="326">
                  <c:v>57.72413197867629</c:v>
                </c:pt>
                <c:pt idx="327">
                  <c:v>61.375298349844158</c:v>
                </c:pt>
                <c:pt idx="328">
                  <c:v>52.791813306794069</c:v>
                </c:pt>
                <c:pt idx="329">
                  <c:v>49.124374176063704</c:v>
                </c:pt>
                <c:pt idx="330">
                  <c:v>60.46410108079975</c:v>
                </c:pt>
                <c:pt idx="331">
                  <c:v>71.07003705817668</c:v>
                </c:pt>
                <c:pt idx="332">
                  <c:v>85.793386647288045</c:v>
                </c:pt>
                <c:pt idx="333">
                  <c:v>49.452287873527752</c:v>
                </c:pt>
                <c:pt idx="334">
                  <c:v>77.959976951293797</c:v>
                </c:pt>
                <c:pt idx="335">
                  <c:v>30.666086137412805</c:v>
                </c:pt>
                <c:pt idx="336">
                  <c:v>48.10356751146491</c:v>
                </c:pt>
                <c:pt idx="337">
                  <c:v>66.629059925589445</c:v>
                </c:pt>
                <c:pt idx="338">
                  <c:v>96.757247489723611</c:v>
                </c:pt>
                <c:pt idx="339">
                  <c:v>46.876912373311761</c:v>
                </c:pt>
                <c:pt idx="340">
                  <c:v>77.083044222066121</c:v>
                </c:pt>
                <c:pt idx="341">
                  <c:v>55.592753593231308</c:v>
                </c:pt>
                <c:pt idx="342">
                  <c:v>51.802506088180493</c:v>
                </c:pt>
                <c:pt idx="343">
                  <c:v>43.032545372192295</c:v>
                </c:pt>
                <c:pt idx="344">
                  <c:v>32.496595352677829</c:v>
                </c:pt>
                <c:pt idx="345">
                  <c:v>63.106116444844375</c:v>
                </c:pt>
                <c:pt idx="346">
                  <c:v>41.772899572101828</c:v>
                </c:pt>
                <c:pt idx="347">
                  <c:v>58.759840124041922</c:v>
                </c:pt>
                <c:pt idx="348">
                  <c:v>97.56764349842922</c:v>
                </c:pt>
                <c:pt idx="349">
                  <c:v>84.729282798899007</c:v>
                </c:pt>
                <c:pt idx="350">
                  <c:v>49.254919526528596</c:v>
                </c:pt>
                <c:pt idx="351">
                  <c:v>39.024069349892457</c:v>
                </c:pt>
                <c:pt idx="352">
                  <c:v>80.416829155129832</c:v>
                </c:pt>
                <c:pt idx="353">
                  <c:v>74.197127869298356</c:v>
                </c:pt>
                <c:pt idx="354">
                  <c:v>70.590932005518212</c:v>
                </c:pt>
                <c:pt idx="355">
                  <c:v>62.997187076482177</c:v>
                </c:pt>
                <c:pt idx="356">
                  <c:v>48.85406056342967</c:v>
                </c:pt>
                <c:pt idx="357">
                  <c:v>64.775776978078426</c:v>
                </c:pt>
                <c:pt idx="358">
                  <c:v>75.315187645515124</c:v>
                </c:pt>
                <c:pt idx="359">
                  <c:v>30.660615345835502</c:v>
                </c:pt>
                <c:pt idx="360">
                  <c:v>26.328786431001483</c:v>
                </c:pt>
                <c:pt idx="361">
                  <c:v>50.857812742559744</c:v>
                </c:pt>
                <c:pt idx="362">
                  <c:v>54.71011661149462</c:v>
                </c:pt>
                <c:pt idx="363">
                  <c:v>81.909215133313396</c:v>
                </c:pt>
                <c:pt idx="364">
                  <c:v>42.013266591880921</c:v>
                </c:pt>
                <c:pt idx="365">
                  <c:v>80.648395915259087</c:v>
                </c:pt>
                <c:pt idx="366">
                  <c:v>72.945129804637418</c:v>
                </c:pt>
                <c:pt idx="367">
                  <c:v>53.983128137937967</c:v>
                </c:pt>
                <c:pt idx="368">
                  <c:v>44.760557325764708</c:v>
                </c:pt>
                <c:pt idx="369">
                  <c:v>31.797491202062396</c:v>
                </c:pt>
                <c:pt idx="370">
                  <c:v>67.665519374255325</c:v>
                </c:pt>
                <c:pt idx="371">
                  <c:v>73.687748256531719</c:v>
                </c:pt>
                <c:pt idx="372">
                  <c:v>69.768948141429078</c:v>
                </c:pt>
                <c:pt idx="373">
                  <c:v>49.135409422814334</c:v>
                </c:pt>
                <c:pt idx="374">
                  <c:v>35.228010580229572</c:v>
                </c:pt>
                <c:pt idx="375">
                  <c:v>48.57438824075173</c:v>
                </c:pt>
                <c:pt idx="376">
                  <c:v>77.448716617821333</c:v>
                </c:pt>
                <c:pt idx="377">
                  <c:v>75.778202911314239</c:v>
                </c:pt>
                <c:pt idx="378">
                  <c:v>51.021205886292066</c:v>
                </c:pt>
                <c:pt idx="379">
                  <c:v>79.969886416265723</c:v>
                </c:pt>
                <c:pt idx="380">
                  <c:v>54.295498113308689</c:v>
                </c:pt>
                <c:pt idx="381">
                  <c:v>46.850175113485641</c:v>
                </c:pt>
                <c:pt idx="382">
                  <c:v>57.542810790348071</c:v>
                </c:pt>
                <c:pt idx="383">
                  <c:v>62.364688636217693</c:v>
                </c:pt>
                <c:pt idx="384">
                  <c:v>61.300406524822776</c:v>
                </c:pt>
                <c:pt idx="385">
                  <c:v>71.380482464064187</c:v>
                </c:pt>
                <c:pt idx="386">
                  <c:v>61.992608544922241</c:v>
                </c:pt>
                <c:pt idx="387">
                  <c:v>50.720743991076944</c:v>
                </c:pt>
                <c:pt idx="388">
                  <c:v>23.090786858894784</c:v>
                </c:pt>
                <c:pt idx="389">
                  <c:v>58.7778413139145</c:v>
                </c:pt>
                <c:pt idx="390">
                  <c:v>21.397604968090853</c:v>
                </c:pt>
                <c:pt idx="391">
                  <c:v>31.93980317847641</c:v>
                </c:pt>
                <c:pt idx="392">
                  <c:v>22.513659241618427</c:v>
                </c:pt>
                <c:pt idx="393">
                  <c:v>44.008617852902155</c:v>
                </c:pt>
                <c:pt idx="394">
                  <c:v>21.284829026397595</c:v>
                </c:pt>
                <c:pt idx="395">
                  <c:v>30.060712497564708</c:v>
                </c:pt>
                <c:pt idx="396">
                  <c:v>30.625927416247649</c:v>
                </c:pt>
                <c:pt idx="397">
                  <c:v>51.7908405052573</c:v>
                </c:pt>
                <c:pt idx="398">
                  <c:v>25.230471448522596</c:v>
                </c:pt>
                <c:pt idx="399">
                  <c:v>27.127951033828442</c:v>
                </c:pt>
                <c:pt idx="400">
                  <c:v>19.735258089933691</c:v>
                </c:pt>
                <c:pt idx="401">
                  <c:v>24.280202801495793</c:v>
                </c:pt>
                <c:pt idx="402">
                  <c:v>22.208852409449033</c:v>
                </c:pt>
                <c:pt idx="403">
                  <c:v>18.476266648837345</c:v>
                </c:pt>
                <c:pt idx="404">
                  <c:v>31.967329741452733</c:v>
                </c:pt>
                <c:pt idx="405">
                  <c:v>14.750205514052512</c:v>
                </c:pt>
                <c:pt idx="406">
                  <c:v>22.806925043263039</c:v>
                </c:pt>
                <c:pt idx="407">
                  <c:v>21.677997781651868</c:v>
                </c:pt>
                <c:pt idx="408">
                  <c:v>48.05421435010102</c:v>
                </c:pt>
                <c:pt idx="409">
                  <c:v>16.022272272795153</c:v>
                </c:pt>
                <c:pt idx="410">
                  <c:v>40.662024234112863</c:v>
                </c:pt>
                <c:pt idx="411">
                  <c:v>22.497004924876972</c:v>
                </c:pt>
                <c:pt idx="412">
                  <c:v>23.204659651028585</c:v>
                </c:pt>
                <c:pt idx="413">
                  <c:v>22.766045540838956</c:v>
                </c:pt>
                <c:pt idx="414">
                  <c:v>40.105686519008835</c:v>
                </c:pt>
                <c:pt idx="415">
                  <c:v>21.587114905793801</c:v>
                </c:pt>
                <c:pt idx="416">
                  <c:v>50.263196222519397</c:v>
                </c:pt>
                <c:pt idx="417">
                  <c:v>45.024256868250433</c:v>
                </c:pt>
                <c:pt idx="418">
                  <c:v>32.599952223242404</c:v>
                </c:pt>
                <c:pt idx="419">
                  <c:v>52.044540587996494</c:v>
                </c:pt>
                <c:pt idx="420">
                  <c:v>42.146187226996702</c:v>
                </c:pt>
                <c:pt idx="421">
                  <c:v>46.091706329288719</c:v>
                </c:pt>
                <c:pt idx="422">
                  <c:v>30.156748719026961</c:v>
                </c:pt>
                <c:pt idx="424">
                  <c:v>49.37137474760825</c:v>
                </c:pt>
                <c:pt idx="425">
                  <c:v>28.216274552001384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21E-4D3E-A83B-31161AF3E6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6069520"/>
        <c:axId val="906074560"/>
      </c:lineChart>
      <c:dateAx>
        <c:axId val="90606952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074560"/>
        <c:crosses val="autoZero"/>
        <c:auto val="1"/>
        <c:lblOffset val="100"/>
        <c:baseTimeUnit val="days"/>
        <c:majorUnit val="3"/>
        <c:majorTimeUnit val="months"/>
      </c:dateAx>
      <c:valAx>
        <c:axId val="90607456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Concentration ng/L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out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06952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0.13915</cdr:x>
      <cdr:y>0.60107</cdr:y>
    </cdr:from>
    <cdr:to>
      <cdr:x>0.62125</cdr:x>
      <cdr:y>0.82427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0AA2D24-76D8-8E02-5510-CECC9C522ECF}"/>
            </a:ext>
          </a:extLst>
        </cdr:cNvPr>
        <cdr:cNvSpPr txBox="1"/>
      </cdr:nvSpPr>
      <cdr:spPr>
        <a:xfrm xmlns:a="http://schemas.openxmlformats.org/drawingml/2006/main">
          <a:off x="888708" y="1480883"/>
          <a:ext cx="3079082" cy="5499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GB" sz="1500" dirty="0">
              <a:solidFill>
                <a:srgbClr val="006400"/>
              </a:solidFill>
            </a:rPr>
            <a:t>[imidacloprid]</a:t>
          </a:r>
          <a:r>
            <a:rPr lang="en-GB" sz="1500" baseline="0" dirty="0">
              <a:solidFill>
                <a:srgbClr val="006400"/>
              </a:solidFill>
            </a:rPr>
            <a:t> = 49 ±28 ng/L</a:t>
          </a:r>
        </a:p>
        <a:p xmlns:a="http://schemas.openxmlformats.org/drawingml/2006/main">
          <a:pPr algn="ctr"/>
          <a:r>
            <a:rPr lang="en-GB" sz="1500" b="1" u="sng" baseline="0" dirty="0">
              <a:solidFill>
                <a:srgbClr val="006400"/>
              </a:solidFill>
            </a:rPr>
            <a:t>52 ±30 g/day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D2A8-8F95-47C2-ABE1-A779F5A43C98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663E2-27CE-4C79-91D3-7F5C4262D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3E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Name of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6DF40-4705-4881-BE3C-7027241C7419}" type="datetime3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3E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 December, 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3E7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430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Name of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D35C32B-10D1-1447-A35B-280119DE9D12}" type="datetime3">
              <a:rPr lang="en-GB" smtClean="0"/>
              <a:pPr/>
              <a:t>2 December,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96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Name of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D35C32B-10D1-1447-A35B-280119DE9D12}" type="datetime3">
              <a:rPr lang="en-GB" smtClean="0"/>
              <a:pPr/>
              <a:t>2 December, 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76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86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79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7663E2-27CE-4C79-91D3-7F5C4262D57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69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>
                <a:solidFill>
                  <a:schemeClr val="accent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303334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9EB68-C59E-43E1-8BB1-D5E2B5D0AFC4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466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9EB68-C59E-43E1-8BB1-D5E2B5D0AFC4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846384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0AC38-BED1-9031-E2E0-CB195EDFD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26F26-EA3D-40AC-124C-008BE90D7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00" y="1394619"/>
            <a:ext cx="11540763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11D5-984D-8680-D542-25A06BDC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9EB68-C59E-43E1-8BB1-D5E2B5D0AFC4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E529F-F811-2979-BFFA-08BB8BC2F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69BFE-A663-D9A7-8252-C8536946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2B454FF-7060-E11B-6122-C9D16BC0604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26107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B9F8-2932-4A13-97CA-3CF06357AF6F}" type="datetime1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35858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B9F8-2932-4A13-97CA-3CF06357AF6F}" type="datetime1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19597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34A7-BB27-0705-778A-9BC1A80F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232" y="252000"/>
            <a:ext cx="11541025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3D824-2B92-00E0-3B10-2E7351FAE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232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6325E-A8D8-4356-8054-A314C1AF0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325" y="1394619"/>
            <a:ext cx="5583238" cy="4866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09A4F-CF52-ABB2-91FD-CF9C01BF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B9F8-2932-4A13-97CA-3CF06357AF6F}" type="datetime1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B9B47-9D04-96FB-8B95-D7BC38470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D9458-0376-0EC1-BA89-A49552E19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E5619CB-8093-9292-D19B-3E145BB563F3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74776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89B4-D6B3-41C7-A4D5-BA6DD712F8A2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75608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89B4-D6B3-41C7-A4D5-BA6DD712F8A2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6366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489B4-D6B3-41C7-A4D5-BA6DD712F8A2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23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96397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66562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B1273F-0B9B-4FDD-4203-5D0C87B419D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2480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16A-9565-4866-8312-CA863D624F04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706673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>
                <a:solidFill>
                  <a:schemeClr val="accent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726487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16A-9565-4866-8312-CA863D624F04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980370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and Caption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223E2-CB33-A043-EFAE-5E5920ABF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D07086-8168-2FFB-8A6A-847C21CE6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A816A-9565-4866-8312-CA863D624F04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F319C-1022-A0DE-5680-6E6F7A33A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01DCF-BF44-5758-3698-48171189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7DDBB1C-FCE2-459F-CD23-42AF9E169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3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84B46C-0DDC-167C-514E-EB0FCC3E4BE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76876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C354167-3149-957E-9D9F-B30D0401417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235258" y="3429000"/>
            <a:ext cx="3600000" cy="2832100"/>
          </a:xfrm>
        </p:spPr>
        <p:txBody>
          <a:bodyPr/>
          <a:lstStyle>
            <a:lvl1pPr rtl="0">
              <a:defRPr sz="1800"/>
            </a:lvl1pPr>
            <a:lvl2pPr rtl="0">
              <a:defRPr sz="1800"/>
            </a:lvl2pPr>
            <a:lvl3pPr rtl="0">
              <a:defRPr sz="1800"/>
            </a:lvl3pPr>
            <a:lvl4pPr rtl="0">
              <a:defRPr sz="1800"/>
            </a:lvl4pPr>
            <a:lvl5pPr rtl="0"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7AD979-9E36-27D3-D861-472A37C9BD3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8490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A925AEF-9705-43FC-B311-1B9A5C87248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6876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1EBAC93-1C14-C84A-FF75-AC90D6C8A8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235261" y="1394619"/>
            <a:ext cx="3600000" cy="183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6EB687B-5D2E-6018-5C19-6211E4ADBA8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23154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586C6-2FAC-4F04-9F30-54116127323E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4480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586C6-2FAC-4F04-9F30-54116127323E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539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819"/>
            <a:ext cx="9984000" cy="5933281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586C6-2FAC-4F04-9F30-54116127323E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019243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F41CF-A3E3-C272-C94C-947AC89C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2" y="327025"/>
            <a:ext cx="9984000" cy="5934075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80FA7-D3DB-DCE0-62D3-E92CDF5E1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0260EA2-BCA4-4E5F-88A6-D6BBBCD1B4A4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FF8CC-E316-E641-C9CE-DF3DAA8A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F5865-014C-FA86-09B0-6C05A0B6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A8D6E0-472D-9B14-F3A6-BC2F23E87040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 dirty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46774957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1BF80-0248-4CEA-9234-C3380C095D08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69607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1BF80-0248-4CEA-9234-C3380C095D08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25788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AD4-68E5-D832-D55C-9ACFCD153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1BF80-0248-4CEA-9234-C3380C095D08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1EA1B-04BA-0493-81EB-3E7823E1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22947-0466-77E3-9884-7FFF54F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A24D7B-41EB-9794-42AE-564F6680EA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EAC6AD-293C-6C12-F9F6-48F5FCB0E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75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803618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EE2EA-C029-0AE3-B18F-CB5D823C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F767CF8-963D-4416-84B9-8E4A446F0782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4AA3B-FC1A-1DAF-C282-4ED6FC740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8A0A1-4076-F926-D730-16EF8BBD7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3E70A2-A3C6-29D0-1DEB-4D8F9283B18B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 dirty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2710C7-980D-1529-A1C4-D0B9144297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1609BCD-EF9A-DF89-AAD2-167090C57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99523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4">
            <a:extLst>
              <a:ext uri="{FF2B5EF4-FFF2-40B4-BE49-F238E27FC236}">
                <a16:creationId xmlns:a16="http://schemas.microsoft.com/office/drawing/2014/main" id="{0C35C447-372A-2538-9C02-9DA22221296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FF1AFD2-F993-B30A-2282-C04F1F65AF0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2F13F474-91EA-0185-733B-62682BD9F6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87072C05-B626-BAF9-5316-96EAB02420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AC6EA6C6-1057-DAC8-2609-B6EB51B723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4E258757-AB3A-DE10-FDFE-35B9588E9C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74360D36-2B50-3114-9CB9-4BEE96BCCE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B032D16-0F2B-1DEC-D92A-ACAF24C07B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13923343-4541-4792-ADC5-E6333E98D3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802863CF-25C1-DECF-F640-C736ECDB9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623E9086-C2CE-8088-D447-C48454307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accent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C53F61BD-18EB-B863-761D-89639D880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>
                <a:solidFill>
                  <a:schemeClr val="accent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accent1"/>
                </a:solidFill>
              </a:defRPr>
            </a:lvl2pPr>
            <a:lvl3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668972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3B1ED-B792-43A2-8B5B-D59DA898BC39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3963589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3B1ED-B792-43A2-8B5B-D59DA898BC39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20639597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3B1ED-B792-43A2-8B5B-D59DA898BC39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52399BF-03C9-B24E-A780-BE7CD263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558367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D02234B-F0AA-AEA6-E636-52276BDE0E8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558367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8D7AD65-3E40-A55B-332E-BB6300B58F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800" y="1394619"/>
            <a:ext cx="558367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90AF79-7BDC-6C86-6328-5E1E4E4A08B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77332222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D84DF-3B13-4783-A18D-887F4839C415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65065361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D84DF-3B13-4783-A18D-887F4839C415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93569060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Four Image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D84DF-3B13-4783-A18D-887F4839C415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22200" y="327819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20BEAE3-D117-6A35-4CA0-AD8A32FA8AD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588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A380118A-A6AE-E8BE-5470-901DF79D51D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2200" y="3336100"/>
            <a:ext cx="3744000" cy="2925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6322611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6E11-6BA1-42AC-9B27-3930716F3EDF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00704966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6E11-6BA1-42AC-9B27-3930716F3EDF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8784684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Nine Images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B6E11-6BA1-42AC-9B27-3930716F3EDF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5800" y="1394619"/>
            <a:ext cx="3600000" cy="48664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4920982-7B93-FD28-69A5-DDD95FFDB9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588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4F7D26A6-576F-735A-7429-EDF64293F6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804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CAACF40-E2EE-B805-06BA-00FF4664A1A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3600000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0D226BA-B259-18A4-2510-39AFB57E0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3600000" cy="3780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3BF8A661-BC32-12AC-2F2D-D852D8FEEC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0200" y="327028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424D9351-99D0-9E5B-7115-9BACEF47F4E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75880" y="2331064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7E1A1E6C-1250-255D-C128-8D998573C34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3804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07F7AF8-8070-56D1-C887-AB07C4710C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00200" y="23310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DCCCE168-E156-6A02-DEEC-8F9AC2E8B01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7588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935D5F28-4EFB-7DB6-B73E-ECA9F671D62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3804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EBE80ECC-3276-2379-3DA7-E599F908B3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00200" y="4335100"/>
            <a:ext cx="2466000" cy="1926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41354154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D7BC-BF55-4EB5-9C63-3904208399A7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33955305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E0DA90-2FF2-F36C-F9FF-CD7A192F00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>
                <a:solidFill>
                  <a:schemeClr val="bg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714C7637-5E21-BDDB-D675-718E58535D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A57B56D4-851E-7242-EAB1-CD5B53E8B9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25FF1F4-36F0-A184-7B99-8F5F4A49C8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F198715B-A90B-9B06-A055-401A84B092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9D2E04D5-A2EE-135D-A8C9-6E695F9BCF3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8CE0DC1F-799B-3F7A-3A71-D20337A474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E8EAEE22-055F-6869-D50D-D9C8C9082F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EADAC67C-850F-96D3-0962-09E1B4CC3E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683187A0-2E68-170D-55EF-0FA20E7A75B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62882915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D7BC-BF55-4EB5-9C63-3904208399A7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640183430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D7BC-BF55-4EB5-9C63-3904208399A7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6232" y="327819"/>
            <a:ext cx="558323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2146EC-D096-3118-B564-94943B4AAE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C8087009-76FB-8577-E442-4BA57C9BC40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90831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974509294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D977-B911-4104-B2C1-9098B261E523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78587760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D977-B911-4104-B2C1-9098B261E523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24084216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ext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745BD5-0640-F2F6-890F-9A43357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D977-B911-4104-B2C1-9098B261E523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6E09A-8977-E57B-72B5-46534AF8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44FC8-3717-4FAD-3024-9B9DB607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4E7D2B8-AE4F-2293-866D-13361A0A4A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1761" y="327819"/>
            <a:ext cx="5574008" cy="59332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9D81BEA-7EB3-2BC8-30E0-0E8C91FA23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09D4F2-8CDC-D853-BB4E-3D1330CD34A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6593" y="328613"/>
            <a:ext cx="5583670" cy="5932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an icon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78277818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99670-AE7D-4C8A-8A7B-3240297C8EA6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30675283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99670-AE7D-4C8A-8A7B-3240297C8EA6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311599155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56E3-49F4-0F54-ECD1-833CCCC1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99670-AE7D-4C8A-8A7B-3240297C8EA6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47AF09-A289-B391-8698-2A6786771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D67CF9-6C56-BF00-C251-8AA14203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6232" y="327819"/>
            <a:ext cx="11541025" cy="59332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94B053A-20C0-FAD5-8DBE-F33035C94A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2057" y="6393657"/>
            <a:ext cx="2743200" cy="137319"/>
          </a:xfrm>
        </p:spPr>
        <p:txBody>
          <a:bodyPr/>
          <a:lstStyle>
            <a:lvl1pPr>
              <a:defRPr sz="850">
                <a:solidFill>
                  <a:schemeClr val="accent1"/>
                </a:solidFill>
              </a:defRPr>
            </a:lvl1pPr>
            <a:lvl2pPr>
              <a:defRPr sz="850">
                <a:solidFill>
                  <a:schemeClr val="accent1"/>
                </a:solidFill>
              </a:defRPr>
            </a:lvl2pPr>
            <a:lvl3pPr>
              <a:defRPr sz="850">
                <a:solidFill>
                  <a:schemeClr val="accent1"/>
                </a:solidFill>
              </a:defRPr>
            </a:lvl3pPr>
            <a:lvl4pPr>
              <a:defRPr sz="850">
                <a:solidFill>
                  <a:schemeClr val="accent1"/>
                </a:solidFill>
              </a:defRPr>
            </a:lvl4pPr>
            <a:lvl5pPr>
              <a:defRPr sz="85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Image caption goes here</a:t>
            </a:r>
          </a:p>
        </p:txBody>
      </p:sp>
    </p:spTree>
    <p:extLst>
      <p:ext uri="{BB962C8B-B14F-4D97-AF65-F5344CB8AC3E}">
        <p14:creationId xmlns:p14="http://schemas.microsoft.com/office/powerpoint/2010/main" val="285968501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54C307-7FD2-615A-261A-9396C9B3C6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"/>
            <a:ext cx="12193489" cy="6857999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043340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14899905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98F30683-44FB-4995-47C3-43A7DE5523C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7A24E86-91AA-6A9B-314A-752B77481A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879B37A-F4A9-2DDA-3FC3-9FC52384AE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3DABC58-132F-2F2F-EB5B-78B30A3D44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DFE51362-844C-B4F1-1A83-A287F312E9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E0F57AAB-C462-6A3A-9686-048341EA78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A0D371A-82CE-1829-AA32-FB790C7A60A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EA0DE082-4D8F-8158-56B4-AF85C4A0FA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530CFB56-59E9-38CF-519A-B532B32547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FB5434B5-DD4C-F988-6EBA-085A7DD49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2417400"/>
            <a:ext cx="9144000" cy="1847942"/>
          </a:xfrm>
        </p:spPr>
        <p:txBody>
          <a:bodyPr anchor="b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1E34748E-CBEF-26E7-AB9F-696FA5D59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251" y="4383000"/>
            <a:ext cx="9144000" cy="1322348"/>
          </a:xfrm>
        </p:spPr>
        <p:txBody>
          <a:bodyPr/>
          <a:lstStyle>
            <a:lvl1pPr marL="0" indent="0" algn="l">
              <a:buNone/>
              <a:defRPr sz="4800">
                <a:solidFill>
                  <a:schemeClr val="bg1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1DF2DBC8-2D33-BD84-A330-691C8B979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89336"/>
            <a:ext cx="5579198" cy="740845"/>
          </a:xfrm>
        </p:spPr>
        <p:txBody>
          <a:bodyPr anchor="b"/>
          <a:lstStyle>
            <a:lvl1pPr>
              <a:defRPr sz="2200">
                <a:solidFill>
                  <a:schemeClr val="bg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 sz="2200"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9999131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65854826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98C9DEC1-150C-501B-2DF1-6E2CB499B66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  <a:solidFill>
            <a:schemeClr val="accent1"/>
          </a:solidFill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E39A89AD-BEB6-79FD-8F05-4DF88E68FE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733ED1C0-423D-3BA1-7D76-5AD063DB49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4321CB6-88B2-41D3-45AD-465FCCF9FF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8DF50ED-77B5-2CCB-445E-BE59A74640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E46F43E-7289-80AB-2776-B413EE27ED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C82D5C3-8445-8837-27CE-3B93EA4FA4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2D962E7C-3E08-D166-19E4-74C4922787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F4041540-D57A-59CB-04E7-A52B58E1F1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1169666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8F1E4B3C-5470-00F2-B8CB-BB4906CF439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7D7A316D-6FA6-8EBE-A7B4-43071E70A8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1C06CEA-028D-9197-2DEF-67878595AE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EA93E8D-A827-0EF8-FC25-4EDF7B194E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F359F29-A6DD-FD4C-F807-701DEA41EDF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2468BF6B-AEBB-4CAA-244D-9EBE80B9A1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C60AC05-547F-FA65-604E-4ED4912EA9E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7632E58E-1400-1E6E-BB60-7A9B794F41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4D65D159-581D-F29B-BBD4-C1C5BACCEE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4250105972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Imag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3A87AD45-2D2F-D96C-947C-BAE35BFEBE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11536292" cy="1272297"/>
            <a:chOff x="0" y="3473"/>
            <a:chExt cx="15360" cy="1694"/>
          </a:xfrm>
        </p:grpSpPr>
        <p:sp>
          <p:nvSpPr>
            <p:cNvPr id="3" name="Freeform 5">
              <a:extLst>
                <a:ext uri="{FF2B5EF4-FFF2-40B4-BE49-F238E27FC236}">
                  <a16:creationId xmlns:a16="http://schemas.microsoft.com/office/drawing/2014/main" id="{31EDC35F-4F2D-B2A7-1ECD-0CF19D1AD2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97F4776F-4E5E-13DF-F11A-A6808FFFC98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A993AE1-6A24-5C17-7FE2-A16589D9C4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A87F8EF-CDAD-15A2-A361-88921E1CAF7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90186DB-2300-A8AA-8FAD-2C609649A6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1922286-E237-1114-3A54-E1731611D66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1B4DA78C-0EF6-B05D-F2D2-EFEDA343E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00F92FE-6EB2-0D0E-BFC9-559AD1E7A4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216125896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958125" y="246634"/>
            <a:ext cx="2057325" cy="226895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761819100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2408184500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790130"/>
            <a:ext cx="5606484" cy="740845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accent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9815FA8-AE01-67BC-5B0D-996D4CDAD1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  <a:solidFill>
            <a:schemeClr val="accent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B1AA775-4CCE-276F-2BCF-CDB5A9211F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D0FDD9D0-D471-8D20-94AE-C3BC73F88F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D6C2A08-9069-9582-5D59-A51210F8CB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10C2D08-4FE4-C1FC-5226-E7A45B13D65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8010D1AF-A77E-06AA-9B05-D1DD5EE830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98B53AE0-4719-5655-6BA0-0E7E9ECB8E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AD6D1E9-D44F-9A59-4CB4-033C25A77D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8ED361-0E2C-77F6-2830-FBB60D7464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1595170055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1C1E3-6A7C-C21D-910D-C4B7DFFF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251" y="3338719"/>
            <a:ext cx="9144000" cy="1828406"/>
          </a:xfrm>
        </p:spPr>
        <p:txBody>
          <a:bodyPr anchor="t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1B026B9-3E51-5733-811C-2FA3BC73B2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71" y="5878288"/>
            <a:ext cx="5606484" cy="652688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  <a:latin typeface="Imperial Sans Text Medium" panose="020B0603020202020204" pitchFamily="34" charset="0"/>
                <a:ea typeface="Inter Medium" panose="02000503000000020004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3pPr>
            <a:lvl4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4pPr>
            <a:lvl5pPr>
              <a:defRPr>
                <a:solidFill>
                  <a:schemeClr val="bg1"/>
                </a:solidFill>
                <a:latin typeface="Inter Medium" panose="02000503000000020004" pitchFamily="2" charset="0"/>
                <a:ea typeface="Inter Medium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49CC1682-CCAA-5EE1-585E-F7C4434F1C5E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30271" y="327819"/>
            <a:ext cx="3972600" cy="438124"/>
            <a:chOff x="0" y="3473"/>
            <a:chExt cx="15360" cy="169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770403FB-3386-A0FE-3E9D-A2925EF0E8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2CDC1DE-179E-04D4-B493-BF069DE85D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B9A68412-C85B-6332-8B98-2635795BBA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9ECB875-34C4-65FF-6CDA-1356F6BC76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3B5B848-7A8D-931B-DFC2-C5B37B8DB6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61AABDF-9542-DBC6-6388-ABE2035BE7B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057C10C3-A39D-D1F6-3C50-91EC9A5E76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E4DD9B4A-92B0-0B9A-755B-A13B032A85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</p:spTree>
    <p:extLst>
      <p:ext uri="{BB962C8B-B14F-4D97-AF65-F5344CB8AC3E}">
        <p14:creationId xmlns:p14="http://schemas.microsoft.com/office/powerpoint/2010/main" val="3000926829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602B-2916-4C35-9D0D-483E37EB8976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1818251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602B-2916-4C35-9D0D-483E37EB8976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01506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09/05/2024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METEOR Project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84810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36668-9440-2FC4-1A20-CEA2160E1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A156BD-F388-30EA-2720-04061953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6602B-2916-4C35-9D0D-483E37EB8976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DBFEE-0509-16B7-5DAE-5E0DB02DD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B126A-2C1E-4241-BBEB-C3AA6FE62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58139-EACE-E729-C3E3-AD890A6D0F8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25800" y="620196"/>
            <a:ext cx="11540763" cy="371567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2600">
                <a:solidFill>
                  <a:schemeClr val="accent3"/>
                </a:solidFill>
                <a:latin typeface="+mn-lt"/>
                <a:ea typeface="Inter Medium" panose="02000503000000020004" pitchFamily="2" charset="0"/>
              </a:defRPr>
            </a:lvl1pPr>
            <a:lvl2pPr marL="342882" indent="0" algn="ctr">
              <a:buNone/>
              <a:defRPr sz="1500"/>
            </a:lvl2pPr>
            <a:lvl3pPr marL="685765" indent="0" algn="ctr">
              <a:buNone/>
              <a:defRPr sz="1350"/>
            </a:lvl3pPr>
            <a:lvl4pPr marL="1028647" indent="0" algn="ctr">
              <a:buNone/>
              <a:defRPr sz="1200"/>
            </a:lvl4pPr>
            <a:lvl5pPr marL="1371530" indent="0" algn="ctr">
              <a:buNone/>
              <a:defRPr sz="1200"/>
            </a:lvl5pPr>
            <a:lvl6pPr marL="1714412" indent="0" algn="ctr">
              <a:buNone/>
              <a:defRPr sz="1200"/>
            </a:lvl6pPr>
            <a:lvl7pPr marL="2057295" indent="0" algn="ctr">
              <a:buNone/>
              <a:defRPr sz="1200"/>
            </a:lvl7pPr>
            <a:lvl8pPr marL="2400177" indent="0" algn="ctr">
              <a:buNone/>
              <a:defRPr sz="1200"/>
            </a:lvl8pPr>
            <a:lvl9pPr marL="274306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0986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06ED-FDEE-41FF-963C-01A1F85409E8}" type="datetime1">
              <a:rPr lang="en-GB" smtClean="0"/>
              <a:t>02/12/2024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464979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06ED-FDEE-41FF-963C-01A1F85409E8}" type="datetime1">
              <a:rPr lang="en-GB" smtClean="0"/>
              <a:t>02/12/2024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168227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01DE9-7247-71C2-3301-8F43BD947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06ED-FDEE-41FF-963C-01A1F85409E8}" type="datetime1">
              <a:rPr lang="en-GB" smtClean="0"/>
              <a:t>02/12/2024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F1F649-B08E-D628-15EF-6CAEE985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DFB5-B3BA-ADA8-4600-FCDAFA1A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112911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73061"/>
            <a:ext cx="10972800" cy="507556"/>
          </a:xfrm>
        </p:spPr>
        <p:txBody>
          <a:bodyPr/>
          <a:lstStyle>
            <a:lvl1pPr>
              <a:defRPr sz="4267" b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6840"/>
            <a:ext cx="10972800" cy="4144323"/>
          </a:xfrm>
        </p:spPr>
        <p:txBody>
          <a:bodyPr/>
          <a:lstStyle>
            <a:lvl1pPr>
              <a:buClr>
                <a:schemeClr val="tx1"/>
              </a:buClr>
              <a:defRPr sz="2667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667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867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67"/>
            </a:lvl4pPr>
            <a:lvl5pPr>
              <a:buClr>
                <a:schemeClr val="tx1"/>
              </a:buClr>
              <a:defRPr sz="1867">
                <a:latin typeface="+mn-lt"/>
              </a:defRPr>
            </a:lvl5pPr>
            <a:lvl6pPr marL="3047924" indent="0">
              <a:buNone/>
              <a:defRPr sz="1867" baseline="0">
                <a:latin typeface="+mn-lt"/>
              </a:defRPr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449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46582"/>
            <a:ext cx="10972800" cy="3484580"/>
          </a:xfrm>
        </p:spPr>
        <p:txBody>
          <a:bodyPr/>
          <a:lstStyle>
            <a:lvl1pPr>
              <a:buClr>
                <a:srgbClr val="002548"/>
              </a:buClr>
              <a:defRPr/>
            </a:lvl1pPr>
            <a:lvl2pPr>
              <a:buClr>
                <a:srgbClr val="002548"/>
              </a:buClr>
              <a:defRPr/>
            </a:lvl2pPr>
            <a:lvl3pPr>
              <a:buClr>
                <a:srgbClr val="002548"/>
              </a:buClr>
              <a:defRPr sz="1600"/>
            </a:lvl3pPr>
            <a:lvl4pPr>
              <a:buClr>
                <a:srgbClr val="002548"/>
              </a:buClr>
              <a:defRPr sz="1600"/>
            </a:lvl4pPr>
            <a:lvl5pPr>
              <a:buClr>
                <a:srgbClr val="002548"/>
              </a:buClr>
              <a:defRPr sz="1600">
                <a:latin typeface="+mn-lt"/>
              </a:defRPr>
            </a:lvl5pPr>
            <a:lvl6pPr marL="3047924" indent="0">
              <a:buNone/>
              <a:defRPr sz="1867" baseline="0">
                <a:latin typeface="+mn-lt"/>
              </a:defRPr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8738568" y="662859"/>
            <a:ext cx="2843833" cy="312291"/>
          </a:xfrm>
        </p:spPr>
        <p:txBody>
          <a:bodyPr/>
          <a:lstStyle>
            <a:lvl1pPr marL="0" indent="0" algn="r">
              <a:buNone/>
              <a:defRPr sz="1333" b="1">
                <a:solidFill>
                  <a:srgbClr val="003E74"/>
                </a:solidFill>
              </a:defRPr>
            </a:lvl1pPr>
            <a:lvl2pPr marL="609585" indent="0">
              <a:buNone/>
              <a:defRPr sz="1600">
                <a:solidFill>
                  <a:srgbClr val="003E74"/>
                </a:solidFill>
              </a:defRPr>
            </a:lvl2pPr>
            <a:lvl3pPr marL="1219170" indent="0">
              <a:buNone/>
              <a:defRPr sz="1600">
                <a:solidFill>
                  <a:srgbClr val="003E74"/>
                </a:solidFill>
              </a:defRPr>
            </a:lvl3pPr>
            <a:lvl4pPr marL="1828754" indent="0">
              <a:buNone/>
              <a:defRPr sz="1600">
                <a:solidFill>
                  <a:srgbClr val="003E74"/>
                </a:solidFill>
              </a:defRPr>
            </a:lvl4pPr>
            <a:lvl5pPr marL="2438339" indent="0">
              <a:buNone/>
              <a:defRPr sz="1600">
                <a:solidFill>
                  <a:srgbClr val="003E74"/>
                </a:solidFill>
              </a:defRPr>
            </a:lvl5pPr>
          </a:lstStyle>
          <a:p>
            <a:pPr lvl="0"/>
            <a:r>
              <a:rPr lang="en-GB"/>
              <a:t>Click to edit presentation title</a:t>
            </a: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653256" y="984350"/>
            <a:ext cx="1929145" cy="257175"/>
          </a:xfrm>
        </p:spPr>
        <p:txBody>
          <a:bodyPr/>
          <a:lstStyle>
            <a:lvl1pPr marL="0" indent="0" algn="r">
              <a:buNone/>
              <a:defRPr sz="1333">
                <a:solidFill>
                  <a:srgbClr val="003E74"/>
                </a:solidFill>
              </a:defRPr>
            </a:lvl1pPr>
          </a:lstStyle>
          <a:p>
            <a:pPr lvl="0"/>
            <a:r>
              <a:rPr lang="en-US"/>
              <a:t>Click to add the date</a:t>
            </a:r>
          </a:p>
        </p:txBody>
      </p:sp>
    </p:spTree>
    <p:extLst>
      <p:ext uri="{BB962C8B-B14F-4D97-AF65-F5344CB8AC3E}">
        <p14:creationId xmlns:p14="http://schemas.microsoft.com/office/powerpoint/2010/main" val="2734763510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2A948-FEC3-4D46-A249-82E38CF1F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5D42A-EA00-48A7-8294-41377BBCD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2F564-D7FA-44BD-89E8-97915C889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B5699-4AED-4AA8-B597-826CE7E04458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AEC06-4D16-49AF-8CEF-762816B1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4A33A-0F20-40F0-B9AC-4C7760AEC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7335D-8D84-4127-8B6C-262E017C5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4020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8738568" y="662859"/>
            <a:ext cx="2843833" cy="312291"/>
          </a:xfrm>
        </p:spPr>
        <p:txBody>
          <a:bodyPr/>
          <a:lstStyle>
            <a:lvl1pPr marL="0" indent="0" algn="r">
              <a:buNone/>
              <a:defRPr sz="1333" b="1">
                <a:solidFill>
                  <a:srgbClr val="003E74"/>
                </a:solidFill>
              </a:defRPr>
            </a:lvl1pPr>
            <a:lvl2pPr marL="609585" indent="0">
              <a:buNone/>
              <a:defRPr sz="1600">
                <a:solidFill>
                  <a:srgbClr val="003E74"/>
                </a:solidFill>
              </a:defRPr>
            </a:lvl2pPr>
            <a:lvl3pPr marL="1219170" indent="0">
              <a:buNone/>
              <a:defRPr sz="1600">
                <a:solidFill>
                  <a:srgbClr val="003E74"/>
                </a:solidFill>
              </a:defRPr>
            </a:lvl3pPr>
            <a:lvl4pPr marL="1828754" indent="0">
              <a:buNone/>
              <a:defRPr sz="1600">
                <a:solidFill>
                  <a:srgbClr val="003E74"/>
                </a:solidFill>
              </a:defRPr>
            </a:lvl4pPr>
            <a:lvl5pPr marL="2438339" indent="0">
              <a:buNone/>
              <a:defRPr sz="1600">
                <a:solidFill>
                  <a:srgbClr val="003E74"/>
                </a:solidFill>
              </a:defRPr>
            </a:lvl5pPr>
          </a:lstStyle>
          <a:p>
            <a:pPr lvl="0"/>
            <a:r>
              <a:rPr lang="en-GB"/>
              <a:t>Click to edit presentation title</a:t>
            </a:r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653256" y="984350"/>
            <a:ext cx="1929145" cy="257175"/>
          </a:xfrm>
        </p:spPr>
        <p:txBody>
          <a:bodyPr/>
          <a:lstStyle>
            <a:lvl1pPr marL="0" indent="0" algn="r">
              <a:buNone/>
              <a:defRPr sz="1333">
                <a:solidFill>
                  <a:srgbClr val="003E74"/>
                </a:solidFill>
              </a:defRPr>
            </a:lvl1pPr>
          </a:lstStyle>
          <a:p>
            <a:pPr lvl="0"/>
            <a:r>
              <a:rPr lang="en-US"/>
              <a:t>Click to add the date</a:t>
            </a:r>
          </a:p>
        </p:txBody>
      </p:sp>
    </p:spTree>
    <p:extLst>
      <p:ext uri="{BB962C8B-B14F-4D97-AF65-F5344CB8AC3E}">
        <p14:creationId xmlns:p14="http://schemas.microsoft.com/office/powerpoint/2010/main" val="119495725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one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73061"/>
            <a:ext cx="10972800" cy="507556"/>
          </a:xfrm>
        </p:spPr>
        <p:txBody>
          <a:bodyPr/>
          <a:lstStyle>
            <a:lvl1pPr>
              <a:defRPr sz="4267" b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6840"/>
            <a:ext cx="10972800" cy="4144323"/>
          </a:xfrm>
        </p:spPr>
        <p:txBody>
          <a:bodyPr/>
          <a:lstStyle>
            <a:lvl1pPr>
              <a:buClr>
                <a:schemeClr val="tx1"/>
              </a:buClr>
              <a:defRPr sz="2667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667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867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67"/>
            </a:lvl4pPr>
            <a:lvl5pPr>
              <a:buClr>
                <a:schemeClr val="tx1"/>
              </a:buClr>
              <a:defRPr sz="1867">
                <a:latin typeface="+mn-lt"/>
              </a:defRPr>
            </a:lvl5pPr>
            <a:lvl6pPr marL="3047924" indent="0">
              <a:buNone/>
              <a:defRPr sz="1867" baseline="0">
                <a:latin typeface="+mn-lt"/>
              </a:defRPr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131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mok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DF4B-0149-428E-AAA5-988A16763658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22023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Khaki">
    <p:bg>
      <p:bgPr>
        <a:solidFill>
          <a:srgbClr val="FBF7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327819"/>
            <a:ext cx="5163243" cy="3101181"/>
          </a:xfrm>
        </p:spPr>
        <p:txBody>
          <a:bodyPr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DF4B-0149-428E-AAA5-988A16763658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025"/>
            <a:ext cx="5777508" cy="310197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83203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9FE4-6876-B5B6-E975-473C9AD4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94" y="238870"/>
            <a:ext cx="5163243" cy="3190130"/>
          </a:xfrm>
        </p:spPr>
        <p:txBody>
          <a:bodyPr/>
          <a:lstStyle>
            <a:lvl1pPr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9A3DB1-810F-A8E3-C248-4835CAA99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C1F6A7-374C-4280-8BF8-E271DB34471F}" type="datetime1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B777E5-A94F-F8C3-D5F7-C4C35810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089025-7C4D-C600-55FE-4CBA1AECC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3EA03B-C9D6-61A6-148F-9BF74F07D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1" y="327819"/>
            <a:ext cx="5777508" cy="3101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35426-417C-E41E-5A03-5974D3C79A08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 dirty="0">
                <a:solidFill>
                  <a:schemeClr val="bg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7516182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0F4440-CEDC-0D92-E0D5-5C1E3B59B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00" y="252000"/>
            <a:ext cx="11540763" cy="3780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A021F-8558-9528-DA3D-486CCDBEB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6232" y="1394619"/>
            <a:ext cx="11541025" cy="48664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1A8F0-AC4B-E4A0-94D0-99C4BFD97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41349" y="6393702"/>
            <a:ext cx="1233647" cy="13727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50">
                <a:solidFill>
                  <a:schemeClr val="accent1"/>
                </a:solidFill>
              </a:defRPr>
            </a:lvl1pPr>
          </a:lstStyle>
          <a:p>
            <a:fld id="{3DFEA115-3A6C-4C37-A1B0-9FEFABB23AD1}" type="datetime1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0FC7A-298A-77A0-6596-56B0B3FD8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65261" y="6393702"/>
            <a:ext cx="3423452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>
              <a:defRPr sz="850">
                <a:solidFill>
                  <a:schemeClr val="accent1"/>
                </a:solidFill>
              </a:defRPr>
            </a:lvl1pPr>
          </a:lstStyle>
          <a:p>
            <a:r>
              <a:rPr lang="en-GB"/>
              <a:t>Edit this text via Insert &gt; Header and Footer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17C40-7EB7-0CFD-6F6C-54AE57DE1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36755" y="6393702"/>
            <a:ext cx="318491" cy="1372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ctr">
              <a:defRPr sz="850" b="1">
                <a:solidFill>
                  <a:schemeClr val="accent1"/>
                </a:solidFill>
              </a:defRPr>
            </a:lvl1pPr>
          </a:lstStyle>
          <a:p>
            <a:fld id="{CBA53E11-492D-48B3-9F9B-09541CA2A39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96CDD9-97E9-735B-8549-0F3AE3CCAC58}"/>
              </a:ext>
            </a:extLst>
          </p:cNvPr>
          <p:cNvSpPr txBox="1"/>
          <p:nvPr userDrawn="1"/>
        </p:nvSpPr>
        <p:spPr>
          <a:xfrm>
            <a:off x="326232" y="6393702"/>
            <a:ext cx="1417500" cy="137272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l"/>
            <a:r>
              <a:rPr lang="en-US" sz="850" b="0" dirty="0">
                <a:solidFill>
                  <a:schemeClr val="accent1"/>
                </a:solidFill>
                <a:latin typeface="+mj-lt"/>
              </a:rPr>
              <a:t>Imperial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14508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79" r:id="rId2"/>
    <p:sldLayoutId id="2147483680" r:id="rId3"/>
    <p:sldLayoutId id="2147483649" r:id="rId4"/>
    <p:sldLayoutId id="2147483657" r:id="rId5"/>
    <p:sldLayoutId id="2147483658" r:id="rId6"/>
    <p:sldLayoutId id="2147483681" r:id="rId7"/>
    <p:sldLayoutId id="2147483682" r:id="rId8"/>
    <p:sldLayoutId id="2147483675" r:id="rId9"/>
    <p:sldLayoutId id="2147483650" r:id="rId10"/>
    <p:sldLayoutId id="2147483683" r:id="rId11"/>
    <p:sldLayoutId id="2147483684" r:id="rId12"/>
    <p:sldLayoutId id="2147483652" r:id="rId13"/>
    <p:sldLayoutId id="2147483685" r:id="rId14"/>
    <p:sldLayoutId id="2147483686" r:id="rId15"/>
    <p:sldLayoutId id="2147483659" r:id="rId16"/>
    <p:sldLayoutId id="2147483687" r:id="rId17"/>
    <p:sldLayoutId id="2147483688" r:id="rId18"/>
    <p:sldLayoutId id="2147483660" r:id="rId19"/>
    <p:sldLayoutId id="2147483689" r:id="rId20"/>
    <p:sldLayoutId id="2147483690" r:id="rId21"/>
    <p:sldLayoutId id="2147483677" r:id="rId22"/>
    <p:sldLayoutId id="2147483691" r:id="rId23"/>
    <p:sldLayoutId id="2147483692" r:id="rId24"/>
    <p:sldLayoutId id="2147483676" r:id="rId25"/>
    <p:sldLayoutId id="2147483667" r:id="rId26"/>
    <p:sldLayoutId id="2147483693" r:id="rId27"/>
    <p:sldLayoutId id="2147483694" r:id="rId28"/>
    <p:sldLayoutId id="2147483666" r:id="rId29"/>
    <p:sldLayoutId id="2147483661" r:id="rId30"/>
    <p:sldLayoutId id="2147483695" r:id="rId31"/>
    <p:sldLayoutId id="2147483696" r:id="rId32"/>
    <p:sldLayoutId id="2147483669" r:id="rId33"/>
    <p:sldLayoutId id="2147483697" r:id="rId34"/>
    <p:sldLayoutId id="2147483698" r:id="rId35"/>
    <p:sldLayoutId id="2147483678" r:id="rId36"/>
    <p:sldLayoutId id="2147483699" r:id="rId37"/>
    <p:sldLayoutId id="2147483700" r:id="rId38"/>
    <p:sldLayoutId id="2147483662" r:id="rId39"/>
    <p:sldLayoutId id="2147483701" r:id="rId40"/>
    <p:sldLayoutId id="2147483702" r:id="rId41"/>
    <p:sldLayoutId id="2147483663" r:id="rId42"/>
    <p:sldLayoutId id="2147483703" r:id="rId43"/>
    <p:sldLayoutId id="2147483704" r:id="rId44"/>
    <p:sldLayoutId id="2147483664" r:id="rId45"/>
    <p:sldLayoutId id="2147483705" r:id="rId46"/>
    <p:sldLayoutId id="2147483706" r:id="rId47"/>
    <p:sldLayoutId id="2147483665" r:id="rId48"/>
    <p:sldLayoutId id="2147483671" r:id="rId49"/>
    <p:sldLayoutId id="2147483707" r:id="rId50"/>
    <p:sldLayoutId id="2147483708" r:id="rId51"/>
    <p:sldLayoutId id="2147483670" r:id="rId52"/>
    <p:sldLayoutId id="2147483672" r:id="rId53"/>
    <p:sldLayoutId id="2147483674" r:id="rId54"/>
    <p:sldLayoutId id="2147483709" r:id="rId55"/>
    <p:sldLayoutId id="2147483710" r:id="rId56"/>
    <p:sldLayoutId id="2147483673" r:id="rId57"/>
    <p:sldLayoutId id="2147483654" r:id="rId58"/>
    <p:sldLayoutId id="2147483711" r:id="rId59"/>
    <p:sldLayoutId id="2147483712" r:id="rId60"/>
    <p:sldLayoutId id="2147483655" r:id="rId61"/>
    <p:sldLayoutId id="2147483713" r:id="rId62"/>
    <p:sldLayoutId id="2147483714" r:id="rId63"/>
    <p:sldLayoutId id="2147483718" r:id="rId64"/>
    <p:sldLayoutId id="2147483719" r:id="rId65"/>
    <p:sldLayoutId id="2147483722" r:id="rId66"/>
  </p:sldLayoutIdLst>
  <p:transition>
    <p:fade/>
  </p:transition>
  <p:hf hdr="0"/>
  <p:txStyles>
    <p:titleStyle>
      <a:lvl1pPr algn="l" defTabSz="685765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685765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j-lt"/>
          <a:ea typeface="+mn-ea"/>
          <a:cs typeface="+mn-cs"/>
        </a:defRPr>
      </a:lvl2pPr>
      <a:lvl3pPr marL="161991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323984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485975" indent="-161991" algn="l" defTabSz="685765" rtl="0" eaLnBrk="1" latinLnBrk="0" hangingPunct="1">
        <a:lnSpc>
          <a:spcPct val="105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3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6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18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1" indent="-171441" algn="l" defTabSz="6857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2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5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77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0" algn="l" defTabSz="68576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206" userDrawn="1">
          <p15:clr>
            <a:srgbClr val="F26B43"/>
          </p15:clr>
        </p15:guide>
        <p15:guide id="4" pos="7475" userDrawn="1">
          <p15:clr>
            <a:srgbClr val="F26B43"/>
          </p15:clr>
        </p15:guide>
        <p15:guide id="5" orient="horz" pos="207" userDrawn="1">
          <p15:clr>
            <a:srgbClr val="F26B43"/>
          </p15:clr>
        </p15:guide>
        <p15:guide id="6" orient="horz" pos="4114" userDrawn="1">
          <p15:clr>
            <a:srgbClr val="F26B43"/>
          </p15:clr>
        </p15:guide>
        <p15:guide id="7" orient="horz" pos="3944" userDrawn="1">
          <p15:clr>
            <a:srgbClr val="F26B43"/>
          </p15:clr>
        </p15:guide>
        <p15:guide id="8" orient="horz" pos="879" userDrawn="1">
          <p15:clr>
            <a:srgbClr val="F26B43"/>
          </p15:clr>
        </p15:guide>
        <p15:guide id="9" pos="3723" userDrawn="1">
          <p15:clr>
            <a:srgbClr val="F26B43"/>
          </p15:clr>
        </p15:guide>
        <p15:guide id="10" pos="395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346582"/>
            <a:ext cx="10972800" cy="34845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487909"/>
            <a:ext cx="10972800" cy="507556"/>
          </a:xfrm>
          <a:prstGeom prst="rect">
            <a:avLst/>
          </a:prstGeom>
        </p:spPr>
        <p:txBody>
          <a:bodyPr vert="horz" lIns="0" tIns="4572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2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1" kern="1200">
          <a:solidFill>
            <a:srgbClr val="003E74"/>
          </a:solidFill>
          <a:latin typeface="Arial"/>
          <a:ea typeface="+mj-ea"/>
          <a:cs typeface="Arial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rgbClr val="002548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990575" indent="-380990" algn="l" defTabSz="609585" rtl="0" eaLnBrk="1" latinLnBrk="0" hangingPunct="1">
        <a:spcBef>
          <a:spcPct val="20000"/>
        </a:spcBef>
        <a:buClr>
          <a:srgbClr val="002548"/>
        </a:buClr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523962" indent="-304792" algn="l" defTabSz="609585" rtl="0" eaLnBrk="1" latinLnBrk="0" hangingPunct="1">
        <a:spcBef>
          <a:spcPct val="20000"/>
        </a:spcBef>
        <a:buClr>
          <a:srgbClr val="002548"/>
        </a:buClr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2133547" indent="-304792" algn="l" defTabSz="609585" rtl="0" eaLnBrk="1" latinLnBrk="0" hangingPunct="1">
        <a:spcBef>
          <a:spcPct val="20000"/>
        </a:spcBef>
        <a:buClr>
          <a:srgbClr val="002548"/>
        </a:buClr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743131" indent="-304792" algn="l" defTabSz="609585" rtl="0" eaLnBrk="1" latinLnBrk="0" hangingPunct="1">
        <a:spcBef>
          <a:spcPct val="20000"/>
        </a:spcBef>
        <a:buClr>
          <a:srgbClr val="002548"/>
        </a:buClr>
        <a:buFont typeface="Arial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leon.barron@imperial.ac.uk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dsa.org.uk/what-we-do/pdsa-animal-wellbeing-report/paw-report-2024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13.jpeg"/><Relationship Id="rId5" Type="http://schemas.openxmlformats.org/officeDocument/2006/relationships/hyperlink" Target="https://doi.org/10.1016/j.scitotenv.2022.156260" TargetMode="External"/><Relationship Id="rId10" Type="http://schemas.openxmlformats.org/officeDocument/2006/relationships/hyperlink" Target="https://doi.org/10.1016/j.scitotenv.2024.170175" TargetMode="External"/><Relationship Id="rId4" Type="http://schemas.openxmlformats.org/officeDocument/2006/relationships/hyperlink" Target="https://doi.org/10.1016/j.envint.2023.108210" TargetMode="Externa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ubliceye.ch/en/topics/pesticides/eu-sending-huge-quantities-of-banned-beekilling-pesticides-to-poorer-countries-documentsreveal" TargetMode="External"/><Relationship Id="rId5" Type="http://schemas.openxmlformats.org/officeDocument/2006/relationships/image" Target="../media/image23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scitotenv.2024.176686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6.xml"/><Relationship Id="rId6" Type="http://schemas.openxmlformats.org/officeDocument/2006/relationships/hyperlink" Target="https://www.freshwaterwatch.org/pages/great-uk-waterblitz-results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hyperlink" Target="https://doi.org/10.1016/j.scitotenv.2024.170175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10.png"/><Relationship Id="rId9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png"/><Relationship Id="rId3" Type="http://schemas.openxmlformats.org/officeDocument/2006/relationships/image" Target="../media/image35.jpeg"/><Relationship Id="rId7" Type="http://schemas.microsoft.com/office/2007/relationships/hdphoto" Target="../media/hdphoto2.wdp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8.png"/><Relationship Id="rId11" Type="http://schemas.openxmlformats.org/officeDocument/2006/relationships/image" Target="../media/image42.jpeg"/><Relationship Id="rId5" Type="http://schemas.openxmlformats.org/officeDocument/2006/relationships/image" Target="../media/image37.png"/><Relationship Id="rId15" Type="http://schemas.openxmlformats.org/officeDocument/2006/relationships/hyperlink" Target="https://spiral.imperial.ac.uk/bitstream/10044/1/102699/6/Are%20urban%20areas%20hotspots%20for%20pollution%20from%20pet%20parasiticides.pdf" TargetMode="External"/><Relationship Id="rId10" Type="http://schemas.openxmlformats.org/officeDocument/2006/relationships/image" Target="../media/image41.jpeg"/><Relationship Id="rId4" Type="http://schemas.openxmlformats.org/officeDocument/2006/relationships/image" Target="../media/image36.pn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D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acts and news about Processing Wastewater • Fluid Handling Pro">
            <a:extLst>
              <a:ext uri="{FF2B5EF4-FFF2-40B4-BE49-F238E27FC236}">
                <a16:creationId xmlns:a16="http://schemas.microsoft.com/office/drawing/2014/main" id="{78EFB192-8379-386B-8D3C-EE3327894C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alphaModFix amt="35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23" y="0"/>
            <a:ext cx="12172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8153" y="3939430"/>
            <a:ext cx="11599109" cy="312276"/>
          </a:xfrm>
        </p:spPr>
        <p:txBody>
          <a:bodyPr/>
          <a:lstStyle/>
          <a:p>
            <a:pPr algn="l"/>
            <a:r>
              <a:rPr lang="en-IE" sz="3500" dirty="0">
                <a:solidFill>
                  <a:schemeClr val="bg1"/>
                </a:solidFill>
              </a:rPr>
              <a:t>Leon Barron</a:t>
            </a:r>
          </a:p>
          <a:p>
            <a:pPr algn="l"/>
            <a:endParaRPr lang="en-IE" sz="500" b="0" dirty="0">
              <a:solidFill>
                <a:schemeClr val="bg1"/>
              </a:solidFill>
            </a:endParaRPr>
          </a:p>
          <a:p>
            <a:pPr algn="l"/>
            <a:r>
              <a:rPr lang="en-IE" sz="3000" b="0" i="1" dirty="0">
                <a:solidFill>
                  <a:schemeClr val="bg1"/>
                </a:solidFill>
              </a:rPr>
              <a:t>MRC Centre for Environment and Health, Environmental Research Group, School of Public Health, Faculty of Medicine, Imperial College London, United Kingdom</a:t>
            </a:r>
          </a:p>
          <a:p>
            <a:pPr algn="l"/>
            <a:r>
              <a:rPr lang="en-IE" sz="2500" b="0" dirty="0">
                <a:solidFill>
                  <a:schemeClr val="bg1"/>
                </a:solidFill>
              </a:rPr>
              <a:t>Email: </a:t>
            </a:r>
            <a:r>
              <a:rPr lang="en-GB" sz="2500" b="0" dirty="0">
                <a:solidFill>
                  <a:schemeClr val="bg1"/>
                </a:solidFill>
                <a:hlinkClick r:id="rId4"/>
              </a:rPr>
              <a:t>leon.barron@imperial.ac.uk</a:t>
            </a:r>
            <a:r>
              <a:rPr lang="en-GB" sz="2500" b="0" dirty="0">
                <a:solidFill>
                  <a:schemeClr val="bg1"/>
                </a:solidFill>
              </a:rPr>
              <a:t> </a:t>
            </a:r>
          </a:p>
          <a:p>
            <a:pPr algn="l"/>
            <a:endParaRPr lang="en-IE" sz="3000" b="0" i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005F82-A72E-EF3F-4431-4C04734E323C}"/>
              </a:ext>
            </a:extLst>
          </p:cNvPr>
          <p:cNvCxnSpPr>
            <a:cxnSpLocks/>
          </p:cNvCxnSpPr>
          <p:nvPr/>
        </p:nvCxnSpPr>
        <p:spPr>
          <a:xfrm>
            <a:off x="338154" y="6060167"/>
            <a:ext cx="1135379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69A166F-9809-8508-4D1F-E98F8EFC590E}"/>
              </a:ext>
            </a:extLst>
          </p:cNvPr>
          <p:cNvSpPr/>
          <p:nvPr/>
        </p:nvSpPr>
        <p:spPr>
          <a:xfrm>
            <a:off x="599123" y="2255553"/>
            <a:ext cx="10993754" cy="19526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956194" y="1615872"/>
            <a:ext cx="8226183" cy="1952625"/>
          </a:xfrm>
        </p:spPr>
        <p:txBody>
          <a:bodyPr/>
          <a:lstStyle/>
          <a:p>
            <a:r>
              <a:rPr lang="en-GB" sz="6000" b="0" dirty="0">
                <a:solidFill>
                  <a:schemeClr val="bg1"/>
                </a:solidFill>
                <a:latin typeface="Impact" panose="020B0806030902050204" pitchFamily="34" charset="0"/>
              </a:rPr>
              <a:t>Pet Parasiticides in Water</a:t>
            </a:r>
            <a:br>
              <a:rPr lang="en-GB" sz="6000" b="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en-GB" sz="4000" b="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Potential solutions to this hidden </a:t>
            </a:r>
            <a:br>
              <a:rPr lang="en-GB" sz="4000" b="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</a:br>
            <a:r>
              <a:rPr lang="en-GB" sz="4000" b="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‘One Health’ </a:t>
            </a:r>
            <a:r>
              <a:rPr lang="en-GB" sz="4000" b="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chemical</a:t>
            </a:r>
            <a:r>
              <a:rPr lang="en-GB" sz="4000" b="0" dirty="0">
                <a:solidFill>
                  <a:schemeClr val="bg1">
                    <a:lumMod val="85000"/>
                  </a:schemeClr>
                </a:solidFill>
                <a:latin typeface="Impact" panose="020B0806030902050204" pitchFamily="34" charset="0"/>
              </a:rPr>
              <a:t> threat</a:t>
            </a:r>
            <a:endParaRPr lang="en-US" sz="4000" b="0" dirty="0">
              <a:solidFill>
                <a:schemeClr val="bg1">
                  <a:lumMod val="85000"/>
                </a:schemeClr>
              </a:solidFill>
              <a:latin typeface="Impact" panose="020B0806030902050204" pitchFamily="34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DB1D67D2-D289-7E00-C9DE-38DA72B189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30271" y="327819"/>
            <a:ext cx="3011135" cy="332087"/>
            <a:chOff x="0" y="3473"/>
            <a:chExt cx="15360" cy="1694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3B27C3E-75CD-4BAE-9F06-597E8AA8AF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261" y="3473"/>
              <a:ext cx="1099" cy="1694"/>
            </a:xfrm>
            <a:custGeom>
              <a:avLst/>
              <a:gdLst>
                <a:gd name="T0" fmla="*/ 0 w 1099"/>
                <a:gd name="T1" fmla="*/ 0 h 1694"/>
                <a:gd name="T2" fmla="*/ 0 w 1099"/>
                <a:gd name="T3" fmla="*/ 1694 h 1694"/>
                <a:gd name="T4" fmla="*/ 1099 w 1099"/>
                <a:gd name="T5" fmla="*/ 1694 h 1694"/>
                <a:gd name="T6" fmla="*/ 1099 w 1099"/>
                <a:gd name="T7" fmla="*/ 1397 h 1694"/>
                <a:gd name="T8" fmla="*/ 319 w 1099"/>
                <a:gd name="T9" fmla="*/ 1397 h 1694"/>
                <a:gd name="T10" fmla="*/ 319 w 1099"/>
                <a:gd name="T11" fmla="*/ 0 h 1694"/>
                <a:gd name="T12" fmla="*/ 0 w 1099"/>
                <a:gd name="T13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9" h="1694">
                  <a:moveTo>
                    <a:pt x="0" y="0"/>
                  </a:moveTo>
                  <a:lnTo>
                    <a:pt x="0" y="1694"/>
                  </a:lnTo>
                  <a:lnTo>
                    <a:pt x="1099" y="1694"/>
                  </a:lnTo>
                  <a:lnTo>
                    <a:pt x="1099" y="1397"/>
                  </a:lnTo>
                  <a:lnTo>
                    <a:pt x="319" y="1397"/>
                  </a:lnTo>
                  <a:lnTo>
                    <a:pt x="3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C02C5AF3-C253-7A79-EC38-0284853F5E0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02" y="3473"/>
              <a:ext cx="1535" cy="1694"/>
            </a:xfrm>
            <a:custGeom>
              <a:avLst/>
              <a:gdLst>
                <a:gd name="T0" fmla="*/ 556 w 1535"/>
                <a:gd name="T1" fmla="*/ 0 h 1694"/>
                <a:gd name="T2" fmla="*/ 0 w 1535"/>
                <a:gd name="T3" fmla="*/ 1694 h 1694"/>
                <a:gd name="T4" fmla="*/ 337 w 1535"/>
                <a:gd name="T5" fmla="*/ 1694 h 1694"/>
                <a:gd name="T6" fmla="*/ 453 w 1535"/>
                <a:gd name="T7" fmla="*/ 1321 h 1694"/>
                <a:gd name="T8" fmla="*/ 1083 w 1535"/>
                <a:gd name="T9" fmla="*/ 1321 h 1694"/>
                <a:gd name="T10" fmla="*/ 1197 w 1535"/>
                <a:gd name="T11" fmla="*/ 1694 h 1694"/>
                <a:gd name="T12" fmla="*/ 1535 w 1535"/>
                <a:gd name="T13" fmla="*/ 1694 h 1694"/>
                <a:gd name="T14" fmla="*/ 978 w 1535"/>
                <a:gd name="T15" fmla="*/ 0 h 1694"/>
                <a:gd name="T16" fmla="*/ 556 w 1535"/>
                <a:gd name="T17" fmla="*/ 0 h 1694"/>
                <a:gd name="T18" fmla="*/ 768 w 1535"/>
                <a:gd name="T19" fmla="*/ 301 h 1694"/>
                <a:gd name="T20" fmla="*/ 998 w 1535"/>
                <a:gd name="T21" fmla="*/ 1048 h 1694"/>
                <a:gd name="T22" fmla="*/ 536 w 1535"/>
                <a:gd name="T23" fmla="*/ 1048 h 1694"/>
                <a:gd name="T24" fmla="*/ 768 w 1535"/>
                <a:gd name="T25" fmla="*/ 301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35" h="1694">
                  <a:moveTo>
                    <a:pt x="556" y="0"/>
                  </a:moveTo>
                  <a:lnTo>
                    <a:pt x="0" y="1694"/>
                  </a:lnTo>
                  <a:lnTo>
                    <a:pt x="337" y="1694"/>
                  </a:lnTo>
                  <a:lnTo>
                    <a:pt x="453" y="1321"/>
                  </a:lnTo>
                  <a:lnTo>
                    <a:pt x="1083" y="1321"/>
                  </a:lnTo>
                  <a:lnTo>
                    <a:pt x="1197" y="1694"/>
                  </a:lnTo>
                  <a:lnTo>
                    <a:pt x="1535" y="1694"/>
                  </a:lnTo>
                  <a:lnTo>
                    <a:pt x="978" y="0"/>
                  </a:lnTo>
                  <a:lnTo>
                    <a:pt x="556" y="0"/>
                  </a:lnTo>
                  <a:close/>
                  <a:moveTo>
                    <a:pt x="768" y="301"/>
                  </a:moveTo>
                  <a:lnTo>
                    <a:pt x="998" y="1048"/>
                  </a:lnTo>
                  <a:lnTo>
                    <a:pt x="536" y="1048"/>
                  </a:lnTo>
                  <a:lnTo>
                    <a:pt x="768" y="3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C268EB1-23EB-C032-25B3-194AF7C4EA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5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6 w 1113"/>
                <a:gd name="T5" fmla="*/ 297 h 1694"/>
                <a:gd name="T6" fmla="*/ 396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6 w 1113"/>
                <a:gd name="T17" fmla="*/ 1397 h 1694"/>
                <a:gd name="T18" fmla="*/ 716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6" y="297"/>
                  </a:lnTo>
                  <a:lnTo>
                    <a:pt x="396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6" y="1397"/>
                  </a:lnTo>
                  <a:lnTo>
                    <a:pt x="716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82D55DB5-4DE1-E717-1302-C42285D9CB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263" y="3473"/>
              <a:ext cx="1317" cy="1694"/>
            </a:xfrm>
            <a:custGeom>
              <a:avLst/>
              <a:gdLst>
                <a:gd name="T0" fmla="*/ 884 w 932"/>
                <a:gd name="T1" fmla="*/ 372 h 1199"/>
                <a:gd name="T2" fmla="*/ 442 w 932"/>
                <a:gd name="T3" fmla="*/ 0 h 1199"/>
                <a:gd name="T4" fmla="*/ 0 w 932"/>
                <a:gd name="T5" fmla="*/ 0 h 1199"/>
                <a:gd name="T6" fmla="*/ 0 w 932"/>
                <a:gd name="T7" fmla="*/ 1199 h 1199"/>
                <a:gd name="T8" fmla="*/ 227 w 932"/>
                <a:gd name="T9" fmla="*/ 1199 h 1199"/>
                <a:gd name="T10" fmla="*/ 227 w 932"/>
                <a:gd name="T11" fmla="*/ 755 h 1199"/>
                <a:gd name="T12" fmla="*/ 418 w 932"/>
                <a:gd name="T13" fmla="*/ 755 h 1199"/>
                <a:gd name="T14" fmla="*/ 450 w 932"/>
                <a:gd name="T15" fmla="*/ 755 h 1199"/>
                <a:gd name="T16" fmla="*/ 681 w 932"/>
                <a:gd name="T17" fmla="*/ 1199 h 1199"/>
                <a:gd name="T18" fmla="*/ 932 w 932"/>
                <a:gd name="T19" fmla="*/ 1199 h 1199"/>
                <a:gd name="T20" fmla="*/ 676 w 932"/>
                <a:gd name="T21" fmla="*/ 707 h 1199"/>
                <a:gd name="T22" fmla="*/ 884 w 932"/>
                <a:gd name="T23" fmla="*/ 372 h 1199"/>
                <a:gd name="T24" fmla="*/ 645 w 932"/>
                <a:gd name="T25" fmla="*/ 372 h 1199"/>
                <a:gd name="T26" fmla="*/ 418 w 932"/>
                <a:gd name="T27" fmla="*/ 562 h 1199"/>
                <a:gd name="T28" fmla="*/ 227 w 932"/>
                <a:gd name="T29" fmla="*/ 562 h 1199"/>
                <a:gd name="T30" fmla="*/ 227 w 932"/>
                <a:gd name="T31" fmla="*/ 194 h 1199"/>
                <a:gd name="T32" fmla="*/ 418 w 932"/>
                <a:gd name="T33" fmla="*/ 194 h 1199"/>
                <a:gd name="T34" fmla="*/ 645 w 932"/>
                <a:gd name="T35" fmla="*/ 372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2" h="1199">
                  <a:moveTo>
                    <a:pt x="884" y="372"/>
                  </a:moveTo>
                  <a:cubicBezTo>
                    <a:pt x="884" y="92"/>
                    <a:pt x="693" y="0"/>
                    <a:pt x="4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227" y="755"/>
                    <a:pt x="227" y="755"/>
                    <a:pt x="227" y="755"/>
                  </a:cubicBezTo>
                  <a:cubicBezTo>
                    <a:pt x="418" y="755"/>
                    <a:pt x="418" y="755"/>
                    <a:pt x="418" y="755"/>
                  </a:cubicBezTo>
                  <a:cubicBezTo>
                    <a:pt x="429" y="755"/>
                    <a:pt x="439" y="755"/>
                    <a:pt x="450" y="755"/>
                  </a:cubicBezTo>
                  <a:cubicBezTo>
                    <a:pt x="681" y="1199"/>
                    <a:pt x="681" y="1199"/>
                    <a:pt x="681" y="1199"/>
                  </a:cubicBezTo>
                  <a:cubicBezTo>
                    <a:pt x="932" y="1199"/>
                    <a:pt x="932" y="1199"/>
                    <a:pt x="932" y="1199"/>
                  </a:cubicBezTo>
                  <a:cubicBezTo>
                    <a:pt x="676" y="707"/>
                    <a:pt x="676" y="707"/>
                    <a:pt x="676" y="707"/>
                  </a:cubicBezTo>
                  <a:cubicBezTo>
                    <a:pt x="801" y="652"/>
                    <a:pt x="884" y="545"/>
                    <a:pt x="884" y="372"/>
                  </a:cubicBezTo>
                  <a:moveTo>
                    <a:pt x="645" y="372"/>
                  </a:moveTo>
                  <a:cubicBezTo>
                    <a:pt x="645" y="516"/>
                    <a:pt x="562" y="562"/>
                    <a:pt x="418" y="562"/>
                  </a:cubicBezTo>
                  <a:cubicBezTo>
                    <a:pt x="227" y="562"/>
                    <a:pt x="227" y="562"/>
                    <a:pt x="227" y="562"/>
                  </a:cubicBezTo>
                  <a:cubicBezTo>
                    <a:pt x="227" y="194"/>
                    <a:pt x="227" y="194"/>
                    <a:pt x="227" y="194"/>
                  </a:cubicBezTo>
                  <a:cubicBezTo>
                    <a:pt x="418" y="194"/>
                    <a:pt x="418" y="194"/>
                    <a:pt x="418" y="194"/>
                  </a:cubicBezTo>
                  <a:cubicBezTo>
                    <a:pt x="574" y="194"/>
                    <a:pt x="645" y="252"/>
                    <a:pt x="645" y="37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72A6F5AF-4EC5-0D20-A6D6-EB737CB16F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69" y="3473"/>
              <a:ext cx="1098" cy="1694"/>
            </a:xfrm>
            <a:custGeom>
              <a:avLst/>
              <a:gdLst>
                <a:gd name="T0" fmla="*/ 0 w 1098"/>
                <a:gd name="T1" fmla="*/ 0 h 1694"/>
                <a:gd name="T2" fmla="*/ 0 w 1098"/>
                <a:gd name="T3" fmla="*/ 1694 h 1694"/>
                <a:gd name="T4" fmla="*/ 1098 w 1098"/>
                <a:gd name="T5" fmla="*/ 1694 h 1694"/>
                <a:gd name="T6" fmla="*/ 1098 w 1098"/>
                <a:gd name="T7" fmla="*/ 1397 h 1694"/>
                <a:gd name="T8" fmla="*/ 321 w 1098"/>
                <a:gd name="T9" fmla="*/ 1397 h 1694"/>
                <a:gd name="T10" fmla="*/ 321 w 1098"/>
                <a:gd name="T11" fmla="*/ 973 h 1694"/>
                <a:gd name="T12" fmla="*/ 1030 w 1098"/>
                <a:gd name="T13" fmla="*/ 973 h 1694"/>
                <a:gd name="T14" fmla="*/ 1030 w 1098"/>
                <a:gd name="T15" fmla="*/ 687 h 1694"/>
                <a:gd name="T16" fmla="*/ 321 w 1098"/>
                <a:gd name="T17" fmla="*/ 687 h 1694"/>
                <a:gd name="T18" fmla="*/ 321 w 1098"/>
                <a:gd name="T19" fmla="*/ 297 h 1694"/>
                <a:gd name="T20" fmla="*/ 1098 w 1098"/>
                <a:gd name="T21" fmla="*/ 297 h 1694"/>
                <a:gd name="T22" fmla="*/ 1098 w 1098"/>
                <a:gd name="T23" fmla="*/ 0 h 1694"/>
                <a:gd name="T24" fmla="*/ 0 w 1098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8" h="1694">
                  <a:moveTo>
                    <a:pt x="0" y="0"/>
                  </a:moveTo>
                  <a:lnTo>
                    <a:pt x="0" y="1694"/>
                  </a:lnTo>
                  <a:lnTo>
                    <a:pt x="1098" y="1694"/>
                  </a:lnTo>
                  <a:lnTo>
                    <a:pt x="1098" y="1397"/>
                  </a:lnTo>
                  <a:lnTo>
                    <a:pt x="321" y="1397"/>
                  </a:lnTo>
                  <a:lnTo>
                    <a:pt x="321" y="973"/>
                  </a:lnTo>
                  <a:lnTo>
                    <a:pt x="1030" y="973"/>
                  </a:lnTo>
                  <a:lnTo>
                    <a:pt x="1030" y="687"/>
                  </a:lnTo>
                  <a:lnTo>
                    <a:pt x="321" y="687"/>
                  </a:lnTo>
                  <a:lnTo>
                    <a:pt x="321" y="297"/>
                  </a:lnTo>
                  <a:lnTo>
                    <a:pt x="1098" y="297"/>
                  </a:lnTo>
                  <a:lnTo>
                    <a:pt x="10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C86498A5-F593-7DC6-676D-33A759237CD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81" y="3473"/>
              <a:ext cx="1215" cy="1694"/>
            </a:xfrm>
            <a:custGeom>
              <a:avLst/>
              <a:gdLst>
                <a:gd name="T0" fmla="*/ 406 w 860"/>
                <a:gd name="T1" fmla="*/ 791 h 1199"/>
                <a:gd name="T2" fmla="*/ 227 w 860"/>
                <a:gd name="T3" fmla="*/ 791 h 1199"/>
                <a:gd name="T4" fmla="*/ 227 w 860"/>
                <a:gd name="T5" fmla="*/ 1199 h 1199"/>
                <a:gd name="T6" fmla="*/ 0 w 860"/>
                <a:gd name="T7" fmla="*/ 1199 h 1199"/>
                <a:gd name="T8" fmla="*/ 0 w 860"/>
                <a:gd name="T9" fmla="*/ 0 h 1199"/>
                <a:gd name="T10" fmla="*/ 406 w 860"/>
                <a:gd name="T11" fmla="*/ 0 h 1199"/>
                <a:gd name="T12" fmla="*/ 860 w 860"/>
                <a:gd name="T13" fmla="*/ 396 h 1199"/>
                <a:gd name="T14" fmla="*/ 406 w 860"/>
                <a:gd name="T15" fmla="*/ 791 h 1199"/>
                <a:gd name="T16" fmla="*/ 394 w 860"/>
                <a:gd name="T17" fmla="*/ 194 h 1199"/>
                <a:gd name="T18" fmla="*/ 227 w 860"/>
                <a:gd name="T19" fmla="*/ 194 h 1199"/>
                <a:gd name="T20" fmla="*/ 227 w 860"/>
                <a:gd name="T21" fmla="*/ 598 h 1199"/>
                <a:gd name="T22" fmla="*/ 394 w 860"/>
                <a:gd name="T23" fmla="*/ 598 h 1199"/>
                <a:gd name="T24" fmla="*/ 621 w 860"/>
                <a:gd name="T25" fmla="*/ 396 h 1199"/>
                <a:gd name="T26" fmla="*/ 394 w 860"/>
                <a:gd name="T27" fmla="*/ 194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0" h="1199">
                  <a:moveTo>
                    <a:pt x="406" y="791"/>
                  </a:moveTo>
                  <a:cubicBezTo>
                    <a:pt x="227" y="791"/>
                    <a:pt x="227" y="791"/>
                    <a:pt x="227" y="791"/>
                  </a:cubicBezTo>
                  <a:cubicBezTo>
                    <a:pt x="227" y="1199"/>
                    <a:pt x="227" y="1199"/>
                    <a:pt x="227" y="1199"/>
                  </a:cubicBezTo>
                  <a:cubicBezTo>
                    <a:pt x="0" y="1199"/>
                    <a:pt x="0" y="1199"/>
                    <a:pt x="0" y="119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661" y="0"/>
                    <a:pt x="860" y="116"/>
                    <a:pt x="860" y="396"/>
                  </a:cubicBezTo>
                  <a:cubicBezTo>
                    <a:pt x="860" y="671"/>
                    <a:pt x="659" y="791"/>
                    <a:pt x="406" y="791"/>
                  </a:cubicBezTo>
                  <a:moveTo>
                    <a:pt x="394" y="194"/>
                  </a:moveTo>
                  <a:cubicBezTo>
                    <a:pt x="227" y="194"/>
                    <a:pt x="227" y="194"/>
                    <a:pt x="227" y="194"/>
                  </a:cubicBezTo>
                  <a:cubicBezTo>
                    <a:pt x="227" y="598"/>
                    <a:pt x="227" y="598"/>
                    <a:pt x="227" y="598"/>
                  </a:cubicBezTo>
                  <a:cubicBezTo>
                    <a:pt x="394" y="598"/>
                    <a:pt x="394" y="598"/>
                    <a:pt x="394" y="598"/>
                  </a:cubicBezTo>
                  <a:cubicBezTo>
                    <a:pt x="525" y="598"/>
                    <a:pt x="621" y="534"/>
                    <a:pt x="621" y="396"/>
                  </a:cubicBezTo>
                  <a:cubicBezTo>
                    <a:pt x="621" y="252"/>
                    <a:pt x="525" y="194"/>
                    <a:pt x="394" y="19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27ED4654-3455-7770-9C83-463ABC0FA8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5" y="3473"/>
              <a:ext cx="1720" cy="1694"/>
            </a:xfrm>
            <a:custGeom>
              <a:avLst/>
              <a:gdLst>
                <a:gd name="T0" fmla="*/ 1265 w 1720"/>
                <a:gd name="T1" fmla="*/ 0 h 1694"/>
                <a:gd name="T2" fmla="*/ 860 w 1720"/>
                <a:gd name="T3" fmla="*/ 996 h 1694"/>
                <a:gd name="T4" fmla="*/ 456 w 1720"/>
                <a:gd name="T5" fmla="*/ 0 h 1694"/>
                <a:gd name="T6" fmla="*/ 0 w 1720"/>
                <a:gd name="T7" fmla="*/ 0 h 1694"/>
                <a:gd name="T8" fmla="*/ 0 w 1720"/>
                <a:gd name="T9" fmla="*/ 1694 h 1694"/>
                <a:gd name="T10" fmla="*/ 303 w 1720"/>
                <a:gd name="T11" fmla="*/ 1694 h 1694"/>
                <a:gd name="T12" fmla="*/ 303 w 1720"/>
                <a:gd name="T13" fmla="*/ 428 h 1694"/>
                <a:gd name="T14" fmla="*/ 692 w 1720"/>
                <a:gd name="T15" fmla="*/ 1321 h 1694"/>
                <a:gd name="T16" fmla="*/ 709 w 1720"/>
                <a:gd name="T17" fmla="*/ 1321 h 1694"/>
                <a:gd name="T18" fmla="*/ 1012 w 1720"/>
                <a:gd name="T19" fmla="*/ 1321 h 1694"/>
                <a:gd name="T20" fmla="*/ 1029 w 1720"/>
                <a:gd name="T21" fmla="*/ 1321 h 1694"/>
                <a:gd name="T22" fmla="*/ 1416 w 1720"/>
                <a:gd name="T23" fmla="*/ 428 h 1694"/>
                <a:gd name="T24" fmla="*/ 1416 w 1720"/>
                <a:gd name="T25" fmla="*/ 1694 h 1694"/>
                <a:gd name="T26" fmla="*/ 1720 w 1720"/>
                <a:gd name="T27" fmla="*/ 1694 h 1694"/>
                <a:gd name="T28" fmla="*/ 1720 w 1720"/>
                <a:gd name="T29" fmla="*/ 0 h 1694"/>
                <a:gd name="T30" fmla="*/ 1265 w 1720"/>
                <a:gd name="T31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0" h="1694">
                  <a:moveTo>
                    <a:pt x="1265" y="0"/>
                  </a:moveTo>
                  <a:lnTo>
                    <a:pt x="860" y="996"/>
                  </a:lnTo>
                  <a:lnTo>
                    <a:pt x="456" y="0"/>
                  </a:lnTo>
                  <a:lnTo>
                    <a:pt x="0" y="0"/>
                  </a:lnTo>
                  <a:lnTo>
                    <a:pt x="0" y="1694"/>
                  </a:lnTo>
                  <a:lnTo>
                    <a:pt x="303" y="1694"/>
                  </a:lnTo>
                  <a:lnTo>
                    <a:pt x="303" y="428"/>
                  </a:lnTo>
                  <a:lnTo>
                    <a:pt x="692" y="1321"/>
                  </a:lnTo>
                  <a:lnTo>
                    <a:pt x="709" y="1321"/>
                  </a:lnTo>
                  <a:lnTo>
                    <a:pt x="1012" y="1321"/>
                  </a:lnTo>
                  <a:lnTo>
                    <a:pt x="1029" y="1321"/>
                  </a:lnTo>
                  <a:lnTo>
                    <a:pt x="1416" y="428"/>
                  </a:lnTo>
                  <a:lnTo>
                    <a:pt x="1416" y="1694"/>
                  </a:lnTo>
                  <a:lnTo>
                    <a:pt x="1720" y="1694"/>
                  </a:lnTo>
                  <a:lnTo>
                    <a:pt x="1720" y="0"/>
                  </a:lnTo>
                  <a:lnTo>
                    <a:pt x="1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F676FC56-FD37-9975-BB7F-0AB21F19CA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3473"/>
              <a:ext cx="1113" cy="1694"/>
            </a:xfrm>
            <a:custGeom>
              <a:avLst/>
              <a:gdLst>
                <a:gd name="T0" fmla="*/ 0 w 1113"/>
                <a:gd name="T1" fmla="*/ 0 h 1694"/>
                <a:gd name="T2" fmla="*/ 0 w 1113"/>
                <a:gd name="T3" fmla="*/ 297 h 1694"/>
                <a:gd name="T4" fmla="*/ 397 w 1113"/>
                <a:gd name="T5" fmla="*/ 297 h 1694"/>
                <a:gd name="T6" fmla="*/ 397 w 1113"/>
                <a:gd name="T7" fmla="*/ 1397 h 1694"/>
                <a:gd name="T8" fmla="*/ 0 w 1113"/>
                <a:gd name="T9" fmla="*/ 1397 h 1694"/>
                <a:gd name="T10" fmla="*/ 0 w 1113"/>
                <a:gd name="T11" fmla="*/ 1694 h 1694"/>
                <a:gd name="T12" fmla="*/ 1113 w 1113"/>
                <a:gd name="T13" fmla="*/ 1694 h 1694"/>
                <a:gd name="T14" fmla="*/ 1113 w 1113"/>
                <a:gd name="T15" fmla="*/ 1397 h 1694"/>
                <a:gd name="T16" fmla="*/ 717 w 1113"/>
                <a:gd name="T17" fmla="*/ 1397 h 1694"/>
                <a:gd name="T18" fmla="*/ 717 w 1113"/>
                <a:gd name="T19" fmla="*/ 297 h 1694"/>
                <a:gd name="T20" fmla="*/ 1113 w 1113"/>
                <a:gd name="T21" fmla="*/ 297 h 1694"/>
                <a:gd name="T22" fmla="*/ 1113 w 1113"/>
                <a:gd name="T23" fmla="*/ 0 h 1694"/>
                <a:gd name="T24" fmla="*/ 0 w 1113"/>
                <a:gd name="T25" fmla="*/ 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13" h="1694">
                  <a:moveTo>
                    <a:pt x="0" y="0"/>
                  </a:moveTo>
                  <a:lnTo>
                    <a:pt x="0" y="297"/>
                  </a:lnTo>
                  <a:lnTo>
                    <a:pt x="397" y="297"/>
                  </a:lnTo>
                  <a:lnTo>
                    <a:pt x="397" y="1397"/>
                  </a:lnTo>
                  <a:lnTo>
                    <a:pt x="0" y="1397"/>
                  </a:lnTo>
                  <a:lnTo>
                    <a:pt x="0" y="1694"/>
                  </a:lnTo>
                  <a:lnTo>
                    <a:pt x="1113" y="1694"/>
                  </a:lnTo>
                  <a:lnTo>
                    <a:pt x="1113" y="1397"/>
                  </a:lnTo>
                  <a:lnTo>
                    <a:pt x="717" y="1397"/>
                  </a:lnTo>
                  <a:lnTo>
                    <a:pt x="717" y="297"/>
                  </a:lnTo>
                  <a:lnTo>
                    <a:pt x="1113" y="297"/>
                  </a:lnTo>
                  <a:lnTo>
                    <a:pt x="1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90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4EEB04-8F2C-7421-D2BA-DD84E266B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154" y="1472967"/>
            <a:ext cx="3357655" cy="2238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17A8DBD-4F77-159D-C12C-508363954CE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6275" y="187150"/>
            <a:ext cx="2125315" cy="81722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BD4363C-6917-01F8-B981-A1AA2D483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7836" y="196908"/>
            <a:ext cx="789159" cy="78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13B69D-423F-1A9A-0034-518DB6FD984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84" y="207181"/>
            <a:ext cx="1622678" cy="77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68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FE19A34-3839-BDE5-ADDC-8B6C5CB17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9" y="545050"/>
            <a:ext cx="3224289" cy="3464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8157C3-EE76-4D31-9010-4CFA0E72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84" y="245417"/>
            <a:ext cx="11840486" cy="507556"/>
          </a:xfrm>
        </p:spPr>
        <p:txBody>
          <a:bodyPr/>
          <a:lstStyle/>
          <a:p>
            <a:r>
              <a:rPr lang="en-GB" dirty="0">
                <a:latin typeface="Impact" panose="020B0806030902050204" pitchFamily="34" charset="0"/>
              </a:rPr>
              <a:t>Pets and Flea Treatments in the UK </a:t>
            </a:r>
            <a:r>
              <a:rPr lang="en-GB" sz="3500" dirty="0">
                <a:solidFill>
                  <a:schemeClr val="accent2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PDSA PAW Report 2024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560F9DCD-8A4C-C091-9024-837BDFFF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4906" flipH="1">
            <a:off x="247225" y="4435618"/>
            <a:ext cx="2261669" cy="11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poster with text and images of animals&#10;&#10;Description automatically generated">
            <a:extLst>
              <a:ext uri="{FF2B5EF4-FFF2-40B4-BE49-F238E27FC236}">
                <a16:creationId xmlns:a16="http://schemas.microsoft.com/office/drawing/2014/main" id="{5DD32690-D8BA-64BE-50AF-1F04DC264F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160" y="3684117"/>
            <a:ext cx="2780747" cy="2775869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E43E290-9DD5-357E-5693-B63F010E3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28427" flipH="1" flipV="1">
            <a:off x="3338014" y="2579014"/>
            <a:ext cx="1689008" cy="130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1BCCF2B-8C3B-B5D3-B742-01AC3DEA811A}"/>
              </a:ext>
            </a:extLst>
          </p:cNvPr>
          <p:cNvSpPr txBox="1"/>
          <p:nvPr/>
        </p:nvSpPr>
        <p:spPr>
          <a:xfrm>
            <a:off x="2768029" y="6467307"/>
            <a:ext cx="52805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hlinkClick r:id="rId6"/>
              </a:rPr>
              <a:t>Source: https://www.pdsa.org.uk/what-we-do/pdsa-animal-wellbeing-report/paw-report-2024</a:t>
            </a:r>
            <a:r>
              <a:rPr lang="en-GB" sz="1000" dirty="0"/>
              <a:t> </a:t>
            </a: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740CDF73-3E80-2080-B0E4-A6424A38E598}"/>
              </a:ext>
            </a:extLst>
          </p:cNvPr>
          <p:cNvSpPr txBox="1"/>
          <p:nvPr/>
        </p:nvSpPr>
        <p:spPr>
          <a:xfrm>
            <a:off x="5973659" y="954001"/>
            <a:ext cx="167141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“Spot-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ons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”</a:t>
            </a:r>
          </a:p>
          <a:p>
            <a:pPr algn="r"/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Chewables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 and Tablets</a:t>
            </a:r>
          </a:p>
          <a:p>
            <a:pPr algn="r"/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Dreaming Outloud Pro" panose="020F0502020204030204" pitchFamily="66" charset="0"/>
                <a:cs typeface="Dreaming Outloud Pro" panose="020F0502020204030204" pitchFamily="66" charset="0"/>
              </a:rPr>
              <a:t>Collars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008E112-FF98-25DB-E80F-FC3495E0A3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41120"/>
              </p:ext>
            </p:extLst>
          </p:nvPr>
        </p:nvGraphicFramePr>
        <p:xfrm>
          <a:off x="5561908" y="1086928"/>
          <a:ext cx="6004769" cy="5194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648A9D6D-00DB-E436-6810-061F2FA1E8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35742" y="4091548"/>
            <a:ext cx="1854772" cy="26591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11A067-B862-3D77-7C34-EC113337146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14" y="6186671"/>
            <a:ext cx="2554840" cy="2806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16E4E1-C1A9-3DFE-026C-0542932231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42233" y="4831558"/>
            <a:ext cx="1424444" cy="183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4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0E1B48-4E18-3C9C-3C93-B0148F6AC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5" y="667720"/>
            <a:ext cx="5800143" cy="4826397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A709E35-556B-CBC1-B588-6FD7DFCEFF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85398"/>
              </p:ext>
            </p:extLst>
          </p:nvPr>
        </p:nvGraphicFramePr>
        <p:xfrm>
          <a:off x="127746" y="5366926"/>
          <a:ext cx="5456105" cy="621030"/>
        </p:xfrm>
        <a:graphic>
          <a:graphicData uri="http://schemas.openxmlformats.org/drawingml/2006/table">
            <a:tbl>
              <a:tblPr/>
              <a:tblGrid>
                <a:gridCol w="5456105">
                  <a:extLst>
                    <a:ext uri="{9D8B030D-6E8A-4147-A177-3AD203B41FA5}">
                      <a16:colId xmlns:a16="http://schemas.microsoft.com/office/drawing/2014/main" val="1488412912"/>
                    </a:ext>
                  </a:extLst>
                </a:gridCol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031068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Source: https://www.data.gov.uk/dataset/0c63b33e-0e34-45bb-a779-16a8c3a4b3f7/water-quality-monitoring-data-gc-ms-and-lc-ms-semi-quantitative-screen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312615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36756146-F610-75D5-0426-B58E7200B209}"/>
              </a:ext>
            </a:extLst>
          </p:cNvPr>
          <p:cNvSpPr txBox="1"/>
          <p:nvPr/>
        </p:nvSpPr>
        <p:spPr>
          <a:xfrm>
            <a:off x="3222381" y="2395228"/>
            <a:ext cx="1227993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000" dirty="0">
                <a:solidFill>
                  <a:schemeClr val="tx1"/>
                </a:solidFill>
                <a:hlinkClick r:id="rId4"/>
              </a:rPr>
              <a:t>Egli, </a:t>
            </a:r>
            <a:r>
              <a:rPr lang="en-GB" sz="1000" i="1" dirty="0">
                <a:solidFill>
                  <a:schemeClr val="tx1"/>
                </a:solidFill>
                <a:hlinkClick r:id="rId4"/>
              </a:rPr>
              <a:t>Env. Int., </a:t>
            </a:r>
          </a:p>
          <a:p>
            <a:pPr algn="l">
              <a:lnSpc>
                <a:spcPct val="105000"/>
              </a:lnSpc>
            </a:pPr>
            <a:r>
              <a:rPr lang="en-GB" sz="1000" dirty="0">
                <a:solidFill>
                  <a:schemeClr val="tx1"/>
                </a:solidFill>
                <a:hlinkClick r:id="rId4"/>
              </a:rPr>
              <a:t>180, 2023, 108210</a:t>
            </a:r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3B169-B316-B61E-83D4-C3A3C25E4EB6}"/>
              </a:ext>
            </a:extLst>
          </p:cNvPr>
          <p:cNvSpPr txBox="1"/>
          <p:nvPr/>
        </p:nvSpPr>
        <p:spPr>
          <a:xfrm>
            <a:off x="4134043" y="3191880"/>
            <a:ext cx="97006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000" dirty="0">
                <a:solidFill>
                  <a:schemeClr val="tx1"/>
                </a:solidFill>
                <a:hlinkClick r:id="rId5"/>
              </a:rPr>
              <a:t>Richardson et al., </a:t>
            </a:r>
          </a:p>
          <a:p>
            <a:pPr algn="l">
              <a:lnSpc>
                <a:spcPct val="105000"/>
              </a:lnSpc>
            </a:pPr>
            <a:r>
              <a:rPr lang="en-GB" sz="1000" dirty="0">
                <a:solidFill>
                  <a:schemeClr val="tx1"/>
                </a:solidFill>
                <a:hlinkClick r:id="rId5"/>
              </a:rPr>
              <a:t>STOTEN,</a:t>
            </a:r>
          </a:p>
          <a:p>
            <a:pPr algn="l">
              <a:lnSpc>
                <a:spcPct val="105000"/>
              </a:lnSpc>
            </a:pPr>
            <a:r>
              <a:rPr lang="en-GB" sz="1000" dirty="0">
                <a:hlinkClick r:id="rId5"/>
              </a:rPr>
              <a:t>839, </a:t>
            </a:r>
            <a:r>
              <a:rPr lang="en-GB" sz="1000" dirty="0">
                <a:solidFill>
                  <a:schemeClr val="tx1"/>
                </a:solidFill>
                <a:hlinkClick r:id="rId5"/>
              </a:rPr>
              <a:t>2022, 156260</a:t>
            </a:r>
            <a:endParaRPr lang="en-GB" sz="1000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F94678-A556-D70D-4088-0B07BF041A80}"/>
              </a:ext>
            </a:extLst>
          </p:cNvPr>
          <p:cNvGrpSpPr/>
          <p:nvPr/>
        </p:nvGrpSpPr>
        <p:grpSpPr>
          <a:xfrm>
            <a:off x="5840264" y="3969307"/>
            <a:ext cx="5727700" cy="2383194"/>
            <a:chOff x="5988437" y="3385646"/>
            <a:chExt cx="5727700" cy="2651470"/>
          </a:xfrm>
        </p:grpSpPr>
        <p:pic>
          <p:nvPicPr>
            <p:cNvPr id="6" name="image2.jpg">
              <a:extLst>
                <a:ext uri="{FF2B5EF4-FFF2-40B4-BE49-F238E27FC236}">
                  <a16:creationId xmlns:a16="http://schemas.microsoft.com/office/drawing/2014/main" id="{9ACC1A23-31FB-8D17-441A-F5519E595A8D}"/>
                </a:ext>
              </a:extLst>
            </p:cNvPr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437" y="3433616"/>
              <a:ext cx="5727700" cy="2603500"/>
            </a:xfrm>
            <a:prstGeom prst="rect">
              <a:avLst/>
            </a:prstGeom>
            <a:ln/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84C19C-9401-75AD-FA6A-505DEF137622}"/>
                </a:ext>
              </a:extLst>
            </p:cNvPr>
            <p:cNvSpPr txBox="1"/>
            <p:nvPr/>
          </p:nvSpPr>
          <p:spPr>
            <a:xfrm>
              <a:off x="10565533" y="3649080"/>
              <a:ext cx="97006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r>
                <a:rPr lang="en-GB" sz="1000" dirty="0">
                  <a:solidFill>
                    <a:schemeClr val="tx1"/>
                  </a:solidFill>
                </a:rPr>
                <a:t>Woodward et al., 2024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90E810-0D22-8B58-AE3E-6AC9E19B16C0}"/>
                </a:ext>
              </a:extLst>
            </p:cNvPr>
            <p:cNvSpPr txBox="1"/>
            <p:nvPr/>
          </p:nvSpPr>
          <p:spPr>
            <a:xfrm>
              <a:off x="10789891" y="3385646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r>
                <a:rPr lang="en-GB" sz="1600" dirty="0">
                  <a:solidFill>
                    <a:srgbClr val="000067"/>
                  </a:solidFill>
                </a:rPr>
                <a:t>River Water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26968F-EC35-82A8-36B7-8D35506F598A}"/>
              </a:ext>
            </a:extLst>
          </p:cNvPr>
          <p:cNvGrpSpPr/>
          <p:nvPr/>
        </p:nvGrpSpPr>
        <p:grpSpPr>
          <a:xfrm>
            <a:off x="5583850" y="754753"/>
            <a:ext cx="6386813" cy="2463744"/>
            <a:chOff x="5583850" y="754753"/>
            <a:chExt cx="6386813" cy="2463744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6A2F83D-185C-200D-7B07-0152CF19D495}"/>
                </a:ext>
              </a:extLst>
            </p:cNvPr>
            <p:cNvSpPr/>
            <p:nvPr/>
          </p:nvSpPr>
          <p:spPr>
            <a:xfrm>
              <a:off x="9570720" y="891540"/>
              <a:ext cx="1135379" cy="2004060"/>
            </a:xfrm>
            <a:prstGeom prst="rect">
              <a:avLst/>
            </a:prstGeom>
            <a:solidFill>
              <a:srgbClr val="EEEE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chemeClr val="bg1"/>
                </a:solidFill>
              </a:endParaRPr>
            </a:p>
          </p:txBody>
        </p:sp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AEA92139-E434-D2AE-DCDC-683978A971B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88169892"/>
                </p:ext>
              </p:extLst>
            </p:nvPr>
          </p:nvGraphicFramePr>
          <p:xfrm>
            <a:off x="5583850" y="754753"/>
            <a:ext cx="6386813" cy="24637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9D6136-FBF4-8F58-46DD-8852BFAFA041}"/>
                </a:ext>
              </a:extLst>
            </p:cNvPr>
            <p:cNvSpPr txBox="1"/>
            <p:nvPr/>
          </p:nvSpPr>
          <p:spPr>
            <a:xfrm>
              <a:off x="9684787" y="891540"/>
              <a:ext cx="914400" cy="91440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>
                <a:lnSpc>
                  <a:spcPct val="105000"/>
                </a:lnSpc>
              </a:pPr>
              <a:r>
                <a:rPr lang="en-GB" sz="1600" dirty="0">
                  <a:solidFill>
                    <a:srgbClr val="000067"/>
                  </a:solidFill>
                </a:rPr>
                <a:t>Untreated Wastewater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60D9876-B265-42FE-6B56-E140DFEF0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909822" y="2471928"/>
              <a:ext cx="456803" cy="338918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E4FB2B0-FF53-9C0D-27B5-824B9C3DB44D}"/>
              </a:ext>
            </a:extLst>
          </p:cNvPr>
          <p:cNvSpPr txBox="1"/>
          <p:nvPr/>
        </p:nvSpPr>
        <p:spPr>
          <a:xfrm>
            <a:off x="6343649" y="1140672"/>
            <a:ext cx="334113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00" baseline="0" dirty="0">
                <a:solidFill>
                  <a:schemeClr val="bg1">
                    <a:lumMod val="65000"/>
                  </a:schemeClr>
                </a:solidFill>
              </a:rPr>
              <a:t>n=423 x 24-h composite samples</a:t>
            </a:r>
            <a:endParaRPr lang="en-GB" sz="15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AEF7246-3B93-FE66-94B2-5980C861C87D}"/>
              </a:ext>
            </a:extLst>
          </p:cNvPr>
          <p:cNvSpPr/>
          <p:nvPr/>
        </p:nvSpPr>
        <p:spPr>
          <a:xfrm>
            <a:off x="2951432" y="753820"/>
            <a:ext cx="2716581" cy="4119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F92BBB-8A33-32C6-D419-E3623DC3986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15" y="6352501"/>
            <a:ext cx="2554840" cy="28063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370D26-F947-0B43-3600-12E2447C993E}"/>
              </a:ext>
            </a:extLst>
          </p:cNvPr>
          <p:cNvSpPr txBox="1"/>
          <p:nvPr/>
        </p:nvSpPr>
        <p:spPr>
          <a:xfrm>
            <a:off x="7511381" y="561982"/>
            <a:ext cx="42790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hlinkClick r:id="rId10"/>
              </a:rPr>
              <a:t>Perkins et al., </a:t>
            </a:r>
            <a:r>
              <a:rPr lang="en-GB" sz="1200" i="1" dirty="0">
                <a:hlinkClick r:id="rId10"/>
              </a:rPr>
              <a:t>STOTEN, </a:t>
            </a:r>
            <a:r>
              <a:rPr lang="en-GB" sz="1200" dirty="0">
                <a:hlinkClick r:id="rId10"/>
              </a:rPr>
              <a:t>917, 2024, 170175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AB8A53-4764-3DC9-985B-89592D215636}"/>
              </a:ext>
            </a:extLst>
          </p:cNvPr>
          <p:cNvSpPr txBox="1"/>
          <p:nvPr/>
        </p:nvSpPr>
        <p:spPr>
          <a:xfrm>
            <a:off x="7783791" y="351210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600" b="1" i="1" dirty="0">
                <a:solidFill>
                  <a:srgbClr val="C00000"/>
                </a:solidFill>
                <a:latin typeface="Ink Free" panose="03080402000500000000" pitchFamily="66" charset="0"/>
              </a:rPr>
              <a:t>Treatment ineffective!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157C3-EE76-4D31-9010-4CFA0E72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04" y="202268"/>
            <a:ext cx="8968196" cy="549907"/>
          </a:xfrm>
        </p:spPr>
        <p:txBody>
          <a:bodyPr/>
          <a:lstStyle/>
          <a:p>
            <a:r>
              <a:rPr lang="en-GB" sz="4500" dirty="0">
                <a:solidFill>
                  <a:srgbClr val="000067"/>
                </a:solidFill>
                <a:latin typeface="Impact" panose="020B0806030902050204" pitchFamily="34" charset="0"/>
              </a:rPr>
              <a:t>Sources </a:t>
            </a:r>
            <a:r>
              <a:rPr lang="en-GB" sz="3500" dirty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rPr>
              <a:t>Wastewater</a:t>
            </a:r>
          </a:p>
        </p:txBody>
      </p:sp>
    </p:spTree>
    <p:extLst>
      <p:ext uri="{BB962C8B-B14F-4D97-AF65-F5344CB8AC3E}">
        <p14:creationId xmlns:p14="http://schemas.microsoft.com/office/powerpoint/2010/main" val="303060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 animBg="1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4F437-743C-E1AA-F285-21D51B0DC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500" dirty="0">
                <a:solidFill>
                  <a:srgbClr val="000067"/>
                </a:solidFill>
                <a:latin typeface="Impact" panose="020B0806030902050204" pitchFamily="34" charset="0"/>
              </a:rPr>
              <a:t>Risk Assessment</a:t>
            </a:r>
          </a:p>
        </p:txBody>
      </p:sp>
      <p:pic>
        <p:nvPicPr>
          <p:cNvPr id="23" name="Picture 22" descr="A diagram of a sun&#10;&#10;Description automatically generated">
            <a:extLst>
              <a:ext uri="{FF2B5EF4-FFF2-40B4-BE49-F238E27FC236}">
                <a16:creationId xmlns:a16="http://schemas.microsoft.com/office/drawing/2014/main" id="{6A791CCA-7505-A5FE-1F5C-B780A07B40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550" y="1086362"/>
            <a:ext cx="5296150" cy="461770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563CB0C-C94E-FDC8-49A0-9CC3B6C76AFB}"/>
              </a:ext>
            </a:extLst>
          </p:cNvPr>
          <p:cNvSpPr txBox="1"/>
          <p:nvPr/>
        </p:nvSpPr>
        <p:spPr>
          <a:xfrm>
            <a:off x="1398828" y="2773011"/>
            <a:ext cx="1192857" cy="118089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400" dirty="0">
                <a:solidFill>
                  <a:srgbClr val="C00000"/>
                </a:solidFill>
              </a:rPr>
              <a:t>High risk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529F27-0397-9B15-EB15-A4BBD544EE8D}"/>
              </a:ext>
            </a:extLst>
          </p:cNvPr>
          <p:cNvSpPr txBox="1"/>
          <p:nvPr/>
        </p:nvSpPr>
        <p:spPr>
          <a:xfrm>
            <a:off x="1894074" y="3234281"/>
            <a:ext cx="1192857" cy="118089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400" dirty="0">
                <a:solidFill>
                  <a:srgbClr val="FF8C00"/>
                </a:solidFill>
              </a:rPr>
              <a:t>Medium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5A795E-65BC-0347-6CC6-F8EDCC23A7A6}"/>
              </a:ext>
            </a:extLst>
          </p:cNvPr>
          <p:cNvSpPr txBox="1"/>
          <p:nvPr/>
        </p:nvSpPr>
        <p:spPr>
          <a:xfrm>
            <a:off x="2641369" y="3562967"/>
            <a:ext cx="1192857" cy="118089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r>
              <a:rPr lang="en-GB" sz="1400" dirty="0">
                <a:solidFill>
                  <a:schemeClr val="tx1"/>
                </a:solidFill>
              </a:rPr>
              <a:t>Low 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6F109F79-920E-F95A-209C-65652101F5CB}"/>
              </a:ext>
            </a:extLst>
          </p:cNvPr>
          <p:cNvSpPr/>
          <p:nvPr/>
        </p:nvSpPr>
        <p:spPr>
          <a:xfrm>
            <a:off x="4463040" y="1886522"/>
            <a:ext cx="353764" cy="375266"/>
          </a:xfrm>
          <a:prstGeom prst="rightArrow">
            <a:avLst/>
          </a:prstGeom>
          <a:solidFill>
            <a:srgbClr val="70A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chemeClr val="bg1"/>
              </a:solidFill>
              <a:highlight>
                <a:srgbClr val="70AD47"/>
              </a:highligh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09F1E3-E25B-7680-734F-7299BC8791CA}"/>
              </a:ext>
            </a:extLst>
          </p:cNvPr>
          <p:cNvSpPr txBox="1"/>
          <p:nvPr/>
        </p:nvSpPr>
        <p:spPr>
          <a:xfrm>
            <a:off x="4719498" y="1477890"/>
            <a:ext cx="1652994" cy="156779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ct val="105000"/>
              </a:lnSpc>
            </a:pPr>
            <a:r>
              <a:rPr lang="en-GB" sz="2500" b="1" dirty="0">
                <a:solidFill>
                  <a:srgbClr val="006400"/>
                </a:solidFill>
              </a:rPr>
              <a:t>Imidacloprid</a:t>
            </a:r>
          </a:p>
          <a:p>
            <a:pPr algn="ctr">
              <a:lnSpc>
                <a:spcPct val="105000"/>
              </a:lnSpc>
            </a:pPr>
            <a:r>
              <a:rPr lang="en-GB" dirty="0">
                <a:solidFill>
                  <a:srgbClr val="006400"/>
                </a:solidFill>
              </a:rPr>
              <a:t>Highest Risk! </a:t>
            </a:r>
          </a:p>
          <a:p>
            <a:pPr algn="ctr">
              <a:lnSpc>
                <a:spcPct val="105000"/>
              </a:lnSpc>
            </a:pPr>
            <a:endParaRPr lang="en-GB" dirty="0">
              <a:solidFill>
                <a:srgbClr val="006400"/>
              </a:solidFill>
            </a:endParaRPr>
          </a:p>
        </p:txBody>
      </p:sp>
      <p:pic>
        <p:nvPicPr>
          <p:cNvPr id="35" name="Picture 34" descr="A diagram of a sun&#10;&#10;Description automatically generated">
            <a:extLst>
              <a:ext uri="{FF2B5EF4-FFF2-40B4-BE49-F238E27FC236}">
                <a16:creationId xmlns:a16="http://schemas.microsoft.com/office/drawing/2014/main" id="{8833A790-E173-3581-467F-6C7657B31A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2425" y="2526400"/>
            <a:ext cx="710463" cy="148019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BB8F333-25FC-ED09-C219-C6F7C74FD201}"/>
              </a:ext>
            </a:extLst>
          </p:cNvPr>
          <p:cNvSpPr txBox="1"/>
          <p:nvPr/>
        </p:nvSpPr>
        <p:spPr>
          <a:xfrm>
            <a:off x="693336" y="5784463"/>
            <a:ext cx="522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Egli et al., </a:t>
            </a:r>
            <a:r>
              <a:rPr lang="fr-FR" i="1" dirty="0"/>
              <a:t>Environment International</a:t>
            </a:r>
            <a:r>
              <a:rPr lang="fr-FR" dirty="0"/>
              <a:t>, 180, 2023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9DFAF3-C3E6-8453-CD7C-C1E3C0F40A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315" y="6352501"/>
            <a:ext cx="2554840" cy="280636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83C2732-74C3-C461-76BF-AFAAD5DA8A60}"/>
              </a:ext>
            </a:extLst>
          </p:cNvPr>
          <p:cNvGrpSpPr/>
          <p:nvPr/>
        </p:nvGrpSpPr>
        <p:grpSpPr>
          <a:xfrm>
            <a:off x="6628950" y="1335314"/>
            <a:ext cx="5366499" cy="4925785"/>
            <a:chOff x="6096001" y="1025100"/>
            <a:chExt cx="5732007" cy="48753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6A89826-3A34-9AC4-BC81-CD0F7D9B9B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1" y="1025100"/>
              <a:ext cx="5177714" cy="4875306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id="{747E1B8E-BF94-9B73-7943-A056269E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5837434" flipH="1" flipV="1">
              <a:off x="7795557" y="2294064"/>
              <a:ext cx="1778602" cy="1239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Asellus aquaticus (Linnaeus, 1758) - Aselle aquatique, d'eau douce">
              <a:extLst>
                <a:ext uri="{FF2B5EF4-FFF2-40B4-BE49-F238E27FC236}">
                  <a16:creationId xmlns:a16="http://schemas.microsoft.com/office/drawing/2014/main" id="{A87309D5-FCA1-566A-D100-979157862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2058" y="1654041"/>
              <a:ext cx="1455474" cy="969867"/>
            </a:xfrm>
            <a:prstGeom prst="rect">
              <a:avLst/>
            </a:prstGeom>
            <a:noFill/>
            <a:ln w="57150">
              <a:solidFill>
                <a:srgbClr val="36648B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MOSCAS ARTIFICIALES. : GAMMARUS PULEX">
              <a:extLst>
                <a:ext uri="{FF2B5EF4-FFF2-40B4-BE49-F238E27FC236}">
                  <a16:creationId xmlns:a16="http://schemas.microsoft.com/office/drawing/2014/main" id="{E9242BB6-7744-743A-A807-19C444890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2058" y="3874736"/>
              <a:ext cx="1565950" cy="969868"/>
            </a:xfrm>
            <a:prstGeom prst="rect">
              <a:avLst/>
            </a:prstGeom>
            <a:noFill/>
            <a:ln w="57150">
              <a:solidFill>
                <a:srgbClr val="8B0F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F945100-B641-D7E5-AC04-CE5A04F7EAA6}"/>
                </a:ext>
              </a:extLst>
            </p:cNvPr>
            <p:cNvCxnSpPr>
              <a:stCxn id="7" idx="1"/>
            </p:cNvCxnSpPr>
            <p:nvPr/>
          </p:nvCxnSpPr>
          <p:spPr>
            <a:xfrm flipH="1" flipV="1">
              <a:off x="9662160" y="2138974"/>
              <a:ext cx="599898" cy="1"/>
            </a:xfrm>
            <a:prstGeom prst="line">
              <a:avLst/>
            </a:prstGeom>
            <a:ln w="50800">
              <a:solidFill>
                <a:srgbClr val="36648B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B9519DD-1C88-1FAE-7F3A-88ED4F49D7E6}"/>
                </a:ext>
              </a:extLst>
            </p:cNvPr>
            <p:cNvCxnSpPr/>
            <p:nvPr/>
          </p:nvCxnSpPr>
          <p:spPr>
            <a:xfrm flipH="1" flipV="1">
              <a:off x="9599016" y="4463074"/>
              <a:ext cx="599898" cy="1"/>
            </a:xfrm>
            <a:prstGeom prst="line">
              <a:avLst/>
            </a:prstGeom>
            <a:ln w="50800">
              <a:solidFill>
                <a:srgbClr val="8B0F00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0639F88-D7B4-FFC4-67BF-8F438460404B}"/>
              </a:ext>
            </a:extLst>
          </p:cNvPr>
          <p:cNvSpPr txBox="1"/>
          <p:nvPr/>
        </p:nvSpPr>
        <p:spPr>
          <a:xfrm>
            <a:off x="11036438" y="552554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r">
              <a:lnSpc>
                <a:spcPct val="105000"/>
              </a:lnSpc>
            </a:pPr>
            <a:r>
              <a:rPr lang="en-GB" sz="1600" dirty="0"/>
              <a:t>Roseline O’Kelly</a:t>
            </a:r>
          </a:p>
          <a:p>
            <a:pPr algn="r">
              <a:lnSpc>
                <a:spcPct val="105000"/>
              </a:lnSpc>
            </a:pPr>
            <a:r>
              <a:rPr lang="en-GB" sz="1600" dirty="0">
                <a:solidFill>
                  <a:schemeClr val="tx1"/>
                </a:solidFill>
              </a:rPr>
              <a:t>Guy Woodward, 2024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709479-0578-0EB6-48FE-240CB2965E6B}"/>
              </a:ext>
            </a:extLst>
          </p:cNvPr>
          <p:cNvSpPr/>
          <p:nvPr/>
        </p:nvSpPr>
        <p:spPr>
          <a:xfrm>
            <a:off x="262315" y="990600"/>
            <a:ext cx="798004" cy="793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solidFill>
                <a:schemeClr val="bg1"/>
              </a:solidFill>
            </a:endParaRPr>
          </a:p>
        </p:txBody>
      </p:sp>
      <p:pic>
        <p:nvPicPr>
          <p:cNvPr id="17" name="Picture 16" descr="A green arrow pointing to the left&#10;&#10;Description automatically generated">
            <a:extLst>
              <a:ext uri="{FF2B5EF4-FFF2-40B4-BE49-F238E27FC236}">
                <a16:creationId xmlns:a16="http://schemas.microsoft.com/office/drawing/2014/main" id="{D0FD42F4-DD4E-385D-84D6-474A4FFB006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07751">
            <a:off x="5448828" y="4267662"/>
            <a:ext cx="997122" cy="73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2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7063322-A79F-77B0-47C8-F986B58963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" r="3020"/>
          <a:stretch/>
        </p:blipFill>
        <p:spPr bwMode="auto">
          <a:xfrm>
            <a:off x="0" y="1365865"/>
            <a:ext cx="7750630" cy="500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BF6CF4-A51F-9337-CB71-B05BF750B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35" y="549813"/>
            <a:ext cx="6870700" cy="507556"/>
          </a:xfrm>
        </p:spPr>
        <p:txBody>
          <a:bodyPr/>
          <a:lstStyle/>
          <a:p>
            <a:r>
              <a:rPr lang="en-GB" dirty="0">
                <a:latin typeface="Impact" panose="020B0806030902050204" pitchFamily="34" charset="0"/>
              </a:rPr>
              <a:t>Why is this happening?</a:t>
            </a:r>
            <a:br>
              <a:rPr lang="en-GB" dirty="0">
                <a:latin typeface="Impact" panose="020B0806030902050204" pitchFamily="34" charset="0"/>
              </a:rPr>
            </a:br>
            <a:r>
              <a:rPr lang="en-GB" sz="3500" dirty="0">
                <a:solidFill>
                  <a:schemeClr val="bg1">
                    <a:lumMod val="50000"/>
                  </a:schemeClr>
                </a:solidFill>
                <a:latin typeface="Impact" panose="020B0806030902050204" pitchFamily="34" charset="0"/>
              </a:rPr>
              <a:t>Market Repositioning and Policy Gaps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92CB8C-926B-04C3-1AE7-32DA7BB966A7}"/>
              </a:ext>
            </a:extLst>
          </p:cNvPr>
          <p:cNvGrpSpPr/>
          <p:nvPr/>
        </p:nvGrpSpPr>
        <p:grpSpPr>
          <a:xfrm>
            <a:off x="7980908" y="1155283"/>
            <a:ext cx="4109357" cy="5423962"/>
            <a:chOff x="7543800" y="198454"/>
            <a:chExt cx="4737100" cy="646109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5530C6E-2A5C-81E5-1A1D-CB3F88944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3800" y="198454"/>
              <a:ext cx="4444865" cy="64610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10F2628A-D90F-2BCA-C706-7198F3135883}"/>
                </a:ext>
              </a:extLst>
            </p:cNvPr>
            <p:cNvSpPr/>
            <p:nvPr/>
          </p:nvSpPr>
          <p:spPr>
            <a:xfrm flipH="1">
              <a:off x="10036091" y="1657492"/>
              <a:ext cx="850900" cy="507556"/>
            </a:xfrm>
            <a:prstGeom prst="rightArrow">
              <a:avLst/>
            </a:prstGeom>
            <a:solidFill>
              <a:srgbClr val="C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highlight>
                  <a:srgbClr val="800000"/>
                </a:highligh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AC868A-E4CD-5BD9-E4A4-C443D2F3178A}"/>
                </a:ext>
              </a:extLst>
            </p:cNvPr>
            <p:cNvSpPr txBox="1"/>
            <p:nvPr/>
          </p:nvSpPr>
          <p:spPr>
            <a:xfrm>
              <a:off x="10886991" y="1657492"/>
              <a:ext cx="1393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</a:rPr>
                <a:t>RA Stops Here!</a:t>
              </a:r>
            </a:p>
          </p:txBody>
        </p:sp>
      </p:grpSp>
      <p:pic>
        <p:nvPicPr>
          <p:cNvPr id="4" name="Picture 3" descr="A hand brushing a dog's back&#10;&#10;Description automatically generated">
            <a:extLst>
              <a:ext uri="{FF2B5EF4-FFF2-40B4-BE49-F238E27FC236}">
                <a16:creationId xmlns:a16="http://schemas.microsoft.com/office/drawing/2014/main" id="{57A24AEE-C0D4-A021-5F9C-ABAFD76550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2416"/>
            <a:ext cx="1790700" cy="12355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CBDF59-B340-0F2F-D715-E89109211A39}"/>
              </a:ext>
            </a:extLst>
          </p:cNvPr>
          <p:cNvSpPr txBox="1"/>
          <p:nvPr/>
        </p:nvSpPr>
        <p:spPr>
          <a:xfrm>
            <a:off x="1781040" y="6308187"/>
            <a:ext cx="5470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dirty="0"/>
              <a:t>Dowler, C. &amp; </a:t>
            </a:r>
            <a:r>
              <a:rPr lang="en-GB" sz="800" dirty="0" err="1"/>
              <a:t>Gaberell</a:t>
            </a:r>
            <a:r>
              <a:rPr lang="en-GB" sz="800" dirty="0"/>
              <a:t>, L. EU Sending Huge Quantities of Banned, Bee-Killing Pesticides to Poorer Countries, Documents Reveal, </a:t>
            </a:r>
            <a:r>
              <a:rPr lang="en-GB" sz="800" dirty="0">
                <a:hlinkClick r:id="rId6"/>
              </a:rPr>
              <a:t>https://www.publiceye.ch/en/topics/pesticides/eu-sending-huge-quantities-of-banned-beekilling-pesticides-to-poorer-countries-documentsreveal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41373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C04C6C6-3F1A-F9EF-F7DB-4DFBEFBED1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87"/>
          <a:stretch/>
        </p:blipFill>
        <p:spPr>
          <a:xfrm>
            <a:off x="7875789" y="441022"/>
            <a:ext cx="4054296" cy="5988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CA9ABD-C967-847F-64FA-147461D2E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051" y="944788"/>
            <a:ext cx="3259038" cy="4609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 descr="A green arrow pointing to the left&#10;&#10;Description automatically generated">
            <a:extLst>
              <a:ext uri="{FF2B5EF4-FFF2-40B4-BE49-F238E27FC236}">
                <a16:creationId xmlns:a16="http://schemas.microsoft.com/office/drawing/2014/main" id="{9C19F6C4-A72A-70D3-BB00-C22977AE83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42154" flipV="1">
            <a:off x="7820412" y="3731066"/>
            <a:ext cx="953331" cy="801439"/>
          </a:xfrm>
          <a:prstGeom prst="rect">
            <a:avLst/>
          </a:prstGeom>
        </p:spPr>
      </p:pic>
      <p:pic>
        <p:nvPicPr>
          <p:cNvPr id="16" name="Picture 15" descr="A green arrow pointing to the left&#10;&#10;Description automatically generated">
            <a:extLst>
              <a:ext uri="{FF2B5EF4-FFF2-40B4-BE49-F238E27FC236}">
                <a16:creationId xmlns:a16="http://schemas.microsoft.com/office/drawing/2014/main" id="{3209084A-C72E-5F96-1514-EB98E9C8C8F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07751">
            <a:off x="3137880" y="5628910"/>
            <a:ext cx="997122" cy="73297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5BF88E0-73BC-9C9B-52EB-C73CDCBC5B23}"/>
              </a:ext>
            </a:extLst>
          </p:cNvPr>
          <p:cNvSpPr txBox="1"/>
          <p:nvPr/>
        </p:nvSpPr>
        <p:spPr>
          <a:xfrm>
            <a:off x="8525310" y="1167331"/>
            <a:ext cx="3169075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600" b="1" dirty="0">
                <a:solidFill>
                  <a:srgbClr val="8B0F00"/>
                </a:solidFill>
              </a:rPr>
              <a:t>Large-Scale Chemicals Monitoring </a:t>
            </a:r>
          </a:p>
          <a:p>
            <a:pPr algn="l">
              <a:lnSpc>
                <a:spcPct val="105000"/>
              </a:lnSpc>
            </a:pPr>
            <a:r>
              <a:rPr lang="en-GB" sz="1600" b="1" dirty="0">
                <a:solidFill>
                  <a:srgbClr val="8B0F00"/>
                </a:solidFill>
              </a:rPr>
              <a:t>led by the General Public</a:t>
            </a:r>
          </a:p>
          <a:p>
            <a:pPr algn="l">
              <a:lnSpc>
                <a:spcPct val="105000"/>
              </a:lnSpc>
            </a:pPr>
            <a:r>
              <a:rPr lang="en-GB" sz="1600" dirty="0">
                <a:solidFill>
                  <a:srgbClr val="8B0F00"/>
                </a:solidFill>
              </a:rPr>
              <a:t>Sept 2024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EBB59D-E0EA-3AE5-4BD9-6CD89F73DD61}"/>
              </a:ext>
            </a:extLst>
          </p:cNvPr>
          <p:cNvSpPr txBox="1"/>
          <p:nvPr/>
        </p:nvSpPr>
        <p:spPr>
          <a:xfrm>
            <a:off x="4466481" y="5651737"/>
            <a:ext cx="32590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6"/>
              </a:rPr>
              <a:t>https://www.freshwaterwatch.org/pages/great-uk-waterblitz-results</a:t>
            </a:r>
            <a:r>
              <a:rPr lang="en-GB" dirty="0"/>
              <a:t> </a:t>
            </a:r>
          </a:p>
        </p:txBody>
      </p:sp>
      <p:pic>
        <p:nvPicPr>
          <p:cNvPr id="20" name="Picture 19" descr="A graph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D0132F38-AEA6-83AB-55CD-B568DB6FB7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6946"/>
          <a:stretch/>
        </p:blipFill>
        <p:spPr>
          <a:xfrm>
            <a:off x="404981" y="920273"/>
            <a:ext cx="3476254" cy="4785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85B5A7-3B0B-A3D0-BAA0-259839A7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500" dirty="0">
                <a:solidFill>
                  <a:srgbClr val="000080"/>
                </a:solidFill>
                <a:latin typeface="Impact" panose="020B0806030902050204" pitchFamily="34" charset="0"/>
              </a:rPr>
              <a:t>Empowering Communities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AD5024-968C-F90C-62AB-D90427A3FFD6}"/>
              </a:ext>
            </a:extLst>
          </p:cNvPr>
          <p:cNvSpPr txBox="1"/>
          <p:nvPr/>
        </p:nvSpPr>
        <p:spPr>
          <a:xfrm>
            <a:off x="325800" y="5486120"/>
            <a:ext cx="3682478" cy="56622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600" dirty="0">
                <a:solidFill>
                  <a:schemeClr val="tx1"/>
                </a:solidFill>
                <a:hlinkClick r:id="rId8"/>
              </a:rPr>
              <a:t>Yoder et al., STOTEN, 955, 2024, 176686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8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screenshot of a graph&#10;&#10;Description automatically generated">
            <a:extLst>
              <a:ext uri="{FF2B5EF4-FFF2-40B4-BE49-F238E27FC236}">
                <a16:creationId xmlns:a16="http://schemas.microsoft.com/office/drawing/2014/main" id="{74B97A7C-31F6-D2E7-8464-C89FCE777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850" y="261323"/>
            <a:ext cx="8452206" cy="57573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3E5F34-9066-FB9E-891D-9081CBBB6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500" dirty="0">
                <a:solidFill>
                  <a:srgbClr val="000080"/>
                </a:solidFill>
                <a:latin typeface="Impact" panose="020B0806030902050204" pitchFamily="34" charset="0"/>
              </a:rPr>
              <a:t>In the Home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934002-24AE-BD93-CDBC-43DE6E5A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86" y="227763"/>
            <a:ext cx="5898446" cy="581644"/>
          </a:xfrm>
        </p:spPr>
        <p:txBody>
          <a:bodyPr>
            <a:noAutofit/>
          </a:bodyPr>
          <a:lstStyle/>
          <a:p>
            <a:pPr marL="18900" lvl="1">
              <a:lnSpc>
                <a:spcPct val="100000"/>
              </a:lnSpc>
            </a:pPr>
            <a:r>
              <a:rPr lang="en-GB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98 dogs with spot-on treatment over 28 days</a:t>
            </a:r>
          </a:p>
        </p:txBody>
      </p:sp>
      <p:pic>
        <p:nvPicPr>
          <p:cNvPr id="16" name="Picture 15" descr="A close-up of a logo&#10;&#10;Description automatically generated">
            <a:extLst>
              <a:ext uri="{FF2B5EF4-FFF2-40B4-BE49-F238E27FC236}">
                <a16:creationId xmlns:a16="http://schemas.microsoft.com/office/drawing/2014/main" id="{D210F26E-E687-90FC-EE27-C150EAFE7D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45" y="6194120"/>
            <a:ext cx="2407555" cy="63123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2BA776-3EC7-F093-5BD8-C69DC71254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1215" y="6369419"/>
            <a:ext cx="2554840" cy="28063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7DBEC1F-17F7-A3DD-AD58-8069AC3C0B55}"/>
              </a:ext>
            </a:extLst>
          </p:cNvPr>
          <p:cNvSpPr txBox="1"/>
          <p:nvPr/>
        </p:nvSpPr>
        <p:spPr>
          <a:xfrm>
            <a:off x="4052348" y="6116257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Perkins et al., </a:t>
            </a:r>
            <a:r>
              <a:rPr lang="en-GB" i="1" dirty="0">
                <a:hlinkClick r:id="rId5"/>
              </a:rPr>
              <a:t>STOTEN, </a:t>
            </a:r>
            <a:r>
              <a:rPr lang="en-GB" dirty="0">
                <a:hlinkClick r:id="rId5"/>
              </a:rPr>
              <a:t>917, 2024, 170175</a:t>
            </a:r>
            <a:endParaRPr lang="en-GB" dirty="0"/>
          </a:p>
        </p:txBody>
      </p:sp>
      <p:pic>
        <p:nvPicPr>
          <p:cNvPr id="7" name="Picture 6" descr="A cat sitting on a toilet&#10;&#10;Description automatically generated">
            <a:extLst>
              <a:ext uri="{FF2B5EF4-FFF2-40B4-BE49-F238E27FC236}">
                <a16:creationId xmlns:a16="http://schemas.microsoft.com/office/drawing/2014/main" id="{98DAF672-7667-FE46-E024-78C1EFE9F7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653" y="1332033"/>
            <a:ext cx="2407555" cy="3574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The PRO Dog-a-Holic Blog: Giving a Bath to Your Dog">
            <a:extLst>
              <a:ext uri="{FF2B5EF4-FFF2-40B4-BE49-F238E27FC236}">
                <a16:creationId xmlns:a16="http://schemas.microsoft.com/office/drawing/2014/main" id="{DEF8556C-61BC-34C5-7FAB-BFA1C1434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81828"/>
            <a:ext cx="950159" cy="71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g Stroking · Free photo on Pixabay">
            <a:extLst>
              <a:ext uri="{FF2B5EF4-FFF2-40B4-BE49-F238E27FC236}">
                <a16:creationId xmlns:a16="http://schemas.microsoft.com/office/drawing/2014/main" id="{A9B9CA2C-F362-057C-5A42-0F12CADF9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535" y="3478860"/>
            <a:ext cx="1063087" cy="797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dog lying in a dog bed&#10;&#10;Description automatically generated">
            <a:extLst>
              <a:ext uri="{FF2B5EF4-FFF2-40B4-BE49-F238E27FC236}">
                <a16:creationId xmlns:a16="http://schemas.microsoft.com/office/drawing/2014/main" id="{2526A048-1AFC-2433-5E4B-4AF08B42260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60" b="16721"/>
          <a:stretch/>
        </p:blipFill>
        <p:spPr>
          <a:xfrm>
            <a:off x="8439443" y="959918"/>
            <a:ext cx="1551798" cy="783946"/>
          </a:xfrm>
          <a:prstGeom prst="rect">
            <a:avLst/>
          </a:prstGeom>
        </p:spPr>
      </p:pic>
      <p:pic>
        <p:nvPicPr>
          <p:cNvPr id="2056" name="Picture 8" descr="Laundry Washing Machine No Background - PNG Play">
            <a:extLst>
              <a:ext uri="{FF2B5EF4-FFF2-40B4-BE49-F238E27FC236}">
                <a16:creationId xmlns:a16="http://schemas.microsoft.com/office/drawing/2014/main" id="{C03CF1C2-ECB7-9DAF-75B3-D41582F0D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5987" y="846708"/>
            <a:ext cx="943771" cy="97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﻿HOW TO IMPROVE EYESIGHT - CareerGuide">
            <a:extLst>
              <a:ext uri="{FF2B5EF4-FFF2-40B4-BE49-F238E27FC236}">
                <a16:creationId xmlns:a16="http://schemas.microsoft.com/office/drawing/2014/main" id="{2DE2D962-F48F-E4A0-A3AD-2A1070C0C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518" y="3466738"/>
            <a:ext cx="1294856" cy="111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46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33FD5-8F84-09E1-F53E-FFAB74652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7DF0FA7-4508-4623-4416-E4D1217846F2}"/>
              </a:ext>
            </a:extLst>
          </p:cNvPr>
          <p:cNvSpPr/>
          <p:nvPr/>
        </p:nvSpPr>
        <p:spPr>
          <a:xfrm>
            <a:off x="213776" y="4865778"/>
            <a:ext cx="2846923" cy="1722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solidFill>
                <a:schemeClr val="bg1"/>
              </a:solidFill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10A7F29E-6851-642F-1E92-9221D5B4BE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02500" y="0"/>
            <a:ext cx="48852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89C886-44C3-30D2-31BD-CE950FD85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6651" y="764729"/>
            <a:ext cx="3873087" cy="922876"/>
          </a:xfrm>
        </p:spPr>
        <p:txBody>
          <a:bodyPr/>
          <a:lstStyle/>
          <a:p>
            <a:pPr algn="ctr"/>
            <a:r>
              <a:rPr lang="en-US" sz="2800" dirty="0"/>
              <a:t>Thank you for listening!</a:t>
            </a:r>
            <a:br>
              <a:rPr lang="en-US" sz="2800" dirty="0"/>
            </a:br>
            <a:r>
              <a:rPr lang="en-US" sz="2800" dirty="0"/>
              <a:t>Any questions?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71501DC-0276-EDCE-00E0-8E625D15EAB5}"/>
              </a:ext>
            </a:extLst>
          </p:cNvPr>
          <p:cNvSpPr txBox="1">
            <a:spLocks/>
          </p:cNvSpPr>
          <p:nvPr/>
        </p:nvSpPr>
        <p:spPr>
          <a:xfrm>
            <a:off x="8853247" y="1765137"/>
            <a:ext cx="3334511" cy="6402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685765">
              <a:lnSpc>
                <a:spcPct val="90000"/>
              </a:lnSpc>
              <a:spcBef>
                <a:spcPct val="0"/>
              </a:spcBef>
              <a:buNone/>
              <a:defRPr sz="3600" b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500" b="1" dirty="0"/>
              <a:t>PREPP - Producing Rational Evidence for Parasiticide Prescription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0C144D9-9D97-256C-3AB5-DCEB89864AD6}"/>
              </a:ext>
            </a:extLst>
          </p:cNvPr>
          <p:cNvSpPr txBox="1">
            <a:spLocks/>
          </p:cNvSpPr>
          <p:nvPr/>
        </p:nvSpPr>
        <p:spPr>
          <a:xfrm>
            <a:off x="376468" y="1362884"/>
            <a:ext cx="6743548" cy="4114893"/>
          </a:xfrm>
          <a:prstGeom prst="rect">
            <a:avLst/>
          </a:prstGeom>
        </p:spPr>
        <p:txBody>
          <a:bodyPr/>
          <a:lstStyle>
            <a:lvl1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65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61991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3984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5975" indent="-161991" algn="l" defTabSz="685765" rtl="0" eaLnBrk="1" latinLnBrk="0" hangingPunct="1">
              <a:lnSpc>
                <a:spcPct val="105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3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6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18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1" indent="-171441" algn="l" defTabSz="6857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600"/>
              </a:spcAft>
              <a:buAutoNum type="arabicPeriod"/>
            </a:pPr>
            <a:r>
              <a:rPr lang="en-GB" sz="2000" i="0" u="none" strike="noStrike" baseline="0" dirty="0">
                <a:latin typeface="Arial Narrow" panose="020B0606020202030204" pitchFamily="34" charset="0"/>
              </a:rPr>
              <a:t>Regulatory system review</a:t>
            </a:r>
          </a:p>
          <a:p>
            <a:pPr marL="457200" indent="-457200">
              <a:spcAft>
                <a:spcPts val="600"/>
              </a:spcAft>
              <a:buFontTx/>
              <a:buAutoNum type="arabicPeriod"/>
            </a:pPr>
            <a:r>
              <a:rPr lang="en-GB" sz="2000" dirty="0">
                <a:latin typeface="Arial Narrow" panose="020B0606020202030204" pitchFamily="34" charset="0"/>
              </a:rPr>
              <a:t>Engage vets and local communities to raise awareness</a:t>
            </a:r>
          </a:p>
          <a:p>
            <a:pPr marL="457200" indent="-457200">
              <a:spcAft>
                <a:spcPts val="600"/>
              </a:spcAft>
              <a:buFontTx/>
              <a:buAutoNum type="arabicPeriod"/>
            </a:pPr>
            <a:r>
              <a:rPr lang="en-GB" sz="2000" dirty="0">
                <a:latin typeface="Arial Narrow" panose="020B0606020202030204" pitchFamily="34" charset="0"/>
              </a:rPr>
              <a:t>Match use to the real treatment needs</a:t>
            </a:r>
          </a:p>
          <a:p>
            <a:pPr marL="457200" indent="-457200" algn="l">
              <a:spcAft>
                <a:spcPts val="600"/>
              </a:spcAft>
              <a:buAutoNum type="arabicPeriod"/>
            </a:pPr>
            <a:r>
              <a:rPr lang="en-GB" sz="2000" dirty="0">
                <a:latin typeface="Arial Narrow" panose="020B0606020202030204" pitchFamily="34" charset="0"/>
              </a:rPr>
              <a:t>Phase out continuously failing treatments</a:t>
            </a:r>
            <a:endParaRPr lang="en-GB" sz="2000" b="1" dirty="0">
              <a:latin typeface="Arial Narrow" panose="020B0606020202030204" pitchFamily="34" charset="0"/>
            </a:endParaRPr>
          </a:p>
          <a:p>
            <a:pPr marL="457200" indent="-457200" algn="l">
              <a:spcAft>
                <a:spcPts val="600"/>
              </a:spcAft>
              <a:buAutoNum type="arabicPeriod"/>
            </a:pPr>
            <a:r>
              <a:rPr lang="en-GB" sz="2000" i="0" u="none" strike="noStrike" baseline="0" dirty="0">
                <a:latin typeface="Arial Narrow" panose="020B0606020202030204" pitchFamily="34" charset="0"/>
              </a:rPr>
              <a:t>Safe disposal scheme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en-GB" sz="2000" i="0" u="none" strike="noStrike" baseline="0" dirty="0">
                <a:latin typeface="Arial Narrow" panose="020B0606020202030204" pitchFamily="34" charset="0"/>
              </a:rPr>
              <a:t>New wastewater treatment </a:t>
            </a:r>
            <a:r>
              <a:rPr lang="en-GB" sz="2000" dirty="0">
                <a:latin typeface="Arial Narrow" panose="020B0606020202030204" pitchFamily="34" charset="0"/>
              </a:rPr>
              <a:t>technologies needed</a:t>
            </a:r>
            <a:endParaRPr lang="en-GB" sz="2000" i="0" u="none" strike="noStrike" baseline="0" dirty="0">
              <a:latin typeface="Arial Narrow" panose="020B0606020202030204" pitchFamily="34" charset="0"/>
            </a:endParaRPr>
          </a:p>
          <a:p>
            <a:pPr marL="457200" indent="-457200" algn="l">
              <a:spcAft>
                <a:spcPts val="600"/>
              </a:spcAft>
              <a:buAutoNum type="arabicPeriod"/>
            </a:pPr>
            <a:r>
              <a:rPr lang="en-GB" sz="2000" i="0" u="none" strike="noStrike" baseline="0" dirty="0">
                <a:latin typeface="Arial Narrow" panose="020B0606020202030204" pitchFamily="34" charset="0"/>
              </a:rPr>
              <a:t>Reduce sewage overflows</a:t>
            </a:r>
          </a:p>
          <a:p>
            <a:pPr marL="457200" indent="-457200" algn="l">
              <a:spcAft>
                <a:spcPts val="600"/>
              </a:spcAft>
              <a:buAutoNum type="arabicPeriod"/>
            </a:pPr>
            <a:r>
              <a:rPr lang="en-GB" sz="2000" i="0" u="none" strike="noStrike" baseline="0" dirty="0">
                <a:latin typeface="Arial Narrow" panose="020B0606020202030204" pitchFamily="34" charset="0"/>
              </a:rPr>
              <a:t>Catchment-scale management strategies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2ABDB7-EC71-4125-9B1B-9DEE2EDDB9E0}"/>
              </a:ext>
            </a:extLst>
          </p:cNvPr>
          <p:cNvSpPr txBox="1">
            <a:spLocks/>
          </p:cNvSpPr>
          <p:nvPr/>
        </p:nvSpPr>
        <p:spPr>
          <a:xfrm>
            <a:off x="357024" y="467434"/>
            <a:ext cx="3676573" cy="59459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t">
            <a:noAutofit/>
          </a:bodyPr>
          <a:lstStyle>
            <a:lvl1pPr algn="l" defTabSz="685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4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dirty="0"/>
              <a:t>Solutions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1A5DA58-4777-87F0-5675-5378DB337A29}"/>
              </a:ext>
            </a:extLst>
          </p:cNvPr>
          <p:cNvGrpSpPr>
            <a:grpSpLocks noChangeAspect="1"/>
          </p:cNvGrpSpPr>
          <p:nvPr/>
        </p:nvGrpSpPr>
        <p:grpSpPr>
          <a:xfrm>
            <a:off x="198794" y="5993065"/>
            <a:ext cx="1923524" cy="701256"/>
            <a:chOff x="819970" y="252111"/>
            <a:chExt cx="6938470" cy="2529546"/>
          </a:xfrm>
        </p:grpSpPr>
        <p:pic>
          <p:nvPicPr>
            <p:cNvPr id="16" name="Picture 2" descr="Logo">
              <a:extLst>
                <a:ext uri="{FF2B5EF4-FFF2-40B4-BE49-F238E27FC236}">
                  <a16:creationId xmlns:a16="http://schemas.microsoft.com/office/drawing/2014/main" id="{89B2D590-21B6-DA81-92DD-54FAA093624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19970" y="252111"/>
              <a:ext cx="6938470" cy="1325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Medical Research Council (United Kingdom) - Wikipedia">
              <a:extLst>
                <a:ext uri="{FF2B5EF4-FFF2-40B4-BE49-F238E27FC236}">
                  <a16:creationId xmlns:a16="http://schemas.microsoft.com/office/drawing/2014/main" id="{CF3FFAD3-BD58-9FA0-E2FC-12424655E3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744" y="1680444"/>
              <a:ext cx="3072557" cy="1034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Imperial Logo Png - Imperial College London Logo White, Transparent Png -  1504x394(#5049496) - PngFind">
              <a:extLst>
                <a:ext uri="{FF2B5EF4-FFF2-40B4-BE49-F238E27FC236}">
                  <a16:creationId xmlns:a16="http://schemas.microsoft.com/office/drawing/2014/main" id="{A31EF47F-F4BA-3C2F-8A19-AF4F114FF7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881" r="98119">
                          <a14:foregroundMark x1="2508" y1="22951" x2="2508" y2="22951"/>
                          <a14:foregroundMark x1="17241" y1="36885" x2="17241" y2="36885"/>
                          <a14:foregroundMark x1="25392" y1="36066" x2="25392" y2="36066"/>
                          <a14:foregroundMark x1="32602" y1="34426" x2="32602" y2="34426"/>
                          <a14:foregroundMark x1="38245" y1="31148" x2="38245" y2="31148"/>
                          <a14:foregroundMark x1="38558" y1="19672" x2="38558" y2="19672"/>
                          <a14:foregroundMark x1="45141" y1="27869" x2="45141" y2="27869"/>
                          <a14:foregroundMark x1="48589" y1="22951" x2="48589" y2="22951"/>
                          <a14:foregroundMark x1="56740" y1="23770" x2="56740" y2="23770"/>
                          <a14:foregroundMark x1="63950" y1="32787" x2="63950" y2="32787"/>
                          <a14:foregroundMark x1="72100" y1="26230" x2="72100" y2="26230"/>
                          <a14:foregroundMark x1="75549" y1="32787" x2="75549" y2="32787"/>
                          <a14:foregroundMark x1="78370" y1="36066" x2="78370" y2="36066"/>
                          <a14:foregroundMark x1="85266" y1="36066" x2="85266" y2="36066"/>
                          <a14:foregroundMark x1="93417" y1="33607" x2="93417" y2="33607"/>
                          <a14:foregroundMark x1="98119" y1="33607" x2="98119" y2="33607"/>
                          <a14:foregroundMark x1="1881" y1="68033" x2="1881" y2="68033"/>
                          <a14:foregroundMark x1="8777" y1="72951" x2="8777" y2="72951"/>
                          <a14:foregroundMark x1="17868" y1="69672" x2="17868" y2="69672"/>
                          <a14:foregroundMark x1="27586" y1="65574" x2="27586" y2="65574"/>
                          <a14:foregroundMark x1="34796" y1="70492" x2="34796" y2="70492"/>
                          <a14:foregroundMark x1="43260" y1="68033" x2="43260" y2="680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266"/>
            <a:stretch/>
          </p:blipFill>
          <p:spPr bwMode="auto">
            <a:xfrm>
              <a:off x="4694064" y="1711233"/>
              <a:ext cx="2803871" cy="1070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0ACED4D-E5DC-0880-D5B3-32B07688005B}"/>
              </a:ext>
            </a:extLst>
          </p:cNvPr>
          <p:cNvCxnSpPr/>
          <p:nvPr/>
        </p:nvCxnSpPr>
        <p:spPr>
          <a:xfrm>
            <a:off x="355353" y="1116918"/>
            <a:ext cx="4100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BA5C4D12-2D21-0BB7-0DC6-BBE12FA478C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0898" y="2291019"/>
            <a:ext cx="2295214" cy="4403302"/>
          </a:xfrm>
          <a:prstGeom prst="rect">
            <a:avLst/>
          </a:prstGeom>
        </p:spPr>
      </p:pic>
      <p:pic>
        <p:nvPicPr>
          <p:cNvPr id="23" name="Picture 22" descr="A person wearing glasses and a white coat&#10;&#10;Description automatically generated">
            <a:extLst>
              <a:ext uri="{FF2B5EF4-FFF2-40B4-BE49-F238E27FC236}">
                <a16:creationId xmlns:a16="http://schemas.microsoft.com/office/drawing/2014/main" id="{96FE542D-3E65-ED64-1DA4-F99CE711DE6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4762" y="2434057"/>
            <a:ext cx="952500" cy="9525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5DC5036C-1E97-A073-2F7B-2DBA4F32EDDC}"/>
              </a:ext>
            </a:extLst>
          </p:cNvPr>
          <p:cNvSpPr txBox="1">
            <a:spLocks/>
          </p:cNvSpPr>
          <p:nvPr/>
        </p:nvSpPr>
        <p:spPr>
          <a:xfrm>
            <a:off x="6713389" y="2162786"/>
            <a:ext cx="3334511" cy="6402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685765">
              <a:lnSpc>
                <a:spcPct val="90000"/>
              </a:lnSpc>
              <a:spcBef>
                <a:spcPct val="0"/>
              </a:spcBef>
              <a:buNone/>
              <a:defRPr sz="3600" b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500" b="1" dirty="0"/>
              <a:t>ECC Research Group</a:t>
            </a:r>
          </a:p>
        </p:txBody>
      </p:sp>
      <p:pic>
        <p:nvPicPr>
          <p:cNvPr id="27" name="Picture 26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3B1BEF4E-C380-C375-3542-9CD066D725E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4468" y="2429037"/>
            <a:ext cx="725917" cy="970477"/>
          </a:xfrm>
          <a:prstGeom prst="rect">
            <a:avLst/>
          </a:prstGeom>
        </p:spPr>
      </p:pic>
      <p:pic>
        <p:nvPicPr>
          <p:cNvPr id="29" name="Picture 28" descr="A person wearing glasses and a graduation gown&#10;&#10;Description automatically generated">
            <a:extLst>
              <a:ext uri="{FF2B5EF4-FFF2-40B4-BE49-F238E27FC236}">
                <a16:creationId xmlns:a16="http://schemas.microsoft.com/office/drawing/2014/main" id="{661CB7BD-9AEF-5FD6-B65E-136762DEFDE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108" y="3765979"/>
            <a:ext cx="744087" cy="99078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85CE73C-F156-688A-FC60-AD3B7B8F132C}"/>
              </a:ext>
            </a:extLst>
          </p:cNvPr>
          <p:cNvSpPr txBox="1"/>
          <p:nvPr/>
        </p:nvSpPr>
        <p:spPr>
          <a:xfrm>
            <a:off x="7301207" y="3467652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200" dirty="0">
                <a:solidFill>
                  <a:schemeClr val="tx1"/>
                </a:solidFill>
              </a:rPr>
              <a:t>Alex Richardson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B3D446-C8E6-C29C-CE2E-1A9F29CB1D41}"/>
              </a:ext>
            </a:extLst>
          </p:cNvPr>
          <p:cNvSpPr txBox="1"/>
          <p:nvPr/>
        </p:nvSpPr>
        <p:spPr>
          <a:xfrm>
            <a:off x="8709505" y="3465700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200" dirty="0"/>
              <a:t>Mel Egli</a:t>
            </a:r>
            <a:endParaRPr lang="en-GB" sz="1200" dirty="0">
              <a:solidFill>
                <a:schemeClr val="tx1"/>
              </a:solidFill>
            </a:endParaRPr>
          </a:p>
        </p:txBody>
      </p:sp>
      <p:pic>
        <p:nvPicPr>
          <p:cNvPr id="35" name="Picture 34" descr="A close-up of a logo&#10;&#10;Description automatically generated">
            <a:extLst>
              <a:ext uri="{FF2B5EF4-FFF2-40B4-BE49-F238E27FC236}">
                <a16:creationId xmlns:a16="http://schemas.microsoft.com/office/drawing/2014/main" id="{60A907F9-4815-33C7-1431-30CA580900D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472" y="6126340"/>
            <a:ext cx="2307171" cy="577695"/>
          </a:xfrm>
          <a:prstGeom prst="rect">
            <a:avLst/>
          </a:prstGeom>
        </p:spPr>
      </p:pic>
      <p:pic>
        <p:nvPicPr>
          <p:cNvPr id="39" name="Picture 38" descr="A purple and black rectangle with text&#10;&#10;Description automatically generated">
            <a:extLst>
              <a:ext uri="{FF2B5EF4-FFF2-40B4-BE49-F238E27FC236}">
                <a16:creationId xmlns:a16="http://schemas.microsoft.com/office/drawing/2014/main" id="{9BC8EE4B-929C-D8E2-A51F-6E65A8019E1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8164" y="6105418"/>
            <a:ext cx="2393828" cy="577696"/>
          </a:xfrm>
          <a:prstGeom prst="rect">
            <a:avLst/>
          </a:prstGeom>
        </p:spPr>
      </p:pic>
      <p:pic>
        <p:nvPicPr>
          <p:cNvPr id="41" name="Picture 40" descr="A person wearing glasses smiling&#10;&#10;Description automatically generated">
            <a:extLst>
              <a:ext uri="{FF2B5EF4-FFF2-40B4-BE49-F238E27FC236}">
                <a16:creationId xmlns:a16="http://schemas.microsoft.com/office/drawing/2014/main" id="{667B4558-59FB-3462-3FD7-6F00095E784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549" y="3727610"/>
            <a:ext cx="725917" cy="9704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22A5360-128E-439E-9E24-F238B99D5E96}"/>
              </a:ext>
            </a:extLst>
          </p:cNvPr>
          <p:cNvSpPr txBox="1"/>
          <p:nvPr/>
        </p:nvSpPr>
        <p:spPr>
          <a:xfrm>
            <a:off x="8436286" y="475637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en-GB" sz="1200" dirty="0"/>
              <a:t>Stav Friedman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9A9409-3932-C954-E282-389DDA93AE8C}"/>
              </a:ext>
            </a:extLst>
          </p:cNvPr>
          <p:cNvSpPr txBox="1"/>
          <p:nvPr/>
        </p:nvSpPr>
        <p:spPr>
          <a:xfrm>
            <a:off x="265820" y="4902166"/>
            <a:ext cx="43872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hlinkClick r:id="rId15"/>
              </a:rPr>
              <a:t>Are urban areas hotspots for pollution from pet parasiticides?</a:t>
            </a:r>
            <a:r>
              <a:rPr lang="en-GB" dirty="0"/>
              <a:t> [PDF]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FA1F7F-7973-1BE9-4272-1CA533D2552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27478" y="4419648"/>
            <a:ext cx="2255680" cy="15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4354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71A72A8-7BA3-D48E-FEC0-A1E5317F1902}"/>
              </a:ext>
            </a:extLst>
          </p:cNvPr>
          <p:cNvSpPr txBox="1">
            <a:spLocks/>
          </p:cNvSpPr>
          <p:nvPr/>
        </p:nvSpPr>
        <p:spPr>
          <a:xfrm>
            <a:off x="465762" y="519281"/>
            <a:ext cx="10972800" cy="507556"/>
          </a:xfrm>
          <a:prstGeom prst="rect">
            <a:avLst/>
          </a:prstGeom>
        </p:spPr>
        <p:txBody>
          <a:bodyPr/>
          <a:lstStyle>
            <a:lvl1pPr algn="l" defTabSz="609585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3E74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GB" sz="4500" b="0" dirty="0">
                <a:latin typeface="Impact" panose="020B0806030902050204" pitchFamily="34" charset="0"/>
              </a:rPr>
              <a:t>Get involved!</a:t>
            </a:r>
          </a:p>
        </p:txBody>
      </p:sp>
      <p:pic>
        <p:nvPicPr>
          <p:cNvPr id="4098" name="636E256B-66F9-4CB8-AD51-C2FCB9382147">
            <a:extLst>
              <a:ext uri="{FF2B5EF4-FFF2-40B4-BE49-F238E27FC236}">
                <a16:creationId xmlns:a16="http://schemas.microsoft.com/office/drawing/2014/main" id="{E0A29DB0-E944-A5D0-7DEC-243D1BF51B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599" y="1508226"/>
            <a:ext cx="6935544" cy="468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636E256B-66F9-4CB8-AD51-C2FCB9382147">
            <a:extLst>
              <a:ext uri="{FF2B5EF4-FFF2-40B4-BE49-F238E27FC236}">
                <a16:creationId xmlns:a16="http://schemas.microsoft.com/office/drawing/2014/main" id="{D5A8DE49-FB85-E7F2-C6C2-1FA5181621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60956" y="1759766"/>
            <a:ext cx="3986512" cy="3942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103580"/>
      </p:ext>
    </p:extLst>
  </p:cSld>
  <p:clrMapOvr>
    <a:masterClrMapping/>
  </p:clrMapOvr>
</p:sld>
</file>

<file path=ppt/theme/theme1.xml><?xml version="1.0" encoding="utf-8"?>
<a:theme xmlns:a="http://schemas.openxmlformats.org/drawingml/2006/main" name="ICL PPT Theme">
  <a:themeElements>
    <a:clrScheme name="Imperial colour theme">
      <a:dk1>
        <a:sysClr val="windowText" lastClr="000000"/>
      </a:dk1>
      <a:lt1>
        <a:sysClr val="window" lastClr="FFFFFF"/>
      </a:lt1>
      <a:dk2>
        <a:srgbClr val="000080"/>
      </a:dk2>
      <a:lt2>
        <a:srgbClr val="F5F5F5"/>
      </a:lt2>
      <a:accent1>
        <a:srgbClr val="0000CD"/>
      </a:accent1>
      <a:accent2>
        <a:srgbClr val="C71585"/>
      </a:accent2>
      <a:accent3>
        <a:srgbClr val="7B68EE"/>
      </a:accent3>
      <a:accent4>
        <a:srgbClr val="FF0000"/>
      </a:accent4>
      <a:accent5>
        <a:srgbClr val="FF4500"/>
      </a:accent5>
      <a:accent6>
        <a:srgbClr val="006400"/>
      </a:accent6>
      <a:hlink>
        <a:srgbClr val="000080"/>
      </a:hlink>
      <a:folHlink>
        <a:srgbClr val="C71585"/>
      </a:folHlink>
    </a:clrScheme>
    <a:fontScheme name="Imperial Sans font theme">
      <a:majorFont>
        <a:latin typeface="Imperial Sans Text Semibold"/>
        <a:ea typeface=""/>
        <a:cs typeface=""/>
      </a:majorFont>
      <a:minorFont>
        <a:latin typeface="Imperial Sans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105000"/>
          </a:lnSpc>
          <a:defRPr sz="1600" dirty="0">
            <a:solidFill>
              <a:schemeClr val="tx1"/>
            </a:solidFill>
          </a:defRPr>
        </a:defPPr>
      </a:lstStyle>
    </a:txDef>
  </a:objectDefaults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ICL_PowerPoint 16_9 template.potx" id="{FC6A7385-02D5-45C5-BC81-F9BF7D36211D}" vid="{B7F9A338-07DC-4150-84C9-0DA5C0584E59}"/>
    </a:ext>
  </a:extLst>
</a:theme>
</file>

<file path=ppt/theme/theme2.xml><?xml version="1.0" encoding="utf-8"?>
<a:theme xmlns:a="http://schemas.openxmlformats.org/drawingml/2006/main" name="2_Imperial College London Theme">
  <a:themeElements>
    <a:clrScheme name="Imperial College London Presentation">
      <a:dk1>
        <a:srgbClr val="000000"/>
      </a:dk1>
      <a:lt1>
        <a:sysClr val="window" lastClr="FFFFFF"/>
      </a:lt1>
      <a:dk2>
        <a:srgbClr val="003E74"/>
      </a:dk2>
      <a:lt2>
        <a:srgbClr val="9D9D9D"/>
      </a:lt2>
      <a:accent1>
        <a:srgbClr val="0085CA"/>
      </a:accent1>
      <a:accent2>
        <a:srgbClr val="006EAF"/>
      </a:accent2>
      <a:accent3>
        <a:srgbClr val="0CA1CD"/>
      </a:accent3>
      <a:accent4>
        <a:srgbClr val="008EAA"/>
      </a:accent4>
      <a:accent5>
        <a:srgbClr val="379F9F"/>
      </a:accent5>
      <a:accent6>
        <a:srgbClr val="0085CA"/>
      </a:accent6>
      <a:hlink>
        <a:srgbClr val="0085CA"/>
      </a:hlink>
      <a:folHlink>
        <a:srgbClr val="0085C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">
      <a:srgbClr val="232333"/>
    </a:custClr>
    <a:custClr name="Navy">
      <a:srgbClr val="000080"/>
    </a:custClr>
    <a:custClr name="Saddle Brown">
      <a:srgbClr val="8B4513"/>
    </a:custClr>
    <a:custClr name="Teal">
      <a:srgbClr val="008080"/>
    </a:custClr>
    <a:custClr name="Medium Violet Red">
      <a:srgbClr val="C71585"/>
    </a:custClr>
    <a:custClr name="Indigo">
      <a:srgbClr val="4B0082"/>
    </a:custClr>
    <a:custClr name="Crimson">
      <a:srgbClr val="DC143C"/>
    </a:custClr>
    <a:custClr name="Orange Red">
      <a:srgbClr val="FF4500"/>
    </a:custClr>
    <a:custClr name="Dark Green">
      <a:srgbClr val="006400"/>
    </a:custClr>
    <a:custClr>
      <a:srgbClr val="FFFFFF"/>
    </a:custClr>
    <a:custClr name="Slate Grey">
      <a:srgbClr val="708090"/>
    </a:custClr>
    <a:custClr name="Imperial Blue">
      <a:srgbClr val="0000CD"/>
    </a:custClr>
    <a:custClr name="Yellow">
      <a:srgbClr val="FFFF00"/>
    </a:custClr>
    <a:custClr name="Turquoise">
      <a:srgbClr val="40E0D0"/>
    </a:custClr>
    <a:custClr name="Violet">
      <a:srgbClr val="EE82EE"/>
    </a:custClr>
    <a:custClr name="Medium Blue Slate">
      <a:srgbClr val="7B68EE"/>
    </a:custClr>
    <a:custClr name="Red">
      <a:srgbClr val="FF0000"/>
    </a:custClr>
    <a:custClr name="Dark Orange">
      <a:srgbClr val="FF8C00"/>
    </a:custClr>
    <a:custClr name="Spring Green">
      <a:srgbClr val="00FF7F"/>
    </a:custClr>
    <a:custClr>
      <a:srgbClr val="FFFFFF"/>
    </a:custClr>
    <a:custClr name="White Smoke">
      <a:srgbClr val="F5F5F5"/>
    </a:custClr>
    <a:custClr name="Deep Sky Blue">
      <a:srgbClr val="00BFFF"/>
    </a:custClr>
    <a:custClr name="Khaki">
      <a:srgbClr val="F0E68C"/>
    </a:custClr>
    <a:custClr name="Pale Turquoise">
      <a:srgbClr val="AFEEEE"/>
    </a:custClr>
    <a:custClr name="Light Pink">
      <a:srgbClr val="FFB6C1"/>
    </a:custClr>
    <a:custClr name="Lavender">
      <a:srgbClr val="E6E6FA"/>
    </a:custClr>
    <a:custClr name="Salmon">
      <a:srgbClr val="FA8072"/>
    </a:custClr>
    <a:custClr name="Orange">
      <a:srgbClr val="FFA500"/>
    </a:custClr>
    <a:custClr name="Pale Green">
      <a:srgbClr val="98FB98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Imperial_PowerPoint 16_9 template</Template>
  <TotalTime>19564</TotalTime>
  <Words>420</Words>
  <Application>Microsoft Office PowerPoint</Application>
  <PresentationFormat>Widescreen</PresentationFormat>
  <Paragraphs>74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Inter Medium</vt:lpstr>
      <vt:lpstr>Arial</vt:lpstr>
      <vt:lpstr>Arial Narrow</vt:lpstr>
      <vt:lpstr>Calibri</vt:lpstr>
      <vt:lpstr>Dreaming Outloud Pro</vt:lpstr>
      <vt:lpstr>Impact</vt:lpstr>
      <vt:lpstr>Imperial Sans Text</vt:lpstr>
      <vt:lpstr>Imperial Sans Text Medium</vt:lpstr>
      <vt:lpstr>Imperial Sans Text Semibold</vt:lpstr>
      <vt:lpstr>Ink Free</vt:lpstr>
      <vt:lpstr>ICL PPT Theme</vt:lpstr>
      <vt:lpstr>2_Imperial College London Theme</vt:lpstr>
      <vt:lpstr>Pet Parasiticides in Water Potential solutions to this hidden  ‘One Health’ chemical threat</vt:lpstr>
      <vt:lpstr>Pets and Flea Treatments in the UK PDSA PAW Report 2024</vt:lpstr>
      <vt:lpstr>Sources Wastewater</vt:lpstr>
      <vt:lpstr>Risk Assessment</vt:lpstr>
      <vt:lpstr>Why is this happening? Market Repositioning and Policy Gaps</vt:lpstr>
      <vt:lpstr>Empowering Communities</vt:lpstr>
      <vt:lpstr>In the Home</vt:lpstr>
      <vt:lpstr>Thank you for listening! Any 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Tyre wEar expOsuRe in humans (METEOR)</dc:title>
  <dc:creator>Rapp Wright, Helena L</dc:creator>
  <cp:lastModifiedBy>Leon Barron</cp:lastModifiedBy>
  <cp:revision>151</cp:revision>
  <dcterms:created xsi:type="dcterms:W3CDTF">2024-05-07T07:38:10Z</dcterms:created>
  <dcterms:modified xsi:type="dcterms:W3CDTF">2024-12-02T16:11:00Z</dcterms:modified>
</cp:coreProperties>
</file>