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4.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5.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6.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theme/theme7.xml" ContentType="application/vnd.openxmlformats-officedocument.theme+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theme/theme8.xml" ContentType="application/vnd.openxmlformats-officedocument.theme+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theme/theme9.xml" ContentType="application/vnd.openxmlformats-officedocument.theme+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4121" r:id="rId5"/>
    <p:sldMasterId id="2147484136" r:id="rId6"/>
    <p:sldMasterId id="2147484161" r:id="rId7"/>
    <p:sldMasterId id="2147484234" r:id="rId8"/>
    <p:sldMasterId id="2147484303" r:id="rId9"/>
    <p:sldMasterId id="2147484330" r:id="rId10"/>
    <p:sldMasterId id="2147484366" r:id="rId11"/>
    <p:sldMasterId id="2147484387" r:id="rId12"/>
    <p:sldMasterId id="2147484418" r:id="rId13"/>
  </p:sldMasterIdLst>
  <p:notesMasterIdLst>
    <p:notesMasterId r:id="rId24"/>
  </p:notesMasterIdLst>
  <p:sldIdLst>
    <p:sldId id="548" r:id="rId14"/>
    <p:sldId id="2147482589" r:id="rId15"/>
    <p:sldId id="2147482426" r:id="rId16"/>
    <p:sldId id="2147482586" r:id="rId17"/>
    <p:sldId id="2147482430" r:id="rId18"/>
    <p:sldId id="2147482588" r:id="rId19"/>
    <p:sldId id="2147482587" r:id="rId20"/>
    <p:sldId id="2147482432" r:id="rId21"/>
    <p:sldId id="2147482591" r:id="rId22"/>
    <p:sldId id="412" r:id="rId23"/>
  </p:sldIdLst>
  <p:sldSz cx="12192000" cy="6858000"/>
  <p:notesSz cx="9928225"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3" orient="horz" pos="3884" userDrawn="1">
          <p15:clr>
            <a:srgbClr val="A4A3A4"/>
          </p15:clr>
        </p15:guide>
        <p15:guide id="4" orient="horz" pos="181" userDrawn="1">
          <p15:clr>
            <a:srgbClr val="A4A3A4"/>
          </p15:clr>
        </p15:guide>
        <p15:guide id="5" orient="horz" pos="677" userDrawn="1">
          <p15:clr>
            <a:srgbClr val="A4A3A4"/>
          </p15:clr>
        </p15:guide>
        <p15:guide id="6" orient="horz" pos="1573" userDrawn="1">
          <p15:clr>
            <a:srgbClr val="A4A3A4"/>
          </p15:clr>
        </p15:guide>
        <p15:guide id="7" orient="horz" pos="3755" userDrawn="1">
          <p15:clr>
            <a:srgbClr val="A4A3A4"/>
          </p15:clr>
        </p15:guide>
        <p15:guide id="8" pos="3940" userDrawn="1">
          <p15:clr>
            <a:srgbClr val="A4A3A4"/>
          </p15:clr>
        </p15:guide>
        <p15:guide id="9" pos="3056" userDrawn="1">
          <p15:clr>
            <a:srgbClr val="A4A3A4"/>
          </p15:clr>
        </p15:guide>
        <p15:guide id="10" pos="5056" userDrawn="1">
          <p15:clr>
            <a:srgbClr val="A4A3A4"/>
          </p15:clr>
        </p15:guide>
        <p15:guide id="11" pos="5237" userDrawn="1">
          <p15:clr>
            <a:srgbClr val="A4A3A4"/>
          </p15:clr>
        </p15:guide>
        <p15:guide id="12" pos="7328" userDrawn="1">
          <p15:clr>
            <a:srgbClr val="A4A3A4"/>
          </p15:clr>
        </p15:guide>
        <p15:guide id="13" orient="horz" pos="4178" userDrawn="1">
          <p15:clr>
            <a:srgbClr val="A4A3A4"/>
          </p15:clr>
        </p15:guide>
        <p15:guide id="14" pos="755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BA832"/>
    <a:srgbClr val="FDF06F"/>
    <a:srgbClr val="1F36C7"/>
    <a:srgbClr val="FF7C7D"/>
    <a:srgbClr val="00215F"/>
    <a:srgbClr val="E60067"/>
    <a:srgbClr val="FF544F"/>
    <a:srgbClr val="FFA91F"/>
    <a:srgbClr val="F752C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000C3C-96AF-4B7D-BD7D-59CEC6A1CAC2}" v="113" dt="2025-04-28T16:10:06.6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7" d="100"/>
          <a:sy n="97" d="100"/>
        </p:scale>
        <p:origin x="354" y="306"/>
      </p:cViewPr>
      <p:guideLst>
        <p:guide orient="horz" pos="2160"/>
        <p:guide pos="2880"/>
        <p:guide orient="horz" pos="3884"/>
        <p:guide orient="horz" pos="181"/>
        <p:guide orient="horz" pos="677"/>
        <p:guide orient="horz" pos="1573"/>
        <p:guide orient="horz" pos="3755"/>
        <p:guide pos="3940"/>
        <p:guide pos="3056"/>
        <p:guide pos="5056"/>
        <p:guide pos="5237"/>
        <p:guide pos="7328"/>
        <p:guide orient="horz" pos="4178"/>
        <p:guide pos="755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8.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3.xml"/><Relationship Id="rId20" Type="http://schemas.openxmlformats.org/officeDocument/2006/relationships/slide" Target="slides/slide7.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gue, Jonathan" userId="06a2fe05-3108-43ed-bba6-436bfdeed1be" providerId="ADAL" clId="{67000C3C-96AF-4B7D-BD7D-59CEC6A1CAC2}"/>
    <pc:docChg chg="undo custSel addSld delSld modSld sldOrd delMainMaster modNotesMaster">
      <pc:chgData name="Hague, Jonathan" userId="06a2fe05-3108-43ed-bba6-436bfdeed1be" providerId="ADAL" clId="{67000C3C-96AF-4B7D-BD7D-59CEC6A1CAC2}" dt="2025-04-28T16:14:04.424" v="886" actId="14100"/>
      <pc:docMkLst>
        <pc:docMk/>
      </pc:docMkLst>
      <pc:sldChg chg="del">
        <pc:chgData name="Hague, Jonathan" userId="06a2fe05-3108-43ed-bba6-436bfdeed1be" providerId="ADAL" clId="{67000C3C-96AF-4B7D-BD7D-59CEC6A1CAC2}" dt="2025-04-28T15:07:52.439" v="208" actId="47"/>
        <pc:sldMkLst>
          <pc:docMk/>
          <pc:sldMk cId="12730466" sldId="256"/>
        </pc:sldMkLst>
      </pc:sldChg>
      <pc:sldChg chg="del">
        <pc:chgData name="Hague, Jonathan" userId="06a2fe05-3108-43ed-bba6-436bfdeed1be" providerId="ADAL" clId="{67000C3C-96AF-4B7D-BD7D-59CEC6A1CAC2}" dt="2025-04-25T07:11:02.937" v="103" actId="47"/>
        <pc:sldMkLst>
          <pc:docMk/>
          <pc:sldMk cId="2090538482" sldId="330"/>
        </pc:sldMkLst>
      </pc:sldChg>
      <pc:sldChg chg="delSp modSp add del mod delAnim">
        <pc:chgData name="Hague, Jonathan" userId="06a2fe05-3108-43ed-bba6-436bfdeed1be" providerId="ADAL" clId="{67000C3C-96AF-4B7D-BD7D-59CEC6A1CAC2}" dt="2025-04-28T15:34:43.177" v="593" actId="47"/>
        <pc:sldMkLst>
          <pc:docMk/>
          <pc:sldMk cId="2983791406" sldId="331"/>
        </pc:sldMkLst>
      </pc:sldChg>
      <pc:sldChg chg="del">
        <pc:chgData name="Hague, Jonathan" userId="06a2fe05-3108-43ed-bba6-436bfdeed1be" providerId="ADAL" clId="{67000C3C-96AF-4B7D-BD7D-59CEC6A1CAC2}" dt="2025-04-25T07:10:59.104" v="102" actId="47"/>
        <pc:sldMkLst>
          <pc:docMk/>
          <pc:sldMk cId="3954855977" sldId="331"/>
        </pc:sldMkLst>
      </pc:sldChg>
      <pc:sldChg chg="del">
        <pc:chgData name="Hague, Jonathan" userId="06a2fe05-3108-43ed-bba6-436bfdeed1be" providerId="ADAL" clId="{67000C3C-96AF-4B7D-BD7D-59CEC6A1CAC2}" dt="2025-04-25T06:59:44.486" v="0" actId="47"/>
        <pc:sldMkLst>
          <pc:docMk/>
          <pc:sldMk cId="3590124598" sldId="339"/>
        </pc:sldMkLst>
      </pc:sldChg>
      <pc:sldChg chg="del">
        <pc:chgData name="Hague, Jonathan" userId="06a2fe05-3108-43ed-bba6-436bfdeed1be" providerId="ADAL" clId="{67000C3C-96AF-4B7D-BD7D-59CEC6A1CAC2}" dt="2025-04-25T07:10:57.359" v="101" actId="47"/>
        <pc:sldMkLst>
          <pc:docMk/>
          <pc:sldMk cId="2454017242" sldId="361"/>
        </pc:sldMkLst>
      </pc:sldChg>
      <pc:sldChg chg="addSp delSp modSp add mod">
        <pc:chgData name="Hague, Jonathan" userId="06a2fe05-3108-43ed-bba6-436bfdeed1be" providerId="ADAL" clId="{67000C3C-96AF-4B7D-BD7D-59CEC6A1CAC2}" dt="2025-04-28T16:13:04.904" v="869" actId="1076"/>
        <pc:sldMkLst>
          <pc:docMk/>
          <pc:sldMk cId="3386708551" sldId="548"/>
        </pc:sldMkLst>
        <pc:spChg chg="add mod">
          <ac:chgData name="Hague, Jonathan" userId="06a2fe05-3108-43ed-bba6-436bfdeed1be" providerId="ADAL" clId="{67000C3C-96AF-4B7D-BD7D-59CEC6A1CAC2}" dt="2025-04-28T16:13:04.904" v="869" actId="1076"/>
          <ac:spMkLst>
            <pc:docMk/>
            <pc:sldMk cId="3386708551" sldId="548"/>
            <ac:spMk id="5" creationId="{DF53CE5A-373A-991D-1987-9C0291385A78}"/>
          </ac:spMkLst>
        </pc:spChg>
        <pc:picChg chg="del">
          <ac:chgData name="Hague, Jonathan" userId="06a2fe05-3108-43ed-bba6-436bfdeed1be" providerId="ADAL" clId="{67000C3C-96AF-4B7D-BD7D-59CEC6A1CAC2}" dt="2025-04-28T16:10:27.174" v="757" actId="478"/>
          <ac:picMkLst>
            <pc:docMk/>
            <pc:sldMk cId="3386708551" sldId="548"/>
            <ac:picMk id="2" creationId="{5025E566-FE62-04A2-F01C-9445380E013F}"/>
          </ac:picMkLst>
        </pc:picChg>
      </pc:sldChg>
      <pc:sldChg chg="del">
        <pc:chgData name="Hague, Jonathan" userId="06a2fe05-3108-43ed-bba6-436bfdeed1be" providerId="ADAL" clId="{67000C3C-96AF-4B7D-BD7D-59CEC6A1CAC2}" dt="2025-04-25T07:00:53.314" v="5" actId="47"/>
        <pc:sldMkLst>
          <pc:docMk/>
          <pc:sldMk cId="436006005" sldId="2147326816"/>
        </pc:sldMkLst>
      </pc:sldChg>
      <pc:sldChg chg="del">
        <pc:chgData name="Hague, Jonathan" userId="06a2fe05-3108-43ed-bba6-436bfdeed1be" providerId="ADAL" clId="{67000C3C-96AF-4B7D-BD7D-59CEC6A1CAC2}" dt="2025-04-25T07:11:04.355" v="104" actId="47"/>
        <pc:sldMkLst>
          <pc:docMk/>
          <pc:sldMk cId="2751517609" sldId="2147470957"/>
        </pc:sldMkLst>
      </pc:sldChg>
      <pc:sldChg chg="del">
        <pc:chgData name="Hague, Jonathan" userId="06a2fe05-3108-43ed-bba6-436bfdeed1be" providerId="ADAL" clId="{67000C3C-96AF-4B7D-BD7D-59CEC6A1CAC2}" dt="2025-04-25T07:00:50.347" v="3" actId="47"/>
        <pc:sldMkLst>
          <pc:docMk/>
          <pc:sldMk cId="1228259727" sldId="2147471230"/>
        </pc:sldMkLst>
      </pc:sldChg>
      <pc:sldChg chg="del">
        <pc:chgData name="Hague, Jonathan" userId="06a2fe05-3108-43ed-bba6-436bfdeed1be" providerId="ADAL" clId="{67000C3C-96AF-4B7D-BD7D-59CEC6A1CAC2}" dt="2025-04-25T06:59:45.044" v="1" actId="47"/>
        <pc:sldMkLst>
          <pc:docMk/>
          <pc:sldMk cId="300241780" sldId="2147482411"/>
        </pc:sldMkLst>
      </pc:sldChg>
      <pc:sldChg chg="del">
        <pc:chgData name="Hague, Jonathan" userId="06a2fe05-3108-43ed-bba6-436bfdeed1be" providerId="ADAL" clId="{67000C3C-96AF-4B7D-BD7D-59CEC6A1CAC2}" dt="2025-04-25T07:13:13.235" v="108" actId="47"/>
        <pc:sldMkLst>
          <pc:docMk/>
          <pc:sldMk cId="4235207818" sldId="2147482413"/>
        </pc:sldMkLst>
      </pc:sldChg>
      <pc:sldChg chg="del">
        <pc:chgData name="Hague, Jonathan" userId="06a2fe05-3108-43ed-bba6-436bfdeed1be" providerId="ADAL" clId="{67000C3C-96AF-4B7D-BD7D-59CEC6A1CAC2}" dt="2025-04-25T07:17:39.567" v="129" actId="47"/>
        <pc:sldMkLst>
          <pc:docMk/>
          <pc:sldMk cId="3880434937" sldId="2147482415"/>
        </pc:sldMkLst>
      </pc:sldChg>
      <pc:sldChg chg="del">
        <pc:chgData name="Hague, Jonathan" userId="06a2fe05-3108-43ed-bba6-436bfdeed1be" providerId="ADAL" clId="{67000C3C-96AF-4B7D-BD7D-59CEC6A1CAC2}" dt="2025-04-25T07:00:50.888" v="4" actId="47"/>
        <pc:sldMkLst>
          <pc:docMk/>
          <pc:sldMk cId="607397328" sldId="2147482423"/>
        </pc:sldMkLst>
      </pc:sldChg>
      <pc:sldChg chg="addSp delSp modSp mod">
        <pc:chgData name="Hague, Jonathan" userId="06a2fe05-3108-43ed-bba6-436bfdeed1be" providerId="ADAL" clId="{67000C3C-96AF-4B7D-BD7D-59CEC6A1CAC2}" dt="2025-04-28T16:11:26.470" v="770" actId="20577"/>
        <pc:sldMkLst>
          <pc:docMk/>
          <pc:sldMk cId="2312522302" sldId="2147482426"/>
        </pc:sldMkLst>
        <pc:spChg chg="mod">
          <ac:chgData name="Hague, Jonathan" userId="06a2fe05-3108-43ed-bba6-436bfdeed1be" providerId="ADAL" clId="{67000C3C-96AF-4B7D-BD7D-59CEC6A1CAC2}" dt="2025-04-28T16:11:26.470" v="770" actId="20577"/>
          <ac:spMkLst>
            <pc:docMk/>
            <pc:sldMk cId="2312522302" sldId="2147482426"/>
            <ac:spMk id="3" creationId="{8EBCCD59-E591-1A17-CC6B-6DD14B5A6F9C}"/>
          </ac:spMkLst>
        </pc:spChg>
        <pc:spChg chg="add mod">
          <ac:chgData name="Hague, Jonathan" userId="06a2fe05-3108-43ed-bba6-436bfdeed1be" providerId="ADAL" clId="{67000C3C-96AF-4B7D-BD7D-59CEC6A1CAC2}" dt="2025-04-28T15:24:25.400" v="422" actId="1038"/>
          <ac:spMkLst>
            <pc:docMk/>
            <pc:sldMk cId="2312522302" sldId="2147482426"/>
            <ac:spMk id="7" creationId="{ECFA6420-D90C-5D57-14D9-89564E2A41E2}"/>
          </ac:spMkLst>
        </pc:spChg>
        <pc:spChg chg="add mod">
          <ac:chgData name="Hague, Jonathan" userId="06a2fe05-3108-43ed-bba6-436bfdeed1be" providerId="ADAL" clId="{67000C3C-96AF-4B7D-BD7D-59CEC6A1CAC2}" dt="2025-04-28T15:24:25.400" v="422" actId="1038"/>
          <ac:spMkLst>
            <pc:docMk/>
            <pc:sldMk cId="2312522302" sldId="2147482426"/>
            <ac:spMk id="8" creationId="{679D79DD-008E-2A63-4649-D765D38CD4C1}"/>
          </ac:spMkLst>
        </pc:spChg>
        <pc:spChg chg="add mod">
          <ac:chgData name="Hague, Jonathan" userId="06a2fe05-3108-43ed-bba6-436bfdeed1be" providerId="ADAL" clId="{67000C3C-96AF-4B7D-BD7D-59CEC6A1CAC2}" dt="2025-04-28T15:24:25.400" v="422" actId="1038"/>
          <ac:spMkLst>
            <pc:docMk/>
            <pc:sldMk cId="2312522302" sldId="2147482426"/>
            <ac:spMk id="9" creationId="{70F66BF7-7A10-3417-187A-60CE19FAC250}"/>
          </ac:spMkLst>
        </pc:spChg>
        <pc:spChg chg="add mod">
          <ac:chgData name="Hague, Jonathan" userId="06a2fe05-3108-43ed-bba6-436bfdeed1be" providerId="ADAL" clId="{67000C3C-96AF-4B7D-BD7D-59CEC6A1CAC2}" dt="2025-04-28T15:24:25.400" v="422" actId="1038"/>
          <ac:spMkLst>
            <pc:docMk/>
            <pc:sldMk cId="2312522302" sldId="2147482426"/>
            <ac:spMk id="10" creationId="{A9E54C58-A6F9-16C8-594C-8C36BB7D7EAD}"/>
          </ac:spMkLst>
        </pc:spChg>
        <pc:spChg chg="add mod">
          <ac:chgData name="Hague, Jonathan" userId="06a2fe05-3108-43ed-bba6-436bfdeed1be" providerId="ADAL" clId="{67000C3C-96AF-4B7D-BD7D-59CEC6A1CAC2}" dt="2025-04-28T15:24:25.400" v="422" actId="1038"/>
          <ac:spMkLst>
            <pc:docMk/>
            <pc:sldMk cId="2312522302" sldId="2147482426"/>
            <ac:spMk id="11" creationId="{1B9363A7-2B74-4ECE-22C0-5DF8232300CD}"/>
          </ac:spMkLst>
        </pc:spChg>
        <pc:spChg chg="add mod">
          <ac:chgData name="Hague, Jonathan" userId="06a2fe05-3108-43ed-bba6-436bfdeed1be" providerId="ADAL" clId="{67000C3C-96AF-4B7D-BD7D-59CEC6A1CAC2}" dt="2025-04-28T15:24:25.400" v="422" actId="1038"/>
          <ac:spMkLst>
            <pc:docMk/>
            <pc:sldMk cId="2312522302" sldId="2147482426"/>
            <ac:spMk id="12" creationId="{70D0FFE8-D539-A089-18AB-ACB7B8A4B5E6}"/>
          </ac:spMkLst>
        </pc:spChg>
        <pc:spChg chg="add mod">
          <ac:chgData name="Hague, Jonathan" userId="06a2fe05-3108-43ed-bba6-436bfdeed1be" providerId="ADAL" clId="{67000C3C-96AF-4B7D-BD7D-59CEC6A1CAC2}" dt="2025-04-28T15:24:25.400" v="422" actId="1038"/>
          <ac:spMkLst>
            <pc:docMk/>
            <pc:sldMk cId="2312522302" sldId="2147482426"/>
            <ac:spMk id="13" creationId="{F25A5F76-65B9-C86C-0B36-86147036494F}"/>
          </ac:spMkLst>
        </pc:spChg>
        <pc:spChg chg="add mod">
          <ac:chgData name="Hague, Jonathan" userId="06a2fe05-3108-43ed-bba6-436bfdeed1be" providerId="ADAL" clId="{67000C3C-96AF-4B7D-BD7D-59CEC6A1CAC2}" dt="2025-04-28T15:24:25.400" v="422" actId="1038"/>
          <ac:spMkLst>
            <pc:docMk/>
            <pc:sldMk cId="2312522302" sldId="2147482426"/>
            <ac:spMk id="16" creationId="{9A1A8A09-6B07-DCA5-9500-1B98BC99D807}"/>
          </ac:spMkLst>
        </pc:spChg>
        <pc:spChg chg="add mod">
          <ac:chgData name="Hague, Jonathan" userId="06a2fe05-3108-43ed-bba6-436bfdeed1be" providerId="ADAL" clId="{67000C3C-96AF-4B7D-BD7D-59CEC6A1CAC2}" dt="2025-04-28T15:24:25.400" v="422" actId="1038"/>
          <ac:spMkLst>
            <pc:docMk/>
            <pc:sldMk cId="2312522302" sldId="2147482426"/>
            <ac:spMk id="18" creationId="{2954EFFA-D1C5-F526-AA50-F34E6E420FEC}"/>
          </ac:spMkLst>
        </pc:spChg>
        <pc:spChg chg="add del mod">
          <ac:chgData name="Hague, Jonathan" userId="06a2fe05-3108-43ed-bba6-436bfdeed1be" providerId="ADAL" clId="{67000C3C-96AF-4B7D-BD7D-59CEC6A1CAC2}" dt="2025-04-28T15:23:47.176" v="380" actId="478"/>
          <ac:spMkLst>
            <pc:docMk/>
            <pc:sldMk cId="2312522302" sldId="2147482426"/>
            <ac:spMk id="28" creationId="{772FBF1B-1229-3A00-6FF0-19DFD7E03AFF}"/>
          </ac:spMkLst>
        </pc:spChg>
        <pc:spChg chg="add mod">
          <ac:chgData name="Hague, Jonathan" userId="06a2fe05-3108-43ed-bba6-436bfdeed1be" providerId="ADAL" clId="{67000C3C-96AF-4B7D-BD7D-59CEC6A1CAC2}" dt="2025-04-28T15:34:16.734" v="572" actId="1076"/>
          <ac:spMkLst>
            <pc:docMk/>
            <pc:sldMk cId="2312522302" sldId="2147482426"/>
            <ac:spMk id="36" creationId="{8FEC5EB6-FB29-9427-EBFF-A10230F29F05}"/>
          </ac:spMkLst>
        </pc:spChg>
        <pc:picChg chg="mod">
          <ac:chgData name="Hague, Jonathan" userId="06a2fe05-3108-43ed-bba6-436bfdeed1be" providerId="ADAL" clId="{67000C3C-96AF-4B7D-BD7D-59CEC6A1CAC2}" dt="2025-04-28T15:24:25.400" v="422" actId="1038"/>
          <ac:picMkLst>
            <pc:docMk/>
            <pc:sldMk cId="2312522302" sldId="2147482426"/>
            <ac:picMk id="15" creationId="{39F05A50-95A1-6A59-A5BD-16C889C70B06}"/>
          </ac:picMkLst>
        </pc:picChg>
        <pc:picChg chg="del mod">
          <ac:chgData name="Hague, Jonathan" userId="06a2fe05-3108-43ed-bba6-436bfdeed1be" providerId="ADAL" clId="{67000C3C-96AF-4B7D-BD7D-59CEC6A1CAC2}" dt="2025-04-28T15:30:24.433" v="489" actId="478"/>
          <ac:picMkLst>
            <pc:docMk/>
            <pc:sldMk cId="2312522302" sldId="2147482426"/>
            <ac:picMk id="27" creationId="{888CBA8A-6125-F9F4-61B4-754A6BA543F6}"/>
          </ac:picMkLst>
        </pc:picChg>
        <pc:picChg chg="add mod ord">
          <ac:chgData name="Hague, Jonathan" userId="06a2fe05-3108-43ed-bba6-436bfdeed1be" providerId="ADAL" clId="{67000C3C-96AF-4B7D-BD7D-59CEC6A1CAC2}" dt="2025-04-28T15:30:46.736" v="494" actId="167"/>
          <ac:picMkLst>
            <pc:docMk/>
            <pc:sldMk cId="2312522302" sldId="2147482426"/>
            <ac:picMk id="29" creationId="{6C44B8F7-0C6F-E619-91A7-46BE0C8636B2}"/>
          </ac:picMkLst>
        </pc:picChg>
        <pc:picChg chg="add mod">
          <ac:chgData name="Hague, Jonathan" userId="06a2fe05-3108-43ed-bba6-436bfdeed1be" providerId="ADAL" clId="{67000C3C-96AF-4B7D-BD7D-59CEC6A1CAC2}" dt="2025-04-28T15:32:09.177" v="502" actId="1076"/>
          <ac:picMkLst>
            <pc:docMk/>
            <pc:sldMk cId="2312522302" sldId="2147482426"/>
            <ac:picMk id="30" creationId="{D49FC7F5-52EB-AA1D-943B-32A033F23213}"/>
          </ac:picMkLst>
        </pc:picChg>
        <pc:picChg chg="add mod">
          <ac:chgData name="Hague, Jonathan" userId="06a2fe05-3108-43ed-bba6-436bfdeed1be" providerId="ADAL" clId="{67000C3C-96AF-4B7D-BD7D-59CEC6A1CAC2}" dt="2025-04-28T15:31:49.300" v="501" actId="14100"/>
          <ac:picMkLst>
            <pc:docMk/>
            <pc:sldMk cId="2312522302" sldId="2147482426"/>
            <ac:picMk id="31" creationId="{A2855381-A32E-8C62-B687-DBA6B64DFCB2}"/>
          </ac:picMkLst>
        </pc:picChg>
        <pc:picChg chg="add mod">
          <ac:chgData name="Hague, Jonathan" userId="06a2fe05-3108-43ed-bba6-436bfdeed1be" providerId="ADAL" clId="{67000C3C-96AF-4B7D-BD7D-59CEC6A1CAC2}" dt="2025-04-28T15:32:21.899" v="506" actId="1076"/>
          <ac:picMkLst>
            <pc:docMk/>
            <pc:sldMk cId="2312522302" sldId="2147482426"/>
            <ac:picMk id="32" creationId="{EEF6B68D-3369-7CE8-72C2-C57D789671B3}"/>
          </ac:picMkLst>
        </pc:picChg>
        <pc:picChg chg="add mod">
          <ac:chgData name="Hague, Jonathan" userId="06a2fe05-3108-43ed-bba6-436bfdeed1be" providerId="ADAL" clId="{67000C3C-96AF-4B7D-BD7D-59CEC6A1CAC2}" dt="2025-04-28T15:32:44.066" v="508" actId="1076"/>
          <ac:picMkLst>
            <pc:docMk/>
            <pc:sldMk cId="2312522302" sldId="2147482426"/>
            <ac:picMk id="33" creationId="{D906CA85-EF2D-DC61-3D93-55587085BEDF}"/>
          </ac:picMkLst>
        </pc:picChg>
        <pc:picChg chg="add mod">
          <ac:chgData name="Hague, Jonathan" userId="06a2fe05-3108-43ed-bba6-436bfdeed1be" providerId="ADAL" clId="{67000C3C-96AF-4B7D-BD7D-59CEC6A1CAC2}" dt="2025-04-28T15:33:13.100" v="515" actId="1076"/>
          <ac:picMkLst>
            <pc:docMk/>
            <pc:sldMk cId="2312522302" sldId="2147482426"/>
            <ac:picMk id="34" creationId="{9DFE3AF8-1445-C48E-9FED-708F6993F309}"/>
          </ac:picMkLst>
        </pc:picChg>
        <pc:picChg chg="add mod">
          <ac:chgData name="Hague, Jonathan" userId="06a2fe05-3108-43ed-bba6-436bfdeed1be" providerId="ADAL" clId="{67000C3C-96AF-4B7D-BD7D-59CEC6A1CAC2}" dt="2025-04-28T15:33:10.405" v="514" actId="1076"/>
          <ac:picMkLst>
            <pc:docMk/>
            <pc:sldMk cId="2312522302" sldId="2147482426"/>
            <ac:picMk id="35" creationId="{BDC28DA4-D6D7-EBD8-1441-A8FF90D2EDA9}"/>
          </ac:picMkLst>
        </pc:picChg>
        <pc:picChg chg="add mod">
          <ac:chgData name="Hague, Jonathan" userId="06a2fe05-3108-43ed-bba6-436bfdeed1be" providerId="ADAL" clId="{67000C3C-96AF-4B7D-BD7D-59CEC6A1CAC2}" dt="2025-04-28T15:52:31.249" v="659" actId="1076"/>
          <ac:picMkLst>
            <pc:docMk/>
            <pc:sldMk cId="2312522302" sldId="2147482426"/>
            <ac:picMk id="37" creationId="{1C706C36-C1B4-0E7A-7A9F-6B6A01CE1FBF}"/>
          </ac:picMkLst>
        </pc:picChg>
      </pc:sldChg>
      <pc:sldChg chg="modSp mod ord">
        <pc:chgData name="Hague, Jonathan" userId="06a2fe05-3108-43ed-bba6-436bfdeed1be" providerId="ADAL" clId="{67000C3C-96AF-4B7D-BD7D-59CEC6A1CAC2}" dt="2025-04-28T16:13:38.816" v="885" actId="20577"/>
        <pc:sldMkLst>
          <pc:docMk/>
          <pc:sldMk cId="34079341" sldId="2147482430"/>
        </pc:sldMkLst>
        <pc:spChg chg="mod">
          <ac:chgData name="Hague, Jonathan" userId="06a2fe05-3108-43ed-bba6-436bfdeed1be" providerId="ADAL" clId="{67000C3C-96AF-4B7D-BD7D-59CEC6A1CAC2}" dt="2025-04-25T07:10:19.069" v="99" actId="20577"/>
          <ac:spMkLst>
            <pc:docMk/>
            <pc:sldMk cId="34079341" sldId="2147482430"/>
            <ac:spMk id="4" creationId="{01EB59AB-DCF7-4BE5-8313-1A2F71667589}"/>
          </ac:spMkLst>
        </pc:spChg>
        <pc:spChg chg="mod">
          <ac:chgData name="Hague, Jonathan" userId="06a2fe05-3108-43ed-bba6-436bfdeed1be" providerId="ADAL" clId="{67000C3C-96AF-4B7D-BD7D-59CEC6A1CAC2}" dt="2025-04-28T16:13:38.816" v="885" actId="20577"/>
          <ac:spMkLst>
            <pc:docMk/>
            <pc:sldMk cId="34079341" sldId="2147482430"/>
            <ac:spMk id="5" creationId="{BF0A8582-C33B-B358-FED2-1F70AD28A3C0}"/>
          </ac:spMkLst>
        </pc:spChg>
        <pc:spChg chg="mod">
          <ac:chgData name="Hague, Jonathan" userId="06a2fe05-3108-43ed-bba6-436bfdeed1be" providerId="ADAL" clId="{67000C3C-96AF-4B7D-BD7D-59CEC6A1CAC2}" dt="2025-04-25T07:10:05.503" v="86" actId="20577"/>
          <ac:spMkLst>
            <pc:docMk/>
            <pc:sldMk cId="34079341" sldId="2147482430"/>
            <ac:spMk id="13" creationId="{D26290F0-1260-4F2E-A462-49EB953BE19C}"/>
          </ac:spMkLst>
        </pc:spChg>
        <pc:picChg chg="mod">
          <ac:chgData name="Hague, Jonathan" userId="06a2fe05-3108-43ed-bba6-436bfdeed1be" providerId="ADAL" clId="{67000C3C-96AF-4B7D-BD7D-59CEC6A1CAC2}" dt="2025-04-28T15:55:21.890" v="660" actId="1076"/>
          <ac:picMkLst>
            <pc:docMk/>
            <pc:sldMk cId="34079341" sldId="2147482430"/>
            <ac:picMk id="12" creationId="{A2DF1B25-DAD2-43B2-8292-5803178BA507}"/>
          </ac:picMkLst>
        </pc:picChg>
      </pc:sldChg>
      <pc:sldChg chg="addSp delSp modSp add mod ord">
        <pc:chgData name="Hague, Jonathan" userId="06a2fe05-3108-43ed-bba6-436bfdeed1be" providerId="ADAL" clId="{67000C3C-96AF-4B7D-BD7D-59CEC6A1CAC2}" dt="2025-04-28T15:51:38.616" v="657" actId="20577"/>
        <pc:sldMkLst>
          <pc:docMk/>
          <pc:sldMk cId="2851434317" sldId="2147482432"/>
        </pc:sldMkLst>
        <pc:spChg chg="add del mod">
          <ac:chgData name="Hague, Jonathan" userId="06a2fe05-3108-43ed-bba6-436bfdeed1be" providerId="ADAL" clId="{67000C3C-96AF-4B7D-BD7D-59CEC6A1CAC2}" dt="2025-04-28T15:45:53.983" v="601" actId="478"/>
          <ac:spMkLst>
            <pc:docMk/>
            <pc:sldMk cId="2851434317" sldId="2147482432"/>
            <ac:spMk id="2" creationId="{1E6AF1B4-B7EB-BA9E-40BB-8319032AB178}"/>
          </ac:spMkLst>
        </pc:spChg>
        <pc:spChg chg="mod ord">
          <ac:chgData name="Hague, Jonathan" userId="06a2fe05-3108-43ed-bba6-436bfdeed1be" providerId="ADAL" clId="{67000C3C-96AF-4B7D-BD7D-59CEC6A1CAC2}" dt="2025-04-28T15:46:56.972" v="605" actId="166"/>
          <ac:spMkLst>
            <pc:docMk/>
            <pc:sldMk cId="2851434317" sldId="2147482432"/>
            <ac:spMk id="5" creationId="{4E352BE9-D3F3-EF6D-31DD-EF8FA8450362}"/>
          </ac:spMkLst>
        </pc:spChg>
        <pc:spChg chg="add del mod">
          <ac:chgData name="Hague, Jonathan" userId="06a2fe05-3108-43ed-bba6-436bfdeed1be" providerId="ADAL" clId="{67000C3C-96AF-4B7D-BD7D-59CEC6A1CAC2}" dt="2025-04-28T15:46:45.880" v="604" actId="478"/>
          <ac:spMkLst>
            <pc:docMk/>
            <pc:sldMk cId="2851434317" sldId="2147482432"/>
            <ac:spMk id="6" creationId="{4CB9AAD1-7BC2-659B-690A-F920A758F968}"/>
          </ac:spMkLst>
        </pc:spChg>
        <pc:spChg chg="mod">
          <ac:chgData name="Hague, Jonathan" userId="06a2fe05-3108-43ed-bba6-436bfdeed1be" providerId="ADAL" clId="{67000C3C-96AF-4B7D-BD7D-59CEC6A1CAC2}" dt="2025-04-28T15:50:33.733" v="629" actId="1076"/>
          <ac:spMkLst>
            <pc:docMk/>
            <pc:sldMk cId="2851434317" sldId="2147482432"/>
            <ac:spMk id="8" creationId="{52E111FF-5B26-17D9-C73C-3BD444DB1C30}"/>
          </ac:spMkLst>
        </pc:spChg>
        <pc:spChg chg="mod">
          <ac:chgData name="Hague, Jonathan" userId="06a2fe05-3108-43ed-bba6-436bfdeed1be" providerId="ADAL" clId="{67000C3C-96AF-4B7D-BD7D-59CEC6A1CAC2}" dt="2025-04-28T15:50:33.733" v="629" actId="1076"/>
          <ac:spMkLst>
            <pc:docMk/>
            <pc:sldMk cId="2851434317" sldId="2147482432"/>
            <ac:spMk id="9" creationId="{15EC72A9-79BC-3050-2DA8-C3D4F8E430D2}"/>
          </ac:spMkLst>
        </pc:spChg>
        <pc:spChg chg="mod">
          <ac:chgData name="Hague, Jonathan" userId="06a2fe05-3108-43ed-bba6-436bfdeed1be" providerId="ADAL" clId="{67000C3C-96AF-4B7D-BD7D-59CEC6A1CAC2}" dt="2025-04-28T15:50:33.733" v="629" actId="1076"/>
          <ac:spMkLst>
            <pc:docMk/>
            <pc:sldMk cId="2851434317" sldId="2147482432"/>
            <ac:spMk id="11" creationId="{BD7960C1-C30F-AEF5-9252-74E740A066DD}"/>
          </ac:spMkLst>
        </pc:spChg>
        <pc:spChg chg="del">
          <ac:chgData name="Hague, Jonathan" userId="06a2fe05-3108-43ed-bba6-436bfdeed1be" providerId="ADAL" clId="{67000C3C-96AF-4B7D-BD7D-59CEC6A1CAC2}" dt="2025-04-28T15:45:53.983" v="601" actId="478"/>
          <ac:spMkLst>
            <pc:docMk/>
            <pc:sldMk cId="2851434317" sldId="2147482432"/>
            <ac:spMk id="12" creationId="{BC476DED-191E-B06B-4819-FB49E89D21EF}"/>
          </ac:spMkLst>
        </pc:spChg>
        <pc:spChg chg="del">
          <ac:chgData name="Hague, Jonathan" userId="06a2fe05-3108-43ed-bba6-436bfdeed1be" providerId="ADAL" clId="{67000C3C-96AF-4B7D-BD7D-59CEC6A1CAC2}" dt="2025-04-28T15:45:53.983" v="601" actId="478"/>
          <ac:spMkLst>
            <pc:docMk/>
            <pc:sldMk cId="2851434317" sldId="2147482432"/>
            <ac:spMk id="13" creationId="{FC89227C-AF6C-CA64-3E92-7C2B04D1009F}"/>
          </ac:spMkLst>
        </pc:spChg>
        <pc:spChg chg="del">
          <ac:chgData name="Hague, Jonathan" userId="06a2fe05-3108-43ed-bba6-436bfdeed1be" providerId="ADAL" clId="{67000C3C-96AF-4B7D-BD7D-59CEC6A1CAC2}" dt="2025-04-28T15:45:53.983" v="601" actId="478"/>
          <ac:spMkLst>
            <pc:docMk/>
            <pc:sldMk cId="2851434317" sldId="2147482432"/>
            <ac:spMk id="14" creationId="{3C52980B-D7B7-AFBA-F3B5-8744500909C1}"/>
          </ac:spMkLst>
        </pc:spChg>
        <pc:spChg chg="del">
          <ac:chgData name="Hague, Jonathan" userId="06a2fe05-3108-43ed-bba6-436bfdeed1be" providerId="ADAL" clId="{67000C3C-96AF-4B7D-BD7D-59CEC6A1CAC2}" dt="2025-04-28T15:45:53.983" v="601" actId="478"/>
          <ac:spMkLst>
            <pc:docMk/>
            <pc:sldMk cId="2851434317" sldId="2147482432"/>
            <ac:spMk id="15" creationId="{DC68B345-AD8E-DE3D-2606-7771D97304B7}"/>
          </ac:spMkLst>
        </pc:spChg>
        <pc:spChg chg="mod">
          <ac:chgData name="Hague, Jonathan" userId="06a2fe05-3108-43ed-bba6-436bfdeed1be" providerId="ADAL" clId="{67000C3C-96AF-4B7D-BD7D-59CEC6A1CAC2}" dt="2025-04-28T15:50:33.733" v="629" actId="1076"/>
          <ac:spMkLst>
            <pc:docMk/>
            <pc:sldMk cId="2851434317" sldId="2147482432"/>
            <ac:spMk id="16" creationId="{29D037C7-63BC-468F-81AF-84D8AFF7C4D7}"/>
          </ac:spMkLst>
        </pc:spChg>
        <pc:spChg chg="del">
          <ac:chgData name="Hague, Jonathan" userId="06a2fe05-3108-43ed-bba6-436bfdeed1be" providerId="ADAL" clId="{67000C3C-96AF-4B7D-BD7D-59CEC6A1CAC2}" dt="2025-04-28T15:45:53.983" v="601" actId="478"/>
          <ac:spMkLst>
            <pc:docMk/>
            <pc:sldMk cId="2851434317" sldId="2147482432"/>
            <ac:spMk id="17" creationId="{2A98B4E1-686C-D795-7CCE-6196D359839B}"/>
          </ac:spMkLst>
        </pc:spChg>
        <pc:spChg chg="del">
          <ac:chgData name="Hague, Jonathan" userId="06a2fe05-3108-43ed-bba6-436bfdeed1be" providerId="ADAL" clId="{67000C3C-96AF-4B7D-BD7D-59CEC6A1CAC2}" dt="2025-04-28T15:45:53.983" v="601" actId="478"/>
          <ac:spMkLst>
            <pc:docMk/>
            <pc:sldMk cId="2851434317" sldId="2147482432"/>
            <ac:spMk id="18" creationId="{887299BD-DCF7-2149-D53F-E24B475C8AE8}"/>
          </ac:spMkLst>
        </pc:spChg>
        <pc:spChg chg="del">
          <ac:chgData name="Hague, Jonathan" userId="06a2fe05-3108-43ed-bba6-436bfdeed1be" providerId="ADAL" clId="{67000C3C-96AF-4B7D-BD7D-59CEC6A1CAC2}" dt="2025-04-28T15:45:53.983" v="601" actId="478"/>
          <ac:spMkLst>
            <pc:docMk/>
            <pc:sldMk cId="2851434317" sldId="2147482432"/>
            <ac:spMk id="19" creationId="{D6EEC4DB-E89C-161D-A930-2F8E0FDD3969}"/>
          </ac:spMkLst>
        </pc:spChg>
        <pc:spChg chg="del">
          <ac:chgData name="Hague, Jonathan" userId="06a2fe05-3108-43ed-bba6-436bfdeed1be" providerId="ADAL" clId="{67000C3C-96AF-4B7D-BD7D-59CEC6A1CAC2}" dt="2025-04-28T15:45:53.983" v="601" actId="478"/>
          <ac:spMkLst>
            <pc:docMk/>
            <pc:sldMk cId="2851434317" sldId="2147482432"/>
            <ac:spMk id="20" creationId="{1D6E613E-147B-EFCE-CC6E-457BD580913E}"/>
          </ac:spMkLst>
        </pc:spChg>
        <pc:spChg chg="mod">
          <ac:chgData name="Hague, Jonathan" userId="06a2fe05-3108-43ed-bba6-436bfdeed1be" providerId="ADAL" clId="{67000C3C-96AF-4B7D-BD7D-59CEC6A1CAC2}" dt="2025-04-28T15:50:33.733" v="629" actId="1076"/>
          <ac:spMkLst>
            <pc:docMk/>
            <pc:sldMk cId="2851434317" sldId="2147482432"/>
            <ac:spMk id="22" creationId="{B70B2246-0A9F-9D92-B5A7-12F4781345CD}"/>
          </ac:spMkLst>
        </pc:spChg>
        <pc:spChg chg="mod">
          <ac:chgData name="Hague, Jonathan" userId="06a2fe05-3108-43ed-bba6-436bfdeed1be" providerId="ADAL" clId="{67000C3C-96AF-4B7D-BD7D-59CEC6A1CAC2}" dt="2025-04-28T15:50:33.733" v="629" actId="1076"/>
          <ac:spMkLst>
            <pc:docMk/>
            <pc:sldMk cId="2851434317" sldId="2147482432"/>
            <ac:spMk id="23" creationId="{947971DE-ABA7-DC97-53F8-D30F16CB43B0}"/>
          </ac:spMkLst>
        </pc:spChg>
        <pc:spChg chg="mod">
          <ac:chgData name="Hague, Jonathan" userId="06a2fe05-3108-43ed-bba6-436bfdeed1be" providerId="ADAL" clId="{67000C3C-96AF-4B7D-BD7D-59CEC6A1CAC2}" dt="2025-04-28T15:50:33.733" v="629" actId="1076"/>
          <ac:spMkLst>
            <pc:docMk/>
            <pc:sldMk cId="2851434317" sldId="2147482432"/>
            <ac:spMk id="24" creationId="{4054C407-28AC-8827-48E3-C4811CDAC32D}"/>
          </ac:spMkLst>
        </pc:spChg>
        <pc:spChg chg="mod">
          <ac:chgData name="Hague, Jonathan" userId="06a2fe05-3108-43ed-bba6-436bfdeed1be" providerId="ADAL" clId="{67000C3C-96AF-4B7D-BD7D-59CEC6A1CAC2}" dt="2025-04-28T15:51:38.616" v="657" actId="20577"/>
          <ac:spMkLst>
            <pc:docMk/>
            <pc:sldMk cId="2851434317" sldId="2147482432"/>
            <ac:spMk id="27" creationId="{BABDFBD5-85E5-3F86-68C0-4761074351DD}"/>
          </ac:spMkLst>
        </pc:spChg>
        <pc:spChg chg="mod">
          <ac:chgData name="Hague, Jonathan" userId="06a2fe05-3108-43ed-bba6-436bfdeed1be" providerId="ADAL" clId="{67000C3C-96AF-4B7D-BD7D-59CEC6A1CAC2}" dt="2025-04-28T15:50:33.733" v="629" actId="1076"/>
          <ac:spMkLst>
            <pc:docMk/>
            <pc:sldMk cId="2851434317" sldId="2147482432"/>
            <ac:spMk id="38" creationId="{98FDF6A3-1932-CDD3-6686-9119C08E8B2F}"/>
          </ac:spMkLst>
        </pc:spChg>
        <pc:spChg chg="add mod">
          <ac:chgData name="Hague, Jonathan" userId="06a2fe05-3108-43ed-bba6-436bfdeed1be" providerId="ADAL" clId="{67000C3C-96AF-4B7D-BD7D-59CEC6A1CAC2}" dt="2025-04-28T15:50:38.444" v="630" actId="1076"/>
          <ac:spMkLst>
            <pc:docMk/>
            <pc:sldMk cId="2851434317" sldId="2147482432"/>
            <ac:spMk id="40" creationId="{4D7B08F1-B14E-56C7-DC6C-DAAAF449BBA0}"/>
          </ac:spMkLst>
        </pc:spChg>
        <pc:picChg chg="add mod">
          <ac:chgData name="Hague, Jonathan" userId="06a2fe05-3108-43ed-bba6-436bfdeed1be" providerId="ADAL" clId="{67000C3C-96AF-4B7D-BD7D-59CEC6A1CAC2}" dt="2025-04-28T15:45:57.861" v="602"/>
          <ac:picMkLst>
            <pc:docMk/>
            <pc:sldMk cId="2851434317" sldId="2147482432"/>
            <ac:picMk id="3" creationId="{CE69E901-3B79-08C3-9806-B74A22FE97E6}"/>
          </ac:picMkLst>
        </pc:picChg>
        <pc:picChg chg="mod ord">
          <ac:chgData name="Hague, Jonathan" userId="06a2fe05-3108-43ed-bba6-436bfdeed1be" providerId="ADAL" clId="{67000C3C-96AF-4B7D-BD7D-59CEC6A1CAC2}" dt="2025-04-28T15:51:02.737" v="633" actId="166"/>
          <ac:picMkLst>
            <pc:docMk/>
            <pc:sldMk cId="2851434317" sldId="2147482432"/>
            <ac:picMk id="4" creationId="{81DF1BEB-9E9D-FD58-5CAD-B05571484B1D}"/>
          </ac:picMkLst>
        </pc:picChg>
        <pc:picChg chg="del mod">
          <ac:chgData name="Hague, Jonathan" userId="06a2fe05-3108-43ed-bba6-436bfdeed1be" providerId="ADAL" clId="{67000C3C-96AF-4B7D-BD7D-59CEC6A1CAC2}" dt="2025-04-28T15:45:47.059" v="600" actId="478"/>
          <ac:picMkLst>
            <pc:docMk/>
            <pc:sldMk cId="2851434317" sldId="2147482432"/>
            <ac:picMk id="10" creationId="{662493B1-E55A-2B0B-F024-C54ACBB02955}"/>
          </ac:picMkLst>
        </pc:picChg>
        <pc:picChg chg="del">
          <ac:chgData name="Hague, Jonathan" userId="06a2fe05-3108-43ed-bba6-436bfdeed1be" providerId="ADAL" clId="{67000C3C-96AF-4B7D-BD7D-59CEC6A1CAC2}" dt="2025-04-28T15:45:53.983" v="601" actId="478"/>
          <ac:picMkLst>
            <pc:docMk/>
            <pc:sldMk cId="2851434317" sldId="2147482432"/>
            <ac:picMk id="25" creationId="{B8C6C9A2-D778-9701-ED28-1304A8A11AE2}"/>
          </ac:picMkLst>
        </pc:picChg>
        <pc:picChg chg="mod">
          <ac:chgData name="Hague, Jonathan" userId="06a2fe05-3108-43ed-bba6-436bfdeed1be" providerId="ADAL" clId="{67000C3C-96AF-4B7D-BD7D-59CEC6A1CAC2}" dt="2025-04-28T15:49:37.787" v="618" actId="14100"/>
          <ac:picMkLst>
            <pc:docMk/>
            <pc:sldMk cId="2851434317" sldId="2147482432"/>
            <ac:picMk id="32" creationId="{1C80C219-8A0F-3023-61FD-09B8EF948FB2}"/>
          </ac:picMkLst>
        </pc:picChg>
        <pc:picChg chg="mod">
          <ac:chgData name="Hague, Jonathan" userId="06a2fe05-3108-43ed-bba6-436bfdeed1be" providerId="ADAL" clId="{67000C3C-96AF-4B7D-BD7D-59CEC6A1CAC2}" dt="2025-04-28T15:47:42.321" v="609" actId="1076"/>
          <ac:picMkLst>
            <pc:docMk/>
            <pc:sldMk cId="2851434317" sldId="2147482432"/>
            <ac:picMk id="34" creationId="{29FD70EB-953C-F7D1-CFC0-7E90FD1E12A2}"/>
          </ac:picMkLst>
        </pc:picChg>
        <pc:picChg chg="mod ord">
          <ac:chgData name="Hague, Jonathan" userId="06a2fe05-3108-43ed-bba6-436bfdeed1be" providerId="ADAL" clId="{67000C3C-96AF-4B7D-BD7D-59CEC6A1CAC2}" dt="2025-04-28T15:51:08.716" v="634" actId="14100"/>
          <ac:picMkLst>
            <pc:docMk/>
            <pc:sldMk cId="2851434317" sldId="2147482432"/>
            <ac:picMk id="37" creationId="{96AA6C0A-EC68-96A9-C018-3801E0FB584C}"/>
          </ac:picMkLst>
        </pc:picChg>
        <pc:picChg chg="add mod">
          <ac:chgData name="Hague, Jonathan" userId="06a2fe05-3108-43ed-bba6-436bfdeed1be" providerId="ADAL" clId="{67000C3C-96AF-4B7D-BD7D-59CEC6A1CAC2}" dt="2025-04-28T15:49:02.624" v="616" actId="1076"/>
          <ac:picMkLst>
            <pc:docMk/>
            <pc:sldMk cId="2851434317" sldId="2147482432"/>
            <ac:picMk id="39" creationId="{0533D960-1975-D625-42EF-607F43D88EE9}"/>
          </ac:picMkLst>
        </pc:picChg>
      </pc:sldChg>
      <pc:sldChg chg="del">
        <pc:chgData name="Hague, Jonathan" userId="06a2fe05-3108-43ed-bba6-436bfdeed1be" providerId="ADAL" clId="{67000C3C-96AF-4B7D-BD7D-59CEC6A1CAC2}" dt="2025-04-25T07:10:53.363" v="100" actId="47"/>
        <pc:sldMkLst>
          <pc:docMk/>
          <pc:sldMk cId="1972987021" sldId="2147482577"/>
        </pc:sldMkLst>
      </pc:sldChg>
      <pc:sldChg chg="delSp modSp mod">
        <pc:chgData name="Hague, Jonathan" userId="06a2fe05-3108-43ed-bba6-436bfdeed1be" providerId="ADAL" clId="{67000C3C-96AF-4B7D-BD7D-59CEC6A1CAC2}" dt="2025-04-25T07:18:37.188" v="197" actId="20577"/>
        <pc:sldMkLst>
          <pc:docMk/>
          <pc:sldMk cId="3979867438" sldId="2147482586"/>
        </pc:sldMkLst>
        <pc:spChg chg="mod">
          <ac:chgData name="Hague, Jonathan" userId="06a2fe05-3108-43ed-bba6-436bfdeed1be" providerId="ADAL" clId="{67000C3C-96AF-4B7D-BD7D-59CEC6A1CAC2}" dt="2025-04-25T07:18:37.188" v="197" actId="20577"/>
          <ac:spMkLst>
            <pc:docMk/>
            <pc:sldMk cId="3979867438" sldId="2147482586"/>
            <ac:spMk id="3" creationId="{101B54D5-65AF-0CA6-DFBE-F898258BCA04}"/>
          </ac:spMkLst>
        </pc:spChg>
        <pc:spChg chg="mod">
          <ac:chgData name="Hague, Jonathan" userId="06a2fe05-3108-43ed-bba6-436bfdeed1be" providerId="ADAL" clId="{67000C3C-96AF-4B7D-BD7D-59CEC6A1CAC2}" dt="2025-04-25T07:18:09.409" v="150" actId="1036"/>
          <ac:spMkLst>
            <pc:docMk/>
            <pc:sldMk cId="3979867438" sldId="2147482586"/>
            <ac:spMk id="22" creationId="{6CFDBA5D-41C5-40DF-52AB-37413BE9D348}"/>
          </ac:spMkLst>
        </pc:spChg>
        <pc:spChg chg="mod">
          <ac:chgData name="Hague, Jonathan" userId="06a2fe05-3108-43ed-bba6-436bfdeed1be" providerId="ADAL" clId="{67000C3C-96AF-4B7D-BD7D-59CEC6A1CAC2}" dt="2025-04-25T07:18:19.632" v="166" actId="1036"/>
          <ac:spMkLst>
            <pc:docMk/>
            <pc:sldMk cId="3979867438" sldId="2147482586"/>
            <ac:spMk id="40" creationId="{FBDCD57C-3BF0-F221-3A3B-756A94146C8C}"/>
          </ac:spMkLst>
        </pc:spChg>
        <pc:grpChg chg="mod">
          <ac:chgData name="Hague, Jonathan" userId="06a2fe05-3108-43ed-bba6-436bfdeed1be" providerId="ADAL" clId="{67000C3C-96AF-4B7D-BD7D-59CEC6A1CAC2}" dt="2025-04-25T07:18:09.409" v="150" actId="1036"/>
          <ac:grpSpMkLst>
            <pc:docMk/>
            <pc:sldMk cId="3979867438" sldId="2147482586"/>
            <ac:grpSpMk id="44" creationId="{E88C88C2-D98B-5B2D-3527-F6471C1686BD}"/>
          </ac:grpSpMkLst>
        </pc:grpChg>
        <pc:picChg chg="mod">
          <ac:chgData name="Hague, Jonathan" userId="06a2fe05-3108-43ed-bba6-436bfdeed1be" providerId="ADAL" clId="{67000C3C-96AF-4B7D-BD7D-59CEC6A1CAC2}" dt="2025-04-25T07:18:12.627" v="151" actId="1076"/>
          <ac:picMkLst>
            <pc:docMk/>
            <pc:sldMk cId="3979867438" sldId="2147482586"/>
            <ac:picMk id="7" creationId="{5ABD4035-A181-43F5-6916-12D3577EAA7F}"/>
          </ac:picMkLst>
        </pc:picChg>
        <pc:picChg chg="mod">
          <ac:chgData name="Hague, Jonathan" userId="06a2fe05-3108-43ed-bba6-436bfdeed1be" providerId="ADAL" clId="{67000C3C-96AF-4B7D-BD7D-59CEC6A1CAC2}" dt="2025-04-25T07:18:09.409" v="150" actId="1036"/>
          <ac:picMkLst>
            <pc:docMk/>
            <pc:sldMk cId="3979867438" sldId="2147482586"/>
            <ac:picMk id="23" creationId="{80FC4730-0EFC-E352-E956-AA73D30ADF72}"/>
          </ac:picMkLst>
        </pc:picChg>
        <pc:picChg chg="mod">
          <ac:chgData name="Hague, Jonathan" userId="06a2fe05-3108-43ed-bba6-436bfdeed1be" providerId="ADAL" clId="{67000C3C-96AF-4B7D-BD7D-59CEC6A1CAC2}" dt="2025-04-25T07:18:09.409" v="150" actId="1036"/>
          <ac:picMkLst>
            <pc:docMk/>
            <pc:sldMk cId="3979867438" sldId="2147482586"/>
            <ac:picMk id="24" creationId="{5BE6B899-DD7C-7BBC-D473-41DB84C163EA}"/>
          </ac:picMkLst>
        </pc:picChg>
        <pc:picChg chg="mod">
          <ac:chgData name="Hague, Jonathan" userId="06a2fe05-3108-43ed-bba6-436bfdeed1be" providerId="ADAL" clId="{67000C3C-96AF-4B7D-BD7D-59CEC6A1CAC2}" dt="2025-04-25T07:18:09.409" v="150" actId="1036"/>
          <ac:picMkLst>
            <pc:docMk/>
            <pc:sldMk cId="3979867438" sldId="2147482586"/>
            <ac:picMk id="25" creationId="{2345E70D-A892-74C0-00BB-6651D1948949}"/>
          </ac:picMkLst>
        </pc:picChg>
        <pc:picChg chg="mod">
          <ac:chgData name="Hague, Jonathan" userId="06a2fe05-3108-43ed-bba6-436bfdeed1be" providerId="ADAL" clId="{67000C3C-96AF-4B7D-BD7D-59CEC6A1CAC2}" dt="2025-04-25T07:18:09.409" v="150" actId="1036"/>
          <ac:picMkLst>
            <pc:docMk/>
            <pc:sldMk cId="3979867438" sldId="2147482586"/>
            <ac:picMk id="32" creationId="{5BC94CB5-BA98-F966-4F4C-EB1A049205F0}"/>
          </ac:picMkLst>
        </pc:picChg>
        <pc:picChg chg="mod">
          <ac:chgData name="Hague, Jonathan" userId="06a2fe05-3108-43ed-bba6-436bfdeed1be" providerId="ADAL" clId="{67000C3C-96AF-4B7D-BD7D-59CEC6A1CAC2}" dt="2025-04-25T07:18:09.409" v="150" actId="1036"/>
          <ac:picMkLst>
            <pc:docMk/>
            <pc:sldMk cId="3979867438" sldId="2147482586"/>
            <ac:picMk id="1026" creationId="{2D606256-8A8D-B6F1-0BB4-D3B83DB91E82}"/>
          </ac:picMkLst>
        </pc:picChg>
        <pc:picChg chg="mod">
          <ac:chgData name="Hague, Jonathan" userId="06a2fe05-3108-43ed-bba6-436bfdeed1be" providerId="ADAL" clId="{67000C3C-96AF-4B7D-BD7D-59CEC6A1CAC2}" dt="2025-04-25T07:18:09.409" v="150" actId="1036"/>
          <ac:picMkLst>
            <pc:docMk/>
            <pc:sldMk cId="3979867438" sldId="2147482586"/>
            <ac:picMk id="1028" creationId="{90313478-E011-416A-7BD4-80C8CFF6719E}"/>
          </ac:picMkLst>
        </pc:picChg>
        <pc:picChg chg="mod">
          <ac:chgData name="Hague, Jonathan" userId="06a2fe05-3108-43ed-bba6-436bfdeed1be" providerId="ADAL" clId="{67000C3C-96AF-4B7D-BD7D-59CEC6A1CAC2}" dt="2025-04-25T07:18:09.409" v="150" actId="1036"/>
          <ac:picMkLst>
            <pc:docMk/>
            <pc:sldMk cId="3979867438" sldId="2147482586"/>
            <ac:picMk id="1032" creationId="{E5362683-8F64-E005-14F0-6ABF0CFAA955}"/>
          </ac:picMkLst>
        </pc:picChg>
        <pc:picChg chg="mod">
          <ac:chgData name="Hague, Jonathan" userId="06a2fe05-3108-43ed-bba6-436bfdeed1be" providerId="ADAL" clId="{67000C3C-96AF-4B7D-BD7D-59CEC6A1CAC2}" dt="2025-04-25T07:18:09.409" v="150" actId="1036"/>
          <ac:picMkLst>
            <pc:docMk/>
            <pc:sldMk cId="3979867438" sldId="2147482586"/>
            <ac:picMk id="2050" creationId="{C46A326C-7CFE-09A1-8E21-399EFF74A8C9}"/>
          </ac:picMkLst>
        </pc:picChg>
        <pc:picChg chg="mod">
          <ac:chgData name="Hague, Jonathan" userId="06a2fe05-3108-43ed-bba6-436bfdeed1be" providerId="ADAL" clId="{67000C3C-96AF-4B7D-BD7D-59CEC6A1CAC2}" dt="2025-04-25T07:18:19.632" v="166" actId="1036"/>
          <ac:picMkLst>
            <pc:docMk/>
            <pc:sldMk cId="3979867438" sldId="2147482586"/>
            <ac:picMk id="2054" creationId="{F051933B-4073-C200-983E-904E602C6CCA}"/>
          </ac:picMkLst>
        </pc:picChg>
        <pc:picChg chg="mod">
          <ac:chgData name="Hague, Jonathan" userId="06a2fe05-3108-43ed-bba6-436bfdeed1be" providerId="ADAL" clId="{67000C3C-96AF-4B7D-BD7D-59CEC6A1CAC2}" dt="2025-04-25T07:18:19.632" v="166" actId="1036"/>
          <ac:picMkLst>
            <pc:docMk/>
            <pc:sldMk cId="3979867438" sldId="2147482586"/>
            <ac:picMk id="2056" creationId="{69821B23-FB88-0EFF-F357-ED25F6A625A0}"/>
          </ac:picMkLst>
        </pc:picChg>
        <pc:picChg chg="mod">
          <ac:chgData name="Hague, Jonathan" userId="06a2fe05-3108-43ed-bba6-436bfdeed1be" providerId="ADAL" clId="{67000C3C-96AF-4B7D-BD7D-59CEC6A1CAC2}" dt="2025-04-25T07:18:19.632" v="166" actId="1036"/>
          <ac:picMkLst>
            <pc:docMk/>
            <pc:sldMk cId="3979867438" sldId="2147482586"/>
            <ac:picMk id="2058" creationId="{1885A0B3-14C8-297C-88C7-C0508839A47E}"/>
          </ac:picMkLst>
        </pc:picChg>
        <pc:picChg chg="mod">
          <ac:chgData name="Hague, Jonathan" userId="06a2fe05-3108-43ed-bba6-436bfdeed1be" providerId="ADAL" clId="{67000C3C-96AF-4B7D-BD7D-59CEC6A1CAC2}" dt="2025-04-25T07:18:19.632" v="166" actId="1036"/>
          <ac:picMkLst>
            <pc:docMk/>
            <pc:sldMk cId="3979867438" sldId="2147482586"/>
            <ac:picMk id="2060" creationId="{D1E0AFCD-42D3-A251-F3CB-A00A8036DCB8}"/>
          </ac:picMkLst>
        </pc:picChg>
      </pc:sldChg>
      <pc:sldChg chg="modSp mod">
        <pc:chgData name="Hague, Jonathan" userId="06a2fe05-3108-43ed-bba6-436bfdeed1be" providerId="ADAL" clId="{67000C3C-96AF-4B7D-BD7D-59CEC6A1CAC2}" dt="2025-04-28T16:12:50.107" v="867" actId="20577"/>
        <pc:sldMkLst>
          <pc:docMk/>
          <pc:sldMk cId="3184225690" sldId="2147482587"/>
        </pc:sldMkLst>
        <pc:spChg chg="mod">
          <ac:chgData name="Hague, Jonathan" userId="06a2fe05-3108-43ed-bba6-436bfdeed1be" providerId="ADAL" clId="{67000C3C-96AF-4B7D-BD7D-59CEC6A1CAC2}" dt="2025-04-28T16:12:34.323" v="838" actId="20577"/>
          <ac:spMkLst>
            <pc:docMk/>
            <pc:sldMk cId="3184225690" sldId="2147482587"/>
            <ac:spMk id="8" creationId="{D0A8D1FB-96D4-FD89-FAC0-EF9B8CA6A9DA}"/>
          </ac:spMkLst>
        </pc:spChg>
        <pc:spChg chg="mod">
          <ac:chgData name="Hague, Jonathan" userId="06a2fe05-3108-43ed-bba6-436bfdeed1be" providerId="ADAL" clId="{67000C3C-96AF-4B7D-BD7D-59CEC6A1CAC2}" dt="2025-04-28T16:12:24.055" v="820" actId="1076"/>
          <ac:spMkLst>
            <pc:docMk/>
            <pc:sldMk cId="3184225690" sldId="2147482587"/>
            <ac:spMk id="9" creationId="{2EC2DFC4-5BF7-8312-7AB8-A3CDF660ECA9}"/>
          </ac:spMkLst>
        </pc:spChg>
        <pc:spChg chg="mod">
          <ac:chgData name="Hague, Jonathan" userId="06a2fe05-3108-43ed-bba6-436bfdeed1be" providerId="ADAL" clId="{67000C3C-96AF-4B7D-BD7D-59CEC6A1CAC2}" dt="2025-04-28T16:12:50.107" v="867" actId="20577"/>
          <ac:spMkLst>
            <pc:docMk/>
            <pc:sldMk cId="3184225690" sldId="2147482587"/>
            <ac:spMk id="10" creationId="{F2ADAD9B-FC9C-FFC4-9082-8410C2142809}"/>
          </ac:spMkLst>
        </pc:spChg>
      </pc:sldChg>
      <pc:sldChg chg="addSp delSp modSp add mod">
        <pc:chgData name="Hague, Jonathan" userId="06a2fe05-3108-43ed-bba6-436bfdeed1be" providerId="ADAL" clId="{67000C3C-96AF-4B7D-BD7D-59CEC6A1CAC2}" dt="2025-04-25T07:24:11.346" v="206" actId="14100"/>
        <pc:sldMkLst>
          <pc:docMk/>
          <pc:sldMk cId="3389630849" sldId="2147482588"/>
        </pc:sldMkLst>
        <pc:picChg chg="add mod modCrop">
          <ac:chgData name="Hague, Jonathan" userId="06a2fe05-3108-43ed-bba6-436bfdeed1be" providerId="ADAL" clId="{67000C3C-96AF-4B7D-BD7D-59CEC6A1CAC2}" dt="2025-04-25T07:24:11.346" v="206" actId="14100"/>
          <ac:picMkLst>
            <pc:docMk/>
            <pc:sldMk cId="3389630849" sldId="2147482588"/>
            <ac:picMk id="7" creationId="{FA52B6AF-2B57-3326-C261-BAEE2DFE7087}"/>
          </ac:picMkLst>
        </pc:picChg>
      </pc:sldChg>
      <pc:sldChg chg="addSp modSp add mod">
        <pc:chgData name="Hague, Jonathan" userId="06a2fe05-3108-43ed-bba6-436bfdeed1be" providerId="ADAL" clId="{67000C3C-96AF-4B7D-BD7D-59CEC6A1CAC2}" dt="2025-04-28T16:04:41.679" v="662" actId="1076"/>
        <pc:sldMkLst>
          <pc:docMk/>
          <pc:sldMk cId="544460214" sldId="2147482589"/>
        </pc:sldMkLst>
        <pc:spChg chg="add mod">
          <ac:chgData name="Hague, Jonathan" userId="06a2fe05-3108-43ed-bba6-436bfdeed1be" providerId="ADAL" clId="{67000C3C-96AF-4B7D-BD7D-59CEC6A1CAC2}" dt="2025-04-28T15:10:54.972" v="366" actId="14100"/>
          <ac:spMkLst>
            <pc:docMk/>
            <pc:sldMk cId="544460214" sldId="2147482589"/>
            <ac:spMk id="2" creationId="{EF295F32-00D5-9F25-EBA0-9640A3EC6478}"/>
          </ac:spMkLst>
        </pc:spChg>
        <pc:spChg chg="add mod">
          <ac:chgData name="Hague, Jonathan" userId="06a2fe05-3108-43ed-bba6-436bfdeed1be" providerId="ADAL" clId="{67000C3C-96AF-4B7D-BD7D-59CEC6A1CAC2}" dt="2025-04-28T16:04:41.679" v="662" actId="1076"/>
          <ac:spMkLst>
            <pc:docMk/>
            <pc:sldMk cId="544460214" sldId="2147482589"/>
            <ac:spMk id="4" creationId="{8DF4F48D-EEB9-A1C6-A92A-3B2567D6F37E}"/>
          </ac:spMkLst>
        </pc:spChg>
      </pc:sldChg>
      <pc:sldChg chg="delSp modSp new del mod ord">
        <pc:chgData name="Hague, Jonathan" userId="06a2fe05-3108-43ed-bba6-436bfdeed1be" providerId="ADAL" clId="{67000C3C-96AF-4B7D-BD7D-59CEC6A1CAC2}" dt="2025-04-28T16:12:57.640" v="868" actId="47"/>
        <pc:sldMkLst>
          <pc:docMk/>
          <pc:sldMk cId="1966945378" sldId="2147482590"/>
        </pc:sldMkLst>
        <pc:spChg chg="mod">
          <ac:chgData name="Hague, Jonathan" userId="06a2fe05-3108-43ed-bba6-436bfdeed1be" providerId="ADAL" clId="{67000C3C-96AF-4B7D-BD7D-59CEC6A1CAC2}" dt="2025-04-28T15:10:01.099" v="353" actId="20577"/>
          <ac:spMkLst>
            <pc:docMk/>
            <pc:sldMk cId="1966945378" sldId="2147482590"/>
            <ac:spMk id="2" creationId="{DEFF8899-2635-70B9-3547-659B1607A32D}"/>
          </ac:spMkLst>
        </pc:spChg>
        <pc:spChg chg="del">
          <ac:chgData name="Hague, Jonathan" userId="06a2fe05-3108-43ed-bba6-436bfdeed1be" providerId="ADAL" clId="{67000C3C-96AF-4B7D-BD7D-59CEC6A1CAC2}" dt="2025-04-28T15:09:09.993" v="259" actId="478"/>
          <ac:spMkLst>
            <pc:docMk/>
            <pc:sldMk cId="1966945378" sldId="2147482590"/>
            <ac:spMk id="3" creationId="{4F439D79-CAF1-BD9C-2AF9-7851E074E2B7}"/>
          </ac:spMkLst>
        </pc:spChg>
      </pc:sldChg>
      <pc:sldChg chg="addSp delSp modSp add del mod">
        <pc:chgData name="Hague, Jonathan" userId="06a2fe05-3108-43ed-bba6-436bfdeed1be" providerId="ADAL" clId="{67000C3C-96AF-4B7D-BD7D-59CEC6A1CAC2}" dt="2025-04-28T15:34:35.852" v="592" actId="47"/>
        <pc:sldMkLst>
          <pc:docMk/>
          <pc:sldMk cId="1152999832" sldId="2147482591"/>
        </pc:sldMkLst>
        <pc:spChg chg="del">
          <ac:chgData name="Hague, Jonathan" userId="06a2fe05-3108-43ed-bba6-436bfdeed1be" providerId="ADAL" clId="{67000C3C-96AF-4B7D-BD7D-59CEC6A1CAC2}" dt="2025-04-28T15:15:23.736" v="368" actId="478"/>
          <ac:spMkLst>
            <pc:docMk/>
            <pc:sldMk cId="1152999832" sldId="2147482591"/>
            <ac:spMk id="7" creationId="{442FEF12-3F68-4C71-459C-23B7232DB133}"/>
          </ac:spMkLst>
        </pc:spChg>
        <pc:spChg chg="del">
          <ac:chgData name="Hague, Jonathan" userId="06a2fe05-3108-43ed-bba6-436bfdeed1be" providerId="ADAL" clId="{67000C3C-96AF-4B7D-BD7D-59CEC6A1CAC2}" dt="2025-04-28T15:15:23.736" v="368" actId="478"/>
          <ac:spMkLst>
            <pc:docMk/>
            <pc:sldMk cId="1152999832" sldId="2147482591"/>
            <ac:spMk id="8" creationId="{27F9DA29-8532-A4AB-D22B-9CD966F1ADD1}"/>
          </ac:spMkLst>
        </pc:spChg>
        <pc:spChg chg="del">
          <ac:chgData name="Hague, Jonathan" userId="06a2fe05-3108-43ed-bba6-436bfdeed1be" providerId="ADAL" clId="{67000C3C-96AF-4B7D-BD7D-59CEC6A1CAC2}" dt="2025-04-28T15:15:23.736" v="368" actId="478"/>
          <ac:spMkLst>
            <pc:docMk/>
            <pc:sldMk cId="1152999832" sldId="2147482591"/>
            <ac:spMk id="9" creationId="{5205414E-7542-ECE8-B84E-82317476A1D8}"/>
          </ac:spMkLst>
        </pc:spChg>
        <pc:spChg chg="del">
          <ac:chgData name="Hague, Jonathan" userId="06a2fe05-3108-43ed-bba6-436bfdeed1be" providerId="ADAL" clId="{67000C3C-96AF-4B7D-BD7D-59CEC6A1CAC2}" dt="2025-04-28T15:15:23.736" v="368" actId="478"/>
          <ac:spMkLst>
            <pc:docMk/>
            <pc:sldMk cId="1152999832" sldId="2147482591"/>
            <ac:spMk id="10" creationId="{3C67BD1C-DB12-C3D1-4C41-C2F79F1BE201}"/>
          </ac:spMkLst>
        </pc:spChg>
        <pc:spChg chg="del">
          <ac:chgData name="Hague, Jonathan" userId="06a2fe05-3108-43ed-bba6-436bfdeed1be" providerId="ADAL" clId="{67000C3C-96AF-4B7D-BD7D-59CEC6A1CAC2}" dt="2025-04-28T15:15:23.736" v="368" actId="478"/>
          <ac:spMkLst>
            <pc:docMk/>
            <pc:sldMk cId="1152999832" sldId="2147482591"/>
            <ac:spMk id="11" creationId="{58E86E0B-561A-BACF-F11C-6F0EAA1CFB84}"/>
          </ac:spMkLst>
        </pc:spChg>
        <pc:spChg chg="del">
          <ac:chgData name="Hague, Jonathan" userId="06a2fe05-3108-43ed-bba6-436bfdeed1be" providerId="ADAL" clId="{67000C3C-96AF-4B7D-BD7D-59CEC6A1CAC2}" dt="2025-04-28T15:15:23.736" v="368" actId="478"/>
          <ac:spMkLst>
            <pc:docMk/>
            <pc:sldMk cId="1152999832" sldId="2147482591"/>
            <ac:spMk id="12" creationId="{D8CEF0CA-6C65-5F6C-F211-F78E49FE2C0D}"/>
          </ac:spMkLst>
        </pc:spChg>
        <pc:spChg chg="del">
          <ac:chgData name="Hague, Jonathan" userId="06a2fe05-3108-43ed-bba6-436bfdeed1be" providerId="ADAL" clId="{67000C3C-96AF-4B7D-BD7D-59CEC6A1CAC2}" dt="2025-04-28T15:15:23.736" v="368" actId="478"/>
          <ac:spMkLst>
            <pc:docMk/>
            <pc:sldMk cId="1152999832" sldId="2147482591"/>
            <ac:spMk id="13" creationId="{A08E1403-92F1-31F4-0CED-F06FF59C6789}"/>
          </ac:spMkLst>
        </pc:spChg>
        <pc:spChg chg="del">
          <ac:chgData name="Hague, Jonathan" userId="06a2fe05-3108-43ed-bba6-436bfdeed1be" providerId="ADAL" clId="{67000C3C-96AF-4B7D-BD7D-59CEC6A1CAC2}" dt="2025-04-28T15:15:23.736" v="368" actId="478"/>
          <ac:spMkLst>
            <pc:docMk/>
            <pc:sldMk cId="1152999832" sldId="2147482591"/>
            <ac:spMk id="16" creationId="{A0D482D2-C48F-C587-9B2A-6F61CA91F724}"/>
          </ac:spMkLst>
        </pc:spChg>
        <pc:spChg chg="del">
          <ac:chgData name="Hague, Jonathan" userId="06a2fe05-3108-43ed-bba6-436bfdeed1be" providerId="ADAL" clId="{67000C3C-96AF-4B7D-BD7D-59CEC6A1CAC2}" dt="2025-04-28T15:15:23.736" v="368" actId="478"/>
          <ac:spMkLst>
            <pc:docMk/>
            <pc:sldMk cId="1152999832" sldId="2147482591"/>
            <ac:spMk id="18" creationId="{4B3F48B5-4E61-2CD0-14A7-A3FFBB00123B}"/>
          </ac:spMkLst>
        </pc:spChg>
        <pc:spChg chg="del">
          <ac:chgData name="Hague, Jonathan" userId="06a2fe05-3108-43ed-bba6-436bfdeed1be" providerId="ADAL" clId="{67000C3C-96AF-4B7D-BD7D-59CEC6A1CAC2}" dt="2025-04-28T15:15:23.736" v="368" actId="478"/>
          <ac:spMkLst>
            <pc:docMk/>
            <pc:sldMk cId="1152999832" sldId="2147482591"/>
            <ac:spMk id="28" creationId="{36AE3ECC-B544-5282-F183-98B71B49F1C3}"/>
          </ac:spMkLst>
        </pc:spChg>
        <pc:spChg chg="add mod">
          <ac:chgData name="Hague, Jonathan" userId="06a2fe05-3108-43ed-bba6-436bfdeed1be" providerId="ADAL" clId="{67000C3C-96AF-4B7D-BD7D-59CEC6A1CAC2}" dt="2025-04-28T15:27:45.380" v="462" actId="164"/>
          <ac:spMkLst>
            <pc:docMk/>
            <pc:sldMk cId="1152999832" sldId="2147482591"/>
            <ac:spMk id="33" creationId="{47AF99FF-7D01-858E-0FF2-716848C20E1E}"/>
          </ac:spMkLst>
        </pc:spChg>
        <pc:spChg chg="add mod">
          <ac:chgData name="Hague, Jonathan" userId="06a2fe05-3108-43ed-bba6-436bfdeed1be" providerId="ADAL" clId="{67000C3C-96AF-4B7D-BD7D-59CEC6A1CAC2}" dt="2025-04-28T15:28:20.079" v="466" actId="164"/>
          <ac:spMkLst>
            <pc:docMk/>
            <pc:sldMk cId="1152999832" sldId="2147482591"/>
            <ac:spMk id="35" creationId="{D1FD4A41-B99A-B725-B5FE-AF6231160BC1}"/>
          </ac:spMkLst>
        </pc:spChg>
        <pc:spChg chg="add mod">
          <ac:chgData name="Hague, Jonathan" userId="06a2fe05-3108-43ed-bba6-436bfdeed1be" providerId="ADAL" clId="{67000C3C-96AF-4B7D-BD7D-59CEC6A1CAC2}" dt="2025-04-28T15:30:12.406" v="487" actId="164"/>
          <ac:spMkLst>
            <pc:docMk/>
            <pc:sldMk cId="1152999832" sldId="2147482591"/>
            <ac:spMk id="37" creationId="{3F34244D-B05D-415E-B5CF-A9D431DE7E43}"/>
          </ac:spMkLst>
        </pc:spChg>
        <pc:grpChg chg="add mod">
          <ac:chgData name="Hague, Jonathan" userId="06a2fe05-3108-43ed-bba6-436bfdeed1be" providerId="ADAL" clId="{67000C3C-96AF-4B7D-BD7D-59CEC6A1CAC2}" dt="2025-04-28T15:28:45.437" v="474" actId="1076"/>
          <ac:grpSpMkLst>
            <pc:docMk/>
            <pc:sldMk cId="1152999832" sldId="2147482591"/>
            <ac:grpSpMk id="34" creationId="{1C9DCE12-0412-74F8-B3D1-53A92F5DFACD}"/>
          </ac:grpSpMkLst>
        </pc:grpChg>
        <pc:grpChg chg="add mod">
          <ac:chgData name="Hague, Jonathan" userId="06a2fe05-3108-43ed-bba6-436bfdeed1be" providerId="ADAL" clId="{67000C3C-96AF-4B7D-BD7D-59CEC6A1CAC2}" dt="2025-04-28T15:28:38.033" v="472" actId="1076"/>
          <ac:grpSpMkLst>
            <pc:docMk/>
            <pc:sldMk cId="1152999832" sldId="2147482591"/>
            <ac:grpSpMk id="36" creationId="{31D065DE-8A46-AD38-31A6-7D9F790CF7A9}"/>
          </ac:grpSpMkLst>
        </pc:grpChg>
        <pc:grpChg chg="add mod">
          <ac:chgData name="Hague, Jonathan" userId="06a2fe05-3108-43ed-bba6-436bfdeed1be" providerId="ADAL" clId="{67000C3C-96AF-4B7D-BD7D-59CEC6A1CAC2}" dt="2025-04-28T15:30:12.406" v="487" actId="164"/>
          <ac:grpSpMkLst>
            <pc:docMk/>
            <pc:sldMk cId="1152999832" sldId="2147482591"/>
            <ac:grpSpMk id="38" creationId="{65A4470B-9BB5-25AC-C863-E5D2FFA51CBD}"/>
          </ac:grpSpMkLst>
        </pc:grpChg>
        <pc:picChg chg="add del mod modCrop">
          <ac:chgData name="Hague, Jonathan" userId="06a2fe05-3108-43ed-bba6-436bfdeed1be" providerId="ADAL" clId="{67000C3C-96AF-4B7D-BD7D-59CEC6A1CAC2}" dt="2025-04-28T15:29:04.738" v="476" actId="478"/>
          <ac:picMkLst>
            <pc:docMk/>
            <pc:sldMk cId="1152999832" sldId="2147482591"/>
            <ac:picMk id="4" creationId="{6D558F55-DCB8-B4EA-8B0A-E530C0D4D15F}"/>
          </ac:picMkLst>
        </pc:picChg>
        <pc:picChg chg="add mod modCrop">
          <ac:chgData name="Hague, Jonathan" userId="06a2fe05-3108-43ed-bba6-436bfdeed1be" providerId="ADAL" clId="{67000C3C-96AF-4B7D-BD7D-59CEC6A1CAC2}" dt="2025-04-28T15:30:12.406" v="487" actId="164"/>
          <ac:picMkLst>
            <pc:docMk/>
            <pc:sldMk cId="1152999832" sldId="2147482591"/>
            <ac:picMk id="5" creationId="{AD36070E-F032-DB38-464C-EE4097E838AB}"/>
          </ac:picMkLst>
        </pc:picChg>
        <pc:picChg chg="add mod modCrop">
          <ac:chgData name="Hague, Jonathan" userId="06a2fe05-3108-43ed-bba6-436bfdeed1be" providerId="ADAL" clId="{67000C3C-96AF-4B7D-BD7D-59CEC6A1CAC2}" dt="2025-04-28T15:27:45.380" v="462" actId="164"/>
          <ac:picMkLst>
            <pc:docMk/>
            <pc:sldMk cId="1152999832" sldId="2147482591"/>
            <ac:picMk id="29" creationId="{A8E3D23C-67D0-BB5C-BF48-1624286F746B}"/>
          </ac:picMkLst>
        </pc:picChg>
        <pc:picChg chg="add mod modCrop">
          <ac:chgData name="Hague, Jonathan" userId="06a2fe05-3108-43ed-bba6-436bfdeed1be" providerId="ADAL" clId="{67000C3C-96AF-4B7D-BD7D-59CEC6A1CAC2}" dt="2025-04-28T15:28:20.079" v="466" actId="164"/>
          <ac:picMkLst>
            <pc:docMk/>
            <pc:sldMk cId="1152999832" sldId="2147482591"/>
            <ac:picMk id="30" creationId="{BE4B97A2-7DAC-5C08-2449-E91F58D7CE5C}"/>
          </ac:picMkLst>
        </pc:picChg>
        <pc:picChg chg="add mod modCrop">
          <ac:chgData name="Hague, Jonathan" userId="06a2fe05-3108-43ed-bba6-436bfdeed1be" providerId="ADAL" clId="{67000C3C-96AF-4B7D-BD7D-59CEC6A1CAC2}" dt="2025-04-28T15:29:38.383" v="483" actId="14100"/>
          <ac:picMkLst>
            <pc:docMk/>
            <pc:sldMk cId="1152999832" sldId="2147482591"/>
            <ac:picMk id="31" creationId="{F288B014-C586-5BF7-D642-B12AE4C75143}"/>
          </ac:picMkLst>
        </pc:picChg>
        <pc:picChg chg="add mod modCrop">
          <ac:chgData name="Hague, Jonathan" userId="06a2fe05-3108-43ed-bba6-436bfdeed1be" providerId="ADAL" clId="{67000C3C-96AF-4B7D-BD7D-59CEC6A1CAC2}" dt="2025-04-28T15:28:25.333" v="467" actId="1076"/>
          <ac:picMkLst>
            <pc:docMk/>
            <pc:sldMk cId="1152999832" sldId="2147482591"/>
            <ac:picMk id="32" creationId="{EB34386D-DDB5-FB40-F4F9-E6FD1132C1A7}"/>
          </ac:picMkLst>
        </pc:picChg>
      </pc:sldChg>
      <pc:sldChg chg="addSp delSp modSp add mod">
        <pc:chgData name="Hague, Jonathan" userId="06a2fe05-3108-43ed-bba6-436bfdeed1be" providerId="ADAL" clId="{67000C3C-96AF-4B7D-BD7D-59CEC6A1CAC2}" dt="2025-04-28T16:14:04.424" v="886" actId="14100"/>
        <pc:sldMkLst>
          <pc:docMk/>
          <pc:sldMk cId="2149691758" sldId="2147482591"/>
        </pc:sldMkLst>
        <pc:spChg chg="mod">
          <ac:chgData name="Hague, Jonathan" userId="06a2fe05-3108-43ed-bba6-436bfdeed1be" providerId="ADAL" clId="{67000C3C-96AF-4B7D-BD7D-59CEC6A1CAC2}" dt="2025-04-28T16:07:05.159" v="692" actId="20577"/>
          <ac:spMkLst>
            <pc:docMk/>
            <pc:sldMk cId="2149691758" sldId="2147482591"/>
            <ac:spMk id="5" creationId="{F446E8EF-0506-D328-67B3-C8EF27CEB5CA}"/>
          </ac:spMkLst>
        </pc:spChg>
        <pc:grpChg chg="del">
          <ac:chgData name="Hague, Jonathan" userId="06a2fe05-3108-43ed-bba6-436bfdeed1be" providerId="ADAL" clId="{67000C3C-96AF-4B7D-BD7D-59CEC6A1CAC2}" dt="2025-04-28T16:06:19.183" v="664" actId="478"/>
          <ac:grpSpMkLst>
            <pc:docMk/>
            <pc:sldMk cId="2149691758" sldId="2147482591"/>
            <ac:grpSpMk id="7" creationId="{7FC07BBF-7B2B-58F9-A9B2-65661D44A4B1}"/>
          </ac:grpSpMkLst>
        </pc:grpChg>
        <pc:picChg chg="add mod">
          <ac:chgData name="Hague, Jonathan" userId="06a2fe05-3108-43ed-bba6-436bfdeed1be" providerId="ADAL" clId="{67000C3C-96AF-4B7D-BD7D-59CEC6A1CAC2}" dt="2025-04-28T16:14:04.424" v="886" actId="14100"/>
          <ac:picMkLst>
            <pc:docMk/>
            <pc:sldMk cId="2149691758" sldId="2147482591"/>
            <ac:picMk id="2" creationId="{D9DB0BC2-3664-6244-E98A-7F7A3A552CDC}"/>
          </ac:picMkLst>
        </pc:picChg>
        <pc:picChg chg="del">
          <ac:chgData name="Hague, Jonathan" userId="06a2fe05-3108-43ed-bba6-436bfdeed1be" providerId="ADAL" clId="{67000C3C-96AF-4B7D-BD7D-59CEC6A1CAC2}" dt="2025-04-28T16:06:19.183" v="664" actId="478"/>
          <ac:picMkLst>
            <pc:docMk/>
            <pc:sldMk cId="2149691758" sldId="2147482591"/>
            <ac:picMk id="4" creationId="{CF518D4A-5108-4719-8767-6B18B3EE9E4B}"/>
          </ac:picMkLst>
        </pc:picChg>
        <pc:picChg chg="del">
          <ac:chgData name="Hague, Jonathan" userId="06a2fe05-3108-43ed-bba6-436bfdeed1be" providerId="ADAL" clId="{67000C3C-96AF-4B7D-BD7D-59CEC6A1CAC2}" dt="2025-04-28T16:06:19.183" v="664" actId="478"/>
          <ac:picMkLst>
            <pc:docMk/>
            <pc:sldMk cId="2149691758" sldId="2147482591"/>
            <ac:picMk id="39" creationId="{B810945E-C93E-D831-E8B6-30115D5CD5E2}"/>
          </ac:picMkLst>
        </pc:picChg>
      </pc:sldChg>
      <pc:sldChg chg="del">
        <pc:chgData name="Hague, Jonathan" userId="06a2fe05-3108-43ed-bba6-436bfdeed1be" providerId="ADAL" clId="{67000C3C-96AF-4B7D-BD7D-59CEC6A1CAC2}" dt="2025-04-25T07:00:54.178" v="6" actId="47"/>
        <pc:sldMkLst>
          <pc:docMk/>
          <pc:sldMk cId="4292450172" sldId="2147482592"/>
        </pc:sldMkLst>
      </pc:sldChg>
      <pc:sldChg chg="del ord">
        <pc:chgData name="Hague, Jonathan" userId="06a2fe05-3108-43ed-bba6-436bfdeed1be" providerId="ADAL" clId="{67000C3C-96AF-4B7D-BD7D-59CEC6A1CAC2}" dt="2025-04-25T07:13:08.098" v="107" actId="47"/>
        <pc:sldMkLst>
          <pc:docMk/>
          <pc:sldMk cId="1291997891" sldId="2147482593"/>
        </pc:sldMkLst>
      </pc:sldChg>
      <pc:sldChg chg="del">
        <pc:chgData name="Hague, Jonathan" userId="06a2fe05-3108-43ed-bba6-436bfdeed1be" providerId="ADAL" clId="{67000C3C-96AF-4B7D-BD7D-59CEC6A1CAC2}" dt="2025-04-25T06:59:49.038" v="2" actId="47"/>
        <pc:sldMkLst>
          <pc:docMk/>
          <pc:sldMk cId="830273766" sldId="2147483643"/>
        </pc:sldMkLst>
      </pc:sldChg>
      <pc:sldMasterChg chg="del delSldLayout">
        <pc:chgData name="Hague, Jonathan" userId="06a2fe05-3108-43ed-bba6-436bfdeed1be" providerId="ADAL" clId="{67000C3C-96AF-4B7D-BD7D-59CEC6A1CAC2}" dt="2025-04-25T07:13:08.098" v="107" actId="47"/>
        <pc:sldMasterMkLst>
          <pc:docMk/>
          <pc:sldMasterMk cId="3775662051" sldId="2147483994"/>
        </pc:sldMasterMkLst>
        <pc:sldLayoutChg chg="del">
          <pc:chgData name="Hague, Jonathan" userId="06a2fe05-3108-43ed-bba6-436bfdeed1be" providerId="ADAL" clId="{67000C3C-96AF-4B7D-BD7D-59CEC6A1CAC2}" dt="2025-04-25T07:13:08.098" v="107" actId="47"/>
          <pc:sldLayoutMkLst>
            <pc:docMk/>
            <pc:sldMasterMk cId="3775662051" sldId="2147483994"/>
            <pc:sldLayoutMk cId="1947694907" sldId="2147483995"/>
          </pc:sldLayoutMkLst>
        </pc:sldLayoutChg>
        <pc:sldLayoutChg chg="del">
          <pc:chgData name="Hague, Jonathan" userId="06a2fe05-3108-43ed-bba6-436bfdeed1be" providerId="ADAL" clId="{67000C3C-96AF-4B7D-BD7D-59CEC6A1CAC2}" dt="2025-04-25T07:13:08.098" v="107" actId="47"/>
          <pc:sldLayoutMkLst>
            <pc:docMk/>
            <pc:sldMasterMk cId="3775662051" sldId="2147483994"/>
            <pc:sldLayoutMk cId="2204410687" sldId="2147483996"/>
          </pc:sldLayoutMkLst>
        </pc:sldLayoutChg>
        <pc:sldLayoutChg chg="del">
          <pc:chgData name="Hague, Jonathan" userId="06a2fe05-3108-43ed-bba6-436bfdeed1be" providerId="ADAL" clId="{67000C3C-96AF-4B7D-BD7D-59CEC6A1CAC2}" dt="2025-04-25T07:13:08.098" v="107" actId="47"/>
          <pc:sldLayoutMkLst>
            <pc:docMk/>
            <pc:sldMasterMk cId="3775662051" sldId="2147483994"/>
            <pc:sldLayoutMk cId="1095738151" sldId="2147483997"/>
          </pc:sldLayoutMkLst>
        </pc:sldLayoutChg>
        <pc:sldLayoutChg chg="del">
          <pc:chgData name="Hague, Jonathan" userId="06a2fe05-3108-43ed-bba6-436bfdeed1be" providerId="ADAL" clId="{67000C3C-96AF-4B7D-BD7D-59CEC6A1CAC2}" dt="2025-04-25T07:13:08.098" v="107" actId="47"/>
          <pc:sldLayoutMkLst>
            <pc:docMk/>
            <pc:sldMasterMk cId="3775662051" sldId="2147483994"/>
            <pc:sldLayoutMk cId="1328966160" sldId="2147484329"/>
          </pc:sldLayoutMkLst>
        </pc:sldLayoutChg>
      </pc:sldMasterChg>
      <pc:sldMasterChg chg="del delSldLayout">
        <pc:chgData name="Hague, Jonathan" userId="06a2fe05-3108-43ed-bba6-436bfdeed1be" providerId="ADAL" clId="{67000C3C-96AF-4B7D-BD7D-59CEC6A1CAC2}" dt="2025-04-25T07:17:39.567" v="129" actId="47"/>
        <pc:sldMasterMkLst>
          <pc:docMk/>
          <pc:sldMasterMk cId="4023026312" sldId="2147484220"/>
        </pc:sldMasterMkLst>
        <pc:sldLayoutChg chg="del">
          <pc:chgData name="Hague, Jonathan" userId="06a2fe05-3108-43ed-bba6-436bfdeed1be" providerId="ADAL" clId="{67000C3C-96AF-4B7D-BD7D-59CEC6A1CAC2}" dt="2025-04-25T07:17:39.567" v="129" actId="47"/>
          <pc:sldLayoutMkLst>
            <pc:docMk/>
            <pc:sldMasterMk cId="4023026312" sldId="2147484220"/>
            <pc:sldLayoutMk cId="2422773099" sldId="2147484221"/>
          </pc:sldLayoutMkLst>
        </pc:sldLayoutChg>
        <pc:sldLayoutChg chg="del">
          <pc:chgData name="Hague, Jonathan" userId="06a2fe05-3108-43ed-bba6-436bfdeed1be" providerId="ADAL" clId="{67000C3C-96AF-4B7D-BD7D-59CEC6A1CAC2}" dt="2025-04-25T07:17:39.567" v="129" actId="47"/>
          <pc:sldLayoutMkLst>
            <pc:docMk/>
            <pc:sldMasterMk cId="4023026312" sldId="2147484220"/>
            <pc:sldLayoutMk cId="3880559618" sldId="2147484222"/>
          </pc:sldLayoutMkLst>
        </pc:sldLayoutChg>
        <pc:sldLayoutChg chg="del">
          <pc:chgData name="Hague, Jonathan" userId="06a2fe05-3108-43ed-bba6-436bfdeed1be" providerId="ADAL" clId="{67000C3C-96AF-4B7D-BD7D-59CEC6A1CAC2}" dt="2025-04-25T07:17:39.567" v="129" actId="47"/>
          <pc:sldLayoutMkLst>
            <pc:docMk/>
            <pc:sldMasterMk cId="4023026312" sldId="2147484220"/>
            <pc:sldLayoutMk cId="1118847962" sldId="2147484223"/>
          </pc:sldLayoutMkLst>
        </pc:sldLayoutChg>
        <pc:sldLayoutChg chg="del">
          <pc:chgData name="Hague, Jonathan" userId="06a2fe05-3108-43ed-bba6-436bfdeed1be" providerId="ADAL" clId="{67000C3C-96AF-4B7D-BD7D-59CEC6A1CAC2}" dt="2025-04-25T07:17:39.567" v="129" actId="47"/>
          <pc:sldLayoutMkLst>
            <pc:docMk/>
            <pc:sldMasterMk cId="4023026312" sldId="2147484220"/>
            <pc:sldLayoutMk cId="1100738132" sldId="2147484224"/>
          </pc:sldLayoutMkLst>
        </pc:sldLayoutChg>
        <pc:sldLayoutChg chg="del">
          <pc:chgData name="Hague, Jonathan" userId="06a2fe05-3108-43ed-bba6-436bfdeed1be" providerId="ADAL" clId="{67000C3C-96AF-4B7D-BD7D-59CEC6A1CAC2}" dt="2025-04-25T07:17:39.567" v="129" actId="47"/>
          <pc:sldLayoutMkLst>
            <pc:docMk/>
            <pc:sldMasterMk cId="4023026312" sldId="2147484220"/>
            <pc:sldLayoutMk cId="4130665482" sldId="2147484225"/>
          </pc:sldLayoutMkLst>
        </pc:sldLayoutChg>
        <pc:sldLayoutChg chg="del">
          <pc:chgData name="Hague, Jonathan" userId="06a2fe05-3108-43ed-bba6-436bfdeed1be" providerId="ADAL" clId="{67000C3C-96AF-4B7D-BD7D-59CEC6A1CAC2}" dt="2025-04-25T07:17:39.567" v="129" actId="47"/>
          <pc:sldLayoutMkLst>
            <pc:docMk/>
            <pc:sldMasterMk cId="4023026312" sldId="2147484220"/>
            <pc:sldLayoutMk cId="749227152" sldId="2147484226"/>
          </pc:sldLayoutMkLst>
        </pc:sldLayoutChg>
        <pc:sldLayoutChg chg="del">
          <pc:chgData name="Hague, Jonathan" userId="06a2fe05-3108-43ed-bba6-436bfdeed1be" providerId="ADAL" clId="{67000C3C-96AF-4B7D-BD7D-59CEC6A1CAC2}" dt="2025-04-25T07:17:39.567" v="129" actId="47"/>
          <pc:sldLayoutMkLst>
            <pc:docMk/>
            <pc:sldMasterMk cId="4023026312" sldId="2147484220"/>
            <pc:sldLayoutMk cId="2140309526" sldId="2147484227"/>
          </pc:sldLayoutMkLst>
        </pc:sldLayoutChg>
        <pc:sldLayoutChg chg="del">
          <pc:chgData name="Hague, Jonathan" userId="06a2fe05-3108-43ed-bba6-436bfdeed1be" providerId="ADAL" clId="{67000C3C-96AF-4B7D-BD7D-59CEC6A1CAC2}" dt="2025-04-25T07:17:39.567" v="129" actId="47"/>
          <pc:sldLayoutMkLst>
            <pc:docMk/>
            <pc:sldMasterMk cId="4023026312" sldId="2147484220"/>
            <pc:sldLayoutMk cId="49694138" sldId="2147484228"/>
          </pc:sldLayoutMkLst>
        </pc:sldLayoutChg>
        <pc:sldLayoutChg chg="del">
          <pc:chgData name="Hague, Jonathan" userId="06a2fe05-3108-43ed-bba6-436bfdeed1be" providerId="ADAL" clId="{67000C3C-96AF-4B7D-BD7D-59CEC6A1CAC2}" dt="2025-04-25T07:17:39.567" v="129" actId="47"/>
          <pc:sldLayoutMkLst>
            <pc:docMk/>
            <pc:sldMasterMk cId="4023026312" sldId="2147484220"/>
            <pc:sldLayoutMk cId="3935737408" sldId="2147484229"/>
          </pc:sldLayoutMkLst>
        </pc:sldLayoutChg>
        <pc:sldLayoutChg chg="del">
          <pc:chgData name="Hague, Jonathan" userId="06a2fe05-3108-43ed-bba6-436bfdeed1be" providerId="ADAL" clId="{67000C3C-96AF-4B7D-BD7D-59CEC6A1CAC2}" dt="2025-04-25T07:17:39.567" v="129" actId="47"/>
          <pc:sldLayoutMkLst>
            <pc:docMk/>
            <pc:sldMasterMk cId="4023026312" sldId="2147484220"/>
            <pc:sldLayoutMk cId="2199894234" sldId="2147484230"/>
          </pc:sldLayoutMkLst>
        </pc:sldLayoutChg>
        <pc:sldLayoutChg chg="del">
          <pc:chgData name="Hague, Jonathan" userId="06a2fe05-3108-43ed-bba6-436bfdeed1be" providerId="ADAL" clId="{67000C3C-96AF-4B7D-BD7D-59CEC6A1CAC2}" dt="2025-04-25T07:17:39.567" v="129" actId="47"/>
          <pc:sldLayoutMkLst>
            <pc:docMk/>
            <pc:sldMasterMk cId="4023026312" sldId="2147484220"/>
            <pc:sldLayoutMk cId="3228243467" sldId="2147484231"/>
          </pc:sldLayoutMkLst>
        </pc:sldLayoutChg>
        <pc:sldLayoutChg chg="del">
          <pc:chgData name="Hague, Jonathan" userId="06a2fe05-3108-43ed-bba6-436bfdeed1be" providerId="ADAL" clId="{67000C3C-96AF-4B7D-BD7D-59CEC6A1CAC2}" dt="2025-04-25T07:17:39.567" v="129" actId="47"/>
          <pc:sldLayoutMkLst>
            <pc:docMk/>
            <pc:sldMasterMk cId="4023026312" sldId="2147484220"/>
            <pc:sldLayoutMk cId="4197198015" sldId="2147484232"/>
          </pc:sldLayoutMkLst>
        </pc:sldLayoutChg>
        <pc:sldLayoutChg chg="del">
          <pc:chgData name="Hague, Jonathan" userId="06a2fe05-3108-43ed-bba6-436bfdeed1be" providerId="ADAL" clId="{67000C3C-96AF-4B7D-BD7D-59CEC6A1CAC2}" dt="2025-04-25T07:17:39.567" v="129" actId="47"/>
          <pc:sldLayoutMkLst>
            <pc:docMk/>
            <pc:sldMasterMk cId="4023026312" sldId="2147484220"/>
            <pc:sldLayoutMk cId="1568318438" sldId="2147484233"/>
          </pc:sldLayoutMkLst>
        </pc:sldLayoutChg>
      </pc:sldMasterChg>
      <pc:sldMasterChg chg="delSldLayout">
        <pc:chgData name="Hague, Jonathan" userId="06a2fe05-3108-43ed-bba6-436bfdeed1be" providerId="ADAL" clId="{67000C3C-96AF-4B7D-BD7D-59CEC6A1CAC2}" dt="2025-04-25T07:00:50.888" v="4" actId="47"/>
        <pc:sldMasterMkLst>
          <pc:docMk/>
          <pc:sldMasterMk cId="3161144646" sldId="2147484234"/>
        </pc:sldMasterMkLst>
        <pc:sldLayoutChg chg="del">
          <pc:chgData name="Hague, Jonathan" userId="06a2fe05-3108-43ed-bba6-436bfdeed1be" providerId="ADAL" clId="{67000C3C-96AF-4B7D-BD7D-59CEC6A1CAC2}" dt="2025-04-25T07:00:50.888" v="4" actId="47"/>
          <pc:sldLayoutMkLst>
            <pc:docMk/>
            <pc:sldMasterMk cId="3161144646" sldId="2147484234"/>
            <pc:sldLayoutMk cId="77293471" sldId="2147484328"/>
          </pc:sldLayoutMkLst>
        </pc:sldLayoutChg>
      </pc:sldMasterChg>
      <pc:sldMasterChg chg="del delSldLayout">
        <pc:chgData name="Hague, Jonathan" userId="06a2fe05-3108-43ed-bba6-436bfdeed1be" providerId="ADAL" clId="{67000C3C-96AF-4B7D-BD7D-59CEC6A1CAC2}" dt="2025-04-25T07:00:53.314" v="5" actId="47"/>
        <pc:sldMasterMkLst>
          <pc:docMk/>
          <pc:sldMasterMk cId="2155006632" sldId="2147484281"/>
        </pc:sldMasterMkLst>
        <pc:sldLayoutChg chg="del">
          <pc:chgData name="Hague, Jonathan" userId="06a2fe05-3108-43ed-bba6-436bfdeed1be" providerId="ADAL" clId="{67000C3C-96AF-4B7D-BD7D-59CEC6A1CAC2}" dt="2025-04-25T07:00:53.314" v="5" actId="47"/>
          <pc:sldLayoutMkLst>
            <pc:docMk/>
            <pc:sldMasterMk cId="2155006632" sldId="2147484281"/>
            <pc:sldLayoutMk cId="3870765674" sldId="2147484282"/>
          </pc:sldLayoutMkLst>
        </pc:sldLayoutChg>
        <pc:sldLayoutChg chg="del">
          <pc:chgData name="Hague, Jonathan" userId="06a2fe05-3108-43ed-bba6-436bfdeed1be" providerId="ADAL" clId="{67000C3C-96AF-4B7D-BD7D-59CEC6A1CAC2}" dt="2025-04-25T07:00:53.314" v="5" actId="47"/>
          <pc:sldLayoutMkLst>
            <pc:docMk/>
            <pc:sldMasterMk cId="2155006632" sldId="2147484281"/>
            <pc:sldLayoutMk cId="3295850649" sldId="2147484283"/>
          </pc:sldLayoutMkLst>
        </pc:sldLayoutChg>
        <pc:sldLayoutChg chg="del">
          <pc:chgData name="Hague, Jonathan" userId="06a2fe05-3108-43ed-bba6-436bfdeed1be" providerId="ADAL" clId="{67000C3C-96AF-4B7D-BD7D-59CEC6A1CAC2}" dt="2025-04-25T07:00:53.314" v="5" actId="47"/>
          <pc:sldLayoutMkLst>
            <pc:docMk/>
            <pc:sldMasterMk cId="2155006632" sldId="2147484281"/>
            <pc:sldLayoutMk cId="3816745692" sldId="2147484284"/>
          </pc:sldLayoutMkLst>
        </pc:sldLayoutChg>
        <pc:sldLayoutChg chg="del">
          <pc:chgData name="Hague, Jonathan" userId="06a2fe05-3108-43ed-bba6-436bfdeed1be" providerId="ADAL" clId="{67000C3C-96AF-4B7D-BD7D-59CEC6A1CAC2}" dt="2025-04-25T07:00:53.314" v="5" actId="47"/>
          <pc:sldLayoutMkLst>
            <pc:docMk/>
            <pc:sldMasterMk cId="2155006632" sldId="2147484281"/>
            <pc:sldLayoutMk cId="2521796219" sldId="2147484285"/>
          </pc:sldLayoutMkLst>
        </pc:sldLayoutChg>
        <pc:sldLayoutChg chg="del">
          <pc:chgData name="Hague, Jonathan" userId="06a2fe05-3108-43ed-bba6-436bfdeed1be" providerId="ADAL" clId="{67000C3C-96AF-4B7D-BD7D-59CEC6A1CAC2}" dt="2025-04-25T07:00:53.314" v="5" actId="47"/>
          <pc:sldLayoutMkLst>
            <pc:docMk/>
            <pc:sldMasterMk cId="2155006632" sldId="2147484281"/>
            <pc:sldLayoutMk cId="496389986" sldId="2147484286"/>
          </pc:sldLayoutMkLst>
        </pc:sldLayoutChg>
        <pc:sldLayoutChg chg="del">
          <pc:chgData name="Hague, Jonathan" userId="06a2fe05-3108-43ed-bba6-436bfdeed1be" providerId="ADAL" clId="{67000C3C-96AF-4B7D-BD7D-59CEC6A1CAC2}" dt="2025-04-25T07:00:53.314" v="5" actId="47"/>
          <pc:sldLayoutMkLst>
            <pc:docMk/>
            <pc:sldMasterMk cId="2155006632" sldId="2147484281"/>
            <pc:sldLayoutMk cId="2732607855" sldId="2147484287"/>
          </pc:sldLayoutMkLst>
        </pc:sldLayoutChg>
        <pc:sldLayoutChg chg="del">
          <pc:chgData name="Hague, Jonathan" userId="06a2fe05-3108-43ed-bba6-436bfdeed1be" providerId="ADAL" clId="{67000C3C-96AF-4B7D-BD7D-59CEC6A1CAC2}" dt="2025-04-25T07:00:53.314" v="5" actId="47"/>
          <pc:sldLayoutMkLst>
            <pc:docMk/>
            <pc:sldMasterMk cId="2155006632" sldId="2147484281"/>
            <pc:sldLayoutMk cId="2990639332" sldId="2147484288"/>
          </pc:sldLayoutMkLst>
        </pc:sldLayoutChg>
        <pc:sldLayoutChg chg="del">
          <pc:chgData name="Hague, Jonathan" userId="06a2fe05-3108-43ed-bba6-436bfdeed1be" providerId="ADAL" clId="{67000C3C-96AF-4B7D-BD7D-59CEC6A1CAC2}" dt="2025-04-25T07:00:53.314" v="5" actId="47"/>
          <pc:sldLayoutMkLst>
            <pc:docMk/>
            <pc:sldMasterMk cId="2155006632" sldId="2147484281"/>
            <pc:sldLayoutMk cId="1561792800" sldId="2147484289"/>
          </pc:sldLayoutMkLst>
        </pc:sldLayoutChg>
        <pc:sldLayoutChg chg="del">
          <pc:chgData name="Hague, Jonathan" userId="06a2fe05-3108-43ed-bba6-436bfdeed1be" providerId="ADAL" clId="{67000C3C-96AF-4B7D-BD7D-59CEC6A1CAC2}" dt="2025-04-25T07:00:53.314" v="5" actId="47"/>
          <pc:sldLayoutMkLst>
            <pc:docMk/>
            <pc:sldMasterMk cId="2155006632" sldId="2147484281"/>
            <pc:sldLayoutMk cId="2989944063" sldId="2147484290"/>
          </pc:sldLayoutMkLst>
        </pc:sldLayoutChg>
        <pc:sldLayoutChg chg="del">
          <pc:chgData name="Hague, Jonathan" userId="06a2fe05-3108-43ed-bba6-436bfdeed1be" providerId="ADAL" clId="{67000C3C-96AF-4B7D-BD7D-59CEC6A1CAC2}" dt="2025-04-25T07:00:53.314" v="5" actId="47"/>
          <pc:sldLayoutMkLst>
            <pc:docMk/>
            <pc:sldMasterMk cId="2155006632" sldId="2147484281"/>
            <pc:sldLayoutMk cId="2539120644" sldId="2147484291"/>
          </pc:sldLayoutMkLst>
        </pc:sldLayoutChg>
        <pc:sldLayoutChg chg="del">
          <pc:chgData name="Hague, Jonathan" userId="06a2fe05-3108-43ed-bba6-436bfdeed1be" providerId="ADAL" clId="{67000C3C-96AF-4B7D-BD7D-59CEC6A1CAC2}" dt="2025-04-25T07:00:53.314" v="5" actId="47"/>
          <pc:sldLayoutMkLst>
            <pc:docMk/>
            <pc:sldMasterMk cId="2155006632" sldId="2147484281"/>
            <pc:sldLayoutMk cId="2380556104" sldId="2147484292"/>
          </pc:sldLayoutMkLst>
        </pc:sldLayoutChg>
        <pc:sldLayoutChg chg="del">
          <pc:chgData name="Hague, Jonathan" userId="06a2fe05-3108-43ed-bba6-436bfdeed1be" providerId="ADAL" clId="{67000C3C-96AF-4B7D-BD7D-59CEC6A1CAC2}" dt="2025-04-25T07:00:53.314" v="5" actId="47"/>
          <pc:sldLayoutMkLst>
            <pc:docMk/>
            <pc:sldMasterMk cId="2155006632" sldId="2147484281"/>
            <pc:sldLayoutMk cId="3015169155" sldId="2147484293"/>
          </pc:sldLayoutMkLst>
        </pc:sldLayoutChg>
        <pc:sldLayoutChg chg="del">
          <pc:chgData name="Hague, Jonathan" userId="06a2fe05-3108-43ed-bba6-436bfdeed1be" providerId="ADAL" clId="{67000C3C-96AF-4B7D-BD7D-59CEC6A1CAC2}" dt="2025-04-25T07:00:53.314" v="5" actId="47"/>
          <pc:sldLayoutMkLst>
            <pc:docMk/>
            <pc:sldMasterMk cId="2155006632" sldId="2147484281"/>
            <pc:sldLayoutMk cId="2612806477" sldId="2147484294"/>
          </pc:sldLayoutMkLst>
        </pc:sldLayoutChg>
        <pc:sldLayoutChg chg="del">
          <pc:chgData name="Hague, Jonathan" userId="06a2fe05-3108-43ed-bba6-436bfdeed1be" providerId="ADAL" clId="{67000C3C-96AF-4B7D-BD7D-59CEC6A1CAC2}" dt="2025-04-25T07:00:53.314" v="5" actId="47"/>
          <pc:sldLayoutMkLst>
            <pc:docMk/>
            <pc:sldMasterMk cId="2155006632" sldId="2147484281"/>
            <pc:sldLayoutMk cId="2917428795" sldId="2147484295"/>
          </pc:sldLayoutMkLst>
        </pc:sldLayoutChg>
        <pc:sldLayoutChg chg="del">
          <pc:chgData name="Hague, Jonathan" userId="06a2fe05-3108-43ed-bba6-436bfdeed1be" providerId="ADAL" clId="{67000C3C-96AF-4B7D-BD7D-59CEC6A1CAC2}" dt="2025-04-25T07:00:53.314" v="5" actId="47"/>
          <pc:sldLayoutMkLst>
            <pc:docMk/>
            <pc:sldMasterMk cId="2155006632" sldId="2147484281"/>
            <pc:sldLayoutMk cId="127753287" sldId="2147484296"/>
          </pc:sldLayoutMkLst>
        </pc:sldLayoutChg>
        <pc:sldLayoutChg chg="del">
          <pc:chgData name="Hague, Jonathan" userId="06a2fe05-3108-43ed-bba6-436bfdeed1be" providerId="ADAL" clId="{67000C3C-96AF-4B7D-BD7D-59CEC6A1CAC2}" dt="2025-04-25T07:00:53.314" v="5" actId="47"/>
          <pc:sldLayoutMkLst>
            <pc:docMk/>
            <pc:sldMasterMk cId="2155006632" sldId="2147484281"/>
            <pc:sldLayoutMk cId="3181368371" sldId="2147484297"/>
          </pc:sldLayoutMkLst>
        </pc:sldLayoutChg>
        <pc:sldLayoutChg chg="del">
          <pc:chgData name="Hague, Jonathan" userId="06a2fe05-3108-43ed-bba6-436bfdeed1be" providerId="ADAL" clId="{67000C3C-96AF-4B7D-BD7D-59CEC6A1CAC2}" dt="2025-04-25T07:00:53.314" v="5" actId="47"/>
          <pc:sldLayoutMkLst>
            <pc:docMk/>
            <pc:sldMasterMk cId="2155006632" sldId="2147484281"/>
            <pc:sldLayoutMk cId="10238078" sldId="2147484298"/>
          </pc:sldLayoutMkLst>
        </pc:sldLayoutChg>
        <pc:sldLayoutChg chg="del">
          <pc:chgData name="Hague, Jonathan" userId="06a2fe05-3108-43ed-bba6-436bfdeed1be" providerId="ADAL" clId="{67000C3C-96AF-4B7D-BD7D-59CEC6A1CAC2}" dt="2025-04-25T07:00:53.314" v="5" actId="47"/>
          <pc:sldLayoutMkLst>
            <pc:docMk/>
            <pc:sldMasterMk cId="2155006632" sldId="2147484281"/>
            <pc:sldLayoutMk cId="2107609532" sldId="2147484299"/>
          </pc:sldLayoutMkLst>
        </pc:sldLayoutChg>
        <pc:sldLayoutChg chg="del">
          <pc:chgData name="Hague, Jonathan" userId="06a2fe05-3108-43ed-bba6-436bfdeed1be" providerId="ADAL" clId="{67000C3C-96AF-4B7D-BD7D-59CEC6A1CAC2}" dt="2025-04-25T07:00:53.314" v="5" actId="47"/>
          <pc:sldLayoutMkLst>
            <pc:docMk/>
            <pc:sldMasterMk cId="2155006632" sldId="2147484281"/>
            <pc:sldLayoutMk cId="518972723" sldId="2147484300"/>
          </pc:sldLayoutMkLst>
        </pc:sldLayoutChg>
        <pc:sldLayoutChg chg="del">
          <pc:chgData name="Hague, Jonathan" userId="06a2fe05-3108-43ed-bba6-436bfdeed1be" providerId="ADAL" clId="{67000C3C-96AF-4B7D-BD7D-59CEC6A1CAC2}" dt="2025-04-25T07:00:53.314" v="5" actId="47"/>
          <pc:sldLayoutMkLst>
            <pc:docMk/>
            <pc:sldMasterMk cId="2155006632" sldId="2147484281"/>
            <pc:sldLayoutMk cId="2020676641" sldId="2147484301"/>
          </pc:sldLayoutMkLst>
        </pc:sldLayoutChg>
        <pc:sldLayoutChg chg="del">
          <pc:chgData name="Hague, Jonathan" userId="06a2fe05-3108-43ed-bba6-436bfdeed1be" providerId="ADAL" clId="{67000C3C-96AF-4B7D-BD7D-59CEC6A1CAC2}" dt="2025-04-25T07:00:53.314" v="5" actId="47"/>
          <pc:sldLayoutMkLst>
            <pc:docMk/>
            <pc:sldMasterMk cId="2155006632" sldId="2147484281"/>
            <pc:sldLayoutMk cId="3048482093" sldId="2147484302"/>
          </pc:sldLayoutMkLst>
        </pc:sldLayoutChg>
      </pc:sldMasterChg>
      <pc:sldMasterChg chg="del delSldLayout">
        <pc:chgData name="Hague, Jonathan" userId="06a2fe05-3108-43ed-bba6-436bfdeed1be" providerId="ADAL" clId="{67000C3C-96AF-4B7D-BD7D-59CEC6A1CAC2}" dt="2025-04-25T07:00:50.347" v="3" actId="47"/>
        <pc:sldMasterMkLst>
          <pc:docMk/>
          <pc:sldMasterMk cId="827600157" sldId="2147484418"/>
        </pc:sldMasterMkLst>
        <pc:sldLayoutChg chg="del">
          <pc:chgData name="Hague, Jonathan" userId="06a2fe05-3108-43ed-bba6-436bfdeed1be" providerId="ADAL" clId="{67000C3C-96AF-4B7D-BD7D-59CEC6A1CAC2}" dt="2025-04-25T07:00:50.347" v="3" actId="47"/>
          <pc:sldLayoutMkLst>
            <pc:docMk/>
            <pc:sldMasterMk cId="827600157" sldId="2147484418"/>
            <pc:sldLayoutMk cId="2947838854" sldId="2147484419"/>
          </pc:sldLayoutMkLst>
        </pc:sldLayoutChg>
        <pc:sldLayoutChg chg="del">
          <pc:chgData name="Hague, Jonathan" userId="06a2fe05-3108-43ed-bba6-436bfdeed1be" providerId="ADAL" clId="{67000C3C-96AF-4B7D-BD7D-59CEC6A1CAC2}" dt="2025-04-25T07:00:50.347" v="3" actId="47"/>
          <pc:sldLayoutMkLst>
            <pc:docMk/>
            <pc:sldMasterMk cId="827600157" sldId="2147484418"/>
            <pc:sldLayoutMk cId="3635061629" sldId="2147484420"/>
          </pc:sldLayoutMkLst>
        </pc:sldLayoutChg>
        <pc:sldLayoutChg chg="del">
          <pc:chgData name="Hague, Jonathan" userId="06a2fe05-3108-43ed-bba6-436bfdeed1be" providerId="ADAL" clId="{67000C3C-96AF-4B7D-BD7D-59CEC6A1CAC2}" dt="2025-04-25T07:00:50.347" v="3" actId="47"/>
          <pc:sldLayoutMkLst>
            <pc:docMk/>
            <pc:sldMasterMk cId="827600157" sldId="2147484418"/>
            <pc:sldLayoutMk cId="2970075813" sldId="2147484421"/>
          </pc:sldLayoutMkLst>
        </pc:sldLayoutChg>
        <pc:sldLayoutChg chg="del">
          <pc:chgData name="Hague, Jonathan" userId="06a2fe05-3108-43ed-bba6-436bfdeed1be" providerId="ADAL" clId="{67000C3C-96AF-4B7D-BD7D-59CEC6A1CAC2}" dt="2025-04-25T07:00:50.347" v="3" actId="47"/>
          <pc:sldLayoutMkLst>
            <pc:docMk/>
            <pc:sldMasterMk cId="827600157" sldId="2147484418"/>
            <pc:sldLayoutMk cId="2995005869" sldId="2147484422"/>
          </pc:sldLayoutMkLst>
        </pc:sldLayoutChg>
        <pc:sldLayoutChg chg="del">
          <pc:chgData name="Hague, Jonathan" userId="06a2fe05-3108-43ed-bba6-436bfdeed1be" providerId="ADAL" clId="{67000C3C-96AF-4B7D-BD7D-59CEC6A1CAC2}" dt="2025-04-25T07:00:50.347" v="3" actId="47"/>
          <pc:sldLayoutMkLst>
            <pc:docMk/>
            <pc:sldMasterMk cId="827600157" sldId="2147484418"/>
            <pc:sldLayoutMk cId="1218929460" sldId="2147484423"/>
          </pc:sldLayoutMkLst>
        </pc:sldLayoutChg>
      </pc:sldMasterChg>
      <pc:sldMasterChg chg="del delSldLayout">
        <pc:chgData name="Hague, Jonathan" userId="06a2fe05-3108-43ed-bba6-436bfdeed1be" providerId="ADAL" clId="{67000C3C-96AF-4B7D-BD7D-59CEC6A1CAC2}" dt="2025-04-28T15:34:43.177" v="593" actId="47"/>
        <pc:sldMasterMkLst>
          <pc:docMk/>
          <pc:sldMasterMk cId="3696731926" sldId="2147484418"/>
        </pc:sldMasterMkLst>
        <pc:sldLayoutChg chg="del">
          <pc:chgData name="Hague, Jonathan" userId="06a2fe05-3108-43ed-bba6-436bfdeed1be" providerId="ADAL" clId="{67000C3C-96AF-4B7D-BD7D-59CEC6A1CAC2}" dt="2025-04-28T15:34:43.177" v="593" actId="47"/>
          <pc:sldLayoutMkLst>
            <pc:docMk/>
            <pc:sldMasterMk cId="3696731926" sldId="2147484418"/>
            <pc:sldLayoutMk cId="1860644756" sldId="2147484419"/>
          </pc:sldLayoutMkLst>
        </pc:sldLayoutChg>
        <pc:sldLayoutChg chg="del">
          <pc:chgData name="Hague, Jonathan" userId="06a2fe05-3108-43ed-bba6-436bfdeed1be" providerId="ADAL" clId="{67000C3C-96AF-4B7D-BD7D-59CEC6A1CAC2}" dt="2025-04-28T15:34:43.177" v="593" actId="47"/>
          <pc:sldLayoutMkLst>
            <pc:docMk/>
            <pc:sldMasterMk cId="3696731926" sldId="2147484418"/>
            <pc:sldLayoutMk cId="2165021111" sldId="2147484420"/>
          </pc:sldLayoutMkLst>
        </pc:sldLayoutChg>
        <pc:sldLayoutChg chg="del">
          <pc:chgData name="Hague, Jonathan" userId="06a2fe05-3108-43ed-bba6-436bfdeed1be" providerId="ADAL" clId="{67000C3C-96AF-4B7D-BD7D-59CEC6A1CAC2}" dt="2025-04-28T15:34:43.177" v="593" actId="47"/>
          <pc:sldLayoutMkLst>
            <pc:docMk/>
            <pc:sldMasterMk cId="3696731926" sldId="2147484418"/>
            <pc:sldLayoutMk cId="2963554298" sldId="2147484421"/>
          </pc:sldLayoutMkLst>
        </pc:sldLayoutChg>
        <pc:sldLayoutChg chg="del">
          <pc:chgData name="Hague, Jonathan" userId="06a2fe05-3108-43ed-bba6-436bfdeed1be" providerId="ADAL" clId="{67000C3C-96AF-4B7D-BD7D-59CEC6A1CAC2}" dt="2025-04-28T15:34:43.177" v="593" actId="47"/>
          <pc:sldLayoutMkLst>
            <pc:docMk/>
            <pc:sldMasterMk cId="3696731926" sldId="2147484418"/>
            <pc:sldLayoutMk cId="2240718482" sldId="2147484422"/>
          </pc:sldLayoutMkLst>
        </pc:sldLayoutChg>
        <pc:sldLayoutChg chg="del">
          <pc:chgData name="Hague, Jonathan" userId="06a2fe05-3108-43ed-bba6-436bfdeed1be" providerId="ADAL" clId="{67000C3C-96AF-4B7D-BD7D-59CEC6A1CAC2}" dt="2025-04-28T15:34:43.177" v="593" actId="47"/>
          <pc:sldLayoutMkLst>
            <pc:docMk/>
            <pc:sldMasterMk cId="3696731926" sldId="2147484418"/>
            <pc:sldLayoutMk cId="364756037" sldId="2147484423"/>
          </pc:sldLayoutMkLst>
        </pc:sldLayoutChg>
        <pc:sldLayoutChg chg="del">
          <pc:chgData name="Hague, Jonathan" userId="06a2fe05-3108-43ed-bba6-436bfdeed1be" providerId="ADAL" clId="{67000C3C-96AF-4B7D-BD7D-59CEC6A1CAC2}" dt="2025-04-28T15:34:43.177" v="593" actId="47"/>
          <pc:sldLayoutMkLst>
            <pc:docMk/>
            <pc:sldMasterMk cId="3696731926" sldId="2147484418"/>
            <pc:sldLayoutMk cId="4046148463" sldId="2147484424"/>
          </pc:sldLayoutMkLst>
        </pc:sldLayoutChg>
        <pc:sldLayoutChg chg="del">
          <pc:chgData name="Hague, Jonathan" userId="06a2fe05-3108-43ed-bba6-436bfdeed1be" providerId="ADAL" clId="{67000C3C-96AF-4B7D-BD7D-59CEC6A1CAC2}" dt="2025-04-28T15:34:43.177" v="593" actId="47"/>
          <pc:sldLayoutMkLst>
            <pc:docMk/>
            <pc:sldMasterMk cId="3696731926" sldId="2147484418"/>
            <pc:sldLayoutMk cId="2101317388" sldId="2147484425"/>
          </pc:sldLayoutMkLst>
        </pc:sldLayoutChg>
        <pc:sldLayoutChg chg="del">
          <pc:chgData name="Hague, Jonathan" userId="06a2fe05-3108-43ed-bba6-436bfdeed1be" providerId="ADAL" clId="{67000C3C-96AF-4B7D-BD7D-59CEC6A1CAC2}" dt="2025-04-28T15:34:43.177" v="593" actId="47"/>
          <pc:sldLayoutMkLst>
            <pc:docMk/>
            <pc:sldMasterMk cId="3696731926" sldId="2147484418"/>
            <pc:sldLayoutMk cId="2715218139" sldId="2147484426"/>
          </pc:sldLayoutMkLst>
        </pc:sldLayoutChg>
        <pc:sldLayoutChg chg="del">
          <pc:chgData name="Hague, Jonathan" userId="06a2fe05-3108-43ed-bba6-436bfdeed1be" providerId="ADAL" clId="{67000C3C-96AF-4B7D-BD7D-59CEC6A1CAC2}" dt="2025-04-28T15:34:43.177" v="593" actId="47"/>
          <pc:sldLayoutMkLst>
            <pc:docMk/>
            <pc:sldMasterMk cId="3696731926" sldId="2147484418"/>
            <pc:sldLayoutMk cId="1260619877" sldId="2147484427"/>
          </pc:sldLayoutMkLst>
        </pc:sldLayoutChg>
        <pc:sldLayoutChg chg="del">
          <pc:chgData name="Hague, Jonathan" userId="06a2fe05-3108-43ed-bba6-436bfdeed1be" providerId="ADAL" clId="{67000C3C-96AF-4B7D-BD7D-59CEC6A1CAC2}" dt="2025-04-28T15:34:43.177" v="593" actId="47"/>
          <pc:sldLayoutMkLst>
            <pc:docMk/>
            <pc:sldMasterMk cId="3696731926" sldId="2147484418"/>
            <pc:sldLayoutMk cId="2294088092" sldId="2147484428"/>
          </pc:sldLayoutMkLst>
        </pc:sldLayoutChg>
        <pc:sldLayoutChg chg="del">
          <pc:chgData name="Hague, Jonathan" userId="06a2fe05-3108-43ed-bba6-436bfdeed1be" providerId="ADAL" clId="{67000C3C-96AF-4B7D-BD7D-59CEC6A1CAC2}" dt="2025-04-28T15:34:43.177" v="593" actId="47"/>
          <pc:sldLayoutMkLst>
            <pc:docMk/>
            <pc:sldMasterMk cId="3696731926" sldId="2147484418"/>
            <pc:sldLayoutMk cId="3588198011" sldId="2147484429"/>
          </pc:sldLayoutMkLst>
        </pc:sldLayoutChg>
        <pc:sldLayoutChg chg="del">
          <pc:chgData name="Hague, Jonathan" userId="06a2fe05-3108-43ed-bba6-436bfdeed1be" providerId="ADAL" clId="{67000C3C-96AF-4B7D-BD7D-59CEC6A1CAC2}" dt="2025-04-28T15:34:43.177" v="593" actId="47"/>
          <pc:sldLayoutMkLst>
            <pc:docMk/>
            <pc:sldMasterMk cId="3696731926" sldId="2147484418"/>
            <pc:sldLayoutMk cId="3746509324" sldId="2147484430"/>
          </pc:sldLayoutMkLst>
        </pc:sldLayoutChg>
        <pc:sldLayoutChg chg="del">
          <pc:chgData name="Hague, Jonathan" userId="06a2fe05-3108-43ed-bba6-436bfdeed1be" providerId="ADAL" clId="{67000C3C-96AF-4B7D-BD7D-59CEC6A1CAC2}" dt="2025-04-28T15:34:43.177" v="593" actId="47"/>
          <pc:sldLayoutMkLst>
            <pc:docMk/>
            <pc:sldMasterMk cId="3696731926" sldId="2147484418"/>
            <pc:sldLayoutMk cId="2794436991" sldId="2147484431"/>
          </pc:sldLayoutMkLst>
        </pc:sldLayoutChg>
        <pc:sldLayoutChg chg="del">
          <pc:chgData name="Hague, Jonathan" userId="06a2fe05-3108-43ed-bba6-436bfdeed1be" providerId="ADAL" clId="{67000C3C-96AF-4B7D-BD7D-59CEC6A1CAC2}" dt="2025-04-28T15:34:43.177" v="593" actId="47"/>
          <pc:sldLayoutMkLst>
            <pc:docMk/>
            <pc:sldMasterMk cId="3696731926" sldId="2147484418"/>
            <pc:sldLayoutMk cId="1708219760" sldId="2147484432"/>
          </pc:sldLayoutMkLst>
        </pc:sldLayoutChg>
        <pc:sldLayoutChg chg="del">
          <pc:chgData name="Hague, Jonathan" userId="06a2fe05-3108-43ed-bba6-436bfdeed1be" providerId="ADAL" clId="{67000C3C-96AF-4B7D-BD7D-59CEC6A1CAC2}" dt="2025-04-28T15:34:43.177" v="593" actId="47"/>
          <pc:sldLayoutMkLst>
            <pc:docMk/>
            <pc:sldMasterMk cId="3696731926" sldId="2147484418"/>
            <pc:sldLayoutMk cId="1172215247" sldId="2147484433"/>
          </pc:sldLayoutMkLst>
        </pc:sldLayoutChg>
        <pc:sldLayoutChg chg="del">
          <pc:chgData name="Hague, Jonathan" userId="06a2fe05-3108-43ed-bba6-436bfdeed1be" providerId="ADAL" clId="{67000C3C-96AF-4B7D-BD7D-59CEC6A1CAC2}" dt="2025-04-28T15:34:43.177" v="593" actId="47"/>
          <pc:sldLayoutMkLst>
            <pc:docMk/>
            <pc:sldMasterMk cId="3696731926" sldId="2147484418"/>
            <pc:sldLayoutMk cId="1719511090" sldId="2147484434"/>
          </pc:sldLayoutMkLst>
        </pc:sldLayoutChg>
        <pc:sldLayoutChg chg="del">
          <pc:chgData name="Hague, Jonathan" userId="06a2fe05-3108-43ed-bba6-436bfdeed1be" providerId="ADAL" clId="{67000C3C-96AF-4B7D-BD7D-59CEC6A1CAC2}" dt="2025-04-28T15:34:43.177" v="593" actId="47"/>
          <pc:sldLayoutMkLst>
            <pc:docMk/>
            <pc:sldMasterMk cId="3696731926" sldId="2147484418"/>
            <pc:sldLayoutMk cId="3739207163" sldId="2147484435"/>
          </pc:sldLayoutMkLst>
        </pc:sldLayoutChg>
        <pc:sldLayoutChg chg="del">
          <pc:chgData name="Hague, Jonathan" userId="06a2fe05-3108-43ed-bba6-436bfdeed1be" providerId="ADAL" clId="{67000C3C-96AF-4B7D-BD7D-59CEC6A1CAC2}" dt="2025-04-28T15:34:43.177" v="593" actId="47"/>
          <pc:sldLayoutMkLst>
            <pc:docMk/>
            <pc:sldMasterMk cId="3696731926" sldId="2147484418"/>
            <pc:sldLayoutMk cId="1480450989" sldId="2147484436"/>
          </pc:sldLayoutMkLst>
        </pc:sldLayoutChg>
        <pc:sldLayoutChg chg="del">
          <pc:chgData name="Hague, Jonathan" userId="06a2fe05-3108-43ed-bba6-436bfdeed1be" providerId="ADAL" clId="{67000C3C-96AF-4B7D-BD7D-59CEC6A1CAC2}" dt="2025-04-28T15:34:43.177" v="593" actId="47"/>
          <pc:sldLayoutMkLst>
            <pc:docMk/>
            <pc:sldMasterMk cId="3696731926" sldId="2147484418"/>
            <pc:sldLayoutMk cId="2633044227" sldId="2147484437"/>
          </pc:sldLayoutMkLst>
        </pc:sldLayoutChg>
        <pc:sldLayoutChg chg="del">
          <pc:chgData name="Hague, Jonathan" userId="06a2fe05-3108-43ed-bba6-436bfdeed1be" providerId="ADAL" clId="{67000C3C-96AF-4B7D-BD7D-59CEC6A1CAC2}" dt="2025-04-28T15:34:43.177" v="593" actId="47"/>
          <pc:sldLayoutMkLst>
            <pc:docMk/>
            <pc:sldMasterMk cId="3696731926" sldId="2147484418"/>
            <pc:sldLayoutMk cId="2844485038" sldId="2147484438"/>
          </pc:sldLayoutMkLst>
        </pc:sldLayoutChg>
        <pc:sldLayoutChg chg="del">
          <pc:chgData name="Hague, Jonathan" userId="06a2fe05-3108-43ed-bba6-436bfdeed1be" providerId="ADAL" clId="{67000C3C-96AF-4B7D-BD7D-59CEC6A1CAC2}" dt="2025-04-28T15:34:43.177" v="593" actId="47"/>
          <pc:sldLayoutMkLst>
            <pc:docMk/>
            <pc:sldMasterMk cId="3696731926" sldId="2147484418"/>
            <pc:sldLayoutMk cId="1853465445" sldId="2147484439"/>
          </pc:sldLayoutMkLst>
        </pc:sldLayoutChg>
        <pc:sldLayoutChg chg="del">
          <pc:chgData name="Hague, Jonathan" userId="06a2fe05-3108-43ed-bba6-436bfdeed1be" providerId="ADAL" clId="{67000C3C-96AF-4B7D-BD7D-59CEC6A1CAC2}" dt="2025-04-28T15:34:43.177" v="593" actId="47"/>
          <pc:sldLayoutMkLst>
            <pc:docMk/>
            <pc:sldMasterMk cId="3696731926" sldId="2147484418"/>
            <pc:sldLayoutMk cId="1609767977" sldId="2147484440"/>
          </pc:sldLayoutMkLst>
        </pc:sldLayoutChg>
        <pc:sldLayoutChg chg="del">
          <pc:chgData name="Hague, Jonathan" userId="06a2fe05-3108-43ed-bba6-436bfdeed1be" providerId="ADAL" clId="{67000C3C-96AF-4B7D-BD7D-59CEC6A1CAC2}" dt="2025-04-28T15:34:43.177" v="593" actId="47"/>
          <pc:sldLayoutMkLst>
            <pc:docMk/>
            <pc:sldMasterMk cId="3696731926" sldId="2147484418"/>
            <pc:sldLayoutMk cId="3647180772" sldId="2147484441"/>
          </pc:sldLayoutMkLst>
        </pc:sldLayoutChg>
        <pc:sldLayoutChg chg="del">
          <pc:chgData name="Hague, Jonathan" userId="06a2fe05-3108-43ed-bba6-436bfdeed1be" providerId="ADAL" clId="{67000C3C-96AF-4B7D-BD7D-59CEC6A1CAC2}" dt="2025-04-28T15:34:43.177" v="593" actId="47"/>
          <pc:sldLayoutMkLst>
            <pc:docMk/>
            <pc:sldMasterMk cId="3696731926" sldId="2147484418"/>
            <pc:sldLayoutMk cId="3476304214" sldId="2147484442"/>
          </pc:sldLayoutMkLst>
        </pc:sldLayoutChg>
        <pc:sldLayoutChg chg="del">
          <pc:chgData name="Hague, Jonathan" userId="06a2fe05-3108-43ed-bba6-436bfdeed1be" providerId="ADAL" clId="{67000C3C-96AF-4B7D-BD7D-59CEC6A1CAC2}" dt="2025-04-28T15:34:43.177" v="593" actId="47"/>
          <pc:sldLayoutMkLst>
            <pc:docMk/>
            <pc:sldMasterMk cId="3696731926" sldId="2147484418"/>
            <pc:sldLayoutMk cId="3718695734" sldId="2147484443"/>
          </pc:sldLayoutMkLst>
        </pc:sldLayoutChg>
        <pc:sldLayoutChg chg="del">
          <pc:chgData name="Hague, Jonathan" userId="06a2fe05-3108-43ed-bba6-436bfdeed1be" providerId="ADAL" clId="{67000C3C-96AF-4B7D-BD7D-59CEC6A1CAC2}" dt="2025-04-28T15:34:43.177" v="593" actId="47"/>
          <pc:sldLayoutMkLst>
            <pc:docMk/>
            <pc:sldMasterMk cId="3696731926" sldId="2147484418"/>
            <pc:sldLayoutMk cId="4038877886" sldId="2147484444"/>
          </pc:sldLayoutMkLst>
        </pc:sldLayoutChg>
        <pc:sldLayoutChg chg="del">
          <pc:chgData name="Hague, Jonathan" userId="06a2fe05-3108-43ed-bba6-436bfdeed1be" providerId="ADAL" clId="{67000C3C-96AF-4B7D-BD7D-59CEC6A1CAC2}" dt="2025-04-28T15:34:43.177" v="593" actId="47"/>
          <pc:sldLayoutMkLst>
            <pc:docMk/>
            <pc:sldMasterMk cId="3696731926" sldId="2147484418"/>
            <pc:sldLayoutMk cId="3028866904" sldId="2147484445"/>
          </pc:sldLayoutMkLst>
        </pc:sldLayoutChg>
        <pc:sldLayoutChg chg="del">
          <pc:chgData name="Hague, Jonathan" userId="06a2fe05-3108-43ed-bba6-436bfdeed1be" providerId="ADAL" clId="{67000C3C-96AF-4B7D-BD7D-59CEC6A1CAC2}" dt="2025-04-28T15:34:43.177" v="593" actId="47"/>
          <pc:sldLayoutMkLst>
            <pc:docMk/>
            <pc:sldMasterMk cId="3696731926" sldId="2147484418"/>
            <pc:sldLayoutMk cId="965162313" sldId="2147484446"/>
          </pc:sldLayoutMkLst>
        </pc:sldLayoutChg>
        <pc:sldLayoutChg chg="del">
          <pc:chgData name="Hague, Jonathan" userId="06a2fe05-3108-43ed-bba6-436bfdeed1be" providerId="ADAL" clId="{67000C3C-96AF-4B7D-BD7D-59CEC6A1CAC2}" dt="2025-04-28T15:34:43.177" v="593" actId="47"/>
          <pc:sldLayoutMkLst>
            <pc:docMk/>
            <pc:sldMasterMk cId="3696731926" sldId="2147484418"/>
            <pc:sldLayoutMk cId="1186448464" sldId="2147484447"/>
          </pc:sldLayoutMkLst>
        </pc:sldLayoutChg>
        <pc:sldLayoutChg chg="del">
          <pc:chgData name="Hague, Jonathan" userId="06a2fe05-3108-43ed-bba6-436bfdeed1be" providerId="ADAL" clId="{67000C3C-96AF-4B7D-BD7D-59CEC6A1CAC2}" dt="2025-04-28T15:34:43.177" v="593" actId="47"/>
          <pc:sldLayoutMkLst>
            <pc:docMk/>
            <pc:sldMasterMk cId="3696731926" sldId="2147484418"/>
            <pc:sldLayoutMk cId="2687663110" sldId="2147484448"/>
          </pc:sldLayoutMkLst>
        </pc:sldLayoutChg>
        <pc:sldLayoutChg chg="del">
          <pc:chgData name="Hague, Jonathan" userId="06a2fe05-3108-43ed-bba6-436bfdeed1be" providerId="ADAL" clId="{67000C3C-96AF-4B7D-BD7D-59CEC6A1CAC2}" dt="2025-04-28T15:34:43.177" v="593" actId="47"/>
          <pc:sldLayoutMkLst>
            <pc:docMk/>
            <pc:sldMasterMk cId="3696731926" sldId="2147484418"/>
            <pc:sldLayoutMk cId="1981282912" sldId="2147484449"/>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1C1EA1-DB16-43DB-BC6F-9E9C72714D78}" type="doc">
      <dgm:prSet loTypeId="urn:microsoft.com/office/officeart/2005/8/layout/cycle5" loCatId="cycle" qsTypeId="urn:microsoft.com/office/officeart/2005/8/quickstyle/simple2" qsCatId="simple" csTypeId="urn:microsoft.com/office/officeart/2005/8/colors/colorful1" csCatId="colorful" phldr="1"/>
      <dgm:spPr/>
      <dgm:t>
        <a:bodyPr/>
        <a:lstStyle/>
        <a:p>
          <a:endParaRPr lang="en-IN"/>
        </a:p>
      </dgm:t>
    </dgm:pt>
    <dgm:pt modelId="{197BA31E-3B9A-4390-8EC5-7AFE986AFCD9}">
      <dgm:prSet phldrT="[Text]" custT="1"/>
      <dgm:spPr>
        <a:solidFill>
          <a:srgbClr val="0A4F4A"/>
        </a:solidFill>
      </dgm:spPr>
      <dgm:t>
        <a:bodyPr/>
        <a:lstStyle/>
        <a:p>
          <a:r>
            <a:rPr lang="en-US" sz="1800" b="1"/>
            <a:t>Prior art</a:t>
          </a:r>
          <a:endParaRPr lang="en-IN" sz="1800" b="1"/>
        </a:p>
      </dgm:t>
      <dgm:extLst>
        <a:ext uri="{E40237B7-FDA0-4F09-8148-C483321AD2D9}">
          <dgm14:cNvPr xmlns:dgm14="http://schemas.microsoft.com/office/drawing/2010/diagram" id="0" name="">
            <a:hlinkClick xmlns:r="http://schemas.openxmlformats.org/officeDocument/2006/relationships" r:id="" action="ppaction://noaction"/>
          </dgm14:cNvPr>
        </a:ext>
      </dgm:extLst>
    </dgm:pt>
    <dgm:pt modelId="{298E787F-D9C0-489D-8EDC-52DB3751FEE9}" type="parTrans" cxnId="{844816B0-5315-4D06-9557-3B934C1E041A}">
      <dgm:prSet/>
      <dgm:spPr/>
      <dgm:t>
        <a:bodyPr/>
        <a:lstStyle/>
        <a:p>
          <a:endParaRPr lang="en-IN" sz="1400"/>
        </a:p>
      </dgm:t>
    </dgm:pt>
    <dgm:pt modelId="{469FDF1E-7983-4479-AE3E-B3E9EA8A365A}" type="sibTrans" cxnId="{844816B0-5315-4D06-9557-3B934C1E041A}">
      <dgm:prSet/>
      <dgm:spPr/>
      <dgm:t>
        <a:bodyPr/>
        <a:lstStyle/>
        <a:p>
          <a:endParaRPr lang="en-IN" sz="1400"/>
        </a:p>
      </dgm:t>
    </dgm:pt>
    <dgm:pt modelId="{B4CA3325-AEA3-4972-A735-190C4BF3F097}">
      <dgm:prSet phldrT="[Text]" custT="1"/>
      <dgm:spPr/>
      <dgm:t>
        <a:bodyPr/>
        <a:lstStyle/>
        <a:p>
          <a:r>
            <a:rPr lang="en-US" sz="1800" b="1"/>
            <a:t>Hypothesize</a:t>
          </a:r>
          <a:endParaRPr lang="en-IN" sz="1800" b="1"/>
        </a:p>
      </dgm:t>
      <dgm:extLst>
        <a:ext uri="{E40237B7-FDA0-4F09-8148-C483321AD2D9}">
          <dgm14:cNvPr xmlns:dgm14="http://schemas.microsoft.com/office/drawing/2010/diagram" id="0" name="">
            <a:hlinkClick xmlns:r="http://schemas.openxmlformats.org/officeDocument/2006/relationships" r:id="" action="ppaction://noaction"/>
          </dgm14:cNvPr>
        </a:ext>
      </dgm:extLst>
    </dgm:pt>
    <dgm:pt modelId="{4370E4BF-A026-4219-83DE-2954EE6E2E80}" type="parTrans" cxnId="{0336D0BC-59DE-4560-99D4-0551B21CB327}">
      <dgm:prSet/>
      <dgm:spPr/>
      <dgm:t>
        <a:bodyPr/>
        <a:lstStyle/>
        <a:p>
          <a:endParaRPr lang="en-IN" sz="1400"/>
        </a:p>
      </dgm:t>
    </dgm:pt>
    <dgm:pt modelId="{7725CF04-5D33-4E95-9FE8-4C5FB471318C}" type="sibTrans" cxnId="{0336D0BC-59DE-4560-99D4-0551B21CB327}">
      <dgm:prSet/>
      <dgm:spPr/>
      <dgm:t>
        <a:bodyPr/>
        <a:lstStyle/>
        <a:p>
          <a:endParaRPr lang="en-IN" sz="1400"/>
        </a:p>
      </dgm:t>
    </dgm:pt>
    <dgm:pt modelId="{FBB10EFD-777E-41E0-8397-8B26521AD1CC}">
      <dgm:prSet phldrT="[Text]" custT="1"/>
      <dgm:spPr/>
      <dgm:t>
        <a:bodyPr/>
        <a:lstStyle/>
        <a:p>
          <a:r>
            <a:rPr lang="en-US" sz="1800" b="1"/>
            <a:t>Experiment</a:t>
          </a:r>
          <a:endParaRPr lang="en-IN" sz="1800" b="1"/>
        </a:p>
      </dgm:t>
    </dgm:pt>
    <dgm:pt modelId="{8D46D4C8-B073-45A8-BD58-C7EE977B5FA7}" type="parTrans" cxnId="{61C365F2-B8B3-42A4-A61C-C0740AB9BEDD}">
      <dgm:prSet/>
      <dgm:spPr/>
      <dgm:t>
        <a:bodyPr/>
        <a:lstStyle/>
        <a:p>
          <a:endParaRPr lang="en-IN" sz="1400"/>
        </a:p>
      </dgm:t>
    </dgm:pt>
    <dgm:pt modelId="{DD90F789-4D6B-41C8-9567-B45D4413A14E}" type="sibTrans" cxnId="{61C365F2-B8B3-42A4-A61C-C0740AB9BEDD}">
      <dgm:prSet/>
      <dgm:spPr/>
      <dgm:t>
        <a:bodyPr/>
        <a:lstStyle/>
        <a:p>
          <a:endParaRPr lang="en-IN" sz="1400"/>
        </a:p>
      </dgm:t>
    </dgm:pt>
    <dgm:pt modelId="{E7965C42-1039-4577-8A77-52348984E45F}">
      <dgm:prSet phldrT="[Text]" custT="1"/>
      <dgm:spPr/>
      <dgm:t>
        <a:bodyPr/>
        <a:lstStyle/>
        <a:p>
          <a:r>
            <a:rPr lang="en-US" sz="1800" b="1"/>
            <a:t>Analysis</a:t>
          </a:r>
          <a:endParaRPr lang="en-IN" sz="1800" b="1"/>
        </a:p>
      </dgm:t>
    </dgm:pt>
    <dgm:pt modelId="{6766EEDE-378F-48D2-875C-27DCD1237305}" type="parTrans" cxnId="{CD89ACBA-1768-4EE3-8A7E-655DDD5024C9}">
      <dgm:prSet/>
      <dgm:spPr/>
      <dgm:t>
        <a:bodyPr/>
        <a:lstStyle/>
        <a:p>
          <a:endParaRPr lang="en-IN" sz="1400"/>
        </a:p>
      </dgm:t>
    </dgm:pt>
    <dgm:pt modelId="{14EC2BC3-7EB7-4F21-AB27-3867E5BE7D9F}" type="sibTrans" cxnId="{CD89ACBA-1768-4EE3-8A7E-655DDD5024C9}">
      <dgm:prSet/>
      <dgm:spPr/>
      <dgm:t>
        <a:bodyPr/>
        <a:lstStyle/>
        <a:p>
          <a:endParaRPr lang="en-IN" sz="1400"/>
        </a:p>
      </dgm:t>
    </dgm:pt>
    <dgm:pt modelId="{F363F75E-8340-47A3-80E4-60D170043C19}">
      <dgm:prSet phldrT="[Text]" custT="1"/>
      <dgm:spPr/>
      <dgm:t>
        <a:bodyPr/>
        <a:lstStyle/>
        <a:p>
          <a:r>
            <a:rPr lang="en-US" sz="1800" b="1"/>
            <a:t>Report</a:t>
          </a:r>
          <a:endParaRPr lang="en-IN" sz="1800" b="1"/>
        </a:p>
      </dgm:t>
    </dgm:pt>
    <dgm:pt modelId="{C173FC38-FD43-4730-B535-BF4F156AAA26}" type="parTrans" cxnId="{449C67C8-A6A5-4073-A27E-9C4DB35C701E}">
      <dgm:prSet/>
      <dgm:spPr/>
      <dgm:t>
        <a:bodyPr/>
        <a:lstStyle/>
        <a:p>
          <a:endParaRPr lang="en-IN" sz="1400"/>
        </a:p>
      </dgm:t>
    </dgm:pt>
    <dgm:pt modelId="{F0640F9A-7BD4-4253-925A-3092104AA4CA}" type="sibTrans" cxnId="{449C67C8-A6A5-4073-A27E-9C4DB35C701E}">
      <dgm:prSet/>
      <dgm:spPr/>
      <dgm:t>
        <a:bodyPr/>
        <a:lstStyle/>
        <a:p>
          <a:endParaRPr lang="en-IN" sz="1400"/>
        </a:p>
      </dgm:t>
    </dgm:pt>
    <dgm:pt modelId="{D044B300-7040-4EDC-BB33-39E53079C8F6}">
      <dgm:prSet phldrT="[Text]" custT="1"/>
      <dgm:spPr/>
      <dgm:t>
        <a:bodyPr/>
        <a:lstStyle/>
        <a:p>
          <a:r>
            <a:rPr lang="en-US" sz="1800" b="1"/>
            <a:t>Question</a:t>
          </a:r>
          <a:endParaRPr lang="en-IN" sz="1800" b="1"/>
        </a:p>
      </dgm:t>
      <dgm:extLst>
        <a:ext uri="{E40237B7-FDA0-4F09-8148-C483321AD2D9}">
          <dgm14:cNvPr xmlns:dgm14="http://schemas.microsoft.com/office/drawing/2010/diagram" id="0" name="">
            <a:hlinkClick xmlns:r="http://schemas.openxmlformats.org/officeDocument/2006/relationships" r:id="" action="ppaction://noaction"/>
          </dgm14:cNvPr>
        </a:ext>
      </dgm:extLst>
    </dgm:pt>
    <dgm:pt modelId="{504AD295-E1F6-496A-83CA-34DD27BE4D33}" type="parTrans" cxnId="{35A085A4-A2DB-4D09-9263-A95D11754A9C}">
      <dgm:prSet/>
      <dgm:spPr/>
      <dgm:t>
        <a:bodyPr/>
        <a:lstStyle/>
        <a:p>
          <a:endParaRPr lang="en-IN" sz="1400"/>
        </a:p>
      </dgm:t>
    </dgm:pt>
    <dgm:pt modelId="{5E305F82-D65E-4BF3-B08A-1DEC4A69907F}" type="sibTrans" cxnId="{35A085A4-A2DB-4D09-9263-A95D11754A9C}">
      <dgm:prSet/>
      <dgm:spPr/>
      <dgm:t>
        <a:bodyPr/>
        <a:lstStyle/>
        <a:p>
          <a:endParaRPr lang="en-IN" sz="1400">
            <a:noFill/>
          </a:endParaRPr>
        </a:p>
      </dgm:t>
    </dgm:pt>
    <dgm:pt modelId="{8B538BC1-50CF-473D-9FFD-C1922F4C0069}">
      <dgm:prSet phldrT="[Text]" custT="1"/>
      <dgm:spPr/>
      <dgm:t>
        <a:bodyPr/>
        <a:lstStyle/>
        <a:p>
          <a:r>
            <a:rPr lang="en-US" sz="1800" b="1"/>
            <a:t>AI Screening</a:t>
          </a:r>
          <a:endParaRPr lang="en-IN" sz="1800" b="1"/>
        </a:p>
      </dgm:t>
    </dgm:pt>
    <dgm:pt modelId="{D60DCE8F-DD45-4FF0-885D-297D77F2319E}" type="parTrans" cxnId="{81986BD5-334A-4CD4-80A2-938E7776CA36}">
      <dgm:prSet/>
      <dgm:spPr/>
      <dgm:t>
        <a:bodyPr/>
        <a:lstStyle/>
        <a:p>
          <a:endParaRPr lang="en-IN"/>
        </a:p>
      </dgm:t>
    </dgm:pt>
    <dgm:pt modelId="{FE0DC81D-7A7F-491D-9C58-BEB048E9C9AB}" type="sibTrans" cxnId="{81986BD5-334A-4CD4-80A2-938E7776CA36}">
      <dgm:prSet/>
      <dgm:spPr/>
      <dgm:t>
        <a:bodyPr/>
        <a:lstStyle/>
        <a:p>
          <a:endParaRPr lang="en-IN"/>
        </a:p>
      </dgm:t>
    </dgm:pt>
    <dgm:pt modelId="{BC7B219B-28EE-4E83-8A27-96D083C3D7EE}" type="pres">
      <dgm:prSet presAssocID="{6E1C1EA1-DB16-43DB-BC6F-9E9C72714D78}" presName="cycle" presStyleCnt="0">
        <dgm:presLayoutVars>
          <dgm:dir/>
          <dgm:resizeHandles val="exact"/>
        </dgm:presLayoutVars>
      </dgm:prSet>
      <dgm:spPr/>
    </dgm:pt>
    <dgm:pt modelId="{82457324-5869-4B65-911B-EB9BBA447131}" type="pres">
      <dgm:prSet presAssocID="{197BA31E-3B9A-4390-8EC5-7AFE986AFCD9}" presName="node" presStyleLbl="node1" presStyleIdx="0" presStyleCnt="7" custRadScaleRad="100574">
        <dgm:presLayoutVars>
          <dgm:bulletEnabled val="1"/>
        </dgm:presLayoutVars>
      </dgm:prSet>
      <dgm:spPr/>
    </dgm:pt>
    <dgm:pt modelId="{074F4AB2-99BD-4658-8FCB-E0BB740D5294}" type="pres">
      <dgm:prSet presAssocID="{197BA31E-3B9A-4390-8EC5-7AFE986AFCD9}" presName="spNode" presStyleCnt="0"/>
      <dgm:spPr/>
    </dgm:pt>
    <dgm:pt modelId="{A57D57B3-4A66-4638-972C-826781C67781}" type="pres">
      <dgm:prSet presAssocID="{469FDF1E-7983-4479-AE3E-B3E9EA8A365A}" presName="sibTrans" presStyleLbl="sibTrans1D1" presStyleIdx="0" presStyleCnt="7"/>
      <dgm:spPr/>
    </dgm:pt>
    <dgm:pt modelId="{0FBFFD7F-A459-459D-BA0C-1A48571EE31D}" type="pres">
      <dgm:prSet presAssocID="{B4CA3325-AEA3-4972-A735-190C4BF3F097}" presName="node" presStyleLbl="node1" presStyleIdx="1" presStyleCnt="7" custScaleX="151328" custRadScaleRad="96998" custRadScaleInc="21426">
        <dgm:presLayoutVars>
          <dgm:bulletEnabled val="1"/>
        </dgm:presLayoutVars>
      </dgm:prSet>
      <dgm:spPr/>
    </dgm:pt>
    <dgm:pt modelId="{F3ED610D-E2EE-4EE8-AC80-F58148479BCF}" type="pres">
      <dgm:prSet presAssocID="{B4CA3325-AEA3-4972-A735-190C4BF3F097}" presName="spNode" presStyleCnt="0"/>
      <dgm:spPr/>
    </dgm:pt>
    <dgm:pt modelId="{D672FFD4-6CD6-4E90-867F-4B3B186DD316}" type="pres">
      <dgm:prSet presAssocID="{7725CF04-5D33-4E95-9FE8-4C5FB471318C}" presName="sibTrans" presStyleLbl="sibTrans1D1" presStyleIdx="1" presStyleCnt="7"/>
      <dgm:spPr/>
    </dgm:pt>
    <dgm:pt modelId="{F4B9378F-B426-4DF5-B35B-98D9F38E694A}" type="pres">
      <dgm:prSet presAssocID="{8B538BC1-50CF-473D-9FFD-C1922F4C0069}" presName="node" presStyleLbl="node1" presStyleIdx="2" presStyleCnt="7" custScaleX="152485">
        <dgm:presLayoutVars>
          <dgm:bulletEnabled val="1"/>
        </dgm:presLayoutVars>
      </dgm:prSet>
      <dgm:spPr/>
    </dgm:pt>
    <dgm:pt modelId="{8397E3C3-B7E3-4956-9E78-1F8F6B81BACC}" type="pres">
      <dgm:prSet presAssocID="{8B538BC1-50CF-473D-9FFD-C1922F4C0069}" presName="spNode" presStyleCnt="0"/>
      <dgm:spPr/>
    </dgm:pt>
    <dgm:pt modelId="{3FAE82ED-FE26-4496-B126-C9872F42A725}" type="pres">
      <dgm:prSet presAssocID="{FE0DC81D-7A7F-491D-9C58-BEB048E9C9AB}" presName="sibTrans" presStyleLbl="sibTrans1D1" presStyleIdx="2" presStyleCnt="7"/>
      <dgm:spPr/>
    </dgm:pt>
    <dgm:pt modelId="{11B0600B-EE1F-48A5-8496-ADF770914F63}" type="pres">
      <dgm:prSet presAssocID="{FBB10EFD-777E-41E0-8397-8B26521AD1CC}" presName="node" presStyleLbl="node1" presStyleIdx="3" presStyleCnt="7" custScaleX="136988">
        <dgm:presLayoutVars>
          <dgm:bulletEnabled val="1"/>
        </dgm:presLayoutVars>
      </dgm:prSet>
      <dgm:spPr/>
    </dgm:pt>
    <dgm:pt modelId="{1188949C-DD41-46AF-9816-9FA8BB1F4563}" type="pres">
      <dgm:prSet presAssocID="{FBB10EFD-777E-41E0-8397-8B26521AD1CC}" presName="spNode" presStyleCnt="0"/>
      <dgm:spPr/>
    </dgm:pt>
    <dgm:pt modelId="{02676A0E-B53A-4D21-9CE6-4798233B99C7}" type="pres">
      <dgm:prSet presAssocID="{DD90F789-4D6B-41C8-9567-B45D4413A14E}" presName="sibTrans" presStyleLbl="sibTrans1D1" presStyleIdx="3" presStyleCnt="7"/>
      <dgm:spPr/>
    </dgm:pt>
    <dgm:pt modelId="{F84D875D-41B6-4951-8FD2-9C003AA60065}" type="pres">
      <dgm:prSet presAssocID="{E7965C42-1039-4577-8A77-52348984E45F}" presName="node" presStyleLbl="node1" presStyleIdx="4" presStyleCnt="7" custScaleX="112468">
        <dgm:presLayoutVars>
          <dgm:bulletEnabled val="1"/>
        </dgm:presLayoutVars>
      </dgm:prSet>
      <dgm:spPr/>
    </dgm:pt>
    <dgm:pt modelId="{8D676FE4-D335-4F6D-A22C-9E48FE7E81CD}" type="pres">
      <dgm:prSet presAssocID="{E7965C42-1039-4577-8A77-52348984E45F}" presName="spNode" presStyleCnt="0"/>
      <dgm:spPr/>
    </dgm:pt>
    <dgm:pt modelId="{98FCCCA2-3F33-4C27-BE6F-2A2F025E05F5}" type="pres">
      <dgm:prSet presAssocID="{14EC2BC3-7EB7-4F21-AB27-3867E5BE7D9F}" presName="sibTrans" presStyleLbl="sibTrans1D1" presStyleIdx="4" presStyleCnt="7"/>
      <dgm:spPr/>
    </dgm:pt>
    <dgm:pt modelId="{50B0B500-13FA-4ABE-A71E-D48522D1A89B}" type="pres">
      <dgm:prSet presAssocID="{F363F75E-8340-47A3-80E4-60D170043C19}" presName="node" presStyleLbl="node1" presStyleIdx="5" presStyleCnt="7">
        <dgm:presLayoutVars>
          <dgm:bulletEnabled val="1"/>
        </dgm:presLayoutVars>
      </dgm:prSet>
      <dgm:spPr/>
    </dgm:pt>
    <dgm:pt modelId="{14D951BB-BA1D-4407-9D1E-A913EDC65AA6}" type="pres">
      <dgm:prSet presAssocID="{F363F75E-8340-47A3-80E4-60D170043C19}" presName="spNode" presStyleCnt="0"/>
      <dgm:spPr/>
    </dgm:pt>
    <dgm:pt modelId="{A17FF670-B72F-4144-A41D-74E03BBB2026}" type="pres">
      <dgm:prSet presAssocID="{F0640F9A-7BD4-4253-925A-3092104AA4CA}" presName="sibTrans" presStyleLbl="sibTrans1D1" presStyleIdx="5" presStyleCnt="7"/>
      <dgm:spPr/>
    </dgm:pt>
    <dgm:pt modelId="{DDAC8BB8-5B7B-466E-91E5-2A88FF4DF7E1}" type="pres">
      <dgm:prSet presAssocID="{D044B300-7040-4EDC-BB33-39E53079C8F6}" presName="node" presStyleLbl="node1" presStyleIdx="6" presStyleCnt="7" custScaleX="122272">
        <dgm:presLayoutVars>
          <dgm:bulletEnabled val="1"/>
        </dgm:presLayoutVars>
      </dgm:prSet>
      <dgm:spPr/>
    </dgm:pt>
    <dgm:pt modelId="{96F2F071-EAD2-4511-8A82-1EA721DC77FD}" type="pres">
      <dgm:prSet presAssocID="{D044B300-7040-4EDC-BB33-39E53079C8F6}" presName="spNode" presStyleCnt="0"/>
      <dgm:spPr/>
    </dgm:pt>
    <dgm:pt modelId="{342C56A4-F887-454C-AE66-9B6AB04ECEF1}" type="pres">
      <dgm:prSet presAssocID="{5E305F82-D65E-4BF3-B08A-1DEC4A69907F}" presName="sibTrans" presStyleLbl="sibTrans1D1" presStyleIdx="6" presStyleCnt="7"/>
      <dgm:spPr/>
    </dgm:pt>
  </dgm:ptLst>
  <dgm:cxnLst>
    <dgm:cxn modelId="{9C1AEE10-DA50-4649-BDF3-60E0BC18760F}" type="presOf" srcId="{6E1C1EA1-DB16-43DB-BC6F-9E9C72714D78}" destId="{BC7B219B-28EE-4E83-8A27-96D083C3D7EE}" srcOrd="0" destOrd="0" presId="urn:microsoft.com/office/officeart/2005/8/layout/cycle5"/>
    <dgm:cxn modelId="{FDA7A630-501F-4F50-8620-60D55440E2B4}" type="presOf" srcId="{D044B300-7040-4EDC-BB33-39E53079C8F6}" destId="{DDAC8BB8-5B7B-466E-91E5-2A88FF4DF7E1}" srcOrd="0" destOrd="0" presId="urn:microsoft.com/office/officeart/2005/8/layout/cycle5"/>
    <dgm:cxn modelId="{9ACCEC35-318D-419B-9BCB-508A5BCFF60F}" type="presOf" srcId="{7725CF04-5D33-4E95-9FE8-4C5FB471318C}" destId="{D672FFD4-6CD6-4E90-867F-4B3B186DD316}" srcOrd="0" destOrd="0" presId="urn:microsoft.com/office/officeart/2005/8/layout/cycle5"/>
    <dgm:cxn modelId="{F44CAF56-C621-4C72-9B35-483DE2BD6DEC}" type="presOf" srcId="{F363F75E-8340-47A3-80E4-60D170043C19}" destId="{50B0B500-13FA-4ABE-A71E-D48522D1A89B}" srcOrd="0" destOrd="0" presId="urn:microsoft.com/office/officeart/2005/8/layout/cycle5"/>
    <dgm:cxn modelId="{8F8FBC77-1648-4516-8A72-D0F6A8C29E99}" type="presOf" srcId="{197BA31E-3B9A-4390-8EC5-7AFE986AFCD9}" destId="{82457324-5869-4B65-911B-EB9BBA447131}" srcOrd="0" destOrd="0" presId="urn:microsoft.com/office/officeart/2005/8/layout/cycle5"/>
    <dgm:cxn modelId="{EFC6AC7D-BBB3-4D43-A9C4-27E0FD65F994}" type="presOf" srcId="{E7965C42-1039-4577-8A77-52348984E45F}" destId="{F84D875D-41B6-4951-8FD2-9C003AA60065}" srcOrd="0" destOrd="0" presId="urn:microsoft.com/office/officeart/2005/8/layout/cycle5"/>
    <dgm:cxn modelId="{6048737F-B910-49C8-AB62-8C79A4E73370}" type="presOf" srcId="{469FDF1E-7983-4479-AE3E-B3E9EA8A365A}" destId="{A57D57B3-4A66-4638-972C-826781C67781}" srcOrd="0" destOrd="0" presId="urn:microsoft.com/office/officeart/2005/8/layout/cycle5"/>
    <dgm:cxn modelId="{5FCC7683-E619-426A-948E-E42F03BE66AF}" type="presOf" srcId="{5E305F82-D65E-4BF3-B08A-1DEC4A69907F}" destId="{342C56A4-F887-454C-AE66-9B6AB04ECEF1}" srcOrd="0" destOrd="0" presId="urn:microsoft.com/office/officeart/2005/8/layout/cycle5"/>
    <dgm:cxn modelId="{422A0A99-4E53-45DE-A7C5-3E166902CB8E}" type="presOf" srcId="{F0640F9A-7BD4-4253-925A-3092104AA4CA}" destId="{A17FF670-B72F-4144-A41D-74E03BBB2026}" srcOrd="0" destOrd="0" presId="urn:microsoft.com/office/officeart/2005/8/layout/cycle5"/>
    <dgm:cxn modelId="{35A085A4-A2DB-4D09-9263-A95D11754A9C}" srcId="{6E1C1EA1-DB16-43DB-BC6F-9E9C72714D78}" destId="{D044B300-7040-4EDC-BB33-39E53079C8F6}" srcOrd="6" destOrd="0" parTransId="{504AD295-E1F6-496A-83CA-34DD27BE4D33}" sibTransId="{5E305F82-D65E-4BF3-B08A-1DEC4A69907F}"/>
    <dgm:cxn modelId="{844816B0-5315-4D06-9557-3B934C1E041A}" srcId="{6E1C1EA1-DB16-43DB-BC6F-9E9C72714D78}" destId="{197BA31E-3B9A-4390-8EC5-7AFE986AFCD9}" srcOrd="0" destOrd="0" parTransId="{298E787F-D9C0-489D-8EDC-52DB3751FEE9}" sibTransId="{469FDF1E-7983-4479-AE3E-B3E9EA8A365A}"/>
    <dgm:cxn modelId="{CD89ACBA-1768-4EE3-8A7E-655DDD5024C9}" srcId="{6E1C1EA1-DB16-43DB-BC6F-9E9C72714D78}" destId="{E7965C42-1039-4577-8A77-52348984E45F}" srcOrd="4" destOrd="0" parTransId="{6766EEDE-378F-48D2-875C-27DCD1237305}" sibTransId="{14EC2BC3-7EB7-4F21-AB27-3867E5BE7D9F}"/>
    <dgm:cxn modelId="{F51739BC-9EFE-4E73-85AE-B19217C2AEF7}" type="presOf" srcId="{FE0DC81D-7A7F-491D-9C58-BEB048E9C9AB}" destId="{3FAE82ED-FE26-4496-B126-C9872F42A725}" srcOrd="0" destOrd="0" presId="urn:microsoft.com/office/officeart/2005/8/layout/cycle5"/>
    <dgm:cxn modelId="{0336D0BC-59DE-4560-99D4-0551B21CB327}" srcId="{6E1C1EA1-DB16-43DB-BC6F-9E9C72714D78}" destId="{B4CA3325-AEA3-4972-A735-190C4BF3F097}" srcOrd="1" destOrd="0" parTransId="{4370E4BF-A026-4219-83DE-2954EE6E2E80}" sibTransId="{7725CF04-5D33-4E95-9FE8-4C5FB471318C}"/>
    <dgm:cxn modelId="{449C67C8-A6A5-4073-A27E-9C4DB35C701E}" srcId="{6E1C1EA1-DB16-43DB-BC6F-9E9C72714D78}" destId="{F363F75E-8340-47A3-80E4-60D170043C19}" srcOrd="5" destOrd="0" parTransId="{C173FC38-FD43-4730-B535-BF4F156AAA26}" sibTransId="{F0640F9A-7BD4-4253-925A-3092104AA4CA}"/>
    <dgm:cxn modelId="{81986BD5-334A-4CD4-80A2-938E7776CA36}" srcId="{6E1C1EA1-DB16-43DB-BC6F-9E9C72714D78}" destId="{8B538BC1-50CF-473D-9FFD-C1922F4C0069}" srcOrd="2" destOrd="0" parTransId="{D60DCE8F-DD45-4FF0-885D-297D77F2319E}" sibTransId="{FE0DC81D-7A7F-491D-9C58-BEB048E9C9AB}"/>
    <dgm:cxn modelId="{68422BD9-4B71-43D1-86A0-4570802741C9}" type="presOf" srcId="{DD90F789-4D6B-41C8-9567-B45D4413A14E}" destId="{02676A0E-B53A-4D21-9CE6-4798233B99C7}" srcOrd="0" destOrd="0" presId="urn:microsoft.com/office/officeart/2005/8/layout/cycle5"/>
    <dgm:cxn modelId="{6189C2D9-DC2C-4049-B004-F6149196497B}" type="presOf" srcId="{FBB10EFD-777E-41E0-8397-8B26521AD1CC}" destId="{11B0600B-EE1F-48A5-8496-ADF770914F63}" srcOrd="0" destOrd="0" presId="urn:microsoft.com/office/officeart/2005/8/layout/cycle5"/>
    <dgm:cxn modelId="{432CAFEC-44E1-44E9-8627-E3D70EAD969E}" type="presOf" srcId="{8B538BC1-50CF-473D-9FFD-C1922F4C0069}" destId="{F4B9378F-B426-4DF5-B35B-98D9F38E694A}" srcOrd="0" destOrd="0" presId="urn:microsoft.com/office/officeart/2005/8/layout/cycle5"/>
    <dgm:cxn modelId="{6F9C6FED-0032-4290-9AF2-A48C11FA8835}" type="presOf" srcId="{14EC2BC3-7EB7-4F21-AB27-3867E5BE7D9F}" destId="{98FCCCA2-3F33-4C27-BE6F-2A2F025E05F5}" srcOrd="0" destOrd="0" presId="urn:microsoft.com/office/officeart/2005/8/layout/cycle5"/>
    <dgm:cxn modelId="{61C365F2-B8B3-42A4-A61C-C0740AB9BEDD}" srcId="{6E1C1EA1-DB16-43DB-BC6F-9E9C72714D78}" destId="{FBB10EFD-777E-41E0-8397-8B26521AD1CC}" srcOrd="3" destOrd="0" parTransId="{8D46D4C8-B073-45A8-BD58-C7EE977B5FA7}" sibTransId="{DD90F789-4D6B-41C8-9567-B45D4413A14E}"/>
    <dgm:cxn modelId="{2B8E36F8-0610-4788-977F-35C7DAED45F7}" type="presOf" srcId="{B4CA3325-AEA3-4972-A735-190C4BF3F097}" destId="{0FBFFD7F-A459-459D-BA0C-1A48571EE31D}" srcOrd="0" destOrd="0" presId="urn:microsoft.com/office/officeart/2005/8/layout/cycle5"/>
    <dgm:cxn modelId="{53D7B314-6F22-4A91-B392-052518214A74}" type="presParOf" srcId="{BC7B219B-28EE-4E83-8A27-96D083C3D7EE}" destId="{82457324-5869-4B65-911B-EB9BBA447131}" srcOrd="0" destOrd="0" presId="urn:microsoft.com/office/officeart/2005/8/layout/cycle5"/>
    <dgm:cxn modelId="{789AC2EA-B4D9-4609-86DC-D76F02315FFD}" type="presParOf" srcId="{BC7B219B-28EE-4E83-8A27-96D083C3D7EE}" destId="{074F4AB2-99BD-4658-8FCB-E0BB740D5294}" srcOrd="1" destOrd="0" presId="urn:microsoft.com/office/officeart/2005/8/layout/cycle5"/>
    <dgm:cxn modelId="{4488CAA6-E6A9-4066-AC58-246047D88A9C}" type="presParOf" srcId="{BC7B219B-28EE-4E83-8A27-96D083C3D7EE}" destId="{A57D57B3-4A66-4638-972C-826781C67781}" srcOrd="2" destOrd="0" presId="urn:microsoft.com/office/officeart/2005/8/layout/cycle5"/>
    <dgm:cxn modelId="{7D362811-722B-48E9-8C60-840692D68BB9}" type="presParOf" srcId="{BC7B219B-28EE-4E83-8A27-96D083C3D7EE}" destId="{0FBFFD7F-A459-459D-BA0C-1A48571EE31D}" srcOrd="3" destOrd="0" presId="urn:microsoft.com/office/officeart/2005/8/layout/cycle5"/>
    <dgm:cxn modelId="{2F10080E-4009-429E-8312-CAC6BE772A27}" type="presParOf" srcId="{BC7B219B-28EE-4E83-8A27-96D083C3D7EE}" destId="{F3ED610D-E2EE-4EE8-AC80-F58148479BCF}" srcOrd="4" destOrd="0" presId="urn:microsoft.com/office/officeart/2005/8/layout/cycle5"/>
    <dgm:cxn modelId="{363744E3-9469-44BB-86F2-43F50AC98050}" type="presParOf" srcId="{BC7B219B-28EE-4E83-8A27-96D083C3D7EE}" destId="{D672FFD4-6CD6-4E90-867F-4B3B186DD316}" srcOrd="5" destOrd="0" presId="urn:microsoft.com/office/officeart/2005/8/layout/cycle5"/>
    <dgm:cxn modelId="{14C82479-8B95-494E-BC18-3CDC67D77531}" type="presParOf" srcId="{BC7B219B-28EE-4E83-8A27-96D083C3D7EE}" destId="{F4B9378F-B426-4DF5-B35B-98D9F38E694A}" srcOrd="6" destOrd="0" presId="urn:microsoft.com/office/officeart/2005/8/layout/cycle5"/>
    <dgm:cxn modelId="{4BD99C31-AD86-4A77-B66A-4D191016A0BF}" type="presParOf" srcId="{BC7B219B-28EE-4E83-8A27-96D083C3D7EE}" destId="{8397E3C3-B7E3-4956-9E78-1F8F6B81BACC}" srcOrd="7" destOrd="0" presId="urn:microsoft.com/office/officeart/2005/8/layout/cycle5"/>
    <dgm:cxn modelId="{A540275C-F981-4F26-B33E-E136B6CF9F6B}" type="presParOf" srcId="{BC7B219B-28EE-4E83-8A27-96D083C3D7EE}" destId="{3FAE82ED-FE26-4496-B126-C9872F42A725}" srcOrd="8" destOrd="0" presId="urn:microsoft.com/office/officeart/2005/8/layout/cycle5"/>
    <dgm:cxn modelId="{03C32235-8557-43EE-A231-1DAD0497151E}" type="presParOf" srcId="{BC7B219B-28EE-4E83-8A27-96D083C3D7EE}" destId="{11B0600B-EE1F-48A5-8496-ADF770914F63}" srcOrd="9" destOrd="0" presId="urn:microsoft.com/office/officeart/2005/8/layout/cycle5"/>
    <dgm:cxn modelId="{A2802F0B-F43F-4F10-B24F-3D2C92E178F6}" type="presParOf" srcId="{BC7B219B-28EE-4E83-8A27-96D083C3D7EE}" destId="{1188949C-DD41-46AF-9816-9FA8BB1F4563}" srcOrd="10" destOrd="0" presId="urn:microsoft.com/office/officeart/2005/8/layout/cycle5"/>
    <dgm:cxn modelId="{878971BE-1538-452B-930B-A4E5221FDB4F}" type="presParOf" srcId="{BC7B219B-28EE-4E83-8A27-96D083C3D7EE}" destId="{02676A0E-B53A-4D21-9CE6-4798233B99C7}" srcOrd="11" destOrd="0" presId="urn:microsoft.com/office/officeart/2005/8/layout/cycle5"/>
    <dgm:cxn modelId="{67B524CF-8C28-47FC-883E-0C9F3690F472}" type="presParOf" srcId="{BC7B219B-28EE-4E83-8A27-96D083C3D7EE}" destId="{F84D875D-41B6-4951-8FD2-9C003AA60065}" srcOrd="12" destOrd="0" presId="urn:microsoft.com/office/officeart/2005/8/layout/cycle5"/>
    <dgm:cxn modelId="{D8A85A67-9461-48ED-B570-5A731D0A8BE4}" type="presParOf" srcId="{BC7B219B-28EE-4E83-8A27-96D083C3D7EE}" destId="{8D676FE4-D335-4F6D-A22C-9E48FE7E81CD}" srcOrd="13" destOrd="0" presId="urn:microsoft.com/office/officeart/2005/8/layout/cycle5"/>
    <dgm:cxn modelId="{9047D06D-63C6-4989-8E67-D7ED1610DCC8}" type="presParOf" srcId="{BC7B219B-28EE-4E83-8A27-96D083C3D7EE}" destId="{98FCCCA2-3F33-4C27-BE6F-2A2F025E05F5}" srcOrd="14" destOrd="0" presId="urn:microsoft.com/office/officeart/2005/8/layout/cycle5"/>
    <dgm:cxn modelId="{632675A0-9527-448B-AE36-A4F1B3C954BC}" type="presParOf" srcId="{BC7B219B-28EE-4E83-8A27-96D083C3D7EE}" destId="{50B0B500-13FA-4ABE-A71E-D48522D1A89B}" srcOrd="15" destOrd="0" presId="urn:microsoft.com/office/officeart/2005/8/layout/cycle5"/>
    <dgm:cxn modelId="{9A25F58B-BFF8-434F-A5BD-FF63131BED78}" type="presParOf" srcId="{BC7B219B-28EE-4E83-8A27-96D083C3D7EE}" destId="{14D951BB-BA1D-4407-9D1E-A913EDC65AA6}" srcOrd="16" destOrd="0" presId="urn:microsoft.com/office/officeart/2005/8/layout/cycle5"/>
    <dgm:cxn modelId="{5571C4FA-B61F-4C99-8D78-1C3887E1994E}" type="presParOf" srcId="{BC7B219B-28EE-4E83-8A27-96D083C3D7EE}" destId="{A17FF670-B72F-4144-A41D-74E03BBB2026}" srcOrd="17" destOrd="0" presId="urn:microsoft.com/office/officeart/2005/8/layout/cycle5"/>
    <dgm:cxn modelId="{08465BE7-BD26-47FC-8603-EB4DB1DE5DF6}" type="presParOf" srcId="{BC7B219B-28EE-4E83-8A27-96D083C3D7EE}" destId="{DDAC8BB8-5B7B-466E-91E5-2A88FF4DF7E1}" srcOrd="18" destOrd="0" presId="urn:microsoft.com/office/officeart/2005/8/layout/cycle5"/>
    <dgm:cxn modelId="{E2B50C30-D90B-43B1-8FF4-5E4B276E54BD}" type="presParOf" srcId="{BC7B219B-28EE-4E83-8A27-96D083C3D7EE}" destId="{96F2F071-EAD2-4511-8A82-1EA721DC77FD}" srcOrd="19" destOrd="0" presId="urn:microsoft.com/office/officeart/2005/8/layout/cycle5"/>
    <dgm:cxn modelId="{9F8ED171-D9C5-4DE2-91BE-D930F64D9833}" type="presParOf" srcId="{BC7B219B-28EE-4E83-8A27-96D083C3D7EE}" destId="{342C56A4-F887-454C-AE66-9B6AB04ECEF1}" srcOrd="20" destOrd="0" presId="urn:microsoft.com/office/officeart/2005/8/layout/cycle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457324-5869-4B65-911B-EB9BBA447131}">
      <dsp:nvSpPr>
        <dsp:cNvPr id="0" name=""/>
        <dsp:cNvSpPr/>
      </dsp:nvSpPr>
      <dsp:spPr>
        <a:xfrm>
          <a:off x="2413199" y="0"/>
          <a:ext cx="1123661" cy="730380"/>
        </a:xfrm>
        <a:prstGeom prst="roundRect">
          <a:avLst/>
        </a:prstGeom>
        <a:solidFill>
          <a:srgbClr val="0A4F4A"/>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a:t>Prior art</a:t>
          </a:r>
          <a:endParaRPr lang="en-IN" sz="1800" b="1" kern="1200"/>
        </a:p>
      </dsp:txBody>
      <dsp:txXfrm>
        <a:off x="2448853" y="35654"/>
        <a:ext cx="1052353" cy="659072"/>
      </dsp:txXfrm>
    </dsp:sp>
    <dsp:sp modelId="{A57D57B3-4A66-4638-972C-826781C67781}">
      <dsp:nvSpPr>
        <dsp:cNvPr id="0" name=""/>
        <dsp:cNvSpPr/>
      </dsp:nvSpPr>
      <dsp:spPr>
        <a:xfrm>
          <a:off x="747564" y="319428"/>
          <a:ext cx="4168771" cy="4168771"/>
        </a:xfrm>
        <a:custGeom>
          <a:avLst/>
          <a:gdLst/>
          <a:ahLst/>
          <a:cxnLst/>
          <a:rect l="0" t="0" r="0" b="0"/>
          <a:pathLst>
            <a:path>
              <a:moveTo>
                <a:pt x="2957819" y="191827"/>
              </a:moveTo>
              <a:arcTo wR="2084385" hR="2084385" stAng="17686427" swAng="913538"/>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FBFFD7F-A459-459D-BA0C-1A48571EE31D}">
      <dsp:nvSpPr>
        <dsp:cNvPr id="0" name=""/>
        <dsp:cNvSpPr/>
      </dsp:nvSpPr>
      <dsp:spPr>
        <a:xfrm>
          <a:off x="3783048" y="930105"/>
          <a:ext cx="1700415" cy="730380"/>
        </a:xfrm>
        <a:prstGeom prst="round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a:t>Hypothesize</a:t>
          </a:r>
          <a:endParaRPr lang="en-IN" sz="1800" b="1" kern="1200"/>
        </a:p>
      </dsp:txBody>
      <dsp:txXfrm>
        <a:off x="3818702" y="965759"/>
        <a:ext cx="1629107" cy="659072"/>
      </dsp:txXfrm>
    </dsp:sp>
    <dsp:sp modelId="{D672FFD4-6CD6-4E90-867F-4B3B186DD316}">
      <dsp:nvSpPr>
        <dsp:cNvPr id="0" name=""/>
        <dsp:cNvSpPr/>
      </dsp:nvSpPr>
      <dsp:spPr>
        <a:xfrm>
          <a:off x="888821" y="512409"/>
          <a:ext cx="4168771" cy="4168771"/>
        </a:xfrm>
        <a:custGeom>
          <a:avLst/>
          <a:gdLst/>
          <a:ahLst/>
          <a:cxnLst/>
          <a:rect l="0" t="0" r="0" b="0"/>
          <a:pathLst>
            <a:path>
              <a:moveTo>
                <a:pt x="4021737" y="1315404"/>
              </a:moveTo>
              <a:arcTo wR="2084385" hR="2084385" stAng="20301041" swAng="920255"/>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F4B9378F-B426-4DF5-B35B-98D9F38E694A}">
      <dsp:nvSpPr>
        <dsp:cNvPr id="0" name=""/>
        <dsp:cNvSpPr/>
      </dsp:nvSpPr>
      <dsp:spPr>
        <a:xfrm>
          <a:off x="4150448" y="2550649"/>
          <a:ext cx="1713415" cy="730380"/>
        </a:xfrm>
        <a:prstGeom prst="round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a:t>AI Screening</a:t>
          </a:r>
          <a:endParaRPr lang="en-IN" sz="1800" b="1" kern="1200"/>
        </a:p>
      </dsp:txBody>
      <dsp:txXfrm>
        <a:off x="4186102" y="2586303"/>
        <a:ext cx="1642107" cy="659072"/>
      </dsp:txXfrm>
    </dsp:sp>
    <dsp:sp modelId="{3FAE82ED-FE26-4496-B126-C9872F42A725}">
      <dsp:nvSpPr>
        <dsp:cNvPr id="0" name=""/>
        <dsp:cNvSpPr/>
      </dsp:nvSpPr>
      <dsp:spPr>
        <a:xfrm>
          <a:off x="890644" y="367634"/>
          <a:ext cx="4168771" cy="4168771"/>
        </a:xfrm>
        <a:custGeom>
          <a:avLst/>
          <a:gdLst/>
          <a:ahLst/>
          <a:cxnLst/>
          <a:rect l="0" t="0" r="0" b="0"/>
          <a:pathLst>
            <a:path>
              <a:moveTo>
                <a:pt x="3924377" y="3063718"/>
              </a:moveTo>
              <a:arcTo wR="2084385" hR="2084385" stAng="1681444" swAng="835225"/>
            </a:path>
          </a:pathLst>
        </a:custGeom>
        <a:noFill/>
        <a:ln w="9525"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11B0600B-EE1F-48A5-8496-ADF770914F63}">
      <dsp:nvSpPr>
        <dsp:cNvPr id="0" name=""/>
        <dsp:cNvSpPr/>
      </dsp:nvSpPr>
      <dsp:spPr>
        <a:xfrm>
          <a:off x="3109770" y="3964796"/>
          <a:ext cx="1539282" cy="730380"/>
        </a:xfrm>
        <a:prstGeom prst="roundRect">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a:t>Experiment</a:t>
          </a:r>
          <a:endParaRPr lang="en-IN" sz="1800" b="1" kern="1200"/>
        </a:p>
      </dsp:txBody>
      <dsp:txXfrm>
        <a:off x="3145424" y="4000450"/>
        <a:ext cx="1467974" cy="659072"/>
      </dsp:txXfrm>
    </dsp:sp>
    <dsp:sp modelId="{02676A0E-B53A-4D21-9CE6-4798233B99C7}">
      <dsp:nvSpPr>
        <dsp:cNvPr id="0" name=""/>
        <dsp:cNvSpPr/>
      </dsp:nvSpPr>
      <dsp:spPr>
        <a:xfrm>
          <a:off x="890644" y="367634"/>
          <a:ext cx="4168771" cy="4168771"/>
        </a:xfrm>
        <a:custGeom>
          <a:avLst/>
          <a:gdLst/>
          <a:ahLst/>
          <a:cxnLst/>
          <a:rect l="0" t="0" r="0" b="0"/>
          <a:pathLst>
            <a:path>
              <a:moveTo>
                <a:pt x="2137720" y="4168088"/>
              </a:moveTo>
              <a:arcTo wR="2084385" hR="2084385" stAng="5312026" swAng="404291"/>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F84D875D-41B6-4951-8FD2-9C003AA60065}">
      <dsp:nvSpPr>
        <dsp:cNvPr id="0" name=""/>
        <dsp:cNvSpPr/>
      </dsp:nvSpPr>
      <dsp:spPr>
        <a:xfrm>
          <a:off x="1438769" y="3964796"/>
          <a:ext cx="1263760" cy="730380"/>
        </a:xfrm>
        <a:prstGeom prst="roundRect">
          <a:avLst/>
        </a:prstGeom>
        <a:solidFill>
          <a:schemeClr val="accent6">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a:t>Analysis</a:t>
          </a:r>
          <a:endParaRPr lang="en-IN" sz="1800" b="1" kern="1200"/>
        </a:p>
      </dsp:txBody>
      <dsp:txXfrm>
        <a:off x="1474423" y="4000450"/>
        <a:ext cx="1192452" cy="659072"/>
      </dsp:txXfrm>
    </dsp:sp>
    <dsp:sp modelId="{98FCCCA2-3F33-4C27-BE6F-2A2F025E05F5}">
      <dsp:nvSpPr>
        <dsp:cNvPr id="0" name=""/>
        <dsp:cNvSpPr/>
      </dsp:nvSpPr>
      <dsp:spPr>
        <a:xfrm>
          <a:off x="890644" y="367634"/>
          <a:ext cx="4168771" cy="4168771"/>
        </a:xfrm>
        <a:custGeom>
          <a:avLst/>
          <a:gdLst/>
          <a:ahLst/>
          <a:cxnLst/>
          <a:rect l="0" t="0" r="0" b="0"/>
          <a:pathLst>
            <a:path>
              <a:moveTo>
                <a:pt x="534034" y="3477610"/>
              </a:moveTo>
              <a:arcTo wR="2084385" hR="2084385" stAng="8283330" swAng="835225"/>
            </a:path>
          </a:pathLst>
        </a:custGeom>
        <a:noFill/>
        <a:ln w="9525"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50B0B500-13FA-4ABE-A71E-D48522D1A89B}">
      <dsp:nvSpPr>
        <dsp:cNvPr id="0" name=""/>
        <dsp:cNvSpPr/>
      </dsp:nvSpPr>
      <dsp:spPr>
        <a:xfrm>
          <a:off x="381073" y="2550649"/>
          <a:ext cx="1123661" cy="730380"/>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a:t>Report</a:t>
          </a:r>
          <a:endParaRPr lang="en-IN" sz="1800" b="1" kern="1200"/>
        </a:p>
      </dsp:txBody>
      <dsp:txXfrm>
        <a:off x="416727" y="2586303"/>
        <a:ext cx="1052353" cy="659072"/>
      </dsp:txXfrm>
    </dsp:sp>
    <dsp:sp modelId="{A17FF670-B72F-4144-A41D-74E03BBB2026}">
      <dsp:nvSpPr>
        <dsp:cNvPr id="0" name=""/>
        <dsp:cNvSpPr/>
      </dsp:nvSpPr>
      <dsp:spPr>
        <a:xfrm>
          <a:off x="890644" y="367634"/>
          <a:ext cx="4168771" cy="4168771"/>
        </a:xfrm>
        <a:custGeom>
          <a:avLst/>
          <a:gdLst/>
          <a:ahLst/>
          <a:cxnLst/>
          <a:rect l="0" t="0" r="0" b="0"/>
          <a:pathLst>
            <a:path>
              <a:moveTo>
                <a:pt x="3036" y="1971914"/>
              </a:moveTo>
              <a:arcTo wR="2084385" hR="2084385" stAng="10985587" swAng="1064128"/>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DAC8BB8-5B7B-466E-91E5-2A88FF4DF7E1}">
      <dsp:nvSpPr>
        <dsp:cNvPr id="0" name=""/>
        <dsp:cNvSpPr/>
      </dsp:nvSpPr>
      <dsp:spPr>
        <a:xfrm>
          <a:off x="658430" y="787237"/>
          <a:ext cx="1373923" cy="730380"/>
        </a:xfrm>
        <a:prstGeom prst="round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a:t>Question</a:t>
          </a:r>
          <a:endParaRPr lang="en-IN" sz="1800" b="1" kern="1200"/>
        </a:p>
      </dsp:txBody>
      <dsp:txXfrm>
        <a:off x="694084" y="822891"/>
        <a:ext cx="1302615" cy="659072"/>
      </dsp:txXfrm>
    </dsp:sp>
    <dsp:sp modelId="{342C56A4-F887-454C-AE66-9B6AB04ECEF1}">
      <dsp:nvSpPr>
        <dsp:cNvPr id="0" name=""/>
        <dsp:cNvSpPr/>
      </dsp:nvSpPr>
      <dsp:spPr>
        <a:xfrm>
          <a:off x="895994" y="363591"/>
          <a:ext cx="4168771" cy="4168771"/>
        </a:xfrm>
        <a:custGeom>
          <a:avLst/>
          <a:gdLst/>
          <a:ahLst/>
          <a:cxnLst/>
          <a:rect l="0" t="0" r="0" b="0"/>
          <a:pathLst>
            <a:path>
              <a:moveTo>
                <a:pt x="951410" y="334805"/>
              </a:moveTo>
              <a:arcTo wR="2084385" hR="2084385" stAng="14224448" swAng="772983"/>
            </a:path>
          </a:pathLst>
        </a:custGeom>
        <a:noFill/>
        <a:ln w="9525"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2231" cy="875459"/>
          </a:xfrm>
          <a:prstGeom prst="rect">
            <a:avLst/>
          </a:prstGeom>
        </p:spPr>
        <p:txBody>
          <a:bodyPr vert="horz" lIns="146807" tIns="73403" rIns="146807" bIns="73403" rtlCol="0"/>
          <a:lstStyle>
            <a:lvl1pPr algn="l">
              <a:defRPr sz="1900"/>
            </a:lvl1pPr>
          </a:lstStyle>
          <a:p>
            <a:endParaRPr lang="en-US"/>
          </a:p>
        </p:txBody>
      </p:sp>
      <p:sp>
        <p:nvSpPr>
          <p:cNvPr id="3" name="Date Placeholder 2"/>
          <p:cNvSpPr>
            <a:spLocks noGrp="1"/>
          </p:cNvSpPr>
          <p:nvPr>
            <p:ph type="dt" idx="1"/>
          </p:nvPr>
        </p:nvSpPr>
        <p:spPr>
          <a:xfrm>
            <a:off x="5623699" y="0"/>
            <a:ext cx="4302231" cy="875459"/>
          </a:xfrm>
          <a:prstGeom prst="rect">
            <a:avLst/>
          </a:prstGeom>
        </p:spPr>
        <p:txBody>
          <a:bodyPr vert="horz" lIns="146807" tIns="73403" rIns="146807" bIns="73403" rtlCol="0"/>
          <a:lstStyle>
            <a:lvl1pPr algn="r">
              <a:defRPr sz="1900"/>
            </a:lvl1pPr>
          </a:lstStyle>
          <a:p>
            <a:fld id="{EB52B061-A6BD-0D4F-8CE7-956A919A618D}" type="datetimeFigureOut">
              <a:rPr lang="en-US" smtClean="0"/>
              <a:t>4/28/2025</a:t>
            </a:fld>
            <a:endParaRPr lang="en-US"/>
          </a:p>
        </p:txBody>
      </p:sp>
      <p:sp>
        <p:nvSpPr>
          <p:cNvPr id="4" name="Slide Image Placeholder 3"/>
          <p:cNvSpPr>
            <a:spLocks noGrp="1" noRot="1" noChangeAspect="1"/>
          </p:cNvSpPr>
          <p:nvPr>
            <p:ph type="sldImg" idx="2"/>
          </p:nvPr>
        </p:nvSpPr>
        <p:spPr>
          <a:xfrm>
            <a:off x="-271463" y="2181225"/>
            <a:ext cx="10471151" cy="5889625"/>
          </a:xfrm>
          <a:prstGeom prst="rect">
            <a:avLst/>
          </a:prstGeom>
          <a:noFill/>
          <a:ln w="12700">
            <a:solidFill>
              <a:prstClr val="black"/>
            </a:solidFill>
          </a:ln>
        </p:spPr>
        <p:txBody>
          <a:bodyPr vert="horz" lIns="146807" tIns="73403" rIns="146807" bIns="73403" rtlCol="0" anchor="ctr"/>
          <a:lstStyle/>
          <a:p>
            <a:endParaRPr lang="en-US"/>
          </a:p>
        </p:txBody>
      </p:sp>
      <p:sp>
        <p:nvSpPr>
          <p:cNvPr id="5" name="Notes Placeholder 4"/>
          <p:cNvSpPr>
            <a:spLocks noGrp="1"/>
          </p:cNvSpPr>
          <p:nvPr>
            <p:ph type="body" sz="quarter" idx="3"/>
          </p:nvPr>
        </p:nvSpPr>
        <p:spPr>
          <a:xfrm>
            <a:off x="992823" y="8397128"/>
            <a:ext cx="7942580" cy="6870378"/>
          </a:xfrm>
          <a:prstGeom prst="rect">
            <a:avLst/>
          </a:prstGeom>
        </p:spPr>
        <p:txBody>
          <a:bodyPr vert="horz" lIns="146807" tIns="73403" rIns="146807" bIns="7340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16573121"/>
            <a:ext cx="4302231" cy="875457"/>
          </a:xfrm>
          <a:prstGeom prst="rect">
            <a:avLst/>
          </a:prstGeom>
        </p:spPr>
        <p:txBody>
          <a:bodyPr vert="horz" lIns="146807" tIns="73403" rIns="146807" bIns="73403" rtlCol="0" anchor="b"/>
          <a:lstStyle>
            <a:lvl1pPr algn="l">
              <a:defRPr sz="1900"/>
            </a:lvl1pPr>
          </a:lstStyle>
          <a:p>
            <a:endParaRPr lang="en-US"/>
          </a:p>
        </p:txBody>
      </p:sp>
      <p:sp>
        <p:nvSpPr>
          <p:cNvPr id="7" name="Slide Number Placeholder 6"/>
          <p:cNvSpPr>
            <a:spLocks noGrp="1"/>
          </p:cNvSpPr>
          <p:nvPr>
            <p:ph type="sldNum" sz="quarter" idx="5"/>
          </p:nvPr>
        </p:nvSpPr>
        <p:spPr>
          <a:xfrm>
            <a:off x="5623699" y="16573121"/>
            <a:ext cx="4302231" cy="875457"/>
          </a:xfrm>
          <a:prstGeom prst="rect">
            <a:avLst/>
          </a:prstGeom>
        </p:spPr>
        <p:txBody>
          <a:bodyPr vert="horz" lIns="146807" tIns="73403" rIns="146807" bIns="73403" rtlCol="0" anchor="b"/>
          <a:lstStyle>
            <a:lvl1pPr algn="r">
              <a:defRPr sz="1900"/>
            </a:lvl1pPr>
          </a:lstStyle>
          <a:p>
            <a:fld id="{765D7B56-750C-134C-92BF-65E9EDE37097}" type="slidenum">
              <a:rPr lang="en-US" smtClean="0"/>
              <a:t>‹#›</a:t>
            </a:fld>
            <a:endParaRPr lang="en-US"/>
          </a:p>
        </p:txBody>
      </p:sp>
    </p:spTree>
    <p:extLst>
      <p:ext uri="{BB962C8B-B14F-4D97-AF65-F5344CB8AC3E}">
        <p14:creationId xmlns:p14="http://schemas.microsoft.com/office/powerpoint/2010/main" val="941997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pbs.org/wgbh/nova/genome/facts.html#:~:text=The%20entire%20human%20genome%20requires,Project%20computers%20decode%2012%2C000%20letters."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genome.gov/human-genome-project"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pbs.org/wgbh/nova/genome/facts.html#:~:text=The%20entire%20human%20genome%20requires,Project%20computers%20decode%2012%2C000%20letters."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genome.gov/human-genome-project"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bbc.co.uk/news/science-environment-53029854"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bbc.co.uk/news/science-environment-53029854"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135F8-45F6-4C80-34A0-4ADE67E14A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FBE867-3D4A-BFC3-3214-1D729EFCFD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5464A8-1F78-4420-A418-58E2C32F6B30}"/>
              </a:ext>
            </a:extLst>
          </p:cNvPr>
          <p:cNvSpPr>
            <a:spLocks noGrp="1"/>
          </p:cNvSpPr>
          <p:nvPr>
            <p:ph type="body" idx="1"/>
          </p:nvPr>
        </p:nvSpPr>
        <p:spPr/>
        <p:txBody>
          <a:bodyPr/>
          <a:lstStyle/>
          <a:p>
            <a:pPr marL="0" marR="0">
              <a:lnSpc>
                <a:spcPct val="107000"/>
              </a:lnSpc>
              <a:spcAft>
                <a:spcPts val="800"/>
              </a:spcAft>
            </a:pPr>
            <a:endParaRPr lang="en-AU" sz="1400" b="1" kern="100">
              <a:solidFill>
                <a:srgbClr val="4472C4"/>
              </a:solidFill>
              <a:latin typeface="+mn-lt"/>
            </a:endParaRPr>
          </a:p>
        </p:txBody>
      </p:sp>
      <p:sp>
        <p:nvSpPr>
          <p:cNvPr id="4" name="Slide Number Placeholder 3">
            <a:extLst>
              <a:ext uri="{FF2B5EF4-FFF2-40B4-BE49-F238E27FC236}">
                <a16:creationId xmlns:a16="http://schemas.microsoft.com/office/drawing/2014/main" id="{3391DA18-8788-2506-BCE7-0D613B84DAF4}"/>
              </a:ext>
            </a:extLst>
          </p:cNvPr>
          <p:cNvSpPr>
            <a:spLocks noGrp="1"/>
          </p:cNvSpPr>
          <p:nvPr>
            <p:ph type="sldNum" sz="quarter" idx="5"/>
          </p:nvPr>
        </p:nvSpPr>
        <p:spPr/>
        <p:txBody>
          <a:bodyPr/>
          <a:lstStyle/>
          <a:p>
            <a:pPr marL="0" marR="0" lvl="0" indent="0" algn="r" defTabSz="685562" rtl="0" eaLnBrk="1" fontAlgn="auto" latinLnBrk="0" hangingPunct="1">
              <a:lnSpc>
                <a:spcPct val="100000"/>
              </a:lnSpc>
              <a:spcBef>
                <a:spcPts val="0"/>
              </a:spcBef>
              <a:spcAft>
                <a:spcPts val="0"/>
              </a:spcAft>
              <a:buClrTx/>
              <a:buSzTx/>
              <a:buFontTx/>
              <a:buNone/>
              <a:tabLst/>
              <a:defRPr/>
            </a:pPr>
            <a:fld id="{7CAF3119-588B-CB4B-A166-7070F9682F7E}"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685562"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860032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468069">
              <a:defRPr/>
            </a:pPr>
            <a:r>
              <a:rPr lang="en-GB" b="1" i="1"/>
              <a:t>[Optional slide; depending on whether you bridge to more slides or do only a Unilever overview]</a:t>
            </a:r>
          </a:p>
          <a:p>
            <a:endParaRPr lang="en-GB"/>
          </a:p>
        </p:txBody>
      </p:sp>
      <p:sp>
        <p:nvSpPr>
          <p:cNvPr id="4" name="Slide Number Placeholder 3"/>
          <p:cNvSpPr>
            <a:spLocks noGrp="1"/>
          </p:cNvSpPr>
          <p:nvPr>
            <p:ph type="sldNum" sz="quarter" idx="5"/>
          </p:nvPr>
        </p:nvSpPr>
        <p:spPr/>
        <p:txBody>
          <a:bodyPr/>
          <a:lstStyle/>
          <a:p>
            <a:fld id="{765D7B56-750C-134C-92BF-65E9EDE37097}" type="slidenum">
              <a:rPr lang="en-US" smtClean="0"/>
              <a:t>10</a:t>
            </a:fld>
            <a:endParaRPr lang="en-US"/>
          </a:p>
        </p:txBody>
      </p:sp>
    </p:spTree>
    <p:extLst>
      <p:ext uri="{BB962C8B-B14F-4D97-AF65-F5344CB8AC3E}">
        <p14:creationId xmlns:p14="http://schemas.microsoft.com/office/powerpoint/2010/main" val="3741687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91EACA-749F-C1DA-83B0-6E7BC8ECF3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8F5398-12A2-D398-4A07-2CFFA7118C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E8DF6B-CA50-C260-5FAA-DAB96858662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AF3B096-564B-6997-F691-80BBC850626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5449D8B-673C-B542-8C69-3F3A7874007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05844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338372-CF29-40A2-B068-973AB56E9997}"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00933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0000"/>
              </a:lnSpc>
              <a:spcBef>
                <a:spcPts val="0"/>
              </a:spcBef>
              <a:spcAft>
                <a:spcPts val="0"/>
              </a:spcAft>
              <a:buFont typeface="Arial" panose="020B0604020202020204" pitchFamily="34" charset="0"/>
              <a:buNone/>
            </a:pPr>
            <a:r>
              <a:rPr lang="en-GB" sz="900" b="1">
                <a:latin typeface="+mn-lt"/>
                <a:cs typeface="Unilever Shilling" panose="020B0502020202020204" pitchFamily="34" charset="0"/>
              </a:rPr>
              <a:t>Vision: “</a:t>
            </a:r>
            <a:r>
              <a:rPr lang="en-GB" sz="900" b="1" i="1">
                <a:latin typeface="+mn-lt"/>
                <a:cs typeface="Unilever Shilling" panose="020B0502020202020204" pitchFamily="34" charset="0"/>
              </a:rPr>
              <a:t>Discovering new ingredients and products by the application of automation and computer aided material science</a:t>
            </a:r>
            <a:r>
              <a:rPr lang="en-GB" sz="900" b="1">
                <a:latin typeface="+mn-lt"/>
                <a:cs typeface="Unilever Shilling" panose="020B0502020202020204" pitchFamily="34" charset="0"/>
              </a:rPr>
              <a:t>”</a:t>
            </a:r>
          </a:p>
          <a:p>
            <a:pPr marL="363543" indent="-363543" algn="l" defTabSz="914400" rtl="0" eaLnBrk="1" latinLnBrk="0" hangingPunct="1">
              <a:lnSpc>
                <a:spcPct val="100000"/>
              </a:lnSpc>
              <a:spcBef>
                <a:spcPts val="0"/>
              </a:spcBef>
              <a:spcAft>
                <a:spcPts val="0"/>
              </a:spcAft>
              <a:buFont typeface="Arial" panose="020B0604020202020204" pitchFamily="34" charset="0"/>
              <a:buChar char="•"/>
              <a:tabLst>
                <a:tab pos="484723" algn="l"/>
              </a:tabLst>
            </a:pPr>
            <a:r>
              <a:rPr lang="en-GB" sz="900" b="0" kern="1200">
                <a:solidFill>
                  <a:schemeClr val="tx1"/>
                </a:solidFill>
                <a:latin typeface="+mn-lt"/>
                <a:ea typeface="Calibri" panose="020F0502020204030204" pitchFamily="34" charset="0"/>
                <a:cs typeface="+mn-cs"/>
              </a:rPr>
              <a:t>Investment into MIF is over £100m sourced from UK government, academia, Leverhulme Trust and companies including Unilever (founding partner with </a:t>
            </a:r>
            <a:r>
              <a:rPr lang="en-GB" sz="900" b="0" kern="1200" err="1">
                <a:solidFill>
                  <a:schemeClr val="tx1"/>
                </a:solidFill>
                <a:latin typeface="+mn-lt"/>
                <a:ea typeface="Calibri" panose="020F0502020204030204" pitchFamily="34" charset="0"/>
                <a:cs typeface="+mn-cs"/>
              </a:rPr>
              <a:t>UoL</a:t>
            </a:r>
            <a:r>
              <a:rPr lang="en-GB" sz="900" b="0" kern="1200">
                <a:solidFill>
                  <a:schemeClr val="tx1"/>
                </a:solidFill>
                <a:latin typeface="+mn-lt"/>
                <a:ea typeface="Calibri" panose="020F0502020204030204" pitchFamily="34" charset="0"/>
                <a:cs typeface="+mn-cs"/>
              </a:rPr>
              <a:t>)</a:t>
            </a:r>
          </a:p>
          <a:p>
            <a:pPr marL="363543" marR="0" lvl="0" indent="-363543"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484723" algn="l"/>
              </a:tabLst>
              <a:defRPr/>
            </a:pPr>
            <a:r>
              <a:rPr lang="en-GB" sz="900" b="0" kern="1200">
                <a:solidFill>
                  <a:schemeClr val="tx1"/>
                </a:solidFill>
                <a:latin typeface="+mn-lt"/>
                <a:ea typeface="Calibri" panose="020F0502020204030204" pitchFamily="34" charset="0"/>
                <a:cs typeface="+mn-cs"/>
              </a:rPr>
              <a:t>University of Liverpool Chemistry is 3rd in the UK for world-leading (4*) impact of its research, as the results of REF2021 show. </a:t>
            </a:r>
            <a:r>
              <a:rPr lang="en-GB" sz="900" b="0" kern="1200" err="1">
                <a:solidFill>
                  <a:schemeClr val="tx1"/>
                </a:solidFill>
                <a:latin typeface="+mn-lt"/>
                <a:ea typeface="Calibri" panose="020F0502020204030204" pitchFamily="34" charset="0"/>
                <a:cs typeface="+mn-cs"/>
              </a:rPr>
              <a:t>UoL</a:t>
            </a:r>
            <a:r>
              <a:rPr lang="en-GB" sz="900" b="0" kern="1200">
                <a:solidFill>
                  <a:schemeClr val="tx1"/>
                </a:solidFill>
                <a:latin typeface="+mn-lt"/>
                <a:ea typeface="Calibri" panose="020F0502020204030204" pitchFamily="34" charset="0"/>
                <a:cs typeface="+mn-cs"/>
              </a:rPr>
              <a:t> itself is one of the internationally renowned research-intensive Russell Group of UK universities and collaborates with other 1300 global organisations. In financial year 2021-22, </a:t>
            </a:r>
            <a:r>
              <a:rPr lang="en-GB" sz="900" b="0" kern="1200" err="1">
                <a:solidFill>
                  <a:schemeClr val="tx1"/>
                </a:solidFill>
                <a:latin typeface="+mn-lt"/>
                <a:ea typeface="Calibri" panose="020F0502020204030204" pitchFamily="34" charset="0"/>
                <a:cs typeface="+mn-cs"/>
              </a:rPr>
              <a:t>UoL’s</a:t>
            </a:r>
            <a:r>
              <a:rPr lang="en-GB" sz="900" b="0" kern="1200">
                <a:solidFill>
                  <a:schemeClr val="tx1"/>
                </a:solidFill>
                <a:latin typeface="+mn-lt"/>
                <a:ea typeface="Calibri" panose="020F0502020204030204" pitchFamily="34" charset="0"/>
                <a:cs typeface="+mn-cs"/>
              </a:rPr>
              <a:t> income was £615m, with research income of £114m and capital assets of £781m</a:t>
            </a:r>
          </a:p>
          <a:p>
            <a:pPr marL="363543" indent="-363543" algn="l" defTabSz="914400" rtl="0" eaLnBrk="1" latinLnBrk="0" hangingPunct="1">
              <a:lnSpc>
                <a:spcPct val="100000"/>
              </a:lnSpc>
              <a:spcBef>
                <a:spcPts val="0"/>
              </a:spcBef>
              <a:spcAft>
                <a:spcPts val="0"/>
              </a:spcAft>
              <a:buFont typeface="Arial" panose="020B0604020202020204" pitchFamily="34" charset="0"/>
              <a:buChar char="•"/>
              <a:tabLst>
                <a:tab pos="484723" algn="l"/>
              </a:tabLst>
            </a:pPr>
            <a:r>
              <a:rPr lang="en-GB" sz="900" b="0" kern="1200">
                <a:solidFill>
                  <a:schemeClr val="tx1"/>
                </a:solidFill>
                <a:latin typeface="+mn-lt"/>
                <a:ea typeface="Calibri" panose="020F0502020204030204" pitchFamily="34" charset="0"/>
                <a:cs typeface="+mn-cs"/>
              </a:rPr>
              <a:t>Original Unilever business case for investment has been fully delivered. Unilever’s investment has secured funding leverage into infrastructure of at least 4-fold Unilever’s investment.</a:t>
            </a:r>
          </a:p>
          <a:p>
            <a:pPr marL="363543" indent="-363543" algn="l" defTabSz="914400" rtl="0" eaLnBrk="1" latinLnBrk="0" hangingPunct="1">
              <a:lnSpc>
                <a:spcPct val="100000"/>
              </a:lnSpc>
              <a:spcBef>
                <a:spcPts val="0"/>
              </a:spcBef>
              <a:spcAft>
                <a:spcPts val="0"/>
              </a:spcAft>
              <a:buFont typeface="Arial" panose="020B0604020202020204" pitchFamily="34" charset="0"/>
              <a:buChar char="•"/>
              <a:tabLst>
                <a:tab pos="484723" algn="l"/>
              </a:tabLst>
            </a:pPr>
            <a:r>
              <a:rPr lang="en-GB" sz="900" b="0" kern="1200">
                <a:solidFill>
                  <a:schemeClr val="tx1"/>
                </a:solidFill>
                <a:latin typeface="+mn-lt"/>
                <a:ea typeface="Calibri" panose="020F0502020204030204" pitchFamily="34" charset="0"/>
                <a:cs typeface="+mn-cs"/>
              </a:rPr>
              <a:t>Since 2020, an additional £15m of external leverage has been secured to support B&amp;W, HC and PC innovation programmes. The largest project is the £8.8m Prosperity Partnership (Engineering and Physical Sciences Research Council) to work with the Universities of Liverpool and Oxford to reduce the carbon footprint of consumer products.</a:t>
            </a:r>
            <a:endParaRPr lang="en-GB" sz="900" b="0">
              <a:latin typeface="+mn-lt"/>
            </a:endParaRPr>
          </a:p>
          <a:p>
            <a:pPr>
              <a:lnSpc>
                <a:spcPct val="100000"/>
              </a:lnSpc>
              <a:spcBef>
                <a:spcPts val="0"/>
              </a:spcBef>
              <a:spcAft>
                <a:spcPts val="0"/>
              </a:spcAft>
            </a:pPr>
            <a:endParaRPr lang="en-GB" sz="900">
              <a:latin typeface="+mn-lt"/>
              <a:ea typeface="Calibri" panose="020F0502020204030204" pitchFamily="34" charset="0"/>
            </a:endParaRPr>
          </a:p>
          <a:p>
            <a:pPr>
              <a:lnSpc>
                <a:spcPct val="100000"/>
              </a:lnSpc>
              <a:spcBef>
                <a:spcPts val="0"/>
              </a:spcBef>
              <a:spcAft>
                <a:spcPts val="0"/>
              </a:spcAft>
            </a:pPr>
            <a:r>
              <a:rPr lang="en-GB" sz="900" b="1">
                <a:latin typeface="+mn-lt"/>
                <a:ea typeface="Calibri" panose="020F0502020204030204" pitchFamily="34" charset="0"/>
              </a:rPr>
              <a:t>Automation and Digital Capability</a:t>
            </a:r>
            <a:endParaRPr lang="en-GB" sz="900">
              <a:latin typeface="+mn-lt"/>
              <a:ea typeface="Calibri" panose="020F0502020204030204" pitchFamily="34" charset="0"/>
            </a:endParaRPr>
          </a:p>
          <a:p>
            <a:pPr marL="363543" indent="-363543">
              <a:lnSpc>
                <a:spcPct val="100000"/>
              </a:lnSpc>
              <a:spcBef>
                <a:spcPts val="0"/>
              </a:spcBef>
              <a:spcAft>
                <a:spcPts val="0"/>
              </a:spcAft>
              <a:buFont typeface="Arial" panose="020B0604020202020204" pitchFamily="34" charset="0"/>
              <a:buChar char="•"/>
              <a:tabLst>
                <a:tab pos="484723" algn="l"/>
              </a:tabLst>
            </a:pPr>
            <a:r>
              <a:rPr lang="en-GB" sz="900" b="0" i="0">
                <a:highlight>
                  <a:srgbClr val="FFFF00"/>
                </a:highlight>
                <a:latin typeface="+mn-lt"/>
                <a:ea typeface="Calibri" panose="020F0502020204030204" pitchFamily="34" charset="0"/>
              </a:rPr>
              <a:t>There are 12 automated robotic platforms on the Unilever floor of the MIF. Every one of them is a bespoke design and unique anywhere in the world. </a:t>
            </a:r>
            <a:r>
              <a:rPr lang="en-GB" sz="900" b="0" i="0">
                <a:latin typeface="+mn-lt"/>
                <a:ea typeface="Calibri" panose="020F0502020204030204" pitchFamily="34" charset="0"/>
              </a:rPr>
              <a:t>Compared to manual methods, the automated robotic platforms provide increased throughput of experiments (typically 5-10 times), improved accuracy and precision of data measured and complete digital logging of all aspects of the experiment and the measurements made.</a:t>
            </a:r>
          </a:p>
          <a:p>
            <a:pPr marL="363543" indent="-363543">
              <a:lnSpc>
                <a:spcPct val="100000"/>
              </a:lnSpc>
              <a:spcBef>
                <a:spcPts val="0"/>
              </a:spcBef>
              <a:spcAft>
                <a:spcPts val="0"/>
              </a:spcAft>
              <a:buFont typeface="Arial" panose="020B0604020202020204" pitchFamily="34" charset="0"/>
              <a:buChar char="•"/>
              <a:tabLst>
                <a:tab pos="484723" algn="l"/>
              </a:tabLst>
            </a:pPr>
            <a:r>
              <a:rPr lang="en-GB" sz="900" b="0" i="0">
                <a:highlight>
                  <a:srgbClr val="FFFF00"/>
                </a:highlight>
                <a:latin typeface="+mn-lt"/>
                <a:ea typeface="Calibri" panose="020F0502020204030204" pitchFamily="34" charset="0"/>
              </a:rPr>
              <a:t>Unilever also accesses another 6 robotic platforms on the MIF OAA floor (focussed on formulation make and measure) as well as another £10m of world leading scientific analytical/measurement equipment.</a:t>
            </a:r>
          </a:p>
          <a:p>
            <a:pPr marL="363543" indent="-363543">
              <a:lnSpc>
                <a:spcPct val="100000"/>
              </a:lnSpc>
              <a:spcBef>
                <a:spcPts val="0"/>
              </a:spcBef>
              <a:spcAft>
                <a:spcPts val="0"/>
              </a:spcAft>
              <a:buFont typeface="Arial" panose="020B0604020202020204" pitchFamily="34" charset="0"/>
              <a:buChar char="•"/>
              <a:tabLst>
                <a:tab pos="484723" algn="l"/>
              </a:tabLst>
            </a:pPr>
            <a:r>
              <a:rPr lang="en-GB" sz="900" b="0" i="0">
                <a:highlight>
                  <a:srgbClr val="FFFF00"/>
                </a:highlight>
                <a:latin typeface="+mn-lt"/>
                <a:ea typeface="Calibri" panose="020F0502020204030204" pitchFamily="34" charset="0"/>
              </a:rPr>
              <a:t>The </a:t>
            </a:r>
            <a:r>
              <a:rPr lang="en-GB" sz="900" b="0" i="0">
                <a:latin typeface="+mn-lt"/>
                <a:cs typeface="Unilever Shilling" panose="020B0502020202020204" pitchFamily="34" charset="0"/>
              </a:rPr>
              <a:t>MIF boasts one of the planet’s highest concentration of robots and equipment </a:t>
            </a:r>
            <a:r>
              <a:rPr lang="en-GB" sz="900" b="0" i="0">
                <a:latin typeface="+mn-lt"/>
                <a:ea typeface="Calibri" panose="020F0502020204030204" pitchFamily="34" charset="0"/>
              </a:rPr>
              <a:t>supporting development of new ingredients and products for the FMCG market.</a:t>
            </a:r>
          </a:p>
        </p:txBody>
      </p:sp>
      <p:sp>
        <p:nvSpPr>
          <p:cNvPr id="4" name="Slide Number Placeholder 3"/>
          <p:cNvSpPr>
            <a:spLocks noGrp="1"/>
          </p:cNvSpPr>
          <p:nvPr>
            <p:ph type="sldNum" sz="quarter" idx="5"/>
          </p:nvPr>
        </p:nvSpPr>
        <p:spPr/>
        <p:txBody>
          <a:bodyPr/>
          <a:lstStyle/>
          <a:p>
            <a:pPr marL="0" marR="0" lvl="0" indent="0" algn="r" defTabSz="969447" rtl="0" eaLnBrk="1" fontAlgn="auto" latinLnBrk="0" hangingPunct="1">
              <a:lnSpc>
                <a:spcPct val="100000"/>
              </a:lnSpc>
              <a:spcBef>
                <a:spcPts val="0"/>
              </a:spcBef>
              <a:spcAft>
                <a:spcPts val="0"/>
              </a:spcAft>
              <a:buClrTx/>
              <a:buSzTx/>
              <a:buFontTx/>
              <a:buNone/>
              <a:tabLst/>
              <a:defRPr/>
            </a:pPr>
            <a:fld id="{346BF370-A6F1-4FAE-91AF-B793175C1AF0}"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9447" rtl="0" eaLnBrk="1" fontAlgn="auto" latinLnBrk="0" hangingPunct="1">
                <a:lnSpc>
                  <a:spcPct val="100000"/>
                </a:lnSpc>
                <a:spcBef>
                  <a:spcPts val="0"/>
                </a:spcBef>
                <a:spcAft>
                  <a:spcPts val="0"/>
                </a:spcAft>
                <a:buClrTx/>
                <a:buSzTx/>
                <a:buFontTx/>
                <a:buNone/>
                <a:tabLst/>
                <a:defRPr/>
              </a:pPr>
              <a:t>4</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61725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a:solidFill>
                  <a:srgbClr val="242424"/>
                </a:solidFill>
                <a:effectLst/>
                <a:highlight>
                  <a:srgbClr val="FFFF00"/>
                </a:highlight>
                <a:latin typeface="-apple-system"/>
              </a:rPr>
              <a:t>15TB data is equivalent to 1.275million phone directories or 6.6billion printed pieces of A4 paper. Or 5,000 times as much data as in the original Human Genome project.</a:t>
            </a:r>
          </a:p>
          <a:p>
            <a:pPr marL="251159" indent="-251159">
              <a:buAutoNum type="arabicPeriod"/>
            </a:pPr>
            <a:endParaRPr lang="en-GB" b="0" i="0" kern="1200">
              <a:solidFill>
                <a:srgbClr val="242424"/>
              </a:solidFill>
              <a:effectLst/>
              <a:latin typeface="-apple-system"/>
            </a:endParaRPr>
          </a:p>
          <a:p>
            <a:pPr algn="l"/>
            <a:r>
              <a:rPr lang="en-GB" b="0" i="0">
                <a:solidFill>
                  <a:srgbClr val="202124"/>
                </a:solidFill>
                <a:effectLst/>
                <a:latin typeface="Google Sans"/>
              </a:rPr>
              <a:t>The entire human genome requires </a:t>
            </a:r>
            <a:r>
              <a:rPr lang="en-GB" b="0" i="0">
                <a:solidFill>
                  <a:srgbClr val="040C28"/>
                </a:solidFill>
                <a:effectLst/>
                <a:latin typeface="Google Sans"/>
              </a:rPr>
              <a:t>three gigabytes</a:t>
            </a:r>
            <a:r>
              <a:rPr lang="en-GB" b="0" i="0">
                <a:solidFill>
                  <a:srgbClr val="202124"/>
                </a:solidFill>
                <a:effectLst/>
                <a:latin typeface="Google Sans"/>
              </a:rPr>
              <a:t> of computer data storage space. (One million base pairs of sequence data equals one megabyte of storage space; the human genome has three billion base pairs.) Every second, Human Genome Project computers decode 12,000 letters.</a:t>
            </a:r>
            <a:endParaRPr lang="en-GB" b="0" i="0">
              <a:solidFill>
                <a:srgbClr val="202124"/>
              </a:solidFill>
              <a:effectLst/>
              <a:latin typeface="arial" panose="020B0604020202020204" pitchFamily="34" charset="0"/>
            </a:endParaRPr>
          </a:p>
          <a:p>
            <a:pPr algn="l"/>
            <a:br>
              <a:rPr lang="en-GB" b="0" i="0" u="none" strike="noStrike">
                <a:solidFill>
                  <a:srgbClr val="1A0DAB"/>
                </a:solidFill>
                <a:effectLst/>
                <a:latin typeface="arial" panose="020B0604020202020204" pitchFamily="34" charset="0"/>
                <a:hlinkClick r:id="rId3"/>
              </a:rPr>
            </a:br>
            <a:r>
              <a:rPr lang="en-GB" b="0" i="0" u="none" strike="noStrike">
                <a:solidFill>
                  <a:srgbClr val="1A0DAB"/>
                </a:solidFill>
                <a:effectLst/>
                <a:latin typeface="arial" panose="020B0604020202020204" pitchFamily="34" charset="0"/>
                <a:hlinkClick r:id="rId3"/>
              </a:rPr>
              <a:t>NOVA Online | Cracking the Code of Life | Genome Facts – PBS</a:t>
            </a:r>
          </a:p>
          <a:p>
            <a:pPr algn="l"/>
            <a:endParaRPr lang="en-GB" b="0" i="0" u="none" strike="noStrike">
              <a:solidFill>
                <a:srgbClr val="1A0DAB"/>
              </a:solidFill>
              <a:effectLst/>
              <a:latin typeface="arial" panose="020B0604020202020204" pitchFamily="34" charset="0"/>
              <a:hlinkClick r:id="rId3"/>
            </a:endParaRPr>
          </a:p>
          <a:p>
            <a:pPr algn="l"/>
            <a:r>
              <a:rPr lang="en-GB" b="0" i="0">
                <a:solidFill>
                  <a:srgbClr val="000000"/>
                </a:solidFill>
                <a:effectLst/>
                <a:latin typeface="Open Sans" panose="020B0606030504020204" pitchFamily="34" charset="0"/>
              </a:rPr>
              <a:t>The Human Genome Project is one of the greatest scientific feats in history. The project was a voyage of biological discovery led by an international group of researchers looking to comprehensively study all of the DNA (known as a genome) of a select set of organisms. Launched in October 1990 and completed in April 2003.</a:t>
            </a:r>
          </a:p>
          <a:p>
            <a:pPr algn="l"/>
            <a:endParaRPr lang="en-GB" b="0" i="0">
              <a:solidFill>
                <a:srgbClr val="000000"/>
              </a:solidFill>
              <a:effectLst/>
              <a:latin typeface="Open Sans" panose="020B0606030504020204" pitchFamily="34" charset="0"/>
            </a:endParaRPr>
          </a:p>
          <a:p>
            <a:pPr algn="l"/>
            <a:r>
              <a:rPr lang="en-GB" b="0" i="0">
                <a:solidFill>
                  <a:srgbClr val="000000"/>
                </a:solidFill>
                <a:effectLst/>
                <a:latin typeface="Open Sans" panose="020B0606030504020204" pitchFamily="34" charset="0"/>
              </a:rPr>
              <a:t>The Human Genome Project was a large, well-organized, and highly collaborative international effort that generated the first sequence of the human genome and that of several additional well-studied organisms. Carried out from 1990–2003, it was one of the most ambitious and important scientific endeavours in human history. The sequencing of the human genome involved researchers from 20 separate universities and research centres across the United States, United Kingdom, France, Germany, Japan and China. The groups in these countries became known as the International Human Genome Sequencing Consortium.</a:t>
            </a:r>
          </a:p>
          <a:p>
            <a:pPr algn="l"/>
            <a:endParaRPr lang="en-GB" b="0" i="0" u="none" strike="noStrike">
              <a:solidFill>
                <a:srgbClr val="000000"/>
              </a:solidFill>
              <a:effectLst/>
              <a:latin typeface="Open Sans" panose="020B0606030504020204" pitchFamily="34" charset="0"/>
              <a:hlinkClick r:id="rId3"/>
            </a:endParaRPr>
          </a:p>
          <a:p>
            <a:pPr algn="l"/>
            <a:r>
              <a:rPr lang="en-GB">
                <a:hlinkClick r:id="rId4"/>
              </a:rPr>
              <a:t>The Human Genome Project</a:t>
            </a:r>
            <a:endParaRPr lang="en-GB" b="0" i="0" u="none" strike="noStrike">
              <a:solidFill>
                <a:srgbClr val="1A0DAB"/>
              </a:solidFill>
              <a:effectLst/>
              <a:latin typeface="arial" panose="020B0604020202020204" pitchFamily="34" charset="0"/>
              <a:hlinkClick r:id="rId3"/>
            </a:endParaRPr>
          </a:p>
          <a:p>
            <a:pPr algn="l"/>
            <a:endParaRPr lang="en-GB" b="0" i="0" u="none" strike="noStrike">
              <a:solidFill>
                <a:srgbClr val="1A0DAB"/>
              </a:solidFill>
              <a:effectLst/>
              <a:latin typeface="arial" panose="020B0604020202020204" pitchFamily="34" charset="0"/>
              <a:hlinkClick r:id="rId3"/>
            </a:endParaRPr>
          </a:p>
          <a:p>
            <a:pPr algn="l"/>
            <a:endParaRPr lang="en-GB" b="0" i="0" u="none" strike="noStrike">
              <a:solidFill>
                <a:srgbClr val="1A0DAB"/>
              </a:solidFill>
              <a:effectLst/>
              <a:latin typeface="arial" panose="020B0604020202020204" pitchFamily="34" charset="0"/>
              <a:hlinkClick r:id="rId3"/>
            </a:endParaRPr>
          </a:p>
          <a:p>
            <a:pPr defTabSz="969447"/>
            <a:r>
              <a:rPr lang="en-GB" sz="1300" b="1" u="sng">
                <a:solidFill>
                  <a:srgbClr val="242424"/>
                </a:solidFill>
                <a:latin typeface="-apple-system"/>
                <a:hlinkClick r:id="rId3">
                  <a:extLst>
                    <a:ext uri="{A12FA001-AC4F-418D-AE19-62706E023703}">
                      <ahyp:hlinkClr xmlns:ahyp="http://schemas.microsoft.com/office/drawing/2018/hyperlinkcolor" val="tx"/>
                    </a:ext>
                  </a:extLst>
                </a:hlinkClick>
              </a:rPr>
              <a:t>As @ 27.03.23</a:t>
            </a:r>
          </a:p>
          <a:p>
            <a:pPr algn="l"/>
            <a:endParaRPr lang="en-GB" b="0" i="0" u="none" strike="noStrike">
              <a:solidFill>
                <a:srgbClr val="1A0DAB"/>
              </a:solidFill>
              <a:effectLst/>
              <a:latin typeface="arial" panose="020B0604020202020204" pitchFamily="34" charset="0"/>
              <a:hlinkClick r:id="rId3"/>
            </a:endParaRPr>
          </a:p>
          <a:p>
            <a:r>
              <a:rPr lang="en-GB" b="1">
                <a:latin typeface="Calibri" panose="020F0502020204030204" pitchFamily="34" charset="0"/>
                <a:ea typeface="Calibri" panose="020F0502020204030204" pitchFamily="34" charset="0"/>
              </a:rPr>
              <a:t>Stats on MIFOMICS / Microbiome Innovation Centre from </a:t>
            </a:r>
            <a:r>
              <a:rPr lang="en-GB" b="1" u="sng">
                <a:latin typeface="Calibri" panose="020F0502020204030204" pitchFamily="34" charset="0"/>
                <a:ea typeface="Calibri" panose="020F0502020204030204" pitchFamily="34" charset="0"/>
              </a:rPr>
              <a:t>Mike Hoptroff</a:t>
            </a:r>
            <a:endParaRPr lang="en-GB" u="sng">
              <a:latin typeface="Calibri" panose="020F0502020204030204" pitchFamily="34" charset="0"/>
              <a:ea typeface="Calibri" panose="020F0502020204030204" pitchFamily="34" charset="0"/>
            </a:endParaRPr>
          </a:p>
          <a:p>
            <a:pPr marL="363543" indent="-363543">
              <a:buFont typeface="Calibri" panose="020F0502020204030204" pitchFamily="34" charset="0"/>
              <a:buChar char="-"/>
            </a:pPr>
            <a:endParaRPr lang="en-GB">
              <a:latin typeface="Calibri" panose="020F0502020204030204" pitchFamily="34" charset="0"/>
              <a:ea typeface="Times New Roman" panose="02020603050405020304" pitchFamily="18" charset="0"/>
            </a:endParaRPr>
          </a:p>
          <a:p>
            <a:pPr marL="363543" indent="-363543">
              <a:buFont typeface="Calibri" panose="020F0502020204030204" pitchFamily="34" charset="0"/>
              <a:buChar char="-"/>
            </a:pPr>
            <a:r>
              <a:rPr lang="en-GB">
                <a:latin typeface="Calibri" panose="020F0502020204030204" pitchFamily="34" charset="0"/>
                <a:ea typeface="Times New Roman" panose="02020603050405020304" pitchFamily="18" charset="0"/>
              </a:rPr>
              <a:t>Market claims for Dove, Vaseline, </a:t>
            </a:r>
            <a:r>
              <a:rPr lang="en-GB" err="1">
                <a:latin typeface="Calibri" panose="020F0502020204030204" pitchFamily="34" charset="0"/>
                <a:ea typeface="Times New Roman" panose="02020603050405020304" pitchFamily="18" charset="0"/>
              </a:rPr>
              <a:t>Zendium</a:t>
            </a:r>
            <a:r>
              <a:rPr lang="en-GB">
                <a:latin typeface="Calibri" panose="020F0502020204030204" pitchFamily="34" charset="0"/>
                <a:ea typeface="Times New Roman" panose="02020603050405020304" pitchFamily="18" charset="0"/>
              </a:rPr>
              <a:t>, Signal, </a:t>
            </a:r>
            <a:r>
              <a:rPr lang="en-GB" err="1">
                <a:latin typeface="Calibri" panose="020F0502020204030204" pitchFamily="34" charset="0"/>
                <a:ea typeface="Times New Roman" panose="02020603050405020304" pitchFamily="18" charset="0"/>
              </a:rPr>
              <a:t>Zendium</a:t>
            </a:r>
            <a:endParaRPr lang="en-GB">
              <a:latin typeface="Calibri" panose="020F0502020204030204" pitchFamily="34" charset="0"/>
              <a:ea typeface="Calibri" panose="020F0502020204030204" pitchFamily="34" charset="0"/>
            </a:endParaRPr>
          </a:p>
          <a:p>
            <a:pPr marL="363543" indent="-363543">
              <a:buFont typeface="Calibri" panose="020F0502020204030204" pitchFamily="34" charset="0"/>
              <a:buChar char="-"/>
            </a:pPr>
            <a:r>
              <a:rPr lang="en-GB">
                <a:latin typeface="Calibri" panose="020F0502020204030204" pitchFamily="34" charset="0"/>
                <a:ea typeface="Times New Roman" panose="02020603050405020304" pitchFamily="18" charset="0"/>
              </a:rPr>
              <a:t>More than 10 patents in the last 12 months</a:t>
            </a:r>
            <a:endParaRPr lang="en-GB">
              <a:latin typeface="Calibri" panose="020F0502020204030204" pitchFamily="34" charset="0"/>
              <a:ea typeface="Calibri" panose="020F0502020204030204" pitchFamily="34" charset="0"/>
            </a:endParaRPr>
          </a:p>
          <a:p>
            <a:pPr marL="363543" indent="-363543">
              <a:buFont typeface="Calibri" panose="020F0502020204030204" pitchFamily="34" charset="0"/>
              <a:buChar char="-"/>
            </a:pPr>
            <a:r>
              <a:rPr lang="en-GB">
                <a:latin typeface="Calibri" panose="020F0502020204030204" pitchFamily="34" charset="0"/>
                <a:ea typeface="Times New Roman" panose="02020603050405020304" pitchFamily="18" charset="0"/>
              </a:rPr>
              <a:t>16,000 samples since 2016 = 6 microbiome samples per day since 2016</a:t>
            </a:r>
            <a:endParaRPr lang="en-GB">
              <a:latin typeface="Calibri" panose="020F0502020204030204" pitchFamily="34" charset="0"/>
              <a:ea typeface="Calibri" panose="020F0502020204030204" pitchFamily="34" charset="0"/>
            </a:endParaRPr>
          </a:p>
          <a:p>
            <a:pPr marL="363543" indent="-363543">
              <a:buFont typeface="Calibri" panose="020F0502020204030204" pitchFamily="34" charset="0"/>
              <a:buChar char="-"/>
            </a:pPr>
            <a:r>
              <a:rPr lang="en-GB">
                <a:latin typeface="Calibri" panose="020F0502020204030204" pitchFamily="34" charset="0"/>
                <a:ea typeface="Times New Roman" panose="02020603050405020304" pitchFamily="18" charset="0"/>
              </a:rPr>
              <a:t>Samples fly into Liverpool from around the world (not China/India due to bio-export regs)</a:t>
            </a:r>
            <a:endParaRPr lang="en-GB">
              <a:latin typeface="Calibri" panose="020F0502020204030204" pitchFamily="34" charset="0"/>
              <a:ea typeface="Calibri" panose="020F0502020204030204" pitchFamily="34" charset="0"/>
            </a:endParaRPr>
          </a:p>
          <a:p>
            <a:pPr marL="363543" indent="-363543">
              <a:buFont typeface="Calibri" panose="020F0502020204030204" pitchFamily="34" charset="0"/>
              <a:buChar char="-"/>
            </a:pPr>
            <a:r>
              <a:rPr lang="en-GB">
                <a:latin typeface="Calibri" panose="020F0502020204030204" pitchFamily="34" charset="0"/>
                <a:ea typeface="Times New Roman" panose="02020603050405020304" pitchFamily="18" charset="0"/>
              </a:rPr>
              <a:t>~4x more data that the NIH had for the human microbiome project</a:t>
            </a:r>
            <a:endParaRPr lang="en-GB">
              <a:latin typeface="Calibri" panose="020F0502020204030204" pitchFamily="34" charset="0"/>
              <a:ea typeface="Calibri" panose="020F0502020204030204" pitchFamily="34" charset="0"/>
            </a:endParaRPr>
          </a:p>
          <a:p>
            <a:r>
              <a:rPr lang="en-GB">
                <a:latin typeface="Calibri" panose="020F0502020204030204" pitchFamily="34" charset="0"/>
                <a:ea typeface="Calibri" panose="020F0502020204030204" pitchFamily="34" charset="0"/>
              </a:rPr>
              <a:t> </a:t>
            </a:r>
          </a:p>
          <a:p>
            <a:pPr marL="363543" indent="-363543">
              <a:buFont typeface="Calibri" panose="020F0502020204030204" pitchFamily="34" charset="0"/>
              <a:buChar char="-"/>
            </a:pPr>
            <a:r>
              <a:rPr lang="en-GB">
                <a:latin typeface="Calibri" panose="020F0502020204030204" pitchFamily="34" charset="0"/>
                <a:ea typeface="Times New Roman" panose="02020603050405020304" pitchFamily="18" charset="0"/>
              </a:rPr>
              <a:t>USP’s.., </a:t>
            </a:r>
            <a:endParaRPr lang="en-GB">
              <a:latin typeface="Calibri" panose="020F0502020204030204" pitchFamily="34" charset="0"/>
              <a:ea typeface="Calibri" panose="020F0502020204030204" pitchFamily="34" charset="0"/>
            </a:endParaRPr>
          </a:p>
          <a:p>
            <a:pPr marL="787676" lvl="1" indent="-302952">
              <a:buFont typeface="Courier New" panose="02070309020205020404" pitchFamily="49" charset="0"/>
              <a:buChar char="o"/>
            </a:pPr>
            <a:r>
              <a:rPr lang="en-GB">
                <a:latin typeface="Calibri" panose="020F0502020204030204" pitchFamily="34" charset="0"/>
                <a:ea typeface="Times New Roman" panose="02020603050405020304" pitchFamily="18" charset="0"/>
              </a:rPr>
              <a:t>Unilever data is fully harmonised with consistent metadata, meaning we can readily use it to drive AI and data mining</a:t>
            </a:r>
            <a:endParaRPr lang="en-GB">
              <a:latin typeface="Calibri" panose="020F0502020204030204" pitchFamily="34" charset="0"/>
              <a:ea typeface="Calibri" panose="020F0502020204030204" pitchFamily="34" charset="0"/>
            </a:endParaRPr>
          </a:p>
          <a:p>
            <a:pPr marL="787676" lvl="1" indent="-302952">
              <a:buFont typeface="Courier New" panose="02070309020205020404" pitchFamily="49" charset="0"/>
              <a:buChar char="o"/>
            </a:pPr>
            <a:r>
              <a:rPr lang="en-GB">
                <a:latin typeface="Calibri" panose="020F0502020204030204" pitchFamily="34" charset="0"/>
                <a:ea typeface="Times New Roman" panose="02020603050405020304" pitchFamily="18" charset="0"/>
              </a:rPr>
              <a:t>This means partners want to work with us.., e.g. AI partnerships with IBM/Hartree (publications, zero cash from us, I’d </a:t>
            </a:r>
            <a:r>
              <a:rPr lang="en-GB" err="1">
                <a:latin typeface="Calibri" panose="020F0502020204030204" pitchFamily="34" charset="0"/>
                <a:ea typeface="Times New Roman" panose="02020603050405020304" pitchFamily="18" charset="0"/>
              </a:rPr>
              <a:t>est</a:t>
            </a:r>
            <a:r>
              <a:rPr lang="en-GB">
                <a:latin typeface="Calibri" panose="020F0502020204030204" pitchFamily="34" charset="0"/>
                <a:ea typeface="Times New Roman" panose="02020603050405020304" pitchFamily="18" charset="0"/>
              </a:rPr>
              <a:t> 500K in-kind from IBM/Hartree. </a:t>
            </a:r>
            <a:endParaRPr lang="en-GB">
              <a:latin typeface="Calibri" panose="020F0502020204030204" pitchFamily="34" charset="0"/>
              <a:ea typeface="Calibri" panose="020F0502020204030204" pitchFamily="34" charset="0"/>
            </a:endParaRPr>
          </a:p>
          <a:p>
            <a:pPr marL="251159" indent="-251159">
              <a:buAutoNum type="arabicPeriod"/>
            </a:pPr>
            <a:endParaRPr lang="en-GB" b="0" kern="1200">
              <a:effectLst/>
            </a:endParaRPr>
          </a:p>
          <a:p>
            <a:r>
              <a:rPr lang="en-GB" sz="1900">
                <a:latin typeface="Calibri" panose="020F0502020204030204" pitchFamily="34" charset="0"/>
                <a:ea typeface="Calibri" panose="020F0502020204030204" pitchFamily="34" charset="0"/>
              </a:rPr>
              <a:t> </a:t>
            </a:r>
          </a:p>
          <a:p>
            <a:pPr defTabSz="969447">
              <a:defRPr/>
            </a:pPr>
            <a:r>
              <a:rPr lang="en-GB" sz="1900" b="1">
                <a:latin typeface="Calibri" panose="020F0502020204030204" pitchFamily="34" charset="0"/>
                <a:ea typeface="Calibri" panose="020F0502020204030204" pitchFamily="34" charset="0"/>
              </a:rPr>
              <a:t>Stats on MIF from </a:t>
            </a:r>
            <a:r>
              <a:rPr lang="en-GB" sz="1900" b="1" u="sng">
                <a:latin typeface="Calibri" panose="020F0502020204030204" pitchFamily="34" charset="0"/>
                <a:ea typeface="Calibri" panose="020F0502020204030204" pitchFamily="34" charset="0"/>
              </a:rPr>
              <a:t>Andy Mitchell</a:t>
            </a:r>
            <a:endParaRPr lang="en-GB" sz="1900" u="sng">
              <a:latin typeface="Calibri" panose="020F0502020204030204" pitchFamily="34" charset="0"/>
              <a:ea typeface="Calibri" panose="020F0502020204030204" pitchFamily="34" charset="0"/>
            </a:endParaRPr>
          </a:p>
          <a:p>
            <a:pPr defTabSz="969447">
              <a:defRPr/>
            </a:pPr>
            <a:endParaRPr lang="en-GB" sz="1900">
              <a:latin typeface="Calibri" panose="020F0502020204030204" pitchFamily="34" charset="0"/>
              <a:ea typeface="Calibri" panose="020F0502020204030204" pitchFamily="34" charset="0"/>
            </a:endParaRPr>
          </a:p>
          <a:p>
            <a:pPr defTabSz="969447">
              <a:defRPr/>
            </a:pPr>
            <a:r>
              <a:rPr lang="en-GB" sz="1900">
                <a:latin typeface="Calibri" panose="020F0502020204030204" pitchFamily="34" charset="0"/>
                <a:ea typeface="Calibri" panose="020F0502020204030204" pitchFamily="34" charset="0"/>
              </a:rPr>
              <a:t>The number of datapoints in the EMS database currently stands at 834034096.</a:t>
            </a:r>
          </a:p>
          <a:p>
            <a:endParaRPr lang="en-GB" sz="1900">
              <a:latin typeface="Calibri" panose="020F0502020204030204" pitchFamily="34" charset="0"/>
              <a:ea typeface="Calibri" panose="020F0502020204030204" pitchFamily="34" charset="0"/>
            </a:endParaRPr>
          </a:p>
          <a:p>
            <a:r>
              <a:rPr lang="en-GB" sz="1900">
                <a:latin typeface="Calibri" panose="020F0502020204030204" pitchFamily="34" charset="0"/>
                <a:ea typeface="Calibri" panose="020F0502020204030204" pitchFamily="34" charset="0"/>
              </a:rPr>
              <a:t>If I read the database correctly, there is 143gb of data in it, although most of the storage is in the </a:t>
            </a:r>
            <a:r>
              <a:rPr lang="en-GB" sz="1900" err="1">
                <a:latin typeface="Calibri" panose="020F0502020204030204" pitchFamily="34" charset="0"/>
                <a:ea typeface="Calibri" panose="020F0502020204030204" pitchFamily="34" charset="0"/>
              </a:rPr>
              <a:t>filestore</a:t>
            </a:r>
            <a:r>
              <a:rPr lang="en-GB" sz="1900">
                <a:latin typeface="Calibri" panose="020F0502020204030204" pitchFamily="34" charset="0"/>
                <a:ea typeface="Calibri" panose="020F0502020204030204" pitchFamily="34" charset="0"/>
              </a:rPr>
              <a:t>, which is a few </a:t>
            </a:r>
            <a:r>
              <a:rPr lang="en-GB" sz="1900" err="1">
                <a:latin typeface="Calibri" panose="020F0502020204030204" pitchFamily="34" charset="0"/>
                <a:ea typeface="Calibri" panose="020F0502020204030204" pitchFamily="34" charset="0"/>
              </a:rPr>
              <a:t>tetrabytes</a:t>
            </a:r>
            <a:r>
              <a:rPr lang="en-GB" sz="1900">
                <a:latin typeface="Calibri" panose="020F0502020204030204" pitchFamily="34" charset="0"/>
                <a:ea typeface="Calibri" panose="020F0502020204030204" pitchFamily="34" charset="0"/>
              </a:rPr>
              <a:t> I believe</a:t>
            </a:r>
          </a:p>
          <a:p>
            <a:endParaRPr lang="en-GB" b="0" kern="1200">
              <a:effectLst/>
            </a:endParaRPr>
          </a:p>
          <a:p>
            <a:endParaRPr lang="en-GB" b="0" kern="1200">
              <a:effectLst/>
            </a:endParaRPr>
          </a:p>
          <a:p>
            <a:pPr marL="251159" indent="-251159">
              <a:buAutoNum type="arabicPeriod"/>
            </a:pPr>
            <a:endParaRPr lang="en-GB" b="0" kern="1200">
              <a:effectLst/>
            </a:endParaRPr>
          </a:p>
          <a:p>
            <a:r>
              <a:rPr lang="en-GB" b="1" i="0" u="sng">
                <a:solidFill>
                  <a:srgbClr val="242424"/>
                </a:solidFill>
                <a:effectLst/>
                <a:latin typeface="-apple-system"/>
              </a:rPr>
              <a:t>As @ 2021</a:t>
            </a:r>
          </a:p>
          <a:p>
            <a:endParaRPr lang="en-GB" b="1" i="0" u="sng">
              <a:solidFill>
                <a:srgbClr val="242424"/>
              </a:solidFill>
              <a:effectLst/>
              <a:latin typeface="-apple-system"/>
            </a:endParaRPr>
          </a:p>
          <a:p>
            <a:pPr marL="251159" indent="-251159">
              <a:buAutoNum type="arabicPeriod"/>
            </a:pPr>
            <a:r>
              <a:rPr lang="en-GB" b="0" i="0" err="1">
                <a:solidFill>
                  <a:srgbClr val="242424"/>
                </a:solidFill>
                <a:effectLst/>
                <a:latin typeface="-apple-system"/>
              </a:rPr>
              <a:t>Topline</a:t>
            </a:r>
            <a:r>
              <a:rPr lang="en-GB" b="0" i="0">
                <a:solidFill>
                  <a:srgbClr val="242424"/>
                </a:solidFill>
                <a:effectLst/>
                <a:latin typeface="-apple-system"/>
              </a:rPr>
              <a:t> since opening MIF—OMICS has generated over 14,000 samples, meaning over 12 terabytes of data, which represents over 90% of all Unilever microbiome data has been generated by </a:t>
            </a:r>
            <a:r>
              <a:rPr lang="en-GB" b="0" i="0" err="1">
                <a:solidFill>
                  <a:srgbClr val="242424"/>
                </a:solidFill>
                <a:effectLst/>
                <a:latin typeface="-apple-system"/>
              </a:rPr>
              <a:t>mifomics</a:t>
            </a:r>
            <a:r>
              <a:rPr lang="en-GB" b="0" i="0">
                <a:solidFill>
                  <a:srgbClr val="242424"/>
                </a:solidFill>
                <a:effectLst/>
                <a:latin typeface="-apple-system"/>
              </a:rPr>
              <a:t>. Have ppt slide with this stuff on, will send when back on </a:t>
            </a:r>
            <a:r>
              <a:rPr lang="en-GB" b="0" i="0" err="1">
                <a:solidFill>
                  <a:srgbClr val="242424"/>
                </a:solidFill>
                <a:effectLst/>
                <a:latin typeface="-apple-system"/>
              </a:rPr>
              <a:t>wifi</a:t>
            </a:r>
            <a:r>
              <a:rPr lang="en-GB" b="0" i="0">
                <a:solidFill>
                  <a:srgbClr val="242424"/>
                </a:solidFill>
                <a:effectLst/>
                <a:latin typeface="-apple-system"/>
              </a:rPr>
              <a:t>. For context the NIH only had 8000 samples for its whole Human Microbiome Project....so </a:t>
            </a:r>
            <a:r>
              <a:rPr lang="en-GB" b="0" i="0" err="1">
                <a:solidFill>
                  <a:srgbClr val="242424"/>
                </a:solidFill>
                <a:effectLst/>
                <a:latin typeface="-apple-system"/>
              </a:rPr>
              <a:t>mifomics</a:t>
            </a:r>
            <a:r>
              <a:rPr lang="en-GB" b="0" i="0">
                <a:solidFill>
                  <a:srgbClr val="242424"/>
                </a:solidFill>
                <a:effectLst/>
                <a:latin typeface="-apple-system"/>
              </a:rPr>
              <a:t> has generated more than that.</a:t>
            </a:r>
          </a:p>
          <a:p>
            <a:pPr marL="251159" indent="-251159">
              <a:buAutoNum type="arabicPeriod"/>
            </a:pPr>
            <a:endParaRPr lang="en-GB" b="0" i="0" kern="1200">
              <a:solidFill>
                <a:srgbClr val="242424"/>
              </a:solidFill>
              <a:effectLst/>
              <a:latin typeface="-apple-system"/>
            </a:endParaRPr>
          </a:p>
          <a:p>
            <a:pPr marL="251159" indent="-251159">
              <a:buAutoNum type="arabicPeriod"/>
            </a:pPr>
            <a:r>
              <a:rPr lang="en-GB" b="0" i="0">
                <a:solidFill>
                  <a:srgbClr val="242424"/>
                </a:solidFill>
                <a:effectLst/>
                <a:latin typeface="-apple-system"/>
              </a:rPr>
              <a:t>We upload around 8 million data points to the MIF UL database each year at the moment, so you could extrapolate to 32 million since MIF opened. However a lot of those points were timeseries data, so for MIF we have switched to attaching files, rather than ingesting into the database. We attach around 75000 a year (but each of those attachments could contain 100000 datapoints, if they were to be ingested into the database in full).</a:t>
            </a:r>
          </a:p>
          <a:p>
            <a:pPr marL="251159" indent="-251159">
              <a:buAutoNum type="arabicPeriod"/>
            </a:pPr>
            <a:endParaRPr lang="en-GB" b="0" i="0" kern="1200">
              <a:solidFill>
                <a:srgbClr val="242424"/>
              </a:solidFill>
              <a:effectLst/>
              <a:latin typeface="-apple-system"/>
            </a:endParaRPr>
          </a:p>
          <a:p>
            <a:pPr marL="251159" indent="-251159">
              <a:buAutoNum type="arabicPeriod"/>
            </a:pPr>
            <a:r>
              <a:rPr lang="en-GB" b="0" i="0" kern="1200">
                <a:solidFill>
                  <a:srgbClr val="242424"/>
                </a:solidFill>
                <a:effectLst/>
                <a:latin typeface="-apple-system"/>
              </a:rPr>
              <a:t>1TB of data is equivalent to around 85,000 phone directories or 440 million printed sheets of A4 paper</a:t>
            </a:r>
          </a:p>
          <a:p>
            <a:pPr marL="251159" indent="-251159">
              <a:buAutoNum type="arabicPeriod"/>
            </a:pPr>
            <a:endParaRPr lang="en-GB" b="0" kern="1200">
              <a:effectLst/>
            </a:endParaRPr>
          </a:p>
        </p:txBody>
      </p:sp>
      <p:sp>
        <p:nvSpPr>
          <p:cNvPr id="4" name="Slide Number Placeholder 3"/>
          <p:cNvSpPr>
            <a:spLocks noGrp="1"/>
          </p:cNvSpPr>
          <p:nvPr>
            <p:ph type="sldNum" sz="quarter" idx="5"/>
          </p:nvPr>
        </p:nvSpPr>
        <p:spPr/>
        <p:txBody>
          <a:bodyPr/>
          <a:lstStyle/>
          <a:p>
            <a:pPr marL="0" marR="0" lvl="0" indent="0" algn="r" defTabSz="1612946" rtl="0" eaLnBrk="1" fontAlgn="auto" latinLnBrk="0" hangingPunct="1">
              <a:lnSpc>
                <a:spcPct val="100000"/>
              </a:lnSpc>
              <a:spcBef>
                <a:spcPts val="0"/>
              </a:spcBef>
              <a:spcAft>
                <a:spcPts val="0"/>
              </a:spcAft>
              <a:buClrTx/>
              <a:buSzTx/>
              <a:buFontTx/>
              <a:buNone/>
              <a:tabLst/>
              <a:defRPr/>
            </a:pPr>
            <a:fld id="{765D7B56-750C-134C-92BF-65E9EDE37097}" type="slidenum">
              <a:rPr kumimoji="0" lang="en-US" sz="21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612946" rtl="0" eaLnBrk="1" fontAlgn="auto" latinLnBrk="0" hangingPunct="1">
                <a:lnSpc>
                  <a:spcPct val="100000"/>
                </a:lnSpc>
                <a:spcBef>
                  <a:spcPts val="0"/>
                </a:spcBef>
                <a:spcAft>
                  <a:spcPts val="0"/>
                </a:spcAft>
                <a:buClrTx/>
                <a:buSzTx/>
                <a:buFontTx/>
                <a:buNone/>
                <a:tabLst/>
                <a:defRPr/>
              </a:pPr>
              <a:t>5</a:t>
            </a:fld>
            <a:endParaRPr kumimoji="0" lang="en-US" sz="2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33685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16C39-320E-078D-45E4-79B98A6157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5A8D22-0E02-0B26-E29C-37DDB93C50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F9B40E-B309-5A19-AA3F-159083971187}"/>
              </a:ext>
            </a:extLst>
          </p:cNvPr>
          <p:cNvSpPr>
            <a:spLocks noGrp="1"/>
          </p:cNvSpPr>
          <p:nvPr>
            <p:ph type="body" idx="1"/>
          </p:nvPr>
        </p:nvSpPr>
        <p:spPr/>
        <p:txBody>
          <a:bodyPr/>
          <a:lstStyle/>
          <a:p>
            <a:r>
              <a:rPr lang="en-GB" b="0" i="0">
                <a:solidFill>
                  <a:srgbClr val="242424"/>
                </a:solidFill>
                <a:effectLst/>
                <a:highlight>
                  <a:srgbClr val="FFFF00"/>
                </a:highlight>
                <a:latin typeface="-apple-system"/>
              </a:rPr>
              <a:t>15TB data is equivalent to 1.275million phone directories or 6.6billion printed pieces of A4 paper. Or 5,000 times as much data as in the original Human Genome project.</a:t>
            </a:r>
          </a:p>
          <a:p>
            <a:pPr marL="251159" indent="-251159">
              <a:buAutoNum type="arabicPeriod"/>
            </a:pPr>
            <a:endParaRPr lang="en-GB" b="0" i="0" kern="1200">
              <a:solidFill>
                <a:srgbClr val="242424"/>
              </a:solidFill>
              <a:effectLst/>
              <a:latin typeface="-apple-system"/>
            </a:endParaRPr>
          </a:p>
          <a:p>
            <a:pPr algn="l"/>
            <a:r>
              <a:rPr lang="en-GB" b="0" i="0">
                <a:solidFill>
                  <a:srgbClr val="202124"/>
                </a:solidFill>
                <a:effectLst/>
                <a:latin typeface="Google Sans"/>
              </a:rPr>
              <a:t>The entire human genome requires </a:t>
            </a:r>
            <a:r>
              <a:rPr lang="en-GB" b="0" i="0">
                <a:solidFill>
                  <a:srgbClr val="040C28"/>
                </a:solidFill>
                <a:effectLst/>
                <a:latin typeface="Google Sans"/>
              </a:rPr>
              <a:t>three gigabytes</a:t>
            </a:r>
            <a:r>
              <a:rPr lang="en-GB" b="0" i="0">
                <a:solidFill>
                  <a:srgbClr val="202124"/>
                </a:solidFill>
                <a:effectLst/>
                <a:latin typeface="Google Sans"/>
              </a:rPr>
              <a:t> of computer data storage space. (One million base pairs of sequence data equals one megabyte of storage space; the human genome has three billion base pairs.) Every second, Human Genome Project computers decode 12,000 letters.</a:t>
            </a:r>
            <a:endParaRPr lang="en-GB" b="0" i="0">
              <a:solidFill>
                <a:srgbClr val="202124"/>
              </a:solidFill>
              <a:effectLst/>
              <a:latin typeface="arial" panose="020B0604020202020204" pitchFamily="34" charset="0"/>
            </a:endParaRPr>
          </a:p>
          <a:p>
            <a:pPr algn="l"/>
            <a:br>
              <a:rPr lang="en-GB" b="0" i="0" u="none" strike="noStrike">
                <a:solidFill>
                  <a:srgbClr val="1A0DAB"/>
                </a:solidFill>
                <a:effectLst/>
                <a:latin typeface="arial" panose="020B0604020202020204" pitchFamily="34" charset="0"/>
                <a:hlinkClick r:id="rId3"/>
              </a:rPr>
            </a:br>
            <a:r>
              <a:rPr lang="en-GB" b="0" i="0" u="none" strike="noStrike">
                <a:solidFill>
                  <a:srgbClr val="1A0DAB"/>
                </a:solidFill>
                <a:effectLst/>
                <a:latin typeface="arial" panose="020B0604020202020204" pitchFamily="34" charset="0"/>
                <a:hlinkClick r:id="rId3"/>
              </a:rPr>
              <a:t>NOVA Online | Cracking the Code of Life | Genome Facts – PBS</a:t>
            </a:r>
          </a:p>
          <a:p>
            <a:pPr algn="l"/>
            <a:endParaRPr lang="en-GB" b="0" i="0" u="none" strike="noStrike">
              <a:solidFill>
                <a:srgbClr val="1A0DAB"/>
              </a:solidFill>
              <a:effectLst/>
              <a:latin typeface="arial" panose="020B0604020202020204" pitchFamily="34" charset="0"/>
              <a:hlinkClick r:id="rId3"/>
            </a:endParaRPr>
          </a:p>
          <a:p>
            <a:pPr algn="l"/>
            <a:r>
              <a:rPr lang="en-GB" b="0" i="0">
                <a:solidFill>
                  <a:srgbClr val="000000"/>
                </a:solidFill>
                <a:effectLst/>
                <a:latin typeface="Open Sans" panose="020B0606030504020204" pitchFamily="34" charset="0"/>
              </a:rPr>
              <a:t>The Human Genome Project is one of the greatest scientific feats in history. The project was a voyage of biological discovery led by an international group of researchers looking to comprehensively study all of the DNA (known as a genome) of a select set of organisms. Launched in October 1990 and completed in April 2003.</a:t>
            </a:r>
          </a:p>
          <a:p>
            <a:pPr algn="l"/>
            <a:endParaRPr lang="en-GB" b="0" i="0">
              <a:solidFill>
                <a:srgbClr val="000000"/>
              </a:solidFill>
              <a:effectLst/>
              <a:latin typeface="Open Sans" panose="020B0606030504020204" pitchFamily="34" charset="0"/>
            </a:endParaRPr>
          </a:p>
          <a:p>
            <a:pPr algn="l"/>
            <a:r>
              <a:rPr lang="en-GB" b="0" i="0">
                <a:solidFill>
                  <a:srgbClr val="000000"/>
                </a:solidFill>
                <a:effectLst/>
                <a:latin typeface="Open Sans" panose="020B0606030504020204" pitchFamily="34" charset="0"/>
              </a:rPr>
              <a:t>The Human Genome Project was a large, well-organized, and highly collaborative international effort that generated the first sequence of the human genome and that of several additional well-studied organisms. Carried out from 1990–2003, it was one of the most ambitious and important scientific endeavours in human history. The sequencing of the human genome involved researchers from 20 separate universities and research centres across the United States, United Kingdom, France, Germany, Japan and China. The groups in these countries became known as the International Human Genome Sequencing Consortium.</a:t>
            </a:r>
          </a:p>
          <a:p>
            <a:pPr algn="l"/>
            <a:endParaRPr lang="en-GB" b="0" i="0" u="none" strike="noStrike">
              <a:solidFill>
                <a:srgbClr val="000000"/>
              </a:solidFill>
              <a:effectLst/>
              <a:latin typeface="Open Sans" panose="020B0606030504020204" pitchFamily="34" charset="0"/>
              <a:hlinkClick r:id="rId3"/>
            </a:endParaRPr>
          </a:p>
          <a:p>
            <a:pPr algn="l"/>
            <a:r>
              <a:rPr lang="en-GB">
                <a:hlinkClick r:id="rId4"/>
              </a:rPr>
              <a:t>The Human Genome Project</a:t>
            </a:r>
            <a:endParaRPr lang="en-GB" b="0" i="0" u="none" strike="noStrike">
              <a:solidFill>
                <a:srgbClr val="1A0DAB"/>
              </a:solidFill>
              <a:effectLst/>
              <a:latin typeface="arial" panose="020B0604020202020204" pitchFamily="34" charset="0"/>
              <a:hlinkClick r:id="rId3"/>
            </a:endParaRPr>
          </a:p>
          <a:p>
            <a:pPr algn="l"/>
            <a:endParaRPr lang="en-GB" b="0" i="0" u="none" strike="noStrike">
              <a:solidFill>
                <a:srgbClr val="1A0DAB"/>
              </a:solidFill>
              <a:effectLst/>
              <a:latin typeface="arial" panose="020B0604020202020204" pitchFamily="34" charset="0"/>
              <a:hlinkClick r:id="rId3"/>
            </a:endParaRPr>
          </a:p>
          <a:p>
            <a:pPr algn="l"/>
            <a:endParaRPr lang="en-GB" b="0" i="0" u="none" strike="noStrike">
              <a:solidFill>
                <a:srgbClr val="1A0DAB"/>
              </a:solidFill>
              <a:effectLst/>
              <a:latin typeface="arial" panose="020B0604020202020204" pitchFamily="34" charset="0"/>
              <a:hlinkClick r:id="rId3"/>
            </a:endParaRPr>
          </a:p>
          <a:p>
            <a:pPr defTabSz="969447"/>
            <a:r>
              <a:rPr lang="en-GB" sz="1300" b="1" u="sng">
                <a:solidFill>
                  <a:srgbClr val="242424"/>
                </a:solidFill>
                <a:latin typeface="-apple-system"/>
                <a:hlinkClick r:id="rId3">
                  <a:extLst>
                    <a:ext uri="{A12FA001-AC4F-418D-AE19-62706E023703}">
                      <ahyp:hlinkClr xmlns:ahyp="http://schemas.microsoft.com/office/drawing/2018/hyperlinkcolor" val="tx"/>
                    </a:ext>
                  </a:extLst>
                </a:hlinkClick>
              </a:rPr>
              <a:t>As @ 27.03.23</a:t>
            </a:r>
          </a:p>
          <a:p>
            <a:pPr algn="l"/>
            <a:endParaRPr lang="en-GB" b="0" i="0" u="none" strike="noStrike">
              <a:solidFill>
                <a:srgbClr val="1A0DAB"/>
              </a:solidFill>
              <a:effectLst/>
              <a:latin typeface="arial" panose="020B0604020202020204" pitchFamily="34" charset="0"/>
              <a:hlinkClick r:id="rId3"/>
            </a:endParaRPr>
          </a:p>
          <a:p>
            <a:r>
              <a:rPr lang="en-GB" b="1">
                <a:latin typeface="Calibri" panose="020F0502020204030204" pitchFamily="34" charset="0"/>
                <a:ea typeface="Calibri" panose="020F0502020204030204" pitchFamily="34" charset="0"/>
              </a:rPr>
              <a:t>Stats on MIFOMICS / Microbiome Innovation Centre from </a:t>
            </a:r>
            <a:r>
              <a:rPr lang="en-GB" b="1" u="sng">
                <a:latin typeface="Calibri" panose="020F0502020204030204" pitchFamily="34" charset="0"/>
                <a:ea typeface="Calibri" panose="020F0502020204030204" pitchFamily="34" charset="0"/>
              </a:rPr>
              <a:t>Mike Hoptroff</a:t>
            </a:r>
            <a:endParaRPr lang="en-GB" u="sng">
              <a:latin typeface="Calibri" panose="020F0502020204030204" pitchFamily="34" charset="0"/>
              <a:ea typeface="Calibri" panose="020F0502020204030204" pitchFamily="34" charset="0"/>
            </a:endParaRPr>
          </a:p>
          <a:p>
            <a:pPr marL="363543" indent="-363543">
              <a:buFont typeface="Calibri" panose="020F0502020204030204" pitchFamily="34" charset="0"/>
              <a:buChar char="-"/>
            </a:pPr>
            <a:endParaRPr lang="en-GB">
              <a:latin typeface="Calibri" panose="020F0502020204030204" pitchFamily="34" charset="0"/>
              <a:ea typeface="Times New Roman" panose="02020603050405020304" pitchFamily="18" charset="0"/>
            </a:endParaRPr>
          </a:p>
          <a:p>
            <a:pPr marL="363543" indent="-363543">
              <a:buFont typeface="Calibri" panose="020F0502020204030204" pitchFamily="34" charset="0"/>
              <a:buChar char="-"/>
            </a:pPr>
            <a:r>
              <a:rPr lang="en-GB">
                <a:latin typeface="Calibri" panose="020F0502020204030204" pitchFamily="34" charset="0"/>
                <a:ea typeface="Times New Roman" panose="02020603050405020304" pitchFamily="18" charset="0"/>
              </a:rPr>
              <a:t>Market claims for Dove, Vaseline, </a:t>
            </a:r>
            <a:r>
              <a:rPr lang="en-GB" err="1">
                <a:latin typeface="Calibri" panose="020F0502020204030204" pitchFamily="34" charset="0"/>
                <a:ea typeface="Times New Roman" panose="02020603050405020304" pitchFamily="18" charset="0"/>
              </a:rPr>
              <a:t>Zendium</a:t>
            </a:r>
            <a:r>
              <a:rPr lang="en-GB">
                <a:latin typeface="Calibri" panose="020F0502020204030204" pitchFamily="34" charset="0"/>
                <a:ea typeface="Times New Roman" panose="02020603050405020304" pitchFamily="18" charset="0"/>
              </a:rPr>
              <a:t>, Signal, </a:t>
            </a:r>
            <a:r>
              <a:rPr lang="en-GB" err="1">
                <a:latin typeface="Calibri" panose="020F0502020204030204" pitchFamily="34" charset="0"/>
                <a:ea typeface="Times New Roman" panose="02020603050405020304" pitchFamily="18" charset="0"/>
              </a:rPr>
              <a:t>Zendium</a:t>
            </a:r>
            <a:endParaRPr lang="en-GB">
              <a:latin typeface="Calibri" panose="020F0502020204030204" pitchFamily="34" charset="0"/>
              <a:ea typeface="Calibri" panose="020F0502020204030204" pitchFamily="34" charset="0"/>
            </a:endParaRPr>
          </a:p>
          <a:p>
            <a:pPr marL="363543" indent="-363543">
              <a:buFont typeface="Calibri" panose="020F0502020204030204" pitchFamily="34" charset="0"/>
              <a:buChar char="-"/>
            </a:pPr>
            <a:r>
              <a:rPr lang="en-GB">
                <a:latin typeface="Calibri" panose="020F0502020204030204" pitchFamily="34" charset="0"/>
                <a:ea typeface="Times New Roman" panose="02020603050405020304" pitchFamily="18" charset="0"/>
              </a:rPr>
              <a:t>More than 10 patents in the last 12 months</a:t>
            </a:r>
            <a:endParaRPr lang="en-GB">
              <a:latin typeface="Calibri" panose="020F0502020204030204" pitchFamily="34" charset="0"/>
              <a:ea typeface="Calibri" panose="020F0502020204030204" pitchFamily="34" charset="0"/>
            </a:endParaRPr>
          </a:p>
          <a:p>
            <a:pPr marL="363543" indent="-363543">
              <a:buFont typeface="Calibri" panose="020F0502020204030204" pitchFamily="34" charset="0"/>
              <a:buChar char="-"/>
            </a:pPr>
            <a:r>
              <a:rPr lang="en-GB">
                <a:latin typeface="Calibri" panose="020F0502020204030204" pitchFamily="34" charset="0"/>
                <a:ea typeface="Times New Roman" panose="02020603050405020304" pitchFamily="18" charset="0"/>
              </a:rPr>
              <a:t>16,000 samples since 2016 = 6 microbiome samples per day since 2016</a:t>
            </a:r>
            <a:endParaRPr lang="en-GB">
              <a:latin typeface="Calibri" panose="020F0502020204030204" pitchFamily="34" charset="0"/>
              <a:ea typeface="Calibri" panose="020F0502020204030204" pitchFamily="34" charset="0"/>
            </a:endParaRPr>
          </a:p>
          <a:p>
            <a:pPr marL="363543" indent="-363543">
              <a:buFont typeface="Calibri" panose="020F0502020204030204" pitchFamily="34" charset="0"/>
              <a:buChar char="-"/>
            </a:pPr>
            <a:r>
              <a:rPr lang="en-GB">
                <a:latin typeface="Calibri" panose="020F0502020204030204" pitchFamily="34" charset="0"/>
                <a:ea typeface="Times New Roman" panose="02020603050405020304" pitchFamily="18" charset="0"/>
              </a:rPr>
              <a:t>Samples fly into Liverpool from around the world (not China/India due to bio-export regs)</a:t>
            </a:r>
            <a:endParaRPr lang="en-GB">
              <a:latin typeface="Calibri" panose="020F0502020204030204" pitchFamily="34" charset="0"/>
              <a:ea typeface="Calibri" panose="020F0502020204030204" pitchFamily="34" charset="0"/>
            </a:endParaRPr>
          </a:p>
          <a:p>
            <a:pPr marL="363543" indent="-363543">
              <a:buFont typeface="Calibri" panose="020F0502020204030204" pitchFamily="34" charset="0"/>
              <a:buChar char="-"/>
            </a:pPr>
            <a:r>
              <a:rPr lang="en-GB">
                <a:latin typeface="Calibri" panose="020F0502020204030204" pitchFamily="34" charset="0"/>
                <a:ea typeface="Times New Roman" panose="02020603050405020304" pitchFamily="18" charset="0"/>
              </a:rPr>
              <a:t>~4x more data that the NIH had for the human microbiome project</a:t>
            </a:r>
            <a:endParaRPr lang="en-GB">
              <a:latin typeface="Calibri" panose="020F0502020204030204" pitchFamily="34" charset="0"/>
              <a:ea typeface="Calibri" panose="020F0502020204030204" pitchFamily="34" charset="0"/>
            </a:endParaRPr>
          </a:p>
          <a:p>
            <a:r>
              <a:rPr lang="en-GB">
                <a:latin typeface="Calibri" panose="020F0502020204030204" pitchFamily="34" charset="0"/>
                <a:ea typeface="Calibri" panose="020F0502020204030204" pitchFamily="34" charset="0"/>
              </a:rPr>
              <a:t> </a:t>
            </a:r>
          </a:p>
          <a:p>
            <a:pPr marL="363543" indent="-363543">
              <a:buFont typeface="Calibri" panose="020F0502020204030204" pitchFamily="34" charset="0"/>
              <a:buChar char="-"/>
            </a:pPr>
            <a:r>
              <a:rPr lang="en-GB">
                <a:latin typeface="Calibri" panose="020F0502020204030204" pitchFamily="34" charset="0"/>
                <a:ea typeface="Times New Roman" panose="02020603050405020304" pitchFamily="18" charset="0"/>
              </a:rPr>
              <a:t>USP’s.., </a:t>
            </a:r>
            <a:endParaRPr lang="en-GB">
              <a:latin typeface="Calibri" panose="020F0502020204030204" pitchFamily="34" charset="0"/>
              <a:ea typeface="Calibri" panose="020F0502020204030204" pitchFamily="34" charset="0"/>
            </a:endParaRPr>
          </a:p>
          <a:p>
            <a:pPr marL="787676" lvl="1" indent="-302952">
              <a:buFont typeface="Courier New" panose="02070309020205020404" pitchFamily="49" charset="0"/>
              <a:buChar char="o"/>
            </a:pPr>
            <a:r>
              <a:rPr lang="en-GB">
                <a:latin typeface="Calibri" panose="020F0502020204030204" pitchFamily="34" charset="0"/>
                <a:ea typeface="Times New Roman" panose="02020603050405020304" pitchFamily="18" charset="0"/>
              </a:rPr>
              <a:t>Unilever data is fully harmonised with consistent metadata, meaning we can readily use it to drive AI and data mining</a:t>
            </a:r>
            <a:endParaRPr lang="en-GB">
              <a:latin typeface="Calibri" panose="020F0502020204030204" pitchFamily="34" charset="0"/>
              <a:ea typeface="Calibri" panose="020F0502020204030204" pitchFamily="34" charset="0"/>
            </a:endParaRPr>
          </a:p>
          <a:p>
            <a:pPr marL="787676" lvl="1" indent="-302952">
              <a:buFont typeface="Courier New" panose="02070309020205020404" pitchFamily="49" charset="0"/>
              <a:buChar char="o"/>
            </a:pPr>
            <a:r>
              <a:rPr lang="en-GB">
                <a:latin typeface="Calibri" panose="020F0502020204030204" pitchFamily="34" charset="0"/>
                <a:ea typeface="Times New Roman" panose="02020603050405020304" pitchFamily="18" charset="0"/>
              </a:rPr>
              <a:t>This means partners want to work with us.., e.g. AI partnerships with IBM/Hartree (publications, zero cash from us, I’d </a:t>
            </a:r>
            <a:r>
              <a:rPr lang="en-GB" err="1">
                <a:latin typeface="Calibri" panose="020F0502020204030204" pitchFamily="34" charset="0"/>
                <a:ea typeface="Times New Roman" panose="02020603050405020304" pitchFamily="18" charset="0"/>
              </a:rPr>
              <a:t>est</a:t>
            </a:r>
            <a:r>
              <a:rPr lang="en-GB">
                <a:latin typeface="Calibri" panose="020F0502020204030204" pitchFamily="34" charset="0"/>
                <a:ea typeface="Times New Roman" panose="02020603050405020304" pitchFamily="18" charset="0"/>
              </a:rPr>
              <a:t> 500K in-kind from IBM/Hartree. </a:t>
            </a:r>
            <a:endParaRPr lang="en-GB">
              <a:latin typeface="Calibri" panose="020F0502020204030204" pitchFamily="34" charset="0"/>
              <a:ea typeface="Calibri" panose="020F0502020204030204" pitchFamily="34" charset="0"/>
            </a:endParaRPr>
          </a:p>
          <a:p>
            <a:pPr marL="251159" indent="-251159">
              <a:buAutoNum type="arabicPeriod"/>
            </a:pPr>
            <a:endParaRPr lang="en-GB" b="0" kern="1200">
              <a:effectLst/>
            </a:endParaRPr>
          </a:p>
          <a:p>
            <a:r>
              <a:rPr lang="en-GB" sz="1900">
                <a:latin typeface="Calibri" panose="020F0502020204030204" pitchFamily="34" charset="0"/>
                <a:ea typeface="Calibri" panose="020F0502020204030204" pitchFamily="34" charset="0"/>
              </a:rPr>
              <a:t> </a:t>
            </a:r>
          </a:p>
          <a:p>
            <a:pPr defTabSz="969447">
              <a:defRPr/>
            </a:pPr>
            <a:r>
              <a:rPr lang="en-GB" sz="1900" b="1">
                <a:latin typeface="Calibri" panose="020F0502020204030204" pitchFamily="34" charset="0"/>
                <a:ea typeface="Calibri" panose="020F0502020204030204" pitchFamily="34" charset="0"/>
              </a:rPr>
              <a:t>Stats on MIF from </a:t>
            </a:r>
            <a:r>
              <a:rPr lang="en-GB" sz="1900" b="1" u="sng">
                <a:latin typeface="Calibri" panose="020F0502020204030204" pitchFamily="34" charset="0"/>
                <a:ea typeface="Calibri" panose="020F0502020204030204" pitchFamily="34" charset="0"/>
              </a:rPr>
              <a:t>Andy Mitchell</a:t>
            </a:r>
            <a:endParaRPr lang="en-GB" sz="1900" u="sng">
              <a:latin typeface="Calibri" panose="020F0502020204030204" pitchFamily="34" charset="0"/>
              <a:ea typeface="Calibri" panose="020F0502020204030204" pitchFamily="34" charset="0"/>
            </a:endParaRPr>
          </a:p>
          <a:p>
            <a:pPr defTabSz="969447">
              <a:defRPr/>
            </a:pPr>
            <a:endParaRPr lang="en-GB" sz="1900">
              <a:latin typeface="Calibri" panose="020F0502020204030204" pitchFamily="34" charset="0"/>
              <a:ea typeface="Calibri" panose="020F0502020204030204" pitchFamily="34" charset="0"/>
            </a:endParaRPr>
          </a:p>
          <a:p>
            <a:pPr defTabSz="969447">
              <a:defRPr/>
            </a:pPr>
            <a:r>
              <a:rPr lang="en-GB" sz="1900">
                <a:latin typeface="Calibri" panose="020F0502020204030204" pitchFamily="34" charset="0"/>
                <a:ea typeface="Calibri" panose="020F0502020204030204" pitchFamily="34" charset="0"/>
              </a:rPr>
              <a:t>The number of datapoints in the EMS database currently stands at 834034096.</a:t>
            </a:r>
          </a:p>
          <a:p>
            <a:endParaRPr lang="en-GB" sz="1900">
              <a:latin typeface="Calibri" panose="020F0502020204030204" pitchFamily="34" charset="0"/>
              <a:ea typeface="Calibri" panose="020F0502020204030204" pitchFamily="34" charset="0"/>
            </a:endParaRPr>
          </a:p>
          <a:p>
            <a:r>
              <a:rPr lang="en-GB" sz="1900">
                <a:latin typeface="Calibri" panose="020F0502020204030204" pitchFamily="34" charset="0"/>
                <a:ea typeface="Calibri" panose="020F0502020204030204" pitchFamily="34" charset="0"/>
              </a:rPr>
              <a:t>If I read the database correctly, there is 143gb of data in it, although most of the storage is in the </a:t>
            </a:r>
            <a:r>
              <a:rPr lang="en-GB" sz="1900" err="1">
                <a:latin typeface="Calibri" panose="020F0502020204030204" pitchFamily="34" charset="0"/>
                <a:ea typeface="Calibri" panose="020F0502020204030204" pitchFamily="34" charset="0"/>
              </a:rPr>
              <a:t>filestore</a:t>
            </a:r>
            <a:r>
              <a:rPr lang="en-GB" sz="1900">
                <a:latin typeface="Calibri" panose="020F0502020204030204" pitchFamily="34" charset="0"/>
                <a:ea typeface="Calibri" panose="020F0502020204030204" pitchFamily="34" charset="0"/>
              </a:rPr>
              <a:t>, which is a few </a:t>
            </a:r>
            <a:r>
              <a:rPr lang="en-GB" sz="1900" err="1">
                <a:latin typeface="Calibri" panose="020F0502020204030204" pitchFamily="34" charset="0"/>
                <a:ea typeface="Calibri" panose="020F0502020204030204" pitchFamily="34" charset="0"/>
              </a:rPr>
              <a:t>tetrabytes</a:t>
            </a:r>
            <a:r>
              <a:rPr lang="en-GB" sz="1900">
                <a:latin typeface="Calibri" panose="020F0502020204030204" pitchFamily="34" charset="0"/>
                <a:ea typeface="Calibri" panose="020F0502020204030204" pitchFamily="34" charset="0"/>
              </a:rPr>
              <a:t> I believe</a:t>
            </a:r>
          </a:p>
          <a:p>
            <a:endParaRPr lang="en-GB" b="0" kern="1200">
              <a:effectLst/>
            </a:endParaRPr>
          </a:p>
          <a:p>
            <a:endParaRPr lang="en-GB" b="0" kern="1200">
              <a:effectLst/>
            </a:endParaRPr>
          </a:p>
          <a:p>
            <a:pPr marL="251159" indent="-251159">
              <a:buAutoNum type="arabicPeriod"/>
            </a:pPr>
            <a:endParaRPr lang="en-GB" b="0" kern="1200">
              <a:effectLst/>
            </a:endParaRPr>
          </a:p>
          <a:p>
            <a:r>
              <a:rPr lang="en-GB" b="1" i="0" u="sng">
                <a:solidFill>
                  <a:srgbClr val="242424"/>
                </a:solidFill>
                <a:effectLst/>
                <a:latin typeface="-apple-system"/>
              </a:rPr>
              <a:t>As @ 2021</a:t>
            </a:r>
          </a:p>
          <a:p>
            <a:endParaRPr lang="en-GB" b="1" i="0" u="sng">
              <a:solidFill>
                <a:srgbClr val="242424"/>
              </a:solidFill>
              <a:effectLst/>
              <a:latin typeface="-apple-system"/>
            </a:endParaRPr>
          </a:p>
          <a:p>
            <a:pPr marL="251159" indent="-251159">
              <a:buAutoNum type="arabicPeriod"/>
            </a:pPr>
            <a:r>
              <a:rPr lang="en-GB" b="0" i="0" err="1">
                <a:solidFill>
                  <a:srgbClr val="242424"/>
                </a:solidFill>
                <a:effectLst/>
                <a:latin typeface="-apple-system"/>
              </a:rPr>
              <a:t>Topline</a:t>
            </a:r>
            <a:r>
              <a:rPr lang="en-GB" b="0" i="0">
                <a:solidFill>
                  <a:srgbClr val="242424"/>
                </a:solidFill>
                <a:effectLst/>
                <a:latin typeface="-apple-system"/>
              </a:rPr>
              <a:t> since opening MIF—OMICS has generated over 14,000 samples, meaning over 12 terabytes of data, which represents over 90% of all Unilever microbiome data has been generated by </a:t>
            </a:r>
            <a:r>
              <a:rPr lang="en-GB" b="0" i="0" err="1">
                <a:solidFill>
                  <a:srgbClr val="242424"/>
                </a:solidFill>
                <a:effectLst/>
                <a:latin typeface="-apple-system"/>
              </a:rPr>
              <a:t>mifomics</a:t>
            </a:r>
            <a:r>
              <a:rPr lang="en-GB" b="0" i="0">
                <a:solidFill>
                  <a:srgbClr val="242424"/>
                </a:solidFill>
                <a:effectLst/>
                <a:latin typeface="-apple-system"/>
              </a:rPr>
              <a:t>. Have ppt slide with this stuff on, will send when back on </a:t>
            </a:r>
            <a:r>
              <a:rPr lang="en-GB" b="0" i="0" err="1">
                <a:solidFill>
                  <a:srgbClr val="242424"/>
                </a:solidFill>
                <a:effectLst/>
                <a:latin typeface="-apple-system"/>
              </a:rPr>
              <a:t>wifi</a:t>
            </a:r>
            <a:r>
              <a:rPr lang="en-GB" b="0" i="0">
                <a:solidFill>
                  <a:srgbClr val="242424"/>
                </a:solidFill>
                <a:effectLst/>
                <a:latin typeface="-apple-system"/>
              </a:rPr>
              <a:t>. For context the NIH only had 8000 samples for its whole Human Microbiome Project....so </a:t>
            </a:r>
            <a:r>
              <a:rPr lang="en-GB" b="0" i="0" err="1">
                <a:solidFill>
                  <a:srgbClr val="242424"/>
                </a:solidFill>
                <a:effectLst/>
                <a:latin typeface="-apple-system"/>
              </a:rPr>
              <a:t>mifomics</a:t>
            </a:r>
            <a:r>
              <a:rPr lang="en-GB" b="0" i="0">
                <a:solidFill>
                  <a:srgbClr val="242424"/>
                </a:solidFill>
                <a:effectLst/>
                <a:latin typeface="-apple-system"/>
              </a:rPr>
              <a:t> has generated more than that.</a:t>
            </a:r>
          </a:p>
          <a:p>
            <a:pPr marL="251159" indent="-251159">
              <a:buAutoNum type="arabicPeriod"/>
            </a:pPr>
            <a:endParaRPr lang="en-GB" b="0" i="0" kern="1200">
              <a:solidFill>
                <a:srgbClr val="242424"/>
              </a:solidFill>
              <a:effectLst/>
              <a:latin typeface="-apple-system"/>
            </a:endParaRPr>
          </a:p>
          <a:p>
            <a:pPr marL="251159" indent="-251159">
              <a:buAutoNum type="arabicPeriod"/>
            </a:pPr>
            <a:r>
              <a:rPr lang="en-GB" b="0" i="0">
                <a:solidFill>
                  <a:srgbClr val="242424"/>
                </a:solidFill>
                <a:effectLst/>
                <a:latin typeface="-apple-system"/>
              </a:rPr>
              <a:t>We upload around 8 million data points to the MIF UL database each year at the moment, so you could extrapolate to 32 million since MIF opened. However a lot of those points were timeseries data, so for MIF we have switched to attaching files, rather than ingesting into the database. We attach around 75000 a year (but each of those attachments could contain 100000 datapoints, if they were to be ingested into the database in full).</a:t>
            </a:r>
          </a:p>
          <a:p>
            <a:pPr marL="251159" indent="-251159">
              <a:buAutoNum type="arabicPeriod"/>
            </a:pPr>
            <a:endParaRPr lang="en-GB" b="0" i="0" kern="1200">
              <a:solidFill>
                <a:srgbClr val="242424"/>
              </a:solidFill>
              <a:effectLst/>
              <a:latin typeface="-apple-system"/>
            </a:endParaRPr>
          </a:p>
          <a:p>
            <a:pPr marL="251159" indent="-251159">
              <a:buAutoNum type="arabicPeriod"/>
            </a:pPr>
            <a:r>
              <a:rPr lang="en-GB" b="0" i="0" kern="1200">
                <a:solidFill>
                  <a:srgbClr val="242424"/>
                </a:solidFill>
                <a:effectLst/>
                <a:latin typeface="-apple-system"/>
              </a:rPr>
              <a:t>1TB of data is equivalent to around 85,000 phone directories or 440 million printed sheets of A4 paper</a:t>
            </a:r>
          </a:p>
          <a:p>
            <a:pPr marL="251159" indent="-251159">
              <a:buAutoNum type="arabicPeriod"/>
            </a:pPr>
            <a:endParaRPr lang="en-GB" b="0" kern="1200">
              <a:effectLst/>
            </a:endParaRPr>
          </a:p>
        </p:txBody>
      </p:sp>
      <p:sp>
        <p:nvSpPr>
          <p:cNvPr id="4" name="Slide Number Placeholder 3">
            <a:extLst>
              <a:ext uri="{FF2B5EF4-FFF2-40B4-BE49-F238E27FC236}">
                <a16:creationId xmlns:a16="http://schemas.microsoft.com/office/drawing/2014/main" id="{F02CA168-9BFA-5149-5DC1-9F5616CBCD82}"/>
              </a:ext>
            </a:extLst>
          </p:cNvPr>
          <p:cNvSpPr>
            <a:spLocks noGrp="1"/>
          </p:cNvSpPr>
          <p:nvPr>
            <p:ph type="sldNum" sz="quarter" idx="5"/>
          </p:nvPr>
        </p:nvSpPr>
        <p:spPr/>
        <p:txBody>
          <a:bodyPr/>
          <a:lstStyle/>
          <a:p>
            <a:pPr marL="0" marR="0" lvl="0" indent="0" algn="r" defTabSz="1612946" rtl="0" eaLnBrk="1" fontAlgn="auto" latinLnBrk="0" hangingPunct="1">
              <a:lnSpc>
                <a:spcPct val="100000"/>
              </a:lnSpc>
              <a:spcBef>
                <a:spcPts val="0"/>
              </a:spcBef>
              <a:spcAft>
                <a:spcPts val="0"/>
              </a:spcAft>
              <a:buClrTx/>
              <a:buSzTx/>
              <a:buFontTx/>
              <a:buNone/>
              <a:tabLst/>
              <a:defRPr/>
            </a:pPr>
            <a:fld id="{765D7B56-750C-134C-92BF-65E9EDE37097}" type="slidenum">
              <a:rPr kumimoji="0" lang="en-US" sz="21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612946" rtl="0" eaLnBrk="1" fontAlgn="auto" latinLnBrk="0" hangingPunct="1">
                <a:lnSpc>
                  <a:spcPct val="100000"/>
                </a:lnSpc>
                <a:spcBef>
                  <a:spcPts val="0"/>
                </a:spcBef>
                <a:spcAft>
                  <a:spcPts val="0"/>
                </a:spcAft>
                <a:buClrTx/>
                <a:buSzTx/>
                <a:buFontTx/>
                <a:buNone/>
                <a:tabLst/>
                <a:defRPr/>
              </a:pPr>
              <a:t>6</a:t>
            </a:fld>
            <a:endParaRPr kumimoji="0" lang="en-US" sz="2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1062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000" b="1">
                <a:latin typeface="Calibri" panose="020F0502020204030204" pitchFamily="34" charset="0"/>
                <a:ea typeface="Calibri" panose="020F0502020204030204" pitchFamily="34" charset="0"/>
              </a:rPr>
              <a:t>Specific Technology Launches Enabled by MIF</a:t>
            </a:r>
            <a:endParaRPr lang="en-GB" sz="1000">
              <a:latin typeface="Calibri" panose="020F0502020204030204" pitchFamily="34" charset="0"/>
              <a:ea typeface="Calibri" panose="020F0502020204030204" pitchFamily="34" charset="0"/>
            </a:endParaRPr>
          </a:p>
          <a:p>
            <a:pPr marL="171450" indent="-171450">
              <a:buFont typeface="Arial" panose="020B0604020202020204" pitchFamily="34" charset="0"/>
              <a:buChar char="•"/>
              <a:tabLst>
                <a:tab pos="484723" algn="l"/>
              </a:tabLst>
            </a:pPr>
            <a:r>
              <a:rPr lang="en-GB" sz="1000">
                <a:latin typeface="Calibri" panose="020F0502020204030204" pitchFamily="34" charset="0"/>
                <a:ea typeface="Calibri" panose="020F0502020204030204" pitchFamily="34" charset="0"/>
              </a:rPr>
              <a:t>Launched in 2019, Unilever’s proprietary and superior MIF enabled antiperspirant active is now (July 2023) present in at least 50% of our global Deodorants business (which in 2022 turned over €4bn)</a:t>
            </a:r>
          </a:p>
          <a:p>
            <a:pPr marL="171450" indent="-171450">
              <a:buFont typeface="Arial" panose="020B0604020202020204" pitchFamily="34" charset="0"/>
              <a:buChar char="•"/>
              <a:tabLst>
                <a:tab pos="484723" algn="l"/>
              </a:tabLst>
            </a:pPr>
            <a:r>
              <a:rPr lang="en-GB" sz="1000">
                <a:latin typeface="Calibri" panose="020F0502020204030204" pitchFamily="34" charset="0"/>
                <a:ea typeface="Calibri" panose="020F0502020204030204" pitchFamily="34" charset="0"/>
              </a:rPr>
              <a:t>Launched in 2018, “Fibre Shield” (Unilever’s proprietary hair damage repair/prevention active for conditioners) is now present in global brands such as </a:t>
            </a:r>
            <a:r>
              <a:rPr lang="en-GB" sz="1000" err="1">
                <a:latin typeface="Calibri" panose="020F0502020204030204" pitchFamily="34" charset="0"/>
                <a:ea typeface="Calibri" panose="020F0502020204030204" pitchFamily="34" charset="0"/>
              </a:rPr>
              <a:t>Sunsilk</a:t>
            </a:r>
            <a:r>
              <a:rPr lang="en-GB" sz="1000">
                <a:latin typeface="Calibri" panose="020F0502020204030204" pitchFamily="34" charset="0"/>
                <a:ea typeface="Calibri" panose="020F0502020204030204" pitchFamily="34" charset="0"/>
              </a:rPr>
              <a:t>, </a:t>
            </a:r>
            <a:r>
              <a:rPr lang="en-GB" sz="1000" err="1">
                <a:latin typeface="Calibri" panose="020F0502020204030204" pitchFamily="34" charset="0"/>
                <a:ea typeface="Calibri" panose="020F0502020204030204" pitchFamily="34" charset="0"/>
              </a:rPr>
              <a:t>Tresemme</a:t>
            </a:r>
            <a:r>
              <a:rPr lang="en-GB" sz="1000">
                <a:latin typeface="Calibri" panose="020F0502020204030204" pitchFamily="34" charset="0"/>
                <a:ea typeface="Calibri" panose="020F0502020204030204" pitchFamily="34" charset="0"/>
              </a:rPr>
              <a:t> and Dove contributing technology to about 20% of 2022 Unilever Hair turnover of over €6bn. </a:t>
            </a:r>
          </a:p>
          <a:p>
            <a:pPr marL="171450" indent="-171450">
              <a:buFont typeface="Arial" panose="020B0604020202020204" pitchFamily="34" charset="0"/>
              <a:buChar char="•"/>
              <a:tabLst>
                <a:tab pos="484723" algn="l"/>
              </a:tabLst>
            </a:pPr>
            <a:r>
              <a:rPr lang="en-GB" sz="1000">
                <a:latin typeface="Calibri" panose="020F0502020204030204" pitchFamily="34" charset="0"/>
                <a:ea typeface="Calibri" panose="020F0502020204030204" pitchFamily="34" charset="0"/>
              </a:rPr>
              <a:t>Launched from 2018, MIF enabled a proprietary Laundry Liquid technology that delivers superior performance and a dramatic reduction in greenhouse gas footprint. Now present in around 60% of Unilever’s ca €1.9Bn laundry liquids business globally.</a:t>
            </a:r>
          </a:p>
          <a:p>
            <a:pPr marL="0" indent="0">
              <a:buFont typeface="Arial" panose="020B0604020202020204" pitchFamily="34" charset="0"/>
              <a:buNone/>
            </a:pPr>
            <a:endParaRPr lang="en-GB" sz="1000">
              <a:latin typeface="Calibri" panose="020F0502020204030204" pitchFamily="34" charset="0"/>
              <a:ea typeface="Calibri" panose="020F0502020204030204" pitchFamily="34" charset="0"/>
            </a:endParaRPr>
          </a:p>
          <a:p>
            <a:pPr marL="0" indent="0">
              <a:buFont typeface="Arial" panose="020B0604020202020204" pitchFamily="34" charset="0"/>
              <a:buNone/>
            </a:pPr>
            <a:r>
              <a:rPr lang="en-GB" sz="1000" b="1">
                <a:latin typeface="Calibri" panose="020F0502020204030204" pitchFamily="34" charset="0"/>
                <a:ea typeface="Calibri" panose="020F0502020204030204" pitchFamily="34" charset="0"/>
              </a:rPr>
              <a:t>Overall Contribution to Unilever’s Future Innovation Pipeline</a:t>
            </a:r>
            <a:endParaRPr lang="en-GB" sz="1000">
              <a:latin typeface="Calibri" panose="020F0502020204030204" pitchFamily="34" charset="0"/>
              <a:ea typeface="Calibri" panose="020F0502020204030204" pitchFamily="34" charset="0"/>
            </a:endParaRPr>
          </a:p>
          <a:p>
            <a:pPr marL="171450" indent="-171450">
              <a:buFont typeface="Arial" panose="020B0604020202020204" pitchFamily="34" charset="0"/>
              <a:buChar char="•"/>
              <a:tabLst>
                <a:tab pos="484723" algn="l"/>
              </a:tabLst>
            </a:pPr>
            <a:r>
              <a:rPr lang="en-GB" sz="1000">
                <a:latin typeface="Calibri" panose="020F0502020204030204" pitchFamily="34" charset="0"/>
                <a:ea typeface="Calibri" panose="020F0502020204030204" pitchFamily="34" charset="0"/>
              </a:rPr>
              <a:t>MIF enables 20-25% of the combined three relevant business group’s pipelines of innovations, (the business groups are Beauty and Wellness, Homecare and Personal Care). Estimated to be worth around €4Bn in new turnover over a six-year horizon.</a:t>
            </a:r>
          </a:p>
          <a:p>
            <a:pPr marL="0" indent="0">
              <a:buFont typeface="Arial" panose="020B0604020202020204" pitchFamily="34" charset="0"/>
              <a:buNone/>
            </a:pPr>
            <a:endParaRPr lang="en-GB" sz="1000">
              <a:latin typeface="Calibri" panose="020F0502020204030204" pitchFamily="34" charset="0"/>
              <a:ea typeface="Calibri" panose="020F0502020204030204" pitchFamily="34" charset="0"/>
            </a:endParaRPr>
          </a:p>
          <a:p>
            <a:pPr marL="0" indent="0">
              <a:buFont typeface="Arial" panose="020B0604020202020204" pitchFamily="34" charset="0"/>
              <a:buNone/>
            </a:pPr>
            <a:r>
              <a:rPr lang="en-GB" sz="1000" b="1">
                <a:latin typeface="Calibri" panose="020F0502020204030204" pitchFamily="34" charset="0"/>
                <a:ea typeface="Calibri" panose="020F0502020204030204" pitchFamily="34" charset="0"/>
              </a:rPr>
              <a:t>Intellectual Property Powerhouse</a:t>
            </a:r>
            <a:endParaRPr lang="en-GB" sz="1000">
              <a:latin typeface="Calibri" panose="020F0502020204030204" pitchFamily="34" charset="0"/>
              <a:ea typeface="Calibri" panose="020F0502020204030204" pitchFamily="34" charset="0"/>
            </a:endParaRPr>
          </a:p>
          <a:p>
            <a:pPr marL="171450" indent="-171450">
              <a:buFont typeface="Arial" panose="020B0604020202020204" pitchFamily="34" charset="0"/>
              <a:buChar char="•"/>
              <a:tabLst>
                <a:tab pos="484723" algn="l"/>
              </a:tabLst>
            </a:pPr>
            <a:r>
              <a:rPr lang="en-GB" sz="1000">
                <a:latin typeface="Calibri" panose="020F0502020204030204" pitchFamily="34" charset="0"/>
                <a:ea typeface="Calibri" panose="020F0502020204030204" pitchFamily="34" charset="0"/>
              </a:rPr>
              <a:t>Between 2020 and 2022, MIF enabled over 200 patent first filings for new technologies/innovations. This is around 50% of the total patent first filings made with “Unilever R&amp;D Port Sunlight” as Applicant over the same period.  This is the highest concentration of patent filings in Unilever and helps to make Unilever the number 1 or number 2 filer of patents in the UK, amongst any company.</a:t>
            </a:r>
          </a:p>
        </p:txBody>
      </p:sp>
      <p:sp>
        <p:nvSpPr>
          <p:cNvPr id="4" name="Slide Number Placeholder 3"/>
          <p:cNvSpPr>
            <a:spLocks noGrp="1"/>
          </p:cNvSpPr>
          <p:nvPr>
            <p:ph type="sldNum" sz="quarter" idx="5"/>
          </p:nvPr>
        </p:nvSpPr>
        <p:spPr/>
        <p:txBody>
          <a:bodyPr/>
          <a:lstStyle/>
          <a:p>
            <a:pPr marL="0" marR="0" lvl="0" indent="0" algn="r" defTabSz="969447" rtl="0" eaLnBrk="1" fontAlgn="auto" latinLnBrk="0" hangingPunct="1">
              <a:lnSpc>
                <a:spcPct val="100000"/>
              </a:lnSpc>
              <a:spcBef>
                <a:spcPts val="0"/>
              </a:spcBef>
              <a:spcAft>
                <a:spcPts val="0"/>
              </a:spcAft>
              <a:buClrTx/>
              <a:buSzTx/>
              <a:buFontTx/>
              <a:buNone/>
              <a:tabLst/>
              <a:defRPr/>
            </a:pPr>
            <a:fld id="{346BF370-A6F1-4FAE-91AF-B793175C1AF0}"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9447" rtl="0" eaLnBrk="1" fontAlgn="auto" latinLnBrk="0" hangingPunct="1">
                <a:lnSpc>
                  <a:spcPct val="100000"/>
                </a:lnSpc>
                <a:spcBef>
                  <a:spcPts val="0"/>
                </a:spcBef>
                <a:spcAft>
                  <a:spcPts val="0"/>
                </a:spcAft>
                <a:buClrTx/>
                <a:buSzTx/>
                <a:buFontTx/>
                <a:buNone/>
                <a:tabLst/>
                <a:defRPr/>
              </a:pPr>
              <a:t>7</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47133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Robotic scientists will 'speed up discovery' - BBC News</a:t>
            </a:r>
            <a:endParaRPr lang="en-GB" dirty="0"/>
          </a:p>
          <a:p>
            <a:endParaRPr lang="en-GB" dirty="0"/>
          </a:p>
          <a:p>
            <a:pPr rtl="0"/>
            <a:r>
              <a:rPr lang="en-GB">
                <a:effectLst/>
                <a:latin typeface="-apple-system"/>
              </a:rPr>
              <a:t>Jon Hague, 19.40, 26 June 2023</a:t>
            </a:r>
            <a:endParaRPr lang="en-GB" dirty="0">
              <a:effectLst/>
              <a:latin typeface="-apple-system"/>
            </a:endParaRPr>
          </a:p>
          <a:p>
            <a:pPr rtl="0"/>
            <a:r>
              <a:rPr lang="en-GB" dirty="0">
                <a:effectLst/>
                <a:latin typeface="-apple-system"/>
              </a:rPr>
              <a:t>looks good .. context is superior performance in a world heading to net zero ..like 1</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6BF370-A6F1-4FAE-91AF-B793175C1AF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94425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2812D-AF0D-7877-0276-77FAB2EBB8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5EA0EB-A2F8-49AB-23A4-355B91EFA9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AB1B5D-135D-A2D7-5E4D-EF76837EA9AB}"/>
              </a:ext>
            </a:extLst>
          </p:cNvPr>
          <p:cNvSpPr>
            <a:spLocks noGrp="1"/>
          </p:cNvSpPr>
          <p:nvPr>
            <p:ph type="body" idx="1"/>
          </p:nvPr>
        </p:nvSpPr>
        <p:spPr/>
        <p:txBody>
          <a:bodyPr/>
          <a:lstStyle/>
          <a:p>
            <a:r>
              <a:rPr lang="en-GB" dirty="0">
                <a:hlinkClick r:id="rId3"/>
              </a:rPr>
              <a:t>Robotic scientists will 'speed up discovery' - BBC News</a:t>
            </a:r>
            <a:endParaRPr lang="en-GB" dirty="0"/>
          </a:p>
          <a:p>
            <a:endParaRPr lang="en-GB" dirty="0"/>
          </a:p>
          <a:p>
            <a:pPr rtl="0"/>
            <a:r>
              <a:rPr lang="en-GB">
                <a:effectLst/>
                <a:latin typeface="-apple-system"/>
              </a:rPr>
              <a:t>Jon Hague, 19.40, 26 June 2023</a:t>
            </a:r>
            <a:endParaRPr lang="en-GB" dirty="0">
              <a:effectLst/>
              <a:latin typeface="-apple-system"/>
            </a:endParaRPr>
          </a:p>
          <a:p>
            <a:pPr rtl="0"/>
            <a:r>
              <a:rPr lang="en-GB" dirty="0">
                <a:effectLst/>
                <a:latin typeface="-apple-system"/>
              </a:rPr>
              <a:t>looks good .. context is superior performance in a world heading to net zero ..like 1</a:t>
            </a:r>
          </a:p>
          <a:p>
            <a:endParaRPr lang="en-GB" dirty="0"/>
          </a:p>
        </p:txBody>
      </p:sp>
      <p:sp>
        <p:nvSpPr>
          <p:cNvPr id="4" name="Slide Number Placeholder 3">
            <a:extLst>
              <a:ext uri="{FF2B5EF4-FFF2-40B4-BE49-F238E27FC236}">
                <a16:creationId xmlns:a16="http://schemas.microsoft.com/office/drawing/2014/main" id="{30FEF0A4-5FE6-62C7-DD48-5B80025A44D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6BF370-A6F1-4FAE-91AF-B793175C1AF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26258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8.emf"/><Relationship Id="rId1" Type="http://schemas.openxmlformats.org/officeDocument/2006/relationships/slideMaster" Target="../slideMasters/slideMaster7.xml"/><Relationship Id="rId4" Type="http://schemas.openxmlformats.org/officeDocument/2006/relationships/image" Target="../media/image9.emf"/></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2.jpeg"/><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3.jpe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4.jpe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8.emf"/><Relationship Id="rId1" Type="http://schemas.openxmlformats.org/officeDocument/2006/relationships/slideMaster" Target="../slideMasters/slideMaster7.xml"/><Relationship Id="rId4" Type="http://schemas.openxmlformats.org/officeDocument/2006/relationships/image" Target="../media/image9.emf"/></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6.jpeg"/><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7.jpeg"/><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8.png"/><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29.jpeg"/><Relationship Id="rId1" Type="http://schemas.openxmlformats.org/officeDocument/2006/relationships/slideMaster" Target="../slideMasters/slideMaster7.xml"/><Relationship Id="rId4" Type="http://schemas.openxmlformats.org/officeDocument/2006/relationships/image" Target="../media/image28.pn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9.emf"/><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31.jpeg"/><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32.jpe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33.jpe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34.jpe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35.jpe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9.emf"/><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37.jpeg"/><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38.png"/><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39.jpeg"/><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40.jpeg"/><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41.jpeg"/><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42.jpeg"/><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8.emf"/><Relationship Id="rId1" Type="http://schemas.openxmlformats.org/officeDocument/2006/relationships/slideMaster" Target="../slideMasters/slideMaster7.xml"/><Relationship Id="rId4" Type="http://schemas.openxmlformats.org/officeDocument/2006/relationships/image" Target="../media/image9.emf"/></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44.png"/><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45.jpeg"/><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46.png"/><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47.jpeg"/><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48.png"/><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49.jpeg"/><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50.jpeg"/><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51.png"/><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52.jpe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53.jpe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8.emf"/><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8.emf"/><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7.png"/><Relationship Id="rId1" Type="http://schemas.openxmlformats.org/officeDocument/2006/relationships/slideMaster" Target="../slideMasters/slideMaster9.xml"/><Relationship Id="rId5" Type="http://schemas.microsoft.com/office/2007/relationships/hdphoto" Target="../media/hdphoto2.wdp"/><Relationship Id="rId4" Type="http://schemas.openxmlformats.org/officeDocument/2006/relationships/image" Target="../media/image58.png"/></Relationships>
</file>

<file path=ppt/slideLayouts/_rels/slideLayout16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7.png"/><Relationship Id="rId1" Type="http://schemas.openxmlformats.org/officeDocument/2006/relationships/slideMaster" Target="../slideMasters/slideMaster9.xml"/><Relationship Id="rId5" Type="http://schemas.microsoft.com/office/2007/relationships/hdphoto" Target="../media/hdphoto2.wdp"/><Relationship Id="rId4" Type="http://schemas.openxmlformats.org/officeDocument/2006/relationships/image" Target="../media/image58.png"/></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Master" Target="../slideMasters/slideMaster9.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Master" Target="../slideMasters/slideMaster9.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Master" Target="../slideMasters/slideMaster9.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Master" Target="../slideMasters/slideMaster9.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Master" Target="../slideMasters/slideMaster9.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2.jpeg"/><Relationship Id="rId1" Type="http://schemas.openxmlformats.org/officeDocument/2006/relationships/slideMaster" Target="../slideMasters/slideMaster5.xml"/><Relationship Id="rId4" Type="http://schemas.openxmlformats.org/officeDocument/2006/relationships/image" Target="../media/image11.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0.emf"/><Relationship Id="rId1" Type="http://schemas.openxmlformats.org/officeDocument/2006/relationships/slideMaster" Target="../slideMasters/slideMaster5.xml"/><Relationship Id="rId4" Type="http://schemas.openxmlformats.org/officeDocument/2006/relationships/image" Target="../media/image11.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0.emf"/><Relationship Id="rId1" Type="http://schemas.openxmlformats.org/officeDocument/2006/relationships/slideMaster" Target="../slideMasters/slideMaster5.xml"/><Relationship Id="rId4" Type="http://schemas.openxmlformats.org/officeDocument/2006/relationships/image" Target="../media/image11.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0.emf"/><Relationship Id="rId1" Type="http://schemas.openxmlformats.org/officeDocument/2006/relationships/slideMaster" Target="../slideMasters/slideMaster5.xml"/><Relationship Id="rId4"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Modular - red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E7940-84FB-C640-A093-B6CE068BFA77}"/>
              </a:ext>
            </a:extLst>
          </p:cNvPr>
          <p:cNvSpPr>
            <a:spLocks noGrp="1"/>
          </p:cNvSpPr>
          <p:nvPr>
            <p:ph type="ctrTitle"/>
          </p:nvPr>
        </p:nvSpPr>
        <p:spPr>
          <a:xfrm>
            <a:off x="467999" y="1050131"/>
            <a:ext cx="7733025" cy="2060152"/>
          </a:xfrm>
        </p:spPr>
        <p:txBody>
          <a:bodyPr anchor="b"/>
          <a:lstStyle>
            <a:lvl1pPr algn="l">
              <a:lnSpc>
                <a:spcPts val="4400"/>
              </a:lnSpc>
              <a:defRPr sz="4000" b="1" i="0">
                <a:solidFill>
                  <a:schemeClr val="bg1"/>
                </a:solidFill>
                <a:latin typeface="Unilever Shilling" panose="020B0502020202020204" pitchFamily="34" charset="77"/>
                <a:cs typeface="Unilever Shilling" panose="020B0502020202020204" pitchFamily="34" charset="77"/>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6359F1D0-3E15-4C48-8249-D190B4B56148}"/>
              </a:ext>
            </a:extLst>
          </p:cNvPr>
          <p:cNvSpPr>
            <a:spLocks noGrp="1"/>
          </p:cNvSpPr>
          <p:nvPr>
            <p:ph type="subTitle" idx="1"/>
          </p:nvPr>
        </p:nvSpPr>
        <p:spPr>
          <a:xfrm>
            <a:off x="468000" y="3421856"/>
            <a:ext cx="7733025" cy="1143000"/>
          </a:xfrm>
        </p:spPr>
        <p:txBody>
          <a:bodyPr/>
          <a:lstStyle>
            <a:lvl1pPr marL="0" indent="0" algn="l">
              <a:lnSpc>
                <a:spcPts val="2700"/>
              </a:lnSpc>
              <a:spcBef>
                <a:spcPts val="0"/>
              </a:spcBef>
              <a:buNone/>
              <a:defRPr sz="2500" b="1" i="0">
                <a:solidFill>
                  <a:schemeClr val="bg1"/>
                </a:solidFill>
                <a:latin typeface="Unilever Shilling Medium" panose="020B0502020202020204" pitchFamily="34" charset="77"/>
                <a:cs typeface="Unilever Shilling Medium" panose="020B0502020202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694DC17C-3693-704F-A773-7BE864AA844C}"/>
              </a:ext>
            </a:extLst>
          </p:cNvPr>
          <p:cNvSpPr>
            <a:spLocks noGrp="1"/>
          </p:cNvSpPr>
          <p:nvPr>
            <p:ph type="dt" sz="half" idx="10"/>
          </p:nvPr>
        </p:nvSpPr>
        <p:spPr>
          <a:xfrm>
            <a:off x="467999" y="6112584"/>
            <a:ext cx="3189843" cy="365125"/>
          </a:xfrm>
        </p:spPr>
        <p:txBody>
          <a:bodyPr/>
          <a:lstStyle>
            <a:lvl1pPr algn="l" rtl="0">
              <a:lnSpc>
                <a:spcPts val="2700"/>
              </a:lnSpc>
              <a:defRPr sz="2500" b="1" i="0">
                <a:solidFill>
                  <a:schemeClr val="bg1"/>
                </a:solidFill>
                <a:latin typeface="Unilever Shilling Medium" panose="020B0502020202020204" pitchFamily="34" charset="77"/>
                <a:cs typeface="Unilever Shilling Medium" panose="020B0502020202020204" pitchFamily="34" charset="77"/>
              </a:defRPr>
            </a:lvl1pPr>
          </a:lstStyle>
          <a:p>
            <a:fld id="{1E71B52C-7A0F-2144-B101-A0604639E43B}" type="datetime1">
              <a:rPr lang="en-GB" smtClean="0"/>
              <a:pPr/>
              <a:t>28/04/2025</a:t>
            </a:fld>
            <a:endParaRPr lang="en-US"/>
          </a:p>
        </p:txBody>
      </p:sp>
      <p:sp>
        <p:nvSpPr>
          <p:cNvPr id="5" name="TextBox 4">
            <a:extLst>
              <a:ext uri="{FF2B5EF4-FFF2-40B4-BE49-F238E27FC236}">
                <a16:creationId xmlns:a16="http://schemas.microsoft.com/office/drawing/2014/main" id="{55EBBA44-A321-4442-9876-B54ED7A24CED}"/>
              </a:ext>
            </a:extLst>
          </p:cNvPr>
          <p:cNvSpPr txBox="1"/>
          <p:nvPr userDrawn="1"/>
        </p:nvSpPr>
        <p:spPr>
          <a:xfrm>
            <a:off x="2043113" y="3886200"/>
            <a:ext cx="0" cy="0"/>
          </a:xfrm>
          <a:prstGeom prst="rect">
            <a:avLst/>
          </a:prstGeom>
          <a:noFill/>
        </p:spPr>
        <p:txBody>
          <a:bodyPr wrap="none" lIns="0" tIns="0" rIns="0" bIns="0" rtlCol="0">
            <a:noAutofit/>
          </a:bodyPr>
          <a:lstStyle/>
          <a:p>
            <a:pPr algn="l"/>
            <a:endParaRPr lang="en-GB" err="1">
              <a:solidFill>
                <a:schemeClr val="bg1"/>
              </a:solidFill>
              <a:latin typeface="Unilever Shilling" panose="020B0502020202020204" pitchFamily="34" charset="77"/>
              <a:cs typeface="Unilever Shilling" panose="020B0502020202020204" pitchFamily="34" charset="77"/>
            </a:endParaRPr>
          </a:p>
        </p:txBody>
      </p:sp>
      <p:grpSp>
        <p:nvGrpSpPr>
          <p:cNvPr id="9" name="Group 8">
            <a:extLst>
              <a:ext uri="{FF2B5EF4-FFF2-40B4-BE49-F238E27FC236}">
                <a16:creationId xmlns:a16="http://schemas.microsoft.com/office/drawing/2014/main" id="{4318148A-4BF0-1643-82E7-C7ED9BB909BF}"/>
              </a:ext>
            </a:extLst>
          </p:cNvPr>
          <p:cNvGrpSpPr/>
          <p:nvPr userDrawn="1"/>
        </p:nvGrpSpPr>
        <p:grpSpPr>
          <a:xfrm>
            <a:off x="8763000" y="0"/>
            <a:ext cx="3429000" cy="6858000"/>
            <a:chOff x="8763000" y="0"/>
            <a:chExt cx="3429000" cy="6858000"/>
          </a:xfrm>
        </p:grpSpPr>
        <p:pic>
          <p:nvPicPr>
            <p:cNvPr id="11" name="Picture 10">
              <a:extLst>
                <a:ext uri="{FF2B5EF4-FFF2-40B4-BE49-F238E27FC236}">
                  <a16:creationId xmlns:a16="http://schemas.microsoft.com/office/drawing/2014/main" id="{7E929CF1-C537-8849-A639-02769B6FC3C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763000" y="3429000"/>
              <a:ext cx="3429000" cy="3429000"/>
            </a:xfrm>
            <a:prstGeom prst="rect">
              <a:avLst/>
            </a:prstGeom>
          </p:spPr>
        </p:pic>
        <p:pic>
          <p:nvPicPr>
            <p:cNvPr id="7" name="Picture 6">
              <a:extLst>
                <a:ext uri="{FF2B5EF4-FFF2-40B4-BE49-F238E27FC236}">
                  <a16:creationId xmlns:a16="http://schemas.microsoft.com/office/drawing/2014/main" id="{7338F785-C700-AE44-B8B8-DC402E65D310}"/>
                </a:ext>
              </a:extLst>
            </p:cNvPr>
            <p:cNvPicPr>
              <a:picLocks noChangeAspect="1"/>
            </p:cNvPicPr>
            <p:nvPr userDrawn="1"/>
          </p:nvPicPr>
          <p:blipFill>
            <a:blip r:embed="rId4"/>
            <a:stretch>
              <a:fillRect/>
            </a:stretch>
          </p:blipFill>
          <p:spPr>
            <a:xfrm>
              <a:off x="8763000" y="0"/>
              <a:ext cx="3429000" cy="3429000"/>
            </a:xfrm>
            <a:prstGeom prst="rect">
              <a:avLst/>
            </a:prstGeom>
          </p:spPr>
        </p:pic>
      </p:grpSp>
    </p:spTree>
    <p:extLst>
      <p:ext uri="{BB962C8B-B14F-4D97-AF65-F5344CB8AC3E}">
        <p14:creationId xmlns:p14="http://schemas.microsoft.com/office/powerpoint/2010/main" val="3002385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PTER - HALF - LOGO - 6">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BC2C2788-9EF5-27BC-02B1-307BAC7CAB61}"/>
              </a:ext>
            </a:extLst>
          </p:cNvPr>
          <p:cNvSpPr/>
          <p:nvPr userDrawn="1"/>
        </p:nvSpPr>
        <p:spPr>
          <a:xfrm>
            <a:off x="6096000" y="0"/>
            <a:ext cx="609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89CFCB86-7341-708D-5FEE-3DD29B0E6DAD}"/>
              </a:ext>
            </a:extLst>
          </p:cNvPr>
          <p:cNvPicPr>
            <a:picLocks noChangeAspect="1"/>
          </p:cNvPicPr>
          <p:nvPr userDrawn="1"/>
        </p:nvPicPr>
        <p:blipFill>
          <a:blip r:embed="rId2"/>
          <a:stretch>
            <a:fillRect/>
          </a:stretch>
        </p:blipFill>
        <p:spPr>
          <a:xfrm>
            <a:off x="6616534" y="2393343"/>
            <a:ext cx="4554988" cy="1812456"/>
          </a:xfrm>
          <a:prstGeom prst="rect">
            <a:avLst/>
          </a:prstGeom>
        </p:spPr>
      </p:pic>
      <p:sp>
        <p:nvSpPr>
          <p:cNvPr id="8" name="Slide Number Placeholder 8">
            <a:extLst>
              <a:ext uri="{FF2B5EF4-FFF2-40B4-BE49-F238E27FC236}">
                <a16:creationId xmlns:a16="http://schemas.microsoft.com/office/drawing/2014/main" id="{10A55C92-72D2-B277-F99D-1BCE63C1C63C}"/>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625AA67A-A9C0-A2EF-69D9-A4A97E6AEE55}"/>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accent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0" name="Picture 9">
            <a:extLst>
              <a:ext uri="{FF2B5EF4-FFF2-40B4-BE49-F238E27FC236}">
                <a16:creationId xmlns:a16="http://schemas.microsoft.com/office/drawing/2014/main" id="{821E53C2-0130-D028-0D72-956DD3629306}"/>
              </a:ext>
            </a:extLst>
          </p:cNvPr>
          <p:cNvPicPr>
            <a:picLocks noChangeAspect="1"/>
          </p:cNvPicPr>
          <p:nvPr userDrawn="1"/>
        </p:nvPicPr>
        <p:blipFill rotWithShape="1">
          <a:blip r:embed="rId3"/>
          <a:srcRect l="22370" t="-8220"/>
          <a:stretch/>
        </p:blipFill>
        <p:spPr>
          <a:xfrm>
            <a:off x="596901" y="6310388"/>
            <a:ext cx="789203" cy="365125"/>
          </a:xfrm>
          <a:prstGeom prst="rect">
            <a:avLst/>
          </a:prstGeom>
        </p:spPr>
      </p:pic>
    </p:spTree>
    <p:extLst>
      <p:ext uri="{BB962C8B-B14F-4D97-AF65-F5344CB8AC3E}">
        <p14:creationId xmlns:p14="http://schemas.microsoft.com/office/powerpoint/2010/main" val="134709805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_Image Slide (3 images)">
    <p:bg>
      <p:bgPr>
        <a:solidFill>
          <a:schemeClr val="bg1"/>
        </a:solidFill>
        <a:effectLst/>
      </p:bgPr>
    </p:bg>
    <p:spTree>
      <p:nvGrpSpPr>
        <p:cNvPr id="1" name=""/>
        <p:cNvGrpSpPr/>
        <p:nvPr/>
      </p:nvGrpSpPr>
      <p:grpSpPr>
        <a:xfrm>
          <a:off x="0" y="0"/>
          <a:ext cx="0" cy="0"/>
          <a:chOff x="0" y="0"/>
          <a:chExt cx="0" cy="0"/>
        </a:xfrm>
      </p:grpSpPr>
      <p:sp>
        <p:nvSpPr>
          <p:cNvPr id="28" name="Picture Placeholder 5"/>
          <p:cNvSpPr>
            <a:spLocks noGrp="1"/>
          </p:cNvSpPr>
          <p:nvPr>
            <p:ph type="pic" sz="quarter" idx="19" hasCustomPrompt="1"/>
          </p:nvPr>
        </p:nvSpPr>
        <p:spPr>
          <a:xfrm>
            <a:off x="0" y="3559308"/>
            <a:ext cx="5445024" cy="3298693"/>
          </a:xfrm>
          <a:prstGeom prst="rect">
            <a:avLst/>
          </a:prstGeom>
          <a:solidFill>
            <a:schemeClr val="bg1">
              <a:lumMod val="85000"/>
            </a:schemeClr>
          </a:solidFill>
        </p:spPr>
        <p:txBody>
          <a:bodyPr anchor="ctr" anchorCtr="1">
            <a:normAutofit/>
          </a:bodyPr>
          <a:lstStyle>
            <a:lvl1pPr marL="0" indent="0" algn="ctr">
              <a:buNone/>
              <a:defRPr sz="2000" baseline="0"/>
            </a:lvl1pPr>
          </a:lstStyle>
          <a:p>
            <a:r>
              <a:rPr lang="en-US"/>
              <a:t>Click icon to             place image</a:t>
            </a:r>
          </a:p>
        </p:txBody>
      </p:sp>
      <p:sp>
        <p:nvSpPr>
          <p:cNvPr id="9" name="Picture Placeholder 5"/>
          <p:cNvSpPr>
            <a:spLocks noGrp="1"/>
          </p:cNvSpPr>
          <p:nvPr>
            <p:ph type="pic" sz="quarter" idx="15" hasCustomPrompt="1"/>
          </p:nvPr>
        </p:nvSpPr>
        <p:spPr>
          <a:xfrm>
            <a:off x="5687944" y="0"/>
            <a:ext cx="6504056" cy="6858000"/>
          </a:xfrm>
          <a:prstGeom prst="rect">
            <a:avLst/>
          </a:prstGeom>
          <a:solidFill>
            <a:schemeClr val="bg1">
              <a:lumMod val="85000"/>
            </a:schemeClr>
          </a:solidFill>
        </p:spPr>
        <p:txBody>
          <a:bodyPr anchor="ctr" anchorCtr="1">
            <a:normAutofit/>
          </a:bodyPr>
          <a:lstStyle>
            <a:lvl1pPr marL="0" indent="0" algn="ctr">
              <a:buNone/>
              <a:defRPr sz="2000" baseline="0"/>
            </a:lvl1pPr>
          </a:lstStyle>
          <a:p>
            <a:r>
              <a:rPr lang="en-US"/>
              <a:t>Click icon to             place image</a:t>
            </a:r>
          </a:p>
        </p:txBody>
      </p:sp>
      <p:sp>
        <p:nvSpPr>
          <p:cNvPr id="29" name="Picture Placeholder 5"/>
          <p:cNvSpPr>
            <a:spLocks noGrp="1"/>
          </p:cNvSpPr>
          <p:nvPr>
            <p:ph type="pic" sz="quarter" idx="20" hasCustomPrompt="1"/>
          </p:nvPr>
        </p:nvSpPr>
        <p:spPr>
          <a:xfrm>
            <a:off x="0" y="0"/>
            <a:ext cx="5445024" cy="3298693"/>
          </a:xfrm>
          <a:prstGeom prst="rect">
            <a:avLst/>
          </a:prstGeom>
          <a:solidFill>
            <a:schemeClr val="bg1">
              <a:lumMod val="85000"/>
            </a:schemeClr>
          </a:solidFill>
        </p:spPr>
        <p:txBody>
          <a:bodyPr anchor="ctr" anchorCtr="1">
            <a:normAutofit/>
          </a:bodyPr>
          <a:lstStyle>
            <a:lvl1pPr marL="0" indent="0" algn="ctr">
              <a:buNone/>
              <a:defRPr sz="2000" baseline="0"/>
            </a:lvl1pPr>
          </a:lstStyle>
          <a:p>
            <a:r>
              <a:rPr lang="en-US"/>
              <a:t>Click icon to             place image</a:t>
            </a:r>
          </a:p>
        </p:txBody>
      </p:sp>
      <p:sp>
        <p:nvSpPr>
          <p:cNvPr id="12" name="Slide Number Placeholder 3"/>
          <p:cNvSpPr>
            <a:spLocks noGrp="1"/>
          </p:cNvSpPr>
          <p:nvPr>
            <p:ph type="sldNum" sz="quarter" idx="4"/>
          </p:nvPr>
        </p:nvSpPr>
        <p:spPr>
          <a:xfrm>
            <a:off x="10805446" y="6343581"/>
            <a:ext cx="1138199" cy="362444"/>
          </a:xfrm>
          <a:prstGeom prst="rect">
            <a:avLst/>
          </a:prstGeom>
        </p:spPr>
        <p:txBody>
          <a:bodyPr anchor="ctr"/>
          <a:lstStyle>
            <a:lvl1pPr algn="r">
              <a:defRPr sz="1400">
                <a:solidFill>
                  <a:schemeClr val="tx1"/>
                </a:solidFill>
              </a:defRPr>
            </a:lvl1pPr>
          </a:lstStyle>
          <a:p>
            <a:fld id="{825ADB62-1429-C14C-A270-95B078A656ED}" type="slidenum">
              <a:rPr lang="en-US" smtClean="0"/>
              <a:pPr/>
              <a:t>‹#›</a:t>
            </a:fld>
            <a:endParaRPr lang="en-US"/>
          </a:p>
        </p:txBody>
      </p:sp>
      <p:sp>
        <p:nvSpPr>
          <p:cNvPr id="13" name="Date Placeholder 4"/>
          <p:cNvSpPr>
            <a:spLocks noGrp="1"/>
          </p:cNvSpPr>
          <p:nvPr>
            <p:ph type="dt" sz="half" idx="2"/>
          </p:nvPr>
        </p:nvSpPr>
        <p:spPr>
          <a:xfrm>
            <a:off x="7951073" y="6342239"/>
            <a:ext cx="2844800" cy="365125"/>
          </a:xfrm>
          <a:prstGeom prst="rect">
            <a:avLst/>
          </a:prstGeom>
        </p:spPr>
        <p:txBody>
          <a:bodyPr anchor="ctr"/>
          <a:lstStyle>
            <a:lvl1pPr algn="r">
              <a:defRPr sz="1400">
                <a:solidFill>
                  <a:schemeClr val="tx1"/>
                </a:solidFill>
              </a:defRPr>
            </a:lvl1pPr>
          </a:lstStyle>
          <a:p>
            <a:fld id="{16B2DFD5-DB1E-1149-BAAB-63821B60629E}" type="datetime1">
              <a:rPr lang="en-CA" smtClean="0"/>
              <a:pPr/>
              <a:t>2025-04-28</a:t>
            </a:fld>
            <a:endParaRPr lang="en-US"/>
          </a:p>
        </p:txBody>
      </p:sp>
      <p:sp>
        <p:nvSpPr>
          <p:cNvPr id="14" name="Footer Placeholder 6"/>
          <p:cNvSpPr>
            <a:spLocks noGrp="1"/>
          </p:cNvSpPr>
          <p:nvPr>
            <p:ph type="ftr" sz="quarter" idx="3"/>
          </p:nvPr>
        </p:nvSpPr>
        <p:spPr>
          <a:xfrm>
            <a:off x="4069393" y="6343798"/>
            <a:ext cx="3871876" cy="362009"/>
          </a:xfrm>
          <a:prstGeom prst="rect">
            <a:avLst/>
          </a:prstGeom>
        </p:spPr>
        <p:txBody>
          <a:bodyPr vert="horz" lIns="91440" tIns="45720" rIns="91440" bIns="45720" rtlCol="0" anchor="ctr"/>
          <a:lstStyle>
            <a:lvl1pPr algn="r">
              <a:defRPr sz="1400">
                <a:solidFill>
                  <a:schemeClr val="tx1"/>
                </a:solidFill>
              </a:defRPr>
            </a:lvl1pPr>
          </a:lstStyle>
          <a:p>
            <a:endParaRPr lang="en-US"/>
          </a:p>
        </p:txBody>
      </p:sp>
    </p:spTree>
    <p:extLst>
      <p:ext uri="{BB962C8B-B14F-4D97-AF65-F5344CB8AC3E}">
        <p14:creationId xmlns:p14="http://schemas.microsoft.com/office/powerpoint/2010/main" val="100838649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_Image Segment Slide (3 images)">
    <p:bg>
      <p:bgPr>
        <a:solidFill>
          <a:schemeClr val="bg1"/>
        </a:solidFill>
        <a:effectLst/>
      </p:bgPr>
    </p:bg>
    <p:spTree>
      <p:nvGrpSpPr>
        <p:cNvPr id="1" name=""/>
        <p:cNvGrpSpPr/>
        <p:nvPr/>
      </p:nvGrpSpPr>
      <p:grpSpPr>
        <a:xfrm>
          <a:off x="0" y="0"/>
          <a:ext cx="0" cy="0"/>
          <a:chOff x="0" y="0"/>
          <a:chExt cx="0" cy="0"/>
        </a:xfrm>
      </p:grpSpPr>
      <p:sp>
        <p:nvSpPr>
          <p:cNvPr id="8" name="Slide Number Placeholder 3"/>
          <p:cNvSpPr>
            <a:spLocks noGrp="1"/>
          </p:cNvSpPr>
          <p:nvPr>
            <p:ph type="sldNum" sz="quarter" idx="4"/>
          </p:nvPr>
        </p:nvSpPr>
        <p:spPr>
          <a:xfrm>
            <a:off x="10805446" y="6343581"/>
            <a:ext cx="1138199" cy="362444"/>
          </a:xfrm>
          <a:prstGeom prst="rect">
            <a:avLst/>
          </a:prstGeom>
        </p:spPr>
        <p:txBody>
          <a:bodyPr anchor="ctr"/>
          <a:lstStyle>
            <a:lvl1pPr algn="r">
              <a:defRPr sz="1400">
                <a:solidFill>
                  <a:schemeClr val="tx1"/>
                </a:solidFill>
              </a:defRPr>
            </a:lvl1pPr>
          </a:lstStyle>
          <a:p>
            <a:fld id="{825ADB62-1429-C14C-A270-95B078A656ED}" type="slidenum">
              <a:rPr lang="en-US" smtClean="0"/>
              <a:pPr/>
              <a:t>‹#›</a:t>
            </a:fld>
            <a:endParaRPr lang="en-US"/>
          </a:p>
        </p:txBody>
      </p:sp>
      <p:sp>
        <p:nvSpPr>
          <p:cNvPr id="12" name="Date Placeholder 4"/>
          <p:cNvSpPr>
            <a:spLocks noGrp="1"/>
          </p:cNvSpPr>
          <p:nvPr>
            <p:ph type="dt" sz="half" idx="2"/>
          </p:nvPr>
        </p:nvSpPr>
        <p:spPr>
          <a:xfrm>
            <a:off x="7951073" y="6342239"/>
            <a:ext cx="2844800" cy="365125"/>
          </a:xfrm>
          <a:prstGeom prst="rect">
            <a:avLst/>
          </a:prstGeom>
        </p:spPr>
        <p:txBody>
          <a:bodyPr anchor="ctr"/>
          <a:lstStyle>
            <a:lvl1pPr algn="r">
              <a:defRPr sz="1400">
                <a:solidFill>
                  <a:schemeClr val="tx1"/>
                </a:solidFill>
              </a:defRPr>
            </a:lvl1pPr>
          </a:lstStyle>
          <a:p>
            <a:fld id="{16B2DFD5-DB1E-1149-BAAB-63821B60629E}" type="datetime1">
              <a:rPr lang="en-CA" smtClean="0"/>
              <a:pPr/>
              <a:t>2025-04-28</a:t>
            </a:fld>
            <a:endParaRPr lang="en-US"/>
          </a:p>
        </p:txBody>
      </p:sp>
      <p:sp>
        <p:nvSpPr>
          <p:cNvPr id="13" name="Footer Placeholder 6"/>
          <p:cNvSpPr>
            <a:spLocks noGrp="1"/>
          </p:cNvSpPr>
          <p:nvPr>
            <p:ph type="ftr" sz="quarter" idx="3"/>
          </p:nvPr>
        </p:nvSpPr>
        <p:spPr>
          <a:xfrm>
            <a:off x="4069393" y="6343798"/>
            <a:ext cx="3871876" cy="362009"/>
          </a:xfrm>
          <a:prstGeom prst="rect">
            <a:avLst/>
          </a:prstGeom>
        </p:spPr>
        <p:txBody>
          <a:bodyPr vert="horz" lIns="91440" tIns="45720" rIns="91440" bIns="45720" rtlCol="0" anchor="ctr"/>
          <a:lstStyle>
            <a:lvl1pPr algn="r">
              <a:defRPr sz="1400">
                <a:solidFill>
                  <a:schemeClr val="tx1"/>
                </a:solidFill>
              </a:defRPr>
            </a:lvl1pPr>
          </a:lstStyle>
          <a:p>
            <a:endParaRPr lang="en-US"/>
          </a:p>
        </p:txBody>
      </p:sp>
      <p:sp>
        <p:nvSpPr>
          <p:cNvPr id="9" name="Picture Placeholder 10"/>
          <p:cNvSpPr>
            <a:spLocks noGrp="1"/>
          </p:cNvSpPr>
          <p:nvPr>
            <p:ph type="pic" sz="quarter" idx="10" hasCustomPrompt="1"/>
          </p:nvPr>
        </p:nvSpPr>
        <p:spPr>
          <a:xfrm>
            <a:off x="0" y="0"/>
            <a:ext cx="6570133" cy="6858000"/>
          </a:xfrm>
          <a:custGeom>
            <a:avLst/>
            <a:gdLst>
              <a:gd name="connsiteX0" fmla="*/ 0 w 3733800"/>
              <a:gd name="connsiteY0" fmla="*/ 0 h 3759200"/>
              <a:gd name="connsiteX1" fmla="*/ 3733800 w 3733800"/>
              <a:gd name="connsiteY1" fmla="*/ 0 h 3759200"/>
              <a:gd name="connsiteX2" fmla="*/ 3733800 w 3733800"/>
              <a:gd name="connsiteY2" fmla="*/ 3759200 h 3759200"/>
              <a:gd name="connsiteX3" fmla="*/ 0 w 3733800"/>
              <a:gd name="connsiteY3" fmla="*/ 3759200 h 3759200"/>
              <a:gd name="connsiteX4" fmla="*/ 0 w 3733800"/>
              <a:gd name="connsiteY4" fmla="*/ 0 h 3759200"/>
              <a:gd name="connsiteX0" fmla="*/ 0 w 4032250"/>
              <a:gd name="connsiteY0" fmla="*/ 0 h 3759200"/>
              <a:gd name="connsiteX1" fmla="*/ 3733800 w 4032250"/>
              <a:gd name="connsiteY1" fmla="*/ 0 h 3759200"/>
              <a:gd name="connsiteX2" fmla="*/ 4032250 w 4032250"/>
              <a:gd name="connsiteY2" fmla="*/ 3422650 h 3759200"/>
              <a:gd name="connsiteX3" fmla="*/ 0 w 4032250"/>
              <a:gd name="connsiteY3" fmla="*/ 3759200 h 3759200"/>
              <a:gd name="connsiteX4" fmla="*/ 0 w 4032250"/>
              <a:gd name="connsiteY4" fmla="*/ 0 h 3759200"/>
              <a:gd name="connsiteX0" fmla="*/ 0 w 4159250"/>
              <a:gd name="connsiteY0" fmla="*/ 0 h 3759200"/>
              <a:gd name="connsiteX1" fmla="*/ 4159250 w 4159250"/>
              <a:gd name="connsiteY1" fmla="*/ 0 h 3759200"/>
              <a:gd name="connsiteX2" fmla="*/ 4032250 w 4159250"/>
              <a:gd name="connsiteY2" fmla="*/ 3422650 h 3759200"/>
              <a:gd name="connsiteX3" fmla="*/ 0 w 4159250"/>
              <a:gd name="connsiteY3" fmla="*/ 3759200 h 3759200"/>
              <a:gd name="connsiteX4" fmla="*/ 0 w 4159250"/>
              <a:gd name="connsiteY4" fmla="*/ 0 h 3759200"/>
              <a:gd name="connsiteX0" fmla="*/ 0 w 4159250"/>
              <a:gd name="connsiteY0" fmla="*/ 0 h 3759200"/>
              <a:gd name="connsiteX1" fmla="*/ 4159250 w 4159250"/>
              <a:gd name="connsiteY1" fmla="*/ 0 h 3759200"/>
              <a:gd name="connsiteX2" fmla="*/ 4032250 w 4159250"/>
              <a:gd name="connsiteY2" fmla="*/ 3422650 h 3759200"/>
              <a:gd name="connsiteX3" fmla="*/ 3644900 w 4159250"/>
              <a:gd name="connsiteY3" fmla="*/ 3454400 h 3759200"/>
              <a:gd name="connsiteX4" fmla="*/ 0 w 4159250"/>
              <a:gd name="connsiteY4" fmla="*/ 3759200 h 3759200"/>
              <a:gd name="connsiteX5" fmla="*/ 0 w 4159250"/>
              <a:gd name="connsiteY5" fmla="*/ 0 h 3759200"/>
              <a:gd name="connsiteX0" fmla="*/ 0 w 4159250"/>
              <a:gd name="connsiteY0" fmla="*/ 0 h 3841750"/>
              <a:gd name="connsiteX1" fmla="*/ 4159250 w 4159250"/>
              <a:gd name="connsiteY1" fmla="*/ 0 h 3841750"/>
              <a:gd name="connsiteX2" fmla="*/ 4032250 w 4159250"/>
              <a:gd name="connsiteY2" fmla="*/ 3422650 h 3841750"/>
              <a:gd name="connsiteX3" fmla="*/ 3949700 w 4159250"/>
              <a:gd name="connsiteY3" fmla="*/ 3841750 h 3841750"/>
              <a:gd name="connsiteX4" fmla="*/ 0 w 4159250"/>
              <a:gd name="connsiteY4" fmla="*/ 3759200 h 3841750"/>
              <a:gd name="connsiteX5" fmla="*/ 0 w 4159250"/>
              <a:gd name="connsiteY5" fmla="*/ 0 h 3841750"/>
              <a:gd name="connsiteX0" fmla="*/ 0 w 4159250"/>
              <a:gd name="connsiteY0" fmla="*/ 0 h 3841750"/>
              <a:gd name="connsiteX1" fmla="*/ 4159250 w 4159250"/>
              <a:gd name="connsiteY1" fmla="*/ 0 h 3841750"/>
              <a:gd name="connsiteX2" fmla="*/ 4032250 w 4159250"/>
              <a:gd name="connsiteY2" fmla="*/ 3168650 h 3841750"/>
              <a:gd name="connsiteX3" fmla="*/ 3949700 w 4159250"/>
              <a:gd name="connsiteY3" fmla="*/ 3841750 h 3841750"/>
              <a:gd name="connsiteX4" fmla="*/ 0 w 4159250"/>
              <a:gd name="connsiteY4" fmla="*/ 3759200 h 3841750"/>
              <a:gd name="connsiteX5" fmla="*/ 0 w 4159250"/>
              <a:gd name="connsiteY5" fmla="*/ 0 h 3841750"/>
              <a:gd name="connsiteX0" fmla="*/ 0 w 4159250"/>
              <a:gd name="connsiteY0" fmla="*/ 0 h 3841750"/>
              <a:gd name="connsiteX1" fmla="*/ 4159250 w 4159250"/>
              <a:gd name="connsiteY1" fmla="*/ 0 h 3841750"/>
              <a:gd name="connsiteX2" fmla="*/ 4032250 w 4159250"/>
              <a:gd name="connsiteY2" fmla="*/ 3168650 h 3841750"/>
              <a:gd name="connsiteX3" fmla="*/ 3949700 w 4159250"/>
              <a:gd name="connsiteY3" fmla="*/ 3841750 h 3841750"/>
              <a:gd name="connsiteX4" fmla="*/ 2336800 w 4159250"/>
              <a:gd name="connsiteY4" fmla="*/ 3803650 h 3841750"/>
              <a:gd name="connsiteX5" fmla="*/ 0 w 4159250"/>
              <a:gd name="connsiteY5" fmla="*/ 3759200 h 3841750"/>
              <a:gd name="connsiteX6" fmla="*/ 0 w 4159250"/>
              <a:gd name="connsiteY6" fmla="*/ 0 h 3841750"/>
              <a:gd name="connsiteX0" fmla="*/ 0 w 4159250"/>
              <a:gd name="connsiteY0" fmla="*/ 0 h 6896100"/>
              <a:gd name="connsiteX1" fmla="*/ 4159250 w 4159250"/>
              <a:gd name="connsiteY1" fmla="*/ 0 h 6896100"/>
              <a:gd name="connsiteX2" fmla="*/ 4032250 w 4159250"/>
              <a:gd name="connsiteY2" fmla="*/ 3168650 h 6896100"/>
              <a:gd name="connsiteX3" fmla="*/ 3949700 w 4159250"/>
              <a:gd name="connsiteY3" fmla="*/ 3841750 h 6896100"/>
              <a:gd name="connsiteX4" fmla="*/ 2774950 w 4159250"/>
              <a:gd name="connsiteY4" fmla="*/ 6896100 h 6896100"/>
              <a:gd name="connsiteX5" fmla="*/ 0 w 4159250"/>
              <a:gd name="connsiteY5" fmla="*/ 3759200 h 6896100"/>
              <a:gd name="connsiteX6" fmla="*/ 0 w 4159250"/>
              <a:gd name="connsiteY6" fmla="*/ 0 h 6896100"/>
              <a:gd name="connsiteX0" fmla="*/ 0 w 4159250"/>
              <a:gd name="connsiteY0" fmla="*/ 0 h 6896100"/>
              <a:gd name="connsiteX1" fmla="*/ 4159250 w 4159250"/>
              <a:gd name="connsiteY1" fmla="*/ 0 h 6896100"/>
              <a:gd name="connsiteX2" fmla="*/ 4032250 w 4159250"/>
              <a:gd name="connsiteY2" fmla="*/ 3168650 h 6896100"/>
              <a:gd name="connsiteX3" fmla="*/ 3949700 w 4159250"/>
              <a:gd name="connsiteY3" fmla="*/ 3841750 h 6896100"/>
              <a:gd name="connsiteX4" fmla="*/ 2774950 w 4159250"/>
              <a:gd name="connsiteY4" fmla="*/ 6896100 h 6896100"/>
              <a:gd name="connsiteX5" fmla="*/ 0 w 4159250"/>
              <a:gd name="connsiteY5" fmla="*/ 6781800 h 6896100"/>
              <a:gd name="connsiteX6" fmla="*/ 0 w 4159250"/>
              <a:gd name="connsiteY6" fmla="*/ 0 h 6896100"/>
              <a:gd name="connsiteX0" fmla="*/ 0 w 4159250"/>
              <a:gd name="connsiteY0" fmla="*/ 0 h 6896100"/>
              <a:gd name="connsiteX1" fmla="*/ 4159250 w 4159250"/>
              <a:gd name="connsiteY1" fmla="*/ 0 h 6896100"/>
              <a:gd name="connsiteX2" fmla="*/ 4032250 w 4159250"/>
              <a:gd name="connsiteY2" fmla="*/ 3168650 h 6896100"/>
              <a:gd name="connsiteX3" fmla="*/ 3949700 w 4159250"/>
              <a:gd name="connsiteY3" fmla="*/ 3841750 h 6896100"/>
              <a:gd name="connsiteX4" fmla="*/ 2774950 w 4159250"/>
              <a:gd name="connsiteY4" fmla="*/ 6896100 h 6896100"/>
              <a:gd name="connsiteX5" fmla="*/ 0 w 4159250"/>
              <a:gd name="connsiteY5" fmla="*/ 6896100 h 6896100"/>
              <a:gd name="connsiteX6" fmla="*/ 0 w 4159250"/>
              <a:gd name="connsiteY6" fmla="*/ 0 h 6896100"/>
              <a:gd name="connsiteX0" fmla="*/ 0 w 4159250"/>
              <a:gd name="connsiteY0" fmla="*/ 0 h 6896100"/>
              <a:gd name="connsiteX1" fmla="*/ 4159250 w 4159250"/>
              <a:gd name="connsiteY1" fmla="*/ 0 h 6896100"/>
              <a:gd name="connsiteX2" fmla="*/ 4032250 w 4159250"/>
              <a:gd name="connsiteY2" fmla="*/ 3168650 h 6896100"/>
              <a:gd name="connsiteX3" fmla="*/ 3949700 w 4159250"/>
              <a:gd name="connsiteY3" fmla="*/ 3841750 h 6896100"/>
              <a:gd name="connsiteX4" fmla="*/ 2774950 w 4159250"/>
              <a:gd name="connsiteY4" fmla="*/ 6896100 h 6896100"/>
              <a:gd name="connsiteX5" fmla="*/ 0 w 4159250"/>
              <a:gd name="connsiteY5" fmla="*/ 6896100 h 6896100"/>
              <a:gd name="connsiteX6" fmla="*/ 0 w 4159250"/>
              <a:gd name="connsiteY6" fmla="*/ 0 h 6896100"/>
              <a:gd name="connsiteX0" fmla="*/ 0 w 4159250"/>
              <a:gd name="connsiteY0" fmla="*/ 0 h 6896100"/>
              <a:gd name="connsiteX1" fmla="*/ 4159250 w 4159250"/>
              <a:gd name="connsiteY1" fmla="*/ 0 h 6896100"/>
              <a:gd name="connsiteX2" fmla="*/ 4032250 w 4159250"/>
              <a:gd name="connsiteY2" fmla="*/ 3168650 h 6896100"/>
              <a:gd name="connsiteX3" fmla="*/ 3949700 w 4159250"/>
              <a:gd name="connsiteY3" fmla="*/ 3841750 h 6896100"/>
              <a:gd name="connsiteX4" fmla="*/ 2774950 w 4159250"/>
              <a:gd name="connsiteY4" fmla="*/ 6896100 h 6896100"/>
              <a:gd name="connsiteX5" fmla="*/ 0 w 4159250"/>
              <a:gd name="connsiteY5" fmla="*/ 6896100 h 6896100"/>
              <a:gd name="connsiteX6" fmla="*/ 0 w 4159250"/>
              <a:gd name="connsiteY6" fmla="*/ 0 h 6896100"/>
              <a:gd name="connsiteX0" fmla="*/ 0 w 4159250"/>
              <a:gd name="connsiteY0" fmla="*/ 0 h 6896100"/>
              <a:gd name="connsiteX1" fmla="*/ 4159250 w 4159250"/>
              <a:gd name="connsiteY1" fmla="*/ 0 h 6896100"/>
              <a:gd name="connsiteX2" fmla="*/ 4070350 w 4159250"/>
              <a:gd name="connsiteY2" fmla="*/ 3038475 h 6896100"/>
              <a:gd name="connsiteX3" fmla="*/ 3949700 w 4159250"/>
              <a:gd name="connsiteY3" fmla="*/ 3841750 h 6896100"/>
              <a:gd name="connsiteX4" fmla="*/ 2774950 w 4159250"/>
              <a:gd name="connsiteY4" fmla="*/ 6896100 h 6896100"/>
              <a:gd name="connsiteX5" fmla="*/ 0 w 4159250"/>
              <a:gd name="connsiteY5" fmla="*/ 6896100 h 6896100"/>
              <a:gd name="connsiteX6" fmla="*/ 0 w 4159250"/>
              <a:gd name="connsiteY6" fmla="*/ 0 h 6896100"/>
              <a:gd name="connsiteX0" fmla="*/ 0 w 4159250"/>
              <a:gd name="connsiteY0" fmla="*/ 0 h 6896100"/>
              <a:gd name="connsiteX1" fmla="*/ 4159250 w 4159250"/>
              <a:gd name="connsiteY1" fmla="*/ 0 h 6896100"/>
              <a:gd name="connsiteX2" fmla="*/ 4070350 w 4159250"/>
              <a:gd name="connsiteY2" fmla="*/ 3038475 h 6896100"/>
              <a:gd name="connsiteX3" fmla="*/ 3949700 w 4159250"/>
              <a:gd name="connsiteY3" fmla="*/ 3841750 h 6896100"/>
              <a:gd name="connsiteX4" fmla="*/ 2774950 w 4159250"/>
              <a:gd name="connsiteY4" fmla="*/ 6896100 h 6896100"/>
              <a:gd name="connsiteX5" fmla="*/ 0 w 4159250"/>
              <a:gd name="connsiteY5" fmla="*/ 6896100 h 6896100"/>
              <a:gd name="connsiteX6" fmla="*/ 0 w 4159250"/>
              <a:gd name="connsiteY6" fmla="*/ 0 h 6896100"/>
              <a:gd name="connsiteX0" fmla="*/ 0 w 4159250"/>
              <a:gd name="connsiteY0" fmla="*/ 0 h 6913127"/>
              <a:gd name="connsiteX1" fmla="*/ 4159250 w 4159250"/>
              <a:gd name="connsiteY1" fmla="*/ 0 h 6913127"/>
              <a:gd name="connsiteX2" fmla="*/ 4070350 w 4159250"/>
              <a:gd name="connsiteY2" fmla="*/ 3038475 h 6913127"/>
              <a:gd name="connsiteX3" fmla="*/ 3949700 w 4159250"/>
              <a:gd name="connsiteY3" fmla="*/ 3841750 h 6913127"/>
              <a:gd name="connsiteX4" fmla="*/ 3095715 w 4159250"/>
              <a:gd name="connsiteY4" fmla="*/ 6913127 h 6913127"/>
              <a:gd name="connsiteX5" fmla="*/ 0 w 4159250"/>
              <a:gd name="connsiteY5" fmla="*/ 6896100 h 6913127"/>
              <a:gd name="connsiteX6" fmla="*/ 0 w 4159250"/>
              <a:gd name="connsiteY6" fmla="*/ 0 h 6913127"/>
              <a:gd name="connsiteX0" fmla="*/ 0 w 4148558"/>
              <a:gd name="connsiteY0" fmla="*/ 0 h 6913127"/>
              <a:gd name="connsiteX1" fmla="*/ 4148558 w 4148558"/>
              <a:gd name="connsiteY1" fmla="*/ 0 h 6913127"/>
              <a:gd name="connsiteX2" fmla="*/ 4070350 w 4148558"/>
              <a:gd name="connsiteY2" fmla="*/ 3038475 h 6913127"/>
              <a:gd name="connsiteX3" fmla="*/ 3949700 w 4148558"/>
              <a:gd name="connsiteY3" fmla="*/ 3841750 h 6913127"/>
              <a:gd name="connsiteX4" fmla="*/ 3095715 w 4148558"/>
              <a:gd name="connsiteY4" fmla="*/ 6913127 h 6913127"/>
              <a:gd name="connsiteX5" fmla="*/ 0 w 4148558"/>
              <a:gd name="connsiteY5" fmla="*/ 6896100 h 6913127"/>
              <a:gd name="connsiteX6" fmla="*/ 0 w 4148558"/>
              <a:gd name="connsiteY6" fmla="*/ 0 h 6913127"/>
              <a:gd name="connsiteX0" fmla="*/ 0 w 4148558"/>
              <a:gd name="connsiteY0" fmla="*/ 0 h 6913127"/>
              <a:gd name="connsiteX1" fmla="*/ 4148558 w 4148558"/>
              <a:gd name="connsiteY1" fmla="*/ 0 h 6913127"/>
              <a:gd name="connsiteX2" fmla="*/ 4038274 w 4148558"/>
              <a:gd name="connsiteY2" fmla="*/ 3072530 h 6913127"/>
              <a:gd name="connsiteX3" fmla="*/ 3949700 w 4148558"/>
              <a:gd name="connsiteY3" fmla="*/ 3841750 h 6913127"/>
              <a:gd name="connsiteX4" fmla="*/ 3095715 w 4148558"/>
              <a:gd name="connsiteY4" fmla="*/ 6913127 h 6913127"/>
              <a:gd name="connsiteX5" fmla="*/ 0 w 4148558"/>
              <a:gd name="connsiteY5" fmla="*/ 6896100 h 6913127"/>
              <a:gd name="connsiteX6" fmla="*/ 0 w 4148558"/>
              <a:gd name="connsiteY6" fmla="*/ 0 h 6913127"/>
              <a:gd name="connsiteX0" fmla="*/ 0 w 4148558"/>
              <a:gd name="connsiteY0" fmla="*/ 0 h 6896100"/>
              <a:gd name="connsiteX1" fmla="*/ 4148558 w 4148558"/>
              <a:gd name="connsiteY1" fmla="*/ 0 h 6896100"/>
              <a:gd name="connsiteX2" fmla="*/ 4038274 w 4148558"/>
              <a:gd name="connsiteY2" fmla="*/ 3072530 h 6896100"/>
              <a:gd name="connsiteX3" fmla="*/ 3949700 w 4148558"/>
              <a:gd name="connsiteY3" fmla="*/ 3841750 h 6896100"/>
              <a:gd name="connsiteX4" fmla="*/ 3085023 w 4148558"/>
              <a:gd name="connsiteY4" fmla="*/ 6896100 h 6896100"/>
              <a:gd name="connsiteX5" fmla="*/ 0 w 4148558"/>
              <a:gd name="connsiteY5" fmla="*/ 6896100 h 6896100"/>
              <a:gd name="connsiteX6" fmla="*/ 0 w 4148558"/>
              <a:gd name="connsiteY6" fmla="*/ 0 h 6896100"/>
              <a:gd name="connsiteX0" fmla="*/ 0 w 4148558"/>
              <a:gd name="connsiteY0" fmla="*/ 0 h 6896100"/>
              <a:gd name="connsiteX1" fmla="*/ 4148558 w 4148558"/>
              <a:gd name="connsiteY1" fmla="*/ 0 h 6896100"/>
              <a:gd name="connsiteX2" fmla="*/ 4038274 w 4148558"/>
              <a:gd name="connsiteY2" fmla="*/ 3072530 h 6896100"/>
              <a:gd name="connsiteX3" fmla="*/ 3928316 w 4148558"/>
              <a:gd name="connsiteY3" fmla="*/ 3892833 h 6896100"/>
              <a:gd name="connsiteX4" fmla="*/ 3085023 w 4148558"/>
              <a:gd name="connsiteY4" fmla="*/ 6896100 h 6896100"/>
              <a:gd name="connsiteX5" fmla="*/ 0 w 4148558"/>
              <a:gd name="connsiteY5" fmla="*/ 6896100 h 6896100"/>
              <a:gd name="connsiteX6" fmla="*/ 0 w 4148558"/>
              <a:gd name="connsiteY6" fmla="*/ 0 h 689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8558" h="6896100">
                <a:moveTo>
                  <a:pt x="0" y="0"/>
                </a:moveTo>
                <a:lnTo>
                  <a:pt x="4148558" y="0"/>
                </a:lnTo>
                <a:lnTo>
                  <a:pt x="4038274" y="3072530"/>
                </a:lnTo>
                <a:cubicBezTo>
                  <a:pt x="4036157" y="3376272"/>
                  <a:pt x="4012983" y="3624016"/>
                  <a:pt x="3928316" y="3892833"/>
                </a:cubicBezTo>
                <a:lnTo>
                  <a:pt x="3085023" y="6896100"/>
                </a:lnTo>
                <a:lnTo>
                  <a:pt x="0" y="6896100"/>
                </a:lnTo>
                <a:lnTo>
                  <a:pt x="0" y="0"/>
                </a:lnTo>
                <a:close/>
              </a:path>
            </a:pathLst>
          </a:cu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vert="horz" rtlCol="0" anchor="ctr"/>
          <a:lstStyle>
            <a:lvl1pPr indent="0" algn="ctr">
              <a:buNone/>
              <a:defRPr sz="2000" b="0" i="0" baseline="0">
                <a:solidFill>
                  <a:srgbClr val="646464"/>
                </a:solidFill>
                <a:latin typeface="+mn-lt"/>
                <a:cs typeface="DIN Offc Pro"/>
              </a:defRPr>
            </a:lvl1pPr>
          </a:lstStyle>
          <a:p>
            <a:r>
              <a:rPr lang="en-US"/>
              <a:t>IMPORTANT NOTE:</a:t>
            </a:r>
            <a:br>
              <a:rPr lang="en-US"/>
            </a:br>
            <a:r>
              <a:rPr lang="en-US"/>
              <a:t>These segment crops are not</a:t>
            </a:r>
            <a:br>
              <a:rPr lang="en-US"/>
            </a:br>
            <a:r>
              <a:rPr lang="en-US"/>
              <a:t>compatible with LiveMeeting</a:t>
            </a:r>
          </a:p>
        </p:txBody>
      </p:sp>
      <p:sp>
        <p:nvSpPr>
          <p:cNvPr id="10" name="Picture Placeholder 16"/>
          <p:cNvSpPr>
            <a:spLocks noGrp="1"/>
          </p:cNvSpPr>
          <p:nvPr>
            <p:ph type="pic" sz="quarter" idx="11" hasCustomPrompt="1"/>
          </p:nvPr>
        </p:nvSpPr>
        <p:spPr>
          <a:xfrm>
            <a:off x="6655200" y="0"/>
            <a:ext cx="5536801" cy="3984461"/>
          </a:xfrm>
          <a:custGeom>
            <a:avLst/>
            <a:gdLst>
              <a:gd name="connsiteX0" fmla="*/ 0 w 5003800"/>
              <a:gd name="connsiteY0" fmla="*/ 0 h 3149600"/>
              <a:gd name="connsiteX1" fmla="*/ 5003800 w 5003800"/>
              <a:gd name="connsiteY1" fmla="*/ 0 h 3149600"/>
              <a:gd name="connsiteX2" fmla="*/ 5003800 w 5003800"/>
              <a:gd name="connsiteY2" fmla="*/ 3149600 h 3149600"/>
              <a:gd name="connsiteX3" fmla="*/ 0 w 5003800"/>
              <a:gd name="connsiteY3" fmla="*/ 3149600 h 3149600"/>
              <a:gd name="connsiteX4" fmla="*/ 0 w 5003800"/>
              <a:gd name="connsiteY4" fmla="*/ 0 h 3149600"/>
              <a:gd name="connsiteX0" fmla="*/ 211667 w 5003800"/>
              <a:gd name="connsiteY0" fmla="*/ 0 h 3149600"/>
              <a:gd name="connsiteX1" fmla="*/ 5003800 w 5003800"/>
              <a:gd name="connsiteY1" fmla="*/ 0 h 3149600"/>
              <a:gd name="connsiteX2" fmla="*/ 5003800 w 5003800"/>
              <a:gd name="connsiteY2" fmla="*/ 3149600 h 3149600"/>
              <a:gd name="connsiteX3" fmla="*/ 0 w 5003800"/>
              <a:gd name="connsiteY3" fmla="*/ 3149600 h 3149600"/>
              <a:gd name="connsiteX4" fmla="*/ 211667 w 5003800"/>
              <a:gd name="connsiteY4" fmla="*/ 0 h 3149600"/>
              <a:gd name="connsiteX0" fmla="*/ 84667 w 5003800"/>
              <a:gd name="connsiteY0" fmla="*/ 0 h 3149600"/>
              <a:gd name="connsiteX1" fmla="*/ 5003800 w 5003800"/>
              <a:gd name="connsiteY1" fmla="*/ 0 h 3149600"/>
              <a:gd name="connsiteX2" fmla="*/ 5003800 w 5003800"/>
              <a:gd name="connsiteY2" fmla="*/ 3149600 h 3149600"/>
              <a:gd name="connsiteX3" fmla="*/ 0 w 5003800"/>
              <a:gd name="connsiteY3" fmla="*/ 3149600 h 3149600"/>
              <a:gd name="connsiteX4" fmla="*/ 84667 w 5003800"/>
              <a:gd name="connsiteY4" fmla="*/ 0 h 3149600"/>
              <a:gd name="connsiteX0" fmla="*/ 84667 w 5003800"/>
              <a:gd name="connsiteY0" fmla="*/ 0 h 3149600"/>
              <a:gd name="connsiteX1" fmla="*/ 5003800 w 5003800"/>
              <a:gd name="connsiteY1" fmla="*/ 0 h 3149600"/>
              <a:gd name="connsiteX2" fmla="*/ 5003800 w 5003800"/>
              <a:gd name="connsiteY2" fmla="*/ 3149600 h 3149600"/>
              <a:gd name="connsiteX3" fmla="*/ 0 w 5003800"/>
              <a:gd name="connsiteY3" fmla="*/ 3149600 h 3149600"/>
              <a:gd name="connsiteX4" fmla="*/ 84667 w 5003800"/>
              <a:gd name="connsiteY4" fmla="*/ 0 h 3149600"/>
              <a:gd name="connsiteX0" fmla="*/ 84667 w 5003800"/>
              <a:gd name="connsiteY0" fmla="*/ 0 h 3640666"/>
              <a:gd name="connsiteX1" fmla="*/ 5003800 w 5003800"/>
              <a:gd name="connsiteY1" fmla="*/ 0 h 3640666"/>
              <a:gd name="connsiteX2" fmla="*/ 262466 w 5003800"/>
              <a:gd name="connsiteY2" fmla="*/ 3640666 h 3640666"/>
              <a:gd name="connsiteX3" fmla="*/ 0 w 5003800"/>
              <a:gd name="connsiteY3" fmla="*/ 3149600 h 3640666"/>
              <a:gd name="connsiteX4" fmla="*/ 84667 w 5003800"/>
              <a:gd name="connsiteY4" fmla="*/ 0 h 3640666"/>
              <a:gd name="connsiteX0" fmla="*/ 112890 w 5032023"/>
              <a:gd name="connsiteY0" fmla="*/ 0 h 3640666"/>
              <a:gd name="connsiteX1" fmla="*/ 5032023 w 5032023"/>
              <a:gd name="connsiteY1" fmla="*/ 0 h 3640666"/>
              <a:gd name="connsiteX2" fmla="*/ 290689 w 5032023"/>
              <a:gd name="connsiteY2" fmla="*/ 3640666 h 3640666"/>
              <a:gd name="connsiteX3" fmla="*/ 28223 w 5032023"/>
              <a:gd name="connsiteY3" fmla="*/ 3149600 h 3640666"/>
              <a:gd name="connsiteX4" fmla="*/ 112890 w 5032023"/>
              <a:gd name="connsiteY4" fmla="*/ 0 h 3640666"/>
              <a:gd name="connsiteX0" fmla="*/ 112890 w 5032023"/>
              <a:gd name="connsiteY0" fmla="*/ 0 h 3640666"/>
              <a:gd name="connsiteX1" fmla="*/ 5032023 w 5032023"/>
              <a:gd name="connsiteY1" fmla="*/ 0 h 3640666"/>
              <a:gd name="connsiteX2" fmla="*/ 290689 w 5032023"/>
              <a:gd name="connsiteY2" fmla="*/ 3640666 h 3640666"/>
              <a:gd name="connsiteX3" fmla="*/ 28223 w 5032023"/>
              <a:gd name="connsiteY3" fmla="*/ 3149600 h 3640666"/>
              <a:gd name="connsiteX4" fmla="*/ 112890 w 5032023"/>
              <a:gd name="connsiteY4" fmla="*/ 0 h 3640666"/>
              <a:gd name="connsiteX0" fmla="*/ 112890 w 5032023"/>
              <a:gd name="connsiteY0" fmla="*/ 0 h 3640666"/>
              <a:gd name="connsiteX1" fmla="*/ 5032023 w 5032023"/>
              <a:gd name="connsiteY1" fmla="*/ 0 h 3640666"/>
              <a:gd name="connsiteX2" fmla="*/ 3169356 w 5032023"/>
              <a:gd name="connsiteY2" fmla="*/ 1405467 h 3640666"/>
              <a:gd name="connsiteX3" fmla="*/ 290689 w 5032023"/>
              <a:gd name="connsiteY3" fmla="*/ 3640666 h 3640666"/>
              <a:gd name="connsiteX4" fmla="*/ 28223 w 5032023"/>
              <a:gd name="connsiteY4" fmla="*/ 3149600 h 3640666"/>
              <a:gd name="connsiteX5" fmla="*/ 112890 w 5032023"/>
              <a:gd name="connsiteY5" fmla="*/ 0 h 3640666"/>
              <a:gd name="connsiteX0" fmla="*/ 112890 w 5032023"/>
              <a:gd name="connsiteY0" fmla="*/ 0 h 4165601"/>
              <a:gd name="connsiteX1" fmla="*/ 5032023 w 5032023"/>
              <a:gd name="connsiteY1" fmla="*/ 0 h 4165601"/>
              <a:gd name="connsiteX2" fmla="*/ 4998156 w 5032023"/>
              <a:gd name="connsiteY2" fmla="*/ 4165601 h 4165601"/>
              <a:gd name="connsiteX3" fmla="*/ 290689 w 5032023"/>
              <a:gd name="connsiteY3" fmla="*/ 3640666 h 4165601"/>
              <a:gd name="connsiteX4" fmla="*/ 28223 w 5032023"/>
              <a:gd name="connsiteY4" fmla="*/ 3149600 h 4165601"/>
              <a:gd name="connsiteX5" fmla="*/ 112890 w 5032023"/>
              <a:gd name="connsiteY5" fmla="*/ 0 h 4165601"/>
              <a:gd name="connsiteX0" fmla="*/ 84667 w 5003800"/>
              <a:gd name="connsiteY0" fmla="*/ 0 h 4165601"/>
              <a:gd name="connsiteX1" fmla="*/ 5003800 w 5003800"/>
              <a:gd name="connsiteY1" fmla="*/ 0 h 4165601"/>
              <a:gd name="connsiteX2" fmla="*/ 4969933 w 5003800"/>
              <a:gd name="connsiteY2" fmla="*/ 4165601 h 4165601"/>
              <a:gd name="connsiteX3" fmla="*/ 262466 w 5003800"/>
              <a:gd name="connsiteY3" fmla="*/ 3640666 h 4165601"/>
              <a:gd name="connsiteX4" fmla="*/ 0 w 5003800"/>
              <a:gd name="connsiteY4" fmla="*/ 3149600 h 4165601"/>
              <a:gd name="connsiteX5" fmla="*/ 84835 w 5003800"/>
              <a:gd name="connsiteY5" fmla="*/ 105728 h 4165601"/>
              <a:gd name="connsiteX6" fmla="*/ 84667 w 5003800"/>
              <a:gd name="connsiteY6" fmla="*/ 0 h 4165601"/>
              <a:gd name="connsiteX0" fmla="*/ 84835 w 5003800"/>
              <a:gd name="connsiteY0" fmla="*/ 105728 h 4165601"/>
              <a:gd name="connsiteX1" fmla="*/ 5003800 w 5003800"/>
              <a:gd name="connsiteY1" fmla="*/ 0 h 4165601"/>
              <a:gd name="connsiteX2" fmla="*/ 4969933 w 5003800"/>
              <a:gd name="connsiteY2" fmla="*/ 4165601 h 4165601"/>
              <a:gd name="connsiteX3" fmla="*/ 262466 w 5003800"/>
              <a:gd name="connsiteY3" fmla="*/ 3640666 h 4165601"/>
              <a:gd name="connsiteX4" fmla="*/ 0 w 5003800"/>
              <a:gd name="connsiteY4" fmla="*/ 3149600 h 4165601"/>
              <a:gd name="connsiteX5" fmla="*/ 84835 w 5003800"/>
              <a:gd name="connsiteY5" fmla="*/ 105728 h 4165601"/>
              <a:gd name="connsiteX0" fmla="*/ 84835 w 4969933"/>
              <a:gd name="connsiteY0" fmla="*/ 40958 h 4100831"/>
              <a:gd name="connsiteX1" fmla="*/ 4917377 w 4969933"/>
              <a:gd name="connsiteY1" fmla="*/ 0 h 4100831"/>
              <a:gd name="connsiteX2" fmla="*/ 4969933 w 4969933"/>
              <a:gd name="connsiteY2" fmla="*/ 4100831 h 4100831"/>
              <a:gd name="connsiteX3" fmla="*/ 262466 w 4969933"/>
              <a:gd name="connsiteY3" fmla="*/ 3575896 h 4100831"/>
              <a:gd name="connsiteX4" fmla="*/ 0 w 4969933"/>
              <a:gd name="connsiteY4" fmla="*/ 3084830 h 4100831"/>
              <a:gd name="connsiteX5" fmla="*/ 84835 w 4969933"/>
              <a:gd name="connsiteY5" fmla="*/ 40958 h 4100831"/>
              <a:gd name="connsiteX0" fmla="*/ 84835 w 4969933"/>
              <a:gd name="connsiteY0" fmla="*/ 0 h 4059873"/>
              <a:gd name="connsiteX1" fmla="*/ 4827122 w 4969933"/>
              <a:gd name="connsiteY1" fmla="*/ 23812 h 4059873"/>
              <a:gd name="connsiteX2" fmla="*/ 4969933 w 4969933"/>
              <a:gd name="connsiteY2" fmla="*/ 4059873 h 4059873"/>
              <a:gd name="connsiteX3" fmla="*/ 262466 w 4969933"/>
              <a:gd name="connsiteY3" fmla="*/ 3534938 h 4059873"/>
              <a:gd name="connsiteX4" fmla="*/ 0 w 4969933"/>
              <a:gd name="connsiteY4" fmla="*/ 3043872 h 4059873"/>
              <a:gd name="connsiteX5" fmla="*/ 84835 w 4969933"/>
              <a:gd name="connsiteY5" fmla="*/ 0 h 4059873"/>
              <a:gd name="connsiteX0" fmla="*/ 84835 w 4969933"/>
              <a:gd name="connsiteY0" fmla="*/ 0 h 4059873"/>
              <a:gd name="connsiteX1" fmla="*/ 4893093 w 4969933"/>
              <a:gd name="connsiteY1" fmla="*/ 4762 h 4059873"/>
              <a:gd name="connsiteX2" fmla="*/ 4969933 w 4969933"/>
              <a:gd name="connsiteY2" fmla="*/ 4059873 h 4059873"/>
              <a:gd name="connsiteX3" fmla="*/ 262466 w 4969933"/>
              <a:gd name="connsiteY3" fmla="*/ 3534938 h 4059873"/>
              <a:gd name="connsiteX4" fmla="*/ 0 w 4969933"/>
              <a:gd name="connsiteY4" fmla="*/ 3043872 h 4059873"/>
              <a:gd name="connsiteX5" fmla="*/ 84835 w 4969933"/>
              <a:gd name="connsiteY5" fmla="*/ 0 h 4059873"/>
              <a:gd name="connsiteX0" fmla="*/ 84835 w 4969933"/>
              <a:gd name="connsiteY0" fmla="*/ 0 h 4059873"/>
              <a:gd name="connsiteX1" fmla="*/ 4893093 w 4969933"/>
              <a:gd name="connsiteY1" fmla="*/ 4762 h 4059873"/>
              <a:gd name="connsiteX2" fmla="*/ 4969933 w 4969933"/>
              <a:gd name="connsiteY2" fmla="*/ 4059873 h 4059873"/>
              <a:gd name="connsiteX3" fmla="*/ 4898047 w 4969933"/>
              <a:gd name="connsiteY3" fmla="*/ 4046220 h 4059873"/>
              <a:gd name="connsiteX4" fmla="*/ 262466 w 4969933"/>
              <a:gd name="connsiteY4" fmla="*/ 3534938 h 4059873"/>
              <a:gd name="connsiteX5" fmla="*/ 0 w 4969933"/>
              <a:gd name="connsiteY5" fmla="*/ 3043872 h 4059873"/>
              <a:gd name="connsiteX6" fmla="*/ 84835 w 4969933"/>
              <a:gd name="connsiteY6" fmla="*/ 0 h 4059873"/>
              <a:gd name="connsiteX0" fmla="*/ 84835 w 4898047"/>
              <a:gd name="connsiteY0" fmla="*/ 0 h 4046220"/>
              <a:gd name="connsiteX1" fmla="*/ 4893093 w 4898047"/>
              <a:gd name="connsiteY1" fmla="*/ 4762 h 4046220"/>
              <a:gd name="connsiteX2" fmla="*/ 4898047 w 4898047"/>
              <a:gd name="connsiteY2" fmla="*/ 4046220 h 4046220"/>
              <a:gd name="connsiteX3" fmla="*/ 262466 w 4898047"/>
              <a:gd name="connsiteY3" fmla="*/ 3534938 h 4046220"/>
              <a:gd name="connsiteX4" fmla="*/ 0 w 4898047"/>
              <a:gd name="connsiteY4" fmla="*/ 3043872 h 4046220"/>
              <a:gd name="connsiteX5" fmla="*/ 84835 w 4898047"/>
              <a:gd name="connsiteY5" fmla="*/ 0 h 4046220"/>
              <a:gd name="connsiteX0" fmla="*/ 84835 w 4898047"/>
              <a:gd name="connsiteY0" fmla="*/ 0 h 4046220"/>
              <a:gd name="connsiteX1" fmla="*/ 4893093 w 4898047"/>
              <a:gd name="connsiteY1" fmla="*/ 4762 h 4046220"/>
              <a:gd name="connsiteX2" fmla="*/ 4898047 w 4898047"/>
              <a:gd name="connsiteY2" fmla="*/ 4046220 h 4046220"/>
              <a:gd name="connsiteX3" fmla="*/ 262466 w 4898047"/>
              <a:gd name="connsiteY3" fmla="*/ 3517627 h 4046220"/>
              <a:gd name="connsiteX4" fmla="*/ 0 w 4898047"/>
              <a:gd name="connsiteY4" fmla="*/ 3043872 h 4046220"/>
              <a:gd name="connsiteX5" fmla="*/ 84835 w 4898047"/>
              <a:gd name="connsiteY5" fmla="*/ 0 h 4046220"/>
              <a:gd name="connsiteX0" fmla="*/ 77468 w 4890680"/>
              <a:gd name="connsiteY0" fmla="*/ 0 h 4046220"/>
              <a:gd name="connsiteX1" fmla="*/ 4885726 w 4890680"/>
              <a:gd name="connsiteY1" fmla="*/ 4762 h 4046220"/>
              <a:gd name="connsiteX2" fmla="*/ 4890680 w 4890680"/>
              <a:gd name="connsiteY2" fmla="*/ 4046220 h 4046220"/>
              <a:gd name="connsiteX3" fmla="*/ 255099 w 4890680"/>
              <a:gd name="connsiteY3" fmla="*/ 3517627 h 4046220"/>
              <a:gd name="connsiteX4" fmla="*/ 356 w 4890680"/>
              <a:gd name="connsiteY4" fmla="*/ 3007286 h 4046220"/>
              <a:gd name="connsiteX5" fmla="*/ 77468 w 4890680"/>
              <a:gd name="connsiteY5" fmla="*/ 0 h 4046220"/>
              <a:gd name="connsiteX0" fmla="*/ 85190 w 4890680"/>
              <a:gd name="connsiteY0" fmla="*/ 0 h 4046220"/>
              <a:gd name="connsiteX1" fmla="*/ 4885726 w 4890680"/>
              <a:gd name="connsiteY1" fmla="*/ 4762 h 4046220"/>
              <a:gd name="connsiteX2" fmla="*/ 4890680 w 4890680"/>
              <a:gd name="connsiteY2" fmla="*/ 4046220 h 4046220"/>
              <a:gd name="connsiteX3" fmla="*/ 255099 w 4890680"/>
              <a:gd name="connsiteY3" fmla="*/ 3517627 h 4046220"/>
              <a:gd name="connsiteX4" fmla="*/ 356 w 4890680"/>
              <a:gd name="connsiteY4" fmla="*/ 3007286 h 4046220"/>
              <a:gd name="connsiteX5" fmla="*/ 85190 w 4890680"/>
              <a:gd name="connsiteY5" fmla="*/ 0 h 4046220"/>
              <a:gd name="connsiteX0" fmla="*/ 85190 w 4890680"/>
              <a:gd name="connsiteY0" fmla="*/ 0 h 4046220"/>
              <a:gd name="connsiteX1" fmla="*/ 4885726 w 4890680"/>
              <a:gd name="connsiteY1" fmla="*/ 4762 h 4046220"/>
              <a:gd name="connsiteX2" fmla="*/ 4890680 w 4890680"/>
              <a:gd name="connsiteY2" fmla="*/ 4046220 h 4046220"/>
              <a:gd name="connsiteX3" fmla="*/ 255099 w 4890680"/>
              <a:gd name="connsiteY3" fmla="*/ 3517627 h 4046220"/>
              <a:gd name="connsiteX4" fmla="*/ 356 w 4890680"/>
              <a:gd name="connsiteY4" fmla="*/ 3007286 h 4046220"/>
              <a:gd name="connsiteX5" fmla="*/ 85190 w 4890680"/>
              <a:gd name="connsiteY5" fmla="*/ 0 h 4046220"/>
              <a:gd name="connsiteX0" fmla="*/ 145027 w 4950517"/>
              <a:gd name="connsiteY0" fmla="*/ 0 h 4046220"/>
              <a:gd name="connsiteX1" fmla="*/ 4945563 w 4950517"/>
              <a:gd name="connsiteY1" fmla="*/ 4762 h 4046220"/>
              <a:gd name="connsiteX2" fmla="*/ 4950517 w 4950517"/>
              <a:gd name="connsiteY2" fmla="*/ 4046220 h 4046220"/>
              <a:gd name="connsiteX3" fmla="*/ 314936 w 4950517"/>
              <a:gd name="connsiteY3" fmla="*/ 3517627 h 4046220"/>
              <a:gd name="connsiteX4" fmla="*/ 0 w 4950517"/>
              <a:gd name="connsiteY4" fmla="*/ 2990091 h 4046220"/>
              <a:gd name="connsiteX5" fmla="*/ 145027 w 4950517"/>
              <a:gd name="connsiteY5" fmla="*/ 0 h 4046220"/>
              <a:gd name="connsiteX0" fmla="*/ 145027 w 4950517"/>
              <a:gd name="connsiteY0" fmla="*/ 0 h 4046220"/>
              <a:gd name="connsiteX1" fmla="*/ 4945563 w 4950517"/>
              <a:gd name="connsiteY1" fmla="*/ 4762 h 4046220"/>
              <a:gd name="connsiteX2" fmla="*/ 4950517 w 4950517"/>
              <a:gd name="connsiteY2" fmla="*/ 4046220 h 4046220"/>
              <a:gd name="connsiteX3" fmla="*/ 314936 w 4950517"/>
              <a:gd name="connsiteY3" fmla="*/ 3517627 h 4046220"/>
              <a:gd name="connsiteX4" fmla="*/ 0 w 4950517"/>
              <a:gd name="connsiteY4" fmla="*/ 2990091 h 4046220"/>
              <a:gd name="connsiteX5" fmla="*/ 145027 w 4950517"/>
              <a:gd name="connsiteY5" fmla="*/ 0 h 4046220"/>
              <a:gd name="connsiteX0" fmla="*/ 114931 w 4920421"/>
              <a:gd name="connsiteY0" fmla="*/ 0 h 4046220"/>
              <a:gd name="connsiteX1" fmla="*/ 4915467 w 4920421"/>
              <a:gd name="connsiteY1" fmla="*/ 4762 h 4046220"/>
              <a:gd name="connsiteX2" fmla="*/ 4920421 w 4920421"/>
              <a:gd name="connsiteY2" fmla="*/ 4046220 h 4046220"/>
              <a:gd name="connsiteX3" fmla="*/ 284840 w 4920421"/>
              <a:gd name="connsiteY3" fmla="*/ 3517627 h 4046220"/>
              <a:gd name="connsiteX4" fmla="*/ 0 w 4920421"/>
              <a:gd name="connsiteY4" fmla="*/ 2938503 h 4046220"/>
              <a:gd name="connsiteX5" fmla="*/ 114931 w 4920421"/>
              <a:gd name="connsiteY5" fmla="*/ 0 h 4046220"/>
              <a:gd name="connsiteX0" fmla="*/ 114931 w 4920421"/>
              <a:gd name="connsiteY0" fmla="*/ 0 h 4046220"/>
              <a:gd name="connsiteX1" fmla="*/ 4915467 w 4920421"/>
              <a:gd name="connsiteY1" fmla="*/ 4762 h 4046220"/>
              <a:gd name="connsiteX2" fmla="*/ 4920421 w 4920421"/>
              <a:gd name="connsiteY2" fmla="*/ 4046220 h 4046220"/>
              <a:gd name="connsiteX3" fmla="*/ 284840 w 4920421"/>
              <a:gd name="connsiteY3" fmla="*/ 3517627 h 4046220"/>
              <a:gd name="connsiteX4" fmla="*/ 0 w 4920421"/>
              <a:gd name="connsiteY4" fmla="*/ 2938503 h 4046220"/>
              <a:gd name="connsiteX5" fmla="*/ 114931 w 4920421"/>
              <a:gd name="connsiteY5" fmla="*/ 0 h 4046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20421" h="4046220">
                <a:moveTo>
                  <a:pt x="114931" y="0"/>
                </a:moveTo>
                <a:lnTo>
                  <a:pt x="4915467" y="4762"/>
                </a:lnTo>
                <a:cubicBezTo>
                  <a:pt x="4917118" y="1351915"/>
                  <a:pt x="4918770" y="2699067"/>
                  <a:pt x="4920421" y="4046220"/>
                </a:cubicBezTo>
                <a:lnTo>
                  <a:pt x="284840" y="3517627"/>
                </a:lnTo>
                <a:cubicBezTo>
                  <a:pt x="-5849" y="3438605"/>
                  <a:pt x="2822" y="3238447"/>
                  <a:pt x="0" y="2938503"/>
                </a:cubicBezTo>
                <a:cubicBezTo>
                  <a:pt x="28278" y="1936074"/>
                  <a:pt x="59624" y="1937970"/>
                  <a:pt x="114931" y="0"/>
                </a:cubicBezTo>
                <a:close/>
              </a:path>
            </a:pathLst>
          </a:cu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vert="horz" rtlCol="0" anchor="ctr"/>
          <a:lstStyle>
            <a:lvl1pPr indent="0" algn="ctr">
              <a:buNone/>
              <a:defRPr sz="2000" b="0" i="0" baseline="0">
                <a:solidFill>
                  <a:srgbClr val="646464"/>
                </a:solidFill>
                <a:latin typeface="+mn-lt"/>
                <a:cs typeface="DIN Offc Pro"/>
              </a:defRPr>
            </a:lvl1pPr>
          </a:lstStyle>
          <a:p>
            <a:r>
              <a:rPr lang="en-US"/>
              <a:t>IMPORTANT NOTE:</a:t>
            </a:r>
            <a:br>
              <a:rPr lang="en-US"/>
            </a:br>
            <a:r>
              <a:rPr lang="en-US"/>
              <a:t>These segment crops are not</a:t>
            </a:r>
            <a:br>
              <a:rPr lang="en-US"/>
            </a:br>
            <a:r>
              <a:rPr lang="en-US"/>
              <a:t>compatible with LiveMeeting</a:t>
            </a:r>
          </a:p>
        </p:txBody>
      </p:sp>
      <p:sp>
        <p:nvSpPr>
          <p:cNvPr id="11" name="Picture Placeholder 20"/>
          <p:cNvSpPr>
            <a:spLocks noGrp="1"/>
          </p:cNvSpPr>
          <p:nvPr>
            <p:ph type="pic" sz="quarter" idx="12" hasCustomPrompt="1"/>
          </p:nvPr>
        </p:nvSpPr>
        <p:spPr>
          <a:xfrm>
            <a:off x="5181600" y="3717821"/>
            <a:ext cx="7010400" cy="3145799"/>
          </a:xfrm>
          <a:custGeom>
            <a:avLst/>
            <a:gdLst>
              <a:gd name="connsiteX0" fmla="*/ 0 w 5198534"/>
              <a:gd name="connsiteY0" fmla="*/ 0 h 2658537"/>
              <a:gd name="connsiteX1" fmla="*/ 5198534 w 5198534"/>
              <a:gd name="connsiteY1" fmla="*/ 0 h 2658537"/>
              <a:gd name="connsiteX2" fmla="*/ 5198534 w 5198534"/>
              <a:gd name="connsiteY2" fmla="*/ 2658537 h 2658537"/>
              <a:gd name="connsiteX3" fmla="*/ 0 w 5198534"/>
              <a:gd name="connsiteY3" fmla="*/ 2658537 h 2658537"/>
              <a:gd name="connsiteX4" fmla="*/ 0 w 5198534"/>
              <a:gd name="connsiteY4" fmla="*/ 0 h 2658537"/>
              <a:gd name="connsiteX0" fmla="*/ 457200 w 5198534"/>
              <a:gd name="connsiteY0" fmla="*/ 0 h 3234271"/>
              <a:gd name="connsiteX1" fmla="*/ 5198534 w 5198534"/>
              <a:gd name="connsiteY1" fmla="*/ 575734 h 3234271"/>
              <a:gd name="connsiteX2" fmla="*/ 5198534 w 5198534"/>
              <a:gd name="connsiteY2" fmla="*/ 3234271 h 3234271"/>
              <a:gd name="connsiteX3" fmla="*/ 0 w 5198534"/>
              <a:gd name="connsiteY3" fmla="*/ 3234271 h 3234271"/>
              <a:gd name="connsiteX4" fmla="*/ 457200 w 5198534"/>
              <a:gd name="connsiteY4" fmla="*/ 0 h 3234271"/>
              <a:gd name="connsiteX0" fmla="*/ 457200 w 5198534"/>
              <a:gd name="connsiteY0" fmla="*/ 0 h 3234271"/>
              <a:gd name="connsiteX1" fmla="*/ 5198534 w 5198534"/>
              <a:gd name="connsiteY1" fmla="*/ 474134 h 3234271"/>
              <a:gd name="connsiteX2" fmla="*/ 5198534 w 5198534"/>
              <a:gd name="connsiteY2" fmla="*/ 3234271 h 3234271"/>
              <a:gd name="connsiteX3" fmla="*/ 0 w 5198534"/>
              <a:gd name="connsiteY3" fmla="*/ 3234271 h 3234271"/>
              <a:gd name="connsiteX4" fmla="*/ 457200 w 5198534"/>
              <a:gd name="connsiteY4" fmla="*/ 0 h 3234271"/>
              <a:gd name="connsiteX0" fmla="*/ 821267 w 5198534"/>
              <a:gd name="connsiteY0" fmla="*/ 0 h 3234271"/>
              <a:gd name="connsiteX1" fmla="*/ 5198534 w 5198534"/>
              <a:gd name="connsiteY1" fmla="*/ 474134 h 3234271"/>
              <a:gd name="connsiteX2" fmla="*/ 5198534 w 5198534"/>
              <a:gd name="connsiteY2" fmla="*/ 3234271 h 3234271"/>
              <a:gd name="connsiteX3" fmla="*/ 0 w 5198534"/>
              <a:gd name="connsiteY3" fmla="*/ 3234271 h 3234271"/>
              <a:gd name="connsiteX4" fmla="*/ 821267 w 5198534"/>
              <a:gd name="connsiteY4" fmla="*/ 0 h 3234271"/>
              <a:gd name="connsiteX0" fmla="*/ 440267 w 5198534"/>
              <a:gd name="connsiteY0" fmla="*/ 0 h 3234271"/>
              <a:gd name="connsiteX1" fmla="*/ 5198534 w 5198534"/>
              <a:gd name="connsiteY1" fmla="*/ 474134 h 3234271"/>
              <a:gd name="connsiteX2" fmla="*/ 5198534 w 5198534"/>
              <a:gd name="connsiteY2" fmla="*/ 3234271 h 3234271"/>
              <a:gd name="connsiteX3" fmla="*/ 0 w 5198534"/>
              <a:gd name="connsiteY3" fmla="*/ 3234271 h 3234271"/>
              <a:gd name="connsiteX4" fmla="*/ 440267 w 5198534"/>
              <a:gd name="connsiteY4" fmla="*/ 0 h 3234271"/>
              <a:gd name="connsiteX0" fmla="*/ 537634 w 5198534"/>
              <a:gd name="connsiteY0" fmla="*/ 0 h 3285071"/>
              <a:gd name="connsiteX1" fmla="*/ 5198534 w 5198534"/>
              <a:gd name="connsiteY1" fmla="*/ 524934 h 3285071"/>
              <a:gd name="connsiteX2" fmla="*/ 5198534 w 5198534"/>
              <a:gd name="connsiteY2" fmla="*/ 3285071 h 3285071"/>
              <a:gd name="connsiteX3" fmla="*/ 0 w 5198534"/>
              <a:gd name="connsiteY3" fmla="*/ 3285071 h 3285071"/>
              <a:gd name="connsiteX4" fmla="*/ 537634 w 5198534"/>
              <a:gd name="connsiteY4" fmla="*/ 0 h 3285071"/>
              <a:gd name="connsiteX0" fmla="*/ 537634 w 5198534"/>
              <a:gd name="connsiteY0" fmla="*/ 0 h 3285071"/>
              <a:gd name="connsiteX1" fmla="*/ 5198534 w 5198534"/>
              <a:gd name="connsiteY1" fmla="*/ 524934 h 3285071"/>
              <a:gd name="connsiteX2" fmla="*/ 5198534 w 5198534"/>
              <a:gd name="connsiteY2" fmla="*/ 3285071 h 3285071"/>
              <a:gd name="connsiteX3" fmla="*/ 0 w 5198534"/>
              <a:gd name="connsiteY3" fmla="*/ 3285071 h 3285071"/>
              <a:gd name="connsiteX4" fmla="*/ 347134 w 5198534"/>
              <a:gd name="connsiteY4" fmla="*/ 1159932 h 3285071"/>
              <a:gd name="connsiteX5" fmla="*/ 537634 w 5198534"/>
              <a:gd name="connsiteY5" fmla="*/ 0 h 3285071"/>
              <a:gd name="connsiteX0" fmla="*/ 605367 w 5266267"/>
              <a:gd name="connsiteY0" fmla="*/ 0 h 3285071"/>
              <a:gd name="connsiteX1" fmla="*/ 5266267 w 5266267"/>
              <a:gd name="connsiteY1" fmla="*/ 524934 h 3285071"/>
              <a:gd name="connsiteX2" fmla="*/ 5266267 w 5266267"/>
              <a:gd name="connsiteY2" fmla="*/ 3285071 h 3285071"/>
              <a:gd name="connsiteX3" fmla="*/ 67733 w 5266267"/>
              <a:gd name="connsiteY3" fmla="*/ 3285071 h 3285071"/>
              <a:gd name="connsiteX4" fmla="*/ 0 w 5266267"/>
              <a:gd name="connsiteY4" fmla="*/ 321732 h 3285071"/>
              <a:gd name="connsiteX5" fmla="*/ 605367 w 5266267"/>
              <a:gd name="connsiteY5" fmla="*/ 0 h 3285071"/>
              <a:gd name="connsiteX0" fmla="*/ 605367 w 5266267"/>
              <a:gd name="connsiteY0" fmla="*/ 35278 h 3320349"/>
              <a:gd name="connsiteX1" fmla="*/ 5266267 w 5266267"/>
              <a:gd name="connsiteY1" fmla="*/ 560212 h 3320349"/>
              <a:gd name="connsiteX2" fmla="*/ 5266267 w 5266267"/>
              <a:gd name="connsiteY2" fmla="*/ 3320349 h 3320349"/>
              <a:gd name="connsiteX3" fmla="*/ 67733 w 5266267"/>
              <a:gd name="connsiteY3" fmla="*/ 3320349 h 3320349"/>
              <a:gd name="connsiteX4" fmla="*/ 0 w 5266267"/>
              <a:gd name="connsiteY4" fmla="*/ 357010 h 3320349"/>
              <a:gd name="connsiteX5" fmla="*/ 605367 w 5266267"/>
              <a:gd name="connsiteY5" fmla="*/ 35278 h 3320349"/>
              <a:gd name="connsiteX0" fmla="*/ 605367 w 5266267"/>
              <a:gd name="connsiteY0" fmla="*/ 35278 h 3320349"/>
              <a:gd name="connsiteX1" fmla="*/ 5266267 w 5266267"/>
              <a:gd name="connsiteY1" fmla="*/ 560212 h 3320349"/>
              <a:gd name="connsiteX2" fmla="*/ 5266267 w 5266267"/>
              <a:gd name="connsiteY2" fmla="*/ 3320349 h 3320349"/>
              <a:gd name="connsiteX3" fmla="*/ 67733 w 5266267"/>
              <a:gd name="connsiteY3" fmla="*/ 3320349 h 3320349"/>
              <a:gd name="connsiteX4" fmla="*/ 0 w 5266267"/>
              <a:gd name="connsiteY4" fmla="*/ 357010 h 3320349"/>
              <a:gd name="connsiteX5" fmla="*/ 605367 w 5266267"/>
              <a:gd name="connsiteY5" fmla="*/ 35278 h 3320349"/>
              <a:gd name="connsiteX0" fmla="*/ 1752601 w 6413501"/>
              <a:gd name="connsiteY0" fmla="*/ 35278 h 3320349"/>
              <a:gd name="connsiteX1" fmla="*/ 6413501 w 6413501"/>
              <a:gd name="connsiteY1" fmla="*/ 560212 h 3320349"/>
              <a:gd name="connsiteX2" fmla="*/ 6413501 w 6413501"/>
              <a:gd name="connsiteY2" fmla="*/ 3320349 h 3320349"/>
              <a:gd name="connsiteX3" fmla="*/ 0 w 6413501"/>
              <a:gd name="connsiteY3" fmla="*/ 3320349 h 3320349"/>
              <a:gd name="connsiteX4" fmla="*/ 1147234 w 6413501"/>
              <a:gd name="connsiteY4" fmla="*/ 357010 h 3320349"/>
              <a:gd name="connsiteX5" fmla="*/ 1752601 w 6413501"/>
              <a:gd name="connsiteY5" fmla="*/ 35278 h 3320349"/>
              <a:gd name="connsiteX0" fmla="*/ 1752601 w 6413501"/>
              <a:gd name="connsiteY0" fmla="*/ 6814 h 3291885"/>
              <a:gd name="connsiteX1" fmla="*/ 6231573 w 6413501"/>
              <a:gd name="connsiteY1" fmla="*/ 511172 h 3291885"/>
              <a:gd name="connsiteX2" fmla="*/ 6413501 w 6413501"/>
              <a:gd name="connsiteY2" fmla="*/ 531748 h 3291885"/>
              <a:gd name="connsiteX3" fmla="*/ 6413501 w 6413501"/>
              <a:gd name="connsiteY3" fmla="*/ 3291885 h 3291885"/>
              <a:gd name="connsiteX4" fmla="*/ 0 w 6413501"/>
              <a:gd name="connsiteY4" fmla="*/ 3291885 h 3291885"/>
              <a:gd name="connsiteX5" fmla="*/ 1147234 w 6413501"/>
              <a:gd name="connsiteY5" fmla="*/ 328546 h 3291885"/>
              <a:gd name="connsiteX6" fmla="*/ 1752601 w 6413501"/>
              <a:gd name="connsiteY6" fmla="*/ 6814 h 3291885"/>
              <a:gd name="connsiteX0" fmla="*/ 1752601 w 6413501"/>
              <a:gd name="connsiteY0" fmla="*/ 6814 h 3291885"/>
              <a:gd name="connsiteX1" fmla="*/ 6231573 w 6413501"/>
              <a:gd name="connsiteY1" fmla="*/ 511172 h 3291885"/>
              <a:gd name="connsiteX2" fmla="*/ 6413501 w 6413501"/>
              <a:gd name="connsiteY2" fmla="*/ 3291885 h 3291885"/>
              <a:gd name="connsiteX3" fmla="*/ 0 w 6413501"/>
              <a:gd name="connsiteY3" fmla="*/ 3291885 h 3291885"/>
              <a:gd name="connsiteX4" fmla="*/ 1147234 w 6413501"/>
              <a:gd name="connsiteY4" fmla="*/ 328546 h 3291885"/>
              <a:gd name="connsiteX5" fmla="*/ 1752601 w 6413501"/>
              <a:gd name="connsiteY5" fmla="*/ 6814 h 3291885"/>
              <a:gd name="connsiteX0" fmla="*/ 1752601 w 6264912"/>
              <a:gd name="connsiteY0" fmla="*/ 6814 h 3291885"/>
              <a:gd name="connsiteX1" fmla="*/ 6231573 w 6264912"/>
              <a:gd name="connsiteY1" fmla="*/ 511172 h 3291885"/>
              <a:gd name="connsiteX2" fmla="*/ 6264912 w 6264912"/>
              <a:gd name="connsiteY2" fmla="*/ 3127395 h 3291885"/>
              <a:gd name="connsiteX3" fmla="*/ 0 w 6264912"/>
              <a:gd name="connsiteY3" fmla="*/ 3291885 h 3291885"/>
              <a:gd name="connsiteX4" fmla="*/ 1147234 w 6264912"/>
              <a:gd name="connsiteY4" fmla="*/ 328546 h 3291885"/>
              <a:gd name="connsiteX5" fmla="*/ 1752601 w 6264912"/>
              <a:gd name="connsiteY5" fmla="*/ 6814 h 3291885"/>
              <a:gd name="connsiteX0" fmla="*/ 1752601 w 6231573"/>
              <a:gd name="connsiteY0" fmla="*/ 6814 h 3291885"/>
              <a:gd name="connsiteX1" fmla="*/ 6231573 w 6231573"/>
              <a:gd name="connsiteY1" fmla="*/ 511172 h 3291885"/>
              <a:gd name="connsiteX2" fmla="*/ 6120133 w 6231573"/>
              <a:gd name="connsiteY2" fmla="*/ 3061979 h 3291885"/>
              <a:gd name="connsiteX3" fmla="*/ 0 w 6231573"/>
              <a:gd name="connsiteY3" fmla="*/ 3291885 h 3291885"/>
              <a:gd name="connsiteX4" fmla="*/ 1147234 w 6231573"/>
              <a:gd name="connsiteY4" fmla="*/ 328546 h 3291885"/>
              <a:gd name="connsiteX5" fmla="*/ 1752601 w 6231573"/>
              <a:gd name="connsiteY5" fmla="*/ 6814 h 3291885"/>
              <a:gd name="connsiteX0" fmla="*/ 1752601 w 6234434"/>
              <a:gd name="connsiteY0" fmla="*/ 6814 h 3291885"/>
              <a:gd name="connsiteX1" fmla="*/ 6231573 w 6234434"/>
              <a:gd name="connsiteY1" fmla="*/ 511172 h 3291885"/>
              <a:gd name="connsiteX2" fmla="*/ 6234434 w 6234434"/>
              <a:gd name="connsiteY2" fmla="*/ 3145135 h 3291885"/>
              <a:gd name="connsiteX3" fmla="*/ 0 w 6234434"/>
              <a:gd name="connsiteY3" fmla="*/ 3291885 h 3291885"/>
              <a:gd name="connsiteX4" fmla="*/ 1147234 w 6234434"/>
              <a:gd name="connsiteY4" fmla="*/ 328546 h 3291885"/>
              <a:gd name="connsiteX5" fmla="*/ 1752601 w 6234434"/>
              <a:gd name="connsiteY5" fmla="*/ 6814 h 3291885"/>
              <a:gd name="connsiteX0" fmla="*/ 1752601 w 6234434"/>
              <a:gd name="connsiteY0" fmla="*/ 6814 h 3291885"/>
              <a:gd name="connsiteX1" fmla="*/ 6231573 w 6234434"/>
              <a:gd name="connsiteY1" fmla="*/ 511172 h 3291885"/>
              <a:gd name="connsiteX2" fmla="*/ 6234434 w 6234434"/>
              <a:gd name="connsiteY2" fmla="*/ 3145135 h 3291885"/>
              <a:gd name="connsiteX3" fmla="*/ 0 w 6234434"/>
              <a:gd name="connsiteY3" fmla="*/ 3291885 h 3291885"/>
              <a:gd name="connsiteX4" fmla="*/ 59373 w 6234434"/>
              <a:gd name="connsiteY4" fmla="*/ 3139517 h 3291885"/>
              <a:gd name="connsiteX5" fmla="*/ 1147234 w 6234434"/>
              <a:gd name="connsiteY5" fmla="*/ 328546 h 3291885"/>
              <a:gd name="connsiteX6" fmla="*/ 1752601 w 6234434"/>
              <a:gd name="connsiteY6" fmla="*/ 6814 h 3291885"/>
              <a:gd name="connsiteX0" fmla="*/ 1693228 w 6175061"/>
              <a:gd name="connsiteY0" fmla="*/ 6814 h 3145135"/>
              <a:gd name="connsiteX1" fmla="*/ 6172200 w 6175061"/>
              <a:gd name="connsiteY1" fmla="*/ 511172 h 3145135"/>
              <a:gd name="connsiteX2" fmla="*/ 6175061 w 6175061"/>
              <a:gd name="connsiteY2" fmla="*/ 3145135 h 3145135"/>
              <a:gd name="connsiteX3" fmla="*/ 0 w 6175061"/>
              <a:gd name="connsiteY3" fmla="*/ 3139517 h 3145135"/>
              <a:gd name="connsiteX4" fmla="*/ 1087861 w 6175061"/>
              <a:gd name="connsiteY4" fmla="*/ 328546 h 3145135"/>
              <a:gd name="connsiteX5" fmla="*/ 1693228 w 6175061"/>
              <a:gd name="connsiteY5" fmla="*/ 6814 h 3145135"/>
              <a:gd name="connsiteX0" fmla="*/ 1693228 w 6175061"/>
              <a:gd name="connsiteY0" fmla="*/ 6814 h 3145135"/>
              <a:gd name="connsiteX1" fmla="*/ 6172200 w 6175061"/>
              <a:gd name="connsiteY1" fmla="*/ 511172 h 3145135"/>
              <a:gd name="connsiteX2" fmla="*/ 6175061 w 6175061"/>
              <a:gd name="connsiteY2" fmla="*/ 3145135 h 3145135"/>
              <a:gd name="connsiteX3" fmla="*/ 0 w 6175061"/>
              <a:gd name="connsiteY3" fmla="*/ 3138854 h 3145135"/>
              <a:gd name="connsiteX4" fmla="*/ 1087861 w 6175061"/>
              <a:gd name="connsiteY4" fmla="*/ 328546 h 3145135"/>
              <a:gd name="connsiteX5" fmla="*/ 1693228 w 6175061"/>
              <a:gd name="connsiteY5" fmla="*/ 6814 h 3145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75061" h="3145135">
                <a:moveTo>
                  <a:pt x="1693228" y="6814"/>
                </a:moveTo>
                <a:lnTo>
                  <a:pt x="6172200" y="511172"/>
                </a:lnTo>
                <a:cubicBezTo>
                  <a:pt x="6173154" y="1389160"/>
                  <a:pt x="6174107" y="2267147"/>
                  <a:pt x="6175061" y="3145135"/>
                </a:cubicBezTo>
                <a:lnTo>
                  <a:pt x="0" y="3138854"/>
                </a:lnTo>
                <a:lnTo>
                  <a:pt x="1087861" y="328546"/>
                </a:lnTo>
                <a:cubicBezTo>
                  <a:pt x="1243084" y="-28464"/>
                  <a:pt x="1453339" y="-8709"/>
                  <a:pt x="1693228" y="6814"/>
                </a:cubicBezTo>
                <a:close/>
              </a:path>
            </a:pathLst>
          </a:cu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vert="horz" rtlCol="0" anchor="ctr"/>
          <a:lstStyle>
            <a:lvl1pPr indent="0" algn="ctr">
              <a:buNone/>
              <a:defRPr sz="2000" b="0" i="0" baseline="0">
                <a:solidFill>
                  <a:srgbClr val="646464"/>
                </a:solidFill>
                <a:latin typeface="+mn-lt"/>
                <a:cs typeface="DIN Offc Pro"/>
              </a:defRPr>
            </a:lvl1pPr>
          </a:lstStyle>
          <a:p>
            <a:r>
              <a:rPr lang="en-US"/>
              <a:t>IMPORTANT NOTE:</a:t>
            </a:r>
            <a:br>
              <a:rPr lang="en-US"/>
            </a:br>
            <a:r>
              <a:rPr lang="en-US"/>
              <a:t>These segment crops are not</a:t>
            </a:r>
            <a:br>
              <a:rPr lang="en-US"/>
            </a:br>
            <a:r>
              <a:rPr lang="en-US"/>
              <a:t>compatible with LiveMeeting</a:t>
            </a:r>
          </a:p>
        </p:txBody>
      </p:sp>
    </p:spTree>
    <p:extLst>
      <p:ext uri="{BB962C8B-B14F-4D97-AF65-F5344CB8AC3E}">
        <p14:creationId xmlns:p14="http://schemas.microsoft.com/office/powerpoint/2010/main" val="228385336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1"/>
        </a:solidFill>
        <a:effectLst/>
      </p:bgPr>
    </p:bg>
    <p:spTree>
      <p:nvGrpSpPr>
        <p:cNvPr id="1" name=""/>
        <p:cNvGrpSpPr/>
        <p:nvPr/>
      </p:nvGrpSpPr>
      <p:grpSpPr>
        <a:xfrm>
          <a:off x="0" y="0"/>
          <a:ext cx="0" cy="0"/>
          <a:chOff x="0" y="0"/>
          <a:chExt cx="0" cy="0"/>
        </a:xfrm>
      </p:grpSpPr>
      <p:sp>
        <p:nvSpPr>
          <p:cNvPr id="2" name="Slide Number Placeholder 3"/>
          <p:cNvSpPr>
            <a:spLocks noGrp="1"/>
          </p:cNvSpPr>
          <p:nvPr>
            <p:ph type="sldNum" sz="quarter" idx="4"/>
          </p:nvPr>
        </p:nvSpPr>
        <p:spPr>
          <a:xfrm>
            <a:off x="10805446" y="6343581"/>
            <a:ext cx="1138199" cy="362444"/>
          </a:xfrm>
          <a:prstGeom prst="rect">
            <a:avLst/>
          </a:prstGeom>
        </p:spPr>
        <p:txBody>
          <a:bodyPr anchor="ctr"/>
          <a:lstStyle>
            <a:lvl1pPr algn="r">
              <a:defRPr sz="1400">
                <a:solidFill>
                  <a:schemeClr val="tx1"/>
                </a:solidFill>
              </a:defRPr>
            </a:lvl1pPr>
          </a:lstStyle>
          <a:p>
            <a:fld id="{825ADB62-1429-C14C-A270-95B078A656ED}" type="slidenum">
              <a:rPr lang="en-US" smtClean="0"/>
              <a:pPr/>
              <a:t>‹#›</a:t>
            </a:fld>
            <a:endParaRPr lang="en-US"/>
          </a:p>
        </p:txBody>
      </p:sp>
      <p:sp>
        <p:nvSpPr>
          <p:cNvPr id="3" name="Date Placeholder 4"/>
          <p:cNvSpPr>
            <a:spLocks noGrp="1"/>
          </p:cNvSpPr>
          <p:nvPr>
            <p:ph type="dt" sz="half" idx="2"/>
          </p:nvPr>
        </p:nvSpPr>
        <p:spPr>
          <a:xfrm>
            <a:off x="7951073" y="6342239"/>
            <a:ext cx="2844800" cy="365125"/>
          </a:xfrm>
          <a:prstGeom prst="rect">
            <a:avLst/>
          </a:prstGeom>
        </p:spPr>
        <p:txBody>
          <a:bodyPr anchor="ctr"/>
          <a:lstStyle>
            <a:lvl1pPr algn="r">
              <a:defRPr sz="1400">
                <a:solidFill>
                  <a:schemeClr val="tx1"/>
                </a:solidFill>
              </a:defRPr>
            </a:lvl1pPr>
          </a:lstStyle>
          <a:p>
            <a:fld id="{16B2DFD5-DB1E-1149-BAAB-63821B60629E}" type="datetime1">
              <a:rPr lang="en-CA" smtClean="0"/>
              <a:pPr/>
              <a:t>2025-04-28</a:t>
            </a:fld>
            <a:endParaRPr lang="en-US"/>
          </a:p>
        </p:txBody>
      </p:sp>
      <p:sp>
        <p:nvSpPr>
          <p:cNvPr id="4" name="Footer Placeholder 6"/>
          <p:cNvSpPr>
            <a:spLocks noGrp="1"/>
          </p:cNvSpPr>
          <p:nvPr>
            <p:ph type="ftr" sz="quarter" idx="3"/>
          </p:nvPr>
        </p:nvSpPr>
        <p:spPr>
          <a:xfrm>
            <a:off x="4069393" y="6343798"/>
            <a:ext cx="3871876" cy="362009"/>
          </a:xfrm>
          <a:prstGeom prst="rect">
            <a:avLst/>
          </a:prstGeom>
        </p:spPr>
        <p:txBody>
          <a:bodyPr vert="horz" lIns="91440" tIns="45720" rIns="91440" bIns="45720" rtlCol="0" anchor="ctr"/>
          <a:lstStyle>
            <a:lvl1pPr algn="r">
              <a:defRPr sz="1400">
                <a:solidFill>
                  <a:schemeClr val="tx1"/>
                </a:solidFill>
              </a:defRPr>
            </a:lvl1pPr>
          </a:lstStyle>
          <a:p>
            <a:endParaRPr lang="en-US"/>
          </a:p>
        </p:txBody>
      </p:sp>
    </p:spTree>
    <p:extLst>
      <p:ext uri="{BB962C8B-B14F-4D97-AF65-F5344CB8AC3E}">
        <p14:creationId xmlns:p14="http://schemas.microsoft.com/office/powerpoint/2010/main" val="184153310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Title and sidebar - yellow">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6F55C7F-93C3-0045-AFB3-F3E3A2622E6F}"/>
              </a:ext>
            </a:extLst>
          </p:cNvPr>
          <p:cNvSpPr>
            <a:spLocks noGrp="1"/>
          </p:cNvSpPr>
          <p:nvPr>
            <p:ph type="sldNum" sz="quarter" idx="12"/>
          </p:nvPr>
        </p:nvSpPr>
        <p:spPr>
          <a:xfrm>
            <a:off x="11368479" y="6461125"/>
            <a:ext cx="477157" cy="253300"/>
          </a:xfrm>
        </p:spPr>
        <p:txBody>
          <a:bodyPr anchor="b"/>
          <a:lstStyle>
            <a:lvl1pPr>
              <a:lnSpc>
                <a:spcPts val="1200"/>
              </a:lnSpc>
              <a:defRPr sz="1000" b="1" i="0">
                <a:latin typeface="Unilever Shilling Medium" panose="020B0502020202020204" pitchFamily="34" charset="77"/>
                <a:cs typeface="Unilever Shilling Medium" panose="020B0502020202020204" pitchFamily="34" charset="77"/>
              </a:defRPr>
            </a:lvl1pPr>
          </a:lstStyle>
          <a:p>
            <a:fld id="{81BFEE39-4626-5744-A57E-063F5D338E0A}" type="slidenum">
              <a:rPr lang="en-US" smtClean="0"/>
              <a:pPr/>
              <a:t>‹#›</a:t>
            </a:fld>
            <a:endParaRPr lang="en-US"/>
          </a:p>
        </p:txBody>
      </p:sp>
      <p:sp>
        <p:nvSpPr>
          <p:cNvPr id="7" name="Rectangle 6">
            <a:extLst>
              <a:ext uri="{FF2B5EF4-FFF2-40B4-BE49-F238E27FC236}">
                <a16:creationId xmlns:a16="http://schemas.microsoft.com/office/drawing/2014/main" id="{E3EE29A0-C787-5943-8B32-BC0E2F79CCA9}"/>
              </a:ext>
            </a:extLst>
          </p:cNvPr>
          <p:cNvSpPr/>
          <p:nvPr userDrawn="1"/>
        </p:nvSpPr>
        <p:spPr>
          <a:xfrm>
            <a:off x="553673" y="0"/>
            <a:ext cx="11638327" cy="554400"/>
          </a:xfrm>
          <a:prstGeom prst="rect">
            <a:avLst/>
          </a:prstGeom>
          <a:solidFill>
            <a:srgbClr val="005EEF"/>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216000" rIns="216000" bIns="216000" rtlCol="0" anchor="ctr" anchorCtr="0"/>
          <a:lstStyle/>
          <a:p>
            <a:pPr>
              <a:lnSpc>
                <a:spcPct val="93000"/>
              </a:lnSpc>
            </a:pPr>
            <a:endParaRPr lang="en-GB" sz="2000" b="1">
              <a:latin typeface="Unilever Shilling" panose="020B0502020202020204" pitchFamily="34" charset="77"/>
              <a:cs typeface="Unilever Shilling" panose="020B0502020202020204" pitchFamily="34" charset="77"/>
            </a:endParaRPr>
          </a:p>
        </p:txBody>
      </p:sp>
      <p:sp>
        <p:nvSpPr>
          <p:cNvPr id="8" name="Text Placeholder 4">
            <a:extLst>
              <a:ext uri="{FF2B5EF4-FFF2-40B4-BE49-F238E27FC236}">
                <a16:creationId xmlns:a16="http://schemas.microsoft.com/office/drawing/2014/main" id="{C3AEB121-4D22-884E-B282-79386880BC63}"/>
              </a:ext>
            </a:extLst>
          </p:cNvPr>
          <p:cNvSpPr>
            <a:spLocks noGrp="1"/>
          </p:cNvSpPr>
          <p:nvPr>
            <p:ph type="body" sz="quarter" idx="13" hasCustomPrompt="1"/>
          </p:nvPr>
        </p:nvSpPr>
        <p:spPr>
          <a:xfrm>
            <a:off x="553673" y="0"/>
            <a:ext cx="11202619" cy="546100"/>
          </a:xfrm>
        </p:spPr>
        <p:txBody>
          <a:bodyPr lIns="251999" anchor="ctr" anchorCtr="0">
            <a:normAutofit/>
          </a:bodyPr>
          <a:lstStyle>
            <a:lvl1pPr marL="0" indent="0">
              <a:lnSpc>
                <a:spcPct val="93000"/>
              </a:lnSpc>
              <a:buFontTx/>
              <a:buNone/>
              <a:defRPr sz="1800" b="1" i="0">
                <a:solidFill>
                  <a:schemeClr val="bg1"/>
                </a:solidFill>
                <a:latin typeface="Unilever Shilling" panose="020B0502020202020204" pitchFamily="34" charset="77"/>
                <a:cs typeface="Unilever Shilling" panose="020B0502020202020204" pitchFamily="34" charset="77"/>
              </a:defRPr>
            </a:lvl1pPr>
          </a:lstStyle>
          <a:p>
            <a:pPr lvl="0"/>
            <a:r>
              <a:rPr lang="en-GB"/>
              <a:t>Title</a:t>
            </a:r>
            <a:endParaRPr lang="en-US"/>
          </a:p>
        </p:txBody>
      </p:sp>
      <p:pic>
        <p:nvPicPr>
          <p:cNvPr id="10" name="Picture 9">
            <a:extLst>
              <a:ext uri="{FF2B5EF4-FFF2-40B4-BE49-F238E27FC236}">
                <a16:creationId xmlns:a16="http://schemas.microsoft.com/office/drawing/2014/main" id="{BFF7A658-0748-1E49-9D7B-BF568669A94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34894" y="118511"/>
            <a:ext cx="283885" cy="315428"/>
          </a:xfrm>
          <a:prstGeom prst="rect">
            <a:avLst/>
          </a:prstGeom>
        </p:spPr>
      </p:pic>
    </p:spTree>
    <p:extLst>
      <p:ext uri="{BB962C8B-B14F-4D97-AF65-F5344CB8AC3E}">
        <p14:creationId xmlns:p14="http://schemas.microsoft.com/office/powerpoint/2010/main" val="227231043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CHAPTER - HALF - IMAGE - 7">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0BF20357-4860-C32C-6A6E-165B0019C862}"/>
              </a:ext>
            </a:extLst>
          </p:cNvPr>
          <p:cNvSpPr/>
          <p:nvPr userDrawn="1"/>
        </p:nvSpPr>
        <p:spPr>
          <a:xfrm flipH="1">
            <a:off x="1"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AD18D62-949E-F995-241D-C5B5F6E2ED8E}"/>
              </a:ext>
            </a:extLst>
          </p:cNvPr>
          <p:cNvPicPr>
            <a:picLocks noChangeAspect="1"/>
          </p:cNvPicPr>
          <p:nvPr userDrawn="1"/>
        </p:nvPicPr>
        <p:blipFill>
          <a:blip r:embed="rId2"/>
          <a:stretch>
            <a:fillRect/>
          </a:stretch>
        </p:blipFill>
        <p:spPr>
          <a:xfrm>
            <a:off x="6616534" y="2393343"/>
            <a:ext cx="4554988" cy="1812456"/>
          </a:xfrm>
          <a:prstGeom prst="rect">
            <a:avLst/>
          </a:prstGeom>
        </p:spPr>
      </p:pic>
      <p:sp>
        <p:nvSpPr>
          <p:cNvPr id="8" name="Slide Number Placeholder 8">
            <a:extLst>
              <a:ext uri="{FF2B5EF4-FFF2-40B4-BE49-F238E27FC236}">
                <a16:creationId xmlns:a16="http://schemas.microsoft.com/office/drawing/2014/main" id="{F650EDB6-2416-19D6-5160-9D009C1E3672}"/>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0A581C62-E116-EEBF-6707-3B210E5FEA0B}"/>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2" name="Picture 11" descr="A picture containing close&#10;&#10;Description automatically generated">
            <a:extLst>
              <a:ext uri="{FF2B5EF4-FFF2-40B4-BE49-F238E27FC236}">
                <a16:creationId xmlns:a16="http://schemas.microsoft.com/office/drawing/2014/main" id="{5282C369-D4B1-9EA0-4A1F-87045F47076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50000"/>
          <a:stretch/>
        </p:blipFill>
        <p:spPr>
          <a:xfrm>
            <a:off x="6096000" y="6178"/>
            <a:ext cx="6096000" cy="6845643"/>
          </a:xfrm>
          <a:prstGeom prst="rect">
            <a:avLst/>
          </a:prstGeom>
        </p:spPr>
      </p:pic>
      <p:pic>
        <p:nvPicPr>
          <p:cNvPr id="13" name="Picture 12">
            <a:extLst>
              <a:ext uri="{FF2B5EF4-FFF2-40B4-BE49-F238E27FC236}">
                <a16:creationId xmlns:a16="http://schemas.microsoft.com/office/drawing/2014/main" id="{C28710AC-E490-48A4-9B6B-9EB6AF394FD0}"/>
              </a:ext>
            </a:extLst>
          </p:cNvPr>
          <p:cNvPicPr>
            <a:picLocks noChangeAspect="1"/>
          </p:cNvPicPr>
          <p:nvPr userDrawn="1"/>
        </p:nvPicPr>
        <p:blipFill rotWithShape="1">
          <a:blip r:embed="rId4"/>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224708834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9_CHAPTER - HALF - IMAGE - 6">
    <p:spTree>
      <p:nvGrpSpPr>
        <p:cNvPr id="1" name=""/>
        <p:cNvGrpSpPr/>
        <p:nvPr/>
      </p:nvGrpSpPr>
      <p:grpSpPr>
        <a:xfrm>
          <a:off x="0" y="0"/>
          <a:ext cx="0" cy="0"/>
          <a:chOff x="0" y="0"/>
          <a:chExt cx="0" cy="0"/>
        </a:xfrm>
      </p:grpSpPr>
      <p:pic>
        <p:nvPicPr>
          <p:cNvPr id="11" name="Picture 10" descr="A picture containing wall, person, indoor, posing&#10;&#10;Description automatically generated">
            <a:extLst>
              <a:ext uri="{FF2B5EF4-FFF2-40B4-BE49-F238E27FC236}">
                <a16:creationId xmlns:a16="http://schemas.microsoft.com/office/drawing/2014/main" id="{913525D1-0DBE-BAC6-7EE2-C0293D7C997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507419" y="-12317"/>
            <a:ext cx="7684581" cy="6882632"/>
          </a:xfrm>
          <a:prstGeom prst="rect">
            <a:avLst/>
          </a:prstGeom>
        </p:spPr>
      </p:pic>
      <p:sp>
        <p:nvSpPr>
          <p:cNvPr id="7" name="Rectangle 6">
            <a:extLst>
              <a:ext uri="{FF2B5EF4-FFF2-40B4-BE49-F238E27FC236}">
                <a16:creationId xmlns:a16="http://schemas.microsoft.com/office/drawing/2014/main" id="{4A9742F9-F34C-B6B7-A5EA-5C37908EC785}"/>
              </a:ext>
            </a:extLst>
          </p:cNvPr>
          <p:cNvSpPr/>
          <p:nvPr userDrawn="1"/>
        </p:nvSpPr>
        <p:spPr>
          <a:xfrm>
            <a:off x="0" y="0"/>
            <a:ext cx="6096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8">
            <a:extLst>
              <a:ext uri="{FF2B5EF4-FFF2-40B4-BE49-F238E27FC236}">
                <a16:creationId xmlns:a16="http://schemas.microsoft.com/office/drawing/2014/main" id="{F650EDB6-2416-19D6-5160-9D009C1E3672}"/>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0A581C62-E116-EEBF-6707-3B210E5FEA0B}"/>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3" name="Picture 12">
            <a:extLst>
              <a:ext uri="{FF2B5EF4-FFF2-40B4-BE49-F238E27FC236}">
                <a16:creationId xmlns:a16="http://schemas.microsoft.com/office/drawing/2014/main" id="{1E7FB794-41B2-7AF8-4001-17D698A8D886}"/>
              </a:ext>
            </a:extLst>
          </p:cNvPr>
          <p:cNvPicPr>
            <a:picLocks noChangeAspect="1"/>
          </p:cNvPicPr>
          <p:nvPr userDrawn="1"/>
        </p:nvPicPr>
        <p:blipFill rotWithShape="1">
          <a:blip r:embed="rId3"/>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420632484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CHAPTER - HALF - IMAGE - 4">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262F6104-A2DB-3F73-5947-E61BD4EC47F5}"/>
              </a:ext>
            </a:extLst>
          </p:cNvPr>
          <p:cNvSpPr/>
          <p:nvPr userDrawn="1"/>
        </p:nvSpPr>
        <p:spPr>
          <a:xfrm flipH="1">
            <a:off x="0" y="0"/>
            <a:ext cx="6096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8">
            <a:extLst>
              <a:ext uri="{FF2B5EF4-FFF2-40B4-BE49-F238E27FC236}">
                <a16:creationId xmlns:a16="http://schemas.microsoft.com/office/drawing/2014/main" id="{EA12FA1F-771D-84B6-2618-BEE20714C519}"/>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8" name="Text Placeholder 7">
            <a:extLst>
              <a:ext uri="{FF2B5EF4-FFF2-40B4-BE49-F238E27FC236}">
                <a16:creationId xmlns:a16="http://schemas.microsoft.com/office/drawing/2014/main" id="{A36E927B-7A7D-05FF-B569-C417235E26F3}"/>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2" name="Picture 11" descr="A picture containing mask&#10;&#10;Description automatically generated">
            <a:extLst>
              <a:ext uri="{FF2B5EF4-FFF2-40B4-BE49-F238E27FC236}">
                <a16:creationId xmlns:a16="http://schemas.microsoft.com/office/drawing/2014/main" id="{628DC972-4226-109D-1377-EFB1688C2CD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0"/>
            <a:ext cx="6096000" cy="6858000"/>
          </a:xfrm>
          <a:prstGeom prst="rect">
            <a:avLst/>
          </a:prstGeom>
        </p:spPr>
      </p:pic>
      <p:pic>
        <p:nvPicPr>
          <p:cNvPr id="13" name="Picture 12">
            <a:extLst>
              <a:ext uri="{FF2B5EF4-FFF2-40B4-BE49-F238E27FC236}">
                <a16:creationId xmlns:a16="http://schemas.microsoft.com/office/drawing/2014/main" id="{6788FD86-35ED-B7C0-6E86-438B7CC18305}"/>
              </a:ext>
            </a:extLst>
          </p:cNvPr>
          <p:cNvPicPr>
            <a:picLocks noChangeAspect="1"/>
          </p:cNvPicPr>
          <p:nvPr userDrawn="1"/>
        </p:nvPicPr>
        <p:blipFill rotWithShape="1">
          <a:blip r:embed="rId3"/>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378172674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CHAPTER - HALF - IMAGE - 5">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60B7DBDD-2A3B-01F9-C578-6DF2D06C42FF}"/>
              </a:ext>
            </a:extLst>
          </p:cNvPr>
          <p:cNvSpPr/>
          <p:nvPr userDrawn="1"/>
        </p:nvSpPr>
        <p:spPr>
          <a:xfrm flipH="1">
            <a:off x="1" y="0"/>
            <a:ext cx="6096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a:extLst>
              <a:ext uri="{FF2B5EF4-FFF2-40B4-BE49-F238E27FC236}">
                <a16:creationId xmlns:a16="http://schemas.microsoft.com/office/drawing/2014/main" id="{8BC25326-F439-C3DC-F470-224EE5CDC407}"/>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10" name="Text Placeholder 7">
            <a:extLst>
              <a:ext uri="{FF2B5EF4-FFF2-40B4-BE49-F238E27FC236}">
                <a16:creationId xmlns:a16="http://schemas.microsoft.com/office/drawing/2014/main" id="{E99373AD-000E-1C51-7E7D-1C6F7B8CBA2F}"/>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8" name="Picture 7" descr="A close-up of a person smiling&#10;&#10;Description automatically generated with medium confidence">
            <a:extLst>
              <a:ext uri="{FF2B5EF4-FFF2-40B4-BE49-F238E27FC236}">
                <a16:creationId xmlns:a16="http://schemas.microsoft.com/office/drawing/2014/main" id="{15E6ED1C-F047-5721-FA36-2DE46EC487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0"/>
            <a:ext cx="6096000" cy="6858000"/>
          </a:xfrm>
          <a:prstGeom prst="rect">
            <a:avLst/>
          </a:prstGeom>
        </p:spPr>
      </p:pic>
      <p:pic>
        <p:nvPicPr>
          <p:cNvPr id="12" name="Picture 11">
            <a:extLst>
              <a:ext uri="{FF2B5EF4-FFF2-40B4-BE49-F238E27FC236}">
                <a16:creationId xmlns:a16="http://schemas.microsoft.com/office/drawing/2014/main" id="{D8068E28-89BD-F540-0096-CC907101174D}"/>
              </a:ext>
            </a:extLst>
          </p:cNvPr>
          <p:cNvPicPr>
            <a:picLocks noChangeAspect="1"/>
          </p:cNvPicPr>
          <p:nvPr userDrawn="1"/>
        </p:nvPicPr>
        <p:blipFill rotWithShape="1">
          <a:blip r:embed="rId3"/>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13357822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CHAPTER - HALF - IMAGE - 6">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0BF20357-4860-C32C-6A6E-165B0019C862}"/>
              </a:ext>
            </a:extLst>
          </p:cNvPr>
          <p:cNvSpPr/>
          <p:nvPr userDrawn="1"/>
        </p:nvSpPr>
        <p:spPr>
          <a:xfrm flipH="1">
            <a:off x="1"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AD18D62-949E-F995-241D-C5B5F6E2ED8E}"/>
              </a:ext>
            </a:extLst>
          </p:cNvPr>
          <p:cNvPicPr>
            <a:picLocks noChangeAspect="1"/>
          </p:cNvPicPr>
          <p:nvPr userDrawn="1"/>
        </p:nvPicPr>
        <p:blipFill>
          <a:blip r:embed="rId2"/>
          <a:stretch>
            <a:fillRect/>
          </a:stretch>
        </p:blipFill>
        <p:spPr>
          <a:xfrm>
            <a:off x="6616534" y="2393343"/>
            <a:ext cx="4554988" cy="1812456"/>
          </a:xfrm>
          <a:prstGeom prst="rect">
            <a:avLst/>
          </a:prstGeom>
        </p:spPr>
      </p:pic>
      <p:sp>
        <p:nvSpPr>
          <p:cNvPr id="8" name="Slide Number Placeholder 8">
            <a:extLst>
              <a:ext uri="{FF2B5EF4-FFF2-40B4-BE49-F238E27FC236}">
                <a16:creationId xmlns:a16="http://schemas.microsoft.com/office/drawing/2014/main" id="{F650EDB6-2416-19D6-5160-9D009C1E3672}"/>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0A581C62-E116-EEBF-6707-3B210E5FEA0B}"/>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0" name="Picture 9" descr="Close-up of a person's face&#10;&#10;Description automatically generated with medium confidence">
            <a:extLst>
              <a:ext uri="{FF2B5EF4-FFF2-40B4-BE49-F238E27FC236}">
                <a16:creationId xmlns:a16="http://schemas.microsoft.com/office/drawing/2014/main" id="{C6FA8F0F-E02C-BCB3-E4FF-EB17E21A945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96000" y="0"/>
            <a:ext cx="6095999" cy="6858000"/>
          </a:xfrm>
          <a:prstGeom prst="rect">
            <a:avLst/>
          </a:prstGeom>
        </p:spPr>
      </p:pic>
      <p:pic>
        <p:nvPicPr>
          <p:cNvPr id="13" name="Picture 12">
            <a:extLst>
              <a:ext uri="{FF2B5EF4-FFF2-40B4-BE49-F238E27FC236}">
                <a16:creationId xmlns:a16="http://schemas.microsoft.com/office/drawing/2014/main" id="{1E7FB794-41B2-7AF8-4001-17D698A8D886}"/>
              </a:ext>
            </a:extLst>
          </p:cNvPr>
          <p:cNvPicPr>
            <a:picLocks noChangeAspect="1"/>
          </p:cNvPicPr>
          <p:nvPr userDrawn="1"/>
        </p:nvPicPr>
        <p:blipFill rotWithShape="1">
          <a:blip r:embed="rId4"/>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113789288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CHAPTER - HALF - IMAGE - 6">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3A2E4B-DC65-DACA-D091-DEFEC5E3F635}"/>
              </a:ext>
            </a:extLst>
          </p:cNvPr>
          <p:cNvSpPr/>
          <p:nvPr userDrawn="1"/>
        </p:nvSpPr>
        <p:spPr>
          <a:xfrm>
            <a:off x="-14525" y="-7264"/>
            <a:ext cx="6096000" cy="6858000"/>
          </a:xfrm>
          <a:prstGeom prst="rect">
            <a:avLst/>
          </a:prstGeom>
          <a:solidFill>
            <a:srgbClr val="7497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picture containing person, clothing, young, swimsuit&#10;&#10;Description automatically generated">
            <a:extLst>
              <a:ext uri="{FF2B5EF4-FFF2-40B4-BE49-F238E27FC236}">
                <a16:creationId xmlns:a16="http://schemas.microsoft.com/office/drawing/2014/main" id="{72EC6FB1-F0B7-7EEB-1DA4-DEEDFA967AB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81475" y="-7264"/>
            <a:ext cx="6110525" cy="6858000"/>
          </a:xfrm>
          <a:prstGeom prst="rect">
            <a:avLst/>
          </a:prstGeom>
          <a:solidFill>
            <a:srgbClr val="7497A1"/>
          </a:solidFill>
        </p:spPr>
      </p:pic>
      <p:sp>
        <p:nvSpPr>
          <p:cNvPr id="8" name="Slide Number Placeholder 8">
            <a:extLst>
              <a:ext uri="{FF2B5EF4-FFF2-40B4-BE49-F238E27FC236}">
                <a16:creationId xmlns:a16="http://schemas.microsoft.com/office/drawing/2014/main" id="{F650EDB6-2416-19D6-5160-9D009C1E3672}"/>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0A581C62-E116-EEBF-6707-3B210E5FEA0B}"/>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3" name="Picture 12">
            <a:extLst>
              <a:ext uri="{FF2B5EF4-FFF2-40B4-BE49-F238E27FC236}">
                <a16:creationId xmlns:a16="http://schemas.microsoft.com/office/drawing/2014/main" id="{1E7FB794-41B2-7AF8-4001-17D698A8D886}"/>
              </a:ext>
            </a:extLst>
          </p:cNvPr>
          <p:cNvPicPr>
            <a:picLocks noChangeAspect="1"/>
          </p:cNvPicPr>
          <p:nvPr userDrawn="1"/>
        </p:nvPicPr>
        <p:blipFill rotWithShape="1">
          <a:blip r:embed="rId3"/>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445550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PTER - HALF - LOGO - 7">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48935CEB-2AB9-7293-911E-6A8FF3EC2EB6}"/>
              </a:ext>
            </a:extLst>
          </p:cNvPr>
          <p:cNvSpPr/>
          <p:nvPr userDrawn="1"/>
        </p:nvSpPr>
        <p:spPr>
          <a:xfrm>
            <a:off x="609600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1FF9937D-7879-344C-4D1B-C7701E130F12}"/>
              </a:ext>
            </a:extLst>
          </p:cNvPr>
          <p:cNvPicPr>
            <a:picLocks noChangeAspect="1"/>
          </p:cNvPicPr>
          <p:nvPr userDrawn="1"/>
        </p:nvPicPr>
        <p:blipFill>
          <a:blip r:embed="rId2"/>
          <a:stretch>
            <a:fillRect/>
          </a:stretch>
        </p:blipFill>
        <p:spPr>
          <a:xfrm>
            <a:off x="6616534" y="2393343"/>
            <a:ext cx="4554988" cy="1812456"/>
          </a:xfrm>
          <a:prstGeom prst="rect">
            <a:avLst/>
          </a:prstGeom>
        </p:spPr>
      </p:pic>
      <p:sp>
        <p:nvSpPr>
          <p:cNvPr id="8" name="Slide Number Placeholder 8">
            <a:extLst>
              <a:ext uri="{FF2B5EF4-FFF2-40B4-BE49-F238E27FC236}">
                <a16:creationId xmlns:a16="http://schemas.microsoft.com/office/drawing/2014/main" id="{DCE71739-44E4-A71A-79D1-31277CACEA99}"/>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7768AC71-638F-3570-6705-B1C31AAAEF1C}"/>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tx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0" name="Picture 9">
            <a:extLst>
              <a:ext uri="{FF2B5EF4-FFF2-40B4-BE49-F238E27FC236}">
                <a16:creationId xmlns:a16="http://schemas.microsoft.com/office/drawing/2014/main" id="{F74A70F8-C89B-3AB7-A584-5DCFADBF1616}"/>
              </a:ext>
            </a:extLst>
          </p:cNvPr>
          <p:cNvPicPr>
            <a:picLocks noChangeAspect="1"/>
          </p:cNvPicPr>
          <p:nvPr userDrawn="1"/>
        </p:nvPicPr>
        <p:blipFill rotWithShape="1">
          <a:blip r:embed="rId3"/>
          <a:srcRect l="22370" t="-8220"/>
          <a:stretch/>
        </p:blipFill>
        <p:spPr>
          <a:xfrm>
            <a:off x="596901" y="6310388"/>
            <a:ext cx="789203" cy="365125"/>
          </a:xfrm>
          <a:prstGeom prst="rect">
            <a:avLst/>
          </a:prstGeom>
        </p:spPr>
      </p:pic>
    </p:spTree>
    <p:extLst>
      <p:ext uri="{BB962C8B-B14F-4D97-AF65-F5344CB8AC3E}">
        <p14:creationId xmlns:p14="http://schemas.microsoft.com/office/powerpoint/2010/main" val="265238728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2_CHAPTER - HALF - IMAGE - 6">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4972F4E-77D9-6559-83B2-C3DBCAE859B1}"/>
              </a:ext>
            </a:extLst>
          </p:cNvPr>
          <p:cNvSpPr/>
          <p:nvPr userDrawn="1"/>
        </p:nvSpPr>
        <p:spPr>
          <a:xfrm>
            <a:off x="0" y="0"/>
            <a:ext cx="6096000" cy="6858000"/>
          </a:xfrm>
          <a:prstGeom prst="rect">
            <a:avLst/>
          </a:prstGeom>
          <a:solidFill>
            <a:srgbClr val="CC9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close-up of a person's butt&#10;&#10;Description automatically generated with medium confidence">
            <a:extLst>
              <a:ext uri="{FF2B5EF4-FFF2-40B4-BE49-F238E27FC236}">
                <a16:creationId xmlns:a16="http://schemas.microsoft.com/office/drawing/2014/main" id="{4B7A48E2-1CED-C447-D7CA-1B012095850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0"/>
            <a:ext cx="6096000" cy="6858000"/>
          </a:xfrm>
          <a:prstGeom prst="rect">
            <a:avLst/>
          </a:prstGeom>
        </p:spPr>
      </p:pic>
      <p:sp>
        <p:nvSpPr>
          <p:cNvPr id="8" name="Slide Number Placeholder 8">
            <a:extLst>
              <a:ext uri="{FF2B5EF4-FFF2-40B4-BE49-F238E27FC236}">
                <a16:creationId xmlns:a16="http://schemas.microsoft.com/office/drawing/2014/main" id="{F650EDB6-2416-19D6-5160-9D009C1E3672}"/>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0A581C62-E116-EEBF-6707-3B210E5FEA0B}"/>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3" name="Picture 12">
            <a:extLst>
              <a:ext uri="{FF2B5EF4-FFF2-40B4-BE49-F238E27FC236}">
                <a16:creationId xmlns:a16="http://schemas.microsoft.com/office/drawing/2014/main" id="{1E7FB794-41B2-7AF8-4001-17D698A8D886}"/>
              </a:ext>
            </a:extLst>
          </p:cNvPr>
          <p:cNvPicPr>
            <a:picLocks noChangeAspect="1"/>
          </p:cNvPicPr>
          <p:nvPr userDrawn="1"/>
        </p:nvPicPr>
        <p:blipFill rotWithShape="1">
          <a:blip r:embed="rId3"/>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340517978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5_CHAPTER - HALF - IMAGE - 6">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0E4BE6-F64D-0DC3-EF23-3072A8CA9430}"/>
              </a:ext>
            </a:extLst>
          </p:cNvPr>
          <p:cNvSpPr/>
          <p:nvPr userDrawn="1"/>
        </p:nvSpPr>
        <p:spPr>
          <a:xfrm>
            <a:off x="0" y="0"/>
            <a:ext cx="6096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585457B-6FD6-79E3-11B3-CB4615FF1D4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8874" y="0"/>
            <a:ext cx="6093126" cy="6858000"/>
          </a:xfrm>
          <a:prstGeom prst="rect">
            <a:avLst/>
          </a:prstGeom>
        </p:spPr>
      </p:pic>
      <p:sp>
        <p:nvSpPr>
          <p:cNvPr id="8" name="Slide Number Placeholder 8">
            <a:extLst>
              <a:ext uri="{FF2B5EF4-FFF2-40B4-BE49-F238E27FC236}">
                <a16:creationId xmlns:a16="http://schemas.microsoft.com/office/drawing/2014/main" id="{F650EDB6-2416-19D6-5160-9D009C1E3672}"/>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0A581C62-E116-EEBF-6707-3B210E5FEA0B}"/>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3" name="Picture 12">
            <a:extLst>
              <a:ext uri="{FF2B5EF4-FFF2-40B4-BE49-F238E27FC236}">
                <a16:creationId xmlns:a16="http://schemas.microsoft.com/office/drawing/2014/main" id="{1E7FB794-41B2-7AF8-4001-17D698A8D886}"/>
              </a:ext>
            </a:extLst>
          </p:cNvPr>
          <p:cNvPicPr>
            <a:picLocks noChangeAspect="1"/>
          </p:cNvPicPr>
          <p:nvPr userDrawn="1"/>
        </p:nvPicPr>
        <p:blipFill rotWithShape="1">
          <a:blip r:embed="rId3"/>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372183824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2_CHAPTER - HALF - IMAGE - 6">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74CCBB4-9022-E160-5AEA-FDB3FB00BCF9}"/>
              </a:ext>
            </a:extLst>
          </p:cNvPr>
          <p:cNvSpPr/>
          <p:nvPr userDrawn="1"/>
        </p:nvSpPr>
        <p:spPr>
          <a:xfrm>
            <a:off x="0" y="0"/>
            <a:ext cx="6096000" cy="6858000"/>
          </a:xfrm>
          <a:prstGeom prst="rect">
            <a:avLst/>
          </a:prstGeom>
          <a:solidFill>
            <a:srgbClr val="797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Graphical user interface&#10;&#10;Description automatically generated">
            <a:extLst>
              <a:ext uri="{FF2B5EF4-FFF2-40B4-BE49-F238E27FC236}">
                <a16:creationId xmlns:a16="http://schemas.microsoft.com/office/drawing/2014/main" id="{5C4505BA-23B8-4D05-F243-D908A14B8CD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634"/>
            <a:ext cx="6096000" cy="6856732"/>
          </a:xfrm>
          <a:prstGeom prst="rect">
            <a:avLst/>
          </a:prstGeom>
        </p:spPr>
      </p:pic>
      <p:sp>
        <p:nvSpPr>
          <p:cNvPr id="8" name="Slide Number Placeholder 8">
            <a:extLst>
              <a:ext uri="{FF2B5EF4-FFF2-40B4-BE49-F238E27FC236}">
                <a16:creationId xmlns:a16="http://schemas.microsoft.com/office/drawing/2014/main" id="{F650EDB6-2416-19D6-5160-9D009C1E3672}"/>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0A581C62-E116-EEBF-6707-3B210E5FEA0B}"/>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3" name="Picture 12">
            <a:extLst>
              <a:ext uri="{FF2B5EF4-FFF2-40B4-BE49-F238E27FC236}">
                <a16:creationId xmlns:a16="http://schemas.microsoft.com/office/drawing/2014/main" id="{1E7FB794-41B2-7AF8-4001-17D698A8D886}"/>
              </a:ext>
            </a:extLst>
          </p:cNvPr>
          <p:cNvPicPr>
            <a:picLocks noChangeAspect="1"/>
          </p:cNvPicPr>
          <p:nvPr userDrawn="1"/>
        </p:nvPicPr>
        <p:blipFill rotWithShape="1">
          <a:blip r:embed="rId3"/>
          <a:srcRect l="22370" t="-8220"/>
          <a:stretch/>
        </p:blipFill>
        <p:spPr>
          <a:xfrm>
            <a:off x="596900" y="6310388"/>
            <a:ext cx="789203" cy="365125"/>
          </a:xfrm>
          <a:prstGeom prst="rect">
            <a:avLst/>
          </a:prstGeom>
        </p:spPr>
      </p:pic>
      <p:pic>
        <p:nvPicPr>
          <p:cNvPr id="7" name="Picture 6">
            <a:extLst>
              <a:ext uri="{FF2B5EF4-FFF2-40B4-BE49-F238E27FC236}">
                <a16:creationId xmlns:a16="http://schemas.microsoft.com/office/drawing/2014/main" id="{282DCF72-83F9-F513-B185-51A2D03D966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098874" y="0"/>
            <a:ext cx="6093126" cy="6858000"/>
          </a:xfrm>
          <a:prstGeom prst="rect">
            <a:avLst/>
          </a:prstGeom>
        </p:spPr>
      </p:pic>
    </p:spTree>
    <p:extLst>
      <p:ext uri="{BB962C8B-B14F-4D97-AF65-F5344CB8AC3E}">
        <p14:creationId xmlns:p14="http://schemas.microsoft.com/office/powerpoint/2010/main" val="306720846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21_CHAPTER - HALF - IMAGE - 6">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A9742F9-F34C-B6B7-A5EA-5C37908EC785}"/>
              </a:ext>
            </a:extLst>
          </p:cNvPr>
          <p:cNvSpPr/>
          <p:nvPr userDrawn="1"/>
        </p:nvSpPr>
        <p:spPr>
          <a:xfrm>
            <a:off x="0" y="0"/>
            <a:ext cx="6096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8">
            <a:extLst>
              <a:ext uri="{FF2B5EF4-FFF2-40B4-BE49-F238E27FC236}">
                <a16:creationId xmlns:a16="http://schemas.microsoft.com/office/drawing/2014/main" id="{F650EDB6-2416-19D6-5160-9D009C1E3672}"/>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0A581C62-E116-EEBF-6707-3B210E5FEA0B}"/>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3" name="Picture 12">
            <a:extLst>
              <a:ext uri="{FF2B5EF4-FFF2-40B4-BE49-F238E27FC236}">
                <a16:creationId xmlns:a16="http://schemas.microsoft.com/office/drawing/2014/main" id="{1E7FB794-41B2-7AF8-4001-17D698A8D886}"/>
              </a:ext>
            </a:extLst>
          </p:cNvPr>
          <p:cNvPicPr>
            <a:picLocks noChangeAspect="1"/>
          </p:cNvPicPr>
          <p:nvPr userDrawn="1"/>
        </p:nvPicPr>
        <p:blipFill rotWithShape="1">
          <a:blip r:embed="rId2"/>
          <a:srcRect l="22370" t="-8220"/>
          <a:stretch/>
        </p:blipFill>
        <p:spPr>
          <a:xfrm>
            <a:off x="596900" y="6310388"/>
            <a:ext cx="789203" cy="365125"/>
          </a:xfrm>
          <a:prstGeom prst="rect">
            <a:avLst/>
          </a:prstGeom>
        </p:spPr>
      </p:pic>
      <p:pic>
        <p:nvPicPr>
          <p:cNvPr id="10" name="Picture 9" descr="A picture containing person, wall, indoor, clothing&#10;&#10;Description automatically generated">
            <a:extLst>
              <a:ext uri="{FF2B5EF4-FFF2-40B4-BE49-F238E27FC236}">
                <a16:creationId xmlns:a16="http://schemas.microsoft.com/office/drawing/2014/main" id="{EB0C164A-A662-092D-FE61-81099EE5759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96798" y="-3505"/>
            <a:ext cx="6096027" cy="6861505"/>
          </a:xfrm>
          <a:prstGeom prst="rect">
            <a:avLst/>
          </a:prstGeom>
        </p:spPr>
      </p:pic>
    </p:spTree>
    <p:extLst>
      <p:ext uri="{BB962C8B-B14F-4D97-AF65-F5344CB8AC3E}">
        <p14:creationId xmlns:p14="http://schemas.microsoft.com/office/powerpoint/2010/main" val="159783759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7_CHAPTER - HALF - IMAGE - 6">
    <p:spTree>
      <p:nvGrpSpPr>
        <p:cNvPr id="1" name=""/>
        <p:cNvGrpSpPr/>
        <p:nvPr/>
      </p:nvGrpSpPr>
      <p:grpSpPr>
        <a:xfrm>
          <a:off x="0" y="0"/>
          <a:ext cx="0" cy="0"/>
          <a:chOff x="0" y="0"/>
          <a:chExt cx="0" cy="0"/>
        </a:xfrm>
      </p:grpSpPr>
      <p:pic>
        <p:nvPicPr>
          <p:cNvPr id="5" name="Picture 4" descr="A close-up of a person&#10;&#10;Description automatically generated with medium confidence">
            <a:extLst>
              <a:ext uri="{FF2B5EF4-FFF2-40B4-BE49-F238E27FC236}">
                <a16:creationId xmlns:a16="http://schemas.microsoft.com/office/drawing/2014/main" id="{5F6BBEC4-B031-1D8E-84C2-2F6013CCC7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0"/>
            <a:ext cx="6096000" cy="6858000"/>
          </a:xfrm>
          <a:prstGeom prst="rect">
            <a:avLst/>
          </a:prstGeom>
        </p:spPr>
      </p:pic>
      <p:sp>
        <p:nvSpPr>
          <p:cNvPr id="6" name="Rectangle 5">
            <a:extLst>
              <a:ext uri="{FF2B5EF4-FFF2-40B4-BE49-F238E27FC236}">
                <a16:creationId xmlns:a16="http://schemas.microsoft.com/office/drawing/2014/main" id="{E0091814-A427-72FC-0AEA-F2DD0A0C67A0}"/>
              </a:ext>
            </a:extLst>
          </p:cNvPr>
          <p:cNvSpPr/>
          <p:nvPr userDrawn="1"/>
        </p:nvSpPr>
        <p:spPr>
          <a:xfrm flipH="1">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Slide Number Placeholder 8">
            <a:extLst>
              <a:ext uri="{FF2B5EF4-FFF2-40B4-BE49-F238E27FC236}">
                <a16:creationId xmlns:a16="http://schemas.microsoft.com/office/drawing/2014/main" id="{F650EDB6-2416-19D6-5160-9D009C1E3672}"/>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0A581C62-E116-EEBF-6707-3B210E5FEA0B}"/>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3" name="Picture 12">
            <a:extLst>
              <a:ext uri="{FF2B5EF4-FFF2-40B4-BE49-F238E27FC236}">
                <a16:creationId xmlns:a16="http://schemas.microsoft.com/office/drawing/2014/main" id="{1E7FB794-41B2-7AF8-4001-17D698A8D886}"/>
              </a:ext>
            </a:extLst>
          </p:cNvPr>
          <p:cNvPicPr>
            <a:picLocks noChangeAspect="1"/>
          </p:cNvPicPr>
          <p:nvPr userDrawn="1"/>
        </p:nvPicPr>
        <p:blipFill rotWithShape="1">
          <a:blip r:embed="rId3"/>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246120292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4_CHAPTER - HALF - IMAGE - 6">
    <p:spTree>
      <p:nvGrpSpPr>
        <p:cNvPr id="1" name=""/>
        <p:cNvGrpSpPr/>
        <p:nvPr/>
      </p:nvGrpSpPr>
      <p:grpSpPr>
        <a:xfrm>
          <a:off x="0" y="0"/>
          <a:ext cx="0" cy="0"/>
          <a:chOff x="0" y="0"/>
          <a:chExt cx="0" cy="0"/>
        </a:xfrm>
      </p:grpSpPr>
      <p:pic>
        <p:nvPicPr>
          <p:cNvPr id="5" name="Picture 4" descr="A picture containing person, wall, indoor&#10;&#10;Description automatically generated">
            <a:extLst>
              <a:ext uri="{FF2B5EF4-FFF2-40B4-BE49-F238E27FC236}">
                <a16:creationId xmlns:a16="http://schemas.microsoft.com/office/drawing/2014/main" id="{5B9BC644-1207-B4C4-3638-E6437CD91E1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30620" y="0"/>
            <a:ext cx="6461380" cy="6858000"/>
          </a:xfrm>
          <a:prstGeom prst="rect">
            <a:avLst/>
          </a:prstGeom>
        </p:spPr>
      </p:pic>
      <p:sp>
        <p:nvSpPr>
          <p:cNvPr id="6" name="Rectangle 5">
            <a:extLst>
              <a:ext uri="{FF2B5EF4-FFF2-40B4-BE49-F238E27FC236}">
                <a16:creationId xmlns:a16="http://schemas.microsoft.com/office/drawing/2014/main" id="{64E91F62-E7B6-7C52-039D-1D755963CC77}"/>
              </a:ext>
            </a:extLst>
          </p:cNvPr>
          <p:cNvSpPr/>
          <p:nvPr userDrawn="1"/>
        </p:nvSpPr>
        <p:spPr>
          <a:xfrm flipH="1">
            <a:off x="1" y="0"/>
            <a:ext cx="6096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8">
            <a:extLst>
              <a:ext uri="{FF2B5EF4-FFF2-40B4-BE49-F238E27FC236}">
                <a16:creationId xmlns:a16="http://schemas.microsoft.com/office/drawing/2014/main" id="{F650EDB6-2416-19D6-5160-9D009C1E3672}"/>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0A581C62-E116-EEBF-6707-3B210E5FEA0B}"/>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3" name="Picture 12">
            <a:extLst>
              <a:ext uri="{FF2B5EF4-FFF2-40B4-BE49-F238E27FC236}">
                <a16:creationId xmlns:a16="http://schemas.microsoft.com/office/drawing/2014/main" id="{1E7FB794-41B2-7AF8-4001-17D698A8D886}"/>
              </a:ext>
            </a:extLst>
          </p:cNvPr>
          <p:cNvPicPr>
            <a:picLocks noChangeAspect="1"/>
          </p:cNvPicPr>
          <p:nvPr userDrawn="1"/>
        </p:nvPicPr>
        <p:blipFill rotWithShape="1">
          <a:blip r:embed="rId3"/>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157121958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2_CHAPTER - HALF - IMAGE - 8">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EF8120A-580B-D4EF-D28E-707C5B4865CB}"/>
              </a:ext>
            </a:extLst>
          </p:cNvPr>
          <p:cNvSpPr/>
          <p:nvPr userDrawn="1"/>
        </p:nvSpPr>
        <p:spPr>
          <a:xfrm>
            <a:off x="0" y="0"/>
            <a:ext cx="6096000" cy="6858000"/>
          </a:xfrm>
          <a:prstGeom prst="rect">
            <a:avLst/>
          </a:prstGeom>
          <a:solidFill>
            <a:srgbClr val="797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erson with pink hair&#10;&#10;Description automatically generated with medium confidence">
            <a:extLst>
              <a:ext uri="{FF2B5EF4-FFF2-40B4-BE49-F238E27FC236}">
                <a16:creationId xmlns:a16="http://schemas.microsoft.com/office/drawing/2014/main" id="{F91E8D94-3551-0474-C927-B0CB49B8D4F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0"/>
            <a:ext cx="6096000" cy="6857999"/>
          </a:xfrm>
          <a:prstGeom prst="rect">
            <a:avLst/>
          </a:prstGeom>
        </p:spPr>
      </p:pic>
      <p:sp>
        <p:nvSpPr>
          <p:cNvPr id="8" name="Slide Number Placeholder 8">
            <a:extLst>
              <a:ext uri="{FF2B5EF4-FFF2-40B4-BE49-F238E27FC236}">
                <a16:creationId xmlns:a16="http://schemas.microsoft.com/office/drawing/2014/main" id="{10A55C92-72D2-B277-F99D-1BCE63C1C63C}"/>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625AA67A-A9C0-A2EF-69D9-A4A97E6AEE55}"/>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2" name="Picture 11">
            <a:extLst>
              <a:ext uri="{FF2B5EF4-FFF2-40B4-BE49-F238E27FC236}">
                <a16:creationId xmlns:a16="http://schemas.microsoft.com/office/drawing/2014/main" id="{D34E0EA3-D080-D5FA-45C2-CA2445369945}"/>
              </a:ext>
            </a:extLst>
          </p:cNvPr>
          <p:cNvPicPr>
            <a:picLocks noChangeAspect="1"/>
          </p:cNvPicPr>
          <p:nvPr userDrawn="1"/>
        </p:nvPicPr>
        <p:blipFill rotWithShape="1">
          <a:blip r:embed="rId3"/>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306631623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3_CHAPTER - HALF - IMAGE - 8">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7D40937-4402-17B6-6294-B755702A1317}"/>
              </a:ext>
            </a:extLst>
          </p:cNvPr>
          <p:cNvSpPr/>
          <p:nvPr userDrawn="1"/>
        </p:nvSpPr>
        <p:spPr>
          <a:xfrm>
            <a:off x="0" y="0"/>
            <a:ext cx="6096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8A6AA7CD-CE1E-27E5-BC69-8E01C3782C5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5999" y="0"/>
            <a:ext cx="6088121" cy="6858000"/>
          </a:xfrm>
          <a:prstGeom prst="rect">
            <a:avLst/>
          </a:prstGeom>
        </p:spPr>
      </p:pic>
      <p:sp>
        <p:nvSpPr>
          <p:cNvPr id="8" name="Slide Number Placeholder 8">
            <a:extLst>
              <a:ext uri="{FF2B5EF4-FFF2-40B4-BE49-F238E27FC236}">
                <a16:creationId xmlns:a16="http://schemas.microsoft.com/office/drawing/2014/main" id="{10A55C92-72D2-B277-F99D-1BCE63C1C63C}"/>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625AA67A-A9C0-A2EF-69D9-A4A97E6AEE55}"/>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2" name="Picture 11">
            <a:extLst>
              <a:ext uri="{FF2B5EF4-FFF2-40B4-BE49-F238E27FC236}">
                <a16:creationId xmlns:a16="http://schemas.microsoft.com/office/drawing/2014/main" id="{D34E0EA3-D080-D5FA-45C2-CA2445369945}"/>
              </a:ext>
            </a:extLst>
          </p:cNvPr>
          <p:cNvPicPr>
            <a:picLocks noChangeAspect="1"/>
          </p:cNvPicPr>
          <p:nvPr userDrawn="1"/>
        </p:nvPicPr>
        <p:blipFill rotWithShape="1">
          <a:blip r:embed="rId3"/>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261875035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4_CHAPTER - HALF - IMAGE - 8">
    <p:spTree>
      <p:nvGrpSpPr>
        <p:cNvPr id="1" name=""/>
        <p:cNvGrpSpPr/>
        <p:nvPr/>
      </p:nvGrpSpPr>
      <p:grpSpPr>
        <a:xfrm>
          <a:off x="0" y="0"/>
          <a:ext cx="0" cy="0"/>
          <a:chOff x="0" y="0"/>
          <a:chExt cx="0" cy="0"/>
        </a:xfrm>
      </p:grpSpPr>
      <p:pic>
        <p:nvPicPr>
          <p:cNvPr id="14" name="Picture 13" descr="Back of a person's head&#10;&#10;Description automatically generated with medium confidence">
            <a:extLst>
              <a:ext uri="{FF2B5EF4-FFF2-40B4-BE49-F238E27FC236}">
                <a16:creationId xmlns:a16="http://schemas.microsoft.com/office/drawing/2014/main" id="{1EBA37A4-93B1-23E6-CAA2-EA9AF500591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879" y="0"/>
            <a:ext cx="12176242" cy="6858000"/>
          </a:xfrm>
          <a:prstGeom prst="rect">
            <a:avLst/>
          </a:prstGeom>
        </p:spPr>
      </p:pic>
      <p:sp>
        <p:nvSpPr>
          <p:cNvPr id="18" name="Rectangle 17">
            <a:extLst>
              <a:ext uri="{FF2B5EF4-FFF2-40B4-BE49-F238E27FC236}">
                <a16:creationId xmlns:a16="http://schemas.microsoft.com/office/drawing/2014/main" id="{E0DC093A-F7FE-33F5-EB5F-17F2BA3174F6}"/>
              </a:ext>
            </a:extLst>
          </p:cNvPr>
          <p:cNvSpPr/>
          <p:nvPr userDrawn="1"/>
        </p:nvSpPr>
        <p:spPr>
          <a:xfrm>
            <a:off x="0" y="0"/>
            <a:ext cx="6096000" cy="6858000"/>
          </a:xfrm>
          <a:prstGeom prst="rect">
            <a:avLst/>
          </a:prstGeom>
          <a:solidFill>
            <a:srgbClr val="797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8">
            <a:extLst>
              <a:ext uri="{FF2B5EF4-FFF2-40B4-BE49-F238E27FC236}">
                <a16:creationId xmlns:a16="http://schemas.microsoft.com/office/drawing/2014/main" id="{10A55C92-72D2-B277-F99D-1BCE63C1C63C}"/>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625AA67A-A9C0-A2EF-69D9-A4A97E6AEE55}"/>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2" name="Picture 11">
            <a:extLst>
              <a:ext uri="{FF2B5EF4-FFF2-40B4-BE49-F238E27FC236}">
                <a16:creationId xmlns:a16="http://schemas.microsoft.com/office/drawing/2014/main" id="{D34E0EA3-D080-D5FA-45C2-CA2445369945}"/>
              </a:ext>
            </a:extLst>
          </p:cNvPr>
          <p:cNvPicPr>
            <a:picLocks noChangeAspect="1"/>
          </p:cNvPicPr>
          <p:nvPr userDrawn="1"/>
        </p:nvPicPr>
        <p:blipFill rotWithShape="1">
          <a:blip r:embed="rId3"/>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92666303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CHAPTER - HALF - IMAGE - 8.0">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48935CEB-2AB9-7293-911E-6A8FF3EC2EB6}"/>
              </a:ext>
            </a:extLst>
          </p:cNvPr>
          <p:cNvSpPr/>
          <p:nvPr userDrawn="1"/>
        </p:nvSpPr>
        <p:spPr>
          <a:xfrm flipH="1">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Slide Number Placeholder 8">
            <a:extLst>
              <a:ext uri="{FF2B5EF4-FFF2-40B4-BE49-F238E27FC236}">
                <a16:creationId xmlns:a16="http://schemas.microsoft.com/office/drawing/2014/main" id="{DCE71739-44E4-A71A-79D1-31277CACEA99}"/>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7768AC71-638F-3570-6705-B1C31AAAEF1C}"/>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1" name="Picture 10">
            <a:extLst>
              <a:ext uri="{FF2B5EF4-FFF2-40B4-BE49-F238E27FC236}">
                <a16:creationId xmlns:a16="http://schemas.microsoft.com/office/drawing/2014/main" id="{B1EECB67-C04E-3122-C6D9-650D47738B1F}"/>
              </a:ext>
            </a:extLst>
          </p:cNvPr>
          <p:cNvPicPr>
            <a:picLocks noChangeAspect="1"/>
          </p:cNvPicPr>
          <p:nvPr userDrawn="1"/>
        </p:nvPicPr>
        <p:blipFill rotWithShape="1">
          <a:blip r:embed="rId2"/>
          <a:srcRect l="22370" t="-8220"/>
          <a:stretch/>
        </p:blipFill>
        <p:spPr>
          <a:xfrm>
            <a:off x="596900" y="6310388"/>
            <a:ext cx="789203" cy="365125"/>
          </a:xfrm>
          <a:prstGeom prst="rect">
            <a:avLst/>
          </a:prstGeom>
        </p:spPr>
      </p:pic>
      <p:pic>
        <p:nvPicPr>
          <p:cNvPr id="10" name="Picture 9" descr="A person with long hair&#10;&#10;Description automatically generated with low confidence">
            <a:extLst>
              <a:ext uri="{FF2B5EF4-FFF2-40B4-BE49-F238E27FC236}">
                <a16:creationId xmlns:a16="http://schemas.microsoft.com/office/drawing/2014/main" id="{90DCADC2-AADA-52DA-BC98-69D34EB6636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96000" y="0"/>
            <a:ext cx="6429829" cy="6858000"/>
          </a:xfrm>
          <a:prstGeom prst="rect">
            <a:avLst/>
          </a:prstGeom>
        </p:spPr>
      </p:pic>
    </p:spTree>
    <p:extLst>
      <p:ext uri="{BB962C8B-B14F-4D97-AF65-F5344CB8AC3E}">
        <p14:creationId xmlns:p14="http://schemas.microsoft.com/office/powerpoint/2010/main" val="4879832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PTER - FULL - 1">
    <p:bg>
      <p:bgPr>
        <a:solidFill>
          <a:schemeClr val="accent6"/>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53E40A3E-EC69-F6B6-5D11-AEA318F069B5}"/>
              </a:ext>
            </a:extLst>
          </p:cNvPr>
          <p:cNvSpPr>
            <a:spLocks noGrp="1"/>
          </p:cNvSpPr>
          <p:nvPr>
            <p:ph type="body" sz="quarter" idx="10" hasCustomPrompt="1"/>
          </p:nvPr>
        </p:nvSpPr>
        <p:spPr>
          <a:xfrm>
            <a:off x="596900" y="2188368"/>
            <a:ext cx="10956925" cy="2481263"/>
          </a:xfrm>
        </p:spPr>
        <p:txBody>
          <a:bodyPr anchor="ctr">
            <a:noAutofit/>
          </a:bodyPr>
          <a:lstStyle>
            <a:lvl1pPr algn="ctr">
              <a:defRPr sz="5800" b="1" i="0">
                <a:solidFill>
                  <a:schemeClr val="tx1"/>
                </a:solidFill>
                <a:latin typeface="Microsoft New Tai Lue" panose="020B0502040204020203" pitchFamily="34" charset="0"/>
                <a:cs typeface="Microsoft New Tai Lue" panose="020B0502040204020203" pitchFamily="34" charset="0"/>
              </a:defRPr>
            </a:lvl1pPr>
          </a:lstStyle>
          <a:p>
            <a:pPr lvl="0"/>
            <a:r>
              <a:rPr lang="en-GB"/>
              <a:t>Full width chapter title</a:t>
            </a:r>
            <a:endParaRPr lang="en-US"/>
          </a:p>
        </p:txBody>
      </p:sp>
      <p:pic>
        <p:nvPicPr>
          <p:cNvPr id="4" name="Picture 3">
            <a:extLst>
              <a:ext uri="{FF2B5EF4-FFF2-40B4-BE49-F238E27FC236}">
                <a16:creationId xmlns:a16="http://schemas.microsoft.com/office/drawing/2014/main" id="{A69C709A-10E2-D38B-3F78-13E143127726}"/>
              </a:ext>
            </a:extLst>
          </p:cNvPr>
          <p:cNvPicPr>
            <a:picLocks noChangeAspect="1"/>
          </p:cNvPicPr>
          <p:nvPr userDrawn="1"/>
        </p:nvPicPr>
        <p:blipFill rotWithShape="1">
          <a:blip r:embed="rId2"/>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231184551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5_CHAPTER - HALF - IMAGE - 8">
    <p:spTree>
      <p:nvGrpSpPr>
        <p:cNvPr id="1" name=""/>
        <p:cNvGrpSpPr/>
        <p:nvPr/>
      </p:nvGrpSpPr>
      <p:grpSpPr>
        <a:xfrm>
          <a:off x="0" y="0"/>
          <a:ext cx="0" cy="0"/>
          <a:chOff x="0" y="0"/>
          <a:chExt cx="0" cy="0"/>
        </a:xfrm>
      </p:grpSpPr>
      <p:pic>
        <p:nvPicPr>
          <p:cNvPr id="7" name="Picture 6" descr="Graphical user interface&#10;&#10;Description automatically generated">
            <a:extLst>
              <a:ext uri="{FF2B5EF4-FFF2-40B4-BE49-F238E27FC236}">
                <a16:creationId xmlns:a16="http://schemas.microsoft.com/office/drawing/2014/main" id="{0504D047-F06B-6848-312A-00E1864E0F4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11" y="0"/>
            <a:ext cx="12193611" cy="6858000"/>
          </a:xfrm>
          <a:prstGeom prst="rect">
            <a:avLst/>
          </a:prstGeom>
        </p:spPr>
      </p:pic>
      <p:sp>
        <p:nvSpPr>
          <p:cNvPr id="8" name="Slide Number Placeholder 8">
            <a:extLst>
              <a:ext uri="{FF2B5EF4-FFF2-40B4-BE49-F238E27FC236}">
                <a16:creationId xmlns:a16="http://schemas.microsoft.com/office/drawing/2014/main" id="{10A55C92-72D2-B277-F99D-1BCE63C1C63C}"/>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625AA67A-A9C0-A2EF-69D9-A4A97E6AEE55}"/>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2" name="Picture 11">
            <a:extLst>
              <a:ext uri="{FF2B5EF4-FFF2-40B4-BE49-F238E27FC236}">
                <a16:creationId xmlns:a16="http://schemas.microsoft.com/office/drawing/2014/main" id="{D34E0EA3-D080-D5FA-45C2-CA2445369945}"/>
              </a:ext>
            </a:extLst>
          </p:cNvPr>
          <p:cNvPicPr>
            <a:picLocks noChangeAspect="1"/>
          </p:cNvPicPr>
          <p:nvPr userDrawn="1"/>
        </p:nvPicPr>
        <p:blipFill rotWithShape="1">
          <a:blip r:embed="rId3"/>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319590395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1_CHAPTER - HALF - IMAGE -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9A93AE1-53CC-6F7A-C4B9-45CE20E21707}"/>
              </a:ext>
            </a:extLst>
          </p:cNvPr>
          <p:cNvSpPr/>
          <p:nvPr userDrawn="1"/>
        </p:nvSpPr>
        <p:spPr>
          <a:xfrm>
            <a:off x="0" y="0"/>
            <a:ext cx="6096000" cy="6858000"/>
          </a:xfrm>
          <a:prstGeom prst="rect">
            <a:avLst/>
          </a:prstGeom>
          <a:solidFill>
            <a:srgbClr val="CC9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2D441B5-85C6-2B05-85A7-39F8582A769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102983" y="0"/>
            <a:ext cx="6089017" cy="6858000"/>
          </a:xfrm>
          <a:prstGeom prst="rect">
            <a:avLst/>
          </a:prstGeom>
        </p:spPr>
      </p:pic>
      <p:sp>
        <p:nvSpPr>
          <p:cNvPr id="8" name="Slide Number Placeholder 8">
            <a:extLst>
              <a:ext uri="{FF2B5EF4-FFF2-40B4-BE49-F238E27FC236}">
                <a16:creationId xmlns:a16="http://schemas.microsoft.com/office/drawing/2014/main" id="{F650EDB6-2416-19D6-5160-9D009C1E3672}"/>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0A581C62-E116-EEBF-6707-3B210E5FEA0B}"/>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3" name="Picture 12">
            <a:extLst>
              <a:ext uri="{FF2B5EF4-FFF2-40B4-BE49-F238E27FC236}">
                <a16:creationId xmlns:a16="http://schemas.microsoft.com/office/drawing/2014/main" id="{1E7FB794-41B2-7AF8-4001-17D698A8D886}"/>
              </a:ext>
            </a:extLst>
          </p:cNvPr>
          <p:cNvPicPr>
            <a:picLocks noChangeAspect="1"/>
          </p:cNvPicPr>
          <p:nvPr userDrawn="1"/>
        </p:nvPicPr>
        <p:blipFill rotWithShape="1">
          <a:blip r:embed="rId3"/>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333507021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6_CHAPTER - HALF - IMAGE - 6">
    <p:spTree>
      <p:nvGrpSpPr>
        <p:cNvPr id="1" name=""/>
        <p:cNvGrpSpPr/>
        <p:nvPr/>
      </p:nvGrpSpPr>
      <p:grpSpPr>
        <a:xfrm>
          <a:off x="0" y="0"/>
          <a:ext cx="0" cy="0"/>
          <a:chOff x="0" y="0"/>
          <a:chExt cx="0" cy="0"/>
        </a:xfrm>
      </p:grpSpPr>
      <p:pic>
        <p:nvPicPr>
          <p:cNvPr id="11" name="Picture 10" descr="A roll of toilet paper&#10;&#10;Description automatically generated with low confidence">
            <a:extLst>
              <a:ext uri="{FF2B5EF4-FFF2-40B4-BE49-F238E27FC236}">
                <a16:creationId xmlns:a16="http://schemas.microsoft.com/office/drawing/2014/main" id="{15D0ED64-DB97-33BF-A545-CA7F2E944DB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0"/>
            <a:ext cx="6096000" cy="6865263"/>
          </a:xfrm>
          <a:prstGeom prst="rect">
            <a:avLst/>
          </a:prstGeom>
        </p:spPr>
      </p:pic>
      <p:sp>
        <p:nvSpPr>
          <p:cNvPr id="12" name="Rectangle 11">
            <a:extLst>
              <a:ext uri="{FF2B5EF4-FFF2-40B4-BE49-F238E27FC236}">
                <a16:creationId xmlns:a16="http://schemas.microsoft.com/office/drawing/2014/main" id="{87253912-03F0-F780-248E-BB64947D4E73}"/>
              </a:ext>
            </a:extLst>
          </p:cNvPr>
          <p:cNvSpPr/>
          <p:nvPr userDrawn="1"/>
        </p:nvSpPr>
        <p:spPr>
          <a:xfrm>
            <a:off x="0" y="0"/>
            <a:ext cx="6096000" cy="6858000"/>
          </a:xfrm>
          <a:prstGeom prst="rect">
            <a:avLst/>
          </a:prstGeom>
          <a:solidFill>
            <a:srgbClr val="797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8">
            <a:extLst>
              <a:ext uri="{FF2B5EF4-FFF2-40B4-BE49-F238E27FC236}">
                <a16:creationId xmlns:a16="http://schemas.microsoft.com/office/drawing/2014/main" id="{F650EDB6-2416-19D6-5160-9D009C1E3672}"/>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0A581C62-E116-EEBF-6707-3B210E5FEA0B}"/>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3" name="Picture 12">
            <a:extLst>
              <a:ext uri="{FF2B5EF4-FFF2-40B4-BE49-F238E27FC236}">
                <a16:creationId xmlns:a16="http://schemas.microsoft.com/office/drawing/2014/main" id="{1E7FB794-41B2-7AF8-4001-17D698A8D886}"/>
              </a:ext>
            </a:extLst>
          </p:cNvPr>
          <p:cNvPicPr>
            <a:picLocks noChangeAspect="1"/>
          </p:cNvPicPr>
          <p:nvPr userDrawn="1"/>
        </p:nvPicPr>
        <p:blipFill rotWithShape="1">
          <a:blip r:embed="rId3"/>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192286459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6_CHAPTER - HALF - IMAGE - 6">
    <p:spTree>
      <p:nvGrpSpPr>
        <p:cNvPr id="1" name=""/>
        <p:cNvGrpSpPr/>
        <p:nvPr/>
      </p:nvGrpSpPr>
      <p:grpSpPr>
        <a:xfrm>
          <a:off x="0" y="0"/>
          <a:ext cx="0" cy="0"/>
          <a:chOff x="0" y="0"/>
          <a:chExt cx="0" cy="0"/>
        </a:xfrm>
      </p:grpSpPr>
      <p:pic>
        <p:nvPicPr>
          <p:cNvPr id="5" name="Picture 4" descr="A close-up of a bottle&#10;&#10;Description automatically generated with low confidence">
            <a:extLst>
              <a:ext uri="{FF2B5EF4-FFF2-40B4-BE49-F238E27FC236}">
                <a16:creationId xmlns:a16="http://schemas.microsoft.com/office/drawing/2014/main" id="{2789E9D2-6D11-2816-DF7A-81E3606D25B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707"/>
          <a:stretch/>
        </p:blipFill>
        <p:spPr>
          <a:xfrm>
            <a:off x="6037544" y="0"/>
            <a:ext cx="6217085" cy="6858000"/>
          </a:xfrm>
          <a:prstGeom prst="rect">
            <a:avLst/>
          </a:prstGeom>
        </p:spPr>
      </p:pic>
      <p:sp>
        <p:nvSpPr>
          <p:cNvPr id="6" name="Rectangle 5">
            <a:extLst>
              <a:ext uri="{FF2B5EF4-FFF2-40B4-BE49-F238E27FC236}">
                <a16:creationId xmlns:a16="http://schemas.microsoft.com/office/drawing/2014/main" id="{F818CEDD-4803-5853-9CF8-9C56397725F0}"/>
              </a:ext>
            </a:extLst>
          </p:cNvPr>
          <p:cNvSpPr/>
          <p:nvPr userDrawn="1"/>
        </p:nvSpPr>
        <p:spPr>
          <a:xfrm flipH="1">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Slide Number Placeholder 8">
            <a:extLst>
              <a:ext uri="{FF2B5EF4-FFF2-40B4-BE49-F238E27FC236}">
                <a16:creationId xmlns:a16="http://schemas.microsoft.com/office/drawing/2014/main" id="{F650EDB6-2416-19D6-5160-9D009C1E3672}"/>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0A581C62-E116-EEBF-6707-3B210E5FEA0B}"/>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3" name="Picture 12">
            <a:extLst>
              <a:ext uri="{FF2B5EF4-FFF2-40B4-BE49-F238E27FC236}">
                <a16:creationId xmlns:a16="http://schemas.microsoft.com/office/drawing/2014/main" id="{1E7FB794-41B2-7AF8-4001-17D698A8D886}"/>
              </a:ext>
            </a:extLst>
          </p:cNvPr>
          <p:cNvPicPr>
            <a:picLocks noChangeAspect="1"/>
          </p:cNvPicPr>
          <p:nvPr userDrawn="1"/>
        </p:nvPicPr>
        <p:blipFill rotWithShape="1">
          <a:blip r:embed="rId3"/>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410795500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6_CHAPTER - HALF - IMAGE - 8">
    <p:spTree>
      <p:nvGrpSpPr>
        <p:cNvPr id="1" name=""/>
        <p:cNvGrpSpPr/>
        <p:nvPr/>
      </p:nvGrpSpPr>
      <p:grpSpPr>
        <a:xfrm>
          <a:off x="0" y="0"/>
          <a:ext cx="0" cy="0"/>
          <a:chOff x="0" y="0"/>
          <a:chExt cx="0" cy="0"/>
        </a:xfrm>
      </p:grpSpPr>
      <p:pic>
        <p:nvPicPr>
          <p:cNvPr id="6" name="Picture 5" descr="A picture containing scale, device&#10;&#10;Description automatically generated">
            <a:extLst>
              <a:ext uri="{FF2B5EF4-FFF2-40B4-BE49-F238E27FC236}">
                <a16:creationId xmlns:a16="http://schemas.microsoft.com/office/drawing/2014/main" id="{FA832B59-D8AB-9EAD-AC57-C6930EAB336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0"/>
            <a:ext cx="6096000" cy="6858000"/>
          </a:xfrm>
          <a:prstGeom prst="rect">
            <a:avLst/>
          </a:prstGeom>
        </p:spPr>
      </p:pic>
      <p:sp>
        <p:nvSpPr>
          <p:cNvPr id="10" name="Rectangle 9">
            <a:extLst>
              <a:ext uri="{FF2B5EF4-FFF2-40B4-BE49-F238E27FC236}">
                <a16:creationId xmlns:a16="http://schemas.microsoft.com/office/drawing/2014/main" id="{F0FAF8F4-A5C0-15FB-C7AB-2D9A7D9DBECA}"/>
              </a:ext>
            </a:extLst>
          </p:cNvPr>
          <p:cNvSpPr/>
          <p:nvPr userDrawn="1"/>
        </p:nvSpPr>
        <p:spPr>
          <a:xfrm>
            <a:off x="0" y="0"/>
            <a:ext cx="6096000" cy="6858000"/>
          </a:xfrm>
          <a:prstGeom prst="rect">
            <a:avLst/>
          </a:prstGeom>
          <a:solidFill>
            <a:srgbClr val="CC9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8">
            <a:extLst>
              <a:ext uri="{FF2B5EF4-FFF2-40B4-BE49-F238E27FC236}">
                <a16:creationId xmlns:a16="http://schemas.microsoft.com/office/drawing/2014/main" id="{10A55C92-72D2-B277-F99D-1BCE63C1C63C}"/>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625AA67A-A9C0-A2EF-69D9-A4A97E6AEE55}"/>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2" name="Picture 11">
            <a:extLst>
              <a:ext uri="{FF2B5EF4-FFF2-40B4-BE49-F238E27FC236}">
                <a16:creationId xmlns:a16="http://schemas.microsoft.com/office/drawing/2014/main" id="{D34E0EA3-D080-D5FA-45C2-CA2445369945}"/>
              </a:ext>
            </a:extLst>
          </p:cNvPr>
          <p:cNvPicPr>
            <a:picLocks noChangeAspect="1"/>
          </p:cNvPicPr>
          <p:nvPr userDrawn="1"/>
        </p:nvPicPr>
        <p:blipFill rotWithShape="1">
          <a:blip r:embed="rId3"/>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326333074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7_CHAPTER - HALF - IMAGE - 8">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D483AD8-EFE0-3E17-F291-772EB07510D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7264"/>
            <a:ext cx="6096000" cy="6865263"/>
          </a:xfrm>
          <a:prstGeom prst="rect">
            <a:avLst/>
          </a:prstGeom>
        </p:spPr>
      </p:pic>
      <p:sp>
        <p:nvSpPr>
          <p:cNvPr id="6" name="Rectangle 5">
            <a:extLst>
              <a:ext uri="{FF2B5EF4-FFF2-40B4-BE49-F238E27FC236}">
                <a16:creationId xmlns:a16="http://schemas.microsoft.com/office/drawing/2014/main" id="{2EC4B6E3-0A5B-9150-C664-6D90598C0F72}"/>
              </a:ext>
            </a:extLst>
          </p:cNvPr>
          <p:cNvSpPr/>
          <p:nvPr userDrawn="1"/>
        </p:nvSpPr>
        <p:spPr>
          <a:xfrm>
            <a:off x="0" y="0"/>
            <a:ext cx="6096000" cy="6858000"/>
          </a:xfrm>
          <a:prstGeom prst="rect">
            <a:avLst/>
          </a:prstGeom>
          <a:solidFill>
            <a:srgbClr val="CC9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8">
            <a:extLst>
              <a:ext uri="{FF2B5EF4-FFF2-40B4-BE49-F238E27FC236}">
                <a16:creationId xmlns:a16="http://schemas.microsoft.com/office/drawing/2014/main" id="{10A55C92-72D2-B277-F99D-1BCE63C1C63C}"/>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625AA67A-A9C0-A2EF-69D9-A4A97E6AEE55}"/>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2" name="Picture 11">
            <a:extLst>
              <a:ext uri="{FF2B5EF4-FFF2-40B4-BE49-F238E27FC236}">
                <a16:creationId xmlns:a16="http://schemas.microsoft.com/office/drawing/2014/main" id="{D34E0EA3-D080-D5FA-45C2-CA2445369945}"/>
              </a:ext>
            </a:extLst>
          </p:cNvPr>
          <p:cNvPicPr>
            <a:picLocks noChangeAspect="1"/>
          </p:cNvPicPr>
          <p:nvPr userDrawn="1"/>
        </p:nvPicPr>
        <p:blipFill rotWithShape="1">
          <a:blip r:embed="rId3"/>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18890795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CHAPTER - HALF - IMAGE - 8">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BC2C2788-9EF5-27BC-02B1-307BAC7CAB61}"/>
              </a:ext>
            </a:extLst>
          </p:cNvPr>
          <p:cNvSpPr/>
          <p:nvPr userDrawn="1"/>
        </p:nvSpPr>
        <p:spPr>
          <a:xfrm flipH="1">
            <a:off x="0" y="0"/>
            <a:ext cx="609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89CFCB86-7341-708D-5FEE-3DD29B0E6DAD}"/>
              </a:ext>
            </a:extLst>
          </p:cNvPr>
          <p:cNvPicPr>
            <a:picLocks noChangeAspect="1"/>
          </p:cNvPicPr>
          <p:nvPr userDrawn="1"/>
        </p:nvPicPr>
        <p:blipFill>
          <a:blip r:embed="rId2"/>
          <a:stretch>
            <a:fillRect/>
          </a:stretch>
        </p:blipFill>
        <p:spPr>
          <a:xfrm>
            <a:off x="6616534" y="2393343"/>
            <a:ext cx="4554988" cy="1812456"/>
          </a:xfrm>
          <a:prstGeom prst="rect">
            <a:avLst/>
          </a:prstGeom>
        </p:spPr>
      </p:pic>
      <p:sp>
        <p:nvSpPr>
          <p:cNvPr id="8" name="Slide Number Placeholder 8">
            <a:extLst>
              <a:ext uri="{FF2B5EF4-FFF2-40B4-BE49-F238E27FC236}">
                <a16:creationId xmlns:a16="http://schemas.microsoft.com/office/drawing/2014/main" id="{10A55C92-72D2-B277-F99D-1BCE63C1C63C}"/>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625AA67A-A9C0-A2EF-69D9-A4A97E6AEE55}"/>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1" name="Picture 10" descr="A close-up of a light bulb&#10;&#10;Description automatically generated with low confidence">
            <a:extLst>
              <a:ext uri="{FF2B5EF4-FFF2-40B4-BE49-F238E27FC236}">
                <a16:creationId xmlns:a16="http://schemas.microsoft.com/office/drawing/2014/main" id="{7B251467-A5BE-7A2B-09C4-C6011438492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6096000" y="0"/>
            <a:ext cx="6096000" cy="6865263"/>
          </a:xfrm>
          <a:prstGeom prst="rect">
            <a:avLst/>
          </a:prstGeom>
        </p:spPr>
      </p:pic>
      <p:pic>
        <p:nvPicPr>
          <p:cNvPr id="12" name="Picture 11">
            <a:extLst>
              <a:ext uri="{FF2B5EF4-FFF2-40B4-BE49-F238E27FC236}">
                <a16:creationId xmlns:a16="http://schemas.microsoft.com/office/drawing/2014/main" id="{D34E0EA3-D080-D5FA-45C2-CA2445369945}"/>
              </a:ext>
            </a:extLst>
          </p:cNvPr>
          <p:cNvPicPr>
            <a:picLocks noChangeAspect="1"/>
          </p:cNvPicPr>
          <p:nvPr userDrawn="1"/>
        </p:nvPicPr>
        <p:blipFill rotWithShape="1">
          <a:blip r:embed="rId4"/>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146478304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0_CHAPTER - HALF - IMAGE -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454C1C4-26A9-53A9-C606-035B710E35C9}"/>
              </a:ext>
            </a:extLst>
          </p:cNvPr>
          <p:cNvSpPr/>
          <p:nvPr userDrawn="1"/>
        </p:nvSpPr>
        <p:spPr>
          <a:xfrm>
            <a:off x="0" y="0"/>
            <a:ext cx="6096000" cy="6858000"/>
          </a:xfrm>
          <a:prstGeom prst="rect">
            <a:avLst/>
          </a:prstGeom>
          <a:solidFill>
            <a:srgbClr val="797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418D217-8F52-8E03-3B62-902081A4D28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3458" y="0"/>
            <a:ext cx="6098542" cy="6858000"/>
          </a:xfrm>
          <a:prstGeom prst="rect">
            <a:avLst/>
          </a:prstGeom>
        </p:spPr>
      </p:pic>
      <p:sp>
        <p:nvSpPr>
          <p:cNvPr id="8" name="Slide Number Placeholder 8">
            <a:extLst>
              <a:ext uri="{FF2B5EF4-FFF2-40B4-BE49-F238E27FC236}">
                <a16:creationId xmlns:a16="http://schemas.microsoft.com/office/drawing/2014/main" id="{F650EDB6-2416-19D6-5160-9D009C1E3672}"/>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0A581C62-E116-EEBF-6707-3B210E5FEA0B}"/>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3" name="Picture 12">
            <a:extLst>
              <a:ext uri="{FF2B5EF4-FFF2-40B4-BE49-F238E27FC236}">
                <a16:creationId xmlns:a16="http://schemas.microsoft.com/office/drawing/2014/main" id="{1E7FB794-41B2-7AF8-4001-17D698A8D886}"/>
              </a:ext>
            </a:extLst>
          </p:cNvPr>
          <p:cNvPicPr>
            <a:picLocks noChangeAspect="1"/>
          </p:cNvPicPr>
          <p:nvPr userDrawn="1"/>
        </p:nvPicPr>
        <p:blipFill rotWithShape="1">
          <a:blip r:embed="rId3"/>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7266426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20_CHAPTER - HALF - IMAGE - 6">
    <p:spTree>
      <p:nvGrpSpPr>
        <p:cNvPr id="1" name=""/>
        <p:cNvGrpSpPr/>
        <p:nvPr/>
      </p:nvGrpSpPr>
      <p:grpSpPr>
        <a:xfrm>
          <a:off x="0" y="0"/>
          <a:ext cx="0" cy="0"/>
          <a:chOff x="0" y="0"/>
          <a:chExt cx="0" cy="0"/>
        </a:xfrm>
      </p:grpSpPr>
      <p:pic>
        <p:nvPicPr>
          <p:cNvPr id="10" name="Picture 9" descr="A picture containing outdoor object&#10;&#10;Description automatically generated">
            <a:extLst>
              <a:ext uri="{FF2B5EF4-FFF2-40B4-BE49-F238E27FC236}">
                <a16:creationId xmlns:a16="http://schemas.microsoft.com/office/drawing/2014/main" id="{5E268DF1-C2FE-C1F1-15CC-746B6420C78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596057" y="0"/>
            <a:ext cx="6595943" cy="6858000"/>
          </a:xfrm>
          <a:prstGeom prst="rect">
            <a:avLst/>
          </a:prstGeom>
        </p:spPr>
      </p:pic>
      <p:sp>
        <p:nvSpPr>
          <p:cNvPr id="7" name="Rectangle 6">
            <a:extLst>
              <a:ext uri="{FF2B5EF4-FFF2-40B4-BE49-F238E27FC236}">
                <a16:creationId xmlns:a16="http://schemas.microsoft.com/office/drawing/2014/main" id="{4A9742F9-F34C-B6B7-A5EA-5C37908EC785}"/>
              </a:ext>
            </a:extLst>
          </p:cNvPr>
          <p:cNvSpPr/>
          <p:nvPr userDrawn="1"/>
        </p:nvSpPr>
        <p:spPr>
          <a:xfrm>
            <a:off x="0" y="0"/>
            <a:ext cx="6096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8">
            <a:extLst>
              <a:ext uri="{FF2B5EF4-FFF2-40B4-BE49-F238E27FC236}">
                <a16:creationId xmlns:a16="http://schemas.microsoft.com/office/drawing/2014/main" id="{F650EDB6-2416-19D6-5160-9D009C1E3672}"/>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0A581C62-E116-EEBF-6707-3B210E5FEA0B}"/>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3" name="Picture 12">
            <a:extLst>
              <a:ext uri="{FF2B5EF4-FFF2-40B4-BE49-F238E27FC236}">
                <a16:creationId xmlns:a16="http://schemas.microsoft.com/office/drawing/2014/main" id="{1E7FB794-41B2-7AF8-4001-17D698A8D886}"/>
              </a:ext>
            </a:extLst>
          </p:cNvPr>
          <p:cNvPicPr>
            <a:picLocks noChangeAspect="1"/>
          </p:cNvPicPr>
          <p:nvPr userDrawn="1"/>
        </p:nvPicPr>
        <p:blipFill rotWithShape="1">
          <a:blip r:embed="rId3"/>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18493547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8_CHAPTER - HALF - IMAGE - 8">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95C63D7-4733-2C77-FA89-73B3580B4006}"/>
              </a:ext>
            </a:extLst>
          </p:cNvPr>
          <p:cNvSpPr/>
          <p:nvPr userDrawn="1"/>
        </p:nvSpPr>
        <p:spPr>
          <a:xfrm>
            <a:off x="0" y="0"/>
            <a:ext cx="6096000" cy="6858000"/>
          </a:xfrm>
          <a:prstGeom prst="rect">
            <a:avLst/>
          </a:prstGeom>
          <a:solidFill>
            <a:srgbClr val="7497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E877C349-3A47-498C-CE78-BADDB50E353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86354" y="0"/>
            <a:ext cx="6105646" cy="6858000"/>
          </a:xfrm>
          <a:prstGeom prst="rect">
            <a:avLst/>
          </a:prstGeom>
        </p:spPr>
      </p:pic>
      <p:sp>
        <p:nvSpPr>
          <p:cNvPr id="8" name="Slide Number Placeholder 8">
            <a:extLst>
              <a:ext uri="{FF2B5EF4-FFF2-40B4-BE49-F238E27FC236}">
                <a16:creationId xmlns:a16="http://schemas.microsoft.com/office/drawing/2014/main" id="{10A55C92-72D2-B277-F99D-1BCE63C1C63C}"/>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625AA67A-A9C0-A2EF-69D9-A4A97E6AEE55}"/>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2" name="Picture 11">
            <a:extLst>
              <a:ext uri="{FF2B5EF4-FFF2-40B4-BE49-F238E27FC236}">
                <a16:creationId xmlns:a16="http://schemas.microsoft.com/office/drawing/2014/main" id="{D34E0EA3-D080-D5FA-45C2-CA2445369945}"/>
              </a:ext>
            </a:extLst>
          </p:cNvPr>
          <p:cNvPicPr>
            <a:picLocks noChangeAspect="1"/>
          </p:cNvPicPr>
          <p:nvPr userDrawn="1"/>
        </p:nvPicPr>
        <p:blipFill rotWithShape="1">
          <a:blip r:embed="rId3"/>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28881926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 FULL - 2">
    <p:bg>
      <p:bgPr>
        <a:solidFill>
          <a:schemeClr val="accent5"/>
        </a:solidFill>
        <a:effectLst/>
      </p:bgPr>
    </p:bg>
    <p:spTree>
      <p:nvGrpSpPr>
        <p:cNvPr id="1" name=""/>
        <p:cNvGrpSpPr/>
        <p:nvPr/>
      </p:nvGrpSpPr>
      <p:grpSpPr>
        <a:xfrm>
          <a:off x="0" y="0"/>
          <a:ext cx="0" cy="0"/>
          <a:chOff x="0" y="0"/>
          <a:chExt cx="0" cy="0"/>
        </a:xfrm>
      </p:grpSpPr>
      <p:sp>
        <p:nvSpPr>
          <p:cNvPr id="5" name="Text Placeholder 7">
            <a:extLst>
              <a:ext uri="{FF2B5EF4-FFF2-40B4-BE49-F238E27FC236}">
                <a16:creationId xmlns:a16="http://schemas.microsoft.com/office/drawing/2014/main" id="{025ACE19-0D6D-FF63-37DA-AEDD1DFDF296}"/>
              </a:ext>
            </a:extLst>
          </p:cNvPr>
          <p:cNvSpPr>
            <a:spLocks noGrp="1"/>
          </p:cNvSpPr>
          <p:nvPr>
            <p:ph type="body" sz="quarter" idx="10" hasCustomPrompt="1"/>
          </p:nvPr>
        </p:nvSpPr>
        <p:spPr>
          <a:xfrm>
            <a:off x="596900" y="2188368"/>
            <a:ext cx="10956925" cy="2481263"/>
          </a:xfrm>
        </p:spPr>
        <p:txBody>
          <a:bodyPr anchor="ctr">
            <a:noAutofit/>
          </a:bodyPr>
          <a:lstStyle>
            <a:lvl1pPr algn="ct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Full width chapter title</a:t>
            </a:r>
            <a:endParaRPr lang="en-US"/>
          </a:p>
        </p:txBody>
      </p:sp>
      <p:pic>
        <p:nvPicPr>
          <p:cNvPr id="4" name="Picture 3">
            <a:extLst>
              <a:ext uri="{FF2B5EF4-FFF2-40B4-BE49-F238E27FC236}">
                <a16:creationId xmlns:a16="http://schemas.microsoft.com/office/drawing/2014/main" id="{CA636EA7-4C57-2079-E2E2-ABAF22F0592B}"/>
              </a:ext>
            </a:extLst>
          </p:cNvPr>
          <p:cNvPicPr>
            <a:picLocks noChangeAspect="1"/>
          </p:cNvPicPr>
          <p:nvPr userDrawn="1"/>
        </p:nvPicPr>
        <p:blipFill rotWithShape="1">
          <a:blip r:embed="rId2"/>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373077306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15_CHAPTER - HALF - IMAGE - 6">
    <p:spTree>
      <p:nvGrpSpPr>
        <p:cNvPr id="1" name=""/>
        <p:cNvGrpSpPr/>
        <p:nvPr/>
      </p:nvGrpSpPr>
      <p:grpSpPr>
        <a:xfrm>
          <a:off x="0" y="0"/>
          <a:ext cx="0" cy="0"/>
          <a:chOff x="0" y="0"/>
          <a:chExt cx="0" cy="0"/>
        </a:xfrm>
      </p:grpSpPr>
      <p:pic>
        <p:nvPicPr>
          <p:cNvPr id="5" name="Picture 4" descr="A close-up of a person's face&#10;&#10;Description automatically generated with low confidence">
            <a:extLst>
              <a:ext uri="{FF2B5EF4-FFF2-40B4-BE49-F238E27FC236}">
                <a16:creationId xmlns:a16="http://schemas.microsoft.com/office/drawing/2014/main" id="{EDD3F2F6-DBD4-F1FC-5E69-5874A7BC0C8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79330" y="0"/>
            <a:ext cx="6096000" cy="6858000"/>
          </a:xfrm>
          <a:prstGeom prst="rect">
            <a:avLst/>
          </a:prstGeom>
        </p:spPr>
      </p:pic>
      <p:sp>
        <p:nvSpPr>
          <p:cNvPr id="6" name="Rectangle 5">
            <a:extLst>
              <a:ext uri="{FF2B5EF4-FFF2-40B4-BE49-F238E27FC236}">
                <a16:creationId xmlns:a16="http://schemas.microsoft.com/office/drawing/2014/main" id="{F1F874C9-5995-B3E9-9773-AAF31D6FA632}"/>
              </a:ext>
            </a:extLst>
          </p:cNvPr>
          <p:cNvSpPr/>
          <p:nvPr userDrawn="1"/>
        </p:nvSpPr>
        <p:spPr>
          <a:xfrm>
            <a:off x="0" y="0"/>
            <a:ext cx="6096000" cy="6858000"/>
          </a:xfrm>
          <a:prstGeom prst="rect">
            <a:avLst/>
          </a:prstGeom>
          <a:solidFill>
            <a:srgbClr val="7497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8">
            <a:extLst>
              <a:ext uri="{FF2B5EF4-FFF2-40B4-BE49-F238E27FC236}">
                <a16:creationId xmlns:a16="http://schemas.microsoft.com/office/drawing/2014/main" id="{F650EDB6-2416-19D6-5160-9D009C1E3672}"/>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0A581C62-E116-EEBF-6707-3B210E5FEA0B}"/>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3" name="Picture 12">
            <a:extLst>
              <a:ext uri="{FF2B5EF4-FFF2-40B4-BE49-F238E27FC236}">
                <a16:creationId xmlns:a16="http://schemas.microsoft.com/office/drawing/2014/main" id="{1E7FB794-41B2-7AF8-4001-17D698A8D886}"/>
              </a:ext>
            </a:extLst>
          </p:cNvPr>
          <p:cNvPicPr>
            <a:picLocks noChangeAspect="1"/>
          </p:cNvPicPr>
          <p:nvPr userDrawn="1"/>
        </p:nvPicPr>
        <p:blipFill rotWithShape="1">
          <a:blip r:embed="rId3"/>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152505422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3_CHAPTER - HALF - IMAGE -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B43A73A-DC6A-C90D-D8D8-55F3DC88FFE3}"/>
              </a:ext>
            </a:extLst>
          </p:cNvPr>
          <p:cNvSpPr/>
          <p:nvPr userDrawn="1"/>
        </p:nvSpPr>
        <p:spPr>
          <a:xfrm>
            <a:off x="0" y="0"/>
            <a:ext cx="6096000" cy="6858000"/>
          </a:xfrm>
          <a:prstGeom prst="rect">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B68EA25-C5DE-1213-4C94-BA7F5231BFF4}"/>
              </a:ext>
            </a:extLst>
          </p:cNvPr>
          <p:cNvPicPr>
            <a:picLocks noChangeAspect="1"/>
          </p:cNvPicPr>
          <p:nvPr userDrawn="1"/>
        </p:nvPicPr>
        <p:blipFill>
          <a:blip r:embed="rId2"/>
          <a:stretch>
            <a:fillRect/>
          </a:stretch>
        </p:blipFill>
        <p:spPr>
          <a:xfrm>
            <a:off x="6096001" y="-1"/>
            <a:ext cx="6095999" cy="6857999"/>
          </a:xfrm>
          <a:prstGeom prst="rect">
            <a:avLst/>
          </a:prstGeom>
        </p:spPr>
      </p:pic>
      <p:sp>
        <p:nvSpPr>
          <p:cNvPr id="8" name="Slide Number Placeholder 8">
            <a:extLst>
              <a:ext uri="{FF2B5EF4-FFF2-40B4-BE49-F238E27FC236}">
                <a16:creationId xmlns:a16="http://schemas.microsoft.com/office/drawing/2014/main" id="{F650EDB6-2416-19D6-5160-9D009C1E3672}"/>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0A581C62-E116-EEBF-6707-3B210E5FEA0B}"/>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3" name="Picture 12">
            <a:extLst>
              <a:ext uri="{FF2B5EF4-FFF2-40B4-BE49-F238E27FC236}">
                <a16:creationId xmlns:a16="http://schemas.microsoft.com/office/drawing/2014/main" id="{1E7FB794-41B2-7AF8-4001-17D698A8D886}"/>
              </a:ext>
            </a:extLst>
          </p:cNvPr>
          <p:cNvPicPr>
            <a:picLocks noChangeAspect="1"/>
          </p:cNvPicPr>
          <p:nvPr userDrawn="1"/>
        </p:nvPicPr>
        <p:blipFill rotWithShape="1">
          <a:blip r:embed="rId3"/>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312288541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3_CHAPTER - HALF - IMAGE - 6">
    <p:spTree>
      <p:nvGrpSpPr>
        <p:cNvPr id="1" name=""/>
        <p:cNvGrpSpPr/>
        <p:nvPr/>
      </p:nvGrpSpPr>
      <p:grpSpPr>
        <a:xfrm>
          <a:off x="0" y="0"/>
          <a:ext cx="0" cy="0"/>
          <a:chOff x="0" y="0"/>
          <a:chExt cx="0" cy="0"/>
        </a:xfrm>
      </p:grpSpPr>
      <p:pic>
        <p:nvPicPr>
          <p:cNvPr id="7" name="Picture 6" descr="A picture containing weapon, brass knucks, scissors&#10;&#10;Description automatically generated">
            <a:extLst>
              <a:ext uri="{FF2B5EF4-FFF2-40B4-BE49-F238E27FC236}">
                <a16:creationId xmlns:a16="http://schemas.microsoft.com/office/drawing/2014/main" id="{65182E44-6D50-9B15-1FE0-89F3AEAEE99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11" y="0"/>
            <a:ext cx="12193611" cy="6858000"/>
          </a:xfrm>
          <a:prstGeom prst="rect">
            <a:avLst/>
          </a:prstGeom>
        </p:spPr>
      </p:pic>
      <p:sp>
        <p:nvSpPr>
          <p:cNvPr id="10" name="Rectangle 9">
            <a:extLst>
              <a:ext uri="{FF2B5EF4-FFF2-40B4-BE49-F238E27FC236}">
                <a16:creationId xmlns:a16="http://schemas.microsoft.com/office/drawing/2014/main" id="{D6FDCA63-EF3C-65C6-D02A-6DBD520729A7}"/>
              </a:ext>
            </a:extLst>
          </p:cNvPr>
          <p:cNvSpPr/>
          <p:nvPr userDrawn="1"/>
        </p:nvSpPr>
        <p:spPr>
          <a:xfrm>
            <a:off x="0" y="0"/>
            <a:ext cx="6096000" cy="6858000"/>
          </a:xfrm>
          <a:prstGeom prst="rect">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8">
            <a:extLst>
              <a:ext uri="{FF2B5EF4-FFF2-40B4-BE49-F238E27FC236}">
                <a16:creationId xmlns:a16="http://schemas.microsoft.com/office/drawing/2014/main" id="{F650EDB6-2416-19D6-5160-9D009C1E3672}"/>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0A581C62-E116-EEBF-6707-3B210E5FEA0B}"/>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3" name="Picture 12">
            <a:extLst>
              <a:ext uri="{FF2B5EF4-FFF2-40B4-BE49-F238E27FC236}">
                <a16:creationId xmlns:a16="http://schemas.microsoft.com/office/drawing/2014/main" id="{1E7FB794-41B2-7AF8-4001-17D698A8D886}"/>
              </a:ext>
            </a:extLst>
          </p:cNvPr>
          <p:cNvPicPr>
            <a:picLocks noChangeAspect="1"/>
          </p:cNvPicPr>
          <p:nvPr userDrawn="1"/>
        </p:nvPicPr>
        <p:blipFill rotWithShape="1">
          <a:blip r:embed="rId3"/>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38943597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4_CHAPTER - HALF - IMAGE - 6">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B66B015-9C6D-9E9A-57CC-7C5399EC719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5912554" y="0"/>
            <a:ext cx="6279446" cy="6858000"/>
          </a:xfrm>
          <a:prstGeom prst="rect">
            <a:avLst/>
          </a:prstGeom>
        </p:spPr>
      </p:pic>
      <p:sp>
        <p:nvSpPr>
          <p:cNvPr id="15" name="Rectangle 14">
            <a:extLst>
              <a:ext uri="{FF2B5EF4-FFF2-40B4-BE49-F238E27FC236}">
                <a16:creationId xmlns:a16="http://schemas.microsoft.com/office/drawing/2014/main" id="{2CABAAAB-4529-34ED-49DA-C9C9658BB8D6}"/>
              </a:ext>
            </a:extLst>
          </p:cNvPr>
          <p:cNvSpPr/>
          <p:nvPr userDrawn="1"/>
        </p:nvSpPr>
        <p:spPr>
          <a:xfrm>
            <a:off x="0" y="0"/>
            <a:ext cx="6096000" cy="6858000"/>
          </a:xfrm>
          <a:prstGeom prst="rect">
            <a:avLst/>
          </a:prstGeom>
          <a:solidFill>
            <a:srgbClr val="7497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8">
            <a:extLst>
              <a:ext uri="{FF2B5EF4-FFF2-40B4-BE49-F238E27FC236}">
                <a16:creationId xmlns:a16="http://schemas.microsoft.com/office/drawing/2014/main" id="{F650EDB6-2416-19D6-5160-9D009C1E3672}"/>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0A581C62-E116-EEBF-6707-3B210E5FEA0B}"/>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3" name="Picture 12">
            <a:extLst>
              <a:ext uri="{FF2B5EF4-FFF2-40B4-BE49-F238E27FC236}">
                <a16:creationId xmlns:a16="http://schemas.microsoft.com/office/drawing/2014/main" id="{1E7FB794-41B2-7AF8-4001-17D698A8D886}"/>
              </a:ext>
            </a:extLst>
          </p:cNvPr>
          <p:cNvPicPr>
            <a:picLocks noChangeAspect="1"/>
          </p:cNvPicPr>
          <p:nvPr userDrawn="1"/>
        </p:nvPicPr>
        <p:blipFill rotWithShape="1">
          <a:blip r:embed="rId3"/>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306442406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9_CHAPTER - HALF - IMAGE -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B53F6D6-19B5-13F6-315F-0EA9F4FD757A}"/>
              </a:ext>
            </a:extLst>
          </p:cNvPr>
          <p:cNvSpPr/>
          <p:nvPr userDrawn="1"/>
        </p:nvSpPr>
        <p:spPr>
          <a:xfrm>
            <a:off x="0" y="0"/>
            <a:ext cx="6096000" cy="6858000"/>
          </a:xfrm>
          <a:prstGeom prst="rect">
            <a:avLst/>
          </a:prstGeom>
          <a:solidFill>
            <a:srgbClr val="CC9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6847953-2B3E-CF30-8EE4-EEF72F4C550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01" y="0"/>
            <a:ext cx="6096000" cy="6858000"/>
          </a:xfrm>
          <a:prstGeom prst="rect">
            <a:avLst/>
          </a:prstGeom>
        </p:spPr>
      </p:pic>
      <p:sp>
        <p:nvSpPr>
          <p:cNvPr id="8" name="Slide Number Placeholder 8">
            <a:extLst>
              <a:ext uri="{FF2B5EF4-FFF2-40B4-BE49-F238E27FC236}">
                <a16:creationId xmlns:a16="http://schemas.microsoft.com/office/drawing/2014/main" id="{F650EDB6-2416-19D6-5160-9D009C1E3672}"/>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0A581C62-E116-EEBF-6707-3B210E5FEA0B}"/>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3" name="Picture 12">
            <a:extLst>
              <a:ext uri="{FF2B5EF4-FFF2-40B4-BE49-F238E27FC236}">
                <a16:creationId xmlns:a16="http://schemas.microsoft.com/office/drawing/2014/main" id="{1E7FB794-41B2-7AF8-4001-17D698A8D886}"/>
              </a:ext>
            </a:extLst>
          </p:cNvPr>
          <p:cNvPicPr>
            <a:picLocks noChangeAspect="1"/>
          </p:cNvPicPr>
          <p:nvPr userDrawn="1"/>
        </p:nvPicPr>
        <p:blipFill rotWithShape="1">
          <a:blip r:embed="rId3"/>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63166056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7_CHAPTER - HALF - IMAGE - 6">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67EFA71-E4A3-E3C1-2B4C-C3DA9606E6F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11" y="0"/>
            <a:ext cx="12193611" cy="6858000"/>
          </a:xfrm>
          <a:prstGeom prst="rect">
            <a:avLst/>
          </a:prstGeom>
        </p:spPr>
      </p:pic>
      <p:sp>
        <p:nvSpPr>
          <p:cNvPr id="12" name="Rectangle 11">
            <a:extLst>
              <a:ext uri="{FF2B5EF4-FFF2-40B4-BE49-F238E27FC236}">
                <a16:creationId xmlns:a16="http://schemas.microsoft.com/office/drawing/2014/main" id="{F692B82D-A183-7506-00E8-2022D5CA30F2}"/>
              </a:ext>
            </a:extLst>
          </p:cNvPr>
          <p:cNvSpPr/>
          <p:nvPr userDrawn="1"/>
        </p:nvSpPr>
        <p:spPr>
          <a:xfrm>
            <a:off x="0" y="0"/>
            <a:ext cx="6096000" cy="6858000"/>
          </a:xfrm>
          <a:prstGeom prst="rect">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8">
            <a:extLst>
              <a:ext uri="{FF2B5EF4-FFF2-40B4-BE49-F238E27FC236}">
                <a16:creationId xmlns:a16="http://schemas.microsoft.com/office/drawing/2014/main" id="{F650EDB6-2416-19D6-5160-9D009C1E3672}"/>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0A581C62-E116-EEBF-6707-3B210E5FEA0B}"/>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3" name="Picture 12">
            <a:extLst>
              <a:ext uri="{FF2B5EF4-FFF2-40B4-BE49-F238E27FC236}">
                <a16:creationId xmlns:a16="http://schemas.microsoft.com/office/drawing/2014/main" id="{1E7FB794-41B2-7AF8-4001-17D698A8D886}"/>
              </a:ext>
            </a:extLst>
          </p:cNvPr>
          <p:cNvPicPr>
            <a:picLocks noChangeAspect="1"/>
          </p:cNvPicPr>
          <p:nvPr userDrawn="1"/>
        </p:nvPicPr>
        <p:blipFill rotWithShape="1">
          <a:blip r:embed="rId3"/>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415524664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8_CHAPTER - HALF - IMAGE - 6">
    <p:spTree>
      <p:nvGrpSpPr>
        <p:cNvPr id="1" name=""/>
        <p:cNvGrpSpPr/>
        <p:nvPr/>
      </p:nvGrpSpPr>
      <p:grpSpPr>
        <a:xfrm>
          <a:off x="0" y="0"/>
          <a:ext cx="0" cy="0"/>
          <a:chOff x="0" y="0"/>
          <a:chExt cx="0" cy="0"/>
        </a:xfrm>
      </p:grpSpPr>
      <p:pic>
        <p:nvPicPr>
          <p:cNvPr id="5" name="Picture 4" descr="A picture containing brass knucks, weapon, honeycomb&#10;&#10;Description automatically generated">
            <a:extLst>
              <a:ext uri="{FF2B5EF4-FFF2-40B4-BE49-F238E27FC236}">
                <a16:creationId xmlns:a16="http://schemas.microsoft.com/office/drawing/2014/main" id="{55A6F0B2-1864-47A7-3FC9-B88D57362E1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11" y="0"/>
            <a:ext cx="12193611" cy="6858000"/>
          </a:xfrm>
          <a:prstGeom prst="rect">
            <a:avLst/>
          </a:prstGeom>
        </p:spPr>
      </p:pic>
      <p:sp>
        <p:nvSpPr>
          <p:cNvPr id="6" name="Rectangle 5">
            <a:extLst>
              <a:ext uri="{FF2B5EF4-FFF2-40B4-BE49-F238E27FC236}">
                <a16:creationId xmlns:a16="http://schemas.microsoft.com/office/drawing/2014/main" id="{DC819F9A-DF49-F29D-4C87-587580DA845E}"/>
              </a:ext>
            </a:extLst>
          </p:cNvPr>
          <p:cNvSpPr/>
          <p:nvPr userDrawn="1"/>
        </p:nvSpPr>
        <p:spPr>
          <a:xfrm>
            <a:off x="0" y="0"/>
            <a:ext cx="6096000" cy="6858000"/>
          </a:xfrm>
          <a:prstGeom prst="rect">
            <a:avLst/>
          </a:prstGeom>
          <a:solidFill>
            <a:srgbClr val="96A8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8">
            <a:extLst>
              <a:ext uri="{FF2B5EF4-FFF2-40B4-BE49-F238E27FC236}">
                <a16:creationId xmlns:a16="http://schemas.microsoft.com/office/drawing/2014/main" id="{F650EDB6-2416-19D6-5160-9D009C1E3672}"/>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0A581C62-E116-EEBF-6707-3B210E5FEA0B}"/>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3" name="Picture 12">
            <a:extLst>
              <a:ext uri="{FF2B5EF4-FFF2-40B4-BE49-F238E27FC236}">
                <a16:creationId xmlns:a16="http://schemas.microsoft.com/office/drawing/2014/main" id="{1E7FB794-41B2-7AF8-4001-17D698A8D886}"/>
              </a:ext>
            </a:extLst>
          </p:cNvPr>
          <p:cNvPicPr>
            <a:picLocks noChangeAspect="1"/>
          </p:cNvPicPr>
          <p:nvPr userDrawn="1"/>
        </p:nvPicPr>
        <p:blipFill rotWithShape="1">
          <a:blip r:embed="rId3"/>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388719354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CHAPTER - HALF - LOGO - 5">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0BF20357-4860-C32C-6A6E-165B0019C862}"/>
              </a:ext>
            </a:extLst>
          </p:cNvPr>
          <p:cNvSpPr/>
          <p:nvPr userDrawn="1"/>
        </p:nvSpPr>
        <p:spPr>
          <a:xfrm>
            <a:off x="609600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AD18D62-949E-F995-241D-C5B5F6E2ED8E}"/>
              </a:ext>
            </a:extLst>
          </p:cNvPr>
          <p:cNvPicPr>
            <a:picLocks noChangeAspect="1"/>
          </p:cNvPicPr>
          <p:nvPr userDrawn="1"/>
        </p:nvPicPr>
        <p:blipFill>
          <a:blip r:embed="rId2"/>
          <a:stretch>
            <a:fillRect/>
          </a:stretch>
        </p:blipFill>
        <p:spPr>
          <a:xfrm>
            <a:off x="6616534" y="2393343"/>
            <a:ext cx="4554988" cy="1812456"/>
          </a:xfrm>
          <a:prstGeom prst="rect">
            <a:avLst/>
          </a:prstGeom>
        </p:spPr>
      </p:pic>
      <p:sp>
        <p:nvSpPr>
          <p:cNvPr id="8" name="Slide Number Placeholder 8">
            <a:extLst>
              <a:ext uri="{FF2B5EF4-FFF2-40B4-BE49-F238E27FC236}">
                <a16:creationId xmlns:a16="http://schemas.microsoft.com/office/drawing/2014/main" id="{F650EDB6-2416-19D6-5160-9D009C1E3672}"/>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0A581C62-E116-EEBF-6707-3B210E5FEA0B}"/>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accent2"/>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1" name="Picture 10">
            <a:extLst>
              <a:ext uri="{FF2B5EF4-FFF2-40B4-BE49-F238E27FC236}">
                <a16:creationId xmlns:a16="http://schemas.microsoft.com/office/drawing/2014/main" id="{1C3046E7-BD55-D901-655A-EC91E74CDA23}"/>
              </a:ext>
            </a:extLst>
          </p:cNvPr>
          <p:cNvPicPr>
            <a:picLocks noChangeAspect="1"/>
          </p:cNvPicPr>
          <p:nvPr userDrawn="1"/>
        </p:nvPicPr>
        <p:blipFill rotWithShape="1">
          <a:blip r:embed="rId3"/>
          <a:srcRect l="22370" t="-8220"/>
          <a:stretch/>
        </p:blipFill>
        <p:spPr>
          <a:xfrm>
            <a:off x="596901" y="6310388"/>
            <a:ext cx="789203" cy="365125"/>
          </a:xfrm>
          <a:prstGeom prst="rect">
            <a:avLst/>
          </a:prstGeom>
        </p:spPr>
      </p:pic>
    </p:spTree>
    <p:extLst>
      <p:ext uri="{BB962C8B-B14F-4D97-AF65-F5344CB8AC3E}">
        <p14:creationId xmlns:p14="http://schemas.microsoft.com/office/powerpoint/2010/main" val="2925711276"/>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Blank_Purpl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8">
            <a:extLst>
              <a:ext uri="{FF2B5EF4-FFF2-40B4-BE49-F238E27FC236}">
                <a16:creationId xmlns:a16="http://schemas.microsoft.com/office/drawing/2014/main" id="{272446B1-1EEC-EF9A-2A64-1BC087977AF3}"/>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pic>
        <p:nvPicPr>
          <p:cNvPr id="7" name="Picture 6">
            <a:extLst>
              <a:ext uri="{FF2B5EF4-FFF2-40B4-BE49-F238E27FC236}">
                <a16:creationId xmlns:a16="http://schemas.microsoft.com/office/drawing/2014/main" id="{9F0A7B98-C3F3-5782-A65A-89A57C76C542}"/>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8" name="Text Placeholder 7">
            <a:extLst>
              <a:ext uri="{FF2B5EF4-FFF2-40B4-BE49-F238E27FC236}">
                <a16:creationId xmlns:a16="http://schemas.microsoft.com/office/drawing/2014/main" id="{EC977331-8D3B-B9D2-6099-D88E0CA905F2}"/>
              </a:ext>
            </a:extLst>
          </p:cNvPr>
          <p:cNvSpPr>
            <a:spLocks noGrp="1"/>
          </p:cNvSpPr>
          <p:nvPr>
            <p:ph type="body" sz="quarter" idx="10" hasCustomPrompt="1"/>
          </p:nvPr>
        </p:nvSpPr>
        <p:spPr>
          <a:xfrm>
            <a:off x="685800" y="1359673"/>
            <a:ext cx="10820400" cy="4643561"/>
          </a:xfrm>
        </p:spPr>
        <p:txBody>
          <a:bodyPr>
            <a:noAutofit/>
          </a:bodyPr>
          <a:lstStyle>
            <a:lvl1pPr algn="l">
              <a:defRPr sz="1600"/>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9" name="Title 2">
            <a:extLst>
              <a:ext uri="{FF2B5EF4-FFF2-40B4-BE49-F238E27FC236}">
                <a16:creationId xmlns:a16="http://schemas.microsoft.com/office/drawing/2014/main" id="{3AC669AE-AECE-CB03-015D-BACE2FFAE61A}"/>
              </a:ext>
            </a:extLst>
          </p:cNvPr>
          <p:cNvSpPr>
            <a:spLocks noGrp="1"/>
          </p:cNvSpPr>
          <p:nvPr>
            <p:ph type="title"/>
          </p:nvPr>
        </p:nvSpPr>
        <p:spPr>
          <a:xfrm>
            <a:off x="685800" y="488870"/>
            <a:ext cx="10820400" cy="400110"/>
          </a:xfrm>
        </p:spPr>
        <p:txBody>
          <a:bodyPr/>
          <a:lstStyle>
            <a:lvl1pPr>
              <a:defRPr sz="2400" b="1">
                <a:solidFill>
                  <a:srgbClr val="79708F"/>
                </a:solidFill>
              </a:defRPr>
            </a:lvl1pPr>
          </a:lstStyle>
          <a:p>
            <a:r>
              <a:rPr lang="en-GB"/>
              <a:t>Click to edit Master title style</a:t>
            </a:r>
            <a:endParaRPr lang="en-US"/>
          </a:p>
        </p:txBody>
      </p:sp>
    </p:spTree>
    <p:extLst>
      <p:ext uri="{BB962C8B-B14F-4D97-AF65-F5344CB8AC3E}">
        <p14:creationId xmlns:p14="http://schemas.microsoft.com/office/powerpoint/2010/main" val="20636132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Full_Copy_Blac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ntury Gothic" panose="020B0502020202020204" pitchFamily="34" charset="0"/>
            </a:endParaRPr>
          </a:p>
        </p:txBody>
      </p:sp>
      <p:sp>
        <p:nvSpPr>
          <p:cNvPr id="3" name="Title 2">
            <a:extLst>
              <a:ext uri="{FF2B5EF4-FFF2-40B4-BE49-F238E27FC236}">
                <a16:creationId xmlns:a16="http://schemas.microsoft.com/office/drawing/2014/main" id="{92C0C670-74F6-AD61-D2C3-D0017FDAC424}"/>
              </a:ext>
            </a:extLst>
          </p:cNvPr>
          <p:cNvSpPr>
            <a:spLocks noGrp="1"/>
          </p:cNvSpPr>
          <p:nvPr>
            <p:ph type="title"/>
          </p:nvPr>
        </p:nvSpPr>
        <p:spPr/>
        <p:txBody>
          <a:bodyPr/>
          <a:lstStyle>
            <a:lvl1pPr>
              <a:defRPr sz="2400" b="1">
                <a:solidFill>
                  <a:srgbClr val="3B3838"/>
                </a:solidFill>
              </a:defRPr>
            </a:lvl1pPr>
          </a:lstStyle>
          <a:p>
            <a:r>
              <a:rPr lang="en-GB"/>
              <a:t>Click to edit Master title style</a:t>
            </a:r>
            <a:endParaRPr lang="en-US"/>
          </a:p>
        </p:txBody>
      </p:sp>
      <p:sp>
        <p:nvSpPr>
          <p:cNvPr id="7" name="Slide Number Placeholder 8">
            <a:extLst>
              <a:ext uri="{FF2B5EF4-FFF2-40B4-BE49-F238E27FC236}">
                <a16:creationId xmlns:a16="http://schemas.microsoft.com/office/drawing/2014/main" id="{B8563559-6CB4-0E17-D0C5-33F73D1B8E18}"/>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Century Gothic" panose="020B0502020202020204" pitchFamily="34" charset="0"/>
                <a:cs typeface="Microsoft New Tai Lue" panose="020B0502040204020203" pitchFamily="34" charset="0"/>
              </a:rPr>
              <a:pPr algn="ctr"/>
              <a:t>‹#›</a:t>
            </a:fld>
            <a:endParaRPr lang="en-US" sz="1000" b="1" i="0">
              <a:solidFill>
                <a:schemeClr val="bg1"/>
              </a:solidFill>
              <a:latin typeface="Century Gothic" panose="020B0502020202020204" pitchFamily="34" charset="0"/>
              <a:cs typeface="Microsoft New Tai Lue" panose="020B0502040204020203" pitchFamily="34" charset="0"/>
            </a:endParaRPr>
          </a:p>
        </p:txBody>
      </p:sp>
      <p:pic>
        <p:nvPicPr>
          <p:cNvPr id="8" name="Picture 7">
            <a:extLst>
              <a:ext uri="{FF2B5EF4-FFF2-40B4-BE49-F238E27FC236}">
                <a16:creationId xmlns:a16="http://schemas.microsoft.com/office/drawing/2014/main" id="{6ADE0AA4-BD3A-947E-74FB-C193FFAE1E84}"/>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9" name="Text Placeholder 7">
            <a:extLst>
              <a:ext uri="{FF2B5EF4-FFF2-40B4-BE49-F238E27FC236}">
                <a16:creationId xmlns:a16="http://schemas.microsoft.com/office/drawing/2014/main" id="{E261F75C-C58D-A3FE-E7F1-B0071A35E7B5}"/>
              </a:ext>
            </a:extLst>
          </p:cNvPr>
          <p:cNvSpPr>
            <a:spLocks noGrp="1"/>
          </p:cNvSpPr>
          <p:nvPr>
            <p:ph type="body" sz="quarter" idx="10" hasCustomPrompt="1"/>
          </p:nvPr>
        </p:nvSpPr>
        <p:spPr>
          <a:xfrm>
            <a:off x="685800" y="1359673"/>
            <a:ext cx="10820400" cy="4643561"/>
          </a:xfrm>
        </p:spPr>
        <p:txBody>
          <a:bodyPr>
            <a:noAutofit/>
          </a:bodyPr>
          <a:lstStyle>
            <a:lvl1pPr algn="l">
              <a:defRPr sz="1600"/>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Tree>
    <p:extLst>
      <p:ext uri="{BB962C8B-B14F-4D97-AF65-F5344CB8AC3E}">
        <p14:creationId xmlns:p14="http://schemas.microsoft.com/office/powerpoint/2010/main" val="2145162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PTER - FULL - 3">
    <p:bg>
      <p:bgPr>
        <a:solidFill>
          <a:schemeClr val="accent4"/>
        </a:solidFill>
        <a:effectLst/>
      </p:bgPr>
    </p:bg>
    <p:spTree>
      <p:nvGrpSpPr>
        <p:cNvPr id="1" name=""/>
        <p:cNvGrpSpPr/>
        <p:nvPr/>
      </p:nvGrpSpPr>
      <p:grpSpPr>
        <a:xfrm>
          <a:off x="0" y="0"/>
          <a:ext cx="0" cy="0"/>
          <a:chOff x="0" y="0"/>
          <a:chExt cx="0" cy="0"/>
        </a:xfrm>
      </p:grpSpPr>
      <p:sp>
        <p:nvSpPr>
          <p:cNvPr id="5" name="Text Placeholder 7">
            <a:extLst>
              <a:ext uri="{FF2B5EF4-FFF2-40B4-BE49-F238E27FC236}">
                <a16:creationId xmlns:a16="http://schemas.microsoft.com/office/drawing/2014/main" id="{8474DAB4-4671-522A-4C4E-177B31C37887}"/>
              </a:ext>
            </a:extLst>
          </p:cNvPr>
          <p:cNvSpPr>
            <a:spLocks noGrp="1"/>
          </p:cNvSpPr>
          <p:nvPr>
            <p:ph type="body" sz="quarter" idx="10" hasCustomPrompt="1"/>
          </p:nvPr>
        </p:nvSpPr>
        <p:spPr>
          <a:xfrm>
            <a:off x="596900" y="2188368"/>
            <a:ext cx="10956925" cy="2481263"/>
          </a:xfrm>
        </p:spPr>
        <p:txBody>
          <a:bodyPr anchor="ctr">
            <a:noAutofit/>
          </a:bodyPr>
          <a:lstStyle>
            <a:lvl1pPr algn="ct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Full width chapter title</a:t>
            </a:r>
            <a:endParaRPr lang="en-US"/>
          </a:p>
        </p:txBody>
      </p:sp>
      <p:pic>
        <p:nvPicPr>
          <p:cNvPr id="4" name="Picture 3">
            <a:extLst>
              <a:ext uri="{FF2B5EF4-FFF2-40B4-BE49-F238E27FC236}">
                <a16:creationId xmlns:a16="http://schemas.microsoft.com/office/drawing/2014/main" id="{9AAA35A9-78FE-0C6D-CFFA-FB5635E198F7}"/>
              </a:ext>
            </a:extLst>
          </p:cNvPr>
          <p:cNvPicPr>
            <a:picLocks noChangeAspect="1"/>
          </p:cNvPicPr>
          <p:nvPr userDrawn="1"/>
        </p:nvPicPr>
        <p:blipFill rotWithShape="1">
          <a:blip r:embed="rId2"/>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428218132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Blank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ntury Gothic" panose="020B0502020202020204" pitchFamily="34" charset="0"/>
            </a:endParaRPr>
          </a:p>
        </p:txBody>
      </p:sp>
      <p:sp>
        <p:nvSpPr>
          <p:cNvPr id="5" name="Slide Number Placeholder 8">
            <a:extLst>
              <a:ext uri="{FF2B5EF4-FFF2-40B4-BE49-F238E27FC236}">
                <a16:creationId xmlns:a16="http://schemas.microsoft.com/office/drawing/2014/main" id="{B0E09F96-41E3-551F-1F0E-BCBAE8596148}"/>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Century Gothic" panose="020B0502020202020204" pitchFamily="34" charset="0"/>
                <a:cs typeface="Microsoft New Tai Lue" panose="020B0502040204020203" pitchFamily="34" charset="0"/>
              </a:rPr>
              <a:pPr algn="ctr"/>
              <a:t>‹#›</a:t>
            </a:fld>
            <a:endParaRPr lang="en-US" sz="1000" b="1" i="0">
              <a:solidFill>
                <a:schemeClr val="bg1"/>
              </a:solidFill>
              <a:latin typeface="Century Gothic" panose="020B0502020202020204" pitchFamily="34" charset="0"/>
              <a:cs typeface="Microsoft New Tai Lue" panose="020B0502040204020203" pitchFamily="34" charset="0"/>
            </a:endParaRPr>
          </a:p>
        </p:txBody>
      </p:sp>
      <p:pic>
        <p:nvPicPr>
          <p:cNvPr id="7" name="Picture 6">
            <a:extLst>
              <a:ext uri="{FF2B5EF4-FFF2-40B4-BE49-F238E27FC236}">
                <a16:creationId xmlns:a16="http://schemas.microsoft.com/office/drawing/2014/main" id="{A28B1AB7-D978-273C-F1DD-4EFF4114A7D5}"/>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8" name="Text Placeholder 7">
            <a:extLst>
              <a:ext uri="{FF2B5EF4-FFF2-40B4-BE49-F238E27FC236}">
                <a16:creationId xmlns:a16="http://schemas.microsoft.com/office/drawing/2014/main" id="{06B0E36A-3C69-0503-B168-0F7E3271EC03}"/>
              </a:ext>
            </a:extLst>
          </p:cNvPr>
          <p:cNvSpPr>
            <a:spLocks noGrp="1"/>
          </p:cNvSpPr>
          <p:nvPr>
            <p:ph type="body" sz="quarter" idx="10" hasCustomPrompt="1"/>
          </p:nvPr>
        </p:nvSpPr>
        <p:spPr>
          <a:xfrm>
            <a:off x="685800" y="1359673"/>
            <a:ext cx="10820400" cy="4643561"/>
          </a:xfrm>
        </p:spPr>
        <p:txBody>
          <a:bodyPr>
            <a:noAutofit/>
          </a:bodyPr>
          <a:lstStyle>
            <a:lvl1pPr algn="l">
              <a:defRPr sz="1600"/>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9" name="Title 2">
            <a:extLst>
              <a:ext uri="{FF2B5EF4-FFF2-40B4-BE49-F238E27FC236}">
                <a16:creationId xmlns:a16="http://schemas.microsoft.com/office/drawing/2014/main" id="{420ACDE0-80AA-4705-FAC2-8A243887D6F3}"/>
              </a:ext>
            </a:extLst>
          </p:cNvPr>
          <p:cNvSpPr>
            <a:spLocks noGrp="1"/>
          </p:cNvSpPr>
          <p:nvPr>
            <p:ph type="title"/>
          </p:nvPr>
        </p:nvSpPr>
        <p:spPr>
          <a:xfrm>
            <a:off x="685800" y="488870"/>
            <a:ext cx="10820400" cy="400110"/>
          </a:xfrm>
        </p:spPr>
        <p:txBody>
          <a:bodyPr/>
          <a:lstStyle>
            <a:lvl1pPr>
              <a:defRPr sz="2400" b="1">
                <a:solidFill>
                  <a:srgbClr val="7497A1"/>
                </a:solidFill>
              </a:defRPr>
            </a:lvl1pPr>
          </a:lstStyle>
          <a:p>
            <a:r>
              <a:rPr lang="en-GB"/>
              <a:t>Click to edit Master title style</a:t>
            </a:r>
            <a:endParaRPr lang="en-US"/>
          </a:p>
        </p:txBody>
      </p:sp>
    </p:spTree>
    <p:extLst>
      <p:ext uri="{BB962C8B-B14F-4D97-AF65-F5344CB8AC3E}">
        <p14:creationId xmlns:p14="http://schemas.microsoft.com/office/powerpoint/2010/main" val="363755602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Blank_Gree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ntury Gothic" panose="020B0502020202020204" pitchFamily="34" charset="0"/>
            </a:endParaRPr>
          </a:p>
        </p:txBody>
      </p:sp>
      <p:sp>
        <p:nvSpPr>
          <p:cNvPr id="5" name="Slide Number Placeholder 8">
            <a:extLst>
              <a:ext uri="{FF2B5EF4-FFF2-40B4-BE49-F238E27FC236}">
                <a16:creationId xmlns:a16="http://schemas.microsoft.com/office/drawing/2014/main" id="{20FF61B4-C717-61B6-2D73-CF7FC4489D98}"/>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Century Gothic" panose="020B0502020202020204" pitchFamily="34" charset="0"/>
                <a:cs typeface="Microsoft New Tai Lue" panose="020B0502040204020203" pitchFamily="34" charset="0"/>
              </a:rPr>
              <a:pPr algn="ctr"/>
              <a:t>‹#›</a:t>
            </a:fld>
            <a:endParaRPr lang="en-US" sz="1000" b="1" i="0">
              <a:solidFill>
                <a:schemeClr val="bg1"/>
              </a:solidFill>
              <a:latin typeface="Century Gothic" panose="020B0502020202020204" pitchFamily="34" charset="0"/>
              <a:cs typeface="Microsoft New Tai Lue" panose="020B0502040204020203" pitchFamily="34" charset="0"/>
            </a:endParaRPr>
          </a:p>
        </p:txBody>
      </p:sp>
      <p:pic>
        <p:nvPicPr>
          <p:cNvPr id="7" name="Picture 6">
            <a:extLst>
              <a:ext uri="{FF2B5EF4-FFF2-40B4-BE49-F238E27FC236}">
                <a16:creationId xmlns:a16="http://schemas.microsoft.com/office/drawing/2014/main" id="{0CA7A50F-2031-A542-A96A-97B98C8E40C9}"/>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8" name="Text Placeholder 7">
            <a:extLst>
              <a:ext uri="{FF2B5EF4-FFF2-40B4-BE49-F238E27FC236}">
                <a16:creationId xmlns:a16="http://schemas.microsoft.com/office/drawing/2014/main" id="{E8DC128B-EA8E-A5BE-F735-8A397B465929}"/>
              </a:ext>
            </a:extLst>
          </p:cNvPr>
          <p:cNvSpPr>
            <a:spLocks noGrp="1"/>
          </p:cNvSpPr>
          <p:nvPr>
            <p:ph type="body" sz="quarter" idx="10" hasCustomPrompt="1"/>
          </p:nvPr>
        </p:nvSpPr>
        <p:spPr>
          <a:xfrm>
            <a:off x="685800" y="1359673"/>
            <a:ext cx="10820400" cy="4643561"/>
          </a:xfrm>
        </p:spPr>
        <p:txBody>
          <a:bodyPr>
            <a:noAutofit/>
          </a:bodyPr>
          <a:lstStyle>
            <a:lvl1pPr algn="l">
              <a:defRPr sz="1600"/>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9" name="Title 2">
            <a:extLst>
              <a:ext uri="{FF2B5EF4-FFF2-40B4-BE49-F238E27FC236}">
                <a16:creationId xmlns:a16="http://schemas.microsoft.com/office/drawing/2014/main" id="{14C8F955-F3AE-4BAB-2F45-F0D323889985}"/>
              </a:ext>
            </a:extLst>
          </p:cNvPr>
          <p:cNvSpPr>
            <a:spLocks noGrp="1"/>
          </p:cNvSpPr>
          <p:nvPr>
            <p:ph type="title"/>
          </p:nvPr>
        </p:nvSpPr>
        <p:spPr>
          <a:xfrm>
            <a:off x="685800" y="488870"/>
            <a:ext cx="10820400" cy="400110"/>
          </a:xfrm>
        </p:spPr>
        <p:txBody>
          <a:bodyPr/>
          <a:lstStyle>
            <a:lvl1pPr>
              <a:defRPr sz="2400" b="1">
                <a:solidFill>
                  <a:srgbClr val="96A89D"/>
                </a:solidFill>
              </a:defRPr>
            </a:lvl1pPr>
          </a:lstStyle>
          <a:p>
            <a:r>
              <a:rPr lang="en-GB"/>
              <a:t>Click to edit Master title style</a:t>
            </a:r>
            <a:endParaRPr lang="en-US"/>
          </a:p>
        </p:txBody>
      </p:sp>
    </p:spTree>
    <p:extLst>
      <p:ext uri="{BB962C8B-B14F-4D97-AF65-F5344CB8AC3E}">
        <p14:creationId xmlns:p14="http://schemas.microsoft.com/office/powerpoint/2010/main" val="9782541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Blank_Pi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ntury Gothic" panose="020B0502020202020204" pitchFamily="34" charset="0"/>
            </a:endParaRPr>
          </a:p>
        </p:txBody>
      </p:sp>
      <p:sp>
        <p:nvSpPr>
          <p:cNvPr id="5" name="Slide Number Placeholder 8">
            <a:extLst>
              <a:ext uri="{FF2B5EF4-FFF2-40B4-BE49-F238E27FC236}">
                <a16:creationId xmlns:a16="http://schemas.microsoft.com/office/drawing/2014/main" id="{EE8F353D-01EB-3783-6A43-4854B3ABB31F}"/>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Century Gothic" panose="020B0502020202020204" pitchFamily="34" charset="0"/>
                <a:cs typeface="Microsoft New Tai Lue" panose="020B0502040204020203" pitchFamily="34" charset="0"/>
              </a:rPr>
              <a:pPr algn="ctr"/>
              <a:t>‹#›</a:t>
            </a:fld>
            <a:endParaRPr lang="en-US" sz="1000" b="1" i="0">
              <a:solidFill>
                <a:schemeClr val="bg1"/>
              </a:solidFill>
              <a:latin typeface="Century Gothic" panose="020B0502020202020204" pitchFamily="34" charset="0"/>
              <a:cs typeface="Microsoft New Tai Lue" panose="020B0502040204020203" pitchFamily="34" charset="0"/>
            </a:endParaRPr>
          </a:p>
        </p:txBody>
      </p:sp>
      <p:pic>
        <p:nvPicPr>
          <p:cNvPr id="7" name="Picture 6">
            <a:extLst>
              <a:ext uri="{FF2B5EF4-FFF2-40B4-BE49-F238E27FC236}">
                <a16:creationId xmlns:a16="http://schemas.microsoft.com/office/drawing/2014/main" id="{29665479-E096-9EE0-2BFE-25D59F7082E3}"/>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8" name="Text Placeholder 7">
            <a:extLst>
              <a:ext uri="{FF2B5EF4-FFF2-40B4-BE49-F238E27FC236}">
                <a16:creationId xmlns:a16="http://schemas.microsoft.com/office/drawing/2014/main" id="{9E8ED74E-B8ED-729A-2700-8F96A60E182E}"/>
              </a:ext>
            </a:extLst>
          </p:cNvPr>
          <p:cNvSpPr>
            <a:spLocks noGrp="1"/>
          </p:cNvSpPr>
          <p:nvPr>
            <p:ph type="body" sz="quarter" idx="10" hasCustomPrompt="1"/>
          </p:nvPr>
        </p:nvSpPr>
        <p:spPr>
          <a:xfrm>
            <a:off x="685800" y="1359673"/>
            <a:ext cx="10820400" cy="4643561"/>
          </a:xfrm>
        </p:spPr>
        <p:txBody>
          <a:bodyPr>
            <a:noAutofit/>
          </a:bodyPr>
          <a:lstStyle>
            <a:lvl1pPr algn="l">
              <a:defRPr sz="1600"/>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9" name="Title 2">
            <a:extLst>
              <a:ext uri="{FF2B5EF4-FFF2-40B4-BE49-F238E27FC236}">
                <a16:creationId xmlns:a16="http://schemas.microsoft.com/office/drawing/2014/main" id="{D0728E7D-7CE2-A9E1-AC0C-49FA6E461270}"/>
              </a:ext>
            </a:extLst>
          </p:cNvPr>
          <p:cNvSpPr>
            <a:spLocks noGrp="1"/>
          </p:cNvSpPr>
          <p:nvPr>
            <p:ph type="title"/>
          </p:nvPr>
        </p:nvSpPr>
        <p:spPr>
          <a:xfrm>
            <a:off x="685800" y="488870"/>
            <a:ext cx="10820400" cy="400110"/>
          </a:xfrm>
        </p:spPr>
        <p:txBody>
          <a:bodyPr/>
          <a:lstStyle>
            <a:lvl1pPr>
              <a:defRPr sz="2400" b="1">
                <a:solidFill>
                  <a:srgbClr val="CC9195"/>
                </a:solidFill>
              </a:defRPr>
            </a:lvl1pPr>
          </a:lstStyle>
          <a:p>
            <a:r>
              <a:rPr lang="en-GB"/>
              <a:t>Click to edit Master title style</a:t>
            </a:r>
            <a:endParaRPr lang="en-US"/>
          </a:p>
        </p:txBody>
      </p:sp>
    </p:spTree>
    <p:extLst>
      <p:ext uri="{BB962C8B-B14F-4D97-AF65-F5344CB8AC3E}">
        <p14:creationId xmlns:p14="http://schemas.microsoft.com/office/powerpoint/2010/main" val="398852462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Blank_Purpl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ntury Gothic" panose="020B0502020202020204" pitchFamily="34" charset="0"/>
            </a:endParaRPr>
          </a:p>
        </p:txBody>
      </p:sp>
      <p:sp>
        <p:nvSpPr>
          <p:cNvPr id="5" name="Slide Number Placeholder 8">
            <a:extLst>
              <a:ext uri="{FF2B5EF4-FFF2-40B4-BE49-F238E27FC236}">
                <a16:creationId xmlns:a16="http://schemas.microsoft.com/office/drawing/2014/main" id="{272446B1-1EEC-EF9A-2A64-1BC087977AF3}"/>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Century Gothic" panose="020B0502020202020204" pitchFamily="34" charset="0"/>
                <a:cs typeface="Microsoft New Tai Lue" panose="020B0502040204020203" pitchFamily="34" charset="0"/>
              </a:rPr>
              <a:pPr algn="ctr"/>
              <a:t>‹#›</a:t>
            </a:fld>
            <a:endParaRPr lang="en-US" sz="1000" b="1" i="0">
              <a:solidFill>
                <a:schemeClr val="bg1"/>
              </a:solidFill>
              <a:latin typeface="Century Gothic" panose="020B0502020202020204" pitchFamily="34" charset="0"/>
              <a:cs typeface="Microsoft New Tai Lue" panose="020B0502040204020203" pitchFamily="34" charset="0"/>
            </a:endParaRPr>
          </a:p>
        </p:txBody>
      </p:sp>
      <p:pic>
        <p:nvPicPr>
          <p:cNvPr id="7" name="Picture 6">
            <a:extLst>
              <a:ext uri="{FF2B5EF4-FFF2-40B4-BE49-F238E27FC236}">
                <a16:creationId xmlns:a16="http://schemas.microsoft.com/office/drawing/2014/main" id="{9F0A7B98-C3F3-5782-A65A-89A57C76C542}"/>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8" name="Text Placeholder 7">
            <a:extLst>
              <a:ext uri="{FF2B5EF4-FFF2-40B4-BE49-F238E27FC236}">
                <a16:creationId xmlns:a16="http://schemas.microsoft.com/office/drawing/2014/main" id="{EC977331-8D3B-B9D2-6099-D88E0CA905F2}"/>
              </a:ext>
            </a:extLst>
          </p:cNvPr>
          <p:cNvSpPr>
            <a:spLocks noGrp="1"/>
          </p:cNvSpPr>
          <p:nvPr>
            <p:ph type="body" sz="quarter" idx="10" hasCustomPrompt="1"/>
          </p:nvPr>
        </p:nvSpPr>
        <p:spPr>
          <a:xfrm>
            <a:off x="685800" y="1359673"/>
            <a:ext cx="10820400" cy="4643561"/>
          </a:xfrm>
        </p:spPr>
        <p:txBody>
          <a:bodyPr>
            <a:noAutofit/>
          </a:bodyPr>
          <a:lstStyle>
            <a:lvl1pPr algn="l">
              <a:defRPr sz="1600"/>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9" name="Title 2">
            <a:extLst>
              <a:ext uri="{FF2B5EF4-FFF2-40B4-BE49-F238E27FC236}">
                <a16:creationId xmlns:a16="http://schemas.microsoft.com/office/drawing/2014/main" id="{3AC669AE-AECE-CB03-015D-BACE2FFAE61A}"/>
              </a:ext>
            </a:extLst>
          </p:cNvPr>
          <p:cNvSpPr>
            <a:spLocks noGrp="1"/>
          </p:cNvSpPr>
          <p:nvPr>
            <p:ph type="title"/>
          </p:nvPr>
        </p:nvSpPr>
        <p:spPr>
          <a:xfrm>
            <a:off x="685800" y="488870"/>
            <a:ext cx="10820400" cy="400110"/>
          </a:xfrm>
        </p:spPr>
        <p:txBody>
          <a:bodyPr/>
          <a:lstStyle>
            <a:lvl1pPr>
              <a:defRPr sz="2400" b="1">
                <a:solidFill>
                  <a:srgbClr val="79708F"/>
                </a:solidFill>
              </a:defRPr>
            </a:lvl1pPr>
          </a:lstStyle>
          <a:p>
            <a:r>
              <a:rPr lang="en-GB"/>
              <a:t>Click to edit Master title style</a:t>
            </a:r>
            <a:endParaRPr lang="en-US"/>
          </a:p>
        </p:txBody>
      </p:sp>
    </p:spTree>
    <p:extLst>
      <p:ext uri="{BB962C8B-B14F-4D97-AF65-F5344CB8AC3E}">
        <p14:creationId xmlns:p14="http://schemas.microsoft.com/office/powerpoint/2010/main" val="65237952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Blank_Nav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ntury Gothic" panose="020B0502020202020204" pitchFamily="34" charset="0"/>
            </a:endParaRPr>
          </a:p>
        </p:txBody>
      </p:sp>
      <p:sp>
        <p:nvSpPr>
          <p:cNvPr id="5" name="Slide Number Placeholder 8">
            <a:extLst>
              <a:ext uri="{FF2B5EF4-FFF2-40B4-BE49-F238E27FC236}">
                <a16:creationId xmlns:a16="http://schemas.microsoft.com/office/drawing/2014/main" id="{9CF5EFD0-ABB1-5BF7-1B27-E68EB517A1F6}"/>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Century Gothic" panose="020B0502020202020204" pitchFamily="34" charset="0"/>
                <a:cs typeface="Microsoft New Tai Lue" panose="020B0502040204020203" pitchFamily="34" charset="0"/>
              </a:rPr>
              <a:pPr algn="ctr"/>
              <a:t>‹#›</a:t>
            </a:fld>
            <a:endParaRPr lang="en-US" sz="1000" b="1" i="0">
              <a:solidFill>
                <a:schemeClr val="bg1"/>
              </a:solidFill>
              <a:latin typeface="Century Gothic" panose="020B0502020202020204" pitchFamily="34" charset="0"/>
              <a:cs typeface="Microsoft New Tai Lue" panose="020B0502040204020203" pitchFamily="34" charset="0"/>
            </a:endParaRPr>
          </a:p>
        </p:txBody>
      </p:sp>
      <p:pic>
        <p:nvPicPr>
          <p:cNvPr id="7" name="Picture 6">
            <a:extLst>
              <a:ext uri="{FF2B5EF4-FFF2-40B4-BE49-F238E27FC236}">
                <a16:creationId xmlns:a16="http://schemas.microsoft.com/office/drawing/2014/main" id="{FBAEFF6D-F5CB-6C88-578C-B4AD05F8DFA9}"/>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8" name="Text Placeholder 7">
            <a:extLst>
              <a:ext uri="{FF2B5EF4-FFF2-40B4-BE49-F238E27FC236}">
                <a16:creationId xmlns:a16="http://schemas.microsoft.com/office/drawing/2014/main" id="{7678CAB2-4CFD-9F4A-D226-71A49F69857D}"/>
              </a:ext>
            </a:extLst>
          </p:cNvPr>
          <p:cNvSpPr>
            <a:spLocks noGrp="1"/>
          </p:cNvSpPr>
          <p:nvPr>
            <p:ph type="body" sz="quarter" idx="10" hasCustomPrompt="1"/>
          </p:nvPr>
        </p:nvSpPr>
        <p:spPr>
          <a:xfrm>
            <a:off x="685800" y="1359673"/>
            <a:ext cx="10820400" cy="4643561"/>
          </a:xfrm>
        </p:spPr>
        <p:txBody>
          <a:bodyPr>
            <a:noAutofit/>
          </a:bodyPr>
          <a:lstStyle>
            <a:lvl1pPr algn="l">
              <a:defRPr sz="1600"/>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9" name="Title 2">
            <a:extLst>
              <a:ext uri="{FF2B5EF4-FFF2-40B4-BE49-F238E27FC236}">
                <a16:creationId xmlns:a16="http://schemas.microsoft.com/office/drawing/2014/main" id="{5337E45D-B435-BA20-F152-6870CFD95711}"/>
              </a:ext>
            </a:extLst>
          </p:cNvPr>
          <p:cNvSpPr>
            <a:spLocks noGrp="1"/>
          </p:cNvSpPr>
          <p:nvPr>
            <p:ph type="title"/>
          </p:nvPr>
        </p:nvSpPr>
        <p:spPr>
          <a:xfrm>
            <a:off x="685800" y="488870"/>
            <a:ext cx="10820400" cy="400110"/>
          </a:xfrm>
        </p:spPr>
        <p:txBody>
          <a:bodyPr/>
          <a:lstStyle>
            <a:lvl1pPr>
              <a:defRPr sz="2400" b="1">
                <a:solidFill>
                  <a:srgbClr val="333F50"/>
                </a:solidFill>
              </a:defRPr>
            </a:lvl1pPr>
          </a:lstStyle>
          <a:p>
            <a:r>
              <a:rPr lang="en-GB"/>
              <a:t>Click to edit Master title style</a:t>
            </a:r>
            <a:endParaRPr lang="en-US"/>
          </a:p>
        </p:txBody>
      </p:sp>
    </p:spTree>
    <p:extLst>
      <p:ext uri="{BB962C8B-B14F-4D97-AF65-F5344CB8AC3E}">
        <p14:creationId xmlns:p14="http://schemas.microsoft.com/office/powerpoint/2010/main" val="384932254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Blank_Blac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ntury Gothic" panose="020B0502020202020204" pitchFamily="34" charset="0"/>
            </a:endParaRPr>
          </a:p>
        </p:txBody>
      </p:sp>
      <p:sp>
        <p:nvSpPr>
          <p:cNvPr id="5" name="Slide Number Placeholder 8">
            <a:extLst>
              <a:ext uri="{FF2B5EF4-FFF2-40B4-BE49-F238E27FC236}">
                <a16:creationId xmlns:a16="http://schemas.microsoft.com/office/drawing/2014/main" id="{3E270EBB-AE35-35E5-284F-84BBD6240245}"/>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Century Gothic" panose="020B0502020202020204" pitchFamily="34" charset="0"/>
                <a:cs typeface="Microsoft New Tai Lue" panose="020B0502040204020203" pitchFamily="34" charset="0"/>
              </a:rPr>
              <a:pPr algn="ctr"/>
              <a:t>‹#›</a:t>
            </a:fld>
            <a:endParaRPr lang="en-US" sz="1000" b="1" i="0">
              <a:solidFill>
                <a:schemeClr val="bg1"/>
              </a:solidFill>
              <a:latin typeface="Century Gothic" panose="020B0502020202020204" pitchFamily="34" charset="0"/>
              <a:cs typeface="Microsoft New Tai Lue" panose="020B0502040204020203" pitchFamily="34" charset="0"/>
            </a:endParaRPr>
          </a:p>
        </p:txBody>
      </p:sp>
      <p:sp>
        <p:nvSpPr>
          <p:cNvPr id="6" name="Title 2">
            <a:extLst>
              <a:ext uri="{FF2B5EF4-FFF2-40B4-BE49-F238E27FC236}">
                <a16:creationId xmlns:a16="http://schemas.microsoft.com/office/drawing/2014/main" id="{7B0E9576-50CE-03B3-AB8E-7D7AEB91C45F}"/>
              </a:ext>
            </a:extLst>
          </p:cNvPr>
          <p:cNvSpPr>
            <a:spLocks noGrp="1"/>
          </p:cNvSpPr>
          <p:nvPr>
            <p:ph type="title"/>
          </p:nvPr>
        </p:nvSpPr>
        <p:spPr>
          <a:xfrm>
            <a:off x="685800" y="488870"/>
            <a:ext cx="10820400" cy="400110"/>
          </a:xfrm>
        </p:spPr>
        <p:txBody>
          <a:bodyPr/>
          <a:lstStyle>
            <a:lvl1pPr>
              <a:defRPr b="1">
                <a:solidFill>
                  <a:srgbClr val="3B3838"/>
                </a:solidFill>
              </a:defRPr>
            </a:lvl1pPr>
          </a:lstStyle>
          <a:p>
            <a:r>
              <a:rPr lang="en-GB"/>
              <a:t>Click to edit Master title style</a:t>
            </a:r>
            <a:endParaRPr lang="en-US"/>
          </a:p>
        </p:txBody>
      </p:sp>
      <p:pic>
        <p:nvPicPr>
          <p:cNvPr id="7" name="Picture 6">
            <a:extLst>
              <a:ext uri="{FF2B5EF4-FFF2-40B4-BE49-F238E27FC236}">
                <a16:creationId xmlns:a16="http://schemas.microsoft.com/office/drawing/2014/main" id="{1E9F7D68-BC57-03F9-04ED-3DFA5D4AFC43}"/>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8" name="Text Placeholder 7">
            <a:extLst>
              <a:ext uri="{FF2B5EF4-FFF2-40B4-BE49-F238E27FC236}">
                <a16:creationId xmlns:a16="http://schemas.microsoft.com/office/drawing/2014/main" id="{70AA836D-0BFE-5571-CE14-4D54E8812DEC}"/>
              </a:ext>
            </a:extLst>
          </p:cNvPr>
          <p:cNvSpPr>
            <a:spLocks noGrp="1"/>
          </p:cNvSpPr>
          <p:nvPr>
            <p:ph type="body" sz="quarter" idx="10" hasCustomPrompt="1"/>
          </p:nvPr>
        </p:nvSpPr>
        <p:spPr>
          <a:xfrm>
            <a:off x="685800" y="1359673"/>
            <a:ext cx="10820400" cy="4643561"/>
          </a:xfrm>
        </p:spPr>
        <p:txBody>
          <a:bodyPr>
            <a:noAutofit/>
          </a:bodyPr>
          <a:lstStyle>
            <a:lvl1pPr algn="l">
              <a:defRPr sz="1600"/>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Tree>
    <p:extLst>
      <p:ext uri="{BB962C8B-B14F-4D97-AF65-F5344CB8AC3E}">
        <p14:creationId xmlns:p14="http://schemas.microsoft.com/office/powerpoint/2010/main" val="3268788905"/>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Key_Copy_Half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ntury Gothic" panose="020B0502020202020204" pitchFamily="34" charset="0"/>
            </a:endParaRPr>
          </a:p>
        </p:txBody>
      </p:sp>
      <p:sp>
        <p:nvSpPr>
          <p:cNvPr id="2" name="Rectangle 1">
            <a:extLst>
              <a:ext uri="{FF2B5EF4-FFF2-40B4-BE49-F238E27FC236}">
                <a16:creationId xmlns:a16="http://schemas.microsoft.com/office/drawing/2014/main" id="{87F4BA15-3FEF-1643-BAA9-C0585C9EF013}"/>
              </a:ext>
            </a:extLst>
          </p:cNvPr>
          <p:cNvSpPr/>
          <p:nvPr userDrawn="1"/>
        </p:nvSpPr>
        <p:spPr>
          <a:xfrm>
            <a:off x="6096000" y="0"/>
            <a:ext cx="6095999"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ntury Gothic" panose="020B0502020202020204" pitchFamily="34" charset="0"/>
            </a:endParaRPr>
          </a:p>
        </p:txBody>
      </p:sp>
      <p:sp>
        <p:nvSpPr>
          <p:cNvPr id="7" name="Slide Number Placeholder 8">
            <a:extLst>
              <a:ext uri="{FF2B5EF4-FFF2-40B4-BE49-F238E27FC236}">
                <a16:creationId xmlns:a16="http://schemas.microsoft.com/office/drawing/2014/main" id="{4A4EF75E-4961-3DA3-5AA9-99046F5BC9CC}"/>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Century Gothic" panose="020B0502020202020204" pitchFamily="34" charset="0"/>
                <a:cs typeface="Microsoft New Tai Lue" panose="020B0502040204020203" pitchFamily="34" charset="0"/>
              </a:rPr>
              <a:pPr algn="ctr"/>
              <a:t>‹#›</a:t>
            </a:fld>
            <a:endParaRPr lang="en-US" sz="1000" b="1" i="0">
              <a:solidFill>
                <a:schemeClr val="bg1"/>
              </a:solidFill>
              <a:latin typeface="Century Gothic" panose="020B0502020202020204" pitchFamily="34" charset="0"/>
              <a:cs typeface="Microsoft New Tai Lue" panose="020B0502040204020203" pitchFamily="34" charset="0"/>
            </a:endParaRPr>
          </a:p>
        </p:txBody>
      </p:sp>
      <p:sp>
        <p:nvSpPr>
          <p:cNvPr id="6" name="Title 5">
            <a:extLst>
              <a:ext uri="{FF2B5EF4-FFF2-40B4-BE49-F238E27FC236}">
                <a16:creationId xmlns:a16="http://schemas.microsoft.com/office/drawing/2014/main" id="{1DB64BD0-8D8E-33C8-5BAE-3DCAA60B6DCD}"/>
              </a:ext>
            </a:extLst>
          </p:cNvPr>
          <p:cNvSpPr>
            <a:spLocks noGrp="1"/>
          </p:cNvSpPr>
          <p:nvPr>
            <p:ph type="title"/>
          </p:nvPr>
        </p:nvSpPr>
        <p:spPr>
          <a:xfrm>
            <a:off x="685800" y="488870"/>
            <a:ext cx="5007334" cy="428002"/>
          </a:xfrm>
        </p:spPr>
        <p:txBody>
          <a:bodyPr wrap="square">
            <a:spAutoFit/>
          </a:bodyPr>
          <a:lstStyle>
            <a:lvl1pPr>
              <a:defRPr>
                <a:solidFill>
                  <a:schemeClr val="tx1"/>
                </a:solidFill>
              </a:defRPr>
            </a:lvl1pPr>
          </a:lstStyle>
          <a:p>
            <a:r>
              <a:rPr lang="en-GB"/>
              <a:t>Click to edit Master title style</a:t>
            </a:r>
            <a:endParaRPr lang="en-US"/>
          </a:p>
        </p:txBody>
      </p:sp>
      <p:sp>
        <p:nvSpPr>
          <p:cNvPr id="9" name="Text Placeholder 7">
            <a:extLst>
              <a:ext uri="{FF2B5EF4-FFF2-40B4-BE49-F238E27FC236}">
                <a16:creationId xmlns:a16="http://schemas.microsoft.com/office/drawing/2014/main" id="{16F936FB-F569-4D1F-89E4-D3E31B7FB200}"/>
              </a:ext>
            </a:extLst>
          </p:cNvPr>
          <p:cNvSpPr>
            <a:spLocks noGrp="1"/>
          </p:cNvSpPr>
          <p:nvPr>
            <p:ph type="body" sz="quarter" idx="11" hasCustomPrompt="1"/>
          </p:nvPr>
        </p:nvSpPr>
        <p:spPr>
          <a:xfrm>
            <a:off x="685800" y="1359673"/>
            <a:ext cx="5007334" cy="4643561"/>
          </a:xfrm>
        </p:spPr>
        <p:txBody>
          <a:bodyPr anchor="ctr">
            <a:noAutofit/>
          </a:bodyPr>
          <a:lstStyle>
            <a:lvl1pPr algn="l">
              <a:defRPr>
                <a:solidFill>
                  <a:schemeClr val="tx1"/>
                </a:solidFill>
              </a:defRPr>
            </a:lvl1pPr>
            <a:lvl4pPr>
              <a:defRPr>
                <a:solidFill>
                  <a:schemeClr val="accent5"/>
                </a:solidFill>
              </a:defRPr>
            </a:lvl4pPr>
          </a:lstStyle>
          <a:p>
            <a:pPr lvl="3"/>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a:t>
            </a:r>
            <a:endParaRPr lang="en-US"/>
          </a:p>
        </p:txBody>
      </p:sp>
      <p:pic>
        <p:nvPicPr>
          <p:cNvPr id="11" name="Picture 10">
            <a:extLst>
              <a:ext uri="{FF2B5EF4-FFF2-40B4-BE49-F238E27FC236}">
                <a16:creationId xmlns:a16="http://schemas.microsoft.com/office/drawing/2014/main" id="{608FCD24-31B7-4FAC-7576-A6F1F32573F6}"/>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12" name="Text Placeholder 7">
            <a:extLst>
              <a:ext uri="{FF2B5EF4-FFF2-40B4-BE49-F238E27FC236}">
                <a16:creationId xmlns:a16="http://schemas.microsoft.com/office/drawing/2014/main" id="{8B5E5BED-9B2E-B8DB-1FD4-0332F316DE0F}"/>
              </a:ext>
            </a:extLst>
          </p:cNvPr>
          <p:cNvSpPr>
            <a:spLocks noGrp="1"/>
          </p:cNvSpPr>
          <p:nvPr>
            <p:ph type="body" sz="quarter" idx="12" hasCustomPrompt="1"/>
          </p:nvPr>
        </p:nvSpPr>
        <p:spPr>
          <a:xfrm>
            <a:off x="6633375" y="488871"/>
            <a:ext cx="5007334" cy="5514364"/>
          </a:xfrm>
        </p:spPr>
        <p:txBody>
          <a:bodyPr>
            <a:noAutofit/>
          </a:bodyPr>
          <a:lstStyle>
            <a:lvl1pPr algn="l">
              <a:defRPr sz="1600"/>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Tree>
    <p:extLst>
      <p:ext uri="{BB962C8B-B14F-4D97-AF65-F5344CB8AC3E}">
        <p14:creationId xmlns:p14="http://schemas.microsoft.com/office/powerpoint/2010/main" val="198326979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Key_Copy_Half_Gree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ntury Gothic" panose="020B0502020202020204" pitchFamily="34" charset="0"/>
            </a:endParaRPr>
          </a:p>
        </p:txBody>
      </p:sp>
      <p:sp>
        <p:nvSpPr>
          <p:cNvPr id="2" name="Rectangle 1">
            <a:extLst>
              <a:ext uri="{FF2B5EF4-FFF2-40B4-BE49-F238E27FC236}">
                <a16:creationId xmlns:a16="http://schemas.microsoft.com/office/drawing/2014/main" id="{262F6104-A2DB-3F73-5947-E61BD4EC47F5}"/>
              </a:ext>
            </a:extLst>
          </p:cNvPr>
          <p:cNvSpPr/>
          <p:nvPr userDrawn="1"/>
        </p:nvSpPr>
        <p:spPr>
          <a:xfrm>
            <a:off x="6096000" y="0"/>
            <a:ext cx="6096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ntury Gothic" panose="020B0502020202020204" pitchFamily="34" charset="0"/>
            </a:endParaRPr>
          </a:p>
        </p:txBody>
      </p:sp>
      <p:sp>
        <p:nvSpPr>
          <p:cNvPr id="7" name="Slide Number Placeholder 8">
            <a:extLst>
              <a:ext uri="{FF2B5EF4-FFF2-40B4-BE49-F238E27FC236}">
                <a16:creationId xmlns:a16="http://schemas.microsoft.com/office/drawing/2014/main" id="{EA12FA1F-771D-84B6-2618-BEE20714C519}"/>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Century Gothic" panose="020B0502020202020204" pitchFamily="34" charset="0"/>
                <a:cs typeface="Microsoft New Tai Lue" panose="020B0502040204020203" pitchFamily="34" charset="0"/>
              </a:rPr>
              <a:pPr algn="ctr"/>
              <a:t>‹#›</a:t>
            </a:fld>
            <a:endParaRPr lang="en-US" sz="1000" b="1" i="0">
              <a:solidFill>
                <a:schemeClr val="bg1"/>
              </a:solidFill>
              <a:latin typeface="Century Gothic" panose="020B0502020202020204" pitchFamily="34" charset="0"/>
              <a:cs typeface="Microsoft New Tai Lue" panose="020B0502040204020203" pitchFamily="34" charset="0"/>
            </a:endParaRPr>
          </a:p>
        </p:txBody>
      </p:sp>
      <p:sp>
        <p:nvSpPr>
          <p:cNvPr id="6" name="Title 5">
            <a:extLst>
              <a:ext uri="{FF2B5EF4-FFF2-40B4-BE49-F238E27FC236}">
                <a16:creationId xmlns:a16="http://schemas.microsoft.com/office/drawing/2014/main" id="{BD177A59-7270-362E-D221-8FE48B999019}"/>
              </a:ext>
            </a:extLst>
          </p:cNvPr>
          <p:cNvSpPr>
            <a:spLocks noGrp="1"/>
          </p:cNvSpPr>
          <p:nvPr>
            <p:ph type="title"/>
          </p:nvPr>
        </p:nvSpPr>
        <p:spPr>
          <a:xfrm>
            <a:off x="685800" y="488870"/>
            <a:ext cx="5007334" cy="428002"/>
          </a:xfrm>
        </p:spPr>
        <p:txBody>
          <a:bodyPr wrap="square">
            <a:spAutoFit/>
          </a:bodyPr>
          <a:lstStyle>
            <a:lvl1pPr>
              <a:defRPr>
                <a:solidFill>
                  <a:schemeClr val="tx1"/>
                </a:solidFill>
              </a:defRPr>
            </a:lvl1pPr>
          </a:lstStyle>
          <a:p>
            <a:r>
              <a:rPr lang="en-GB"/>
              <a:t>Click to edit Master title style</a:t>
            </a:r>
            <a:endParaRPr lang="en-US"/>
          </a:p>
        </p:txBody>
      </p:sp>
      <p:sp>
        <p:nvSpPr>
          <p:cNvPr id="9" name="Text Placeholder 7">
            <a:extLst>
              <a:ext uri="{FF2B5EF4-FFF2-40B4-BE49-F238E27FC236}">
                <a16:creationId xmlns:a16="http://schemas.microsoft.com/office/drawing/2014/main" id="{EE003D4F-F198-42A3-09E7-E0A4D43F1DCC}"/>
              </a:ext>
            </a:extLst>
          </p:cNvPr>
          <p:cNvSpPr>
            <a:spLocks noGrp="1"/>
          </p:cNvSpPr>
          <p:nvPr>
            <p:ph type="body" sz="quarter" idx="11" hasCustomPrompt="1"/>
          </p:nvPr>
        </p:nvSpPr>
        <p:spPr>
          <a:xfrm>
            <a:off x="685800" y="1359673"/>
            <a:ext cx="5007334" cy="4643561"/>
          </a:xfrm>
        </p:spPr>
        <p:txBody>
          <a:bodyPr anchor="ctr">
            <a:noAutofit/>
          </a:bodyPr>
          <a:lstStyle>
            <a:lvl1pPr algn="l">
              <a:defRPr>
                <a:solidFill>
                  <a:schemeClr val="tx1"/>
                </a:solidFill>
              </a:defRPr>
            </a:lvl1pPr>
            <a:lvl4pPr>
              <a:defRPr>
                <a:solidFill>
                  <a:schemeClr val="accent4"/>
                </a:solidFill>
              </a:defRPr>
            </a:lvl4pPr>
          </a:lstStyle>
          <a:p>
            <a:pPr lvl="3"/>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a:t>
            </a:r>
            <a:endParaRPr lang="en-US"/>
          </a:p>
        </p:txBody>
      </p:sp>
      <p:pic>
        <p:nvPicPr>
          <p:cNvPr id="11" name="Picture 10">
            <a:extLst>
              <a:ext uri="{FF2B5EF4-FFF2-40B4-BE49-F238E27FC236}">
                <a16:creationId xmlns:a16="http://schemas.microsoft.com/office/drawing/2014/main" id="{ECE6A17B-DEC6-5164-2F6F-7ACE1EB9F60D}"/>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12" name="Text Placeholder 7">
            <a:extLst>
              <a:ext uri="{FF2B5EF4-FFF2-40B4-BE49-F238E27FC236}">
                <a16:creationId xmlns:a16="http://schemas.microsoft.com/office/drawing/2014/main" id="{3066E606-0178-FA10-86C2-C1E5C3B08F25}"/>
              </a:ext>
            </a:extLst>
          </p:cNvPr>
          <p:cNvSpPr>
            <a:spLocks noGrp="1"/>
          </p:cNvSpPr>
          <p:nvPr>
            <p:ph type="body" sz="quarter" idx="12" hasCustomPrompt="1"/>
          </p:nvPr>
        </p:nvSpPr>
        <p:spPr>
          <a:xfrm>
            <a:off x="6633375" y="488871"/>
            <a:ext cx="5007334" cy="5514364"/>
          </a:xfrm>
        </p:spPr>
        <p:txBody>
          <a:bodyPr>
            <a:noAutofit/>
          </a:bodyPr>
          <a:lstStyle>
            <a:lvl1pPr algn="l">
              <a:defRPr sz="1600">
                <a:solidFill>
                  <a:schemeClr val="bg1"/>
                </a:solidFill>
              </a:defRPr>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Tree>
    <p:extLst>
      <p:ext uri="{BB962C8B-B14F-4D97-AF65-F5344CB8AC3E}">
        <p14:creationId xmlns:p14="http://schemas.microsoft.com/office/powerpoint/2010/main" val="128347772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Key_Copy_Half_Pi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ntury Gothic" panose="020B0502020202020204" pitchFamily="34" charset="0"/>
            </a:endParaRPr>
          </a:p>
        </p:txBody>
      </p:sp>
      <p:sp>
        <p:nvSpPr>
          <p:cNvPr id="2" name="Rectangle 1">
            <a:extLst>
              <a:ext uri="{FF2B5EF4-FFF2-40B4-BE49-F238E27FC236}">
                <a16:creationId xmlns:a16="http://schemas.microsoft.com/office/drawing/2014/main" id="{60B7DBDD-2A3B-01F9-C578-6DF2D06C42FF}"/>
              </a:ext>
            </a:extLst>
          </p:cNvPr>
          <p:cNvSpPr/>
          <p:nvPr userDrawn="1"/>
        </p:nvSpPr>
        <p:spPr>
          <a:xfrm>
            <a:off x="6096000" y="0"/>
            <a:ext cx="6095999"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ntury Gothic" panose="020B0502020202020204" pitchFamily="34" charset="0"/>
            </a:endParaRPr>
          </a:p>
        </p:txBody>
      </p:sp>
      <p:sp>
        <p:nvSpPr>
          <p:cNvPr id="9" name="Slide Number Placeholder 8">
            <a:extLst>
              <a:ext uri="{FF2B5EF4-FFF2-40B4-BE49-F238E27FC236}">
                <a16:creationId xmlns:a16="http://schemas.microsoft.com/office/drawing/2014/main" id="{8BC25326-F439-C3DC-F470-224EE5CDC407}"/>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Century Gothic" panose="020B0502020202020204" pitchFamily="34" charset="0"/>
                <a:cs typeface="Microsoft New Tai Lue" panose="020B0502040204020203" pitchFamily="34" charset="0"/>
              </a:rPr>
              <a:pPr algn="ctr"/>
              <a:t>‹#›</a:t>
            </a:fld>
            <a:endParaRPr lang="en-US" sz="1000" b="1" i="0">
              <a:solidFill>
                <a:schemeClr val="bg1"/>
              </a:solidFill>
              <a:latin typeface="Century Gothic" panose="020B0502020202020204" pitchFamily="34" charset="0"/>
              <a:cs typeface="Microsoft New Tai Lue" panose="020B0502040204020203" pitchFamily="34" charset="0"/>
            </a:endParaRPr>
          </a:p>
        </p:txBody>
      </p:sp>
      <p:sp>
        <p:nvSpPr>
          <p:cNvPr id="6" name="Title 5">
            <a:extLst>
              <a:ext uri="{FF2B5EF4-FFF2-40B4-BE49-F238E27FC236}">
                <a16:creationId xmlns:a16="http://schemas.microsoft.com/office/drawing/2014/main" id="{939DC493-94CE-4AF2-1C45-6757F2EAE7BF}"/>
              </a:ext>
            </a:extLst>
          </p:cNvPr>
          <p:cNvSpPr>
            <a:spLocks noGrp="1"/>
          </p:cNvSpPr>
          <p:nvPr>
            <p:ph type="title"/>
          </p:nvPr>
        </p:nvSpPr>
        <p:spPr>
          <a:xfrm>
            <a:off x="685800" y="488870"/>
            <a:ext cx="5007334" cy="428002"/>
          </a:xfrm>
        </p:spPr>
        <p:txBody>
          <a:bodyPr wrap="square">
            <a:spAutoFit/>
          </a:bodyPr>
          <a:lstStyle>
            <a:lvl1pPr>
              <a:defRPr>
                <a:solidFill>
                  <a:schemeClr val="tx1"/>
                </a:solidFill>
              </a:defRPr>
            </a:lvl1pPr>
          </a:lstStyle>
          <a:p>
            <a:r>
              <a:rPr lang="en-GB"/>
              <a:t>Click to edit Master title style</a:t>
            </a:r>
            <a:endParaRPr lang="en-US"/>
          </a:p>
        </p:txBody>
      </p:sp>
      <p:sp>
        <p:nvSpPr>
          <p:cNvPr id="7" name="Text Placeholder 7">
            <a:extLst>
              <a:ext uri="{FF2B5EF4-FFF2-40B4-BE49-F238E27FC236}">
                <a16:creationId xmlns:a16="http://schemas.microsoft.com/office/drawing/2014/main" id="{32904E08-A9B7-EAB5-B3E2-A34C228F912D}"/>
              </a:ext>
            </a:extLst>
          </p:cNvPr>
          <p:cNvSpPr>
            <a:spLocks noGrp="1"/>
          </p:cNvSpPr>
          <p:nvPr>
            <p:ph type="body" sz="quarter" idx="11" hasCustomPrompt="1"/>
          </p:nvPr>
        </p:nvSpPr>
        <p:spPr>
          <a:xfrm>
            <a:off x="685800" y="1359673"/>
            <a:ext cx="5007334" cy="4643561"/>
          </a:xfrm>
        </p:spPr>
        <p:txBody>
          <a:bodyPr anchor="ctr">
            <a:noAutofit/>
          </a:bodyPr>
          <a:lstStyle>
            <a:lvl1pPr algn="l">
              <a:defRPr>
                <a:solidFill>
                  <a:schemeClr val="tx1"/>
                </a:solidFill>
              </a:defRPr>
            </a:lvl1pPr>
            <a:lvl4pPr>
              <a:defRPr>
                <a:solidFill>
                  <a:schemeClr val="accent3"/>
                </a:solidFill>
              </a:defRPr>
            </a:lvl4pPr>
          </a:lstStyle>
          <a:p>
            <a:pPr lvl="3"/>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a:t>
            </a:r>
            <a:endParaRPr lang="en-US"/>
          </a:p>
        </p:txBody>
      </p:sp>
      <p:pic>
        <p:nvPicPr>
          <p:cNvPr id="10" name="Picture 9">
            <a:extLst>
              <a:ext uri="{FF2B5EF4-FFF2-40B4-BE49-F238E27FC236}">
                <a16:creationId xmlns:a16="http://schemas.microsoft.com/office/drawing/2014/main" id="{7CAA9DCA-5865-4BEB-03F7-03BCE13D5CBC}"/>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11" name="Text Placeholder 7">
            <a:extLst>
              <a:ext uri="{FF2B5EF4-FFF2-40B4-BE49-F238E27FC236}">
                <a16:creationId xmlns:a16="http://schemas.microsoft.com/office/drawing/2014/main" id="{BC879D91-35C7-04E5-EB14-A2477BE911AC}"/>
              </a:ext>
            </a:extLst>
          </p:cNvPr>
          <p:cNvSpPr>
            <a:spLocks noGrp="1"/>
          </p:cNvSpPr>
          <p:nvPr>
            <p:ph type="body" sz="quarter" idx="12" hasCustomPrompt="1"/>
          </p:nvPr>
        </p:nvSpPr>
        <p:spPr>
          <a:xfrm>
            <a:off x="6633375" y="488871"/>
            <a:ext cx="5007334" cy="5514364"/>
          </a:xfrm>
        </p:spPr>
        <p:txBody>
          <a:bodyPr>
            <a:noAutofit/>
          </a:bodyPr>
          <a:lstStyle>
            <a:lvl1pPr algn="l">
              <a:defRPr sz="1600">
                <a:solidFill>
                  <a:schemeClr val="bg1"/>
                </a:solidFill>
              </a:defRPr>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Tree>
    <p:extLst>
      <p:ext uri="{BB962C8B-B14F-4D97-AF65-F5344CB8AC3E}">
        <p14:creationId xmlns:p14="http://schemas.microsoft.com/office/powerpoint/2010/main" val="1715224703"/>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Key_Copy_Half_Purpl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ntury Gothic" panose="020B0502020202020204" pitchFamily="34" charset="0"/>
            </a:endParaRPr>
          </a:p>
        </p:txBody>
      </p:sp>
      <p:sp>
        <p:nvSpPr>
          <p:cNvPr id="2" name="Rectangle 1">
            <a:extLst>
              <a:ext uri="{FF2B5EF4-FFF2-40B4-BE49-F238E27FC236}">
                <a16:creationId xmlns:a16="http://schemas.microsoft.com/office/drawing/2014/main" id="{0BF20357-4860-C32C-6A6E-165B0019C862}"/>
              </a:ext>
            </a:extLst>
          </p:cNvPr>
          <p:cNvSpPr/>
          <p:nvPr userDrawn="1"/>
        </p:nvSpPr>
        <p:spPr>
          <a:xfrm>
            <a:off x="609600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ntury Gothic" panose="020B0502020202020204" pitchFamily="34" charset="0"/>
            </a:endParaRPr>
          </a:p>
        </p:txBody>
      </p:sp>
      <p:sp>
        <p:nvSpPr>
          <p:cNvPr id="8" name="Slide Number Placeholder 8">
            <a:extLst>
              <a:ext uri="{FF2B5EF4-FFF2-40B4-BE49-F238E27FC236}">
                <a16:creationId xmlns:a16="http://schemas.microsoft.com/office/drawing/2014/main" id="{F650EDB6-2416-19D6-5160-9D009C1E3672}"/>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Century Gothic" panose="020B0502020202020204" pitchFamily="34" charset="0"/>
                <a:cs typeface="Microsoft New Tai Lue" panose="020B0502040204020203" pitchFamily="34" charset="0"/>
              </a:rPr>
              <a:pPr algn="ctr"/>
              <a:t>‹#›</a:t>
            </a:fld>
            <a:endParaRPr lang="en-US" sz="1000" b="1" i="0">
              <a:solidFill>
                <a:schemeClr val="bg1"/>
              </a:solidFill>
              <a:latin typeface="Century Gothic" panose="020B0502020202020204" pitchFamily="34" charset="0"/>
              <a:cs typeface="Microsoft New Tai Lue" panose="020B0502040204020203" pitchFamily="34" charset="0"/>
            </a:endParaRPr>
          </a:p>
        </p:txBody>
      </p:sp>
      <p:sp>
        <p:nvSpPr>
          <p:cNvPr id="5" name="Title 5">
            <a:extLst>
              <a:ext uri="{FF2B5EF4-FFF2-40B4-BE49-F238E27FC236}">
                <a16:creationId xmlns:a16="http://schemas.microsoft.com/office/drawing/2014/main" id="{320C1569-846D-2DB8-7454-3961A1648B8F}"/>
              </a:ext>
            </a:extLst>
          </p:cNvPr>
          <p:cNvSpPr>
            <a:spLocks noGrp="1"/>
          </p:cNvSpPr>
          <p:nvPr>
            <p:ph type="title"/>
          </p:nvPr>
        </p:nvSpPr>
        <p:spPr>
          <a:xfrm>
            <a:off x="685800" y="488870"/>
            <a:ext cx="5007334" cy="428002"/>
          </a:xfrm>
        </p:spPr>
        <p:txBody>
          <a:bodyPr wrap="square">
            <a:spAutoFit/>
          </a:bodyPr>
          <a:lstStyle>
            <a:lvl1pPr>
              <a:defRPr>
                <a:solidFill>
                  <a:schemeClr val="tx1"/>
                </a:solidFill>
              </a:defRPr>
            </a:lvl1pPr>
          </a:lstStyle>
          <a:p>
            <a:r>
              <a:rPr lang="en-GB"/>
              <a:t>Click to edit Master title style</a:t>
            </a:r>
            <a:endParaRPr lang="en-US"/>
          </a:p>
        </p:txBody>
      </p:sp>
      <p:sp>
        <p:nvSpPr>
          <p:cNvPr id="7" name="Text Placeholder 7">
            <a:extLst>
              <a:ext uri="{FF2B5EF4-FFF2-40B4-BE49-F238E27FC236}">
                <a16:creationId xmlns:a16="http://schemas.microsoft.com/office/drawing/2014/main" id="{9087C714-F6D7-111C-8A0A-D62A10A90394}"/>
              </a:ext>
            </a:extLst>
          </p:cNvPr>
          <p:cNvSpPr>
            <a:spLocks noGrp="1"/>
          </p:cNvSpPr>
          <p:nvPr>
            <p:ph type="body" sz="quarter" idx="11" hasCustomPrompt="1"/>
          </p:nvPr>
        </p:nvSpPr>
        <p:spPr>
          <a:xfrm>
            <a:off x="685800" y="1359673"/>
            <a:ext cx="5007334" cy="4643561"/>
          </a:xfrm>
        </p:spPr>
        <p:txBody>
          <a:bodyPr anchor="ctr">
            <a:noAutofit/>
          </a:bodyPr>
          <a:lstStyle>
            <a:lvl1pPr algn="l">
              <a:defRPr>
                <a:solidFill>
                  <a:schemeClr val="tx1"/>
                </a:solidFill>
              </a:defRPr>
            </a:lvl1pPr>
            <a:lvl4pPr>
              <a:defRPr>
                <a:solidFill>
                  <a:schemeClr val="accent2"/>
                </a:solidFill>
              </a:defRPr>
            </a:lvl4pPr>
          </a:lstStyle>
          <a:p>
            <a:pPr lvl="3"/>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a:t>
            </a:r>
            <a:endParaRPr lang="en-US"/>
          </a:p>
        </p:txBody>
      </p:sp>
      <p:pic>
        <p:nvPicPr>
          <p:cNvPr id="9" name="Picture 8">
            <a:extLst>
              <a:ext uri="{FF2B5EF4-FFF2-40B4-BE49-F238E27FC236}">
                <a16:creationId xmlns:a16="http://schemas.microsoft.com/office/drawing/2014/main" id="{75490E2A-2017-1B73-372B-660935368CA9}"/>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11" name="Text Placeholder 7">
            <a:extLst>
              <a:ext uri="{FF2B5EF4-FFF2-40B4-BE49-F238E27FC236}">
                <a16:creationId xmlns:a16="http://schemas.microsoft.com/office/drawing/2014/main" id="{7684DCB4-1C19-EBF4-6CF4-4AA5C9B9EF1A}"/>
              </a:ext>
            </a:extLst>
          </p:cNvPr>
          <p:cNvSpPr>
            <a:spLocks noGrp="1"/>
          </p:cNvSpPr>
          <p:nvPr>
            <p:ph type="body" sz="quarter" idx="12" hasCustomPrompt="1"/>
          </p:nvPr>
        </p:nvSpPr>
        <p:spPr>
          <a:xfrm>
            <a:off x="6633375" y="488871"/>
            <a:ext cx="5007334" cy="5514364"/>
          </a:xfrm>
        </p:spPr>
        <p:txBody>
          <a:bodyPr>
            <a:noAutofit/>
          </a:bodyPr>
          <a:lstStyle>
            <a:lvl1pPr algn="l">
              <a:defRPr sz="1600">
                <a:solidFill>
                  <a:schemeClr val="bg1"/>
                </a:solidFill>
              </a:defRPr>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Tree>
    <p:extLst>
      <p:ext uri="{BB962C8B-B14F-4D97-AF65-F5344CB8AC3E}">
        <p14:creationId xmlns:p14="http://schemas.microsoft.com/office/powerpoint/2010/main" val="16223594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APTER - FULL - 4">
    <p:bg>
      <p:bgPr>
        <a:solidFill>
          <a:schemeClr val="accent3"/>
        </a:solidFill>
        <a:effectLst/>
      </p:bgPr>
    </p:bg>
    <p:spTree>
      <p:nvGrpSpPr>
        <p:cNvPr id="1" name=""/>
        <p:cNvGrpSpPr/>
        <p:nvPr/>
      </p:nvGrpSpPr>
      <p:grpSpPr>
        <a:xfrm>
          <a:off x="0" y="0"/>
          <a:ext cx="0" cy="0"/>
          <a:chOff x="0" y="0"/>
          <a:chExt cx="0" cy="0"/>
        </a:xfrm>
      </p:grpSpPr>
      <p:sp>
        <p:nvSpPr>
          <p:cNvPr id="5" name="Text Placeholder 7">
            <a:extLst>
              <a:ext uri="{FF2B5EF4-FFF2-40B4-BE49-F238E27FC236}">
                <a16:creationId xmlns:a16="http://schemas.microsoft.com/office/drawing/2014/main" id="{7398935A-4779-FCD2-6225-0D6FB061EADC}"/>
              </a:ext>
            </a:extLst>
          </p:cNvPr>
          <p:cNvSpPr>
            <a:spLocks noGrp="1"/>
          </p:cNvSpPr>
          <p:nvPr>
            <p:ph type="body" sz="quarter" idx="10" hasCustomPrompt="1"/>
          </p:nvPr>
        </p:nvSpPr>
        <p:spPr>
          <a:xfrm>
            <a:off x="596900" y="2188368"/>
            <a:ext cx="10956925" cy="2481263"/>
          </a:xfrm>
        </p:spPr>
        <p:txBody>
          <a:bodyPr anchor="ctr">
            <a:noAutofit/>
          </a:bodyPr>
          <a:lstStyle>
            <a:lvl1pPr algn="ct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Full width chapter title</a:t>
            </a:r>
            <a:endParaRPr lang="en-US"/>
          </a:p>
        </p:txBody>
      </p:sp>
      <p:pic>
        <p:nvPicPr>
          <p:cNvPr id="4" name="Picture 3">
            <a:extLst>
              <a:ext uri="{FF2B5EF4-FFF2-40B4-BE49-F238E27FC236}">
                <a16:creationId xmlns:a16="http://schemas.microsoft.com/office/drawing/2014/main" id="{DE373172-24BF-43FA-9860-1A5957DC7654}"/>
              </a:ext>
            </a:extLst>
          </p:cNvPr>
          <p:cNvPicPr>
            <a:picLocks noChangeAspect="1"/>
          </p:cNvPicPr>
          <p:nvPr userDrawn="1"/>
        </p:nvPicPr>
        <p:blipFill rotWithShape="1">
          <a:blip r:embed="rId2"/>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136590491"/>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Key_Copy_Half_Nav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ntury Gothic" panose="020B0502020202020204" pitchFamily="34" charset="0"/>
            </a:endParaRPr>
          </a:p>
        </p:txBody>
      </p:sp>
      <p:sp>
        <p:nvSpPr>
          <p:cNvPr id="2" name="Rectangle 1">
            <a:extLst>
              <a:ext uri="{FF2B5EF4-FFF2-40B4-BE49-F238E27FC236}">
                <a16:creationId xmlns:a16="http://schemas.microsoft.com/office/drawing/2014/main" id="{BC2C2788-9EF5-27BC-02B1-307BAC7CAB61}"/>
              </a:ext>
            </a:extLst>
          </p:cNvPr>
          <p:cNvSpPr/>
          <p:nvPr userDrawn="1"/>
        </p:nvSpPr>
        <p:spPr>
          <a:xfrm>
            <a:off x="6096000" y="0"/>
            <a:ext cx="609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ntury Gothic" panose="020B0502020202020204" pitchFamily="34" charset="0"/>
            </a:endParaRPr>
          </a:p>
        </p:txBody>
      </p:sp>
      <p:sp>
        <p:nvSpPr>
          <p:cNvPr id="8" name="Slide Number Placeholder 8">
            <a:extLst>
              <a:ext uri="{FF2B5EF4-FFF2-40B4-BE49-F238E27FC236}">
                <a16:creationId xmlns:a16="http://schemas.microsoft.com/office/drawing/2014/main" id="{10A55C92-72D2-B277-F99D-1BCE63C1C63C}"/>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Century Gothic" panose="020B0502020202020204" pitchFamily="34" charset="0"/>
                <a:cs typeface="Microsoft New Tai Lue" panose="020B0502040204020203" pitchFamily="34" charset="0"/>
              </a:rPr>
              <a:pPr algn="ctr"/>
              <a:t>‹#›</a:t>
            </a:fld>
            <a:endParaRPr lang="en-US" sz="1000" b="1" i="0">
              <a:solidFill>
                <a:schemeClr val="bg1"/>
              </a:solidFill>
              <a:latin typeface="Century Gothic" panose="020B0502020202020204" pitchFamily="34" charset="0"/>
              <a:cs typeface="Microsoft New Tai Lue" panose="020B0502040204020203" pitchFamily="34" charset="0"/>
            </a:endParaRPr>
          </a:p>
        </p:txBody>
      </p:sp>
      <p:sp>
        <p:nvSpPr>
          <p:cNvPr id="5" name="Title 5">
            <a:extLst>
              <a:ext uri="{FF2B5EF4-FFF2-40B4-BE49-F238E27FC236}">
                <a16:creationId xmlns:a16="http://schemas.microsoft.com/office/drawing/2014/main" id="{02C2C0B6-E80A-01E2-B6B3-F57A2623C4D9}"/>
              </a:ext>
            </a:extLst>
          </p:cNvPr>
          <p:cNvSpPr>
            <a:spLocks noGrp="1"/>
          </p:cNvSpPr>
          <p:nvPr>
            <p:ph type="title"/>
          </p:nvPr>
        </p:nvSpPr>
        <p:spPr>
          <a:xfrm>
            <a:off x="685800" y="488870"/>
            <a:ext cx="5007334" cy="428002"/>
          </a:xfrm>
        </p:spPr>
        <p:txBody>
          <a:bodyPr wrap="square">
            <a:spAutoFit/>
          </a:bodyPr>
          <a:lstStyle>
            <a:lvl1pPr>
              <a:defRPr>
                <a:solidFill>
                  <a:schemeClr val="tx1"/>
                </a:solidFill>
              </a:defRPr>
            </a:lvl1pPr>
          </a:lstStyle>
          <a:p>
            <a:r>
              <a:rPr lang="en-GB"/>
              <a:t>Click to edit Master title style</a:t>
            </a:r>
            <a:endParaRPr lang="en-US"/>
          </a:p>
        </p:txBody>
      </p:sp>
      <p:sp>
        <p:nvSpPr>
          <p:cNvPr id="7" name="Text Placeholder 7">
            <a:extLst>
              <a:ext uri="{FF2B5EF4-FFF2-40B4-BE49-F238E27FC236}">
                <a16:creationId xmlns:a16="http://schemas.microsoft.com/office/drawing/2014/main" id="{86617DD7-D23B-D37E-6828-50A86949ABBB}"/>
              </a:ext>
            </a:extLst>
          </p:cNvPr>
          <p:cNvSpPr>
            <a:spLocks noGrp="1"/>
          </p:cNvSpPr>
          <p:nvPr>
            <p:ph type="body" sz="quarter" idx="11" hasCustomPrompt="1"/>
          </p:nvPr>
        </p:nvSpPr>
        <p:spPr>
          <a:xfrm>
            <a:off x="685800" y="1359673"/>
            <a:ext cx="5007334" cy="4643561"/>
          </a:xfrm>
        </p:spPr>
        <p:txBody>
          <a:bodyPr anchor="ctr">
            <a:noAutofit/>
          </a:bodyPr>
          <a:lstStyle>
            <a:lvl1pPr algn="l">
              <a:defRPr>
                <a:solidFill>
                  <a:schemeClr val="tx1"/>
                </a:solidFill>
              </a:defRPr>
            </a:lvl1pPr>
            <a:lvl4pPr>
              <a:defRPr>
                <a:solidFill>
                  <a:schemeClr val="accent1"/>
                </a:solidFill>
              </a:defRPr>
            </a:lvl4pPr>
          </a:lstStyle>
          <a:p>
            <a:pPr lvl="3"/>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a:t>
            </a:r>
            <a:endParaRPr lang="en-US"/>
          </a:p>
        </p:txBody>
      </p:sp>
      <p:sp>
        <p:nvSpPr>
          <p:cNvPr id="9" name="Text Placeholder 7">
            <a:extLst>
              <a:ext uri="{FF2B5EF4-FFF2-40B4-BE49-F238E27FC236}">
                <a16:creationId xmlns:a16="http://schemas.microsoft.com/office/drawing/2014/main" id="{6DD753E9-DA60-83CF-2A59-862695AB4CF3}"/>
              </a:ext>
            </a:extLst>
          </p:cNvPr>
          <p:cNvSpPr>
            <a:spLocks noGrp="1"/>
          </p:cNvSpPr>
          <p:nvPr>
            <p:ph type="body" sz="quarter" idx="12" hasCustomPrompt="1"/>
          </p:nvPr>
        </p:nvSpPr>
        <p:spPr>
          <a:xfrm>
            <a:off x="6633375" y="488871"/>
            <a:ext cx="5007334" cy="5514364"/>
          </a:xfrm>
        </p:spPr>
        <p:txBody>
          <a:bodyPr>
            <a:noAutofit/>
          </a:bodyPr>
          <a:lstStyle>
            <a:lvl1pPr algn="l">
              <a:defRPr sz="1600">
                <a:solidFill>
                  <a:schemeClr val="bg1"/>
                </a:solidFill>
              </a:defRPr>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Tree>
    <p:extLst>
      <p:ext uri="{BB962C8B-B14F-4D97-AF65-F5344CB8AC3E}">
        <p14:creationId xmlns:p14="http://schemas.microsoft.com/office/powerpoint/2010/main" val="2666447896"/>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Key_Copy_Half_Blac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ntury Gothic" panose="020B0502020202020204" pitchFamily="34" charset="0"/>
            </a:endParaRPr>
          </a:p>
        </p:txBody>
      </p:sp>
      <p:sp>
        <p:nvSpPr>
          <p:cNvPr id="2" name="Rectangle 1">
            <a:extLst>
              <a:ext uri="{FF2B5EF4-FFF2-40B4-BE49-F238E27FC236}">
                <a16:creationId xmlns:a16="http://schemas.microsoft.com/office/drawing/2014/main" id="{48935CEB-2AB9-7293-911E-6A8FF3EC2EB6}"/>
              </a:ext>
            </a:extLst>
          </p:cNvPr>
          <p:cNvSpPr/>
          <p:nvPr userDrawn="1"/>
        </p:nvSpPr>
        <p:spPr>
          <a:xfrm>
            <a:off x="609600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ntury Gothic" panose="020B0502020202020204" pitchFamily="34" charset="0"/>
            </a:endParaRPr>
          </a:p>
        </p:txBody>
      </p:sp>
      <p:sp>
        <p:nvSpPr>
          <p:cNvPr id="8" name="Slide Number Placeholder 8">
            <a:extLst>
              <a:ext uri="{FF2B5EF4-FFF2-40B4-BE49-F238E27FC236}">
                <a16:creationId xmlns:a16="http://schemas.microsoft.com/office/drawing/2014/main" id="{DCE71739-44E4-A71A-79D1-31277CACEA99}"/>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Century Gothic" panose="020B0502020202020204" pitchFamily="34" charset="0"/>
                <a:cs typeface="Microsoft New Tai Lue" panose="020B0502040204020203" pitchFamily="34" charset="0"/>
              </a:rPr>
              <a:pPr algn="ctr"/>
              <a:t>‹#›</a:t>
            </a:fld>
            <a:endParaRPr lang="en-US" sz="1000" b="1" i="0">
              <a:solidFill>
                <a:schemeClr val="bg1"/>
              </a:solidFill>
              <a:latin typeface="Century Gothic" panose="020B0502020202020204" pitchFamily="34" charset="0"/>
              <a:cs typeface="Microsoft New Tai Lue" panose="020B0502040204020203" pitchFamily="34" charset="0"/>
            </a:endParaRPr>
          </a:p>
        </p:txBody>
      </p:sp>
      <p:sp>
        <p:nvSpPr>
          <p:cNvPr id="5" name="Title 5">
            <a:extLst>
              <a:ext uri="{FF2B5EF4-FFF2-40B4-BE49-F238E27FC236}">
                <a16:creationId xmlns:a16="http://schemas.microsoft.com/office/drawing/2014/main" id="{8B1055DC-4402-9BC2-7696-092BAD4D6D05}"/>
              </a:ext>
            </a:extLst>
          </p:cNvPr>
          <p:cNvSpPr>
            <a:spLocks noGrp="1"/>
          </p:cNvSpPr>
          <p:nvPr>
            <p:ph type="title"/>
          </p:nvPr>
        </p:nvSpPr>
        <p:spPr>
          <a:xfrm>
            <a:off x="685800" y="488870"/>
            <a:ext cx="5007334" cy="428002"/>
          </a:xfrm>
        </p:spPr>
        <p:txBody>
          <a:bodyPr wrap="square">
            <a:spAutoFit/>
          </a:bodyPr>
          <a:lstStyle>
            <a:lvl1pPr>
              <a:defRPr>
                <a:solidFill>
                  <a:schemeClr val="tx1"/>
                </a:solidFill>
              </a:defRPr>
            </a:lvl1pPr>
          </a:lstStyle>
          <a:p>
            <a:r>
              <a:rPr lang="en-GB"/>
              <a:t>Click to edit Master title style</a:t>
            </a:r>
            <a:endParaRPr lang="en-US"/>
          </a:p>
        </p:txBody>
      </p:sp>
      <p:pic>
        <p:nvPicPr>
          <p:cNvPr id="9" name="Picture 8">
            <a:extLst>
              <a:ext uri="{FF2B5EF4-FFF2-40B4-BE49-F238E27FC236}">
                <a16:creationId xmlns:a16="http://schemas.microsoft.com/office/drawing/2014/main" id="{B71C81FE-2BFD-EE0E-9C35-67D3BB22FF39}"/>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11" name="Text Placeholder 7">
            <a:extLst>
              <a:ext uri="{FF2B5EF4-FFF2-40B4-BE49-F238E27FC236}">
                <a16:creationId xmlns:a16="http://schemas.microsoft.com/office/drawing/2014/main" id="{DFAC8640-B624-00ED-A986-15EA73E69293}"/>
              </a:ext>
            </a:extLst>
          </p:cNvPr>
          <p:cNvSpPr>
            <a:spLocks noGrp="1"/>
          </p:cNvSpPr>
          <p:nvPr>
            <p:ph type="body" sz="quarter" idx="12" hasCustomPrompt="1"/>
          </p:nvPr>
        </p:nvSpPr>
        <p:spPr>
          <a:xfrm>
            <a:off x="6633375" y="488871"/>
            <a:ext cx="5007334" cy="5514364"/>
          </a:xfrm>
        </p:spPr>
        <p:txBody>
          <a:bodyPr>
            <a:noAutofit/>
          </a:bodyPr>
          <a:lstStyle>
            <a:lvl1pPr algn="l">
              <a:defRPr sz="1600">
                <a:solidFill>
                  <a:schemeClr val="bg1"/>
                </a:solidFill>
              </a:defRPr>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12" name="Text Placeholder 7">
            <a:extLst>
              <a:ext uri="{FF2B5EF4-FFF2-40B4-BE49-F238E27FC236}">
                <a16:creationId xmlns:a16="http://schemas.microsoft.com/office/drawing/2014/main" id="{BAA28E4F-62B9-178B-E294-F153EC1019A1}"/>
              </a:ext>
            </a:extLst>
          </p:cNvPr>
          <p:cNvSpPr>
            <a:spLocks noGrp="1"/>
          </p:cNvSpPr>
          <p:nvPr>
            <p:ph type="body" sz="quarter" idx="11" hasCustomPrompt="1"/>
          </p:nvPr>
        </p:nvSpPr>
        <p:spPr>
          <a:xfrm>
            <a:off x="685800" y="1359673"/>
            <a:ext cx="5007334" cy="4643561"/>
          </a:xfrm>
        </p:spPr>
        <p:txBody>
          <a:bodyPr>
            <a:noAutofit/>
          </a:bodyPr>
          <a:lstStyle>
            <a:lvl1pPr algn="l">
              <a:defRPr sz="1600">
                <a:solidFill>
                  <a:schemeClr val="tx1"/>
                </a:solidFill>
              </a:defRPr>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p:txBody>
      </p:sp>
    </p:spTree>
    <p:extLst>
      <p:ext uri="{BB962C8B-B14F-4D97-AF65-F5344CB8AC3E}">
        <p14:creationId xmlns:p14="http://schemas.microsoft.com/office/powerpoint/2010/main" val="198230304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wo_Half_Copy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6096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ntury Gothic" panose="020B0502020202020204" pitchFamily="34" charset="0"/>
            </a:endParaRPr>
          </a:p>
        </p:txBody>
      </p:sp>
      <p:sp>
        <p:nvSpPr>
          <p:cNvPr id="5" name="Slide Number Placeholder 8">
            <a:extLst>
              <a:ext uri="{FF2B5EF4-FFF2-40B4-BE49-F238E27FC236}">
                <a16:creationId xmlns:a16="http://schemas.microsoft.com/office/drawing/2014/main" id="{C34CC7DF-EE41-CCE4-8578-B09431FDDAF6}"/>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Century Gothic" panose="020B0502020202020204" pitchFamily="34" charset="0"/>
                <a:cs typeface="Microsoft New Tai Lue" panose="020B0502040204020203" pitchFamily="34" charset="0"/>
              </a:rPr>
              <a:pPr algn="ctr"/>
              <a:t>‹#›</a:t>
            </a:fld>
            <a:endParaRPr lang="en-US" sz="1000" b="1" i="0">
              <a:solidFill>
                <a:schemeClr val="bg1"/>
              </a:solidFill>
              <a:latin typeface="Century Gothic" panose="020B0502020202020204" pitchFamily="34" charset="0"/>
              <a:cs typeface="Microsoft New Tai Lue" panose="020B0502040204020203" pitchFamily="34" charset="0"/>
            </a:endParaRPr>
          </a:p>
        </p:txBody>
      </p:sp>
      <p:sp>
        <p:nvSpPr>
          <p:cNvPr id="6" name="Title 5">
            <a:extLst>
              <a:ext uri="{FF2B5EF4-FFF2-40B4-BE49-F238E27FC236}">
                <a16:creationId xmlns:a16="http://schemas.microsoft.com/office/drawing/2014/main" id="{63FDF18A-B9B1-3175-B02D-C3EF8BD8B77E}"/>
              </a:ext>
            </a:extLst>
          </p:cNvPr>
          <p:cNvSpPr>
            <a:spLocks noGrp="1"/>
          </p:cNvSpPr>
          <p:nvPr>
            <p:ph type="title"/>
          </p:nvPr>
        </p:nvSpPr>
        <p:spPr>
          <a:xfrm>
            <a:off x="685800" y="488870"/>
            <a:ext cx="5007334" cy="428002"/>
          </a:xfrm>
        </p:spPr>
        <p:txBody>
          <a:bodyPr wrap="square">
            <a:spAutoFit/>
          </a:bodyPr>
          <a:lstStyle>
            <a:lvl1pPr>
              <a:defRPr>
                <a:solidFill>
                  <a:schemeClr val="bg1"/>
                </a:solidFill>
              </a:defRPr>
            </a:lvl1pPr>
          </a:lstStyle>
          <a:p>
            <a:r>
              <a:rPr lang="en-GB"/>
              <a:t>Click to edit Master title style</a:t>
            </a:r>
            <a:endParaRPr lang="en-US"/>
          </a:p>
        </p:txBody>
      </p:sp>
      <p:pic>
        <p:nvPicPr>
          <p:cNvPr id="9" name="Picture 8">
            <a:extLst>
              <a:ext uri="{FF2B5EF4-FFF2-40B4-BE49-F238E27FC236}">
                <a16:creationId xmlns:a16="http://schemas.microsoft.com/office/drawing/2014/main" id="{1F4D8403-91E1-FA22-3506-5E25492A2F70}"/>
              </a:ext>
            </a:extLst>
          </p:cNvPr>
          <p:cNvPicPr>
            <a:picLocks noChangeAspect="1"/>
          </p:cNvPicPr>
          <p:nvPr userDrawn="1"/>
        </p:nvPicPr>
        <p:blipFill rotWithShape="1">
          <a:blip r:embed="rId2"/>
          <a:srcRect l="22370" t="-8220"/>
          <a:stretch/>
        </p:blipFill>
        <p:spPr>
          <a:xfrm>
            <a:off x="596900" y="6310388"/>
            <a:ext cx="789203" cy="365125"/>
          </a:xfrm>
          <a:prstGeom prst="rect">
            <a:avLst/>
          </a:prstGeom>
        </p:spPr>
      </p:pic>
      <p:sp>
        <p:nvSpPr>
          <p:cNvPr id="10" name="Text Placeholder 7">
            <a:extLst>
              <a:ext uri="{FF2B5EF4-FFF2-40B4-BE49-F238E27FC236}">
                <a16:creationId xmlns:a16="http://schemas.microsoft.com/office/drawing/2014/main" id="{511BFAFE-0E85-DB98-1F73-74F7CAAC8CA2}"/>
              </a:ext>
            </a:extLst>
          </p:cNvPr>
          <p:cNvSpPr>
            <a:spLocks noGrp="1"/>
          </p:cNvSpPr>
          <p:nvPr>
            <p:ph type="body" sz="quarter" idx="12" hasCustomPrompt="1"/>
          </p:nvPr>
        </p:nvSpPr>
        <p:spPr>
          <a:xfrm>
            <a:off x="6633375" y="488871"/>
            <a:ext cx="5007334" cy="5514364"/>
          </a:xfrm>
        </p:spPr>
        <p:txBody>
          <a:bodyPr>
            <a:noAutofit/>
          </a:bodyPr>
          <a:lstStyle>
            <a:lvl1pPr algn="l">
              <a:defRPr sz="1600"/>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11" name="Text Placeholder 7">
            <a:extLst>
              <a:ext uri="{FF2B5EF4-FFF2-40B4-BE49-F238E27FC236}">
                <a16:creationId xmlns:a16="http://schemas.microsoft.com/office/drawing/2014/main" id="{CB574831-79E3-C44F-A22A-BDED6E3189BC}"/>
              </a:ext>
            </a:extLst>
          </p:cNvPr>
          <p:cNvSpPr>
            <a:spLocks noGrp="1"/>
          </p:cNvSpPr>
          <p:nvPr>
            <p:ph type="body" sz="quarter" idx="11" hasCustomPrompt="1"/>
          </p:nvPr>
        </p:nvSpPr>
        <p:spPr>
          <a:xfrm>
            <a:off x="685800" y="1359673"/>
            <a:ext cx="5007334" cy="4643561"/>
          </a:xfrm>
        </p:spPr>
        <p:txBody>
          <a:bodyPr>
            <a:noAutofit/>
          </a:bodyPr>
          <a:lstStyle>
            <a:lvl1pPr algn="l">
              <a:defRPr sz="1600">
                <a:solidFill>
                  <a:schemeClr val="bg1"/>
                </a:solidFill>
              </a:defRPr>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p:txBody>
      </p:sp>
    </p:spTree>
    <p:extLst>
      <p:ext uri="{BB962C8B-B14F-4D97-AF65-F5344CB8AC3E}">
        <p14:creationId xmlns:p14="http://schemas.microsoft.com/office/powerpoint/2010/main" val="262946638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Two_Half_Copy_Gree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6096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ntury Gothic" panose="020B0502020202020204" pitchFamily="34" charset="0"/>
            </a:endParaRPr>
          </a:p>
        </p:txBody>
      </p:sp>
      <p:sp>
        <p:nvSpPr>
          <p:cNvPr id="5" name="Slide Number Placeholder 8">
            <a:extLst>
              <a:ext uri="{FF2B5EF4-FFF2-40B4-BE49-F238E27FC236}">
                <a16:creationId xmlns:a16="http://schemas.microsoft.com/office/drawing/2014/main" id="{54801CB0-EA1A-44F5-F95A-54ED346D0484}"/>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Century Gothic" panose="020B0502020202020204" pitchFamily="34" charset="0"/>
                <a:cs typeface="Microsoft New Tai Lue" panose="020B0502040204020203" pitchFamily="34" charset="0"/>
              </a:rPr>
              <a:pPr algn="ctr"/>
              <a:t>‹#›</a:t>
            </a:fld>
            <a:endParaRPr lang="en-US" sz="1000" b="1" i="0">
              <a:solidFill>
                <a:schemeClr val="bg1"/>
              </a:solidFill>
              <a:latin typeface="Century Gothic" panose="020B0502020202020204" pitchFamily="34" charset="0"/>
              <a:cs typeface="Microsoft New Tai Lue" panose="020B0502040204020203" pitchFamily="34" charset="0"/>
            </a:endParaRPr>
          </a:p>
        </p:txBody>
      </p:sp>
      <p:sp>
        <p:nvSpPr>
          <p:cNvPr id="6" name="Title 5">
            <a:extLst>
              <a:ext uri="{FF2B5EF4-FFF2-40B4-BE49-F238E27FC236}">
                <a16:creationId xmlns:a16="http://schemas.microsoft.com/office/drawing/2014/main" id="{9477F2B4-0763-AA02-B10C-C8D583CFCD23}"/>
              </a:ext>
            </a:extLst>
          </p:cNvPr>
          <p:cNvSpPr>
            <a:spLocks noGrp="1"/>
          </p:cNvSpPr>
          <p:nvPr>
            <p:ph type="title"/>
          </p:nvPr>
        </p:nvSpPr>
        <p:spPr>
          <a:xfrm>
            <a:off x="685800" y="488870"/>
            <a:ext cx="5007334" cy="428002"/>
          </a:xfrm>
        </p:spPr>
        <p:txBody>
          <a:bodyPr wrap="square">
            <a:spAutoFit/>
          </a:bodyPr>
          <a:lstStyle>
            <a:lvl1pPr>
              <a:defRPr>
                <a:solidFill>
                  <a:schemeClr val="bg1"/>
                </a:solidFill>
              </a:defRPr>
            </a:lvl1pPr>
          </a:lstStyle>
          <a:p>
            <a:r>
              <a:rPr lang="en-GB"/>
              <a:t>Click to edit Master title style</a:t>
            </a:r>
            <a:endParaRPr lang="en-US"/>
          </a:p>
        </p:txBody>
      </p:sp>
      <p:pic>
        <p:nvPicPr>
          <p:cNvPr id="9" name="Picture 8">
            <a:extLst>
              <a:ext uri="{FF2B5EF4-FFF2-40B4-BE49-F238E27FC236}">
                <a16:creationId xmlns:a16="http://schemas.microsoft.com/office/drawing/2014/main" id="{51E641AB-22DD-DF54-5AC0-CDBA4D7E48D5}"/>
              </a:ext>
            </a:extLst>
          </p:cNvPr>
          <p:cNvPicPr>
            <a:picLocks noChangeAspect="1"/>
          </p:cNvPicPr>
          <p:nvPr userDrawn="1"/>
        </p:nvPicPr>
        <p:blipFill rotWithShape="1">
          <a:blip r:embed="rId2"/>
          <a:srcRect l="22370" t="-8220"/>
          <a:stretch/>
        </p:blipFill>
        <p:spPr>
          <a:xfrm>
            <a:off x="596900" y="6310388"/>
            <a:ext cx="789203" cy="365125"/>
          </a:xfrm>
          <a:prstGeom prst="rect">
            <a:avLst/>
          </a:prstGeom>
        </p:spPr>
      </p:pic>
      <p:sp>
        <p:nvSpPr>
          <p:cNvPr id="10" name="Text Placeholder 7">
            <a:extLst>
              <a:ext uri="{FF2B5EF4-FFF2-40B4-BE49-F238E27FC236}">
                <a16:creationId xmlns:a16="http://schemas.microsoft.com/office/drawing/2014/main" id="{AFCD5326-DD56-E1C3-8949-75976E0B646C}"/>
              </a:ext>
            </a:extLst>
          </p:cNvPr>
          <p:cNvSpPr>
            <a:spLocks noGrp="1"/>
          </p:cNvSpPr>
          <p:nvPr>
            <p:ph type="body" sz="quarter" idx="12" hasCustomPrompt="1"/>
          </p:nvPr>
        </p:nvSpPr>
        <p:spPr>
          <a:xfrm>
            <a:off x="6633375" y="488871"/>
            <a:ext cx="5007334" cy="5514364"/>
          </a:xfrm>
        </p:spPr>
        <p:txBody>
          <a:bodyPr>
            <a:noAutofit/>
          </a:bodyPr>
          <a:lstStyle>
            <a:lvl1pPr algn="l">
              <a:defRPr sz="1600"/>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11" name="Text Placeholder 7">
            <a:extLst>
              <a:ext uri="{FF2B5EF4-FFF2-40B4-BE49-F238E27FC236}">
                <a16:creationId xmlns:a16="http://schemas.microsoft.com/office/drawing/2014/main" id="{BAE6D3A2-52BB-307F-CA53-F98AD1D1F6A6}"/>
              </a:ext>
            </a:extLst>
          </p:cNvPr>
          <p:cNvSpPr>
            <a:spLocks noGrp="1"/>
          </p:cNvSpPr>
          <p:nvPr>
            <p:ph type="body" sz="quarter" idx="11" hasCustomPrompt="1"/>
          </p:nvPr>
        </p:nvSpPr>
        <p:spPr>
          <a:xfrm>
            <a:off x="685800" y="1359673"/>
            <a:ext cx="5007334" cy="4643561"/>
          </a:xfrm>
        </p:spPr>
        <p:txBody>
          <a:bodyPr>
            <a:noAutofit/>
          </a:bodyPr>
          <a:lstStyle>
            <a:lvl1pPr algn="l">
              <a:defRPr sz="1600">
                <a:solidFill>
                  <a:schemeClr val="bg1"/>
                </a:solidFill>
              </a:defRPr>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p:txBody>
      </p:sp>
    </p:spTree>
    <p:extLst>
      <p:ext uri="{BB962C8B-B14F-4D97-AF65-F5344CB8AC3E}">
        <p14:creationId xmlns:p14="http://schemas.microsoft.com/office/powerpoint/2010/main" val="256592455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Two_Half_Copy_Pi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6096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ntury Gothic" panose="020B0502020202020204" pitchFamily="34" charset="0"/>
            </a:endParaRPr>
          </a:p>
        </p:txBody>
      </p:sp>
      <p:sp>
        <p:nvSpPr>
          <p:cNvPr id="5" name="Slide Number Placeholder 8">
            <a:extLst>
              <a:ext uri="{FF2B5EF4-FFF2-40B4-BE49-F238E27FC236}">
                <a16:creationId xmlns:a16="http://schemas.microsoft.com/office/drawing/2014/main" id="{F2318D24-9D88-4F16-0CDD-12120D0DE484}"/>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Century Gothic" panose="020B0502020202020204" pitchFamily="34" charset="0"/>
                <a:cs typeface="Microsoft New Tai Lue" panose="020B0502040204020203" pitchFamily="34" charset="0"/>
              </a:rPr>
              <a:pPr algn="ctr"/>
              <a:t>‹#›</a:t>
            </a:fld>
            <a:endParaRPr lang="en-US" sz="1000" b="1" i="0">
              <a:solidFill>
                <a:schemeClr val="bg1"/>
              </a:solidFill>
              <a:latin typeface="Century Gothic" panose="020B0502020202020204" pitchFamily="34" charset="0"/>
              <a:cs typeface="Microsoft New Tai Lue" panose="020B0502040204020203" pitchFamily="34" charset="0"/>
            </a:endParaRPr>
          </a:p>
        </p:txBody>
      </p:sp>
      <p:sp>
        <p:nvSpPr>
          <p:cNvPr id="6" name="Title 5">
            <a:extLst>
              <a:ext uri="{FF2B5EF4-FFF2-40B4-BE49-F238E27FC236}">
                <a16:creationId xmlns:a16="http://schemas.microsoft.com/office/drawing/2014/main" id="{3DE40309-5816-121C-2F5E-0FE3A5952AA2}"/>
              </a:ext>
            </a:extLst>
          </p:cNvPr>
          <p:cNvSpPr>
            <a:spLocks noGrp="1"/>
          </p:cNvSpPr>
          <p:nvPr>
            <p:ph type="title"/>
          </p:nvPr>
        </p:nvSpPr>
        <p:spPr>
          <a:xfrm>
            <a:off x="685800" y="488870"/>
            <a:ext cx="5007334" cy="428002"/>
          </a:xfrm>
        </p:spPr>
        <p:txBody>
          <a:bodyPr wrap="square">
            <a:spAutoFit/>
          </a:bodyPr>
          <a:lstStyle>
            <a:lvl1pPr>
              <a:defRPr>
                <a:solidFill>
                  <a:schemeClr val="bg1"/>
                </a:solidFill>
              </a:defRPr>
            </a:lvl1pPr>
          </a:lstStyle>
          <a:p>
            <a:r>
              <a:rPr lang="en-GB"/>
              <a:t>Click to edit Master title style</a:t>
            </a:r>
            <a:endParaRPr lang="en-US"/>
          </a:p>
        </p:txBody>
      </p:sp>
      <p:pic>
        <p:nvPicPr>
          <p:cNvPr id="9" name="Picture 8">
            <a:extLst>
              <a:ext uri="{FF2B5EF4-FFF2-40B4-BE49-F238E27FC236}">
                <a16:creationId xmlns:a16="http://schemas.microsoft.com/office/drawing/2014/main" id="{12D2BDDE-E048-35B1-A430-5C85C5E93F4B}"/>
              </a:ext>
            </a:extLst>
          </p:cNvPr>
          <p:cNvPicPr>
            <a:picLocks noChangeAspect="1"/>
          </p:cNvPicPr>
          <p:nvPr userDrawn="1"/>
        </p:nvPicPr>
        <p:blipFill rotWithShape="1">
          <a:blip r:embed="rId2"/>
          <a:srcRect l="22370" t="-8220"/>
          <a:stretch/>
        </p:blipFill>
        <p:spPr>
          <a:xfrm>
            <a:off x="596900" y="6310388"/>
            <a:ext cx="789203" cy="365125"/>
          </a:xfrm>
          <a:prstGeom prst="rect">
            <a:avLst/>
          </a:prstGeom>
        </p:spPr>
      </p:pic>
      <p:sp>
        <p:nvSpPr>
          <p:cNvPr id="10" name="Text Placeholder 7">
            <a:extLst>
              <a:ext uri="{FF2B5EF4-FFF2-40B4-BE49-F238E27FC236}">
                <a16:creationId xmlns:a16="http://schemas.microsoft.com/office/drawing/2014/main" id="{FEBA25D3-2691-9E5B-2943-EA2A058AA550}"/>
              </a:ext>
            </a:extLst>
          </p:cNvPr>
          <p:cNvSpPr>
            <a:spLocks noGrp="1"/>
          </p:cNvSpPr>
          <p:nvPr>
            <p:ph type="body" sz="quarter" idx="12" hasCustomPrompt="1"/>
          </p:nvPr>
        </p:nvSpPr>
        <p:spPr>
          <a:xfrm>
            <a:off x="6633375" y="488871"/>
            <a:ext cx="5007334" cy="5514364"/>
          </a:xfrm>
        </p:spPr>
        <p:txBody>
          <a:bodyPr>
            <a:noAutofit/>
          </a:bodyPr>
          <a:lstStyle>
            <a:lvl1pPr algn="l">
              <a:defRPr sz="1600"/>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11" name="Text Placeholder 7">
            <a:extLst>
              <a:ext uri="{FF2B5EF4-FFF2-40B4-BE49-F238E27FC236}">
                <a16:creationId xmlns:a16="http://schemas.microsoft.com/office/drawing/2014/main" id="{4817CCEB-3099-E22A-C8BA-0D88C29C12B2}"/>
              </a:ext>
            </a:extLst>
          </p:cNvPr>
          <p:cNvSpPr>
            <a:spLocks noGrp="1"/>
          </p:cNvSpPr>
          <p:nvPr>
            <p:ph type="body" sz="quarter" idx="11" hasCustomPrompt="1"/>
          </p:nvPr>
        </p:nvSpPr>
        <p:spPr>
          <a:xfrm>
            <a:off x="685800" y="1359673"/>
            <a:ext cx="5007334" cy="4643561"/>
          </a:xfrm>
        </p:spPr>
        <p:txBody>
          <a:bodyPr>
            <a:noAutofit/>
          </a:bodyPr>
          <a:lstStyle>
            <a:lvl1pPr algn="l">
              <a:defRPr sz="1600">
                <a:solidFill>
                  <a:schemeClr val="bg1"/>
                </a:solidFill>
              </a:defRPr>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p:txBody>
      </p:sp>
    </p:spTree>
    <p:extLst>
      <p:ext uri="{BB962C8B-B14F-4D97-AF65-F5344CB8AC3E}">
        <p14:creationId xmlns:p14="http://schemas.microsoft.com/office/powerpoint/2010/main" val="291476780"/>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Two_Half_Copy_Purpl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ntury Gothic" panose="020B0502020202020204" pitchFamily="34" charset="0"/>
            </a:endParaRPr>
          </a:p>
        </p:txBody>
      </p:sp>
      <p:sp>
        <p:nvSpPr>
          <p:cNvPr id="5" name="Slide Number Placeholder 8">
            <a:extLst>
              <a:ext uri="{FF2B5EF4-FFF2-40B4-BE49-F238E27FC236}">
                <a16:creationId xmlns:a16="http://schemas.microsoft.com/office/drawing/2014/main" id="{BE901653-E948-913F-372F-09A56B08443C}"/>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Century Gothic" panose="020B0502020202020204" pitchFamily="34" charset="0"/>
                <a:cs typeface="Microsoft New Tai Lue" panose="020B0502040204020203" pitchFamily="34" charset="0"/>
              </a:rPr>
              <a:pPr algn="ctr"/>
              <a:t>‹#›</a:t>
            </a:fld>
            <a:endParaRPr lang="en-US" sz="1000" b="1" i="0">
              <a:solidFill>
                <a:schemeClr val="bg1"/>
              </a:solidFill>
              <a:latin typeface="Century Gothic" panose="020B0502020202020204" pitchFamily="34" charset="0"/>
              <a:cs typeface="Microsoft New Tai Lue" panose="020B0502040204020203" pitchFamily="34" charset="0"/>
            </a:endParaRPr>
          </a:p>
        </p:txBody>
      </p:sp>
      <p:sp>
        <p:nvSpPr>
          <p:cNvPr id="6" name="Title 5">
            <a:extLst>
              <a:ext uri="{FF2B5EF4-FFF2-40B4-BE49-F238E27FC236}">
                <a16:creationId xmlns:a16="http://schemas.microsoft.com/office/drawing/2014/main" id="{0710086D-1232-F9EA-D73C-B9F2815B1AE3}"/>
              </a:ext>
            </a:extLst>
          </p:cNvPr>
          <p:cNvSpPr>
            <a:spLocks noGrp="1"/>
          </p:cNvSpPr>
          <p:nvPr>
            <p:ph type="title"/>
          </p:nvPr>
        </p:nvSpPr>
        <p:spPr>
          <a:xfrm>
            <a:off x="685800" y="488870"/>
            <a:ext cx="5007334" cy="428002"/>
          </a:xfrm>
        </p:spPr>
        <p:txBody>
          <a:bodyPr wrap="square">
            <a:spAutoFit/>
          </a:bodyPr>
          <a:lstStyle>
            <a:lvl1pPr>
              <a:defRPr>
                <a:solidFill>
                  <a:schemeClr val="bg1"/>
                </a:solidFill>
              </a:defRPr>
            </a:lvl1pPr>
          </a:lstStyle>
          <a:p>
            <a:r>
              <a:rPr lang="en-GB"/>
              <a:t>Click to edit Master title style</a:t>
            </a:r>
            <a:endParaRPr lang="en-US"/>
          </a:p>
        </p:txBody>
      </p:sp>
      <p:pic>
        <p:nvPicPr>
          <p:cNvPr id="9" name="Picture 8">
            <a:extLst>
              <a:ext uri="{FF2B5EF4-FFF2-40B4-BE49-F238E27FC236}">
                <a16:creationId xmlns:a16="http://schemas.microsoft.com/office/drawing/2014/main" id="{4938B17A-D1F5-D9FB-3FA1-5C5CAFD3172F}"/>
              </a:ext>
            </a:extLst>
          </p:cNvPr>
          <p:cNvPicPr>
            <a:picLocks noChangeAspect="1"/>
          </p:cNvPicPr>
          <p:nvPr userDrawn="1"/>
        </p:nvPicPr>
        <p:blipFill rotWithShape="1">
          <a:blip r:embed="rId2"/>
          <a:srcRect l="22370" t="-8220"/>
          <a:stretch/>
        </p:blipFill>
        <p:spPr>
          <a:xfrm>
            <a:off x="596900" y="6310388"/>
            <a:ext cx="789203" cy="365125"/>
          </a:xfrm>
          <a:prstGeom prst="rect">
            <a:avLst/>
          </a:prstGeom>
        </p:spPr>
      </p:pic>
      <p:sp>
        <p:nvSpPr>
          <p:cNvPr id="10" name="Text Placeholder 7">
            <a:extLst>
              <a:ext uri="{FF2B5EF4-FFF2-40B4-BE49-F238E27FC236}">
                <a16:creationId xmlns:a16="http://schemas.microsoft.com/office/drawing/2014/main" id="{FFE0464F-5028-3D20-2FA5-EED2CB9DFBB3}"/>
              </a:ext>
            </a:extLst>
          </p:cNvPr>
          <p:cNvSpPr>
            <a:spLocks noGrp="1"/>
          </p:cNvSpPr>
          <p:nvPr>
            <p:ph type="body" sz="quarter" idx="12" hasCustomPrompt="1"/>
          </p:nvPr>
        </p:nvSpPr>
        <p:spPr>
          <a:xfrm>
            <a:off x="6633375" y="488871"/>
            <a:ext cx="5007334" cy="5514364"/>
          </a:xfrm>
        </p:spPr>
        <p:txBody>
          <a:bodyPr>
            <a:noAutofit/>
          </a:bodyPr>
          <a:lstStyle>
            <a:lvl1pPr algn="l">
              <a:defRPr sz="1600"/>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11" name="Text Placeholder 7">
            <a:extLst>
              <a:ext uri="{FF2B5EF4-FFF2-40B4-BE49-F238E27FC236}">
                <a16:creationId xmlns:a16="http://schemas.microsoft.com/office/drawing/2014/main" id="{D6E623AC-3817-87BF-416F-FF4D7CE4B61B}"/>
              </a:ext>
            </a:extLst>
          </p:cNvPr>
          <p:cNvSpPr>
            <a:spLocks noGrp="1"/>
          </p:cNvSpPr>
          <p:nvPr>
            <p:ph type="body" sz="quarter" idx="11" hasCustomPrompt="1"/>
          </p:nvPr>
        </p:nvSpPr>
        <p:spPr>
          <a:xfrm>
            <a:off x="685800" y="1359673"/>
            <a:ext cx="5007334" cy="4643561"/>
          </a:xfrm>
        </p:spPr>
        <p:txBody>
          <a:bodyPr>
            <a:noAutofit/>
          </a:bodyPr>
          <a:lstStyle>
            <a:lvl1pPr algn="l">
              <a:defRPr sz="1600">
                <a:solidFill>
                  <a:schemeClr val="bg1"/>
                </a:solidFill>
              </a:defRPr>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p:txBody>
      </p:sp>
    </p:spTree>
    <p:extLst>
      <p:ext uri="{BB962C8B-B14F-4D97-AF65-F5344CB8AC3E}">
        <p14:creationId xmlns:p14="http://schemas.microsoft.com/office/powerpoint/2010/main" val="4887200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Two_Half_Copy_Nav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609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ntury Gothic" panose="020B0502020202020204" pitchFamily="34" charset="0"/>
            </a:endParaRPr>
          </a:p>
        </p:txBody>
      </p:sp>
      <p:sp>
        <p:nvSpPr>
          <p:cNvPr id="5" name="Slide Number Placeholder 8">
            <a:extLst>
              <a:ext uri="{FF2B5EF4-FFF2-40B4-BE49-F238E27FC236}">
                <a16:creationId xmlns:a16="http://schemas.microsoft.com/office/drawing/2014/main" id="{1D11A498-BA54-7D25-0DD6-0651558BA539}"/>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Century Gothic" panose="020B0502020202020204" pitchFamily="34" charset="0"/>
                <a:cs typeface="Microsoft New Tai Lue" panose="020B0502040204020203" pitchFamily="34" charset="0"/>
              </a:rPr>
              <a:pPr algn="ctr"/>
              <a:t>‹#›</a:t>
            </a:fld>
            <a:endParaRPr lang="en-US" sz="1000" b="1" i="0">
              <a:solidFill>
                <a:schemeClr val="bg1"/>
              </a:solidFill>
              <a:latin typeface="Century Gothic" panose="020B0502020202020204" pitchFamily="34" charset="0"/>
              <a:cs typeface="Microsoft New Tai Lue" panose="020B0502040204020203" pitchFamily="34" charset="0"/>
            </a:endParaRPr>
          </a:p>
        </p:txBody>
      </p:sp>
      <p:sp>
        <p:nvSpPr>
          <p:cNvPr id="6" name="Title 5">
            <a:extLst>
              <a:ext uri="{FF2B5EF4-FFF2-40B4-BE49-F238E27FC236}">
                <a16:creationId xmlns:a16="http://schemas.microsoft.com/office/drawing/2014/main" id="{93CF237B-6FAD-735D-C2FD-112548D995ED}"/>
              </a:ext>
            </a:extLst>
          </p:cNvPr>
          <p:cNvSpPr>
            <a:spLocks noGrp="1"/>
          </p:cNvSpPr>
          <p:nvPr>
            <p:ph type="title"/>
          </p:nvPr>
        </p:nvSpPr>
        <p:spPr>
          <a:xfrm>
            <a:off x="685800" y="488870"/>
            <a:ext cx="5007334" cy="428002"/>
          </a:xfrm>
        </p:spPr>
        <p:txBody>
          <a:bodyPr wrap="square">
            <a:spAutoFit/>
          </a:bodyPr>
          <a:lstStyle>
            <a:lvl1pPr>
              <a:defRPr>
                <a:solidFill>
                  <a:schemeClr val="bg1"/>
                </a:solidFill>
              </a:defRPr>
            </a:lvl1pPr>
          </a:lstStyle>
          <a:p>
            <a:r>
              <a:rPr lang="en-GB"/>
              <a:t>Click to edit Master title style</a:t>
            </a:r>
            <a:endParaRPr lang="en-US"/>
          </a:p>
        </p:txBody>
      </p:sp>
      <p:pic>
        <p:nvPicPr>
          <p:cNvPr id="9" name="Picture 8">
            <a:extLst>
              <a:ext uri="{FF2B5EF4-FFF2-40B4-BE49-F238E27FC236}">
                <a16:creationId xmlns:a16="http://schemas.microsoft.com/office/drawing/2014/main" id="{84008234-D785-0D21-1584-42F4380446BA}"/>
              </a:ext>
            </a:extLst>
          </p:cNvPr>
          <p:cNvPicPr>
            <a:picLocks noChangeAspect="1"/>
          </p:cNvPicPr>
          <p:nvPr userDrawn="1"/>
        </p:nvPicPr>
        <p:blipFill rotWithShape="1">
          <a:blip r:embed="rId2"/>
          <a:srcRect l="22370" t="-8220"/>
          <a:stretch/>
        </p:blipFill>
        <p:spPr>
          <a:xfrm>
            <a:off x="596900" y="6310388"/>
            <a:ext cx="789203" cy="365125"/>
          </a:xfrm>
          <a:prstGeom prst="rect">
            <a:avLst/>
          </a:prstGeom>
        </p:spPr>
      </p:pic>
      <p:sp>
        <p:nvSpPr>
          <p:cNvPr id="10" name="Text Placeholder 7">
            <a:extLst>
              <a:ext uri="{FF2B5EF4-FFF2-40B4-BE49-F238E27FC236}">
                <a16:creationId xmlns:a16="http://schemas.microsoft.com/office/drawing/2014/main" id="{C393025A-58FE-CC15-F3D9-3D9D83DF84CE}"/>
              </a:ext>
            </a:extLst>
          </p:cNvPr>
          <p:cNvSpPr>
            <a:spLocks noGrp="1"/>
          </p:cNvSpPr>
          <p:nvPr>
            <p:ph type="body" sz="quarter" idx="12" hasCustomPrompt="1"/>
          </p:nvPr>
        </p:nvSpPr>
        <p:spPr>
          <a:xfrm>
            <a:off x="6633375" y="488871"/>
            <a:ext cx="5007334" cy="5514364"/>
          </a:xfrm>
        </p:spPr>
        <p:txBody>
          <a:bodyPr>
            <a:noAutofit/>
          </a:bodyPr>
          <a:lstStyle>
            <a:lvl1pPr algn="l">
              <a:defRPr sz="1600"/>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11" name="Text Placeholder 7">
            <a:extLst>
              <a:ext uri="{FF2B5EF4-FFF2-40B4-BE49-F238E27FC236}">
                <a16:creationId xmlns:a16="http://schemas.microsoft.com/office/drawing/2014/main" id="{EE81DE82-97FE-FBF6-E010-0FCD5417B314}"/>
              </a:ext>
            </a:extLst>
          </p:cNvPr>
          <p:cNvSpPr>
            <a:spLocks noGrp="1"/>
          </p:cNvSpPr>
          <p:nvPr>
            <p:ph type="body" sz="quarter" idx="11" hasCustomPrompt="1"/>
          </p:nvPr>
        </p:nvSpPr>
        <p:spPr>
          <a:xfrm>
            <a:off x="685800" y="1359673"/>
            <a:ext cx="5007334" cy="4643561"/>
          </a:xfrm>
        </p:spPr>
        <p:txBody>
          <a:bodyPr>
            <a:noAutofit/>
          </a:bodyPr>
          <a:lstStyle>
            <a:lvl1pPr algn="l">
              <a:defRPr sz="1600">
                <a:solidFill>
                  <a:schemeClr val="bg1"/>
                </a:solidFill>
              </a:defRPr>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p:txBody>
      </p:sp>
    </p:spTree>
    <p:extLst>
      <p:ext uri="{BB962C8B-B14F-4D97-AF65-F5344CB8AC3E}">
        <p14:creationId xmlns:p14="http://schemas.microsoft.com/office/powerpoint/2010/main" val="188160566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Two_Half_Copy_Blac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entury Gothic" panose="020B0502020202020204" pitchFamily="34" charset="0"/>
            </a:endParaRPr>
          </a:p>
        </p:txBody>
      </p:sp>
      <p:sp>
        <p:nvSpPr>
          <p:cNvPr id="5" name="Slide Number Placeholder 8">
            <a:extLst>
              <a:ext uri="{FF2B5EF4-FFF2-40B4-BE49-F238E27FC236}">
                <a16:creationId xmlns:a16="http://schemas.microsoft.com/office/drawing/2014/main" id="{A9735D9C-16B9-1FCE-6742-932753340D51}"/>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Century Gothic" panose="020B0502020202020204" pitchFamily="34" charset="0"/>
                <a:cs typeface="Microsoft New Tai Lue" panose="020B0502040204020203" pitchFamily="34" charset="0"/>
              </a:rPr>
              <a:pPr algn="ctr"/>
              <a:t>‹#›</a:t>
            </a:fld>
            <a:endParaRPr lang="en-US" sz="1000" b="1" i="0">
              <a:solidFill>
                <a:schemeClr val="bg1"/>
              </a:solidFill>
              <a:latin typeface="Century Gothic" panose="020B0502020202020204" pitchFamily="34" charset="0"/>
              <a:cs typeface="Microsoft New Tai Lue" panose="020B0502040204020203" pitchFamily="34" charset="0"/>
            </a:endParaRPr>
          </a:p>
        </p:txBody>
      </p:sp>
      <p:sp>
        <p:nvSpPr>
          <p:cNvPr id="6" name="Title 5">
            <a:extLst>
              <a:ext uri="{FF2B5EF4-FFF2-40B4-BE49-F238E27FC236}">
                <a16:creationId xmlns:a16="http://schemas.microsoft.com/office/drawing/2014/main" id="{4C1F0DFF-91CC-8BC8-1F8D-B71A322CD18B}"/>
              </a:ext>
            </a:extLst>
          </p:cNvPr>
          <p:cNvSpPr>
            <a:spLocks noGrp="1"/>
          </p:cNvSpPr>
          <p:nvPr>
            <p:ph type="title"/>
          </p:nvPr>
        </p:nvSpPr>
        <p:spPr>
          <a:xfrm>
            <a:off x="685800" y="488870"/>
            <a:ext cx="5007334" cy="428002"/>
          </a:xfrm>
        </p:spPr>
        <p:txBody>
          <a:bodyPr wrap="square">
            <a:spAutoFit/>
          </a:bodyPr>
          <a:lstStyle>
            <a:lvl1pPr>
              <a:defRPr>
                <a:solidFill>
                  <a:schemeClr val="bg1"/>
                </a:solidFill>
              </a:defRPr>
            </a:lvl1pPr>
          </a:lstStyle>
          <a:p>
            <a:r>
              <a:rPr lang="en-GB"/>
              <a:t>Click to edit Master title style</a:t>
            </a:r>
            <a:endParaRPr lang="en-US"/>
          </a:p>
        </p:txBody>
      </p:sp>
      <p:sp>
        <p:nvSpPr>
          <p:cNvPr id="7" name="Text Placeholder 7">
            <a:extLst>
              <a:ext uri="{FF2B5EF4-FFF2-40B4-BE49-F238E27FC236}">
                <a16:creationId xmlns:a16="http://schemas.microsoft.com/office/drawing/2014/main" id="{ADC6E27B-237A-1D6D-417A-AAA78DABD4F0}"/>
              </a:ext>
            </a:extLst>
          </p:cNvPr>
          <p:cNvSpPr>
            <a:spLocks noGrp="1"/>
          </p:cNvSpPr>
          <p:nvPr>
            <p:ph type="body" sz="quarter" idx="11" hasCustomPrompt="1"/>
          </p:nvPr>
        </p:nvSpPr>
        <p:spPr>
          <a:xfrm>
            <a:off x="685800" y="1359673"/>
            <a:ext cx="5007334" cy="4643561"/>
          </a:xfrm>
        </p:spPr>
        <p:txBody>
          <a:bodyPr>
            <a:noAutofit/>
          </a:bodyPr>
          <a:lstStyle>
            <a:lvl1pPr algn="l">
              <a:defRPr sz="1600">
                <a:solidFill>
                  <a:schemeClr val="bg1"/>
                </a:solidFill>
              </a:defRPr>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p:txBody>
      </p:sp>
      <p:pic>
        <p:nvPicPr>
          <p:cNvPr id="9" name="Picture 8">
            <a:extLst>
              <a:ext uri="{FF2B5EF4-FFF2-40B4-BE49-F238E27FC236}">
                <a16:creationId xmlns:a16="http://schemas.microsoft.com/office/drawing/2014/main" id="{6960B965-4C94-109F-B932-82EB1A006FA3}"/>
              </a:ext>
            </a:extLst>
          </p:cNvPr>
          <p:cNvPicPr>
            <a:picLocks noChangeAspect="1"/>
          </p:cNvPicPr>
          <p:nvPr userDrawn="1"/>
        </p:nvPicPr>
        <p:blipFill rotWithShape="1">
          <a:blip r:embed="rId2"/>
          <a:srcRect l="22370" t="-8220"/>
          <a:stretch/>
        </p:blipFill>
        <p:spPr>
          <a:xfrm>
            <a:off x="596900" y="6310388"/>
            <a:ext cx="789203" cy="365125"/>
          </a:xfrm>
          <a:prstGeom prst="rect">
            <a:avLst/>
          </a:prstGeom>
        </p:spPr>
      </p:pic>
      <p:sp>
        <p:nvSpPr>
          <p:cNvPr id="10" name="Text Placeholder 7">
            <a:extLst>
              <a:ext uri="{FF2B5EF4-FFF2-40B4-BE49-F238E27FC236}">
                <a16:creationId xmlns:a16="http://schemas.microsoft.com/office/drawing/2014/main" id="{551EBD77-B054-3102-08B0-34C960E299E6}"/>
              </a:ext>
            </a:extLst>
          </p:cNvPr>
          <p:cNvSpPr>
            <a:spLocks noGrp="1"/>
          </p:cNvSpPr>
          <p:nvPr>
            <p:ph type="body" sz="quarter" idx="12" hasCustomPrompt="1"/>
          </p:nvPr>
        </p:nvSpPr>
        <p:spPr>
          <a:xfrm>
            <a:off x="6633375" y="488871"/>
            <a:ext cx="5007334" cy="5514364"/>
          </a:xfrm>
        </p:spPr>
        <p:txBody>
          <a:bodyPr>
            <a:noAutofit/>
          </a:bodyPr>
          <a:lstStyle>
            <a:lvl1pPr algn="l">
              <a:defRPr sz="1600"/>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Tree>
    <p:extLst>
      <p:ext uri="{BB962C8B-B14F-4D97-AF65-F5344CB8AC3E}">
        <p14:creationId xmlns:p14="http://schemas.microsoft.com/office/powerpoint/2010/main" val="274477258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CHAPTER - HALF - LOGO - 5">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0BF20357-4860-C32C-6A6E-165B0019C862}"/>
              </a:ext>
            </a:extLst>
          </p:cNvPr>
          <p:cNvSpPr/>
          <p:nvPr userDrawn="1"/>
        </p:nvSpPr>
        <p:spPr>
          <a:xfrm>
            <a:off x="609600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AD18D62-949E-F995-241D-C5B5F6E2ED8E}"/>
              </a:ext>
            </a:extLst>
          </p:cNvPr>
          <p:cNvPicPr>
            <a:picLocks noChangeAspect="1"/>
          </p:cNvPicPr>
          <p:nvPr userDrawn="1"/>
        </p:nvPicPr>
        <p:blipFill>
          <a:blip r:embed="rId2"/>
          <a:stretch>
            <a:fillRect/>
          </a:stretch>
        </p:blipFill>
        <p:spPr>
          <a:xfrm>
            <a:off x="6616534" y="2393343"/>
            <a:ext cx="4554988" cy="1812456"/>
          </a:xfrm>
          <a:prstGeom prst="rect">
            <a:avLst/>
          </a:prstGeom>
        </p:spPr>
      </p:pic>
      <p:sp>
        <p:nvSpPr>
          <p:cNvPr id="8" name="Slide Number Placeholder 8">
            <a:extLst>
              <a:ext uri="{FF2B5EF4-FFF2-40B4-BE49-F238E27FC236}">
                <a16:creationId xmlns:a16="http://schemas.microsoft.com/office/drawing/2014/main" id="{F650EDB6-2416-19D6-5160-9D009C1E3672}"/>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0A581C62-E116-EEBF-6707-3B210E5FEA0B}"/>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accent2"/>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1" name="Picture 10">
            <a:extLst>
              <a:ext uri="{FF2B5EF4-FFF2-40B4-BE49-F238E27FC236}">
                <a16:creationId xmlns:a16="http://schemas.microsoft.com/office/drawing/2014/main" id="{1C3046E7-BD55-D901-655A-EC91E74CDA23}"/>
              </a:ext>
            </a:extLst>
          </p:cNvPr>
          <p:cNvPicPr>
            <a:picLocks noChangeAspect="1"/>
          </p:cNvPicPr>
          <p:nvPr userDrawn="1"/>
        </p:nvPicPr>
        <p:blipFill rotWithShape="1">
          <a:blip r:embed="rId3"/>
          <a:srcRect l="22370" t="-8220"/>
          <a:stretch/>
        </p:blipFill>
        <p:spPr>
          <a:xfrm>
            <a:off x="596901" y="6310388"/>
            <a:ext cx="789203" cy="365125"/>
          </a:xfrm>
          <a:prstGeom prst="rect">
            <a:avLst/>
          </a:prstGeom>
        </p:spPr>
      </p:pic>
    </p:spTree>
    <p:extLst>
      <p:ext uri="{BB962C8B-B14F-4D97-AF65-F5344CB8AC3E}">
        <p14:creationId xmlns:p14="http://schemas.microsoft.com/office/powerpoint/2010/main" val="189324197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1C1E3-6A7C-C21D-910D-C4B7DFFF5270}"/>
              </a:ext>
            </a:extLst>
          </p:cNvPr>
          <p:cNvSpPr>
            <a:spLocks noGrp="1"/>
          </p:cNvSpPr>
          <p:nvPr>
            <p:ph type="ctrTitle"/>
          </p:nvPr>
        </p:nvSpPr>
        <p:spPr>
          <a:xfrm>
            <a:off x="468313" y="2016000"/>
            <a:ext cx="4680000" cy="2448000"/>
          </a:xfrm>
        </p:spPr>
        <p:txBody>
          <a:bodyPr anchor="b" anchorCtr="0">
            <a:noAutofit/>
          </a:bodyPr>
          <a:lstStyle>
            <a:lvl1pPr algn="l">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4E0DA90-2FF2-F36C-F9FF-CD7A192F009A}"/>
              </a:ext>
            </a:extLst>
          </p:cNvPr>
          <p:cNvSpPr>
            <a:spLocks noGrp="1"/>
          </p:cNvSpPr>
          <p:nvPr>
            <p:ph type="subTitle" idx="1"/>
          </p:nvPr>
        </p:nvSpPr>
        <p:spPr>
          <a:xfrm>
            <a:off x="468313" y="4500000"/>
            <a:ext cx="4680000" cy="1357702"/>
          </a:xfrm>
        </p:spPr>
        <p:txBody>
          <a:bodyPr/>
          <a:lstStyle>
            <a:lvl1pPr marL="0" indent="0" algn="l">
              <a:buNone/>
              <a:defRPr sz="1700">
                <a:latin typeface="Inter SemiBold" panose="02000503000000020004" pitchFamily="2" charset="0"/>
                <a:ea typeface="Inter SemiBold"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Text Placeholder 4">
            <a:extLst>
              <a:ext uri="{FF2B5EF4-FFF2-40B4-BE49-F238E27FC236}">
                <a16:creationId xmlns:a16="http://schemas.microsoft.com/office/drawing/2014/main" id="{1130F886-28DC-08F0-C281-4D647C2F2E5D}"/>
              </a:ext>
            </a:extLst>
          </p:cNvPr>
          <p:cNvSpPr>
            <a:spLocks noGrp="1"/>
          </p:cNvSpPr>
          <p:nvPr>
            <p:ph type="body" sz="quarter" idx="10" hasCustomPrompt="1"/>
          </p:nvPr>
        </p:nvSpPr>
        <p:spPr>
          <a:xfrm>
            <a:off x="468313" y="5991225"/>
            <a:ext cx="3594100" cy="431800"/>
          </a:xfrm>
        </p:spPr>
        <p:txBody>
          <a:bodyPr anchor="b"/>
          <a:lstStyle>
            <a:lvl1pPr>
              <a:spcAft>
                <a:spcPts val="0"/>
              </a:spcAft>
              <a:defRPr sz="1500" cap="all" baseline="0">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a:t>Date Month Year</a:t>
            </a:r>
            <a:endParaRPr lang="en-GB"/>
          </a:p>
        </p:txBody>
      </p:sp>
      <p:pic>
        <p:nvPicPr>
          <p:cNvPr id="7" name="Picture 6">
            <a:extLst>
              <a:ext uri="{FF2B5EF4-FFF2-40B4-BE49-F238E27FC236}">
                <a16:creationId xmlns:a16="http://schemas.microsoft.com/office/drawing/2014/main" id="{8C6C4AAF-859F-D91B-7356-1E209AA813A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14000" y="447622"/>
            <a:ext cx="1173600" cy="659956"/>
          </a:xfrm>
          <a:prstGeom prst="rect">
            <a:avLst/>
          </a:prstGeom>
        </p:spPr>
      </p:pic>
      <p:pic>
        <p:nvPicPr>
          <p:cNvPr id="9" name="Picture 8">
            <a:extLst>
              <a:ext uri="{FF2B5EF4-FFF2-40B4-BE49-F238E27FC236}">
                <a16:creationId xmlns:a16="http://schemas.microsoft.com/office/drawing/2014/main" id="{6FB52BD2-311D-7420-B74D-614CBAC8DA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8313" y="324000"/>
            <a:ext cx="637237" cy="907200"/>
          </a:xfrm>
          <a:prstGeom prst="rect">
            <a:avLst/>
          </a:prstGeom>
        </p:spPr>
      </p:pic>
      <p:sp>
        <p:nvSpPr>
          <p:cNvPr id="17" name="Freeform 5">
            <a:extLst>
              <a:ext uri="{FF2B5EF4-FFF2-40B4-BE49-F238E27FC236}">
                <a16:creationId xmlns:a16="http://schemas.microsoft.com/office/drawing/2014/main" id="{475725D5-83A5-F290-387A-1E3423DB100D}"/>
              </a:ext>
            </a:extLst>
          </p:cNvPr>
          <p:cNvSpPr>
            <a:spLocks noGrp="1"/>
          </p:cNvSpPr>
          <p:nvPr>
            <p:ph type="pic" sz="quarter" idx="11"/>
          </p:nvPr>
        </p:nvSpPr>
        <p:spPr bwMode="auto">
          <a:xfrm>
            <a:off x="5399088" y="0"/>
            <a:ext cx="6792912" cy="6651625"/>
          </a:xfrm>
          <a:custGeom>
            <a:avLst/>
            <a:gdLst>
              <a:gd name="T0" fmla="*/ 11424 w 11424"/>
              <a:gd name="T1" fmla="*/ 10547 h 11187"/>
              <a:gd name="T2" fmla="*/ 9008 w 11424"/>
              <a:gd name="T3" fmla="*/ 9226 h 11187"/>
              <a:gd name="T4" fmla="*/ 10091 w 11424"/>
              <a:gd name="T5" fmla="*/ 7487 h 11187"/>
              <a:gd name="T6" fmla="*/ 10293 w 11424"/>
              <a:gd name="T7" fmla="*/ 7123 h 11187"/>
              <a:gd name="T8" fmla="*/ 8026 w 11424"/>
              <a:gd name="T9" fmla="*/ 9132 h 11187"/>
              <a:gd name="T10" fmla="*/ 8302 w 11424"/>
              <a:gd name="T11" fmla="*/ 8610 h 11187"/>
              <a:gd name="T12" fmla="*/ 7086 w 11424"/>
              <a:gd name="T13" fmla="*/ 9891 h 11187"/>
              <a:gd name="T14" fmla="*/ 4654 w 11424"/>
              <a:gd name="T15" fmla="*/ 8789 h 11187"/>
              <a:gd name="T16" fmla="*/ 5482 w 11424"/>
              <a:gd name="T17" fmla="*/ 7245 h 11187"/>
              <a:gd name="T18" fmla="*/ 2648 w 11424"/>
              <a:gd name="T19" fmla="*/ 11063 h 11187"/>
              <a:gd name="T20" fmla="*/ 2167 w 11424"/>
              <a:gd name="T21" fmla="*/ 11074 h 11187"/>
              <a:gd name="T22" fmla="*/ 1591 w 11424"/>
              <a:gd name="T23" fmla="*/ 10969 h 11187"/>
              <a:gd name="T24" fmla="*/ 1088 w 11424"/>
              <a:gd name="T25" fmla="*/ 10819 h 11187"/>
              <a:gd name="T26" fmla="*/ 1213 w 11424"/>
              <a:gd name="T27" fmla="*/ 10516 h 11187"/>
              <a:gd name="T28" fmla="*/ 1777 w 11424"/>
              <a:gd name="T29" fmla="*/ 9343 h 11187"/>
              <a:gd name="T30" fmla="*/ 964 w 11424"/>
              <a:gd name="T31" fmla="*/ 10589 h 11187"/>
              <a:gd name="T32" fmla="*/ 299 w 11424"/>
              <a:gd name="T33" fmla="*/ 10177 h 11187"/>
              <a:gd name="T34" fmla="*/ 7 w 11424"/>
              <a:gd name="T35" fmla="*/ 9796 h 11187"/>
              <a:gd name="T36" fmla="*/ 629 w 11424"/>
              <a:gd name="T37" fmla="*/ 7479 h 11187"/>
              <a:gd name="T38" fmla="*/ 1738 w 11424"/>
              <a:gd name="T39" fmla="*/ 4158 h 11187"/>
              <a:gd name="T40" fmla="*/ 2139 w 11424"/>
              <a:gd name="T41" fmla="*/ 2556 h 11187"/>
              <a:gd name="T42" fmla="*/ 2236 w 11424"/>
              <a:gd name="T43" fmla="*/ 1408 h 11187"/>
              <a:gd name="T44" fmla="*/ 2186 w 11424"/>
              <a:gd name="T45" fmla="*/ 1222 h 11187"/>
              <a:gd name="T46" fmla="*/ 2150 w 11424"/>
              <a:gd name="T47" fmla="*/ 1160 h 11187"/>
              <a:gd name="T48" fmla="*/ 2134 w 11424"/>
              <a:gd name="T49" fmla="*/ 896 h 11187"/>
              <a:gd name="T50" fmla="*/ 2821 w 11424"/>
              <a:gd name="T51" fmla="*/ 1022 h 11187"/>
              <a:gd name="T52" fmla="*/ 4580 w 11424"/>
              <a:gd name="T53" fmla="*/ 1988 h 11187"/>
              <a:gd name="T54" fmla="*/ 4866 w 11424"/>
              <a:gd name="T55" fmla="*/ 3250 h 11187"/>
              <a:gd name="T56" fmla="*/ 4796 w 11424"/>
              <a:gd name="T57" fmla="*/ 3763 h 11187"/>
              <a:gd name="T58" fmla="*/ 5580 w 11424"/>
              <a:gd name="T59" fmla="*/ 2424 h 11187"/>
              <a:gd name="T60" fmla="*/ 4255 w 11424"/>
              <a:gd name="T61" fmla="*/ 5696 h 11187"/>
              <a:gd name="T62" fmla="*/ 5956 w 11424"/>
              <a:gd name="T63" fmla="*/ 2287 h 11187"/>
              <a:gd name="T64" fmla="*/ 7766 w 11424"/>
              <a:gd name="T65" fmla="*/ 0 h 11187"/>
              <a:gd name="T66" fmla="*/ 9641 w 11424"/>
              <a:gd name="T67" fmla="*/ 0 h 11187"/>
              <a:gd name="T68" fmla="*/ 10436 w 11424"/>
              <a:gd name="T69" fmla="*/ 482 h 11187"/>
              <a:gd name="T70" fmla="*/ 10729 w 11424"/>
              <a:gd name="T71" fmla="*/ 864 h 11187"/>
              <a:gd name="T72" fmla="*/ 10337 w 11424"/>
              <a:gd name="T73" fmla="*/ 2754 h 11187"/>
              <a:gd name="T74" fmla="*/ 10238 w 11424"/>
              <a:gd name="T75" fmla="*/ 3132 h 11187"/>
              <a:gd name="T76" fmla="*/ 10436 w 11424"/>
              <a:gd name="T77" fmla="*/ 2931 h 11187"/>
              <a:gd name="T78" fmla="*/ 11424 w 11424"/>
              <a:gd name="T79" fmla="*/ 1982 h 11187"/>
              <a:gd name="T80" fmla="*/ 11424 w 11424"/>
              <a:gd name="T81" fmla="*/ 10547 h 11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424" h="11187">
                <a:moveTo>
                  <a:pt x="11424" y="10547"/>
                </a:moveTo>
                <a:cubicBezTo>
                  <a:pt x="10686" y="10537"/>
                  <a:pt x="8832" y="9468"/>
                  <a:pt x="9008" y="9226"/>
                </a:cubicBezTo>
                <a:cubicBezTo>
                  <a:pt x="9409" y="8672"/>
                  <a:pt x="9757" y="8082"/>
                  <a:pt x="10091" y="7487"/>
                </a:cubicBezTo>
                <a:cubicBezTo>
                  <a:pt x="10159" y="7366"/>
                  <a:pt x="10226" y="7244"/>
                  <a:pt x="10293" y="7123"/>
                </a:cubicBezTo>
                <a:cubicBezTo>
                  <a:pt x="9760" y="7689"/>
                  <a:pt x="8626" y="8670"/>
                  <a:pt x="8026" y="9132"/>
                </a:cubicBezTo>
                <a:cubicBezTo>
                  <a:pt x="7950" y="9191"/>
                  <a:pt x="8377" y="8544"/>
                  <a:pt x="8302" y="8610"/>
                </a:cubicBezTo>
                <a:cubicBezTo>
                  <a:pt x="7949" y="8921"/>
                  <a:pt x="7476" y="9635"/>
                  <a:pt x="7086" y="9891"/>
                </a:cubicBezTo>
                <a:cubicBezTo>
                  <a:pt x="6650" y="10179"/>
                  <a:pt x="4437" y="9105"/>
                  <a:pt x="4654" y="8789"/>
                </a:cubicBezTo>
                <a:cubicBezTo>
                  <a:pt x="4700" y="8721"/>
                  <a:pt x="5439" y="7317"/>
                  <a:pt x="5482" y="7245"/>
                </a:cubicBezTo>
                <a:cubicBezTo>
                  <a:pt x="4769" y="8142"/>
                  <a:pt x="3372" y="10175"/>
                  <a:pt x="2648" y="11063"/>
                </a:cubicBezTo>
                <a:cubicBezTo>
                  <a:pt x="2547" y="11187"/>
                  <a:pt x="2295" y="11101"/>
                  <a:pt x="2167" y="11074"/>
                </a:cubicBezTo>
                <a:cubicBezTo>
                  <a:pt x="1990" y="11036"/>
                  <a:pt x="1788" y="11008"/>
                  <a:pt x="1591" y="10969"/>
                </a:cubicBezTo>
                <a:cubicBezTo>
                  <a:pt x="1411" y="10933"/>
                  <a:pt x="1236" y="10889"/>
                  <a:pt x="1088" y="10819"/>
                </a:cubicBezTo>
                <a:cubicBezTo>
                  <a:pt x="1074" y="10813"/>
                  <a:pt x="1124" y="10697"/>
                  <a:pt x="1213" y="10516"/>
                </a:cubicBezTo>
                <a:cubicBezTo>
                  <a:pt x="1575" y="9775"/>
                  <a:pt x="1812" y="9292"/>
                  <a:pt x="1777" y="9343"/>
                </a:cubicBezTo>
                <a:cubicBezTo>
                  <a:pt x="1480" y="9772"/>
                  <a:pt x="1068" y="10652"/>
                  <a:pt x="964" y="10589"/>
                </a:cubicBezTo>
                <a:cubicBezTo>
                  <a:pt x="834" y="10511"/>
                  <a:pt x="414" y="10268"/>
                  <a:pt x="299" y="10177"/>
                </a:cubicBezTo>
                <a:cubicBezTo>
                  <a:pt x="193" y="10094"/>
                  <a:pt x="0" y="9957"/>
                  <a:pt x="7" y="9796"/>
                </a:cubicBezTo>
                <a:cubicBezTo>
                  <a:pt x="40" y="8992"/>
                  <a:pt x="363" y="8230"/>
                  <a:pt x="629" y="7479"/>
                </a:cubicBezTo>
                <a:cubicBezTo>
                  <a:pt x="1018" y="6379"/>
                  <a:pt x="1409" y="5278"/>
                  <a:pt x="1738" y="4158"/>
                </a:cubicBezTo>
                <a:cubicBezTo>
                  <a:pt x="1893" y="3630"/>
                  <a:pt x="2036" y="3097"/>
                  <a:pt x="2139" y="2556"/>
                </a:cubicBezTo>
                <a:cubicBezTo>
                  <a:pt x="2210" y="2182"/>
                  <a:pt x="2273" y="1790"/>
                  <a:pt x="2236" y="1408"/>
                </a:cubicBezTo>
                <a:cubicBezTo>
                  <a:pt x="2225" y="1345"/>
                  <a:pt x="2210" y="1282"/>
                  <a:pt x="2186" y="1222"/>
                </a:cubicBezTo>
                <a:cubicBezTo>
                  <a:pt x="2179" y="1206"/>
                  <a:pt x="2163" y="1182"/>
                  <a:pt x="2150" y="1160"/>
                </a:cubicBezTo>
                <a:cubicBezTo>
                  <a:pt x="2064" y="1078"/>
                  <a:pt x="1991" y="948"/>
                  <a:pt x="2134" y="896"/>
                </a:cubicBezTo>
                <a:cubicBezTo>
                  <a:pt x="2329" y="826"/>
                  <a:pt x="2633" y="962"/>
                  <a:pt x="2821" y="1022"/>
                </a:cubicBezTo>
                <a:cubicBezTo>
                  <a:pt x="3452" y="1223"/>
                  <a:pt x="4081" y="1551"/>
                  <a:pt x="4580" y="1988"/>
                </a:cubicBezTo>
                <a:cubicBezTo>
                  <a:pt x="4933" y="2299"/>
                  <a:pt x="4910" y="2822"/>
                  <a:pt x="4866" y="3250"/>
                </a:cubicBezTo>
                <a:cubicBezTo>
                  <a:pt x="4849" y="3421"/>
                  <a:pt x="4825" y="3592"/>
                  <a:pt x="4796" y="3763"/>
                </a:cubicBezTo>
                <a:cubicBezTo>
                  <a:pt x="4953" y="3563"/>
                  <a:pt x="5423" y="2624"/>
                  <a:pt x="5580" y="2424"/>
                </a:cubicBezTo>
                <a:cubicBezTo>
                  <a:pt x="5757" y="2198"/>
                  <a:pt x="4077" y="5921"/>
                  <a:pt x="4255" y="5696"/>
                </a:cubicBezTo>
                <a:cubicBezTo>
                  <a:pt x="4307" y="5629"/>
                  <a:pt x="5903" y="2354"/>
                  <a:pt x="5956" y="2287"/>
                </a:cubicBezTo>
                <a:cubicBezTo>
                  <a:pt x="6557" y="1523"/>
                  <a:pt x="7160" y="761"/>
                  <a:pt x="7766" y="0"/>
                </a:cubicBezTo>
                <a:cubicBezTo>
                  <a:pt x="9641" y="0"/>
                  <a:pt x="9641" y="0"/>
                  <a:pt x="9641" y="0"/>
                </a:cubicBezTo>
                <a:cubicBezTo>
                  <a:pt x="9915" y="134"/>
                  <a:pt x="10199" y="296"/>
                  <a:pt x="10436" y="482"/>
                </a:cubicBezTo>
                <a:cubicBezTo>
                  <a:pt x="10530" y="556"/>
                  <a:pt x="10746" y="709"/>
                  <a:pt x="10729" y="864"/>
                </a:cubicBezTo>
                <a:cubicBezTo>
                  <a:pt x="10658" y="1501"/>
                  <a:pt x="10495" y="2134"/>
                  <a:pt x="10337" y="2754"/>
                </a:cubicBezTo>
                <a:cubicBezTo>
                  <a:pt x="10304" y="2880"/>
                  <a:pt x="10271" y="3006"/>
                  <a:pt x="10238" y="3132"/>
                </a:cubicBezTo>
                <a:cubicBezTo>
                  <a:pt x="10304" y="3065"/>
                  <a:pt x="10369" y="2997"/>
                  <a:pt x="10436" y="2931"/>
                </a:cubicBezTo>
                <a:cubicBezTo>
                  <a:pt x="10758" y="2608"/>
                  <a:pt x="11086" y="2290"/>
                  <a:pt x="11424" y="1982"/>
                </a:cubicBezTo>
                <a:lnTo>
                  <a:pt x="11424" y="10547"/>
                </a:lnTo>
                <a:close/>
              </a:path>
            </a:pathLst>
          </a:custGeom>
          <a:solidFill>
            <a:schemeClr val="bg1">
              <a:lumMod val="85000"/>
            </a:schemeClr>
          </a:solidFill>
          <a:ln>
            <a:noFill/>
          </a:ln>
        </p:spPr>
        <p:txBody>
          <a:bodyPr vert="horz" wrap="square" lIns="91440" tIns="45720" rIns="91440" bIns="45720" numCol="1" anchor="ctr" anchorCtr="0" compatLnSpc="1">
            <a:prstTxWarp prst="textNoShape">
              <a:avLst/>
            </a:prstTxWarp>
          </a:bodyPr>
          <a:lstStyle>
            <a:lvl1pPr algn="r">
              <a:defRPr/>
            </a:lvl1pPr>
          </a:lstStyle>
          <a:p>
            <a:r>
              <a:rPr lang="en-US"/>
              <a:t>Click icon to add picture</a:t>
            </a:r>
            <a:endParaRPr lang="en-GB"/>
          </a:p>
        </p:txBody>
      </p:sp>
    </p:spTree>
    <p:extLst>
      <p:ext uri="{BB962C8B-B14F-4D97-AF65-F5344CB8AC3E}">
        <p14:creationId xmlns:p14="http://schemas.microsoft.com/office/powerpoint/2010/main" val="3460141732"/>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APTER - FULL - 5">
    <p:bg>
      <p:bgPr>
        <a:solidFill>
          <a:schemeClr val="accent2"/>
        </a:solidFill>
        <a:effectLst/>
      </p:bgPr>
    </p:bg>
    <p:spTree>
      <p:nvGrpSpPr>
        <p:cNvPr id="1" name=""/>
        <p:cNvGrpSpPr/>
        <p:nvPr/>
      </p:nvGrpSpPr>
      <p:grpSpPr>
        <a:xfrm>
          <a:off x="0" y="0"/>
          <a:ext cx="0" cy="0"/>
          <a:chOff x="0" y="0"/>
          <a:chExt cx="0" cy="0"/>
        </a:xfrm>
      </p:grpSpPr>
      <p:sp>
        <p:nvSpPr>
          <p:cNvPr id="5" name="Text Placeholder 7">
            <a:extLst>
              <a:ext uri="{FF2B5EF4-FFF2-40B4-BE49-F238E27FC236}">
                <a16:creationId xmlns:a16="http://schemas.microsoft.com/office/drawing/2014/main" id="{8EF3EEB0-483F-8587-8561-D55DD95C121E}"/>
              </a:ext>
            </a:extLst>
          </p:cNvPr>
          <p:cNvSpPr>
            <a:spLocks noGrp="1"/>
          </p:cNvSpPr>
          <p:nvPr>
            <p:ph type="body" sz="quarter" idx="10" hasCustomPrompt="1"/>
          </p:nvPr>
        </p:nvSpPr>
        <p:spPr>
          <a:xfrm>
            <a:off x="596900" y="2188368"/>
            <a:ext cx="10956925" cy="2481263"/>
          </a:xfrm>
        </p:spPr>
        <p:txBody>
          <a:bodyPr anchor="ctr">
            <a:noAutofit/>
          </a:bodyPr>
          <a:lstStyle>
            <a:lvl1pPr algn="ct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Full width chapter title</a:t>
            </a:r>
            <a:endParaRPr lang="en-US"/>
          </a:p>
        </p:txBody>
      </p:sp>
      <p:pic>
        <p:nvPicPr>
          <p:cNvPr id="4" name="Picture 3">
            <a:extLst>
              <a:ext uri="{FF2B5EF4-FFF2-40B4-BE49-F238E27FC236}">
                <a16:creationId xmlns:a16="http://schemas.microsoft.com/office/drawing/2014/main" id="{74308657-3C94-C5AB-AE40-5A33C7675327}"/>
              </a:ext>
            </a:extLst>
          </p:cNvPr>
          <p:cNvPicPr>
            <a:picLocks noChangeAspect="1"/>
          </p:cNvPicPr>
          <p:nvPr userDrawn="1"/>
        </p:nvPicPr>
        <p:blipFill rotWithShape="1">
          <a:blip r:embed="rId2"/>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399798243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p:cSld name="Title Slide 2">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1C1E3-6A7C-C21D-910D-C4B7DFFF5270}"/>
              </a:ext>
            </a:extLst>
          </p:cNvPr>
          <p:cNvSpPr>
            <a:spLocks noGrp="1"/>
          </p:cNvSpPr>
          <p:nvPr>
            <p:ph type="ctrTitle"/>
          </p:nvPr>
        </p:nvSpPr>
        <p:spPr>
          <a:xfrm>
            <a:off x="468313" y="2016000"/>
            <a:ext cx="4680000" cy="2448000"/>
          </a:xfrm>
        </p:spPr>
        <p:txBody>
          <a:bodyPr anchor="b" anchorCtr="0">
            <a:noAutofit/>
          </a:bodyPr>
          <a:lstStyle>
            <a:lvl1pPr algn="l">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4E0DA90-2FF2-F36C-F9FF-CD7A192F009A}"/>
              </a:ext>
            </a:extLst>
          </p:cNvPr>
          <p:cNvSpPr>
            <a:spLocks noGrp="1"/>
          </p:cNvSpPr>
          <p:nvPr>
            <p:ph type="subTitle" idx="1"/>
          </p:nvPr>
        </p:nvSpPr>
        <p:spPr>
          <a:xfrm>
            <a:off x="468313" y="4500000"/>
            <a:ext cx="4680000" cy="1357702"/>
          </a:xfrm>
        </p:spPr>
        <p:txBody>
          <a:bodyPr/>
          <a:lstStyle>
            <a:lvl1pPr marL="0" indent="0" algn="l">
              <a:buNone/>
              <a:defRPr sz="1700">
                <a:latin typeface="Inter SemiBold" panose="02000503000000020004" pitchFamily="2" charset="0"/>
                <a:ea typeface="Inter SemiBold"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Text Placeholder 4">
            <a:extLst>
              <a:ext uri="{FF2B5EF4-FFF2-40B4-BE49-F238E27FC236}">
                <a16:creationId xmlns:a16="http://schemas.microsoft.com/office/drawing/2014/main" id="{1130F886-28DC-08F0-C281-4D647C2F2E5D}"/>
              </a:ext>
            </a:extLst>
          </p:cNvPr>
          <p:cNvSpPr>
            <a:spLocks noGrp="1"/>
          </p:cNvSpPr>
          <p:nvPr>
            <p:ph type="body" sz="quarter" idx="10" hasCustomPrompt="1"/>
          </p:nvPr>
        </p:nvSpPr>
        <p:spPr>
          <a:xfrm>
            <a:off x="468313" y="5991225"/>
            <a:ext cx="3594100" cy="431800"/>
          </a:xfrm>
        </p:spPr>
        <p:txBody>
          <a:bodyPr anchor="b"/>
          <a:lstStyle>
            <a:lvl1pPr>
              <a:spcAft>
                <a:spcPts val="0"/>
              </a:spcAft>
              <a:defRPr sz="1500" cap="all" baseline="0">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a:t>Date Month Year</a:t>
            </a:r>
            <a:endParaRPr lang="en-GB"/>
          </a:p>
        </p:txBody>
      </p:sp>
      <p:pic>
        <p:nvPicPr>
          <p:cNvPr id="7" name="Picture 6">
            <a:extLst>
              <a:ext uri="{FF2B5EF4-FFF2-40B4-BE49-F238E27FC236}">
                <a16:creationId xmlns:a16="http://schemas.microsoft.com/office/drawing/2014/main" id="{8C6C4AAF-859F-D91B-7356-1E209AA813A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14000" y="447622"/>
            <a:ext cx="1173600" cy="659956"/>
          </a:xfrm>
          <a:prstGeom prst="rect">
            <a:avLst/>
          </a:prstGeom>
        </p:spPr>
      </p:pic>
      <p:pic>
        <p:nvPicPr>
          <p:cNvPr id="9" name="Picture 8">
            <a:extLst>
              <a:ext uri="{FF2B5EF4-FFF2-40B4-BE49-F238E27FC236}">
                <a16:creationId xmlns:a16="http://schemas.microsoft.com/office/drawing/2014/main" id="{6FB52BD2-311D-7420-B74D-614CBAC8DA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8313" y="324000"/>
            <a:ext cx="637237" cy="907200"/>
          </a:xfrm>
          <a:prstGeom prst="rect">
            <a:avLst/>
          </a:prstGeom>
        </p:spPr>
      </p:pic>
      <p:sp>
        <p:nvSpPr>
          <p:cNvPr id="4" name="Freeform 5">
            <a:extLst>
              <a:ext uri="{FF2B5EF4-FFF2-40B4-BE49-F238E27FC236}">
                <a16:creationId xmlns:a16="http://schemas.microsoft.com/office/drawing/2014/main" id="{0E8CB0B9-0CAA-3BC3-8438-7F6130FB3BA9}"/>
              </a:ext>
            </a:extLst>
          </p:cNvPr>
          <p:cNvSpPr>
            <a:spLocks noGrp="1"/>
          </p:cNvSpPr>
          <p:nvPr>
            <p:ph type="pic" sz="quarter" idx="11"/>
          </p:nvPr>
        </p:nvSpPr>
        <p:spPr bwMode="auto">
          <a:xfrm>
            <a:off x="5070475" y="0"/>
            <a:ext cx="7121525" cy="6757988"/>
          </a:xfrm>
          <a:custGeom>
            <a:avLst/>
            <a:gdLst>
              <a:gd name="T0" fmla="*/ 12309 w 16458"/>
              <a:gd name="T1" fmla="*/ 0 h 15560"/>
              <a:gd name="T2" fmla="*/ 9905 w 16458"/>
              <a:gd name="T3" fmla="*/ 3844 h 15560"/>
              <a:gd name="T4" fmla="*/ 8870 w 16458"/>
              <a:gd name="T5" fmla="*/ 5504 h 15560"/>
              <a:gd name="T6" fmla="*/ 9177 w 16458"/>
              <a:gd name="T7" fmla="*/ 3978 h 15560"/>
              <a:gd name="T8" fmla="*/ 9027 w 16458"/>
              <a:gd name="T9" fmla="*/ 3614 h 15560"/>
              <a:gd name="T10" fmla="*/ 8708 w 16458"/>
              <a:gd name="T11" fmla="*/ 3126 h 15560"/>
              <a:gd name="T12" fmla="*/ 7839 w 16458"/>
              <a:gd name="T13" fmla="*/ 2155 h 15560"/>
              <a:gd name="T14" fmla="*/ 6938 w 16458"/>
              <a:gd name="T15" fmla="*/ 1395 h 15560"/>
              <a:gd name="T16" fmla="*/ 6654 w 16458"/>
              <a:gd name="T17" fmla="*/ 1226 h 15560"/>
              <a:gd name="T18" fmla="*/ 6304 w 16458"/>
              <a:gd name="T19" fmla="*/ 1177 h 15560"/>
              <a:gd name="T20" fmla="*/ 3777 w 16458"/>
              <a:gd name="T21" fmla="*/ 4840 h 15560"/>
              <a:gd name="T22" fmla="*/ 1121 w 16458"/>
              <a:gd name="T23" fmla="*/ 9147 h 15560"/>
              <a:gd name="T24" fmla="*/ 89 w 16458"/>
              <a:gd name="T25" fmla="*/ 11181 h 15560"/>
              <a:gd name="T26" fmla="*/ 287 w 16458"/>
              <a:gd name="T27" fmla="*/ 11822 h 15560"/>
              <a:gd name="T28" fmla="*/ 1201 w 16458"/>
              <a:gd name="T29" fmla="*/ 12946 h 15560"/>
              <a:gd name="T30" fmla="*/ 2296 w 16458"/>
              <a:gd name="T31" fmla="*/ 13896 h 15560"/>
              <a:gd name="T32" fmla="*/ 2580 w 16458"/>
              <a:gd name="T33" fmla="*/ 14065 h 15560"/>
              <a:gd name="T34" fmla="*/ 2930 w 16458"/>
              <a:gd name="T35" fmla="*/ 14115 h 15560"/>
              <a:gd name="T36" fmla="*/ 5360 w 16458"/>
              <a:gd name="T37" fmla="*/ 10117 h 15560"/>
              <a:gd name="T38" fmla="*/ 4226 w 16458"/>
              <a:gd name="T39" fmla="*/ 12500 h 15560"/>
              <a:gd name="T40" fmla="*/ 4375 w 16458"/>
              <a:gd name="T41" fmla="*/ 12864 h 15560"/>
              <a:gd name="T42" fmla="*/ 4694 w 16458"/>
              <a:gd name="T43" fmla="*/ 13352 h 15560"/>
              <a:gd name="T44" fmla="*/ 5564 w 16458"/>
              <a:gd name="T45" fmla="*/ 14323 h 15560"/>
              <a:gd name="T46" fmla="*/ 6464 w 16458"/>
              <a:gd name="T47" fmla="*/ 15083 h 15560"/>
              <a:gd name="T48" fmla="*/ 6748 w 16458"/>
              <a:gd name="T49" fmla="*/ 15252 h 15560"/>
              <a:gd name="T50" fmla="*/ 7098 w 16458"/>
              <a:gd name="T51" fmla="*/ 15302 h 15560"/>
              <a:gd name="T52" fmla="*/ 8958 w 16458"/>
              <a:gd name="T53" fmla="*/ 12719 h 15560"/>
              <a:gd name="T54" fmla="*/ 9999 w 16458"/>
              <a:gd name="T55" fmla="*/ 11549 h 15560"/>
              <a:gd name="T56" fmla="*/ 9240 w 16458"/>
              <a:gd name="T57" fmla="*/ 13308 h 15560"/>
              <a:gd name="T58" fmla="*/ 9424 w 16458"/>
              <a:gd name="T59" fmla="*/ 13563 h 15560"/>
              <a:gd name="T60" fmla="*/ 10293 w 16458"/>
              <a:gd name="T61" fmla="*/ 14533 h 15560"/>
              <a:gd name="T62" fmla="*/ 11194 w 16458"/>
              <a:gd name="T63" fmla="*/ 15293 h 15560"/>
              <a:gd name="T64" fmla="*/ 11478 w 16458"/>
              <a:gd name="T65" fmla="*/ 15462 h 15560"/>
              <a:gd name="T66" fmla="*/ 11828 w 16458"/>
              <a:gd name="T67" fmla="*/ 15512 h 15560"/>
              <a:gd name="T68" fmla="*/ 16420 w 16458"/>
              <a:gd name="T69" fmla="*/ 9424 h 15560"/>
              <a:gd name="T70" fmla="*/ 15472 w 16458"/>
              <a:gd name="T71" fmla="*/ 11340 h 15560"/>
              <a:gd name="T72" fmla="*/ 16386 w 16458"/>
              <a:gd name="T73" fmla="*/ 12464 h 15560"/>
              <a:gd name="T74" fmla="*/ 16438 w 16458"/>
              <a:gd name="T75" fmla="*/ 12517 h 15560"/>
              <a:gd name="T76" fmla="*/ 16438 w 16458"/>
              <a:gd name="T77" fmla="*/ 1881 h 15560"/>
              <a:gd name="T78" fmla="*/ 15771 w 16458"/>
              <a:gd name="T79" fmla="*/ 2872 h 15560"/>
              <a:gd name="T80" fmla="*/ 15127 w 16458"/>
              <a:gd name="T81" fmla="*/ 3861 h 15560"/>
              <a:gd name="T82" fmla="*/ 14478 w 16458"/>
              <a:gd name="T83" fmla="*/ 4850 h 15560"/>
              <a:gd name="T84" fmla="*/ 15924 w 16458"/>
              <a:gd name="T85" fmla="*/ 1832 h 15560"/>
              <a:gd name="T86" fmla="*/ 15404 w 16458"/>
              <a:gd name="T87" fmla="*/ 2340 h 15560"/>
              <a:gd name="T88" fmla="*/ 14872 w 16458"/>
              <a:gd name="T89" fmla="*/ 2848 h 15560"/>
              <a:gd name="T90" fmla="*/ 15958 w 16458"/>
              <a:gd name="T91" fmla="*/ 1020 h 15560"/>
              <a:gd name="T92" fmla="*/ 15639 w 16458"/>
              <a:gd name="T93" fmla="*/ 532 h 15560"/>
              <a:gd name="T94" fmla="*/ 15194 w 16458"/>
              <a:gd name="T95" fmla="*/ 0 h 15560"/>
              <a:gd name="T96" fmla="*/ 12309 w 16458"/>
              <a:gd name="T97" fmla="*/ 0 h 15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458" h="15560">
                <a:moveTo>
                  <a:pt x="12309" y="0"/>
                </a:moveTo>
                <a:cubicBezTo>
                  <a:pt x="11494" y="1273"/>
                  <a:pt x="10704" y="2562"/>
                  <a:pt x="9905" y="3844"/>
                </a:cubicBezTo>
                <a:cubicBezTo>
                  <a:pt x="9561" y="4398"/>
                  <a:pt x="9216" y="4951"/>
                  <a:pt x="8870" y="5504"/>
                </a:cubicBezTo>
                <a:cubicBezTo>
                  <a:pt x="8979" y="4996"/>
                  <a:pt x="9085" y="4489"/>
                  <a:pt x="9177" y="3978"/>
                </a:cubicBezTo>
                <a:cubicBezTo>
                  <a:pt x="9150" y="3847"/>
                  <a:pt x="9101" y="3725"/>
                  <a:pt x="9027" y="3614"/>
                </a:cubicBezTo>
                <a:cubicBezTo>
                  <a:pt x="8938" y="3441"/>
                  <a:pt x="8832" y="3278"/>
                  <a:pt x="8708" y="3126"/>
                </a:cubicBezTo>
                <a:cubicBezTo>
                  <a:pt x="8443" y="2780"/>
                  <a:pt x="8150" y="2459"/>
                  <a:pt x="7839" y="2155"/>
                </a:cubicBezTo>
                <a:cubicBezTo>
                  <a:pt x="7562" y="1885"/>
                  <a:pt x="7266" y="1603"/>
                  <a:pt x="6938" y="1395"/>
                </a:cubicBezTo>
                <a:cubicBezTo>
                  <a:pt x="6844" y="1339"/>
                  <a:pt x="6749" y="1283"/>
                  <a:pt x="6654" y="1226"/>
                </a:cubicBezTo>
                <a:cubicBezTo>
                  <a:pt x="6542" y="1145"/>
                  <a:pt x="6425" y="1128"/>
                  <a:pt x="6304" y="1177"/>
                </a:cubicBezTo>
                <a:cubicBezTo>
                  <a:pt x="5430" y="2375"/>
                  <a:pt x="4593" y="3601"/>
                  <a:pt x="3777" y="4840"/>
                </a:cubicBezTo>
                <a:cubicBezTo>
                  <a:pt x="2849" y="6248"/>
                  <a:pt x="1945" y="7675"/>
                  <a:pt x="1121" y="9147"/>
                </a:cubicBezTo>
                <a:cubicBezTo>
                  <a:pt x="749" y="9810"/>
                  <a:pt x="390" y="10483"/>
                  <a:pt x="89" y="11181"/>
                </a:cubicBezTo>
                <a:cubicBezTo>
                  <a:pt x="0" y="11387"/>
                  <a:pt x="190" y="11664"/>
                  <a:pt x="287" y="11822"/>
                </a:cubicBezTo>
                <a:cubicBezTo>
                  <a:pt x="533" y="12224"/>
                  <a:pt x="872" y="12613"/>
                  <a:pt x="1201" y="12946"/>
                </a:cubicBezTo>
                <a:cubicBezTo>
                  <a:pt x="1537" y="13287"/>
                  <a:pt x="1890" y="13639"/>
                  <a:pt x="2296" y="13896"/>
                </a:cubicBezTo>
                <a:cubicBezTo>
                  <a:pt x="2391" y="13952"/>
                  <a:pt x="2486" y="14009"/>
                  <a:pt x="2580" y="14065"/>
                </a:cubicBezTo>
                <a:cubicBezTo>
                  <a:pt x="2692" y="14146"/>
                  <a:pt x="2809" y="14163"/>
                  <a:pt x="2930" y="14115"/>
                </a:cubicBezTo>
                <a:cubicBezTo>
                  <a:pt x="3317" y="13215"/>
                  <a:pt x="4862" y="10965"/>
                  <a:pt x="5360" y="10117"/>
                </a:cubicBezTo>
                <a:cubicBezTo>
                  <a:pt x="5326" y="10449"/>
                  <a:pt x="4229" y="12167"/>
                  <a:pt x="4226" y="12500"/>
                </a:cubicBezTo>
                <a:cubicBezTo>
                  <a:pt x="4252" y="12632"/>
                  <a:pt x="4302" y="12753"/>
                  <a:pt x="4375" y="12864"/>
                </a:cubicBezTo>
                <a:cubicBezTo>
                  <a:pt x="4464" y="13037"/>
                  <a:pt x="4571" y="13200"/>
                  <a:pt x="4694" y="13352"/>
                </a:cubicBezTo>
                <a:cubicBezTo>
                  <a:pt x="4959" y="13698"/>
                  <a:pt x="5252" y="14019"/>
                  <a:pt x="5564" y="14323"/>
                </a:cubicBezTo>
                <a:cubicBezTo>
                  <a:pt x="5841" y="14593"/>
                  <a:pt x="6136" y="14875"/>
                  <a:pt x="6464" y="15083"/>
                </a:cubicBezTo>
                <a:cubicBezTo>
                  <a:pt x="6559" y="15139"/>
                  <a:pt x="6654" y="15196"/>
                  <a:pt x="6748" y="15252"/>
                </a:cubicBezTo>
                <a:cubicBezTo>
                  <a:pt x="6860" y="15333"/>
                  <a:pt x="6977" y="15350"/>
                  <a:pt x="7098" y="15302"/>
                </a:cubicBezTo>
                <a:cubicBezTo>
                  <a:pt x="7752" y="14467"/>
                  <a:pt x="8365" y="13600"/>
                  <a:pt x="8958" y="12719"/>
                </a:cubicBezTo>
                <a:cubicBezTo>
                  <a:pt x="9271" y="12296"/>
                  <a:pt x="9927" y="11440"/>
                  <a:pt x="9999" y="11549"/>
                </a:cubicBezTo>
                <a:cubicBezTo>
                  <a:pt x="10040" y="11629"/>
                  <a:pt x="9191" y="13232"/>
                  <a:pt x="9240" y="13308"/>
                </a:cubicBezTo>
                <a:cubicBezTo>
                  <a:pt x="9296" y="13396"/>
                  <a:pt x="9358" y="13481"/>
                  <a:pt x="9424" y="13563"/>
                </a:cubicBezTo>
                <a:cubicBezTo>
                  <a:pt x="9689" y="13908"/>
                  <a:pt x="9982" y="14229"/>
                  <a:pt x="10293" y="14533"/>
                </a:cubicBezTo>
                <a:cubicBezTo>
                  <a:pt x="10571" y="14804"/>
                  <a:pt x="10866" y="15085"/>
                  <a:pt x="11194" y="15293"/>
                </a:cubicBezTo>
                <a:cubicBezTo>
                  <a:pt x="11289" y="15350"/>
                  <a:pt x="11383" y="15406"/>
                  <a:pt x="11478" y="15462"/>
                </a:cubicBezTo>
                <a:cubicBezTo>
                  <a:pt x="11590" y="15544"/>
                  <a:pt x="11707" y="15560"/>
                  <a:pt x="11828" y="15512"/>
                </a:cubicBezTo>
                <a:cubicBezTo>
                  <a:pt x="13092" y="14084"/>
                  <a:pt x="15351" y="11003"/>
                  <a:pt x="16420" y="9424"/>
                </a:cubicBezTo>
                <a:cubicBezTo>
                  <a:pt x="16458" y="9562"/>
                  <a:pt x="15384" y="11223"/>
                  <a:pt x="15472" y="11340"/>
                </a:cubicBezTo>
                <a:cubicBezTo>
                  <a:pt x="15718" y="11741"/>
                  <a:pt x="16057" y="12130"/>
                  <a:pt x="16386" y="12464"/>
                </a:cubicBezTo>
                <a:cubicBezTo>
                  <a:pt x="16403" y="12482"/>
                  <a:pt x="16421" y="12499"/>
                  <a:pt x="16438" y="12517"/>
                </a:cubicBezTo>
                <a:cubicBezTo>
                  <a:pt x="16438" y="1881"/>
                  <a:pt x="16438" y="1881"/>
                  <a:pt x="16438" y="1881"/>
                </a:cubicBezTo>
                <a:cubicBezTo>
                  <a:pt x="16209" y="2215"/>
                  <a:pt x="15987" y="2547"/>
                  <a:pt x="15771" y="2872"/>
                </a:cubicBezTo>
                <a:cubicBezTo>
                  <a:pt x="15784" y="2803"/>
                  <a:pt x="15456" y="3332"/>
                  <a:pt x="15127" y="3861"/>
                </a:cubicBezTo>
                <a:cubicBezTo>
                  <a:pt x="14799" y="4390"/>
                  <a:pt x="14469" y="4919"/>
                  <a:pt x="14478" y="4850"/>
                </a:cubicBezTo>
                <a:cubicBezTo>
                  <a:pt x="14491" y="4751"/>
                  <a:pt x="15915" y="1931"/>
                  <a:pt x="15924" y="1832"/>
                </a:cubicBezTo>
                <a:cubicBezTo>
                  <a:pt x="15932" y="1743"/>
                  <a:pt x="15669" y="2041"/>
                  <a:pt x="15404" y="2340"/>
                </a:cubicBezTo>
                <a:cubicBezTo>
                  <a:pt x="15139" y="2639"/>
                  <a:pt x="14872" y="2937"/>
                  <a:pt x="14872" y="2848"/>
                </a:cubicBezTo>
                <a:cubicBezTo>
                  <a:pt x="14846" y="2716"/>
                  <a:pt x="16031" y="1131"/>
                  <a:pt x="15958" y="1020"/>
                </a:cubicBezTo>
                <a:cubicBezTo>
                  <a:pt x="15869" y="847"/>
                  <a:pt x="15762" y="684"/>
                  <a:pt x="15639" y="532"/>
                </a:cubicBezTo>
                <a:cubicBezTo>
                  <a:pt x="15498" y="348"/>
                  <a:pt x="15349" y="171"/>
                  <a:pt x="15194" y="0"/>
                </a:cubicBezTo>
                <a:lnTo>
                  <a:pt x="12309" y="0"/>
                </a:lnTo>
                <a:close/>
              </a:path>
            </a:pathLst>
          </a:custGeom>
          <a:solidFill>
            <a:schemeClr val="bg1">
              <a:lumMod val="85000"/>
            </a:schemeClr>
          </a:solidFill>
          <a:ln>
            <a:noFill/>
          </a:ln>
        </p:spPr>
        <p:txBody>
          <a:bodyPr vert="horz" wrap="square" lIns="91440" tIns="45720" rIns="91440" bIns="45720" numCol="1" anchor="ctr" anchorCtr="0" compatLnSpc="1">
            <a:prstTxWarp prst="textNoShape">
              <a:avLst/>
            </a:prstTxWarp>
          </a:bodyPr>
          <a:lstStyle>
            <a:lvl1pPr algn="r">
              <a:defRPr/>
            </a:lvl1pPr>
          </a:lstStyle>
          <a:p>
            <a:r>
              <a:rPr lang="en-US"/>
              <a:t>Click icon to add picture</a:t>
            </a:r>
            <a:endParaRPr lang="en-GB"/>
          </a:p>
        </p:txBody>
      </p:sp>
    </p:spTree>
    <p:extLst>
      <p:ext uri="{BB962C8B-B14F-4D97-AF65-F5344CB8AC3E}">
        <p14:creationId xmlns:p14="http://schemas.microsoft.com/office/powerpoint/2010/main" val="2485744758"/>
      </p:ext>
    </p:extLst>
  </p:cSld>
  <p:clrMapOvr>
    <a:masterClrMapping/>
  </p:clrMapOvr>
  <p:transition>
    <p:fade/>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p:cSld name="Title Slide 3">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1C1E3-6A7C-C21D-910D-C4B7DFFF5270}"/>
              </a:ext>
            </a:extLst>
          </p:cNvPr>
          <p:cNvSpPr>
            <a:spLocks noGrp="1"/>
          </p:cNvSpPr>
          <p:nvPr>
            <p:ph type="ctrTitle"/>
          </p:nvPr>
        </p:nvSpPr>
        <p:spPr>
          <a:xfrm>
            <a:off x="468313" y="2016000"/>
            <a:ext cx="4680000" cy="2448000"/>
          </a:xfrm>
        </p:spPr>
        <p:txBody>
          <a:bodyPr anchor="b" anchorCtr="0">
            <a:noAutofit/>
          </a:bodyPr>
          <a:lstStyle>
            <a:lvl1pPr algn="l">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4E0DA90-2FF2-F36C-F9FF-CD7A192F009A}"/>
              </a:ext>
            </a:extLst>
          </p:cNvPr>
          <p:cNvSpPr>
            <a:spLocks noGrp="1"/>
          </p:cNvSpPr>
          <p:nvPr>
            <p:ph type="subTitle" idx="1"/>
          </p:nvPr>
        </p:nvSpPr>
        <p:spPr>
          <a:xfrm>
            <a:off x="468313" y="4500000"/>
            <a:ext cx="4680000" cy="1357702"/>
          </a:xfrm>
        </p:spPr>
        <p:txBody>
          <a:bodyPr/>
          <a:lstStyle>
            <a:lvl1pPr marL="0" indent="0" algn="l">
              <a:buNone/>
              <a:defRPr sz="1700">
                <a:latin typeface="Inter SemiBold" panose="02000503000000020004" pitchFamily="2" charset="0"/>
                <a:ea typeface="Inter SemiBold"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Text Placeholder 4">
            <a:extLst>
              <a:ext uri="{FF2B5EF4-FFF2-40B4-BE49-F238E27FC236}">
                <a16:creationId xmlns:a16="http://schemas.microsoft.com/office/drawing/2014/main" id="{1130F886-28DC-08F0-C281-4D647C2F2E5D}"/>
              </a:ext>
            </a:extLst>
          </p:cNvPr>
          <p:cNvSpPr>
            <a:spLocks noGrp="1"/>
          </p:cNvSpPr>
          <p:nvPr>
            <p:ph type="body" sz="quarter" idx="10" hasCustomPrompt="1"/>
          </p:nvPr>
        </p:nvSpPr>
        <p:spPr>
          <a:xfrm>
            <a:off x="468313" y="5991225"/>
            <a:ext cx="3594100" cy="431800"/>
          </a:xfrm>
        </p:spPr>
        <p:txBody>
          <a:bodyPr anchor="b"/>
          <a:lstStyle>
            <a:lvl1pPr>
              <a:spcAft>
                <a:spcPts val="0"/>
              </a:spcAft>
              <a:defRPr sz="1500" cap="all" baseline="0">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a:t>Date Month Year</a:t>
            </a:r>
            <a:endParaRPr lang="en-GB"/>
          </a:p>
        </p:txBody>
      </p:sp>
      <p:pic>
        <p:nvPicPr>
          <p:cNvPr id="7" name="Picture 6">
            <a:extLst>
              <a:ext uri="{FF2B5EF4-FFF2-40B4-BE49-F238E27FC236}">
                <a16:creationId xmlns:a16="http://schemas.microsoft.com/office/drawing/2014/main" id="{8C6C4AAF-859F-D91B-7356-1E209AA813A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14000" y="447622"/>
            <a:ext cx="1173600" cy="659956"/>
          </a:xfrm>
          <a:prstGeom prst="rect">
            <a:avLst/>
          </a:prstGeom>
        </p:spPr>
      </p:pic>
      <p:pic>
        <p:nvPicPr>
          <p:cNvPr id="9" name="Picture 8">
            <a:extLst>
              <a:ext uri="{FF2B5EF4-FFF2-40B4-BE49-F238E27FC236}">
                <a16:creationId xmlns:a16="http://schemas.microsoft.com/office/drawing/2014/main" id="{6FB52BD2-311D-7420-B74D-614CBAC8DA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8313" y="324000"/>
            <a:ext cx="637237" cy="907200"/>
          </a:xfrm>
          <a:prstGeom prst="rect">
            <a:avLst/>
          </a:prstGeom>
        </p:spPr>
      </p:pic>
      <p:sp>
        <p:nvSpPr>
          <p:cNvPr id="6" name="Freeform 9">
            <a:extLst>
              <a:ext uri="{FF2B5EF4-FFF2-40B4-BE49-F238E27FC236}">
                <a16:creationId xmlns:a16="http://schemas.microsoft.com/office/drawing/2014/main" id="{9F14A035-93B7-1FC7-2598-DA871FB52DD8}"/>
              </a:ext>
            </a:extLst>
          </p:cNvPr>
          <p:cNvSpPr>
            <a:spLocks noGrp="1"/>
          </p:cNvSpPr>
          <p:nvPr>
            <p:ph type="pic" sz="quarter" idx="11"/>
          </p:nvPr>
        </p:nvSpPr>
        <p:spPr bwMode="auto">
          <a:xfrm>
            <a:off x="5305200" y="0"/>
            <a:ext cx="6886800" cy="6858000"/>
          </a:xfrm>
          <a:custGeom>
            <a:avLst/>
            <a:gdLst>
              <a:gd name="T0" fmla="*/ 11091 w 15195"/>
              <a:gd name="T1" fmla="*/ 0 h 15116"/>
              <a:gd name="T2" fmla="*/ 7524 w 15195"/>
              <a:gd name="T3" fmla="*/ 673 h 15116"/>
              <a:gd name="T4" fmla="*/ 2438 w 15195"/>
              <a:gd name="T5" fmla="*/ 2114 h 15116"/>
              <a:gd name="T6" fmla="*/ 1659 w 15195"/>
              <a:gd name="T7" fmla="*/ 2841 h 15116"/>
              <a:gd name="T8" fmla="*/ 727 w 15195"/>
              <a:gd name="T9" fmla="*/ 4224 h 15116"/>
              <a:gd name="T10" fmla="*/ 228 w 15195"/>
              <a:gd name="T11" fmla="*/ 5395 h 15116"/>
              <a:gd name="T12" fmla="*/ 432 w 15195"/>
              <a:gd name="T13" fmla="*/ 5719 h 15116"/>
              <a:gd name="T14" fmla="*/ 2963 w 15195"/>
              <a:gd name="T15" fmla="*/ 5145 h 15116"/>
              <a:gd name="T16" fmla="*/ 7354 w 15195"/>
              <a:gd name="T17" fmla="*/ 4374 h 15116"/>
              <a:gd name="T18" fmla="*/ 6439 w 15195"/>
              <a:gd name="T19" fmla="*/ 4701 h 15116"/>
              <a:gd name="T20" fmla="*/ 4457 w 15195"/>
              <a:gd name="T21" fmla="*/ 5409 h 15116"/>
              <a:gd name="T22" fmla="*/ 2661 w 15195"/>
              <a:gd name="T23" fmla="*/ 6050 h 15116"/>
              <a:gd name="T24" fmla="*/ 2164 w 15195"/>
              <a:gd name="T25" fmla="*/ 6228 h 15116"/>
              <a:gd name="T26" fmla="*/ 1411 w 15195"/>
              <a:gd name="T27" fmla="*/ 6806 h 15116"/>
              <a:gd name="T28" fmla="*/ 25 w 15195"/>
              <a:gd name="T29" fmla="*/ 9927 h 15116"/>
              <a:gd name="T30" fmla="*/ 70 w 15195"/>
              <a:gd name="T31" fmla="*/ 10141 h 15116"/>
              <a:gd name="T32" fmla="*/ 176 w 15195"/>
              <a:gd name="T33" fmla="*/ 10171 h 15116"/>
              <a:gd name="T34" fmla="*/ 9621 w 15195"/>
              <a:gd name="T35" fmla="*/ 8088 h 15116"/>
              <a:gd name="T36" fmla="*/ 12901 w 15195"/>
              <a:gd name="T37" fmla="*/ 7448 h 15116"/>
              <a:gd name="T38" fmla="*/ 8862 w 15195"/>
              <a:gd name="T39" fmla="*/ 8437 h 15116"/>
              <a:gd name="T40" fmla="*/ 4828 w 15195"/>
              <a:gd name="T41" fmla="*/ 9426 h 15116"/>
              <a:gd name="T42" fmla="*/ 9334 w 15195"/>
              <a:gd name="T43" fmla="*/ 8572 h 15116"/>
              <a:gd name="T44" fmla="*/ 4394 w 15195"/>
              <a:gd name="T45" fmla="*/ 9746 h 15116"/>
              <a:gd name="T46" fmla="*/ 2038 w 15195"/>
              <a:gd name="T47" fmla="*/ 10234 h 15116"/>
              <a:gd name="T48" fmla="*/ 771 w 15195"/>
              <a:gd name="T49" fmla="*/ 10889 h 15116"/>
              <a:gd name="T50" fmla="*/ 1603 w 15195"/>
              <a:gd name="T51" fmla="*/ 15116 h 15116"/>
              <a:gd name="T52" fmla="*/ 8182 w 15195"/>
              <a:gd name="T53" fmla="*/ 15116 h 15116"/>
              <a:gd name="T54" fmla="*/ 12500 w 15195"/>
              <a:gd name="T55" fmla="*/ 14131 h 15116"/>
              <a:gd name="T56" fmla="*/ 15195 w 15195"/>
              <a:gd name="T57" fmla="*/ 13486 h 15116"/>
              <a:gd name="T58" fmla="*/ 15195 w 15195"/>
              <a:gd name="T59" fmla="*/ 10411 h 15116"/>
              <a:gd name="T60" fmla="*/ 13102 w 15195"/>
              <a:gd name="T61" fmla="*/ 11182 h 15116"/>
              <a:gd name="T62" fmla="*/ 15195 w 15195"/>
              <a:gd name="T63" fmla="*/ 10304 h 15116"/>
              <a:gd name="T64" fmla="*/ 15195 w 15195"/>
              <a:gd name="T65" fmla="*/ 9923 h 15116"/>
              <a:gd name="T66" fmla="*/ 14314 w 15195"/>
              <a:gd name="T67" fmla="*/ 10147 h 15116"/>
              <a:gd name="T68" fmla="*/ 15195 w 15195"/>
              <a:gd name="T69" fmla="*/ 9835 h 15116"/>
              <a:gd name="T70" fmla="*/ 15195 w 15195"/>
              <a:gd name="T71" fmla="*/ 0 h 15116"/>
              <a:gd name="T72" fmla="*/ 11091 w 15195"/>
              <a:gd name="T73" fmla="*/ 0 h 15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195" h="15116">
                <a:moveTo>
                  <a:pt x="11091" y="0"/>
                </a:moveTo>
                <a:cubicBezTo>
                  <a:pt x="9971" y="160"/>
                  <a:pt x="8798" y="380"/>
                  <a:pt x="7524" y="673"/>
                </a:cubicBezTo>
                <a:cubicBezTo>
                  <a:pt x="5796" y="1070"/>
                  <a:pt x="4114" y="1590"/>
                  <a:pt x="2438" y="2114"/>
                </a:cubicBezTo>
                <a:cubicBezTo>
                  <a:pt x="2148" y="2205"/>
                  <a:pt x="1806" y="2663"/>
                  <a:pt x="1659" y="2841"/>
                </a:cubicBezTo>
                <a:cubicBezTo>
                  <a:pt x="1304" y="3271"/>
                  <a:pt x="984" y="3750"/>
                  <a:pt x="727" y="4224"/>
                </a:cubicBezTo>
                <a:cubicBezTo>
                  <a:pt x="529" y="4590"/>
                  <a:pt x="281" y="4993"/>
                  <a:pt x="228" y="5395"/>
                </a:cubicBezTo>
                <a:cubicBezTo>
                  <a:pt x="210" y="5531"/>
                  <a:pt x="152" y="5806"/>
                  <a:pt x="432" y="5719"/>
                </a:cubicBezTo>
                <a:cubicBezTo>
                  <a:pt x="1950" y="5244"/>
                  <a:pt x="1406" y="5525"/>
                  <a:pt x="2963" y="5145"/>
                </a:cubicBezTo>
                <a:cubicBezTo>
                  <a:pt x="4402" y="4795"/>
                  <a:pt x="5869" y="4541"/>
                  <a:pt x="7354" y="4374"/>
                </a:cubicBezTo>
                <a:cubicBezTo>
                  <a:pt x="7059" y="4407"/>
                  <a:pt x="6717" y="4601"/>
                  <a:pt x="6439" y="4701"/>
                </a:cubicBezTo>
                <a:cubicBezTo>
                  <a:pt x="5778" y="4937"/>
                  <a:pt x="5118" y="5173"/>
                  <a:pt x="4457" y="5409"/>
                </a:cubicBezTo>
                <a:cubicBezTo>
                  <a:pt x="3858" y="5623"/>
                  <a:pt x="3260" y="5837"/>
                  <a:pt x="2661" y="6050"/>
                </a:cubicBezTo>
                <a:cubicBezTo>
                  <a:pt x="2496" y="6110"/>
                  <a:pt x="2328" y="6164"/>
                  <a:pt x="2164" y="6228"/>
                </a:cubicBezTo>
                <a:cubicBezTo>
                  <a:pt x="1915" y="6327"/>
                  <a:pt x="1525" y="6560"/>
                  <a:pt x="1411" y="6806"/>
                </a:cubicBezTo>
                <a:cubicBezTo>
                  <a:pt x="909" y="7897"/>
                  <a:pt x="498" y="8554"/>
                  <a:pt x="25" y="9927"/>
                </a:cubicBezTo>
                <a:cubicBezTo>
                  <a:pt x="0" y="10000"/>
                  <a:pt x="8" y="10096"/>
                  <a:pt x="70" y="10141"/>
                </a:cubicBezTo>
                <a:cubicBezTo>
                  <a:pt x="100" y="10163"/>
                  <a:pt x="139" y="10168"/>
                  <a:pt x="176" y="10171"/>
                </a:cubicBezTo>
                <a:cubicBezTo>
                  <a:pt x="9621" y="8088"/>
                  <a:pt x="9621" y="8088"/>
                  <a:pt x="9621" y="8088"/>
                </a:cubicBezTo>
                <a:cubicBezTo>
                  <a:pt x="10709" y="7874"/>
                  <a:pt x="11803" y="7601"/>
                  <a:pt x="12901" y="7448"/>
                </a:cubicBezTo>
                <a:cubicBezTo>
                  <a:pt x="13059" y="7426"/>
                  <a:pt x="10960" y="7931"/>
                  <a:pt x="8862" y="8437"/>
                </a:cubicBezTo>
                <a:cubicBezTo>
                  <a:pt x="6765" y="8942"/>
                  <a:pt x="4670" y="9447"/>
                  <a:pt x="4828" y="9426"/>
                </a:cubicBezTo>
                <a:cubicBezTo>
                  <a:pt x="9334" y="8572"/>
                  <a:pt x="9334" y="8572"/>
                  <a:pt x="9334" y="8572"/>
                </a:cubicBezTo>
                <a:cubicBezTo>
                  <a:pt x="8997" y="8700"/>
                  <a:pt x="4746" y="9676"/>
                  <a:pt x="4394" y="9746"/>
                </a:cubicBezTo>
                <a:cubicBezTo>
                  <a:pt x="3191" y="9984"/>
                  <a:pt x="3642" y="9955"/>
                  <a:pt x="2038" y="10234"/>
                </a:cubicBezTo>
                <a:cubicBezTo>
                  <a:pt x="1682" y="10296"/>
                  <a:pt x="719" y="10607"/>
                  <a:pt x="771" y="10889"/>
                </a:cubicBezTo>
                <a:cubicBezTo>
                  <a:pt x="984" y="12058"/>
                  <a:pt x="550" y="13699"/>
                  <a:pt x="1603" y="15116"/>
                </a:cubicBezTo>
                <a:cubicBezTo>
                  <a:pt x="8182" y="15116"/>
                  <a:pt x="8182" y="15116"/>
                  <a:pt x="8182" y="15116"/>
                </a:cubicBezTo>
                <a:cubicBezTo>
                  <a:pt x="9994" y="14754"/>
                  <a:pt x="11706" y="14347"/>
                  <a:pt x="12500" y="14131"/>
                </a:cubicBezTo>
                <a:cubicBezTo>
                  <a:pt x="13405" y="13885"/>
                  <a:pt x="14320" y="13670"/>
                  <a:pt x="15195" y="13486"/>
                </a:cubicBezTo>
                <a:cubicBezTo>
                  <a:pt x="15195" y="10411"/>
                  <a:pt x="15195" y="10411"/>
                  <a:pt x="15195" y="10411"/>
                </a:cubicBezTo>
                <a:cubicBezTo>
                  <a:pt x="14144" y="10802"/>
                  <a:pt x="13173" y="11162"/>
                  <a:pt x="13102" y="11182"/>
                </a:cubicBezTo>
                <a:cubicBezTo>
                  <a:pt x="13060" y="11194"/>
                  <a:pt x="14118" y="10753"/>
                  <a:pt x="15195" y="10304"/>
                </a:cubicBezTo>
                <a:cubicBezTo>
                  <a:pt x="15195" y="9923"/>
                  <a:pt x="15195" y="9923"/>
                  <a:pt x="15195" y="9923"/>
                </a:cubicBezTo>
                <a:cubicBezTo>
                  <a:pt x="14873" y="10002"/>
                  <a:pt x="14568" y="10078"/>
                  <a:pt x="14314" y="10147"/>
                </a:cubicBezTo>
                <a:cubicBezTo>
                  <a:pt x="14608" y="10043"/>
                  <a:pt x="14901" y="9939"/>
                  <a:pt x="15195" y="9835"/>
                </a:cubicBezTo>
                <a:cubicBezTo>
                  <a:pt x="15195" y="0"/>
                  <a:pt x="15195" y="0"/>
                  <a:pt x="15195" y="0"/>
                </a:cubicBezTo>
                <a:lnTo>
                  <a:pt x="11091" y="0"/>
                </a:lnTo>
                <a:close/>
              </a:path>
            </a:pathLst>
          </a:custGeom>
          <a:solidFill>
            <a:schemeClr val="bg1">
              <a:lumMod val="85000"/>
            </a:schemeClr>
          </a:solidFill>
          <a:ln>
            <a:noFill/>
          </a:ln>
        </p:spPr>
        <p:txBody>
          <a:bodyPr vert="horz" wrap="square" lIns="91440" tIns="45720" rIns="91440" bIns="45720" numCol="1" anchor="ctr" anchorCtr="0" compatLnSpc="1">
            <a:prstTxWarp prst="textNoShape">
              <a:avLst/>
            </a:prstTxWarp>
          </a:bodyPr>
          <a:lstStyle>
            <a:lvl1pPr algn="r">
              <a:defRPr/>
            </a:lvl1pPr>
          </a:lstStyle>
          <a:p>
            <a:r>
              <a:rPr lang="en-US"/>
              <a:t>Click icon to add picture</a:t>
            </a:r>
            <a:endParaRPr lang="en-GB"/>
          </a:p>
        </p:txBody>
      </p:sp>
    </p:spTree>
    <p:extLst>
      <p:ext uri="{BB962C8B-B14F-4D97-AF65-F5344CB8AC3E}">
        <p14:creationId xmlns:p14="http://schemas.microsoft.com/office/powerpoint/2010/main" val="887719414"/>
      </p:ext>
    </p:extLst>
  </p:cSld>
  <p:clrMapOvr>
    <a:masterClrMapping/>
  </p:clrMapOvr>
  <p:transition>
    <p:fade/>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p:cSld name="Title Slide 4">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1C1E3-6A7C-C21D-910D-C4B7DFFF5270}"/>
              </a:ext>
            </a:extLst>
          </p:cNvPr>
          <p:cNvSpPr>
            <a:spLocks noGrp="1"/>
          </p:cNvSpPr>
          <p:nvPr>
            <p:ph type="ctrTitle"/>
          </p:nvPr>
        </p:nvSpPr>
        <p:spPr>
          <a:xfrm>
            <a:off x="468313" y="2016000"/>
            <a:ext cx="4680000" cy="2448000"/>
          </a:xfrm>
        </p:spPr>
        <p:txBody>
          <a:bodyPr anchor="b" anchorCtr="0">
            <a:noAutofit/>
          </a:bodyPr>
          <a:lstStyle>
            <a:lvl1pPr algn="l">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4E0DA90-2FF2-F36C-F9FF-CD7A192F009A}"/>
              </a:ext>
            </a:extLst>
          </p:cNvPr>
          <p:cNvSpPr>
            <a:spLocks noGrp="1"/>
          </p:cNvSpPr>
          <p:nvPr>
            <p:ph type="subTitle" idx="1"/>
          </p:nvPr>
        </p:nvSpPr>
        <p:spPr>
          <a:xfrm>
            <a:off x="468313" y="4500000"/>
            <a:ext cx="4680000" cy="1357702"/>
          </a:xfrm>
        </p:spPr>
        <p:txBody>
          <a:bodyPr/>
          <a:lstStyle>
            <a:lvl1pPr marL="0" indent="0" algn="l">
              <a:buNone/>
              <a:defRPr sz="1700">
                <a:latin typeface="Inter SemiBold" panose="02000503000000020004" pitchFamily="2" charset="0"/>
                <a:ea typeface="Inter SemiBold"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Text Placeholder 4">
            <a:extLst>
              <a:ext uri="{FF2B5EF4-FFF2-40B4-BE49-F238E27FC236}">
                <a16:creationId xmlns:a16="http://schemas.microsoft.com/office/drawing/2014/main" id="{1130F886-28DC-08F0-C281-4D647C2F2E5D}"/>
              </a:ext>
            </a:extLst>
          </p:cNvPr>
          <p:cNvSpPr>
            <a:spLocks noGrp="1"/>
          </p:cNvSpPr>
          <p:nvPr>
            <p:ph type="body" sz="quarter" idx="10" hasCustomPrompt="1"/>
          </p:nvPr>
        </p:nvSpPr>
        <p:spPr>
          <a:xfrm>
            <a:off x="468313" y="5991225"/>
            <a:ext cx="3594100" cy="431800"/>
          </a:xfrm>
        </p:spPr>
        <p:txBody>
          <a:bodyPr anchor="b"/>
          <a:lstStyle>
            <a:lvl1pPr>
              <a:spcAft>
                <a:spcPts val="0"/>
              </a:spcAft>
              <a:defRPr sz="1500" cap="all" baseline="0">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a:t>Date Month Year</a:t>
            </a:r>
            <a:endParaRPr lang="en-GB"/>
          </a:p>
        </p:txBody>
      </p:sp>
      <p:sp>
        <p:nvSpPr>
          <p:cNvPr id="8" name="Freeform 13">
            <a:extLst>
              <a:ext uri="{FF2B5EF4-FFF2-40B4-BE49-F238E27FC236}">
                <a16:creationId xmlns:a16="http://schemas.microsoft.com/office/drawing/2014/main" id="{80253A8E-BFA2-1807-C275-792BEBDA825C}"/>
              </a:ext>
            </a:extLst>
          </p:cNvPr>
          <p:cNvSpPr>
            <a:spLocks noGrp="1"/>
          </p:cNvSpPr>
          <p:nvPr>
            <p:ph type="pic" sz="quarter" idx="11"/>
          </p:nvPr>
        </p:nvSpPr>
        <p:spPr bwMode="auto">
          <a:xfrm>
            <a:off x="5290800" y="0"/>
            <a:ext cx="6901200" cy="6858000"/>
          </a:xfrm>
          <a:custGeom>
            <a:avLst/>
            <a:gdLst>
              <a:gd name="T0" fmla="*/ 8232 w 10288"/>
              <a:gd name="T1" fmla="*/ 0 h 10137"/>
              <a:gd name="T2" fmla="*/ 6689 w 10288"/>
              <a:gd name="T3" fmla="*/ 2470 h 10137"/>
              <a:gd name="T4" fmla="*/ 5990 w 10288"/>
              <a:gd name="T5" fmla="*/ 3591 h 10137"/>
              <a:gd name="T6" fmla="*/ 6197 w 10288"/>
              <a:gd name="T7" fmla="*/ 2561 h 10137"/>
              <a:gd name="T8" fmla="*/ 6096 w 10288"/>
              <a:gd name="T9" fmla="*/ 2315 h 10137"/>
              <a:gd name="T10" fmla="*/ 5881 w 10288"/>
              <a:gd name="T11" fmla="*/ 1985 h 10137"/>
              <a:gd name="T12" fmla="*/ 5294 w 10288"/>
              <a:gd name="T13" fmla="*/ 1330 h 10137"/>
              <a:gd name="T14" fmla="*/ 4686 w 10288"/>
              <a:gd name="T15" fmla="*/ 816 h 10137"/>
              <a:gd name="T16" fmla="*/ 4494 w 10288"/>
              <a:gd name="T17" fmla="*/ 702 h 10137"/>
              <a:gd name="T18" fmla="*/ 4258 w 10288"/>
              <a:gd name="T19" fmla="*/ 669 h 10137"/>
              <a:gd name="T20" fmla="*/ 2550 w 10288"/>
              <a:gd name="T21" fmla="*/ 3143 h 10137"/>
              <a:gd name="T22" fmla="*/ 757 w 10288"/>
              <a:gd name="T23" fmla="*/ 6051 h 10137"/>
              <a:gd name="T24" fmla="*/ 60 w 10288"/>
              <a:gd name="T25" fmla="*/ 7426 h 10137"/>
              <a:gd name="T26" fmla="*/ 194 w 10288"/>
              <a:gd name="T27" fmla="*/ 7858 h 10137"/>
              <a:gd name="T28" fmla="*/ 811 w 10288"/>
              <a:gd name="T29" fmla="*/ 8618 h 10137"/>
              <a:gd name="T30" fmla="*/ 1550 w 10288"/>
              <a:gd name="T31" fmla="*/ 9259 h 10137"/>
              <a:gd name="T32" fmla="*/ 1742 w 10288"/>
              <a:gd name="T33" fmla="*/ 9373 h 10137"/>
              <a:gd name="T34" fmla="*/ 1978 w 10288"/>
              <a:gd name="T35" fmla="*/ 9407 h 10137"/>
              <a:gd name="T36" fmla="*/ 3620 w 10288"/>
              <a:gd name="T37" fmla="*/ 6707 h 10137"/>
              <a:gd name="T38" fmla="*/ 2854 w 10288"/>
              <a:gd name="T39" fmla="*/ 8316 h 10137"/>
              <a:gd name="T40" fmla="*/ 2955 w 10288"/>
              <a:gd name="T41" fmla="*/ 8562 h 10137"/>
              <a:gd name="T42" fmla="*/ 3170 w 10288"/>
              <a:gd name="T43" fmla="*/ 8892 h 10137"/>
              <a:gd name="T44" fmla="*/ 3757 w 10288"/>
              <a:gd name="T45" fmla="*/ 9547 h 10137"/>
              <a:gd name="T46" fmla="*/ 4365 w 10288"/>
              <a:gd name="T47" fmla="*/ 10061 h 10137"/>
              <a:gd name="T48" fmla="*/ 4494 w 10288"/>
              <a:gd name="T49" fmla="*/ 10137 h 10137"/>
              <a:gd name="T50" fmla="*/ 4851 w 10288"/>
              <a:gd name="T51" fmla="*/ 10134 h 10137"/>
              <a:gd name="T52" fmla="*/ 6049 w 10288"/>
              <a:gd name="T53" fmla="*/ 8464 h 10137"/>
              <a:gd name="T54" fmla="*/ 6753 w 10288"/>
              <a:gd name="T55" fmla="*/ 7673 h 10137"/>
              <a:gd name="T56" fmla="*/ 6240 w 10288"/>
              <a:gd name="T57" fmla="*/ 8862 h 10137"/>
              <a:gd name="T58" fmla="*/ 6365 w 10288"/>
              <a:gd name="T59" fmla="*/ 9034 h 10137"/>
              <a:gd name="T60" fmla="*/ 6952 w 10288"/>
              <a:gd name="T61" fmla="*/ 9689 h 10137"/>
              <a:gd name="T62" fmla="*/ 7455 w 10288"/>
              <a:gd name="T63" fmla="*/ 10135 h 10137"/>
              <a:gd name="T64" fmla="*/ 8179 w 10288"/>
              <a:gd name="T65" fmla="*/ 10135 h 10137"/>
              <a:gd name="T66" fmla="*/ 10288 w 10288"/>
              <a:gd name="T67" fmla="*/ 7379 h 10137"/>
              <a:gd name="T68" fmla="*/ 10288 w 10288"/>
              <a:gd name="T69" fmla="*/ 2366 h 10137"/>
              <a:gd name="T70" fmla="*/ 10216 w 10288"/>
              <a:gd name="T71" fmla="*/ 2481 h 10137"/>
              <a:gd name="T72" fmla="*/ 9778 w 10288"/>
              <a:gd name="T73" fmla="*/ 3149 h 10137"/>
              <a:gd name="T74" fmla="*/ 10288 w 10288"/>
              <a:gd name="T75" fmla="*/ 2088 h 10137"/>
              <a:gd name="T76" fmla="*/ 10288 w 10288"/>
              <a:gd name="T77" fmla="*/ 1583 h 10137"/>
              <a:gd name="T78" fmla="*/ 10044 w 10288"/>
              <a:gd name="T79" fmla="*/ 1797 h 10137"/>
              <a:gd name="T80" fmla="*/ 10288 w 10288"/>
              <a:gd name="T81" fmla="*/ 1377 h 10137"/>
              <a:gd name="T82" fmla="*/ 10288 w 10288"/>
              <a:gd name="T83" fmla="*/ 0 h 10137"/>
              <a:gd name="T84" fmla="*/ 8232 w 10288"/>
              <a:gd name="T85" fmla="*/ 0 h 10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288" h="10137">
                <a:moveTo>
                  <a:pt x="8232" y="0"/>
                </a:moveTo>
                <a:cubicBezTo>
                  <a:pt x="7710" y="819"/>
                  <a:pt x="7202" y="1646"/>
                  <a:pt x="6689" y="2470"/>
                </a:cubicBezTo>
                <a:cubicBezTo>
                  <a:pt x="6457" y="2844"/>
                  <a:pt x="6224" y="3218"/>
                  <a:pt x="5990" y="3591"/>
                </a:cubicBezTo>
                <a:cubicBezTo>
                  <a:pt x="6064" y="3248"/>
                  <a:pt x="6135" y="2905"/>
                  <a:pt x="6197" y="2561"/>
                </a:cubicBezTo>
                <a:cubicBezTo>
                  <a:pt x="6180" y="2472"/>
                  <a:pt x="6146" y="2390"/>
                  <a:pt x="6096" y="2315"/>
                </a:cubicBezTo>
                <a:cubicBezTo>
                  <a:pt x="6036" y="2198"/>
                  <a:pt x="5964" y="2088"/>
                  <a:pt x="5881" y="1985"/>
                </a:cubicBezTo>
                <a:cubicBezTo>
                  <a:pt x="5702" y="1752"/>
                  <a:pt x="5504" y="1535"/>
                  <a:pt x="5294" y="1330"/>
                </a:cubicBezTo>
                <a:cubicBezTo>
                  <a:pt x="5107" y="1147"/>
                  <a:pt x="4907" y="957"/>
                  <a:pt x="4686" y="816"/>
                </a:cubicBezTo>
                <a:cubicBezTo>
                  <a:pt x="4622" y="778"/>
                  <a:pt x="4558" y="740"/>
                  <a:pt x="4494" y="702"/>
                </a:cubicBezTo>
                <a:cubicBezTo>
                  <a:pt x="4418" y="647"/>
                  <a:pt x="4339" y="636"/>
                  <a:pt x="4258" y="669"/>
                </a:cubicBezTo>
                <a:cubicBezTo>
                  <a:pt x="3667" y="1478"/>
                  <a:pt x="3102" y="2306"/>
                  <a:pt x="2550" y="3143"/>
                </a:cubicBezTo>
                <a:cubicBezTo>
                  <a:pt x="1924" y="4094"/>
                  <a:pt x="1314" y="5058"/>
                  <a:pt x="757" y="6051"/>
                </a:cubicBezTo>
                <a:cubicBezTo>
                  <a:pt x="506" y="6499"/>
                  <a:pt x="263" y="6954"/>
                  <a:pt x="60" y="7426"/>
                </a:cubicBezTo>
                <a:cubicBezTo>
                  <a:pt x="0" y="7565"/>
                  <a:pt x="128" y="7752"/>
                  <a:pt x="194" y="7858"/>
                </a:cubicBezTo>
                <a:cubicBezTo>
                  <a:pt x="360" y="8130"/>
                  <a:pt x="589" y="8392"/>
                  <a:pt x="811" y="8618"/>
                </a:cubicBezTo>
                <a:cubicBezTo>
                  <a:pt x="1038" y="8848"/>
                  <a:pt x="1276" y="9085"/>
                  <a:pt x="1550" y="9259"/>
                </a:cubicBezTo>
                <a:cubicBezTo>
                  <a:pt x="1614" y="9297"/>
                  <a:pt x="1678" y="9335"/>
                  <a:pt x="1742" y="9373"/>
                </a:cubicBezTo>
                <a:cubicBezTo>
                  <a:pt x="1818" y="9428"/>
                  <a:pt x="1897" y="9439"/>
                  <a:pt x="1978" y="9407"/>
                </a:cubicBezTo>
                <a:cubicBezTo>
                  <a:pt x="2240" y="8799"/>
                  <a:pt x="3283" y="7279"/>
                  <a:pt x="3620" y="6707"/>
                </a:cubicBezTo>
                <a:cubicBezTo>
                  <a:pt x="3597" y="6931"/>
                  <a:pt x="2856" y="8091"/>
                  <a:pt x="2854" y="8316"/>
                </a:cubicBezTo>
                <a:cubicBezTo>
                  <a:pt x="2871" y="8405"/>
                  <a:pt x="2905" y="8487"/>
                  <a:pt x="2955" y="8562"/>
                </a:cubicBezTo>
                <a:cubicBezTo>
                  <a:pt x="3015" y="8679"/>
                  <a:pt x="3087" y="8789"/>
                  <a:pt x="3170" y="8892"/>
                </a:cubicBezTo>
                <a:cubicBezTo>
                  <a:pt x="3349" y="9125"/>
                  <a:pt x="3547" y="9342"/>
                  <a:pt x="3757" y="9547"/>
                </a:cubicBezTo>
                <a:cubicBezTo>
                  <a:pt x="3944" y="9730"/>
                  <a:pt x="4144" y="9920"/>
                  <a:pt x="4365" y="10061"/>
                </a:cubicBezTo>
                <a:cubicBezTo>
                  <a:pt x="4408" y="10086"/>
                  <a:pt x="4451" y="10112"/>
                  <a:pt x="4494" y="10137"/>
                </a:cubicBezTo>
                <a:cubicBezTo>
                  <a:pt x="4851" y="10134"/>
                  <a:pt x="4851" y="10134"/>
                  <a:pt x="4851" y="10134"/>
                </a:cubicBezTo>
                <a:cubicBezTo>
                  <a:pt x="5271" y="9593"/>
                  <a:pt x="5667" y="9033"/>
                  <a:pt x="6049" y="8464"/>
                </a:cubicBezTo>
                <a:cubicBezTo>
                  <a:pt x="6261" y="8178"/>
                  <a:pt x="6704" y="7600"/>
                  <a:pt x="6753" y="7673"/>
                </a:cubicBezTo>
                <a:cubicBezTo>
                  <a:pt x="6781" y="7728"/>
                  <a:pt x="6207" y="8811"/>
                  <a:pt x="6240" y="8862"/>
                </a:cubicBezTo>
                <a:cubicBezTo>
                  <a:pt x="6278" y="8921"/>
                  <a:pt x="6320" y="8979"/>
                  <a:pt x="6365" y="9034"/>
                </a:cubicBezTo>
                <a:cubicBezTo>
                  <a:pt x="6544" y="9267"/>
                  <a:pt x="6741" y="9484"/>
                  <a:pt x="6952" y="9689"/>
                </a:cubicBezTo>
                <a:cubicBezTo>
                  <a:pt x="7101" y="9835"/>
                  <a:pt x="7286" y="10008"/>
                  <a:pt x="7455" y="10135"/>
                </a:cubicBezTo>
                <a:cubicBezTo>
                  <a:pt x="8179" y="10135"/>
                  <a:pt x="8179" y="10135"/>
                  <a:pt x="8179" y="10135"/>
                </a:cubicBezTo>
                <a:cubicBezTo>
                  <a:pt x="8777" y="9425"/>
                  <a:pt x="9617" y="8309"/>
                  <a:pt x="10288" y="7379"/>
                </a:cubicBezTo>
                <a:cubicBezTo>
                  <a:pt x="10288" y="2366"/>
                  <a:pt x="10288" y="2366"/>
                  <a:pt x="10288" y="2366"/>
                </a:cubicBezTo>
                <a:cubicBezTo>
                  <a:pt x="10264" y="2404"/>
                  <a:pt x="10240" y="2443"/>
                  <a:pt x="10216" y="2481"/>
                </a:cubicBezTo>
                <a:cubicBezTo>
                  <a:pt x="9994" y="2839"/>
                  <a:pt x="9772" y="3196"/>
                  <a:pt x="9778" y="3149"/>
                </a:cubicBezTo>
                <a:cubicBezTo>
                  <a:pt x="9782" y="3115"/>
                  <a:pt x="10039" y="2594"/>
                  <a:pt x="10288" y="2088"/>
                </a:cubicBezTo>
                <a:cubicBezTo>
                  <a:pt x="10288" y="1583"/>
                  <a:pt x="10288" y="1583"/>
                  <a:pt x="10288" y="1583"/>
                </a:cubicBezTo>
                <a:cubicBezTo>
                  <a:pt x="10154" y="1731"/>
                  <a:pt x="10044" y="1845"/>
                  <a:pt x="10044" y="1797"/>
                </a:cubicBezTo>
                <a:cubicBezTo>
                  <a:pt x="10037" y="1763"/>
                  <a:pt x="10149" y="1587"/>
                  <a:pt x="10288" y="1377"/>
                </a:cubicBezTo>
                <a:cubicBezTo>
                  <a:pt x="10288" y="0"/>
                  <a:pt x="10288" y="0"/>
                  <a:pt x="10288" y="0"/>
                </a:cubicBezTo>
                <a:lnTo>
                  <a:pt x="8232" y="0"/>
                </a:lnTo>
                <a:close/>
              </a:path>
            </a:pathLst>
          </a:custGeom>
          <a:solidFill>
            <a:schemeClr val="bg1">
              <a:lumMod val="85000"/>
            </a:schemeClr>
          </a:solidFill>
          <a:ln>
            <a:noFill/>
          </a:ln>
        </p:spPr>
        <p:txBody>
          <a:bodyPr vert="horz" wrap="square" lIns="91440" tIns="45720" rIns="91440" bIns="45720" numCol="1" anchor="ctr" anchorCtr="0" compatLnSpc="1">
            <a:prstTxWarp prst="textNoShape">
              <a:avLst/>
            </a:prstTxWarp>
          </a:bodyPr>
          <a:lstStyle>
            <a:lvl1pPr algn="r">
              <a:defRPr/>
            </a:lvl1pPr>
          </a:lstStyle>
          <a:p>
            <a:r>
              <a:rPr lang="en-US"/>
              <a:t>Click icon to add picture</a:t>
            </a:r>
            <a:endParaRPr lang="en-GB"/>
          </a:p>
        </p:txBody>
      </p:sp>
      <p:pic>
        <p:nvPicPr>
          <p:cNvPr id="10" name="Picture 9">
            <a:extLst>
              <a:ext uri="{FF2B5EF4-FFF2-40B4-BE49-F238E27FC236}">
                <a16:creationId xmlns:a16="http://schemas.microsoft.com/office/drawing/2014/main" id="{9EE03C7A-2492-F536-7ACF-6C33EC2BE815}"/>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1314000" y="447622"/>
            <a:ext cx="1173600" cy="659956"/>
          </a:xfrm>
          <a:prstGeom prst="rect">
            <a:avLst/>
          </a:prstGeom>
        </p:spPr>
      </p:pic>
      <p:pic>
        <p:nvPicPr>
          <p:cNvPr id="11" name="Picture 10">
            <a:extLst>
              <a:ext uri="{FF2B5EF4-FFF2-40B4-BE49-F238E27FC236}">
                <a16:creationId xmlns:a16="http://schemas.microsoft.com/office/drawing/2014/main" id="{FE89030B-7A28-76A9-0A02-8B5331E6E035}"/>
              </a:ext>
            </a:extLst>
          </p:cNvPr>
          <p:cNvPicPr>
            <a:picLocks noChangeAspect="1"/>
          </p:cNvPicPr>
          <p:nvPr/>
        </p:nvPicPr>
        <p:blipFill>
          <a:blip r:embed="rId4" cstate="screen">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tretch>
            <a:fillRect/>
          </a:stretch>
        </p:blipFill>
        <p:spPr>
          <a:xfrm>
            <a:off x="468313" y="324000"/>
            <a:ext cx="637237" cy="907200"/>
          </a:xfrm>
          <a:prstGeom prst="rect">
            <a:avLst/>
          </a:prstGeom>
        </p:spPr>
      </p:pic>
    </p:spTree>
    <p:extLst>
      <p:ext uri="{BB962C8B-B14F-4D97-AF65-F5344CB8AC3E}">
        <p14:creationId xmlns:p14="http://schemas.microsoft.com/office/powerpoint/2010/main" val="913447838"/>
      </p:ext>
    </p:extLst>
  </p:cSld>
  <p:clrMapOvr>
    <a:masterClrMapping/>
  </p:clrMapOvr>
  <p:transition>
    <p:fade/>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p:cSld name="Title Slide 5">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1C1E3-6A7C-C21D-910D-C4B7DFFF5270}"/>
              </a:ext>
            </a:extLst>
          </p:cNvPr>
          <p:cNvSpPr>
            <a:spLocks noGrp="1"/>
          </p:cNvSpPr>
          <p:nvPr>
            <p:ph type="ctrTitle"/>
          </p:nvPr>
        </p:nvSpPr>
        <p:spPr>
          <a:xfrm>
            <a:off x="468313" y="2016000"/>
            <a:ext cx="4680000" cy="2448000"/>
          </a:xfrm>
        </p:spPr>
        <p:txBody>
          <a:bodyPr anchor="b" anchorCtr="0">
            <a:noAutofit/>
          </a:bodyPr>
          <a:lstStyle>
            <a:lvl1pPr algn="l">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4E0DA90-2FF2-F36C-F9FF-CD7A192F009A}"/>
              </a:ext>
            </a:extLst>
          </p:cNvPr>
          <p:cNvSpPr>
            <a:spLocks noGrp="1"/>
          </p:cNvSpPr>
          <p:nvPr>
            <p:ph type="subTitle" idx="1"/>
          </p:nvPr>
        </p:nvSpPr>
        <p:spPr>
          <a:xfrm>
            <a:off x="468313" y="4500000"/>
            <a:ext cx="4680000" cy="1357702"/>
          </a:xfrm>
        </p:spPr>
        <p:txBody>
          <a:bodyPr/>
          <a:lstStyle>
            <a:lvl1pPr marL="0" indent="0" algn="l">
              <a:buNone/>
              <a:defRPr sz="1700">
                <a:latin typeface="Inter SemiBold" panose="02000503000000020004" pitchFamily="2" charset="0"/>
                <a:ea typeface="Inter SemiBold"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Text Placeholder 4">
            <a:extLst>
              <a:ext uri="{FF2B5EF4-FFF2-40B4-BE49-F238E27FC236}">
                <a16:creationId xmlns:a16="http://schemas.microsoft.com/office/drawing/2014/main" id="{1130F886-28DC-08F0-C281-4D647C2F2E5D}"/>
              </a:ext>
            </a:extLst>
          </p:cNvPr>
          <p:cNvSpPr>
            <a:spLocks noGrp="1"/>
          </p:cNvSpPr>
          <p:nvPr>
            <p:ph type="body" sz="quarter" idx="10" hasCustomPrompt="1"/>
          </p:nvPr>
        </p:nvSpPr>
        <p:spPr>
          <a:xfrm>
            <a:off x="468313" y="5991225"/>
            <a:ext cx="3594100" cy="431800"/>
          </a:xfrm>
        </p:spPr>
        <p:txBody>
          <a:bodyPr anchor="b"/>
          <a:lstStyle>
            <a:lvl1pPr>
              <a:spcAft>
                <a:spcPts val="0"/>
              </a:spcAft>
              <a:defRPr sz="1500" cap="all" baseline="0">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a:t>Date Month Year</a:t>
            </a:r>
            <a:endParaRPr lang="en-GB"/>
          </a:p>
        </p:txBody>
      </p:sp>
      <p:pic>
        <p:nvPicPr>
          <p:cNvPr id="7" name="Picture 6">
            <a:extLst>
              <a:ext uri="{FF2B5EF4-FFF2-40B4-BE49-F238E27FC236}">
                <a16:creationId xmlns:a16="http://schemas.microsoft.com/office/drawing/2014/main" id="{8C6C4AAF-859F-D91B-7356-1E209AA813AA}"/>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1314000" y="447622"/>
            <a:ext cx="1173600" cy="659956"/>
          </a:xfrm>
          <a:prstGeom prst="rect">
            <a:avLst/>
          </a:prstGeom>
        </p:spPr>
      </p:pic>
      <p:pic>
        <p:nvPicPr>
          <p:cNvPr id="9" name="Picture 8">
            <a:extLst>
              <a:ext uri="{FF2B5EF4-FFF2-40B4-BE49-F238E27FC236}">
                <a16:creationId xmlns:a16="http://schemas.microsoft.com/office/drawing/2014/main" id="{6FB52BD2-311D-7420-B74D-614CBAC8DA48}"/>
              </a:ext>
            </a:extLst>
          </p:cNvPr>
          <p:cNvPicPr>
            <a:picLocks noChangeAspect="1"/>
          </p:cNvPicPr>
          <p:nvPr/>
        </p:nvPicPr>
        <p:blipFill>
          <a:blip r:embed="rId4" cstate="screen">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tretch>
            <a:fillRect/>
          </a:stretch>
        </p:blipFill>
        <p:spPr>
          <a:xfrm>
            <a:off x="468313" y="324000"/>
            <a:ext cx="637237" cy="907200"/>
          </a:xfrm>
          <a:prstGeom prst="rect">
            <a:avLst/>
          </a:prstGeom>
        </p:spPr>
      </p:pic>
      <p:sp>
        <p:nvSpPr>
          <p:cNvPr id="6" name="Freeform 17">
            <a:extLst>
              <a:ext uri="{FF2B5EF4-FFF2-40B4-BE49-F238E27FC236}">
                <a16:creationId xmlns:a16="http://schemas.microsoft.com/office/drawing/2014/main" id="{3A1F519B-C89D-B25A-6573-7F6BFA76163B}"/>
              </a:ext>
            </a:extLst>
          </p:cNvPr>
          <p:cNvSpPr>
            <a:spLocks noGrp="1"/>
          </p:cNvSpPr>
          <p:nvPr>
            <p:ph type="pic" sz="quarter" idx="11"/>
          </p:nvPr>
        </p:nvSpPr>
        <p:spPr bwMode="auto">
          <a:xfrm>
            <a:off x="5244000" y="0"/>
            <a:ext cx="6948000" cy="6858000"/>
          </a:xfrm>
          <a:custGeom>
            <a:avLst/>
            <a:gdLst>
              <a:gd name="T0" fmla="*/ 13830 w 14052"/>
              <a:gd name="T1" fmla="*/ 0 h 13779"/>
              <a:gd name="T2" fmla="*/ 12891 w 14052"/>
              <a:gd name="T3" fmla="*/ 985 h 13779"/>
              <a:gd name="T4" fmla="*/ 9269 w 14052"/>
              <a:gd name="T5" fmla="*/ 4987 h 13779"/>
              <a:gd name="T6" fmla="*/ 10785 w 14052"/>
              <a:gd name="T7" fmla="*/ 3066 h 13779"/>
              <a:gd name="T8" fmla="*/ 12300 w 14052"/>
              <a:gd name="T9" fmla="*/ 1145 h 13779"/>
              <a:gd name="T10" fmla="*/ 8893 w 14052"/>
              <a:gd name="T11" fmla="*/ 3963 h 13779"/>
              <a:gd name="T12" fmla="*/ 9713 w 14052"/>
              <a:gd name="T13" fmla="*/ 2420 h 13779"/>
              <a:gd name="T14" fmla="*/ 9472 w 14052"/>
              <a:gd name="T15" fmla="*/ 1875 h 13779"/>
              <a:gd name="T16" fmla="*/ 8560 w 14052"/>
              <a:gd name="T17" fmla="*/ 931 h 13779"/>
              <a:gd name="T18" fmla="*/ 7512 w 14052"/>
              <a:gd name="T19" fmla="*/ 141 h 13779"/>
              <a:gd name="T20" fmla="*/ 7248 w 14052"/>
              <a:gd name="T21" fmla="*/ 2 h 13779"/>
              <a:gd name="T22" fmla="*/ 7244 w 14052"/>
              <a:gd name="T23" fmla="*/ 0 h 13779"/>
              <a:gd name="T24" fmla="*/ 6925 w 14052"/>
              <a:gd name="T25" fmla="*/ 0 h 13779"/>
              <a:gd name="T26" fmla="*/ 4675 w 14052"/>
              <a:gd name="T27" fmla="*/ 3823 h 13779"/>
              <a:gd name="T28" fmla="*/ 1888 w 14052"/>
              <a:gd name="T29" fmla="*/ 7321 h 13779"/>
              <a:gd name="T30" fmla="*/ 114 w 14052"/>
              <a:gd name="T31" fmla="*/ 9102 h 13779"/>
              <a:gd name="T32" fmla="*/ 356 w 14052"/>
              <a:gd name="T33" fmla="*/ 9648 h 13779"/>
              <a:gd name="T34" fmla="*/ 1267 w 14052"/>
              <a:gd name="T35" fmla="*/ 10592 h 13779"/>
              <a:gd name="T36" fmla="*/ 2315 w 14052"/>
              <a:gd name="T37" fmla="*/ 11381 h 13779"/>
              <a:gd name="T38" fmla="*/ 2886 w 14052"/>
              <a:gd name="T39" fmla="*/ 11554 h 13779"/>
              <a:gd name="T40" fmla="*/ 9212 w 14052"/>
              <a:gd name="T41" fmla="*/ 8204 h 13779"/>
              <a:gd name="T42" fmla="*/ 9074 w 14052"/>
              <a:gd name="T43" fmla="*/ 8341 h 13779"/>
              <a:gd name="T44" fmla="*/ 6042 w 14052"/>
              <a:gd name="T45" fmla="*/ 11339 h 13779"/>
              <a:gd name="T46" fmla="*/ 6283 w 14052"/>
              <a:gd name="T47" fmla="*/ 11884 h 13779"/>
              <a:gd name="T48" fmla="*/ 7195 w 14052"/>
              <a:gd name="T49" fmla="*/ 12828 h 13779"/>
              <a:gd name="T50" fmla="*/ 8243 w 14052"/>
              <a:gd name="T51" fmla="*/ 13618 h 13779"/>
              <a:gd name="T52" fmla="*/ 8541 w 14052"/>
              <a:gd name="T53" fmla="*/ 13779 h 13779"/>
              <a:gd name="T54" fmla="*/ 8839 w 14052"/>
              <a:gd name="T55" fmla="*/ 13779 h 13779"/>
              <a:gd name="T56" fmla="*/ 13626 w 14052"/>
              <a:gd name="T57" fmla="*/ 10968 h 13779"/>
              <a:gd name="T58" fmla="*/ 11801 w 14052"/>
              <a:gd name="T59" fmla="*/ 12327 h 13779"/>
              <a:gd name="T60" fmla="*/ 14052 w 14052"/>
              <a:gd name="T61" fmla="*/ 11077 h 13779"/>
              <a:gd name="T62" fmla="*/ 14052 w 14052"/>
              <a:gd name="T63" fmla="*/ 0 h 13779"/>
              <a:gd name="T64" fmla="*/ 13830 w 14052"/>
              <a:gd name="T65" fmla="*/ 0 h 13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052" h="13779">
                <a:moveTo>
                  <a:pt x="13830" y="0"/>
                </a:moveTo>
                <a:cubicBezTo>
                  <a:pt x="13555" y="297"/>
                  <a:pt x="13251" y="618"/>
                  <a:pt x="12891" y="985"/>
                </a:cubicBezTo>
                <a:cubicBezTo>
                  <a:pt x="12181" y="1708"/>
                  <a:pt x="9464" y="4820"/>
                  <a:pt x="9269" y="4987"/>
                </a:cubicBezTo>
                <a:cubicBezTo>
                  <a:pt x="9187" y="5057"/>
                  <a:pt x="9986" y="4062"/>
                  <a:pt x="10785" y="3066"/>
                </a:cubicBezTo>
                <a:cubicBezTo>
                  <a:pt x="11584" y="2071"/>
                  <a:pt x="12382" y="1076"/>
                  <a:pt x="12300" y="1145"/>
                </a:cubicBezTo>
                <a:cubicBezTo>
                  <a:pt x="11736" y="1621"/>
                  <a:pt x="9475" y="3509"/>
                  <a:pt x="8893" y="3963"/>
                </a:cubicBezTo>
                <a:cubicBezTo>
                  <a:pt x="9180" y="3456"/>
                  <a:pt x="9454" y="2942"/>
                  <a:pt x="9713" y="2420"/>
                </a:cubicBezTo>
                <a:cubicBezTo>
                  <a:pt x="9792" y="2261"/>
                  <a:pt x="9538" y="1963"/>
                  <a:pt x="9472" y="1875"/>
                </a:cubicBezTo>
                <a:cubicBezTo>
                  <a:pt x="9213" y="1533"/>
                  <a:pt x="8882" y="1210"/>
                  <a:pt x="8560" y="931"/>
                </a:cubicBezTo>
                <a:cubicBezTo>
                  <a:pt x="8232" y="646"/>
                  <a:pt x="7892" y="353"/>
                  <a:pt x="7512" y="141"/>
                </a:cubicBezTo>
                <a:cubicBezTo>
                  <a:pt x="7424" y="95"/>
                  <a:pt x="7336" y="49"/>
                  <a:pt x="7248" y="2"/>
                </a:cubicBezTo>
                <a:cubicBezTo>
                  <a:pt x="7247" y="2"/>
                  <a:pt x="7245" y="1"/>
                  <a:pt x="7244" y="0"/>
                </a:cubicBezTo>
                <a:cubicBezTo>
                  <a:pt x="6925" y="0"/>
                  <a:pt x="6925" y="0"/>
                  <a:pt x="6925" y="0"/>
                </a:cubicBezTo>
                <a:cubicBezTo>
                  <a:pt x="6266" y="1325"/>
                  <a:pt x="5514" y="2603"/>
                  <a:pt x="4675" y="3823"/>
                </a:cubicBezTo>
                <a:cubicBezTo>
                  <a:pt x="3830" y="5053"/>
                  <a:pt x="2898" y="6222"/>
                  <a:pt x="1888" y="7321"/>
                </a:cubicBezTo>
                <a:cubicBezTo>
                  <a:pt x="1321" y="7938"/>
                  <a:pt x="729" y="8532"/>
                  <a:pt x="114" y="9102"/>
                </a:cubicBezTo>
                <a:cubicBezTo>
                  <a:pt x="0" y="9209"/>
                  <a:pt x="339" y="9625"/>
                  <a:pt x="356" y="9648"/>
                </a:cubicBezTo>
                <a:cubicBezTo>
                  <a:pt x="614" y="9989"/>
                  <a:pt x="946" y="10312"/>
                  <a:pt x="1267" y="10592"/>
                </a:cubicBezTo>
                <a:cubicBezTo>
                  <a:pt x="1595" y="10877"/>
                  <a:pt x="1935" y="11169"/>
                  <a:pt x="2315" y="11381"/>
                </a:cubicBezTo>
                <a:cubicBezTo>
                  <a:pt x="2480" y="11473"/>
                  <a:pt x="2692" y="11628"/>
                  <a:pt x="2886" y="11554"/>
                </a:cubicBezTo>
                <a:cubicBezTo>
                  <a:pt x="5124" y="10702"/>
                  <a:pt x="7230" y="9544"/>
                  <a:pt x="9212" y="8204"/>
                </a:cubicBezTo>
                <a:cubicBezTo>
                  <a:pt x="9166" y="8250"/>
                  <a:pt x="9120" y="8295"/>
                  <a:pt x="9074" y="8341"/>
                </a:cubicBezTo>
                <a:cubicBezTo>
                  <a:pt x="8063" y="9340"/>
                  <a:pt x="7053" y="10339"/>
                  <a:pt x="6042" y="11339"/>
                </a:cubicBezTo>
                <a:cubicBezTo>
                  <a:pt x="5930" y="11450"/>
                  <a:pt x="6263" y="11856"/>
                  <a:pt x="6283" y="11884"/>
                </a:cubicBezTo>
                <a:cubicBezTo>
                  <a:pt x="6542" y="12226"/>
                  <a:pt x="6874" y="12548"/>
                  <a:pt x="7195" y="12828"/>
                </a:cubicBezTo>
                <a:cubicBezTo>
                  <a:pt x="7523" y="13113"/>
                  <a:pt x="7863" y="13405"/>
                  <a:pt x="8243" y="13618"/>
                </a:cubicBezTo>
                <a:cubicBezTo>
                  <a:pt x="8326" y="13664"/>
                  <a:pt x="8433" y="13736"/>
                  <a:pt x="8541" y="13779"/>
                </a:cubicBezTo>
                <a:cubicBezTo>
                  <a:pt x="8839" y="13779"/>
                  <a:pt x="8839" y="13779"/>
                  <a:pt x="8839" y="13779"/>
                </a:cubicBezTo>
                <a:cubicBezTo>
                  <a:pt x="10513" y="12978"/>
                  <a:pt x="12045" y="11940"/>
                  <a:pt x="13626" y="10968"/>
                </a:cubicBezTo>
                <a:cubicBezTo>
                  <a:pt x="13949" y="10769"/>
                  <a:pt x="12877" y="11428"/>
                  <a:pt x="11801" y="12327"/>
                </a:cubicBezTo>
                <a:cubicBezTo>
                  <a:pt x="12711" y="11852"/>
                  <a:pt x="13443" y="11442"/>
                  <a:pt x="14052" y="11077"/>
                </a:cubicBezTo>
                <a:cubicBezTo>
                  <a:pt x="14052" y="0"/>
                  <a:pt x="14052" y="0"/>
                  <a:pt x="14052" y="0"/>
                </a:cubicBezTo>
                <a:lnTo>
                  <a:pt x="13830" y="0"/>
                </a:lnTo>
                <a:close/>
              </a:path>
            </a:pathLst>
          </a:custGeom>
          <a:solidFill>
            <a:schemeClr val="bg1">
              <a:lumMod val="85000"/>
            </a:schemeClr>
          </a:solidFill>
          <a:ln>
            <a:noFill/>
          </a:ln>
        </p:spPr>
        <p:txBody>
          <a:bodyPr vert="horz" wrap="square" lIns="91440" tIns="45720" rIns="91440" bIns="45720" numCol="1" anchor="ctr" anchorCtr="0" compatLnSpc="1">
            <a:prstTxWarp prst="textNoShape">
              <a:avLst/>
            </a:prstTxWarp>
          </a:bodyPr>
          <a:lstStyle>
            <a:lvl1pPr algn="r">
              <a:defRPr/>
            </a:lvl1pPr>
          </a:lstStyle>
          <a:p>
            <a:r>
              <a:rPr lang="en-US"/>
              <a:t>Click icon to add picture</a:t>
            </a:r>
            <a:endParaRPr lang="en-GB"/>
          </a:p>
        </p:txBody>
      </p:sp>
    </p:spTree>
    <p:extLst>
      <p:ext uri="{BB962C8B-B14F-4D97-AF65-F5344CB8AC3E}">
        <p14:creationId xmlns:p14="http://schemas.microsoft.com/office/powerpoint/2010/main" val="3473344123"/>
      </p:ext>
    </p:extLst>
  </p:cSld>
  <p:clrMapOvr>
    <a:masterClrMapping/>
  </p:clrMapOvr>
  <p:transition>
    <p:fade/>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p:cSld name="Title Slide 6">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1C1E3-6A7C-C21D-910D-C4B7DFFF5270}"/>
              </a:ext>
            </a:extLst>
          </p:cNvPr>
          <p:cNvSpPr>
            <a:spLocks noGrp="1"/>
          </p:cNvSpPr>
          <p:nvPr>
            <p:ph type="ctrTitle"/>
          </p:nvPr>
        </p:nvSpPr>
        <p:spPr>
          <a:xfrm>
            <a:off x="468313" y="2016000"/>
            <a:ext cx="4680000" cy="2448000"/>
          </a:xfrm>
        </p:spPr>
        <p:txBody>
          <a:bodyPr anchor="b" anchorCtr="0">
            <a:noAutofit/>
          </a:bodyPr>
          <a:lstStyle>
            <a:lvl1pPr algn="l">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D4E0DA90-2FF2-F36C-F9FF-CD7A192F009A}"/>
              </a:ext>
            </a:extLst>
          </p:cNvPr>
          <p:cNvSpPr>
            <a:spLocks noGrp="1"/>
          </p:cNvSpPr>
          <p:nvPr>
            <p:ph type="subTitle" idx="1"/>
          </p:nvPr>
        </p:nvSpPr>
        <p:spPr>
          <a:xfrm>
            <a:off x="468313" y="4500000"/>
            <a:ext cx="4680000" cy="1357702"/>
          </a:xfrm>
        </p:spPr>
        <p:txBody>
          <a:bodyPr/>
          <a:lstStyle>
            <a:lvl1pPr marL="0" indent="0" algn="l">
              <a:buNone/>
              <a:defRPr sz="1700">
                <a:solidFill>
                  <a:schemeClr val="bg1"/>
                </a:solidFill>
                <a:latin typeface="Inter SemiBold" panose="02000503000000020004" pitchFamily="2" charset="0"/>
                <a:ea typeface="Inter SemiBold"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Text Placeholder 4">
            <a:extLst>
              <a:ext uri="{FF2B5EF4-FFF2-40B4-BE49-F238E27FC236}">
                <a16:creationId xmlns:a16="http://schemas.microsoft.com/office/drawing/2014/main" id="{1130F886-28DC-08F0-C281-4D647C2F2E5D}"/>
              </a:ext>
            </a:extLst>
          </p:cNvPr>
          <p:cNvSpPr>
            <a:spLocks noGrp="1"/>
          </p:cNvSpPr>
          <p:nvPr>
            <p:ph type="body" sz="quarter" idx="10" hasCustomPrompt="1"/>
          </p:nvPr>
        </p:nvSpPr>
        <p:spPr>
          <a:xfrm>
            <a:off x="468313" y="5991225"/>
            <a:ext cx="3594100" cy="431800"/>
          </a:xfrm>
        </p:spPr>
        <p:txBody>
          <a:bodyPr anchor="b"/>
          <a:lstStyle>
            <a:lvl1pPr>
              <a:spcAft>
                <a:spcPts val="0"/>
              </a:spcAft>
              <a:defRPr sz="1500" cap="all" baseline="0">
                <a:solidFill>
                  <a:schemeClr val="bg1"/>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a:t>Date Month Year</a:t>
            </a:r>
            <a:endParaRPr lang="en-GB"/>
          </a:p>
        </p:txBody>
      </p:sp>
      <p:pic>
        <p:nvPicPr>
          <p:cNvPr id="7" name="Picture 6">
            <a:extLst>
              <a:ext uri="{FF2B5EF4-FFF2-40B4-BE49-F238E27FC236}">
                <a16:creationId xmlns:a16="http://schemas.microsoft.com/office/drawing/2014/main" id="{8C6C4AAF-859F-D91B-7356-1E209AA813A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14000" y="447622"/>
            <a:ext cx="1173600" cy="659956"/>
          </a:xfrm>
          <a:prstGeom prst="rect">
            <a:avLst/>
          </a:prstGeom>
        </p:spPr>
      </p:pic>
      <p:pic>
        <p:nvPicPr>
          <p:cNvPr id="9" name="Picture 8">
            <a:extLst>
              <a:ext uri="{FF2B5EF4-FFF2-40B4-BE49-F238E27FC236}">
                <a16:creationId xmlns:a16="http://schemas.microsoft.com/office/drawing/2014/main" id="{6FB52BD2-311D-7420-B74D-614CBAC8DA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8313" y="324000"/>
            <a:ext cx="637237" cy="907200"/>
          </a:xfrm>
          <a:prstGeom prst="rect">
            <a:avLst/>
          </a:prstGeom>
        </p:spPr>
      </p:pic>
      <p:sp>
        <p:nvSpPr>
          <p:cNvPr id="6" name="Freeform 21">
            <a:extLst>
              <a:ext uri="{FF2B5EF4-FFF2-40B4-BE49-F238E27FC236}">
                <a16:creationId xmlns:a16="http://schemas.microsoft.com/office/drawing/2014/main" id="{16EF557E-96BE-C733-762D-072C3C825668}"/>
              </a:ext>
            </a:extLst>
          </p:cNvPr>
          <p:cNvSpPr>
            <a:spLocks noGrp="1"/>
          </p:cNvSpPr>
          <p:nvPr>
            <p:ph type="pic" sz="quarter" idx="11"/>
          </p:nvPr>
        </p:nvSpPr>
        <p:spPr bwMode="auto">
          <a:xfrm>
            <a:off x="5262000" y="0"/>
            <a:ext cx="6930000" cy="6858000"/>
          </a:xfrm>
          <a:custGeom>
            <a:avLst/>
            <a:gdLst>
              <a:gd name="T0" fmla="*/ 14522 w 18149"/>
              <a:gd name="T1" fmla="*/ 0 h 17959"/>
              <a:gd name="T2" fmla="*/ 11800 w 18149"/>
              <a:gd name="T3" fmla="*/ 4357 h 17959"/>
              <a:gd name="T4" fmla="*/ 10567 w 18149"/>
              <a:gd name="T5" fmla="*/ 6334 h 17959"/>
              <a:gd name="T6" fmla="*/ 10932 w 18149"/>
              <a:gd name="T7" fmla="*/ 4517 h 17959"/>
              <a:gd name="T8" fmla="*/ 10754 w 18149"/>
              <a:gd name="T9" fmla="*/ 4083 h 17959"/>
              <a:gd name="T10" fmla="*/ 10374 w 18149"/>
              <a:gd name="T11" fmla="*/ 3501 h 17959"/>
              <a:gd name="T12" fmla="*/ 9339 w 18149"/>
              <a:gd name="T13" fmla="*/ 2345 h 17959"/>
              <a:gd name="T14" fmla="*/ 8266 w 18149"/>
              <a:gd name="T15" fmla="*/ 1439 h 17959"/>
              <a:gd name="T16" fmla="*/ 7927 w 18149"/>
              <a:gd name="T17" fmla="*/ 1238 h 17959"/>
              <a:gd name="T18" fmla="*/ 7511 w 18149"/>
              <a:gd name="T19" fmla="*/ 1179 h 17959"/>
              <a:gd name="T20" fmla="*/ 4499 w 18149"/>
              <a:gd name="T21" fmla="*/ 5543 h 17959"/>
              <a:gd name="T22" fmla="*/ 1335 w 18149"/>
              <a:gd name="T23" fmla="*/ 10674 h 17959"/>
              <a:gd name="T24" fmla="*/ 106 w 18149"/>
              <a:gd name="T25" fmla="*/ 13098 h 17959"/>
              <a:gd name="T26" fmla="*/ 342 w 18149"/>
              <a:gd name="T27" fmla="*/ 13861 h 17959"/>
              <a:gd name="T28" fmla="*/ 1431 w 18149"/>
              <a:gd name="T29" fmla="*/ 15201 h 17959"/>
              <a:gd name="T30" fmla="*/ 2735 w 18149"/>
              <a:gd name="T31" fmla="*/ 16332 h 17959"/>
              <a:gd name="T32" fmla="*/ 3074 w 18149"/>
              <a:gd name="T33" fmla="*/ 16533 h 17959"/>
              <a:gd name="T34" fmla="*/ 3491 w 18149"/>
              <a:gd name="T35" fmla="*/ 16593 h 17959"/>
              <a:gd name="T36" fmla="*/ 6385 w 18149"/>
              <a:gd name="T37" fmla="*/ 11830 h 17959"/>
              <a:gd name="T38" fmla="*/ 5034 w 18149"/>
              <a:gd name="T39" fmla="*/ 14669 h 17959"/>
              <a:gd name="T40" fmla="*/ 5213 w 18149"/>
              <a:gd name="T41" fmla="*/ 15102 h 17959"/>
              <a:gd name="T42" fmla="*/ 5593 w 18149"/>
              <a:gd name="T43" fmla="*/ 15684 h 17959"/>
              <a:gd name="T44" fmla="*/ 6628 w 18149"/>
              <a:gd name="T45" fmla="*/ 16841 h 17959"/>
              <a:gd name="T46" fmla="*/ 7701 w 18149"/>
              <a:gd name="T47" fmla="*/ 17746 h 17959"/>
              <a:gd name="T48" fmla="*/ 8040 w 18149"/>
              <a:gd name="T49" fmla="*/ 17947 h 17959"/>
              <a:gd name="T50" fmla="*/ 8057 w 18149"/>
              <a:gd name="T51" fmla="*/ 17959 h 17959"/>
              <a:gd name="T52" fmla="*/ 8493 w 18149"/>
              <a:gd name="T53" fmla="*/ 17959 h 17959"/>
              <a:gd name="T54" fmla="*/ 10672 w 18149"/>
              <a:gd name="T55" fmla="*/ 14930 h 17959"/>
              <a:gd name="T56" fmla="*/ 11912 w 18149"/>
              <a:gd name="T57" fmla="*/ 13535 h 17959"/>
              <a:gd name="T58" fmla="*/ 11008 w 18149"/>
              <a:gd name="T59" fmla="*/ 15632 h 17959"/>
              <a:gd name="T60" fmla="*/ 11228 w 18149"/>
              <a:gd name="T61" fmla="*/ 15935 h 17959"/>
              <a:gd name="T62" fmla="*/ 12263 w 18149"/>
              <a:gd name="T63" fmla="*/ 17091 h 17959"/>
              <a:gd name="T64" fmla="*/ 13278 w 18149"/>
              <a:gd name="T65" fmla="*/ 17959 h 17959"/>
              <a:gd name="T66" fmla="*/ 14350 w 18149"/>
              <a:gd name="T67" fmla="*/ 17959 h 17959"/>
              <a:gd name="T68" fmla="*/ 18149 w 18149"/>
              <a:gd name="T69" fmla="*/ 13015 h 17959"/>
              <a:gd name="T70" fmla="*/ 18149 w 18149"/>
              <a:gd name="T71" fmla="*/ 4173 h 17959"/>
              <a:gd name="T72" fmla="*/ 18022 w 18149"/>
              <a:gd name="T73" fmla="*/ 4377 h 17959"/>
              <a:gd name="T74" fmla="*/ 17249 w 18149"/>
              <a:gd name="T75" fmla="*/ 5555 h 17959"/>
              <a:gd name="T76" fmla="*/ 18149 w 18149"/>
              <a:gd name="T77" fmla="*/ 3682 h 17959"/>
              <a:gd name="T78" fmla="*/ 18149 w 18149"/>
              <a:gd name="T79" fmla="*/ 2792 h 17959"/>
              <a:gd name="T80" fmla="*/ 17718 w 18149"/>
              <a:gd name="T81" fmla="*/ 3170 h 17959"/>
              <a:gd name="T82" fmla="*/ 18149 w 18149"/>
              <a:gd name="T83" fmla="*/ 2428 h 17959"/>
              <a:gd name="T84" fmla="*/ 18149 w 18149"/>
              <a:gd name="T85" fmla="*/ 0 h 17959"/>
              <a:gd name="T86" fmla="*/ 14522 w 18149"/>
              <a:gd name="T87" fmla="*/ 0 h 179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8149" h="17959">
                <a:moveTo>
                  <a:pt x="14522" y="0"/>
                </a:moveTo>
                <a:cubicBezTo>
                  <a:pt x="13601" y="1443"/>
                  <a:pt x="12705" y="2904"/>
                  <a:pt x="11800" y="4357"/>
                </a:cubicBezTo>
                <a:cubicBezTo>
                  <a:pt x="11390" y="5016"/>
                  <a:pt x="10979" y="5675"/>
                  <a:pt x="10567" y="6334"/>
                </a:cubicBezTo>
                <a:cubicBezTo>
                  <a:pt x="10697" y="5730"/>
                  <a:pt x="10823" y="5125"/>
                  <a:pt x="10932" y="4517"/>
                </a:cubicBezTo>
                <a:cubicBezTo>
                  <a:pt x="10901" y="4360"/>
                  <a:pt x="10842" y="4215"/>
                  <a:pt x="10754" y="4083"/>
                </a:cubicBezTo>
                <a:cubicBezTo>
                  <a:pt x="10648" y="3876"/>
                  <a:pt x="10522" y="3682"/>
                  <a:pt x="10374" y="3501"/>
                </a:cubicBezTo>
                <a:cubicBezTo>
                  <a:pt x="10059" y="3090"/>
                  <a:pt x="9710" y="2707"/>
                  <a:pt x="9339" y="2345"/>
                </a:cubicBezTo>
                <a:cubicBezTo>
                  <a:pt x="9009" y="2023"/>
                  <a:pt x="8657" y="1687"/>
                  <a:pt x="8266" y="1439"/>
                </a:cubicBezTo>
                <a:cubicBezTo>
                  <a:pt x="8153" y="1372"/>
                  <a:pt x="8040" y="1305"/>
                  <a:pt x="7927" y="1238"/>
                </a:cubicBezTo>
                <a:cubicBezTo>
                  <a:pt x="7794" y="1141"/>
                  <a:pt x="7655" y="1121"/>
                  <a:pt x="7511" y="1179"/>
                </a:cubicBezTo>
                <a:cubicBezTo>
                  <a:pt x="6469" y="2606"/>
                  <a:pt x="5472" y="4067"/>
                  <a:pt x="4499" y="5543"/>
                </a:cubicBezTo>
                <a:cubicBezTo>
                  <a:pt x="3394" y="7221"/>
                  <a:pt x="2318" y="8921"/>
                  <a:pt x="1335" y="10674"/>
                </a:cubicBezTo>
                <a:cubicBezTo>
                  <a:pt x="893" y="11464"/>
                  <a:pt x="464" y="12266"/>
                  <a:pt x="106" y="13098"/>
                </a:cubicBezTo>
                <a:cubicBezTo>
                  <a:pt x="0" y="13343"/>
                  <a:pt x="227" y="13673"/>
                  <a:pt x="342" y="13861"/>
                </a:cubicBezTo>
                <a:cubicBezTo>
                  <a:pt x="636" y="14340"/>
                  <a:pt x="1039" y="14803"/>
                  <a:pt x="1431" y="15201"/>
                </a:cubicBezTo>
                <a:cubicBezTo>
                  <a:pt x="1832" y="15607"/>
                  <a:pt x="2252" y="16025"/>
                  <a:pt x="2735" y="16332"/>
                </a:cubicBezTo>
                <a:cubicBezTo>
                  <a:pt x="2848" y="16399"/>
                  <a:pt x="2961" y="16466"/>
                  <a:pt x="3074" y="16533"/>
                </a:cubicBezTo>
                <a:cubicBezTo>
                  <a:pt x="3208" y="16630"/>
                  <a:pt x="3346" y="16650"/>
                  <a:pt x="3491" y="16593"/>
                </a:cubicBezTo>
                <a:cubicBezTo>
                  <a:pt x="3952" y="15521"/>
                  <a:pt x="5793" y="12840"/>
                  <a:pt x="6385" y="11830"/>
                </a:cubicBezTo>
                <a:cubicBezTo>
                  <a:pt x="6345" y="12226"/>
                  <a:pt x="5038" y="14272"/>
                  <a:pt x="5034" y="14669"/>
                </a:cubicBezTo>
                <a:cubicBezTo>
                  <a:pt x="5066" y="14826"/>
                  <a:pt x="5125" y="14970"/>
                  <a:pt x="5213" y="15102"/>
                </a:cubicBezTo>
                <a:cubicBezTo>
                  <a:pt x="5319" y="15309"/>
                  <a:pt x="5445" y="15503"/>
                  <a:pt x="5593" y="15684"/>
                </a:cubicBezTo>
                <a:cubicBezTo>
                  <a:pt x="5908" y="16096"/>
                  <a:pt x="6257" y="16478"/>
                  <a:pt x="6628" y="16841"/>
                </a:cubicBezTo>
                <a:cubicBezTo>
                  <a:pt x="6958" y="17163"/>
                  <a:pt x="7310" y="17498"/>
                  <a:pt x="7701" y="17746"/>
                </a:cubicBezTo>
                <a:cubicBezTo>
                  <a:pt x="7814" y="17813"/>
                  <a:pt x="7927" y="17880"/>
                  <a:pt x="8040" y="17947"/>
                </a:cubicBezTo>
                <a:cubicBezTo>
                  <a:pt x="8045" y="17952"/>
                  <a:pt x="8051" y="17955"/>
                  <a:pt x="8057" y="17959"/>
                </a:cubicBezTo>
                <a:cubicBezTo>
                  <a:pt x="8493" y="17959"/>
                  <a:pt x="8493" y="17959"/>
                  <a:pt x="8493" y="17959"/>
                </a:cubicBezTo>
                <a:cubicBezTo>
                  <a:pt x="9259" y="16980"/>
                  <a:pt x="9977" y="15963"/>
                  <a:pt x="10672" y="14930"/>
                </a:cubicBezTo>
                <a:cubicBezTo>
                  <a:pt x="11045" y="14426"/>
                  <a:pt x="11826" y="13406"/>
                  <a:pt x="11912" y="13535"/>
                </a:cubicBezTo>
                <a:cubicBezTo>
                  <a:pt x="11961" y="13631"/>
                  <a:pt x="10950" y="15541"/>
                  <a:pt x="11008" y="15632"/>
                </a:cubicBezTo>
                <a:cubicBezTo>
                  <a:pt x="11075" y="15736"/>
                  <a:pt x="11148" y="15837"/>
                  <a:pt x="11228" y="15935"/>
                </a:cubicBezTo>
                <a:cubicBezTo>
                  <a:pt x="11543" y="16346"/>
                  <a:pt x="11892" y="16729"/>
                  <a:pt x="12263" y="17091"/>
                </a:cubicBezTo>
                <a:cubicBezTo>
                  <a:pt x="12577" y="17397"/>
                  <a:pt x="12910" y="17716"/>
                  <a:pt x="13278" y="17959"/>
                </a:cubicBezTo>
                <a:cubicBezTo>
                  <a:pt x="14350" y="17959"/>
                  <a:pt x="14350" y="17959"/>
                  <a:pt x="14350" y="17959"/>
                </a:cubicBezTo>
                <a:cubicBezTo>
                  <a:pt x="15413" y="16714"/>
                  <a:pt x="16921" y="14717"/>
                  <a:pt x="18149" y="13015"/>
                </a:cubicBezTo>
                <a:cubicBezTo>
                  <a:pt x="18149" y="4173"/>
                  <a:pt x="18149" y="4173"/>
                  <a:pt x="18149" y="4173"/>
                </a:cubicBezTo>
                <a:cubicBezTo>
                  <a:pt x="18107" y="4240"/>
                  <a:pt x="18064" y="4308"/>
                  <a:pt x="18022" y="4377"/>
                </a:cubicBezTo>
                <a:cubicBezTo>
                  <a:pt x="17630" y="5007"/>
                  <a:pt x="17238" y="5637"/>
                  <a:pt x="17249" y="5555"/>
                </a:cubicBezTo>
                <a:cubicBezTo>
                  <a:pt x="17257" y="5494"/>
                  <a:pt x="17709" y="4576"/>
                  <a:pt x="18149" y="3682"/>
                </a:cubicBezTo>
                <a:cubicBezTo>
                  <a:pt x="18149" y="2792"/>
                  <a:pt x="18149" y="2792"/>
                  <a:pt x="18149" y="2792"/>
                </a:cubicBezTo>
                <a:cubicBezTo>
                  <a:pt x="17912" y="3054"/>
                  <a:pt x="17717" y="3253"/>
                  <a:pt x="17718" y="3170"/>
                </a:cubicBezTo>
                <a:cubicBezTo>
                  <a:pt x="17706" y="3110"/>
                  <a:pt x="17904" y="2799"/>
                  <a:pt x="18149" y="2428"/>
                </a:cubicBezTo>
                <a:cubicBezTo>
                  <a:pt x="18149" y="0"/>
                  <a:pt x="18149" y="0"/>
                  <a:pt x="18149" y="0"/>
                </a:cubicBezTo>
                <a:lnTo>
                  <a:pt x="14522" y="0"/>
                </a:lnTo>
                <a:close/>
              </a:path>
            </a:pathLst>
          </a:custGeom>
          <a:solidFill>
            <a:schemeClr val="bg1">
              <a:lumMod val="85000"/>
            </a:schemeClr>
          </a:solidFill>
          <a:ln>
            <a:noFill/>
          </a:ln>
        </p:spPr>
        <p:txBody>
          <a:bodyPr vert="horz" wrap="square" lIns="91440" tIns="45720" rIns="91440" bIns="45720" numCol="1" anchor="ctr" anchorCtr="0" compatLnSpc="1">
            <a:prstTxWarp prst="textNoShape">
              <a:avLst/>
            </a:prstTxWarp>
          </a:bodyPr>
          <a:lstStyle>
            <a:lvl1pPr algn="r">
              <a:defRPr/>
            </a:lvl1pPr>
          </a:lstStyle>
          <a:p>
            <a:r>
              <a:rPr lang="en-US"/>
              <a:t>Click icon to add picture</a:t>
            </a:r>
            <a:endParaRPr lang="en-GB"/>
          </a:p>
        </p:txBody>
      </p:sp>
    </p:spTree>
    <p:extLst>
      <p:ext uri="{BB962C8B-B14F-4D97-AF65-F5344CB8AC3E}">
        <p14:creationId xmlns:p14="http://schemas.microsoft.com/office/powerpoint/2010/main" val="4178771721"/>
      </p:ext>
    </p:extLst>
  </p:cSld>
  <p:clrMapOvr>
    <a:masterClrMapping/>
  </p:clrMapOvr>
  <p:transition>
    <p:fade/>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17EF9-75F6-D6CE-310B-E0998FA35E3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F7C4486-0947-174C-ED49-7BC8E0C3ECD6}"/>
              </a:ext>
            </a:extLst>
          </p:cNvPr>
          <p:cNvSpPr>
            <a:spLocks noGrp="1"/>
          </p:cNvSpPr>
          <p:nvPr>
            <p:ph type="dt" sz="half" idx="10"/>
          </p:nvPr>
        </p:nvSpPr>
        <p:spPr/>
        <p:txBody>
          <a:bodyPr/>
          <a:lstStyle/>
          <a:p>
            <a:fld id="{846CE7D5-CF57-46EF-B807-FDD0502418D4}" type="datetimeFigureOut">
              <a:rPr lang="en-GB" smtClean="0"/>
              <a:t>28/04/2025</a:t>
            </a:fld>
            <a:endParaRPr lang="en-GB"/>
          </a:p>
        </p:txBody>
      </p:sp>
      <p:sp>
        <p:nvSpPr>
          <p:cNvPr id="4" name="Footer Placeholder 3">
            <a:extLst>
              <a:ext uri="{FF2B5EF4-FFF2-40B4-BE49-F238E27FC236}">
                <a16:creationId xmlns:a16="http://schemas.microsoft.com/office/drawing/2014/main" id="{6A53252A-CD5B-7A29-8D6E-FB25B0BA20A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4A7416F-1533-84C6-0457-3F848D646B2F}"/>
              </a:ext>
            </a:extLst>
          </p:cNvPr>
          <p:cNvSpPr>
            <a:spLocks noGrp="1"/>
          </p:cNvSpPr>
          <p:nvPr>
            <p:ph type="sldNum" sz="quarter" idx="12"/>
          </p:nvPr>
        </p:nvSpPr>
        <p:spPr/>
        <p:txBody>
          <a:bodyPr/>
          <a:lstStyle/>
          <a:p>
            <a:fld id="{330EA680-D336-4FF7-8B7A-9848BB0A1C32}" type="slidenum">
              <a:rPr lang="en-GB" smtClean="0"/>
              <a:t>‹#›</a:t>
            </a:fld>
            <a:endParaRPr lang="en-GB"/>
          </a:p>
        </p:txBody>
      </p:sp>
      <p:sp>
        <p:nvSpPr>
          <p:cNvPr id="7" name="Content Placeholder 6">
            <a:extLst>
              <a:ext uri="{FF2B5EF4-FFF2-40B4-BE49-F238E27FC236}">
                <a16:creationId xmlns:a16="http://schemas.microsoft.com/office/drawing/2014/main" id="{0645524C-208A-107E-E489-E861876D9975}"/>
              </a:ext>
            </a:extLst>
          </p:cNvPr>
          <p:cNvSpPr>
            <a:spLocks noGrp="1"/>
          </p:cNvSpPr>
          <p:nvPr>
            <p:ph sz="quarter" idx="13"/>
          </p:nvPr>
        </p:nvSpPr>
        <p:spPr>
          <a:xfrm>
            <a:off x="468312" y="1368000"/>
            <a:ext cx="10012825" cy="476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92181910"/>
      </p:ext>
    </p:extLst>
  </p:cSld>
  <p:clrMapOvr>
    <a:masterClrMapping/>
  </p:clrMapOvr>
  <p:transition>
    <p:fade/>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Contents 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17EF9-75F6-D6CE-310B-E0998FA35E3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F7C4486-0947-174C-ED49-7BC8E0C3ECD6}"/>
              </a:ext>
            </a:extLst>
          </p:cNvPr>
          <p:cNvSpPr>
            <a:spLocks noGrp="1"/>
          </p:cNvSpPr>
          <p:nvPr>
            <p:ph type="dt" sz="half" idx="10"/>
          </p:nvPr>
        </p:nvSpPr>
        <p:spPr/>
        <p:txBody>
          <a:bodyPr/>
          <a:lstStyle/>
          <a:p>
            <a:fld id="{846CE7D5-CF57-46EF-B807-FDD0502418D4}" type="datetimeFigureOut">
              <a:rPr lang="en-GB" smtClean="0"/>
              <a:t>28/04/2025</a:t>
            </a:fld>
            <a:endParaRPr lang="en-GB"/>
          </a:p>
        </p:txBody>
      </p:sp>
      <p:sp>
        <p:nvSpPr>
          <p:cNvPr id="4" name="Footer Placeholder 3">
            <a:extLst>
              <a:ext uri="{FF2B5EF4-FFF2-40B4-BE49-F238E27FC236}">
                <a16:creationId xmlns:a16="http://schemas.microsoft.com/office/drawing/2014/main" id="{6A53252A-CD5B-7A29-8D6E-FB25B0BA20A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4A7416F-1533-84C6-0457-3F848D646B2F}"/>
              </a:ext>
            </a:extLst>
          </p:cNvPr>
          <p:cNvSpPr>
            <a:spLocks noGrp="1"/>
          </p:cNvSpPr>
          <p:nvPr>
            <p:ph type="sldNum" sz="quarter" idx="12"/>
          </p:nvPr>
        </p:nvSpPr>
        <p:spPr/>
        <p:txBody>
          <a:bodyPr/>
          <a:lstStyle/>
          <a:p>
            <a:fld id="{330EA680-D336-4FF7-8B7A-9848BB0A1C32}" type="slidenum">
              <a:rPr lang="en-GB" smtClean="0"/>
              <a:t>‹#›</a:t>
            </a:fld>
            <a:endParaRPr lang="en-GB"/>
          </a:p>
        </p:txBody>
      </p:sp>
      <p:sp>
        <p:nvSpPr>
          <p:cNvPr id="7" name="Content Placeholder 6">
            <a:extLst>
              <a:ext uri="{FF2B5EF4-FFF2-40B4-BE49-F238E27FC236}">
                <a16:creationId xmlns:a16="http://schemas.microsoft.com/office/drawing/2014/main" id="{0645524C-208A-107E-E489-E861876D9975}"/>
              </a:ext>
            </a:extLst>
          </p:cNvPr>
          <p:cNvSpPr>
            <a:spLocks noGrp="1"/>
          </p:cNvSpPr>
          <p:nvPr>
            <p:ph sz="quarter" idx="13"/>
          </p:nvPr>
        </p:nvSpPr>
        <p:spPr>
          <a:xfrm>
            <a:off x="468313" y="2268000"/>
            <a:ext cx="4286568" cy="386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6">
            <a:extLst>
              <a:ext uri="{FF2B5EF4-FFF2-40B4-BE49-F238E27FC236}">
                <a16:creationId xmlns:a16="http://schemas.microsoft.com/office/drawing/2014/main" id="{F65F6999-7080-E67D-F71D-435FF7FB3D9D}"/>
              </a:ext>
            </a:extLst>
          </p:cNvPr>
          <p:cNvSpPr>
            <a:spLocks noGrp="1"/>
          </p:cNvSpPr>
          <p:nvPr>
            <p:ph sz="quarter" idx="14"/>
          </p:nvPr>
        </p:nvSpPr>
        <p:spPr>
          <a:xfrm>
            <a:off x="5220001" y="2268000"/>
            <a:ext cx="4286568" cy="386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4713013"/>
      </p:ext>
    </p:extLst>
  </p:cSld>
  <p:clrMapOvr>
    <a:masterClrMapping/>
  </p:clrMapOvr>
  <p:transition>
    <p:fade/>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0AC38-BED1-9031-E2E0-CB195EDFD8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3B26F26-EA3D-40AC-124C-008BE90D71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FCC11D5-984D-8680-D542-25A06BDC5C8B}"/>
              </a:ext>
            </a:extLst>
          </p:cNvPr>
          <p:cNvSpPr>
            <a:spLocks noGrp="1"/>
          </p:cNvSpPr>
          <p:nvPr>
            <p:ph type="dt" sz="half" idx="10"/>
          </p:nvPr>
        </p:nvSpPr>
        <p:spPr/>
        <p:txBody>
          <a:bodyPr/>
          <a:lstStyle/>
          <a:p>
            <a:fld id="{846CE7D5-CF57-46EF-B807-FDD0502418D4}" type="datetimeFigureOut">
              <a:rPr lang="en-GB" smtClean="0"/>
              <a:t>28/04/2025</a:t>
            </a:fld>
            <a:endParaRPr lang="en-GB"/>
          </a:p>
        </p:txBody>
      </p:sp>
      <p:sp>
        <p:nvSpPr>
          <p:cNvPr id="5" name="Footer Placeholder 4">
            <a:extLst>
              <a:ext uri="{FF2B5EF4-FFF2-40B4-BE49-F238E27FC236}">
                <a16:creationId xmlns:a16="http://schemas.microsoft.com/office/drawing/2014/main" id="{3D2E529F-F811-2979-BFFA-08BB8BC2F24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A69BFE-A663-D9A7-8252-C853694690A1}"/>
              </a:ext>
            </a:extLst>
          </p:cNvPr>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531824165"/>
      </p:ext>
    </p:extLst>
  </p:cSld>
  <p:clrMapOvr>
    <a:masterClrMapping/>
  </p:clrMapOvr>
  <p:transition>
    <p:fade/>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934A7-BB27-0705-778A-9BC1A80F588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423D824-2B92-00E0-3B10-2E7351FAE033}"/>
              </a:ext>
            </a:extLst>
          </p:cNvPr>
          <p:cNvSpPr>
            <a:spLocks noGrp="1"/>
          </p:cNvSpPr>
          <p:nvPr>
            <p:ph sz="half" idx="1"/>
          </p:nvPr>
        </p:nvSpPr>
        <p:spPr>
          <a:xfrm>
            <a:off x="468314" y="1550988"/>
            <a:ext cx="5367222" cy="4578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316325E-A8D8-4356-8054-A314C1AF0A0C}"/>
              </a:ext>
            </a:extLst>
          </p:cNvPr>
          <p:cNvSpPr>
            <a:spLocks noGrp="1"/>
          </p:cNvSpPr>
          <p:nvPr>
            <p:ph sz="half" idx="2"/>
          </p:nvPr>
        </p:nvSpPr>
        <p:spPr>
          <a:xfrm>
            <a:off x="6356466" y="1550988"/>
            <a:ext cx="5367222" cy="4578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8109A4F-CF52-ABB2-91FD-CF9C01BF0DA3}"/>
              </a:ext>
            </a:extLst>
          </p:cNvPr>
          <p:cNvSpPr>
            <a:spLocks noGrp="1"/>
          </p:cNvSpPr>
          <p:nvPr>
            <p:ph type="dt" sz="half" idx="10"/>
          </p:nvPr>
        </p:nvSpPr>
        <p:spPr/>
        <p:txBody>
          <a:bodyPr/>
          <a:lstStyle/>
          <a:p>
            <a:fld id="{846CE7D5-CF57-46EF-B807-FDD0502418D4}" type="datetimeFigureOut">
              <a:rPr lang="en-GB" smtClean="0"/>
              <a:t>28/04/2025</a:t>
            </a:fld>
            <a:endParaRPr lang="en-GB"/>
          </a:p>
        </p:txBody>
      </p:sp>
      <p:sp>
        <p:nvSpPr>
          <p:cNvPr id="6" name="Footer Placeholder 5">
            <a:extLst>
              <a:ext uri="{FF2B5EF4-FFF2-40B4-BE49-F238E27FC236}">
                <a16:creationId xmlns:a16="http://schemas.microsoft.com/office/drawing/2014/main" id="{EC5B9B47-9D04-96FB-8B95-D7BC38470F9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59D9458-0376-0EC1-BA89-A49552E192E8}"/>
              </a:ext>
            </a:extLst>
          </p:cNvPr>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785020010"/>
      </p:ext>
    </p:extLst>
  </p:cSld>
  <p:clrMapOvr>
    <a:masterClrMapping/>
  </p:clrMapOvr>
  <p:transition>
    <p:fade/>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Central Content">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5C557745-5F51-4F64-D8E6-99B13DBE1D1E}"/>
              </a:ext>
            </a:extLst>
          </p:cNvPr>
          <p:cNvSpPr>
            <a:spLocks noGrp="1"/>
          </p:cNvSpPr>
          <p:nvPr>
            <p:ph idx="1"/>
          </p:nvPr>
        </p:nvSpPr>
        <p:spPr>
          <a:xfrm>
            <a:off x="0" y="1152525"/>
            <a:ext cx="12192000" cy="5705474"/>
          </a:xfrm>
        </p:spPr>
        <p:txBody>
          <a:bodyPr lIns="2358000" tIns="684000" rIns="2358000" bIns="684000"/>
          <a:lstStyle>
            <a:lvl2pPr>
              <a:defRPr sz="32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1BEDCB1C-AC55-3BBF-F0EA-E4480538E40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C9E1658-AFA3-9B81-F251-7762EB6DB85E}"/>
              </a:ext>
            </a:extLst>
          </p:cNvPr>
          <p:cNvSpPr>
            <a:spLocks noGrp="1"/>
          </p:cNvSpPr>
          <p:nvPr>
            <p:ph type="dt" sz="half" idx="10"/>
          </p:nvPr>
        </p:nvSpPr>
        <p:spPr/>
        <p:txBody>
          <a:bodyPr/>
          <a:lstStyle/>
          <a:p>
            <a:fld id="{846CE7D5-CF57-46EF-B807-FDD0502418D4}" type="datetimeFigureOut">
              <a:rPr lang="en-GB" smtClean="0"/>
              <a:t>28/04/2025</a:t>
            </a:fld>
            <a:endParaRPr lang="en-GB"/>
          </a:p>
        </p:txBody>
      </p:sp>
      <p:sp>
        <p:nvSpPr>
          <p:cNvPr id="4" name="Footer Placeholder 3">
            <a:extLst>
              <a:ext uri="{FF2B5EF4-FFF2-40B4-BE49-F238E27FC236}">
                <a16:creationId xmlns:a16="http://schemas.microsoft.com/office/drawing/2014/main" id="{32E6C725-7293-CD1E-3ECF-177B7A89707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2BCC9E5-9419-D5CC-C8E8-706354513BCE}"/>
              </a:ext>
            </a:extLst>
          </p:cNvPr>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55089248"/>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 - FULL - 6">
    <p:bg>
      <p:bgPr>
        <a:solidFill>
          <a:schemeClr val="accent1"/>
        </a:solidFill>
        <a:effectLst/>
      </p:bgPr>
    </p:bg>
    <p:spTree>
      <p:nvGrpSpPr>
        <p:cNvPr id="1" name=""/>
        <p:cNvGrpSpPr/>
        <p:nvPr/>
      </p:nvGrpSpPr>
      <p:grpSpPr>
        <a:xfrm>
          <a:off x="0" y="0"/>
          <a:ext cx="0" cy="0"/>
          <a:chOff x="0" y="0"/>
          <a:chExt cx="0" cy="0"/>
        </a:xfrm>
      </p:grpSpPr>
      <p:sp>
        <p:nvSpPr>
          <p:cNvPr id="5" name="Text Placeholder 7">
            <a:extLst>
              <a:ext uri="{FF2B5EF4-FFF2-40B4-BE49-F238E27FC236}">
                <a16:creationId xmlns:a16="http://schemas.microsoft.com/office/drawing/2014/main" id="{3AA1DA26-3667-84F8-B00D-85CC597AD6E8}"/>
              </a:ext>
            </a:extLst>
          </p:cNvPr>
          <p:cNvSpPr>
            <a:spLocks noGrp="1"/>
          </p:cNvSpPr>
          <p:nvPr>
            <p:ph type="body" sz="quarter" idx="10" hasCustomPrompt="1"/>
          </p:nvPr>
        </p:nvSpPr>
        <p:spPr>
          <a:xfrm>
            <a:off x="596900" y="2188368"/>
            <a:ext cx="10956925" cy="2481263"/>
          </a:xfrm>
        </p:spPr>
        <p:txBody>
          <a:bodyPr anchor="ctr">
            <a:noAutofit/>
          </a:bodyPr>
          <a:lstStyle>
            <a:lvl1pPr algn="ct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Full width chapter title</a:t>
            </a:r>
            <a:endParaRPr lang="en-US"/>
          </a:p>
        </p:txBody>
      </p:sp>
      <p:pic>
        <p:nvPicPr>
          <p:cNvPr id="4" name="Picture 3">
            <a:extLst>
              <a:ext uri="{FF2B5EF4-FFF2-40B4-BE49-F238E27FC236}">
                <a16:creationId xmlns:a16="http://schemas.microsoft.com/office/drawing/2014/main" id="{45336729-C75A-12A8-3824-01BEAE16E40E}"/>
              </a:ext>
            </a:extLst>
          </p:cNvPr>
          <p:cNvPicPr>
            <a:picLocks noChangeAspect="1"/>
          </p:cNvPicPr>
          <p:nvPr userDrawn="1"/>
        </p:nvPicPr>
        <p:blipFill rotWithShape="1">
          <a:blip r:embed="rId2"/>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241407957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Obj" preserve="1">
  <p:cSld name="Text and Larg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934A7-BB27-0705-778A-9BC1A80F588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423D824-2B92-00E0-3B10-2E7351FAE033}"/>
              </a:ext>
            </a:extLst>
          </p:cNvPr>
          <p:cNvSpPr>
            <a:spLocks noGrp="1"/>
          </p:cNvSpPr>
          <p:nvPr>
            <p:ph sz="half" idx="1"/>
          </p:nvPr>
        </p:nvSpPr>
        <p:spPr>
          <a:xfrm>
            <a:off x="468314" y="1550988"/>
            <a:ext cx="2836800" cy="4578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316325E-A8D8-4356-8054-A314C1AF0A0C}"/>
              </a:ext>
            </a:extLst>
          </p:cNvPr>
          <p:cNvSpPr>
            <a:spLocks noGrp="1"/>
          </p:cNvSpPr>
          <p:nvPr>
            <p:ph sz="half" idx="2"/>
          </p:nvPr>
        </p:nvSpPr>
        <p:spPr>
          <a:xfrm>
            <a:off x="3685309" y="1550988"/>
            <a:ext cx="8038379" cy="4578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8109A4F-CF52-ABB2-91FD-CF9C01BF0DA3}"/>
              </a:ext>
            </a:extLst>
          </p:cNvPr>
          <p:cNvSpPr>
            <a:spLocks noGrp="1"/>
          </p:cNvSpPr>
          <p:nvPr>
            <p:ph type="dt" sz="half" idx="10"/>
          </p:nvPr>
        </p:nvSpPr>
        <p:spPr/>
        <p:txBody>
          <a:bodyPr/>
          <a:lstStyle/>
          <a:p>
            <a:fld id="{846CE7D5-CF57-46EF-B807-FDD0502418D4}" type="datetimeFigureOut">
              <a:rPr lang="en-GB" smtClean="0"/>
              <a:t>28/04/2025</a:t>
            </a:fld>
            <a:endParaRPr lang="en-GB"/>
          </a:p>
        </p:txBody>
      </p:sp>
      <p:sp>
        <p:nvSpPr>
          <p:cNvPr id="6" name="Footer Placeholder 5">
            <a:extLst>
              <a:ext uri="{FF2B5EF4-FFF2-40B4-BE49-F238E27FC236}">
                <a16:creationId xmlns:a16="http://schemas.microsoft.com/office/drawing/2014/main" id="{EC5B9B47-9D04-96FB-8B95-D7BC38470F9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59D9458-0376-0EC1-BA89-A49552E192E8}"/>
              </a:ext>
            </a:extLst>
          </p:cNvPr>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30860930"/>
      </p:ext>
    </p:extLst>
  </p:cSld>
  <p:clrMapOvr>
    <a:masterClrMapping/>
  </p:clrMapOvr>
  <p:transition>
    <p:fade/>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Content and Large Image">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82D70631-2A0D-981D-48DA-BB112FB8EFF5}"/>
              </a:ext>
            </a:extLst>
          </p:cNvPr>
          <p:cNvSpPr>
            <a:spLocks noGrp="1"/>
          </p:cNvSpPr>
          <p:nvPr>
            <p:ph type="body" sz="quarter" idx="13"/>
          </p:nvPr>
        </p:nvSpPr>
        <p:spPr>
          <a:xfrm>
            <a:off x="-1" y="1152000"/>
            <a:ext cx="3715200" cy="5706000"/>
          </a:xfrm>
          <a:solidFill>
            <a:schemeClr val="bg1"/>
          </a:solidFill>
        </p:spPr>
        <p:txBody>
          <a:bodyPr lIns="468000" tIns="396000" rIns="468000" bIns="360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a:extLst>
              <a:ext uri="{FF2B5EF4-FFF2-40B4-BE49-F238E27FC236}">
                <a16:creationId xmlns:a16="http://schemas.microsoft.com/office/drawing/2014/main" id="{9BB2D9B0-C4D5-798D-1CF4-44DAE33A572E}"/>
              </a:ext>
            </a:extLst>
          </p:cNvPr>
          <p:cNvSpPr>
            <a:spLocks noGrp="1"/>
          </p:cNvSpPr>
          <p:nvPr>
            <p:ph type="pic" sz="quarter" idx="14"/>
          </p:nvPr>
        </p:nvSpPr>
        <p:spPr>
          <a:xfrm>
            <a:off x="3714750" y="1152525"/>
            <a:ext cx="8477250" cy="5705475"/>
          </a:xfrm>
          <a:solidFill>
            <a:schemeClr val="bg1">
              <a:lumMod val="85000"/>
            </a:schemeClr>
          </a:solidFill>
        </p:spPr>
        <p:txBody>
          <a:bodyPr/>
          <a:lstStyle/>
          <a:p>
            <a:r>
              <a:rPr lang="en-US"/>
              <a:t>Click icon to add picture</a:t>
            </a:r>
            <a:endParaRPr lang="en-GB"/>
          </a:p>
        </p:txBody>
      </p:sp>
      <p:sp>
        <p:nvSpPr>
          <p:cNvPr id="2" name="Title 1">
            <a:extLst>
              <a:ext uri="{FF2B5EF4-FFF2-40B4-BE49-F238E27FC236}">
                <a16:creationId xmlns:a16="http://schemas.microsoft.com/office/drawing/2014/main" id="{4945426F-82DA-69CD-B8F0-17CECABFE59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B7D901B-5FC4-2FC0-7DF7-7C21478FE863}"/>
              </a:ext>
            </a:extLst>
          </p:cNvPr>
          <p:cNvSpPr>
            <a:spLocks noGrp="1"/>
          </p:cNvSpPr>
          <p:nvPr>
            <p:ph type="dt" sz="half" idx="10"/>
          </p:nvPr>
        </p:nvSpPr>
        <p:spPr/>
        <p:txBody>
          <a:bodyPr/>
          <a:lstStyle/>
          <a:p>
            <a:fld id="{846CE7D5-CF57-46EF-B807-FDD0502418D4}" type="datetimeFigureOut">
              <a:rPr lang="en-GB" smtClean="0"/>
              <a:t>28/04/2025</a:t>
            </a:fld>
            <a:endParaRPr lang="en-GB"/>
          </a:p>
        </p:txBody>
      </p:sp>
      <p:sp>
        <p:nvSpPr>
          <p:cNvPr id="4" name="Footer Placeholder 3">
            <a:extLst>
              <a:ext uri="{FF2B5EF4-FFF2-40B4-BE49-F238E27FC236}">
                <a16:creationId xmlns:a16="http://schemas.microsoft.com/office/drawing/2014/main" id="{0F89B4F7-6A80-0009-242A-F2AEC8F876F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ED44A3C-9134-0E67-C94B-09D2A6FD85DA}"/>
              </a:ext>
            </a:extLst>
          </p:cNvPr>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89288054"/>
      </p:ext>
    </p:extLst>
  </p:cSld>
  <p:clrMapOvr>
    <a:masterClrMapping/>
  </p:clrMapOvr>
  <p:transition>
    <p:fade/>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Content and Image">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82D70631-2A0D-981D-48DA-BB112FB8EFF5}"/>
              </a:ext>
            </a:extLst>
          </p:cNvPr>
          <p:cNvSpPr>
            <a:spLocks noGrp="1"/>
          </p:cNvSpPr>
          <p:nvPr>
            <p:ph type="body" sz="quarter" idx="13"/>
          </p:nvPr>
        </p:nvSpPr>
        <p:spPr>
          <a:xfrm>
            <a:off x="0" y="1152000"/>
            <a:ext cx="6096001" cy="5706000"/>
          </a:xfrm>
          <a:solidFill>
            <a:schemeClr val="bg1"/>
          </a:solidFill>
        </p:spPr>
        <p:txBody>
          <a:bodyPr lIns="468000" tIns="396000" rIns="468000" bIns="360000"/>
          <a:lstStyle>
            <a:lvl1pPr>
              <a:defRPr sz="2600" cap="all" baseline="0">
                <a:latin typeface="+mj-lt"/>
              </a:defRPr>
            </a:lvl1pPr>
            <a:lvl2pPr>
              <a:lnSpc>
                <a:spcPct val="90000"/>
              </a:lnSpc>
              <a:defRPr sz="1200" cap="none" baseline="0">
                <a:latin typeface="+mn-lt"/>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Picture Placeholder 8">
            <a:extLst>
              <a:ext uri="{FF2B5EF4-FFF2-40B4-BE49-F238E27FC236}">
                <a16:creationId xmlns:a16="http://schemas.microsoft.com/office/drawing/2014/main" id="{9BB2D9B0-C4D5-798D-1CF4-44DAE33A572E}"/>
              </a:ext>
            </a:extLst>
          </p:cNvPr>
          <p:cNvSpPr>
            <a:spLocks noGrp="1"/>
          </p:cNvSpPr>
          <p:nvPr>
            <p:ph type="pic" sz="quarter" idx="14"/>
          </p:nvPr>
        </p:nvSpPr>
        <p:spPr>
          <a:xfrm>
            <a:off x="6093600" y="1152525"/>
            <a:ext cx="6098400" cy="5705475"/>
          </a:xfrm>
          <a:solidFill>
            <a:schemeClr val="bg1">
              <a:lumMod val="85000"/>
            </a:schemeClr>
          </a:solidFill>
        </p:spPr>
        <p:txBody>
          <a:bodyPr/>
          <a:lstStyle/>
          <a:p>
            <a:r>
              <a:rPr lang="en-US"/>
              <a:t>Click icon to add picture</a:t>
            </a:r>
            <a:endParaRPr lang="en-GB"/>
          </a:p>
        </p:txBody>
      </p:sp>
      <p:sp>
        <p:nvSpPr>
          <p:cNvPr id="2" name="Title 1">
            <a:extLst>
              <a:ext uri="{FF2B5EF4-FFF2-40B4-BE49-F238E27FC236}">
                <a16:creationId xmlns:a16="http://schemas.microsoft.com/office/drawing/2014/main" id="{4945426F-82DA-69CD-B8F0-17CECABFE59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B7D901B-5FC4-2FC0-7DF7-7C21478FE863}"/>
              </a:ext>
            </a:extLst>
          </p:cNvPr>
          <p:cNvSpPr>
            <a:spLocks noGrp="1"/>
          </p:cNvSpPr>
          <p:nvPr>
            <p:ph type="dt" sz="half" idx="10"/>
          </p:nvPr>
        </p:nvSpPr>
        <p:spPr/>
        <p:txBody>
          <a:bodyPr/>
          <a:lstStyle/>
          <a:p>
            <a:fld id="{846CE7D5-CF57-46EF-B807-FDD0502418D4}" type="datetimeFigureOut">
              <a:rPr lang="en-GB" smtClean="0"/>
              <a:t>28/04/2025</a:t>
            </a:fld>
            <a:endParaRPr lang="en-GB"/>
          </a:p>
        </p:txBody>
      </p:sp>
      <p:sp>
        <p:nvSpPr>
          <p:cNvPr id="4" name="Footer Placeholder 3">
            <a:extLst>
              <a:ext uri="{FF2B5EF4-FFF2-40B4-BE49-F238E27FC236}">
                <a16:creationId xmlns:a16="http://schemas.microsoft.com/office/drawing/2014/main" id="{0F89B4F7-6A80-0009-242A-F2AEC8F876F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ED44A3C-9134-0E67-C94B-09D2A6FD85DA}"/>
              </a:ext>
            </a:extLst>
          </p:cNvPr>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999244110"/>
      </p:ext>
    </p:extLst>
  </p:cSld>
  <p:clrMapOvr>
    <a:masterClrMapping/>
  </p:clrMapOvr>
  <p:transition>
    <p:fade/>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Two Content Panels">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82D70631-2A0D-981D-48DA-BB112FB8EFF5}"/>
              </a:ext>
            </a:extLst>
          </p:cNvPr>
          <p:cNvSpPr>
            <a:spLocks noGrp="1"/>
          </p:cNvSpPr>
          <p:nvPr>
            <p:ph type="body" sz="quarter" idx="13"/>
          </p:nvPr>
        </p:nvSpPr>
        <p:spPr>
          <a:xfrm>
            <a:off x="0" y="1152000"/>
            <a:ext cx="6096001" cy="5706000"/>
          </a:xfrm>
          <a:solidFill>
            <a:schemeClr val="bg1"/>
          </a:solidFill>
        </p:spPr>
        <p:txBody>
          <a:bodyPr lIns="468000" tIns="396000" rIns="468000" bIns="360000"/>
          <a:lstStyle>
            <a:lvl1pPr>
              <a:defRPr sz="2600" cap="all" baseline="0">
                <a:latin typeface="+mj-lt"/>
              </a:defRPr>
            </a:lvl1pPr>
            <a:lvl2pPr>
              <a:lnSpc>
                <a:spcPct val="90000"/>
              </a:lnSpc>
              <a:defRPr sz="1200" cap="none" baseline="0">
                <a:latin typeface="+mn-lt"/>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4945426F-82DA-69CD-B8F0-17CECABFE59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B7D901B-5FC4-2FC0-7DF7-7C21478FE863}"/>
              </a:ext>
            </a:extLst>
          </p:cNvPr>
          <p:cNvSpPr>
            <a:spLocks noGrp="1"/>
          </p:cNvSpPr>
          <p:nvPr>
            <p:ph type="dt" sz="half" idx="10"/>
          </p:nvPr>
        </p:nvSpPr>
        <p:spPr/>
        <p:txBody>
          <a:bodyPr/>
          <a:lstStyle/>
          <a:p>
            <a:fld id="{846CE7D5-CF57-46EF-B807-FDD0502418D4}" type="datetimeFigureOut">
              <a:rPr lang="en-GB" smtClean="0"/>
              <a:t>28/04/2025</a:t>
            </a:fld>
            <a:endParaRPr lang="en-GB"/>
          </a:p>
        </p:txBody>
      </p:sp>
      <p:sp>
        <p:nvSpPr>
          <p:cNvPr id="4" name="Footer Placeholder 3">
            <a:extLst>
              <a:ext uri="{FF2B5EF4-FFF2-40B4-BE49-F238E27FC236}">
                <a16:creationId xmlns:a16="http://schemas.microsoft.com/office/drawing/2014/main" id="{0F89B4F7-6A80-0009-242A-F2AEC8F876F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ED44A3C-9134-0E67-C94B-09D2A6FD85DA}"/>
              </a:ext>
            </a:extLst>
          </p:cNvPr>
          <p:cNvSpPr>
            <a:spLocks noGrp="1"/>
          </p:cNvSpPr>
          <p:nvPr>
            <p:ph type="sldNum" sz="quarter" idx="12"/>
          </p:nvPr>
        </p:nvSpPr>
        <p:spPr/>
        <p:txBody>
          <a:bodyPr/>
          <a:lstStyle/>
          <a:p>
            <a:fld id="{330EA680-D336-4FF7-8B7A-9848BB0A1C32}" type="slidenum">
              <a:rPr lang="en-GB" smtClean="0"/>
              <a:t>‹#›</a:t>
            </a:fld>
            <a:endParaRPr lang="en-GB"/>
          </a:p>
        </p:txBody>
      </p:sp>
      <p:sp>
        <p:nvSpPr>
          <p:cNvPr id="6" name="Text Placeholder 6">
            <a:extLst>
              <a:ext uri="{FF2B5EF4-FFF2-40B4-BE49-F238E27FC236}">
                <a16:creationId xmlns:a16="http://schemas.microsoft.com/office/drawing/2014/main" id="{361DE67B-1474-98B5-DFE5-09970FD4D99A}"/>
              </a:ext>
            </a:extLst>
          </p:cNvPr>
          <p:cNvSpPr>
            <a:spLocks noGrp="1"/>
          </p:cNvSpPr>
          <p:nvPr>
            <p:ph type="body" sz="quarter" idx="14"/>
          </p:nvPr>
        </p:nvSpPr>
        <p:spPr>
          <a:xfrm>
            <a:off x="6095999" y="1152000"/>
            <a:ext cx="6096001" cy="5706000"/>
          </a:xfrm>
          <a:solidFill>
            <a:schemeClr val="accent1"/>
          </a:solidFill>
        </p:spPr>
        <p:txBody>
          <a:bodyPr lIns="468000" tIns="396000" rIns="468000" bIns="360000"/>
          <a:lstStyle>
            <a:lvl1pPr>
              <a:defRPr sz="2600" cap="all" baseline="0">
                <a:latin typeface="+mj-lt"/>
              </a:defRPr>
            </a:lvl1pPr>
            <a:lvl2pPr>
              <a:lnSpc>
                <a:spcPct val="90000"/>
              </a:lnSpc>
              <a:defRPr sz="1200" cap="none" baseline="0">
                <a:latin typeface="+mn-lt"/>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58284124"/>
      </p:ext>
    </p:extLst>
  </p:cSld>
  <p:clrMapOvr>
    <a:masterClrMapping/>
  </p:clrMapOvr>
  <p:transition>
    <p:fade/>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CBBBA-B749-218C-54ED-3B48437A005E}"/>
              </a:ext>
            </a:extLst>
          </p:cNvPr>
          <p:cNvSpPr>
            <a:spLocks noGrp="1"/>
          </p:cNvSpPr>
          <p:nvPr>
            <p:ph type="title"/>
          </p:nvPr>
        </p:nvSpPr>
        <p:spPr>
          <a:xfrm>
            <a:off x="468313" y="2340000"/>
            <a:ext cx="9900429" cy="2829173"/>
          </a:xfrm>
        </p:spPr>
        <p:txBody>
          <a:bodyPr anchor="t"/>
          <a:lstStyle>
            <a:lvl1pPr>
              <a:lnSpc>
                <a:spcPct val="80000"/>
              </a:lnSpc>
              <a:defRPr sz="104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524B366-1493-255F-800A-A8D8A78C7F39}"/>
              </a:ext>
            </a:extLst>
          </p:cNvPr>
          <p:cNvSpPr>
            <a:spLocks noGrp="1"/>
          </p:cNvSpPr>
          <p:nvPr>
            <p:ph type="body" idx="1" hasCustomPrompt="1"/>
          </p:nvPr>
        </p:nvSpPr>
        <p:spPr>
          <a:xfrm>
            <a:off x="468313" y="972000"/>
            <a:ext cx="2696065" cy="1084015"/>
          </a:xfrm>
        </p:spPr>
        <p:txBody>
          <a:bodyPr/>
          <a:lstStyle>
            <a:lvl1pPr marL="0" indent="0">
              <a:buNone/>
              <a:defRPr sz="6600">
                <a:solidFill>
                  <a:schemeClr val="tx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00</a:t>
            </a:r>
          </a:p>
        </p:txBody>
      </p:sp>
      <p:sp>
        <p:nvSpPr>
          <p:cNvPr id="4" name="Date Placeholder 3">
            <a:extLst>
              <a:ext uri="{FF2B5EF4-FFF2-40B4-BE49-F238E27FC236}">
                <a16:creationId xmlns:a16="http://schemas.microsoft.com/office/drawing/2014/main" id="{AF51E1AF-C1C4-4F74-E321-701371DE7C27}"/>
              </a:ext>
            </a:extLst>
          </p:cNvPr>
          <p:cNvSpPr>
            <a:spLocks noGrp="1"/>
          </p:cNvSpPr>
          <p:nvPr>
            <p:ph type="dt" sz="half" idx="10"/>
          </p:nvPr>
        </p:nvSpPr>
        <p:spPr/>
        <p:txBody>
          <a:bodyPr/>
          <a:lstStyle/>
          <a:p>
            <a:fld id="{846CE7D5-CF57-46EF-B807-FDD0502418D4}" type="datetimeFigureOut">
              <a:rPr lang="en-GB" smtClean="0"/>
              <a:t>28/04/2025</a:t>
            </a:fld>
            <a:endParaRPr lang="en-GB"/>
          </a:p>
        </p:txBody>
      </p:sp>
      <p:sp>
        <p:nvSpPr>
          <p:cNvPr id="5" name="Footer Placeholder 4">
            <a:extLst>
              <a:ext uri="{FF2B5EF4-FFF2-40B4-BE49-F238E27FC236}">
                <a16:creationId xmlns:a16="http://schemas.microsoft.com/office/drawing/2014/main" id="{86835622-3FCE-5C6C-9DE3-1020236E735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B2CB09-77E4-9853-89E7-F1F73696B236}"/>
              </a:ext>
            </a:extLst>
          </p:cNvPr>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40637693"/>
      </p:ext>
    </p:extLst>
  </p:cSld>
  <p:clrMapOvr>
    <a:masterClrMapping/>
  </p:clrMapOvr>
  <p:transition>
    <p:fade/>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type="secHead" preserve="1">
  <p:cSld name="Section Header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CBBBA-B749-218C-54ED-3B48437A005E}"/>
              </a:ext>
            </a:extLst>
          </p:cNvPr>
          <p:cNvSpPr>
            <a:spLocks noGrp="1"/>
          </p:cNvSpPr>
          <p:nvPr>
            <p:ph type="title"/>
          </p:nvPr>
        </p:nvSpPr>
        <p:spPr>
          <a:xfrm>
            <a:off x="468313" y="2340000"/>
            <a:ext cx="9900429" cy="2829173"/>
          </a:xfrm>
        </p:spPr>
        <p:txBody>
          <a:bodyPr anchor="t"/>
          <a:lstStyle>
            <a:lvl1pPr>
              <a:lnSpc>
                <a:spcPct val="80000"/>
              </a:lnSpc>
              <a:defRPr sz="104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524B366-1493-255F-800A-A8D8A78C7F39}"/>
              </a:ext>
            </a:extLst>
          </p:cNvPr>
          <p:cNvSpPr>
            <a:spLocks noGrp="1"/>
          </p:cNvSpPr>
          <p:nvPr>
            <p:ph type="body" idx="1" hasCustomPrompt="1"/>
          </p:nvPr>
        </p:nvSpPr>
        <p:spPr>
          <a:xfrm>
            <a:off x="468313" y="972000"/>
            <a:ext cx="2696065" cy="1084015"/>
          </a:xfrm>
        </p:spPr>
        <p:txBody>
          <a:bodyPr/>
          <a:lstStyle>
            <a:lvl1pPr marL="0" indent="0">
              <a:buNone/>
              <a:defRPr sz="6600">
                <a:solidFill>
                  <a:schemeClr val="tx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00</a:t>
            </a:r>
          </a:p>
        </p:txBody>
      </p:sp>
      <p:sp>
        <p:nvSpPr>
          <p:cNvPr id="4" name="Date Placeholder 3">
            <a:extLst>
              <a:ext uri="{FF2B5EF4-FFF2-40B4-BE49-F238E27FC236}">
                <a16:creationId xmlns:a16="http://schemas.microsoft.com/office/drawing/2014/main" id="{AF51E1AF-C1C4-4F74-E321-701371DE7C27}"/>
              </a:ext>
            </a:extLst>
          </p:cNvPr>
          <p:cNvSpPr>
            <a:spLocks noGrp="1"/>
          </p:cNvSpPr>
          <p:nvPr>
            <p:ph type="dt" sz="half" idx="10"/>
          </p:nvPr>
        </p:nvSpPr>
        <p:spPr/>
        <p:txBody>
          <a:bodyPr/>
          <a:lstStyle/>
          <a:p>
            <a:fld id="{846CE7D5-CF57-46EF-B807-FDD0502418D4}" type="datetimeFigureOut">
              <a:rPr lang="en-GB" smtClean="0"/>
              <a:t>28/04/2025</a:t>
            </a:fld>
            <a:endParaRPr lang="en-GB"/>
          </a:p>
        </p:txBody>
      </p:sp>
      <p:sp>
        <p:nvSpPr>
          <p:cNvPr id="5" name="Footer Placeholder 4">
            <a:extLst>
              <a:ext uri="{FF2B5EF4-FFF2-40B4-BE49-F238E27FC236}">
                <a16:creationId xmlns:a16="http://schemas.microsoft.com/office/drawing/2014/main" id="{86835622-3FCE-5C6C-9DE3-1020236E735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B2CB09-77E4-9853-89E7-F1F73696B236}"/>
              </a:ext>
            </a:extLst>
          </p:cNvPr>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042696618"/>
      </p:ext>
    </p:extLst>
  </p:cSld>
  <p:clrMapOvr>
    <a:masterClrMapping/>
  </p:clrMapOvr>
  <p:transition>
    <p:fade/>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type="secHead" preserve="1">
  <p:cSld name="Section Header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CBBBA-B749-218C-54ED-3B48437A005E}"/>
              </a:ext>
            </a:extLst>
          </p:cNvPr>
          <p:cNvSpPr>
            <a:spLocks noGrp="1"/>
          </p:cNvSpPr>
          <p:nvPr>
            <p:ph type="title"/>
          </p:nvPr>
        </p:nvSpPr>
        <p:spPr>
          <a:xfrm>
            <a:off x="468313" y="2340000"/>
            <a:ext cx="9900429" cy="2829173"/>
          </a:xfrm>
        </p:spPr>
        <p:txBody>
          <a:bodyPr anchor="t"/>
          <a:lstStyle>
            <a:lvl1pPr>
              <a:lnSpc>
                <a:spcPct val="80000"/>
              </a:lnSpc>
              <a:defRPr sz="104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524B366-1493-255F-800A-A8D8A78C7F39}"/>
              </a:ext>
            </a:extLst>
          </p:cNvPr>
          <p:cNvSpPr>
            <a:spLocks noGrp="1"/>
          </p:cNvSpPr>
          <p:nvPr>
            <p:ph type="body" idx="1" hasCustomPrompt="1"/>
          </p:nvPr>
        </p:nvSpPr>
        <p:spPr>
          <a:xfrm>
            <a:off x="468313" y="972000"/>
            <a:ext cx="2696065" cy="1084015"/>
          </a:xfrm>
        </p:spPr>
        <p:txBody>
          <a:bodyPr/>
          <a:lstStyle>
            <a:lvl1pPr marL="0" indent="0">
              <a:buNone/>
              <a:defRPr sz="6600">
                <a:solidFill>
                  <a:schemeClr val="tx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00</a:t>
            </a:r>
          </a:p>
        </p:txBody>
      </p:sp>
      <p:sp>
        <p:nvSpPr>
          <p:cNvPr id="4" name="Date Placeholder 3">
            <a:extLst>
              <a:ext uri="{FF2B5EF4-FFF2-40B4-BE49-F238E27FC236}">
                <a16:creationId xmlns:a16="http://schemas.microsoft.com/office/drawing/2014/main" id="{AF51E1AF-C1C4-4F74-E321-701371DE7C27}"/>
              </a:ext>
            </a:extLst>
          </p:cNvPr>
          <p:cNvSpPr>
            <a:spLocks noGrp="1"/>
          </p:cNvSpPr>
          <p:nvPr>
            <p:ph type="dt" sz="half" idx="10"/>
          </p:nvPr>
        </p:nvSpPr>
        <p:spPr/>
        <p:txBody>
          <a:bodyPr/>
          <a:lstStyle/>
          <a:p>
            <a:fld id="{846CE7D5-CF57-46EF-B807-FDD0502418D4}" type="datetimeFigureOut">
              <a:rPr lang="en-GB" smtClean="0"/>
              <a:t>28/04/2025</a:t>
            </a:fld>
            <a:endParaRPr lang="en-GB"/>
          </a:p>
        </p:txBody>
      </p:sp>
      <p:sp>
        <p:nvSpPr>
          <p:cNvPr id="5" name="Footer Placeholder 4">
            <a:extLst>
              <a:ext uri="{FF2B5EF4-FFF2-40B4-BE49-F238E27FC236}">
                <a16:creationId xmlns:a16="http://schemas.microsoft.com/office/drawing/2014/main" id="{86835622-3FCE-5C6C-9DE3-1020236E735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B2CB09-77E4-9853-89E7-F1F73696B236}"/>
              </a:ext>
            </a:extLst>
          </p:cNvPr>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66604469"/>
      </p:ext>
    </p:extLst>
  </p:cSld>
  <p:clrMapOvr>
    <a:masterClrMapping/>
  </p:clrMapOvr>
  <p:transition>
    <p:fade/>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type="secHead" preserve="1">
  <p:cSld name="Section Header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CBBBA-B749-218C-54ED-3B48437A005E}"/>
              </a:ext>
            </a:extLst>
          </p:cNvPr>
          <p:cNvSpPr>
            <a:spLocks noGrp="1"/>
          </p:cNvSpPr>
          <p:nvPr>
            <p:ph type="title"/>
          </p:nvPr>
        </p:nvSpPr>
        <p:spPr>
          <a:xfrm>
            <a:off x="468313" y="2340000"/>
            <a:ext cx="9900429" cy="2829173"/>
          </a:xfrm>
        </p:spPr>
        <p:txBody>
          <a:bodyPr anchor="t"/>
          <a:lstStyle>
            <a:lvl1pPr>
              <a:lnSpc>
                <a:spcPct val="80000"/>
              </a:lnSpc>
              <a:defRPr sz="104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524B366-1493-255F-800A-A8D8A78C7F39}"/>
              </a:ext>
            </a:extLst>
          </p:cNvPr>
          <p:cNvSpPr>
            <a:spLocks noGrp="1"/>
          </p:cNvSpPr>
          <p:nvPr>
            <p:ph type="body" idx="1" hasCustomPrompt="1"/>
          </p:nvPr>
        </p:nvSpPr>
        <p:spPr>
          <a:xfrm>
            <a:off x="468313" y="972000"/>
            <a:ext cx="2696065" cy="1084015"/>
          </a:xfrm>
        </p:spPr>
        <p:txBody>
          <a:bodyPr/>
          <a:lstStyle>
            <a:lvl1pPr marL="0" indent="0">
              <a:buNone/>
              <a:defRPr sz="6600">
                <a:solidFill>
                  <a:schemeClr val="tx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00</a:t>
            </a:r>
          </a:p>
        </p:txBody>
      </p:sp>
      <p:sp>
        <p:nvSpPr>
          <p:cNvPr id="4" name="Date Placeholder 3">
            <a:extLst>
              <a:ext uri="{FF2B5EF4-FFF2-40B4-BE49-F238E27FC236}">
                <a16:creationId xmlns:a16="http://schemas.microsoft.com/office/drawing/2014/main" id="{AF51E1AF-C1C4-4F74-E321-701371DE7C27}"/>
              </a:ext>
            </a:extLst>
          </p:cNvPr>
          <p:cNvSpPr>
            <a:spLocks noGrp="1"/>
          </p:cNvSpPr>
          <p:nvPr>
            <p:ph type="dt" sz="half" idx="10"/>
          </p:nvPr>
        </p:nvSpPr>
        <p:spPr/>
        <p:txBody>
          <a:bodyPr/>
          <a:lstStyle/>
          <a:p>
            <a:fld id="{846CE7D5-CF57-46EF-B807-FDD0502418D4}" type="datetimeFigureOut">
              <a:rPr lang="en-GB" smtClean="0"/>
              <a:t>28/04/2025</a:t>
            </a:fld>
            <a:endParaRPr lang="en-GB"/>
          </a:p>
        </p:txBody>
      </p:sp>
      <p:sp>
        <p:nvSpPr>
          <p:cNvPr id="5" name="Footer Placeholder 4">
            <a:extLst>
              <a:ext uri="{FF2B5EF4-FFF2-40B4-BE49-F238E27FC236}">
                <a16:creationId xmlns:a16="http://schemas.microsoft.com/office/drawing/2014/main" id="{86835622-3FCE-5C6C-9DE3-1020236E735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B2CB09-77E4-9853-89E7-F1F73696B236}"/>
              </a:ext>
            </a:extLst>
          </p:cNvPr>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045996071"/>
      </p:ext>
    </p:extLst>
  </p:cSld>
  <p:clrMapOvr>
    <a:masterClrMapping/>
  </p:clrMapOvr>
  <p:transition>
    <p:fade/>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type="secHead" preserve="1">
  <p:cSld name="Section Header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CBBBA-B749-218C-54ED-3B48437A005E}"/>
              </a:ext>
            </a:extLst>
          </p:cNvPr>
          <p:cNvSpPr>
            <a:spLocks noGrp="1"/>
          </p:cNvSpPr>
          <p:nvPr>
            <p:ph type="title"/>
          </p:nvPr>
        </p:nvSpPr>
        <p:spPr>
          <a:xfrm>
            <a:off x="468313" y="2340000"/>
            <a:ext cx="9900429" cy="2829173"/>
          </a:xfrm>
        </p:spPr>
        <p:txBody>
          <a:bodyPr anchor="t"/>
          <a:lstStyle>
            <a:lvl1pPr>
              <a:lnSpc>
                <a:spcPct val="80000"/>
              </a:lnSpc>
              <a:defRPr sz="104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524B366-1493-255F-800A-A8D8A78C7F39}"/>
              </a:ext>
            </a:extLst>
          </p:cNvPr>
          <p:cNvSpPr>
            <a:spLocks noGrp="1"/>
          </p:cNvSpPr>
          <p:nvPr>
            <p:ph type="body" idx="1" hasCustomPrompt="1"/>
          </p:nvPr>
        </p:nvSpPr>
        <p:spPr>
          <a:xfrm>
            <a:off x="468313" y="972000"/>
            <a:ext cx="2696065" cy="1084015"/>
          </a:xfrm>
        </p:spPr>
        <p:txBody>
          <a:bodyPr/>
          <a:lstStyle>
            <a:lvl1pPr marL="0" indent="0">
              <a:buNone/>
              <a:defRPr sz="6600">
                <a:solidFill>
                  <a:schemeClr val="tx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00</a:t>
            </a:r>
          </a:p>
        </p:txBody>
      </p:sp>
      <p:sp>
        <p:nvSpPr>
          <p:cNvPr id="4" name="Date Placeholder 3">
            <a:extLst>
              <a:ext uri="{FF2B5EF4-FFF2-40B4-BE49-F238E27FC236}">
                <a16:creationId xmlns:a16="http://schemas.microsoft.com/office/drawing/2014/main" id="{AF51E1AF-C1C4-4F74-E321-701371DE7C27}"/>
              </a:ext>
            </a:extLst>
          </p:cNvPr>
          <p:cNvSpPr>
            <a:spLocks noGrp="1"/>
          </p:cNvSpPr>
          <p:nvPr>
            <p:ph type="dt" sz="half" idx="10"/>
          </p:nvPr>
        </p:nvSpPr>
        <p:spPr/>
        <p:txBody>
          <a:bodyPr/>
          <a:lstStyle/>
          <a:p>
            <a:fld id="{846CE7D5-CF57-46EF-B807-FDD0502418D4}" type="datetimeFigureOut">
              <a:rPr lang="en-GB" smtClean="0"/>
              <a:t>28/04/2025</a:t>
            </a:fld>
            <a:endParaRPr lang="en-GB"/>
          </a:p>
        </p:txBody>
      </p:sp>
      <p:sp>
        <p:nvSpPr>
          <p:cNvPr id="5" name="Footer Placeholder 4">
            <a:extLst>
              <a:ext uri="{FF2B5EF4-FFF2-40B4-BE49-F238E27FC236}">
                <a16:creationId xmlns:a16="http://schemas.microsoft.com/office/drawing/2014/main" id="{86835622-3FCE-5C6C-9DE3-1020236E735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B2CB09-77E4-9853-89E7-F1F73696B236}"/>
              </a:ext>
            </a:extLst>
          </p:cNvPr>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136493995"/>
      </p:ext>
    </p:extLst>
  </p:cSld>
  <p:clrMapOvr>
    <a:masterClrMapping/>
  </p:clrMapOvr>
  <p:transition>
    <p:fade/>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type="secHead" preserve="1">
  <p:cSld name="Section Header 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CBBBA-B749-218C-54ED-3B48437A005E}"/>
              </a:ext>
            </a:extLst>
          </p:cNvPr>
          <p:cNvSpPr>
            <a:spLocks noGrp="1"/>
          </p:cNvSpPr>
          <p:nvPr>
            <p:ph type="title"/>
          </p:nvPr>
        </p:nvSpPr>
        <p:spPr>
          <a:xfrm>
            <a:off x="468313" y="2340000"/>
            <a:ext cx="9900429" cy="2829173"/>
          </a:xfrm>
        </p:spPr>
        <p:txBody>
          <a:bodyPr anchor="t"/>
          <a:lstStyle>
            <a:lvl1pPr>
              <a:lnSpc>
                <a:spcPct val="80000"/>
              </a:lnSpc>
              <a:defRPr sz="10400">
                <a:solidFill>
                  <a:schemeClr val="bg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524B366-1493-255F-800A-A8D8A78C7F39}"/>
              </a:ext>
            </a:extLst>
          </p:cNvPr>
          <p:cNvSpPr>
            <a:spLocks noGrp="1"/>
          </p:cNvSpPr>
          <p:nvPr>
            <p:ph type="body" idx="1" hasCustomPrompt="1"/>
          </p:nvPr>
        </p:nvSpPr>
        <p:spPr>
          <a:xfrm>
            <a:off x="468313" y="972000"/>
            <a:ext cx="2696065" cy="1084015"/>
          </a:xfrm>
        </p:spPr>
        <p:txBody>
          <a:bodyPr/>
          <a:lstStyle>
            <a:lvl1pPr marL="0" indent="0">
              <a:buNone/>
              <a:defRPr sz="6600">
                <a:solidFill>
                  <a:schemeClr val="bg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00</a:t>
            </a:r>
          </a:p>
        </p:txBody>
      </p:sp>
      <p:sp>
        <p:nvSpPr>
          <p:cNvPr id="4" name="Date Placeholder 3">
            <a:extLst>
              <a:ext uri="{FF2B5EF4-FFF2-40B4-BE49-F238E27FC236}">
                <a16:creationId xmlns:a16="http://schemas.microsoft.com/office/drawing/2014/main" id="{AF51E1AF-C1C4-4F74-E321-701371DE7C27}"/>
              </a:ext>
            </a:extLst>
          </p:cNvPr>
          <p:cNvSpPr>
            <a:spLocks noGrp="1"/>
          </p:cNvSpPr>
          <p:nvPr>
            <p:ph type="dt" sz="half" idx="10"/>
          </p:nvPr>
        </p:nvSpPr>
        <p:spPr/>
        <p:txBody>
          <a:bodyPr/>
          <a:lstStyle>
            <a:lvl1pPr>
              <a:defRPr>
                <a:solidFill>
                  <a:schemeClr val="bg1"/>
                </a:solidFill>
              </a:defRPr>
            </a:lvl1pPr>
          </a:lstStyle>
          <a:p>
            <a:fld id="{846CE7D5-CF57-46EF-B807-FDD0502418D4}" type="datetimeFigureOut">
              <a:rPr lang="en-GB" smtClean="0"/>
              <a:t>28/04/2025</a:t>
            </a:fld>
            <a:endParaRPr lang="en-GB"/>
          </a:p>
        </p:txBody>
      </p:sp>
      <p:sp>
        <p:nvSpPr>
          <p:cNvPr id="5" name="Footer Placeholder 4">
            <a:extLst>
              <a:ext uri="{FF2B5EF4-FFF2-40B4-BE49-F238E27FC236}">
                <a16:creationId xmlns:a16="http://schemas.microsoft.com/office/drawing/2014/main" id="{86835622-3FCE-5C6C-9DE3-1020236E7359}"/>
              </a:ext>
            </a:extLst>
          </p:cNvPr>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a:extLst>
              <a:ext uri="{FF2B5EF4-FFF2-40B4-BE49-F238E27FC236}">
                <a16:creationId xmlns:a16="http://schemas.microsoft.com/office/drawing/2014/main" id="{BBB2CB09-77E4-9853-89E7-F1F73696B236}"/>
              </a:ext>
            </a:extLst>
          </p:cNvPr>
          <p:cNvSpPr>
            <a:spLocks noGrp="1"/>
          </p:cNvSpPr>
          <p:nvPr>
            <p:ph type="sldNum" sz="quarter" idx="12"/>
          </p:nvPr>
        </p:nvSpPr>
        <p:spPr/>
        <p:txBody>
          <a:bodyPr/>
          <a:lstStyle>
            <a:lvl1pPr>
              <a:defRPr>
                <a:solidFill>
                  <a:schemeClr val="bg1"/>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622741831"/>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 - FULL - 7">
    <p:bg>
      <p:bgPr>
        <a:solidFill>
          <a:schemeClr val="tx2"/>
        </a:solidFill>
        <a:effectLst/>
      </p:bgPr>
    </p:bg>
    <p:spTree>
      <p:nvGrpSpPr>
        <p:cNvPr id="1" name=""/>
        <p:cNvGrpSpPr/>
        <p:nvPr/>
      </p:nvGrpSpPr>
      <p:grpSpPr>
        <a:xfrm>
          <a:off x="0" y="0"/>
          <a:ext cx="0" cy="0"/>
          <a:chOff x="0" y="0"/>
          <a:chExt cx="0" cy="0"/>
        </a:xfrm>
      </p:grpSpPr>
      <p:sp>
        <p:nvSpPr>
          <p:cNvPr id="5" name="Text Placeholder 7">
            <a:extLst>
              <a:ext uri="{FF2B5EF4-FFF2-40B4-BE49-F238E27FC236}">
                <a16:creationId xmlns:a16="http://schemas.microsoft.com/office/drawing/2014/main" id="{E88A9A8E-6BBA-65B1-38CD-1927740DCE9E}"/>
              </a:ext>
            </a:extLst>
          </p:cNvPr>
          <p:cNvSpPr>
            <a:spLocks noGrp="1"/>
          </p:cNvSpPr>
          <p:nvPr>
            <p:ph type="body" sz="quarter" idx="10" hasCustomPrompt="1"/>
          </p:nvPr>
        </p:nvSpPr>
        <p:spPr>
          <a:xfrm>
            <a:off x="596900" y="2188368"/>
            <a:ext cx="10956925" cy="2481263"/>
          </a:xfrm>
        </p:spPr>
        <p:txBody>
          <a:bodyPr anchor="ctr">
            <a:noAutofit/>
          </a:bodyPr>
          <a:lstStyle>
            <a:lvl1pPr algn="ctr">
              <a:defRPr sz="5800" b="1" i="0">
                <a:solidFill>
                  <a:schemeClr val="bg1"/>
                </a:solidFill>
                <a:latin typeface="Microsoft New Tai Lue" panose="020B0502040204020203" pitchFamily="34" charset="0"/>
                <a:cs typeface="Microsoft New Tai Lue" panose="020B0502040204020203" pitchFamily="34" charset="0"/>
              </a:defRPr>
            </a:lvl1pPr>
          </a:lstStyle>
          <a:p>
            <a:pPr lvl="0"/>
            <a:r>
              <a:rPr lang="en-GB"/>
              <a:t>Full width chapter title</a:t>
            </a:r>
            <a:endParaRPr lang="en-US"/>
          </a:p>
        </p:txBody>
      </p:sp>
      <p:pic>
        <p:nvPicPr>
          <p:cNvPr id="4" name="Picture 3">
            <a:extLst>
              <a:ext uri="{FF2B5EF4-FFF2-40B4-BE49-F238E27FC236}">
                <a16:creationId xmlns:a16="http://schemas.microsoft.com/office/drawing/2014/main" id="{B333615C-38ED-9873-AB6C-1782841700DA}"/>
              </a:ext>
            </a:extLst>
          </p:cNvPr>
          <p:cNvPicPr>
            <a:picLocks noChangeAspect="1"/>
          </p:cNvPicPr>
          <p:nvPr userDrawn="1"/>
        </p:nvPicPr>
        <p:blipFill rotWithShape="1">
          <a:blip r:embed="rId2"/>
          <a:srcRect l="22370" t="-8220"/>
          <a:stretch/>
        </p:blipFill>
        <p:spPr>
          <a:xfrm>
            <a:off x="596900" y="6310388"/>
            <a:ext cx="789203" cy="365125"/>
          </a:xfrm>
          <a:prstGeom prst="rect">
            <a:avLst/>
          </a:prstGeom>
        </p:spPr>
      </p:pic>
    </p:spTree>
    <p:extLst>
      <p:ext uri="{BB962C8B-B14F-4D97-AF65-F5344CB8AC3E}">
        <p14:creationId xmlns:p14="http://schemas.microsoft.com/office/powerpoint/2010/main" val="2973646293"/>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p:cSld name="Pullout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4737B-166D-B54C-D5AF-D26334DA9560}"/>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3" name="Date Placeholder 2">
            <a:extLst>
              <a:ext uri="{FF2B5EF4-FFF2-40B4-BE49-F238E27FC236}">
                <a16:creationId xmlns:a16="http://schemas.microsoft.com/office/drawing/2014/main" id="{8FF49062-8334-A9F4-7FC0-E6DF05340E15}"/>
              </a:ext>
            </a:extLst>
          </p:cNvPr>
          <p:cNvSpPr>
            <a:spLocks noGrp="1"/>
          </p:cNvSpPr>
          <p:nvPr>
            <p:ph type="dt" sz="half" idx="10"/>
          </p:nvPr>
        </p:nvSpPr>
        <p:spPr/>
        <p:txBody>
          <a:bodyPr/>
          <a:lstStyle>
            <a:lvl1pPr>
              <a:defRPr>
                <a:solidFill>
                  <a:schemeClr val="bg1"/>
                </a:solidFill>
              </a:defRPr>
            </a:lvl1pPr>
          </a:lstStyle>
          <a:p>
            <a:fld id="{846CE7D5-CF57-46EF-B807-FDD0502418D4}" type="datetimeFigureOut">
              <a:rPr lang="en-GB" smtClean="0"/>
              <a:t>28/04/2025</a:t>
            </a:fld>
            <a:endParaRPr lang="en-GB"/>
          </a:p>
        </p:txBody>
      </p:sp>
      <p:sp>
        <p:nvSpPr>
          <p:cNvPr id="4" name="Footer Placeholder 3">
            <a:extLst>
              <a:ext uri="{FF2B5EF4-FFF2-40B4-BE49-F238E27FC236}">
                <a16:creationId xmlns:a16="http://schemas.microsoft.com/office/drawing/2014/main" id="{3B35D3F6-D060-6A28-323C-B66BDB102894}"/>
              </a:ext>
            </a:extLst>
          </p:cNvPr>
          <p:cNvSpPr>
            <a:spLocks noGrp="1"/>
          </p:cNvSpPr>
          <p:nvPr>
            <p:ph type="ftr" sz="quarter" idx="11"/>
          </p:nvPr>
        </p:nvSpPr>
        <p:spPr/>
        <p:txBody>
          <a:bodyPr/>
          <a:lstStyle>
            <a:lvl1pPr>
              <a:defRPr>
                <a:solidFill>
                  <a:schemeClr val="bg1"/>
                </a:solidFill>
              </a:defRPr>
            </a:lvl1pPr>
          </a:lstStyle>
          <a:p>
            <a:endParaRPr lang="en-GB"/>
          </a:p>
        </p:txBody>
      </p:sp>
      <p:sp>
        <p:nvSpPr>
          <p:cNvPr id="5" name="Slide Number Placeholder 4">
            <a:extLst>
              <a:ext uri="{FF2B5EF4-FFF2-40B4-BE49-F238E27FC236}">
                <a16:creationId xmlns:a16="http://schemas.microsoft.com/office/drawing/2014/main" id="{5BA57192-ABC2-5445-63AE-C98D28D40DFF}"/>
              </a:ext>
            </a:extLst>
          </p:cNvPr>
          <p:cNvSpPr>
            <a:spLocks noGrp="1"/>
          </p:cNvSpPr>
          <p:nvPr>
            <p:ph type="sldNum" sz="quarter" idx="12"/>
          </p:nvPr>
        </p:nvSpPr>
        <p:spPr/>
        <p:txBody>
          <a:bodyPr/>
          <a:lstStyle>
            <a:lvl1pPr>
              <a:defRPr>
                <a:solidFill>
                  <a:schemeClr val="bg1"/>
                </a:solidFill>
              </a:defRPr>
            </a:lvl1pPr>
          </a:lstStyle>
          <a:p>
            <a:fld id="{330EA680-D336-4FF7-8B7A-9848BB0A1C32}" type="slidenum">
              <a:rPr lang="en-GB" smtClean="0"/>
              <a:t>‹#›</a:t>
            </a:fld>
            <a:endParaRPr lang="en-GB"/>
          </a:p>
        </p:txBody>
      </p:sp>
      <p:sp>
        <p:nvSpPr>
          <p:cNvPr id="7" name="Text Placeholder 6">
            <a:extLst>
              <a:ext uri="{FF2B5EF4-FFF2-40B4-BE49-F238E27FC236}">
                <a16:creationId xmlns:a16="http://schemas.microsoft.com/office/drawing/2014/main" id="{36A2C72E-4774-1619-F803-55C73A117843}"/>
              </a:ext>
            </a:extLst>
          </p:cNvPr>
          <p:cNvSpPr>
            <a:spLocks noGrp="1"/>
          </p:cNvSpPr>
          <p:nvPr>
            <p:ph type="body" sz="quarter" idx="13"/>
          </p:nvPr>
        </p:nvSpPr>
        <p:spPr>
          <a:xfrm>
            <a:off x="468313" y="1548000"/>
            <a:ext cx="6588000" cy="4581338"/>
          </a:xfrm>
        </p:spPr>
        <p:txBody>
          <a:bodyPr/>
          <a:lstStyle>
            <a:lvl1pPr>
              <a:lnSpc>
                <a:spcPct val="85000"/>
              </a:lnSpc>
              <a:defRPr sz="5200" cap="all" baseline="0">
                <a:solidFill>
                  <a:schemeClr val="bg1"/>
                </a:solidFill>
                <a:latin typeface="+mj-lt"/>
              </a:defRPr>
            </a:lvl1pPr>
            <a:lvl2pPr>
              <a:lnSpc>
                <a:spcPct val="90000"/>
              </a:lnSpc>
              <a:defRPr sz="5200" cap="none" baseline="0">
                <a:solidFill>
                  <a:schemeClr val="bg1"/>
                </a:solidFill>
                <a:latin typeface="+mn-lt"/>
              </a:defRPr>
            </a:lvl2pPr>
            <a:lvl3pPr>
              <a:defRPr sz="5200">
                <a:solidFill>
                  <a:schemeClr val="bg1"/>
                </a:solidFill>
              </a:defRPr>
            </a:lvl3pPr>
            <a:lvl4pPr>
              <a:defRPr sz="5200">
                <a:solidFill>
                  <a:schemeClr val="bg1"/>
                </a:solidFill>
              </a:defRPr>
            </a:lvl4pPr>
            <a:lvl5pPr>
              <a:defRPr sz="5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7797676"/>
      </p:ext>
    </p:extLst>
  </p:cSld>
  <p:clrMapOvr>
    <a:masterClrMapping/>
  </p:clrMapOvr>
  <p:transition>
    <p:fade/>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Two Images and Cap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1BAC3-5302-EDC0-AD1B-D2A7C086E4C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7B47F08-14B3-6643-AF54-6EDF452D041C}"/>
              </a:ext>
            </a:extLst>
          </p:cNvPr>
          <p:cNvSpPr>
            <a:spLocks noGrp="1"/>
          </p:cNvSpPr>
          <p:nvPr>
            <p:ph type="dt" sz="half" idx="10"/>
          </p:nvPr>
        </p:nvSpPr>
        <p:spPr/>
        <p:txBody>
          <a:bodyPr/>
          <a:lstStyle/>
          <a:p>
            <a:fld id="{846CE7D5-CF57-46EF-B807-FDD0502418D4}" type="datetimeFigureOut">
              <a:rPr lang="en-GB" smtClean="0"/>
              <a:t>28/04/2025</a:t>
            </a:fld>
            <a:endParaRPr lang="en-GB"/>
          </a:p>
        </p:txBody>
      </p:sp>
      <p:sp>
        <p:nvSpPr>
          <p:cNvPr id="4" name="Footer Placeholder 3">
            <a:extLst>
              <a:ext uri="{FF2B5EF4-FFF2-40B4-BE49-F238E27FC236}">
                <a16:creationId xmlns:a16="http://schemas.microsoft.com/office/drawing/2014/main" id="{303CBCFA-482A-D5B8-9717-7323622172D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1F3F22D-7522-ACB8-CB16-A3633FD1E2C9}"/>
              </a:ext>
            </a:extLst>
          </p:cNvPr>
          <p:cNvSpPr>
            <a:spLocks noGrp="1"/>
          </p:cNvSpPr>
          <p:nvPr>
            <p:ph type="sldNum" sz="quarter" idx="12"/>
          </p:nvPr>
        </p:nvSpPr>
        <p:spPr/>
        <p:txBody>
          <a:bodyPr/>
          <a:lstStyle/>
          <a:p>
            <a:fld id="{330EA680-D336-4FF7-8B7A-9848BB0A1C32}" type="slidenum">
              <a:rPr lang="en-GB" smtClean="0"/>
              <a:t>‹#›</a:t>
            </a:fld>
            <a:endParaRPr lang="en-GB"/>
          </a:p>
        </p:txBody>
      </p:sp>
      <p:sp>
        <p:nvSpPr>
          <p:cNvPr id="7" name="Text Placeholder 6">
            <a:extLst>
              <a:ext uri="{FF2B5EF4-FFF2-40B4-BE49-F238E27FC236}">
                <a16:creationId xmlns:a16="http://schemas.microsoft.com/office/drawing/2014/main" id="{78F7CA5A-0255-3ACB-CFE3-2BC7A20B6F95}"/>
              </a:ext>
            </a:extLst>
          </p:cNvPr>
          <p:cNvSpPr>
            <a:spLocks noGrp="1"/>
          </p:cNvSpPr>
          <p:nvPr>
            <p:ph type="body" sz="quarter" idx="13"/>
          </p:nvPr>
        </p:nvSpPr>
        <p:spPr>
          <a:xfrm>
            <a:off x="468313" y="1404001"/>
            <a:ext cx="5562000" cy="374924"/>
          </a:xfrm>
        </p:spPr>
        <p:txBody>
          <a:bodyPr/>
          <a:lstStyle>
            <a:lvl1pPr>
              <a:spcAft>
                <a:spcPts val="0"/>
              </a:spcAft>
              <a:defRPr sz="2400" cap="all" baseline="0">
                <a:latin typeface="+mj-lt"/>
              </a:defRPr>
            </a:lvl1pPr>
          </a:lstStyle>
          <a:p>
            <a:pPr lvl="0"/>
            <a:r>
              <a:rPr lang="en-US"/>
              <a:t>Click to edit Master text styles</a:t>
            </a:r>
          </a:p>
        </p:txBody>
      </p:sp>
      <p:sp>
        <p:nvSpPr>
          <p:cNvPr id="9" name="Picture Placeholder 8">
            <a:extLst>
              <a:ext uri="{FF2B5EF4-FFF2-40B4-BE49-F238E27FC236}">
                <a16:creationId xmlns:a16="http://schemas.microsoft.com/office/drawing/2014/main" id="{3BE53378-19B1-4899-759D-4C556FA84DA4}"/>
              </a:ext>
            </a:extLst>
          </p:cNvPr>
          <p:cNvSpPr>
            <a:spLocks noGrp="1"/>
          </p:cNvSpPr>
          <p:nvPr>
            <p:ph type="pic" sz="quarter" idx="14"/>
          </p:nvPr>
        </p:nvSpPr>
        <p:spPr>
          <a:xfrm>
            <a:off x="468313" y="1908000"/>
            <a:ext cx="5562000" cy="2052000"/>
          </a:xfrm>
          <a:solidFill>
            <a:schemeClr val="bg1">
              <a:lumMod val="85000"/>
            </a:schemeClr>
          </a:solidFill>
        </p:spPr>
        <p:txBody>
          <a:bodyPr/>
          <a:lstStyle/>
          <a:p>
            <a:r>
              <a:rPr lang="en-US"/>
              <a:t>Click icon to add picture</a:t>
            </a:r>
            <a:endParaRPr lang="en-GB"/>
          </a:p>
        </p:txBody>
      </p:sp>
      <p:sp>
        <p:nvSpPr>
          <p:cNvPr id="11" name="Text Placeholder 10">
            <a:extLst>
              <a:ext uri="{FF2B5EF4-FFF2-40B4-BE49-F238E27FC236}">
                <a16:creationId xmlns:a16="http://schemas.microsoft.com/office/drawing/2014/main" id="{54CDC865-3479-F995-E064-49CF03A82A1B}"/>
              </a:ext>
            </a:extLst>
          </p:cNvPr>
          <p:cNvSpPr>
            <a:spLocks noGrp="1"/>
          </p:cNvSpPr>
          <p:nvPr>
            <p:ph type="body" sz="quarter" idx="15"/>
          </p:nvPr>
        </p:nvSpPr>
        <p:spPr>
          <a:xfrm>
            <a:off x="468313" y="4212000"/>
            <a:ext cx="5256000" cy="1917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6">
            <a:extLst>
              <a:ext uri="{FF2B5EF4-FFF2-40B4-BE49-F238E27FC236}">
                <a16:creationId xmlns:a16="http://schemas.microsoft.com/office/drawing/2014/main" id="{AADFE8DE-312F-DA90-B77F-150C1E4AB99F}"/>
              </a:ext>
            </a:extLst>
          </p:cNvPr>
          <p:cNvSpPr>
            <a:spLocks noGrp="1"/>
          </p:cNvSpPr>
          <p:nvPr>
            <p:ph type="body" sz="quarter" idx="16"/>
          </p:nvPr>
        </p:nvSpPr>
        <p:spPr>
          <a:xfrm>
            <a:off x="6161687" y="1404001"/>
            <a:ext cx="5562000" cy="374924"/>
          </a:xfrm>
        </p:spPr>
        <p:txBody>
          <a:bodyPr/>
          <a:lstStyle>
            <a:lvl1pPr>
              <a:spcAft>
                <a:spcPts val="0"/>
              </a:spcAft>
              <a:defRPr sz="2400" cap="all" baseline="0">
                <a:latin typeface="+mj-lt"/>
              </a:defRPr>
            </a:lvl1pPr>
          </a:lstStyle>
          <a:p>
            <a:pPr lvl="0"/>
            <a:r>
              <a:rPr lang="en-US"/>
              <a:t>Click to edit Master text styles</a:t>
            </a:r>
          </a:p>
        </p:txBody>
      </p:sp>
      <p:sp>
        <p:nvSpPr>
          <p:cNvPr id="13" name="Picture Placeholder 8">
            <a:extLst>
              <a:ext uri="{FF2B5EF4-FFF2-40B4-BE49-F238E27FC236}">
                <a16:creationId xmlns:a16="http://schemas.microsoft.com/office/drawing/2014/main" id="{5D2CC6C7-B6BA-C0D8-12B9-4A044B9EA9BD}"/>
              </a:ext>
            </a:extLst>
          </p:cNvPr>
          <p:cNvSpPr>
            <a:spLocks noGrp="1"/>
          </p:cNvSpPr>
          <p:nvPr>
            <p:ph type="pic" sz="quarter" idx="17"/>
          </p:nvPr>
        </p:nvSpPr>
        <p:spPr>
          <a:xfrm>
            <a:off x="6161687" y="1908000"/>
            <a:ext cx="5562000" cy="2052000"/>
          </a:xfrm>
          <a:solidFill>
            <a:schemeClr val="bg1">
              <a:lumMod val="85000"/>
            </a:schemeClr>
          </a:solidFill>
        </p:spPr>
        <p:txBody>
          <a:bodyPr/>
          <a:lstStyle/>
          <a:p>
            <a:r>
              <a:rPr lang="en-US"/>
              <a:t>Click icon to add picture</a:t>
            </a:r>
            <a:endParaRPr lang="en-GB"/>
          </a:p>
        </p:txBody>
      </p:sp>
      <p:sp>
        <p:nvSpPr>
          <p:cNvPr id="14" name="Text Placeholder 10">
            <a:extLst>
              <a:ext uri="{FF2B5EF4-FFF2-40B4-BE49-F238E27FC236}">
                <a16:creationId xmlns:a16="http://schemas.microsoft.com/office/drawing/2014/main" id="{22E8B9C9-499D-6A93-359A-F42E36C04503}"/>
              </a:ext>
            </a:extLst>
          </p:cNvPr>
          <p:cNvSpPr>
            <a:spLocks noGrp="1"/>
          </p:cNvSpPr>
          <p:nvPr>
            <p:ph type="body" sz="quarter" idx="18"/>
          </p:nvPr>
        </p:nvSpPr>
        <p:spPr>
          <a:xfrm>
            <a:off x="6161687" y="4212000"/>
            <a:ext cx="5256000" cy="1917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45659335"/>
      </p:ext>
    </p:extLst>
  </p:cSld>
  <p:clrMapOvr>
    <a:masterClrMapping/>
  </p:clrMapOvr>
  <p:transition>
    <p:fade/>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Three Images and Cap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1BAC3-5302-EDC0-AD1B-D2A7C086E4C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7B47F08-14B3-6643-AF54-6EDF452D041C}"/>
              </a:ext>
            </a:extLst>
          </p:cNvPr>
          <p:cNvSpPr>
            <a:spLocks noGrp="1"/>
          </p:cNvSpPr>
          <p:nvPr>
            <p:ph type="dt" sz="half" idx="10"/>
          </p:nvPr>
        </p:nvSpPr>
        <p:spPr/>
        <p:txBody>
          <a:bodyPr/>
          <a:lstStyle/>
          <a:p>
            <a:fld id="{846CE7D5-CF57-46EF-B807-FDD0502418D4}" type="datetimeFigureOut">
              <a:rPr lang="en-GB" smtClean="0"/>
              <a:t>28/04/2025</a:t>
            </a:fld>
            <a:endParaRPr lang="en-GB"/>
          </a:p>
        </p:txBody>
      </p:sp>
      <p:sp>
        <p:nvSpPr>
          <p:cNvPr id="4" name="Footer Placeholder 3">
            <a:extLst>
              <a:ext uri="{FF2B5EF4-FFF2-40B4-BE49-F238E27FC236}">
                <a16:creationId xmlns:a16="http://schemas.microsoft.com/office/drawing/2014/main" id="{303CBCFA-482A-D5B8-9717-7323622172D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1F3F22D-7522-ACB8-CB16-A3633FD1E2C9}"/>
              </a:ext>
            </a:extLst>
          </p:cNvPr>
          <p:cNvSpPr>
            <a:spLocks noGrp="1"/>
          </p:cNvSpPr>
          <p:nvPr>
            <p:ph type="sldNum" sz="quarter" idx="12"/>
          </p:nvPr>
        </p:nvSpPr>
        <p:spPr/>
        <p:txBody>
          <a:bodyPr/>
          <a:lstStyle/>
          <a:p>
            <a:fld id="{330EA680-D336-4FF7-8B7A-9848BB0A1C32}" type="slidenum">
              <a:rPr lang="en-GB" smtClean="0"/>
              <a:t>‹#›</a:t>
            </a:fld>
            <a:endParaRPr lang="en-GB"/>
          </a:p>
        </p:txBody>
      </p:sp>
      <p:sp>
        <p:nvSpPr>
          <p:cNvPr id="7" name="Text Placeholder 6">
            <a:extLst>
              <a:ext uri="{FF2B5EF4-FFF2-40B4-BE49-F238E27FC236}">
                <a16:creationId xmlns:a16="http://schemas.microsoft.com/office/drawing/2014/main" id="{78F7CA5A-0255-3ACB-CFE3-2BC7A20B6F95}"/>
              </a:ext>
            </a:extLst>
          </p:cNvPr>
          <p:cNvSpPr>
            <a:spLocks noGrp="1"/>
          </p:cNvSpPr>
          <p:nvPr>
            <p:ph type="body" sz="quarter" idx="13"/>
          </p:nvPr>
        </p:nvSpPr>
        <p:spPr>
          <a:xfrm>
            <a:off x="468313" y="1404001"/>
            <a:ext cx="3672000" cy="374924"/>
          </a:xfrm>
        </p:spPr>
        <p:txBody>
          <a:bodyPr/>
          <a:lstStyle>
            <a:lvl1pPr>
              <a:spcAft>
                <a:spcPts val="0"/>
              </a:spcAft>
              <a:defRPr sz="2400" cap="all" baseline="0">
                <a:latin typeface="+mj-lt"/>
              </a:defRPr>
            </a:lvl1pPr>
          </a:lstStyle>
          <a:p>
            <a:pPr lvl="0"/>
            <a:r>
              <a:rPr lang="en-US"/>
              <a:t>Click to edit Master text styles</a:t>
            </a:r>
          </a:p>
        </p:txBody>
      </p:sp>
      <p:sp>
        <p:nvSpPr>
          <p:cNvPr id="9" name="Picture Placeholder 8">
            <a:extLst>
              <a:ext uri="{FF2B5EF4-FFF2-40B4-BE49-F238E27FC236}">
                <a16:creationId xmlns:a16="http://schemas.microsoft.com/office/drawing/2014/main" id="{3BE53378-19B1-4899-759D-4C556FA84DA4}"/>
              </a:ext>
            </a:extLst>
          </p:cNvPr>
          <p:cNvSpPr>
            <a:spLocks noGrp="1"/>
          </p:cNvSpPr>
          <p:nvPr>
            <p:ph type="pic" sz="quarter" idx="14"/>
          </p:nvPr>
        </p:nvSpPr>
        <p:spPr>
          <a:xfrm>
            <a:off x="468313" y="1908000"/>
            <a:ext cx="3672000" cy="2052000"/>
          </a:xfrm>
          <a:solidFill>
            <a:schemeClr val="bg1">
              <a:lumMod val="85000"/>
            </a:schemeClr>
          </a:solidFill>
        </p:spPr>
        <p:txBody>
          <a:bodyPr/>
          <a:lstStyle/>
          <a:p>
            <a:r>
              <a:rPr lang="en-US"/>
              <a:t>Click icon to add picture</a:t>
            </a:r>
            <a:endParaRPr lang="en-GB"/>
          </a:p>
        </p:txBody>
      </p:sp>
      <p:sp>
        <p:nvSpPr>
          <p:cNvPr id="11" name="Text Placeholder 10">
            <a:extLst>
              <a:ext uri="{FF2B5EF4-FFF2-40B4-BE49-F238E27FC236}">
                <a16:creationId xmlns:a16="http://schemas.microsoft.com/office/drawing/2014/main" id="{54CDC865-3479-F995-E064-49CF03A82A1B}"/>
              </a:ext>
            </a:extLst>
          </p:cNvPr>
          <p:cNvSpPr>
            <a:spLocks noGrp="1"/>
          </p:cNvSpPr>
          <p:nvPr>
            <p:ph type="body" sz="quarter" idx="15"/>
          </p:nvPr>
        </p:nvSpPr>
        <p:spPr>
          <a:xfrm>
            <a:off x="468313" y="4212000"/>
            <a:ext cx="3240000" cy="1917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6">
            <a:extLst>
              <a:ext uri="{FF2B5EF4-FFF2-40B4-BE49-F238E27FC236}">
                <a16:creationId xmlns:a16="http://schemas.microsoft.com/office/drawing/2014/main" id="{AADFE8DE-312F-DA90-B77F-150C1E4AB99F}"/>
              </a:ext>
            </a:extLst>
          </p:cNvPr>
          <p:cNvSpPr>
            <a:spLocks noGrp="1"/>
          </p:cNvSpPr>
          <p:nvPr>
            <p:ph type="body" sz="quarter" idx="16"/>
          </p:nvPr>
        </p:nvSpPr>
        <p:spPr>
          <a:xfrm>
            <a:off x="4260000" y="1404001"/>
            <a:ext cx="3672000" cy="374924"/>
          </a:xfrm>
        </p:spPr>
        <p:txBody>
          <a:bodyPr/>
          <a:lstStyle>
            <a:lvl1pPr>
              <a:spcAft>
                <a:spcPts val="0"/>
              </a:spcAft>
              <a:defRPr sz="2400" cap="all" baseline="0">
                <a:latin typeface="+mj-lt"/>
              </a:defRPr>
            </a:lvl1pPr>
          </a:lstStyle>
          <a:p>
            <a:pPr lvl="0"/>
            <a:r>
              <a:rPr lang="en-US"/>
              <a:t>Click to edit Master text styles</a:t>
            </a:r>
          </a:p>
        </p:txBody>
      </p:sp>
      <p:sp>
        <p:nvSpPr>
          <p:cNvPr id="13" name="Picture Placeholder 8">
            <a:extLst>
              <a:ext uri="{FF2B5EF4-FFF2-40B4-BE49-F238E27FC236}">
                <a16:creationId xmlns:a16="http://schemas.microsoft.com/office/drawing/2014/main" id="{5D2CC6C7-B6BA-C0D8-12B9-4A044B9EA9BD}"/>
              </a:ext>
            </a:extLst>
          </p:cNvPr>
          <p:cNvSpPr>
            <a:spLocks noGrp="1"/>
          </p:cNvSpPr>
          <p:nvPr>
            <p:ph type="pic" sz="quarter" idx="17"/>
          </p:nvPr>
        </p:nvSpPr>
        <p:spPr>
          <a:xfrm>
            <a:off x="4260000" y="1908000"/>
            <a:ext cx="3672000" cy="2052000"/>
          </a:xfrm>
          <a:solidFill>
            <a:schemeClr val="bg1">
              <a:lumMod val="85000"/>
            </a:schemeClr>
          </a:solidFill>
        </p:spPr>
        <p:txBody>
          <a:bodyPr/>
          <a:lstStyle/>
          <a:p>
            <a:r>
              <a:rPr lang="en-US"/>
              <a:t>Click icon to add picture</a:t>
            </a:r>
            <a:endParaRPr lang="en-GB"/>
          </a:p>
        </p:txBody>
      </p:sp>
      <p:sp>
        <p:nvSpPr>
          <p:cNvPr id="14" name="Text Placeholder 10">
            <a:extLst>
              <a:ext uri="{FF2B5EF4-FFF2-40B4-BE49-F238E27FC236}">
                <a16:creationId xmlns:a16="http://schemas.microsoft.com/office/drawing/2014/main" id="{22E8B9C9-499D-6A93-359A-F42E36C04503}"/>
              </a:ext>
            </a:extLst>
          </p:cNvPr>
          <p:cNvSpPr>
            <a:spLocks noGrp="1"/>
          </p:cNvSpPr>
          <p:nvPr>
            <p:ph type="body" sz="quarter" idx="18"/>
          </p:nvPr>
        </p:nvSpPr>
        <p:spPr>
          <a:xfrm>
            <a:off x="4260000" y="4212000"/>
            <a:ext cx="3240000" cy="1917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6">
            <a:extLst>
              <a:ext uri="{FF2B5EF4-FFF2-40B4-BE49-F238E27FC236}">
                <a16:creationId xmlns:a16="http://schemas.microsoft.com/office/drawing/2014/main" id="{B86EFCF5-A001-AC5B-FE17-D7D100C41458}"/>
              </a:ext>
            </a:extLst>
          </p:cNvPr>
          <p:cNvSpPr>
            <a:spLocks noGrp="1"/>
          </p:cNvSpPr>
          <p:nvPr>
            <p:ph type="body" sz="quarter" idx="19"/>
          </p:nvPr>
        </p:nvSpPr>
        <p:spPr>
          <a:xfrm>
            <a:off x="8051687" y="1404001"/>
            <a:ext cx="3672000" cy="374924"/>
          </a:xfrm>
        </p:spPr>
        <p:txBody>
          <a:bodyPr/>
          <a:lstStyle>
            <a:lvl1pPr>
              <a:spcAft>
                <a:spcPts val="0"/>
              </a:spcAft>
              <a:defRPr sz="2400" cap="all" baseline="0">
                <a:latin typeface="+mj-lt"/>
              </a:defRPr>
            </a:lvl1pPr>
          </a:lstStyle>
          <a:p>
            <a:pPr lvl="0"/>
            <a:r>
              <a:rPr lang="en-US"/>
              <a:t>Click to edit Master text styles</a:t>
            </a:r>
          </a:p>
        </p:txBody>
      </p:sp>
      <p:sp>
        <p:nvSpPr>
          <p:cNvPr id="8" name="Picture Placeholder 8">
            <a:extLst>
              <a:ext uri="{FF2B5EF4-FFF2-40B4-BE49-F238E27FC236}">
                <a16:creationId xmlns:a16="http://schemas.microsoft.com/office/drawing/2014/main" id="{A0E4E4F0-DF4A-42CE-8C06-1DC056111CEF}"/>
              </a:ext>
            </a:extLst>
          </p:cNvPr>
          <p:cNvSpPr>
            <a:spLocks noGrp="1"/>
          </p:cNvSpPr>
          <p:nvPr>
            <p:ph type="pic" sz="quarter" idx="20"/>
          </p:nvPr>
        </p:nvSpPr>
        <p:spPr>
          <a:xfrm>
            <a:off x="8051687" y="1908000"/>
            <a:ext cx="3672000" cy="2052000"/>
          </a:xfrm>
          <a:solidFill>
            <a:schemeClr val="bg1">
              <a:lumMod val="85000"/>
            </a:schemeClr>
          </a:solidFill>
        </p:spPr>
        <p:txBody>
          <a:bodyPr/>
          <a:lstStyle/>
          <a:p>
            <a:r>
              <a:rPr lang="en-US"/>
              <a:t>Click icon to add picture</a:t>
            </a:r>
            <a:endParaRPr lang="en-GB"/>
          </a:p>
        </p:txBody>
      </p:sp>
      <p:sp>
        <p:nvSpPr>
          <p:cNvPr id="10" name="Text Placeholder 10">
            <a:extLst>
              <a:ext uri="{FF2B5EF4-FFF2-40B4-BE49-F238E27FC236}">
                <a16:creationId xmlns:a16="http://schemas.microsoft.com/office/drawing/2014/main" id="{3349CF1D-9DFD-E0CA-E097-E5DAD8ECFA87}"/>
              </a:ext>
            </a:extLst>
          </p:cNvPr>
          <p:cNvSpPr>
            <a:spLocks noGrp="1"/>
          </p:cNvSpPr>
          <p:nvPr>
            <p:ph type="body" sz="quarter" idx="21"/>
          </p:nvPr>
        </p:nvSpPr>
        <p:spPr>
          <a:xfrm>
            <a:off x="8051687" y="4212000"/>
            <a:ext cx="3240000" cy="1917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96666946"/>
      </p:ext>
    </p:extLst>
  </p:cSld>
  <p:clrMapOvr>
    <a:masterClrMapping/>
  </p:clrMapOvr>
  <p:transition>
    <p:fade/>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Four Images and Cap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1BAC3-5302-EDC0-AD1B-D2A7C086E4C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7B47F08-14B3-6643-AF54-6EDF452D041C}"/>
              </a:ext>
            </a:extLst>
          </p:cNvPr>
          <p:cNvSpPr>
            <a:spLocks noGrp="1"/>
          </p:cNvSpPr>
          <p:nvPr>
            <p:ph type="dt" sz="half" idx="10"/>
          </p:nvPr>
        </p:nvSpPr>
        <p:spPr/>
        <p:txBody>
          <a:bodyPr/>
          <a:lstStyle/>
          <a:p>
            <a:fld id="{846CE7D5-CF57-46EF-B807-FDD0502418D4}" type="datetimeFigureOut">
              <a:rPr lang="en-GB" smtClean="0"/>
              <a:t>28/04/2025</a:t>
            </a:fld>
            <a:endParaRPr lang="en-GB"/>
          </a:p>
        </p:txBody>
      </p:sp>
      <p:sp>
        <p:nvSpPr>
          <p:cNvPr id="4" name="Footer Placeholder 3">
            <a:extLst>
              <a:ext uri="{FF2B5EF4-FFF2-40B4-BE49-F238E27FC236}">
                <a16:creationId xmlns:a16="http://schemas.microsoft.com/office/drawing/2014/main" id="{303CBCFA-482A-D5B8-9717-7323622172D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1F3F22D-7522-ACB8-CB16-A3633FD1E2C9}"/>
              </a:ext>
            </a:extLst>
          </p:cNvPr>
          <p:cNvSpPr>
            <a:spLocks noGrp="1"/>
          </p:cNvSpPr>
          <p:nvPr>
            <p:ph type="sldNum" sz="quarter" idx="12"/>
          </p:nvPr>
        </p:nvSpPr>
        <p:spPr/>
        <p:txBody>
          <a:bodyPr/>
          <a:lstStyle/>
          <a:p>
            <a:fld id="{330EA680-D336-4FF7-8B7A-9848BB0A1C32}" type="slidenum">
              <a:rPr lang="en-GB" smtClean="0"/>
              <a:t>‹#›</a:t>
            </a:fld>
            <a:endParaRPr lang="en-GB"/>
          </a:p>
        </p:txBody>
      </p:sp>
      <p:sp>
        <p:nvSpPr>
          <p:cNvPr id="7" name="Text Placeholder 6">
            <a:extLst>
              <a:ext uri="{FF2B5EF4-FFF2-40B4-BE49-F238E27FC236}">
                <a16:creationId xmlns:a16="http://schemas.microsoft.com/office/drawing/2014/main" id="{78F7CA5A-0255-3ACB-CFE3-2BC7A20B6F95}"/>
              </a:ext>
            </a:extLst>
          </p:cNvPr>
          <p:cNvSpPr>
            <a:spLocks noGrp="1"/>
          </p:cNvSpPr>
          <p:nvPr>
            <p:ph type="body" sz="quarter" idx="13"/>
          </p:nvPr>
        </p:nvSpPr>
        <p:spPr>
          <a:xfrm>
            <a:off x="468313" y="1404001"/>
            <a:ext cx="2700000" cy="374924"/>
          </a:xfrm>
        </p:spPr>
        <p:txBody>
          <a:bodyPr/>
          <a:lstStyle>
            <a:lvl1pPr>
              <a:spcAft>
                <a:spcPts val="0"/>
              </a:spcAft>
              <a:defRPr sz="2400" cap="all" baseline="0">
                <a:latin typeface="+mj-lt"/>
              </a:defRPr>
            </a:lvl1pPr>
          </a:lstStyle>
          <a:p>
            <a:pPr lvl="0"/>
            <a:r>
              <a:rPr lang="en-US"/>
              <a:t>Click to edit Master text styles</a:t>
            </a:r>
          </a:p>
        </p:txBody>
      </p:sp>
      <p:sp>
        <p:nvSpPr>
          <p:cNvPr id="9" name="Picture Placeholder 8">
            <a:extLst>
              <a:ext uri="{FF2B5EF4-FFF2-40B4-BE49-F238E27FC236}">
                <a16:creationId xmlns:a16="http://schemas.microsoft.com/office/drawing/2014/main" id="{3BE53378-19B1-4899-759D-4C556FA84DA4}"/>
              </a:ext>
            </a:extLst>
          </p:cNvPr>
          <p:cNvSpPr>
            <a:spLocks noGrp="1"/>
          </p:cNvSpPr>
          <p:nvPr>
            <p:ph type="pic" sz="quarter" idx="14"/>
          </p:nvPr>
        </p:nvSpPr>
        <p:spPr>
          <a:xfrm>
            <a:off x="468313" y="1908000"/>
            <a:ext cx="2700000" cy="1620000"/>
          </a:xfrm>
          <a:solidFill>
            <a:schemeClr val="bg1">
              <a:lumMod val="85000"/>
            </a:schemeClr>
          </a:solidFill>
        </p:spPr>
        <p:txBody>
          <a:bodyPr/>
          <a:lstStyle/>
          <a:p>
            <a:r>
              <a:rPr lang="en-US"/>
              <a:t>Click icon to add picture</a:t>
            </a:r>
            <a:endParaRPr lang="en-GB"/>
          </a:p>
        </p:txBody>
      </p:sp>
      <p:sp>
        <p:nvSpPr>
          <p:cNvPr id="11" name="Text Placeholder 10">
            <a:extLst>
              <a:ext uri="{FF2B5EF4-FFF2-40B4-BE49-F238E27FC236}">
                <a16:creationId xmlns:a16="http://schemas.microsoft.com/office/drawing/2014/main" id="{54CDC865-3479-F995-E064-49CF03A82A1B}"/>
              </a:ext>
            </a:extLst>
          </p:cNvPr>
          <p:cNvSpPr>
            <a:spLocks noGrp="1"/>
          </p:cNvSpPr>
          <p:nvPr>
            <p:ph type="body" sz="quarter" idx="15"/>
          </p:nvPr>
        </p:nvSpPr>
        <p:spPr>
          <a:xfrm>
            <a:off x="468313" y="3708000"/>
            <a:ext cx="2453501" cy="242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6">
            <a:extLst>
              <a:ext uri="{FF2B5EF4-FFF2-40B4-BE49-F238E27FC236}">
                <a16:creationId xmlns:a16="http://schemas.microsoft.com/office/drawing/2014/main" id="{AADFE8DE-312F-DA90-B77F-150C1E4AB99F}"/>
              </a:ext>
            </a:extLst>
          </p:cNvPr>
          <p:cNvSpPr>
            <a:spLocks noGrp="1"/>
          </p:cNvSpPr>
          <p:nvPr>
            <p:ph type="body" sz="quarter" idx="16"/>
          </p:nvPr>
        </p:nvSpPr>
        <p:spPr>
          <a:xfrm>
            <a:off x="3319575" y="1404001"/>
            <a:ext cx="2700000" cy="374924"/>
          </a:xfrm>
        </p:spPr>
        <p:txBody>
          <a:bodyPr/>
          <a:lstStyle>
            <a:lvl1pPr>
              <a:spcAft>
                <a:spcPts val="0"/>
              </a:spcAft>
              <a:defRPr sz="2400" cap="all" baseline="0">
                <a:latin typeface="+mj-lt"/>
              </a:defRPr>
            </a:lvl1pPr>
          </a:lstStyle>
          <a:p>
            <a:pPr lvl="0"/>
            <a:r>
              <a:rPr lang="en-US"/>
              <a:t>Click to edit Master text styles</a:t>
            </a:r>
          </a:p>
        </p:txBody>
      </p:sp>
      <p:sp>
        <p:nvSpPr>
          <p:cNvPr id="13" name="Picture Placeholder 8">
            <a:extLst>
              <a:ext uri="{FF2B5EF4-FFF2-40B4-BE49-F238E27FC236}">
                <a16:creationId xmlns:a16="http://schemas.microsoft.com/office/drawing/2014/main" id="{5D2CC6C7-B6BA-C0D8-12B9-4A044B9EA9BD}"/>
              </a:ext>
            </a:extLst>
          </p:cNvPr>
          <p:cNvSpPr>
            <a:spLocks noGrp="1"/>
          </p:cNvSpPr>
          <p:nvPr>
            <p:ph type="pic" sz="quarter" idx="17"/>
          </p:nvPr>
        </p:nvSpPr>
        <p:spPr>
          <a:xfrm>
            <a:off x="3319575" y="1908000"/>
            <a:ext cx="2700000" cy="1620000"/>
          </a:xfrm>
          <a:solidFill>
            <a:schemeClr val="bg1">
              <a:lumMod val="85000"/>
            </a:schemeClr>
          </a:solidFill>
        </p:spPr>
        <p:txBody>
          <a:bodyPr/>
          <a:lstStyle/>
          <a:p>
            <a:r>
              <a:rPr lang="en-US"/>
              <a:t>Click icon to add picture</a:t>
            </a:r>
            <a:endParaRPr lang="en-GB"/>
          </a:p>
        </p:txBody>
      </p:sp>
      <p:sp>
        <p:nvSpPr>
          <p:cNvPr id="14" name="Text Placeholder 10">
            <a:extLst>
              <a:ext uri="{FF2B5EF4-FFF2-40B4-BE49-F238E27FC236}">
                <a16:creationId xmlns:a16="http://schemas.microsoft.com/office/drawing/2014/main" id="{22E8B9C9-499D-6A93-359A-F42E36C04503}"/>
              </a:ext>
            </a:extLst>
          </p:cNvPr>
          <p:cNvSpPr>
            <a:spLocks noGrp="1"/>
          </p:cNvSpPr>
          <p:nvPr>
            <p:ph type="body" sz="quarter" idx="18"/>
          </p:nvPr>
        </p:nvSpPr>
        <p:spPr>
          <a:xfrm>
            <a:off x="3319575" y="3708000"/>
            <a:ext cx="2453501" cy="242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6">
            <a:extLst>
              <a:ext uri="{FF2B5EF4-FFF2-40B4-BE49-F238E27FC236}">
                <a16:creationId xmlns:a16="http://schemas.microsoft.com/office/drawing/2014/main" id="{B86EFCF5-A001-AC5B-FE17-D7D100C41458}"/>
              </a:ext>
            </a:extLst>
          </p:cNvPr>
          <p:cNvSpPr>
            <a:spLocks noGrp="1"/>
          </p:cNvSpPr>
          <p:nvPr>
            <p:ph type="body" sz="quarter" idx="19"/>
          </p:nvPr>
        </p:nvSpPr>
        <p:spPr>
          <a:xfrm>
            <a:off x="6170837" y="1404001"/>
            <a:ext cx="2700000" cy="374924"/>
          </a:xfrm>
        </p:spPr>
        <p:txBody>
          <a:bodyPr/>
          <a:lstStyle>
            <a:lvl1pPr>
              <a:spcAft>
                <a:spcPts val="0"/>
              </a:spcAft>
              <a:defRPr sz="2400" cap="all" baseline="0">
                <a:latin typeface="+mj-lt"/>
              </a:defRPr>
            </a:lvl1pPr>
          </a:lstStyle>
          <a:p>
            <a:pPr lvl="0"/>
            <a:r>
              <a:rPr lang="en-US"/>
              <a:t>Click to edit Master text styles</a:t>
            </a:r>
          </a:p>
        </p:txBody>
      </p:sp>
      <p:sp>
        <p:nvSpPr>
          <p:cNvPr id="8" name="Picture Placeholder 8">
            <a:extLst>
              <a:ext uri="{FF2B5EF4-FFF2-40B4-BE49-F238E27FC236}">
                <a16:creationId xmlns:a16="http://schemas.microsoft.com/office/drawing/2014/main" id="{A0E4E4F0-DF4A-42CE-8C06-1DC056111CEF}"/>
              </a:ext>
            </a:extLst>
          </p:cNvPr>
          <p:cNvSpPr>
            <a:spLocks noGrp="1"/>
          </p:cNvSpPr>
          <p:nvPr>
            <p:ph type="pic" sz="quarter" idx="20"/>
          </p:nvPr>
        </p:nvSpPr>
        <p:spPr>
          <a:xfrm>
            <a:off x="6170837" y="1908000"/>
            <a:ext cx="2700000" cy="1620000"/>
          </a:xfrm>
          <a:solidFill>
            <a:schemeClr val="bg1">
              <a:lumMod val="85000"/>
            </a:schemeClr>
          </a:solidFill>
        </p:spPr>
        <p:txBody>
          <a:bodyPr/>
          <a:lstStyle/>
          <a:p>
            <a:r>
              <a:rPr lang="en-US"/>
              <a:t>Click icon to add picture</a:t>
            </a:r>
            <a:endParaRPr lang="en-GB"/>
          </a:p>
        </p:txBody>
      </p:sp>
      <p:sp>
        <p:nvSpPr>
          <p:cNvPr id="10" name="Text Placeholder 10">
            <a:extLst>
              <a:ext uri="{FF2B5EF4-FFF2-40B4-BE49-F238E27FC236}">
                <a16:creationId xmlns:a16="http://schemas.microsoft.com/office/drawing/2014/main" id="{3349CF1D-9DFD-E0CA-E097-E5DAD8ECFA87}"/>
              </a:ext>
            </a:extLst>
          </p:cNvPr>
          <p:cNvSpPr>
            <a:spLocks noGrp="1"/>
          </p:cNvSpPr>
          <p:nvPr>
            <p:ph type="body" sz="quarter" idx="21"/>
          </p:nvPr>
        </p:nvSpPr>
        <p:spPr>
          <a:xfrm>
            <a:off x="6170837" y="3708000"/>
            <a:ext cx="2453501" cy="242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6">
            <a:extLst>
              <a:ext uri="{FF2B5EF4-FFF2-40B4-BE49-F238E27FC236}">
                <a16:creationId xmlns:a16="http://schemas.microsoft.com/office/drawing/2014/main" id="{B849234A-A140-C2E9-BF9B-0D63FA73D52C}"/>
              </a:ext>
            </a:extLst>
          </p:cNvPr>
          <p:cNvSpPr>
            <a:spLocks noGrp="1"/>
          </p:cNvSpPr>
          <p:nvPr>
            <p:ph type="body" sz="quarter" idx="22"/>
          </p:nvPr>
        </p:nvSpPr>
        <p:spPr>
          <a:xfrm>
            <a:off x="9022100" y="1404001"/>
            <a:ext cx="2700000" cy="374924"/>
          </a:xfrm>
        </p:spPr>
        <p:txBody>
          <a:bodyPr/>
          <a:lstStyle>
            <a:lvl1pPr>
              <a:spcAft>
                <a:spcPts val="0"/>
              </a:spcAft>
              <a:defRPr sz="2400" cap="all" baseline="0">
                <a:latin typeface="+mj-lt"/>
              </a:defRPr>
            </a:lvl1pPr>
          </a:lstStyle>
          <a:p>
            <a:pPr lvl="0"/>
            <a:r>
              <a:rPr lang="en-US"/>
              <a:t>Click to edit Master text styles</a:t>
            </a:r>
          </a:p>
        </p:txBody>
      </p:sp>
      <p:sp>
        <p:nvSpPr>
          <p:cNvPr id="16" name="Picture Placeholder 8">
            <a:extLst>
              <a:ext uri="{FF2B5EF4-FFF2-40B4-BE49-F238E27FC236}">
                <a16:creationId xmlns:a16="http://schemas.microsoft.com/office/drawing/2014/main" id="{A1D77A16-C4A1-7A7E-242B-3774DEDA7A4F}"/>
              </a:ext>
            </a:extLst>
          </p:cNvPr>
          <p:cNvSpPr>
            <a:spLocks noGrp="1"/>
          </p:cNvSpPr>
          <p:nvPr>
            <p:ph type="pic" sz="quarter" idx="23"/>
          </p:nvPr>
        </p:nvSpPr>
        <p:spPr>
          <a:xfrm>
            <a:off x="9022100" y="1908000"/>
            <a:ext cx="2700000" cy="1620000"/>
          </a:xfrm>
          <a:solidFill>
            <a:schemeClr val="bg1">
              <a:lumMod val="85000"/>
            </a:schemeClr>
          </a:solidFill>
        </p:spPr>
        <p:txBody>
          <a:bodyPr/>
          <a:lstStyle/>
          <a:p>
            <a:r>
              <a:rPr lang="en-US"/>
              <a:t>Click icon to add picture</a:t>
            </a:r>
            <a:endParaRPr lang="en-GB"/>
          </a:p>
        </p:txBody>
      </p:sp>
      <p:sp>
        <p:nvSpPr>
          <p:cNvPr id="17" name="Text Placeholder 10">
            <a:extLst>
              <a:ext uri="{FF2B5EF4-FFF2-40B4-BE49-F238E27FC236}">
                <a16:creationId xmlns:a16="http://schemas.microsoft.com/office/drawing/2014/main" id="{C1B823C2-A9FA-F55F-8EAB-B01D8A1FB481}"/>
              </a:ext>
            </a:extLst>
          </p:cNvPr>
          <p:cNvSpPr>
            <a:spLocks noGrp="1"/>
          </p:cNvSpPr>
          <p:nvPr>
            <p:ph type="body" sz="quarter" idx="24"/>
          </p:nvPr>
        </p:nvSpPr>
        <p:spPr>
          <a:xfrm>
            <a:off x="9022100" y="3708000"/>
            <a:ext cx="2453501" cy="242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55430559"/>
      </p:ext>
    </p:extLst>
  </p:cSld>
  <p:clrMapOvr>
    <a:masterClrMapping/>
  </p:clrMapOvr>
  <p:transition>
    <p:fade/>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1B6E90D-69C4-B2E6-84C4-819145FB2D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965200" y="2826697"/>
            <a:ext cx="2298197" cy="1292355"/>
          </a:xfrm>
          <a:prstGeom prst="rect">
            <a:avLst/>
          </a:prstGeom>
        </p:spPr>
      </p:pic>
      <p:pic>
        <p:nvPicPr>
          <p:cNvPr id="9" name="Picture 8">
            <a:extLst>
              <a:ext uri="{FF2B5EF4-FFF2-40B4-BE49-F238E27FC236}">
                <a16:creationId xmlns:a16="http://schemas.microsoft.com/office/drawing/2014/main" id="{5F5E66CE-1E93-DDF3-B2AC-CA2A014A7D2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11200" y="2592000"/>
            <a:ext cx="1237491" cy="1761748"/>
          </a:xfrm>
          <a:prstGeom prst="rect">
            <a:avLst/>
          </a:prstGeom>
        </p:spPr>
      </p:pic>
    </p:spTree>
    <p:extLst>
      <p:ext uri="{BB962C8B-B14F-4D97-AF65-F5344CB8AC3E}">
        <p14:creationId xmlns:p14="http://schemas.microsoft.com/office/powerpoint/2010/main" val="667471829"/>
      </p:ext>
    </p:extLst>
  </p:cSld>
  <p:clrMapOvr>
    <a:masterClrMapping/>
  </p:clrMapOvr>
  <p:transition>
    <p:fade/>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36668-9440-2FC4-1A20-CEA2160E17C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AA156BD-F388-30EA-2720-04061953B80B}"/>
              </a:ext>
            </a:extLst>
          </p:cNvPr>
          <p:cNvSpPr>
            <a:spLocks noGrp="1"/>
          </p:cNvSpPr>
          <p:nvPr>
            <p:ph type="dt" sz="half" idx="10"/>
          </p:nvPr>
        </p:nvSpPr>
        <p:spPr/>
        <p:txBody>
          <a:bodyPr/>
          <a:lstStyle/>
          <a:p>
            <a:fld id="{846CE7D5-CF57-46EF-B807-FDD0502418D4}" type="datetimeFigureOut">
              <a:rPr lang="en-GB" smtClean="0"/>
              <a:t>28/04/2025</a:t>
            </a:fld>
            <a:endParaRPr lang="en-GB"/>
          </a:p>
        </p:txBody>
      </p:sp>
      <p:sp>
        <p:nvSpPr>
          <p:cNvPr id="4" name="Footer Placeholder 3">
            <a:extLst>
              <a:ext uri="{FF2B5EF4-FFF2-40B4-BE49-F238E27FC236}">
                <a16:creationId xmlns:a16="http://schemas.microsoft.com/office/drawing/2014/main" id="{93FDBFEE-0509-16B7-5DAE-5E0DB02DD78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EAB126A-2C1E-4241-BBEB-C3AA6FE6222E}"/>
              </a:ext>
            </a:extLst>
          </p:cNvPr>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89263254"/>
      </p:ext>
    </p:extLst>
  </p:cSld>
  <p:clrMapOvr>
    <a:masterClrMapping/>
  </p:clrMapOvr>
  <p:transition>
    <p:fade/>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B01DE9-7247-71C2-3301-8F43BD947000}"/>
              </a:ext>
            </a:extLst>
          </p:cNvPr>
          <p:cNvSpPr>
            <a:spLocks noGrp="1"/>
          </p:cNvSpPr>
          <p:nvPr>
            <p:ph type="dt" sz="half" idx="10"/>
          </p:nvPr>
        </p:nvSpPr>
        <p:spPr/>
        <p:txBody>
          <a:bodyPr/>
          <a:lstStyle/>
          <a:p>
            <a:fld id="{846CE7D5-CF57-46EF-B807-FDD0502418D4}" type="datetimeFigureOut">
              <a:rPr lang="en-GB" smtClean="0"/>
              <a:t>28/04/2025</a:t>
            </a:fld>
            <a:endParaRPr lang="en-GB"/>
          </a:p>
        </p:txBody>
      </p:sp>
      <p:sp>
        <p:nvSpPr>
          <p:cNvPr id="3" name="Footer Placeholder 2">
            <a:extLst>
              <a:ext uri="{FF2B5EF4-FFF2-40B4-BE49-F238E27FC236}">
                <a16:creationId xmlns:a16="http://schemas.microsoft.com/office/drawing/2014/main" id="{A0F1F649-B08E-D628-15EF-6CAEE9855C9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C0EDFB5-B3BA-ADA8-4600-FCDAFA1A852F}"/>
              </a:ext>
            </a:extLst>
          </p:cNvPr>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60665384"/>
      </p:ext>
    </p:extLst>
  </p:cSld>
  <p:clrMapOvr>
    <a:masterClrMapping/>
  </p:clrMapOvr>
  <p:transition>
    <p:fade/>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GB" smtClean="0"/>
              <a:t>28/04/2025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74624644"/>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hree Pullouts and Cap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09F4B-6259-0520-FE61-98BB82CDE87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84EFE45-1FC5-7579-ADBB-0289D713CA68}"/>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9CD175CA-9C25-C840-8365-7201147ED62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30FA338-FA72-2C20-6D57-91CCD6D66308}"/>
              </a:ext>
            </a:extLst>
          </p:cNvPr>
          <p:cNvSpPr>
            <a:spLocks noGrp="1"/>
          </p:cNvSpPr>
          <p:nvPr>
            <p:ph type="sldNum" sz="quarter" idx="12"/>
          </p:nvPr>
        </p:nvSpPr>
        <p:spPr/>
        <p:txBody>
          <a:bodyPr/>
          <a:lstStyle/>
          <a:p>
            <a:fld id="{CBA53E11-492D-48B3-9F9B-09541CA2A39A}" type="slidenum">
              <a:rPr lang="en-GB" smtClean="0"/>
              <a:pPr/>
              <a:t>‹#›</a:t>
            </a:fld>
            <a:endParaRPr lang="en-GB"/>
          </a:p>
        </p:txBody>
      </p:sp>
      <p:sp>
        <p:nvSpPr>
          <p:cNvPr id="7" name="Text Placeholder 6">
            <a:extLst>
              <a:ext uri="{FF2B5EF4-FFF2-40B4-BE49-F238E27FC236}">
                <a16:creationId xmlns:a16="http://schemas.microsoft.com/office/drawing/2014/main" id="{AF528411-7FAD-704B-4E32-5B9876D8E1C9}"/>
              </a:ext>
            </a:extLst>
          </p:cNvPr>
          <p:cNvSpPr>
            <a:spLocks noGrp="1"/>
          </p:cNvSpPr>
          <p:nvPr>
            <p:ph type="body" sz="quarter" idx="13"/>
          </p:nvPr>
        </p:nvSpPr>
        <p:spPr>
          <a:xfrm>
            <a:off x="468313" y="1187999"/>
            <a:ext cx="3657600" cy="2448000"/>
          </a:xfrm>
          <a:solidFill>
            <a:schemeClr val="accent5"/>
          </a:solidFill>
        </p:spPr>
        <p:txBody>
          <a:bodyPr lIns="216000" tIns="180000" rIns="216000" bIns="180000" anchor="t"/>
          <a:lstStyle>
            <a:lvl1pPr>
              <a:lnSpc>
                <a:spcPct val="95000"/>
              </a:lnSpc>
              <a:spcAft>
                <a:spcPts val="0"/>
              </a:spcAft>
              <a:defRPr sz="4800" cap="all" baseline="0">
                <a:latin typeface="+mj-lt"/>
              </a:defRPr>
            </a:lvl1pPr>
          </a:lstStyle>
          <a:p>
            <a:pPr lvl="0"/>
            <a:r>
              <a:rPr lang="en-US"/>
              <a:t>Click to edit Master text styles</a:t>
            </a:r>
          </a:p>
        </p:txBody>
      </p:sp>
      <p:sp>
        <p:nvSpPr>
          <p:cNvPr id="9" name="Text Placeholder 8">
            <a:extLst>
              <a:ext uri="{FF2B5EF4-FFF2-40B4-BE49-F238E27FC236}">
                <a16:creationId xmlns:a16="http://schemas.microsoft.com/office/drawing/2014/main" id="{A1CCA7C1-C1CA-CFC3-348B-8E6B725AE263}"/>
              </a:ext>
            </a:extLst>
          </p:cNvPr>
          <p:cNvSpPr>
            <a:spLocks noGrp="1"/>
          </p:cNvSpPr>
          <p:nvPr>
            <p:ph type="body" sz="quarter" idx="14"/>
          </p:nvPr>
        </p:nvSpPr>
        <p:spPr>
          <a:xfrm>
            <a:off x="468313" y="3960000"/>
            <a:ext cx="3657600" cy="2169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6">
            <a:extLst>
              <a:ext uri="{FF2B5EF4-FFF2-40B4-BE49-F238E27FC236}">
                <a16:creationId xmlns:a16="http://schemas.microsoft.com/office/drawing/2014/main" id="{95046055-2FBB-DB5F-2F7D-2DAA3AAA1B60}"/>
              </a:ext>
            </a:extLst>
          </p:cNvPr>
          <p:cNvSpPr>
            <a:spLocks noGrp="1"/>
          </p:cNvSpPr>
          <p:nvPr>
            <p:ph type="body" sz="quarter" idx="15"/>
          </p:nvPr>
        </p:nvSpPr>
        <p:spPr>
          <a:xfrm>
            <a:off x="4267200" y="1187999"/>
            <a:ext cx="3657600" cy="2448000"/>
          </a:xfrm>
          <a:solidFill>
            <a:schemeClr val="accent3"/>
          </a:solidFill>
        </p:spPr>
        <p:txBody>
          <a:bodyPr lIns="216000" tIns="180000" rIns="216000" bIns="180000" anchor="t"/>
          <a:lstStyle>
            <a:lvl1pPr>
              <a:lnSpc>
                <a:spcPct val="95000"/>
              </a:lnSpc>
              <a:spcAft>
                <a:spcPts val="0"/>
              </a:spcAft>
              <a:defRPr sz="4800" cap="all" baseline="0">
                <a:latin typeface="+mj-lt"/>
              </a:defRPr>
            </a:lvl1pPr>
          </a:lstStyle>
          <a:p>
            <a:pPr lvl="0"/>
            <a:r>
              <a:rPr lang="en-US"/>
              <a:t>Click to edit Master text styles</a:t>
            </a:r>
          </a:p>
        </p:txBody>
      </p:sp>
      <p:sp>
        <p:nvSpPr>
          <p:cNvPr id="13" name="Text Placeholder 8">
            <a:extLst>
              <a:ext uri="{FF2B5EF4-FFF2-40B4-BE49-F238E27FC236}">
                <a16:creationId xmlns:a16="http://schemas.microsoft.com/office/drawing/2014/main" id="{06A896B0-DFD6-BE92-D5C0-9E698592FEA9}"/>
              </a:ext>
            </a:extLst>
          </p:cNvPr>
          <p:cNvSpPr>
            <a:spLocks noGrp="1"/>
          </p:cNvSpPr>
          <p:nvPr>
            <p:ph type="body" sz="quarter" idx="16"/>
          </p:nvPr>
        </p:nvSpPr>
        <p:spPr>
          <a:xfrm>
            <a:off x="4267200" y="3960000"/>
            <a:ext cx="3657600" cy="2169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6">
            <a:extLst>
              <a:ext uri="{FF2B5EF4-FFF2-40B4-BE49-F238E27FC236}">
                <a16:creationId xmlns:a16="http://schemas.microsoft.com/office/drawing/2014/main" id="{AC0AA4D5-3329-4C3A-26C9-74DE953B3B1D}"/>
              </a:ext>
            </a:extLst>
          </p:cNvPr>
          <p:cNvSpPr>
            <a:spLocks noGrp="1"/>
          </p:cNvSpPr>
          <p:nvPr>
            <p:ph type="body" sz="quarter" idx="17"/>
          </p:nvPr>
        </p:nvSpPr>
        <p:spPr>
          <a:xfrm>
            <a:off x="8066087" y="1187999"/>
            <a:ext cx="3657600" cy="2448000"/>
          </a:xfrm>
          <a:solidFill>
            <a:schemeClr val="accent6"/>
          </a:solidFill>
        </p:spPr>
        <p:txBody>
          <a:bodyPr lIns="216000" tIns="180000" rIns="216000" bIns="180000" anchor="t"/>
          <a:lstStyle>
            <a:lvl1pPr>
              <a:lnSpc>
                <a:spcPct val="95000"/>
              </a:lnSpc>
              <a:spcAft>
                <a:spcPts val="0"/>
              </a:spcAft>
              <a:defRPr sz="4800" cap="all" baseline="0">
                <a:latin typeface="+mj-lt"/>
              </a:defRPr>
            </a:lvl1pPr>
          </a:lstStyle>
          <a:p>
            <a:pPr lvl="0"/>
            <a:r>
              <a:rPr lang="en-US"/>
              <a:t>Click to edit Master text styles</a:t>
            </a:r>
          </a:p>
        </p:txBody>
      </p:sp>
      <p:sp>
        <p:nvSpPr>
          <p:cNvPr id="15" name="Text Placeholder 8">
            <a:extLst>
              <a:ext uri="{FF2B5EF4-FFF2-40B4-BE49-F238E27FC236}">
                <a16:creationId xmlns:a16="http://schemas.microsoft.com/office/drawing/2014/main" id="{15D39EC0-1B88-F6AF-A404-737F4E4DA1D7}"/>
              </a:ext>
            </a:extLst>
          </p:cNvPr>
          <p:cNvSpPr>
            <a:spLocks noGrp="1"/>
          </p:cNvSpPr>
          <p:nvPr>
            <p:ph type="body" sz="quarter" idx="18"/>
          </p:nvPr>
        </p:nvSpPr>
        <p:spPr>
          <a:xfrm>
            <a:off x="8066087" y="3960000"/>
            <a:ext cx="3657600" cy="2169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23959356"/>
      </p:ext>
    </p:extLst>
  </p:cSld>
  <p:clrMapOvr>
    <a:masterClrMapping/>
  </p:clrMapOvr>
  <p:transition>
    <p:fade/>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
        <p:nvSpPr>
          <p:cNvPr id="3" name="Slide Number Placeholder 4">
            <a:extLst>
              <a:ext uri="{FF2B5EF4-FFF2-40B4-BE49-F238E27FC236}">
                <a16:creationId xmlns:a16="http://schemas.microsoft.com/office/drawing/2014/main" id="{E0C3DAFC-E1C5-D824-DB12-3F4997E41844}"/>
              </a:ext>
            </a:extLst>
          </p:cNvPr>
          <p:cNvSpPr>
            <a:spLocks noGrp="1"/>
          </p:cNvSpPr>
          <p:nvPr>
            <p:ph type="sldNum" sz="quarter" idx="4"/>
          </p:nvPr>
        </p:nvSpPr>
        <p:spPr>
          <a:xfrm>
            <a:off x="134072" y="6356350"/>
            <a:ext cx="2743200" cy="365125"/>
          </a:xfrm>
          <a:prstGeom prst="rect">
            <a:avLst/>
          </a:prstGeom>
        </p:spPr>
        <p:txBody>
          <a:bodyPr vert="horz" lIns="91440" tIns="45720" rIns="91440" bIns="45720" rtlCol="0" anchor="ctr"/>
          <a:lstStyle>
            <a:lvl1pPr algn="l">
              <a:defRPr sz="1200" b="0" i="0">
                <a:solidFill>
                  <a:schemeClr val="bg1"/>
                </a:solidFill>
                <a:latin typeface="Unilever Shilling" panose="020B0502020202020204" pitchFamily="34" charset="77"/>
                <a:cs typeface="Unilever Shilling" panose="020B0502020202020204" pitchFamily="34" charset="77"/>
              </a:defRPr>
            </a:lvl1pPr>
          </a:lstStyle>
          <a:p>
            <a:fld id="{CFAD5F99-76B2-4E4D-A261-239E03346735}" type="slidenum">
              <a:rPr lang="en-GB" smtClean="0"/>
              <a:pPr/>
              <a:t>‹#›</a:t>
            </a:fld>
            <a:endParaRPr lang="en-GB"/>
          </a:p>
        </p:txBody>
      </p:sp>
    </p:spTree>
    <p:extLst>
      <p:ext uri="{BB962C8B-B14F-4D97-AF65-F5344CB8AC3E}">
        <p14:creationId xmlns:p14="http://schemas.microsoft.com/office/powerpoint/2010/main" val="31634099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ull_Copy_Blac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92C0C670-74F6-AD61-D2C3-D0017FDAC424}"/>
              </a:ext>
            </a:extLst>
          </p:cNvPr>
          <p:cNvSpPr>
            <a:spLocks noGrp="1"/>
          </p:cNvSpPr>
          <p:nvPr>
            <p:ph type="title"/>
          </p:nvPr>
        </p:nvSpPr>
        <p:spPr/>
        <p:txBody>
          <a:bodyPr/>
          <a:lstStyle>
            <a:lvl1pPr>
              <a:defRPr sz="2400" b="1">
                <a:solidFill>
                  <a:srgbClr val="3B3838"/>
                </a:solidFill>
              </a:defRPr>
            </a:lvl1pPr>
          </a:lstStyle>
          <a:p>
            <a:r>
              <a:rPr lang="en-GB"/>
              <a:t>Click to edit Master title style</a:t>
            </a:r>
            <a:endParaRPr lang="en-US"/>
          </a:p>
        </p:txBody>
      </p:sp>
      <p:sp>
        <p:nvSpPr>
          <p:cNvPr id="7" name="Slide Number Placeholder 8">
            <a:extLst>
              <a:ext uri="{FF2B5EF4-FFF2-40B4-BE49-F238E27FC236}">
                <a16:creationId xmlns:a16="http://schemas.microsoft.com/office/drawing/2014/main" id="{B8563559-6CB4-0E17-D0C5-33F73D1B8E18}"/>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pic>
        <p:nvPicPr>
          <p:cNvPr id="8" name="Picture 7">
            <a:extLst>
              <a:ext uri="{FF2B5EF4-FFF2-40B4-BE49-F238E27FC236}">
                <a16:creationId xmlns:a16="http://schemas.microsoft.com/office/drawing/2014/main" id="{6ADE0AA4-BD3A-947E-74FB-C193FFAE1E84}"/>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9" name="Text Placeholder 7">
            <a:extLst>
              <a:ext uri="{FF2B5EF4-FFF2-40B4-BE49-F238E27FC236}">
                <a16:creationId xmlns:a16="http://schemas.microsoft.com/office/drawing/2014/main" id="{E261F75C-C58D-A3FE-E7F1-B0071A35E7B5}"/>
              </a:ext>
            </a:extLst>
          </p:cNvPr>
          <p:cNvSpPr>
            <a:spLocks noGrp="1"/>
          </p:cNvSpPr>
          <p:nvPr>
            <p:ph type="body" sz="quarter" idx="10" hasCustomPrompt="1"/>
          </p:nvPr>
        </p:nvSpPr>
        <p:spPr>
          <a:xfrm>
            <a:off x="685800" y="1359673"/>
            <a:ext cx="10820400" cy="4643561"/>
          </a:xfrm>
        </p:spPr>
        <p:txBody>
          <a:bodyPr>
            <a:noAutofit/>
          </a:bodyPr>
          <a:lstStyle>
            <a:lvl1pPr algn="l">
              <a:defRPr sz="1600"/>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Tree>
    <p:extLst>
      <p:ext uri="{BB962C8B-B14F-4D97-AF65-F5344CB8AC3E}">
        <p14:creationId xmlns:p14="http://schemas.microsoft.com/office/powerpoint/2010/main" val="233689618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Page Header: Blank">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D23061F-DC34-C1EA-2D75-A0021F01AEE7}"/>
              </a:ext>
            </a:extLst>
          </p:cNvPr>
          <p:cNvSpPr>
            <a:spLocks noGrp="1"/>
          </p:cNvSpPr>
          <p:nvPr>
            <p:ph type="ctrTitle" hasCustomPrompt="1"/>
          </p:nvPr>
        </p:nvSpPr>
        <p:spPr>
          <a:xfrm>
            <a:off x="119061" y="195309"/>
            <a:ext cx="8735641" cy="947691"/>
          </a:xfrm>
        </p:spPr>
        <p:txBody>
          <a:bodyPr anchor="t">
            <a:normAutofit/>
          </a:bodyPr>
          <a:lstStyle>
            <a:lvl1pPr algn="l">
              <a:lnSpc>
                <a:spcPct val="75000"/>
              </a:lnSpc>
              <a:defRPr sz="3600" baseline="0">
                <a:solidFill>
                  <a:schemeClr val="bg1">
                    <a:alpha val="75000"/>
                  </a:schemeClr>
                </a:solidFill>
              </a:defRPr>
            </a:lvl1pPr>
          </a:lstStyle>
          <a:p>
            <a:r>
              <a:rPr lang="en-GB"/>
              <a:t>CLICK TO EDIT MASTER TITLE STYLE</a:t>
            </a:r>
            <a:endParaRPr lang="en-US"/>
          </a:p>
        </p:txBody>
      </p:sp>
      <p:sp>
        <p:nvSpPr>
          <p:cNvPr id="2" name="Slide Number Placeholder 4">
            <a:extLst>
              <a:ext uri="{FF2B5EF4-FFF2-40B4-BE49-F238E27FC236}">
                <a16:creationId xmlns:a16="http://schemas.microsoft.com/office/drawing/2014/main" id="{8F3EBA1F-D2AE-8D49-54F7-3880860DBA40}"/>
              </a:ext>
            </a:extLst>
          </p:cNvPr>
          <p:cNvSpPr>
            <a:spLocks noGrp="1"/>
          </p:cNvSpPr>
          <p:nvPr>
            <p:ph type="sldNum" sz="quarter" idx="4"/>
          </p:nvPr>
        </p:nvSpPr>
        <p:spPr>
          <a:xfrm>
            <a:off x="134072" y="6356350"/>
            <a:ext cx="2743200" cy="365125"/>
          </a:xfrm>
          <a:prstGeom prst="rect">
            <a:avLst/>
          </a:prstGeom>
        </p:spPr>
        <p:txBody>
          <a:bodyPr vert="horz" lIns="91440" tIns="45720" rIns="91440" bIns="45720" rtlCol="0" anchor="ctr"/>
          <a:lstStyle>
            <a:lvl1pPr algn="l">
              <a:defRPr sz="1200" b="0" i="0">
                <a:solidFill>
                  <a:schemeClr val="bg1"/>
                </a:solidFill>
                <a:latin typeface="Unilever Shilling" panose="020B0502020202020204" pitchFamily="34" charset="77"/>
                <a:cs typeface="Unilever Shilling" panose="020B0502020202020204" pitchFamily="34" charset="77"/>
              </a:defRPr>
            </a:lvl1pPr>
          </a:lstStyle>
          <a:p>
            <a:fld id="{CFAD5F99-76B2-4E4D-A261-239E03346735}" type="slidenum">
              <a:rPr lang="en-GB" smtClean="0"/>
              <a:pPr/>
              <a:t>‹#›</a:t>
            </a:fld>
            <a:endParaRPr lang="en-GB"/>
          </a:p>
        </p:txBody>
      </p:sp>
    </p:spTree>
    <p:extLst>
      <p:ext uri="{BB962C8B-B14F-4D97-AF65-F5344CB8AC3E}">
        <p14:creationId xmlns:p14="http://schemas.microsoft.com/office/powerpoint/2010/main" val="122236266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Page Header + Impact Header/Titl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D23061F-DC34-C1EA-2D75-A0021F01AEE7}"/>
              </a:ext>
            </a:extLst>
          </p:cNvPr>
          <p:cNvSpPr>
            <a:spLocks noGrp="1"/>
          </p:cNvSpPr>
          <p:nvPr>
            <p:ph type="ctrTitle" hasCustomPrompt="1"/>
          </p:nvPr>
        </p:nvSpPr>
        <p:spPr>
          <a:xfrm>
            <a:off x="119061" y="195309"/>
            <a:ext cx="8735641" cy="947691"/>
          </a:xfrm>
        </p:spPr>
        <p:txBody>
          <a:bodyPr anchor="t">
            <a:normAutofit/>
          </a:bodyPr>
          <a:lstStyle>
            <a:lvl1pPr algn="l">
              <a:lnSpc>
                <a:spcPct val="75000"/>
              </a:lnSpc>
              <a:defRPr sz="3600" baseline="0">
                <a:solidFill>
                  <a:schemeClr val="bg1">
                    <a:alpha val="75000"/>
                  </a:schemeClr>
                </a:solidFill>
              </a:defRPr>
            </a:lvl1pPr>
          </a:lstStyle>
          <a:p>
            <a:r>
              <a:rPr lang="en-GB"/>
              <a:t>CLICK TO EDIT MASTER TITLE STYLE</a:t>
            </a:r>
            <a:endParaRPr lang="en-US"/>
          </a:p>
        </p:txBody>
      </p:sp>
      <p:sp>
        <p:nvSpPr>
          <p:cNvPr id="15" name="Text Placeholder 14">
            <a:extLst>
              <a:ext uri="{FF2B5EF4-FFF2-40B4-BE49-F238E27FC236}">
                <a16:creationId xmlns:a16="http://schemas.microsoft.com/office/drawing/2014/main" id="{570A2B00-FC5C-198B-EFFA-3C4C736F7959}"/>
              </a:ext>
            </a:extLst>
          </p:cNvPr>
          <p:cNvSpPr>
            <a:spLocks noGrp="1"/>
          </p:cNvSpPr>
          <p:nvPr>
            <p:ph type="body" sz="quarter" idx="10" hasCustomPrompt="1"/>
          </p:nvPr>
        </p:nvSpPr>
        <p:spPr>
          <a:xfrm>
            <a:off x="119061" y="1304924"/>
            <a:ext cx="8748712" cy="3495675"/>
          </a:xfrm>
        </p:spPr>
        <p:txBody>
          <a:bodyPr>
            <a:noAutofit/>
          </a:bodyPr>
          <a:lstStyle>
            <a:lvl1pPr>
              <a:lnSpc>
                <a:spcPct val="75000"/>
              </a:lnSpc>
              <a:defRPr sz="7200" b="1" i="0">
                <a:latin typeface="Unilever Shilling" panose="020B0502020202020204" pitchFamily="34" charset="77"/>
                <a:cs typeface="Unilever Shilling" panose="020B0502020202020204" pitchFamily="34" charset="77"/>
              </a:defRPr>
            </a:lvl1pPr>
          </a:lstStyle>
          <a:p>
            <a:pPr lvl="0"/>
            <a:r>
              <a:rPr lang="en-GB"/>
              <a:t>CLICK TO EDIT MASTER TEXT STYLES</a:t>
            </a:r>
            <a:endParaRPr lang="en-US"/>
          </a:p>
        </p:txBody>
      </p:sp>
      <p:sp>
        <p:nvSpPr>
          <p:cNvPr id="2" name="Slide Number Placeholder 4">
            <a:extLst>
              <a:ext uri="{FF2B5EF4-FFF2-40B4-BE49-F238E27FC236}">
                <a16:creationId xmlns:a16="http://schemas.microsoft.com/office/drawing/2014/main" id="{5CC3808A-947B-820E-2354-CA99799DB3DE}"/>
              </a:ext>
            </a:extLst>
          </p:cNvPr>
          <p:cNvSpPr>
            <a:spLocks noGrp="1"/>
          </p:cNvSpPr>
          <p:nvPr>
            <p:ph type="sldNum" sz="quarter" idx="4"/>
          </p:nvPr>
        </p:nvSpPr>
        <p:spPr>
          <a:xfrm>
            <a:off x="134072" y="6356350"/>
            <a:ext cx="2743200" cy="365125"/>
          </a:xfrm>
          <a:prstGeom prst="rect">
            <a:avLst/>
          </a:prstGeom>
        </p:spPr>
        <p:txBody>
          <a:bodyPr vert="horz" lIns="91440" tIns="45720" rIns="91440" bIns="45720" rtlCol="0" anchor="ctr"/>
          <a:lstStyle>
            <a:lvl1pPr algn="l">
              <a:defRPr sz="1200" b="0" i="0">
                <a:solidFill>
                  <a:schemeClr val="bg1"/>
                </a:solidFill>
                <a:latin typeface="Unilever Shilling" panose="020B0502020202020204" pitchFamily="34" charset="77"/>
                <a:cs typeface="Unilever Shilling" panose="020B0502020202020204" pitchFamily="34" charset="77"/>
              </a:defRPr>
            </a:lvl1pPr>
          </a:lstStyle>
          <a:p>
            <a:fld id="{CFAD5F99-76B2-4E4D-A261-239E03346735}" type="slidenum">
              <a:rPr lang="en-GB" smtClean="0"/>
              <a:pPr/>
              <a:t>‹#›</a:t>
            </a:fld>
            <a:endParaRPr lang="en-GB"/>
          </a:p>
        </p:txBody>
      </p:sp>
    </p:spTree>
    <p:extLst>
      <p:ext uri="{BB962C8B-B14F-4D97-AF65-F5344CB8AC3E}">
        <p14:creationId xmlns:p14="http://schemas.microsoft.com/office/powerpoint/2010/main" val="3027323899"/>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Page Header + Impact Header/Title + Body Tex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D23061F-DC34-C1EA-2D75-A0021F01AEE7}"/>
              </a:ext>
            </a:extLst>
          </p:cNvPr>
          <p:cNvSpPr>
            <a:spLocks noGrp="1"/>
          </p:cNvSpPr>
          <p:nvPr>
            <p:ph type="ctrTitle" hasCustomPrompt="1"/>
          </p:nvPr>
        </p:nvSpPr>
        <p:spPr>
          <a:xfrm>
            <a:off x="119061" y="195309"/>
            <a:ext cx="8735641" cy="947691"/>
          </a:xfrm>
        </p:spPr>
        <p:txBody>
          <a:bodyPr anchor="t">
            <a:normAutofit/>
          </a:bodyPr>
          <a:lstStyle>
            <a:lvl1pPr algn="l">
              <a:lnSpc>
                <a:spcPct val="75000"/>
              </a:lnSpc>
              <a:defRPr sz="3600" baseline="0">
                <a:solidFill>
                  <a:schemeClr val="bg1">
                    <a:alpha val="75000"/>
                  </a:schemeClr>
                </a:solidFill>
              </a:defRPr>
            </a:lvl1pPr>
          </a:lstStyle>
          <a:p>
            <a:r>
              <a:rPr lang="en-GB"/>
              <a:t>CLICK TO EDIT MASTER TITLE STYLE</a:t>
            </a:r>
            <a:endParaRPr lang="en-US"/>
          </a:p>
        </p:txBody>
      </p:sp>
      <p:sp>
        <p:nvSpPr>
          <p:cNvPr id="15" name="Text Placeholder 14">
            <a:extLst>
              <a:ext uri="{FF2B5EF4-FFF2-40B4-BE49-F238E27FC236}">
                <a16:creationId xmlns:a16="http://schemas.microsoft.com/office/drawing/2014/main" id="{570A2B00-FC5C-198B-EFFA-3C4C736F7959}"/>
              </a:ext>
            </a:extLst>
          </p:cNvPr>
          <p:cNvSpPr>
            <a:spLocks noGrp="1"/>
          </p:cNvSpPr>
          <p:nvPr>
            <p:ph type="body" sz="quarter" idx="10" hasCustomPrompt="1"/>
          </p:nvPr>
        </p:nvSpPr>
        <p:spPr>
          <a:xfrm>
            <a:off x="119060" y="1304925"/>
            <a:ext cx="10837865" cy="1855134"/>
          </a:xfrm>
        </p:spPr>
        <p:txBody>
          <a:bodyPr>
            <a:noAutofit/>
          </a:bodyPr>
          <a:lstStyle>
            <a:lvl1pPr>
              <a:lnSpc>
                <a:spcPct val="75000"/>
              </a:lnSpc>
              <a:defRPr sz="7200" b="1" i="0">
                <a:latin typeface="Unilever Shilling" panose="020B0502020202020204" pitchFamily="34" charset="77"/>
                <a:cs typeface="Unilever Shilling" panose="020B0502020202020204" pitchFamily="34" charset="77"/>
              </a:defRPr>
            </a:lvl1pPr>
          </a:lstStyle>
          <a:p>
            <a:pPr lvl="0"/>
            <a:r>
              <a:rPr lang="en-GB"/>
              <a:t>CLICK TO EDIT MASTER TEXT STYLES</a:t>
            </a:r>
            <a:endParaRPr lang="en-US"/>
          </a:p>
        </p:txBody>
      </p:sp>
      <p:sp>
        <p:nvSpPr>
          <p:cNvPr id="3" name="Text Placeholder 2">
            <a:extLst>
              <a:ext uri="{FF2B5EF4-FFF2-40B4-BE49-F238E27FC236}">
                <a16:creationId xmlns:a16="http://schemas.microsoft.com/office/drawing/2014/main" id="{81DAB63D-5F3B-C856-37A8-31683F7DB64B}"/>
              </a:ext>
            </a:extLst>
          </p:cNvPr>
          <p:cNvSpPr>
            <a:spLocks noGrp="1"/>
          </p:cNvSpPr>
          <p:nvPr>
            <p:ph type="body" sz="quarter" idx="11"/>
          </p:nvPr>
        </p:nvSpPr>
        <p:spPr>
          <a:xfrm>
            <a:off x="227013" y="3160059"/>
            <a:ext cx="4789487" cy="1130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4">
            <a:extLst>
              <a:ext uri="{FF2B5EF4-FFF2-40B4-BE49-F238E27FC236}">
                <a16:creationId xmlns:a16="http://schemas.microsoft.com/office/drawing/2014/main" id="{774788D0-0684-3613-201F-74E52D291D76}"/>
              </a:ext>
            </a:extLst>
          </p:cNvPr>
          <p:cNvSpPr>
            <a:spLocks noGrp="1"/>
          </p:cNvSpPr>
          <p:nvPr>
            <p:ph type="sldNum" sz="quarter" idx="4"/>
          </p:nvPr>
        </p:nvSpPr>
        <p:spPr>
          <a:xfrm>
            <a:off x="134072" y="6356350"/>
            <a:ext cx="2743200" cy="365125"/>
          </a:xfrm>
          <a:prstGeom prst="rect">
            <a:avLst/>
          </a:prstGeom>
        </p:spPr>
        <p:txBody>
          <a:bodyPr vert="horz" lIns="91440" tIns="45720" rIns="91440" bIns="45720" rtlCol="0" anchor="ctr"/>
          <a:lstStyle>
            <a:lvl1pPr algn="l">
              <a:defRPr sz="1200" b="0" i="0">
                <a:solidFill>
                  <a:schemeClr val="bg1"/>
                </a:solidFill>
                <a:latin typeface="Unilever Shilling" panose="020B0502020202020204" pitchFamily="34" charset="77"/>
                <a:cs typeface="Unilever Shilling" panose="020B0502020202020204" pitchFamily="34" charset="77"/>
              </a:defRPr>
            </a:lvl1pPr>
          </a:lstStyle>
          <a:p>
            <a:fld id="{CFAD5F99-76B2-4E4D-A261-239E03346735}" type="slidenum">
              <a:rPr lang="en-GB" smtClean="0"/>
              <a:pPr/>
              <a:t>‹#›</a:t>
            </a:fld>
            <a:endParaRPr lang="en-GB"/>
          </a:p>
        </p:txBody>
      </p:sp>
    </p:spTree>
    <p:extLst>
      <p:ext uri="{BB962C8B-B14F-4D97-AF65-F5344CB8AC3E}">
        <p14:creationId xmlns:p14="http://schemas.microsoft.com/office/powerpoint/2010/main" val="75383743"/>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Alt. Page Header + Impact Header/Title + Body Text">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978C3A1F-A218-2851-438A-C6854D096319}"/>
              </a:ext>
            </a:extLst>
          </p:cNvPr>
          <p:cNvSpPr>
            <a:spLocks noGrp="1"/>
          </p:cNvSpPr>
          <p:nvPr>
            <p:ph type="subTitle" idx="1"/>
          </p:nvPr>
        </p:nvSpPr>
        <p:spPr>
          <a:xfrm>
            <a:off x="125681" y="2708842"/>
            <a:ext cx="6464581" cy="1655762"/>
          </a:xfrm>
        </p:spPr>
        <p:txBody>
          <a:bodyPr>
            <a:normAutofit/>
          </a:bodyPr>
          <a:lstStyle>
            <a:lvl1pPr marL="0" indent="0" algn="l">
              <a:buNone/>
              <a:defRPr sz="24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Title 1">
            <a:extLst>
              <a:ext uri="{FF2B5EF4-FFF2-40B4-BE49-F238E27FC236}">
                <a16:creationId xmlns:a16="http://schemas.microsoft.com/office/drawing/2014/main" id="{954EE34D-CF4F-45AB-1FB7-9BB0A39838FF}"/>
              </a:ext>
            </a:extLst>
          </p:cNvPr>
          <p:cNvSpPr>
            <a:spLocks noGrp="1"/>
          </p:cNvSpPr>
          <p:nvPr>
            <p:ph type="ctrTitle" hasCustomPrompt="1"/>
          </p:nvPr>
        </p:nvSpPr>
        <p:spPr>
          <a:xfrm>
            <a:off x="132013" y="198531"/>
            <a:ext cx="8748712" cy="1106394"/>
          </a:xfrm>
        </p:spPr>
        <p:txBody>
          <a:bodyPr anchor="t">
            <a:noAutofit/>
          </a:bodyPr>
          <a:lstStyle>
            <a:lvl1pPr algn="l">
              <a:lnSpc>
                <a:spcPct val="75000"/>
              </a:lnSpc>
              <a:defRPr sz="3600" baseline="0">
                <a:solidFill>
                  <a:schemeClr val="bg1">
                    <a:alpha val="75000"/>
                  </a:schemeClr>
                </a:solidFill>
              </a:defRPr>
            </a:lvl1pPr>
          </a:lstStyle>
          <a:p>
            <a:r>
              <a:rPr lang="en-GB"/>
              <a:t>CLICK TO EDIT MASTER TITLE STYLE</a:t>
            </a:r>
            <a:endParaRPr lang="en-US"/>
          </a:p>
        </p:txBody>
      </p:sp>
      <p:sp>
        <p:nvSpPr>
          <p:cNvPr id="13" name="Text Placeholder 12">
            <a:extLst>
              <a:ext uri="{FF2B5EF4-FFF2-40B4-BE49-F238E27FC236}">
                <a16:creationId xmlns:a16="http://schemas.microsoft.com/office/drawing/2014/main" id="{FB39801B-1938-184D-5896-9C7F16E18944}"/>
              </a:ext>
            </a:extLst>
          </p:cNvPr>
          <p:cNvSpPr>
            <a:spLocks noGrp="1"/>
          </p:cNvSpPr>
          <p:nvPr>
            <p:ph type="body" sz="quarter" idx="10" hasCustomPrompt="1"/>
          </p:nvPr>
        </p:nvSpPr>
        <p:spPr>
          <a:xfrm>
            <a:off x="125681" y="1533525"/>
            <a:ext cx="7777162" cy="1020763"/>
          </a:xfrm>
        </p:spPr>
        <p:txBody>
          <a:bodyPr>
            <a:noAutofit/>
          </a:bodyPr>
          <a:lstStyle>
            <a:lvl1pPr>
              <a:lnSpc>
                <a:spcPct val="75000"/>
              </a:lnSpc>
              <a:defRPr sz="4800" b="1" i="0">
                <a:solidFill>
                  <a:schemeClr val="bg1"/>
                </a:solidFill>
                <a:latin typeface="Unilever Shilling" panose="020B0502020202020204" pitchFamily="34" charset="77"/>
                <a:cs typeface="Unilever Shilling" panose="020B0502020202020204" pitchFamily="34" charset="77"/>
              </a:defRPr>
            </a:lvl1pPr>
          </a:lstStyle>
          <a:p>
            <a:pPr lvl="0"/>
            <a:r>
              <a:rPr lang="en-GB"/>
              <a:t>CLICK TO EDIT MASTER TEXT STYLES</a:t>
            </a:r>
            <a:endParaRPr lang="en-US"/>
          </a:p>
        </p:txBody>
      </p:sp>
      <p:sp>
        <p:nvSpPr>
          <p:cNvPr id="2" name="Slide Number Placeholder 4">
            <a:extLst>
              <a:ext uri="{FF2B5EF4-FFF2-40B4-BE49-F238E27FC236}">
                <a16:creationId xmlns:a16="http://schemas.microsoft.com/office/drawing/2014/main" id="{9F874EC4-68E5-1812-21F4-A85A98E9E487}"/>
              </a:ext>
            </a:extLst>
          </p:cNvPr>
          <p:cNvSpPr>
            <a:spLocks noGrp="1"/>
          </p:cNvSpPr>
          <p:nvPr>
            <p:ph type="sldNum" sz="quarter" idx="4"/>
          </p:nvPr>
        </p:nvSpPr>
        <p:spPr>
          <a:xfrm>
            <a:off x="134072" y="6356350"/>
            <a:ext cx="2743200" cy="365125"/>
          </a:xfrm>
          <a:prstGeom prst="rect">
            <a:avLst/>
          </a:prstGeom>
        </p:spPr>
        <p:txBody>
          <a:bodyPr vert="horz" lIns="91440" tIns="45720" rIns="91440" bIns="45720" rtlCol="0" anchor="ctr"/>
          <a:lstStyle>
            <a:lvl1pPr algn="l">
              <a:defRPr sz="1200" b="0" i="0">
                <a:solidFill>
                  <a:schemeClr val="bg1"/>
                </a:solidFill>
                <a:latin typeface="Unilever Shilling" panose="020B0502020202020204" pitchFamily="34" charset="77"/>
                <a:cs typeface="Unilever Shilling" panose="020B0502020202020204" pitchFamily="34" charset="77"/>
              </a:defRPr>
            </a:lvl1pPr>
          </a:lstStyle>
          <a:p>
            <a:fld id="{CFAD5F99-76B2-4E4D-A261-239E03346735}" type="slidenum">
              <a:rPr lang="en-GB" smtClean="0"/>
              <a:pPr/>
              <a:t>‹#›</a:t>
            </a:fld>
            <a:endParaRPr lang="en-GB"/>
          </a:p>
        </p:txBody>
      </p:sp>
    </p:spTree>
    <p:extLst>
      <p:ext uri="{BB962C8B-B14F-4D97-AF65-F5344CB8AC3E}">
        <p14:creationId xmlns:p14="http://schemas.microsoft.com/office/powerpoint/2010/main" val="4111336655"/>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p:cSld name="Header/Title + Body Text + Im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14EB984-64D5-1516-EC94-C6208FA3B06B}"/>
              </a:ext>
            </a:extLst>
          </p:cNvPr>
          <p:cNvSpPr>
            <a:spLocks noGrp="1"/>
          </p:cNvSpPr>
          <p:nvPr>
            <p:ph type="pic" idx="1"/>
          </p:nvPr>
        </p:nvSpPr>
        <p:spPr>
          <a:xfrm>
            <a:off x="227013" y="225425"/>
            <a:ext cx="5797551" cy="6443664"/>
          </a:xfrm>
          <a:prstGeom prst="roundRect">
            <a:avLst>
              <a:gd name="adj" fmla="val 2472"/>
            </a:avLst>
          </a:prstGeom>
          <a:solidFill>
            <a:schemeClr val="bg1">
              <a:lumMod val="8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 name="Text Placeholder 3">
            <a:extLst>
              <a:ext uri="{FF2B5EF4-FFF2-40B4-BE49-F238E27FC236}">
                <a16:creationId xmlns:a16="http://schemas.microsoft.com/office/drawing/2014/main" id="{082AD49B-6F79-AF00-30DA-28134998B379}"/>
              </a:ext>
            </a:extLst>
          </p:cNvPr>
          <p:cNvSpPr>
            <a:spLocks noGrp="1"/>
          </p:cNvSpPr>
          <p:nvPr>
            <p:ph type="body" sz="half" idx="2"/>
          </p:nvPr>
        </p:nvSpPr>
        <p:spPr>
          <a:xfrm>
            <a:off x="6167438" y="2564693"/>
            <a:ext cx="4829672" cy="2843795"/>
          </a:xfrm>
        </p:spPr>
        <p:txBody>
          <a:bodyPr>
            <a:normAutofit/>
          </a:bodyPr>
          <a:lstStyle>
            <a:lvl1pPr marL="0" indent="0">
              <a:buNone/>
              <a:defRPr sz="1800">
                <a:solidFill>
                  <a:srgbClr val="001F8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Title 1">
            <a:extLst>
              <a:ext uri="{FF2B5EF4-FFF2-40B4-BE49-F238E27FC236}">
                <a16:creationId xmlns:a16="http://schemas.microsoft.com/office/drawing/2014/main" id="{0A5044E1-5FBF-AA1C-A14D-210A993F4923}"/>
              </a:ext>
            </a:extLst>
          </p:cNvPr>
          <p:cNvSpPr>
            <a:spLocks noGrp="1"/>
          </p:cNvSpPr>
          <p:nvPr>
            <p:ph type="ctrTitle" hasCustomPrompt="1"/>
          </p:nvPr>
        </p:nvSpPr>
        <p:spPr>
          <a:xfrm>
            <a:off x="6223516" y="1323328"/>
            <a:ext cx="4829672" cy="1037845"/>
          </a:xfrm>
        </p:spPr>
        <p:txBody>
          <a:bodyPr lIns="0" tIns="0" rIns="0" bIns="0" anchor="t">
            <a:noAutofit/>
          </a:bodyPr>
          <a:lstStyle>
            <a:lvl1pPr algn="l">
              <a:lnSpc>
                <a:spcPct val="85000"/>
              </a:lnSpc>
              <a:defRPr sz="3600" baseline="0">
                <a:solidFill>
                  <a:srgbClr val="001F82"/>
                </a:solidFill>
              </a:defRPr>
            </a:lvl1pPr>
          </a:lstStyle>
          <a:p>
            <a:r>
              <a:rPr lang="en-GB"/>
              <a:t>CLICK TO EDIT MASTER TITLE STYLE</a:t>
            </a:r>
            <a:endParaRPr lang="en-US"/>
          </a:p>
        </p:txBody>
      </p:sp>
    </p:spTree>
    <p:extLst>
      <p:ext uri="{BB962C8B-B14F-4D97-AF65-F5344CB8AC3E}">
        <p14:creationId xmlns:p14="http://schemas.microsoft.com/office/powerpoint/2010/main" val="3018124268"/>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p:cSld name="Page Header + Impact Header/Title + Body Text + Image">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978C3A1F-A218-2851-438A-C6854D096319}"/>
              </a:ext>
            </a:extLst>
          </p:cNvPr>
          <p:cNvSpPr>
            <a:spLocks noGrp="1"/>
          </p:cNvSpPr>
          <p:nvPr>
            <p:ph type="subTitle" idx="1"/>
          </p:nvPr>
        </p:nvSpPr>
        <p:spPr>
          <a:xfrm>
            <a:off x="125681" y="3287066"/>
            <a:ext cx="6464581" cy="1655762"/>
          </a:xfrm>
        </p:spPr>
        <p:txBody>
          <a:bodyPr>
            <a:normAutofit/>
          </a:bodyPr>
          <a:lstStyle>
            <a:lvl1pPr marL="0" indent="0" algn="l">
              <a:buNone/>
              <a:defRPr sz="24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Title 1">
            <a:extLst>
              <a:ext uri="{FF2B5EF4-FFF2-40B4-BE49-F238E27FC236}">
                <a16:creationId xmlns:a16="http://schemas.microsoft.com/office/drawing/2014/main" id="{954EE34D-CF4F-45AB-1FB7-9BB0A39838FF}"/>
              </a:ext>
            </a:extLst>
          </p:cNvPr>
          <p:cNvSpPr>
            <a:spLocks noGrp="1"/>
          </p:cNvSpPr>
          <p:nvPr>
            <p:ph type="ctrTitle" hasCustomPrompt="1"/>
          </p:nvPr>
        </p:nvSpPr>
        <p:spPr>
          <a:xfrm>
            <a:off x="132013" y="198531"/>
            <a:ext cx="8748712" cy="1106394"/>
          </a:xfrm>
        </p:spPr>
        <p:txBody>
          <a:bodyPr anchor="t">
            <a:noAutofit/>
          </a:bodyPr>
          <a:lstStyle>
            <a:lvl1pPr algn="l">
              <a:lnSpc>
                <a:spcPct val="75000"/>
              </a:lnSpc>
              <a:defRPr sz="3600" baseline="0">
                <a:solidFill>
                  <a:schemeClr val="bg1">
                    <a:alpha val="75000"/>
                  </a:schemeClr>
                </a:solidFill>
              </a:defRPr>
            </a:lvl1pPr>
          </a:lstStyle>
          <a:p>
            <a:r>
              <a:rPr lang="en-GB"/>
              <a:t>CLICK TO EDIT MASTER TITLE STYLE</a:t>
            </a:r>
            <a:endParaRPr lang="en-US"/>
          </a:p>
        </p:txBody>
      </p:sp>
      <p:sp>
        <p:nvSpPr>
          <p:cNvPr id="13" name="Text Placeholder 12">
            <a:extLst>
              <a:ext uri="{FF2B5EF4-FFF2-40B4-BE49-F238E27FC236}">
                <a16:creationId xmlns:a16="http://schemas.microsoft.com/office/drawing/2014/main" id="{FB39801B-1938-184D-5896-9C7F16E18944}"/>
              </a:ext>
            </a:extLst>
          </p:cNvPr>
          <p:cNvSpPr>
            <a:spLocks noGrp="1"/>
          </p:cNvSpPr>
          <p:nvPr>
            <p:ph type="body" sz="quarter" idx="10" hasCustomPrompt="1"/>
          </p:nvPr>
        </p:nvSpPr>
        <p:spPr>
          <a:xfrm>
            <a:off x="125681" y="1533525"/>
            <a:ext cx="5970319" cy="1020763"/>
          </a:xfrm>
        </p:spPr>
        <p:txBody>
          <a:bodyPr>
            <a:noAutofit/>
          </a:bodyPr>
          <a:lstStyle>
            <a:lvl1pPr>
              <a:lnSpc>
                <a:spcPct val="75000"/>
              </a:lnSpc>
              <a:defRPr sz="4800" b="1" i="0">
                <a:solidFill>
                  <a:schemeClr val="bg1"/>
                </a:solidFill>
                <a:latin typeface="Unilever Shilling" panose="020B0502020202020204" pitchFamily="34" charset="77"/>
                <a:cs typeface="Unilever Shilling" panose="020B0502020202020204" pitchFamily="34" charset="77"/>
              </a:defRPr>
            </a:lvl1pPr>
          </a:lstStyle>
          <a:p>
            <a:pPr lvl="0"/>
            <a:r>
              <a:rPr lang="en-GB"/>
              <a:t>CLICK TO EDIT MASTER TEXT STYLES</a:t>
            </a:r>
            <a:endParaRPr lang="en-US"/>
          </a:p>
        </p:txBody>
      </p:sp>
      <p:sp>
        <p:nvSpPr>
          <p:cNvPr id="2" name="Picture Placeholder 2">
            <a:extLst>
              <a:ext uri="{FF2B5EF4-FFF2-40B4-BE49-F238E27FC236}">
                <a16:creationId xmlns:a16="http://schemas.microsoft.com/office/drawing/2014/main" id="{33B64808-7099-C464-2FC0-8B3AA46DF579}"/>
              </a:ext>
            </a:extLst>
          </p:cNvPr>
          <p:cNvSpPr>
            <a:spLocks noGrp="1"/>
          </p:cNvSpPr>
          <p:nvPr>
            <p:ph type="pic" idx="11"/>
          </p:nvPr>
        </p:nvSpPr>
        <p:spPr>
          <a:xfrm>
            <a:off x="6203950" y="1304925"/>
            <a:ext cx="5749162" cy="5051425"/>
          </a:xfrm>
          <a:prstGeom prst="roundRect">
            <a:avLst>
              <a:gd name="adj" fmla="val 2472"/>
            </a:avLst>
          </a:prstGeom>
          <a:solidFill>
            <a:schemeClr val="bg1">
              <a:lumMod val="8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3" name="Slide Number Placeholder 4">
            <a:extLst>
              <a:ext uri="{FF2B5EF4-FFF2-40B4-BE49-F238E27FC236}">
                <a16:creationId xmlns:a16="http://schemas.microsoft.com/office/drawing/2014/main" id="{E4CBFDE4-AAE9-1B4E-2996-649110F790F8}"/>
              </a:ext>
            </a:extLst>
          </p:cNvPr>
          <p:cNvSpPr>
            <a:spLocks noGrp="1"/>
          </p:cNvSpPr>
          <p:nvPr>
            <p:ph type="sldNum" sz="quarter" idx="4"/>
          </p:nvPr>
        </p:nvSpPr>
        <p:spPr>
          <a:xfrm>
            <a:off x="121009" y="6356350"/>
            <a:ext cx="2743200" cy="365125"/>
          </a:xfrm>
          <a:prstGeom prst="rect">
            <a:avLst/>
          </a:prstGeom>
        </p:spPr>
        <p:txBody>
          <a:bodyPr vert="horz" lIns="91440" tIns="45720" rIns="91440" bIns="45720" rtlCol="0" anchor="ctr"/>
          <a:lstStyle>
            <a:lvl1pPr algn="l">
              <a:defRPr sz="1200" b="0" i="0">
                <a:solidFill>
                  <a:schemeClr val="bg1"/>
                </a:solidFill>
                <a:latin typeface="Unilever Shilling" panose="020B0502020202020204" pitchFamily="34" charset="77"/>
                <a:cs typeface="Unilever Shilling" panose="020B0502020202020204" pitchFamily="34" charset="77"/>
              </a:defRPr>
            </a:lvl1pPr>
          </a:lstStyle>
          <a:p>
            <a:fld id="{CFAD5F99-76B2-4E4D-A261-239E03346735}" type="slidenum">
              <a:rPr lang="en-GB" smtClean="0"/>
              <a:pPr/>
              <a:t>‹#›</a:t>
            </a:fld>
            <a:endParaRPr lang="en-GB"/>
          </a:p>
        </p:txBody>
      </p:sp>
    </p:spTree>
    <p:extLst>
      <p:ext uri="{BB962C8B-B14F-4D97-AF65-F5344CB8AC3E}">
        <p14:creationId xmlns:p14="http://schemas.microsoft.com/office/powerpoint/2010/main" val="397904193"/>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Page Header + Imag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54EE34D-CF4F-45AB-1FB7-9BB0A39838FF}"/>
              </a:ext>
            </a:extLst>
          </p:cNvPr>
          <p:cNvSpPr>
            <a:spLocks noGrp="1"/>
          </p:cNvSpPr>
          <p:nvPr>
            <p:ph type="ctrTitle" hasCustomPrompt="1"/>
          </p:nvPr>
        </p:nvSpPr>
        <p:spPr>
          <a:xfrm>
            <a:off x="132013" y="198531"/>
            <a:ext cx="8748712" cy="1106394"/>
          </a:xfrm>
        </p:spPr>
        <p:txBody>
          <a:bodyPr anchor="t">
            <a:noAutofit/>
          </a:bodyPr>
          <a:lstStyle>
            <a:lvl1pPr algn="l">
              <a:lnSpc>
                <a:spcPct val="75000"/>
              </a:lnSpc>
              <a:defRPr sz="3600" baseline="0">
                <a:solidFill>
                  <a:schemeClr val="bg1">
                    <a:alpha val="75000"/>
                  </a:schemeClr>
                </a:solidFill>
              </a:defRPr>
            </a:lvl1pPr>
          </a:lstStyle>
          <a:p>
            <a:r>
              <a:rPr lang="en-GB"/>
              <a:t>CLICK TO EDIT MASTER TITLE STYLE</a:t>
            </a:r>
            <a:endParaRPr lang="en-US"/>
          </a:p>
        </p:txBody>
      </p:sp>
      <p:sp>
        <p:nvSpPr>
          <p:cNvPr id="2" name="Picture Placeholder 2">
            <a:extLst>
              <a:ext uri="{FF2B5EF4-FFF2-40B4-BE49-F238E27FC236}">
                <a16:creationId xmlns:a16="http://schemas.microsoft.com/office/drawing/2014/main" id="{B944F6EB-BB54-14D1-E6A3-EBF7B8D884F3}"/>
              </a:ext>
            </a:extLst>
          </p:cNvPr>
          <p:cNvSpPr>
            <a:spLocks noGrp="1"/>
          </p:cNvSpPr>
          <p:nvPr>
            <p:ph type="pic" idx="1"/>
          </p:nvPr>
        </p:nvSpPr>
        <p:spPr>
          <a:xfrm>
            <a:off x="227013" y="1304925"/>
            <a:ext cx="11737975" cy="5051425"/>
          </a:xfrm>
          <a:prstGeom prst="roundRect">
            <a:avLst>
              <a:gd name="adj" fmla="val 2472"/>
            </a:avLst>
          </a:prstGeom>
          <a:solidFill>
            <a:schemeClr val="bg1">
              <a:lumMod val="8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1924594930"/>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Image only">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6B5DF9DB-D17F-50DD-3CB3-36BCD5BE00E1}"/>
              </a:ext>
            </a:extLst>
          </p:cNvPr>
          <p:cNvSpPr>
            <a:spLocks noGrp="1"/>
          </p:cNvSpPr>
          <p:nvPr>
            <p:ph type="pic" idx="1"/>
          </p:nvPr>
        </p:nvSpPr>
        <p:spPr>
          <a:xfrm>
            <a:off x="227013" y="225425"/>
            <a:ext cx="9756775" cy="6130925"/>
          </a:xfrm>
          <a:prstGeom prst="roundRect">
            <a:avLst>
              <a:gd name="adj" fmla="val 2472"/>
            </a:avLst>
          </a:prstGeom>
          <a:solidFill>
            <a:schemeClr val="bg1">
              <a:lumMod val="8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3147612987"/>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p:cSld name="Header + Body text central align">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6F8C60C1-4707-DE83-D8A0-652BB29CF04C}"/>
              </a:ext>
            </a:extLst>
          </p:cNvPr>
          <p:cNvSpPr>
            <a:spLocks noGrp="1"/>
          </p:cNvSpPr>
          <p:nvPr>
            <p:ph type="body" sz="half" idx="2"/>
          </p:nvPr>
        </p:nvSpPr>
        <p:spPr>
          <a:xfrm>
            <a:off x="2208213" y="1864800"/>
            <a:ext cx="7775576" cy="3528000"/>
          </a:xfrm>
        </p:spPr>
        <p:txBody>
          <a:bodyPr>
            <a:normAutofit/>
          </a:bodyPr>
          <a:lstStyle>
            <a:lvl1pPr marL="0" indent="0" algn="ctr">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itle 1">
            <a:extLst>
              <a:ext uri="{FF2B5EF4-FFF2-40B4-BE49-F238E27FC236}">
                <a16:creationId xmlns:a16="http://schemas.microsoft.com/office/drawing/2014/main" id="{0E165A42-ED92-7801-59B1-1664AA529BFD}"/>
              </a:ext>
            </a:extLst>
          </p:cNvPr>
          <p:cNvSpPr>
            <a:spLocks noGrp="1"/>
          </p:cNvSpPr>
          <p:nvPr>
            <p:ph type="ctrTitle" hasCustomPrompt="1"/>
          </p:nvPr>
        </p:nvSpPr>
        <p:spPr>
          <a:xfrm>
            <a:off x="227013" y="942296"/>
            <a:ext cx="11737975" cy="443396"/>
          </a:xfrm>
        </p:spPr>
        <p:txBody>
          <a:bodyPr anchor="t">
            <a:noAutofit/>
          </a:bodyPr>
          <a:lstStyle>
            <a:lvl1pPr algn="ctr">
              <a:defRPr sz="3600" baseline="0">
                <a:solidFill>
                  <a:schemeClr val="bg1"/>
                </a:solidFill>
              </a:defRPr>
            </a:lvl1pPr>
          </a:lstStyle>
          <a:p>
            <a:r>
              <a:rPr lang="en-GB"/>
              <a:t>CLICK TO EDIT MASTER TITLE STYLE</a:t>
            </a:r>
            <a:endParaRPr lang="en-US"/>
          </a:p>
        </p:txBody>
      </p:sp>
      <p:sp>
        <p:nvSpPr>
          <p:cNvPr id="2" name="Slide Number Placeholder 4">
            <a:extLst>
              <a:ext uri="{FF2B5EF4-FFF2-40B4-BE49-F238E27FC236}">
                <a16:creationId xmlns:a16="http://schemas.microsoft.com/office/drawing/2014/main" id="{1D4B2857-FB0D-734A-071F-50D33AC4883F}"/>
              </a:ext>
            </a:extLst>
          </p:cNvPr>
          <p:cNvSpPr>
            <a:spLocks noGrp="1"/>
          </p:cNvSpPr>
          <p:nvPr>
            <p:ph type="sldNum" sz="quarter" idx="4"/>
          </p:nvPr>
        </p:nvSpPr>
        <p:spPr>
          <a:xfrm>
            <a:off x="134072" y="6356350"/>
            <a:ext cx="2743200" cy="365125"/>
          </a:xfrm>
          <a:prstGeom prst="rect">
            <a:avLst/>
          </a:prstGeom>
        </p:spPr>
        <p:txBody>
          <a:bodyPr vert="horz" lIns="91440" tIns="45720" rIns="91440" bIns="45720" rtlCol="0" anchor="ctr"/>
          <a:lstStyle>
            <a:lvl1pPr algn="l">
              <a:defRPr sz="1200" b="0" i="0">
                <a:solidFill>
                  <a:schemeClr val="bg1"/>
                </a:solidFill>
                <a:latin typeface="Unilever Shilling" panose="020B0502020202020204" pitchFamily="34" charset="77"/>
                <a:cs typeface="Unilever Shilling" panose="020B0502020202020204" pitchFamily="34" charset="77"/>
              </a:defRPr>
            </a:lvl1pPr>
          </a:lstStyle>
          <a:p>
            <a:fld id="{CFAD5F99-76B2-4E4D-A261-239E03346735}" type="slidenum">
              <a:rPr lang="en-GB" smtClean="0"/>
              <a:pPr/>
              <a:t>‹#›</a:t>
            </a:fld>
            <a:endParaRPr lang="en-GB"/>
          </a:p>
        </p:txBody>
      </p:sp>
    </p:spTree>
    <p:extLst>
      <p:ext uri="{BB962C8B-B14F-4D97-AF65-F5344CB8AC3E}">
        <p14:creationId xmlns:p14="http://schemas.microsoft.com/office/powerpoint/2010/main" val="941080977"/>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p:cSld name="Header + Body text 2 columns">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00D4FEAB-3172-7829-873D-5552B5786C56}"/>
              </a:ext>
            </a:extLst>
          </p:cNvPr>
          <p:cNvSpPr>
            <a:spLocks noGrp="1"/>
          </p:cNvSpPr>
          <p:nvPr>
            <p:ph type="body" sz="half" idx="2"/>
          </p:nvPr>
        </p:nvSpPr>
        <p:spPr>
          <a:xfrm>
            <a:off x="1235075" y="1864800"/>
            <a:ext cx="4789488" cy="3528000"/>
          </a:xfrm>
        </p:spPr>
        <p:txBody>
          <a:bodyPr>
            <a:normAutofit/>
          </a:bodyPr>
          <a:lstStyle>
            <a:lvl1pPr marL="0" inden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a:extLst>
              <a:ext uri="{FF2B5EF4-FFF2-40B4-BE49-F238E27FC236}">
                <a16:creationId xmlns:a16="http://schemas.microsoft.com/office/drawing/2014/main" id="{CAF98B60-F7B0-BC57-7F4E-6263D57842A1}"/>
              </a:ext>
            </a:extLst>
          </p:cNvPr>
          <p:cNvSpPr>
            <a:spLocks noGrp="1"/>
          </p:cNvSpPr>
          <p:nvPr>
            <p:ph type="body" sz="half" idx="10"/>
          </p:nvPr>
        </p:nvSpPr>
        <p:spPr>
          <a:xfrm>
            <a:off x="6203951" y="1864800"/>
            <a:ext cx="4752974" cy="3528000"/>
          </a:xfrm>
        </p:spPr>
        <p:txBody>
          <a:bodyPr>
            <a:normAutofit/>
          </a:bodyPr>
          <a:lstStyle>
            <a:lvl1pPr marL="0" inden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 name="Title 1">
            <a:extLst>
              <a:ext uri="{FF2B5EF4-FFF2-40B4-BE49-F238E27FC236}">
                <a16:creationId xmlns:a16="http://schemas.microsoft.com/office/drawing/2014/main" id="{A6C28B51-4649-C5BB-5226-7D824F694306}"/>
              </a:ext>
            </a:extLst>
          </p:cNvPr>
          <p:cNvSpPr>
            <a:spLocks noGrp="1"/>
          </p:cNvSpPr>
          <p:nvPr>
            <p:ph type="ctrTitle" hasCustomPrompt="1"/>
          </p:nvPr>
        </p:nvSpPr>
        <p:spPr>
          <a:xfrm>
            <a:off x="227013" y="942296"/>
            <a:ext cx="11737975" cy="443396"/>
          </a:xfrm>
        </p:spPr>
        <p:txBody>
          <a:bodyPr anchor="t">
            <a:noAutofit/>
          </a:bodyPr>
          <a:lstStyle>
            <a:lvl1pPr algn="ctr">
              <a:defRPr sz="3600" baseline="0">
                <a:solidFill>
                  <a:schemeClr val="bg1"/>
                </a:solidFill>
              </a:defRPr>
            </a:lvl1pPr>
          </a:lstStyle>
          <a:p>
            <a:r>
              <a:rPr lang="en-GB"/>
              <a:t>CLICK TO EDIT MASTER TITLE STYLE</a:t>
            </a:r>
            <a:endParaRPr lang="en-US"/>
          </a:p>
        </p:txBody>
      </p:sp>
      <p:sp>
        <p:nvSpPr>
          <p:cNvPr id="5" name="Slide Number Placeholder 4">
            <a:extLst>
              <a:ext uri="{FF2B5EF4-FFF2-40B4-BE49-F238E27FC236}">
                <a16:creationId xmlns:a16="http://schemas.microsoft.com/office/drawing/2014/main" id="{916ED564-EA30-4A7B-A630-338F172BD12C}"/>
              </a:ext>
            </a:extLst>
          </p:cNvPr>
          <p:cNvSpPr>
            <a:spLocks noGrp="1"/>
          </p:cNvSpPr>
          <p:nvPr>
            <p:ph type="sldNum" sz="quarter" idx="4"/>
          </p:nvPr>
        </p:nvSpPr>
        <p:spPr>
          <a:xfrm>
            <a:off x="134072" y="6356350"/>
            <a:ext cx="2743200" cy="365125"/>
          </a:xfrm>
          <a:prstGeom prst="rect">
            <a:avLst/>
          </a:prstGeom>
        </p:spPr>
        <p:txBody>
          <a:bodyPr vert="horz" lIns="91440" tIns="45720" rIns="91440" bIns="45720" rtlCol="0" anchor="ctr"/>
          <a:lstStyle>
            <a:lvl1pPr algn="l">
              <a:defRPr sz="1200" b="0" i="0">
                <a:solidFill>
                  <a:schemeClr val="bg1"/>
                </a:solidFill>
                <a:latin typeface="Unilever Shilling" panose="020B0502020202020204" pitchFamily="34" charset="77"/>
                <a:cs typeface="Unilever Shilling" panose="020B0502020202020204" pitchFamily="34" charset="77"/>
              </a:defRPr>
            </a:lvl1pPr>
          </a:lstStyle>
          <a:p>
            <a:fld id="{CFAD5F99-76B2-4E4D-A261-239E03346735}" type="slidenum">
              <a:rPr lang="en-GB" smtClean="0"/>
              <a:pPr/>
              <a:t>‹#›</a:t>
            </a:fld>
            <a:endParaRPr lang="en-GB"/>
          </a:p>
        </p:txBody>
      </p:sp>
    </p:spTree>
    <p:extLst>
      <p:ext uri="{BB962C8B-B14F-4D97-AF65-F5344CB8AC3E}">
        <p14:creationId xmlns:p14="http://schemas.microsoft.com/office/powerpoint/2010/main" val="1698753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sidebar - pi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73471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_Yellow">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8">
            <a:extLst>
              <a:ext uri="{FF2B5EF4-FFF2-40B4-BE49-F238E27FC236}">
                <a16:creationId xmlns:a16="http://schemas.microsoft.com/office/drawing/2014/main" id="{8B39BA47-474E-2A8E-6C1E-5EFD9A331AEE}"/>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pic>
        <p:nvPicPr>
          <p:cNvPr id="7" name="Picture 6">
            <a:extLst>
              <a:ext uri="{FF2B5EF4-FFF2-40B4-BE49-F238E27FC236}">
                <a16:creationId xmlns:a16="http://schemas.microsoft.com/office/drawing/2014/main" id="{7F9BC474-D98D-B1F8-29FF-777813A94BC3}"/>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8" name="Text Placeholder 7">
            <a:extLst>
              <a:ext uri="{FF2B5EF4-FFF2-40B4-BE49-F238E27FC236}">
                <a16:creationId xmlns:a16="http://schemas.microsoft.com/office/drawing/2014/main" id="{8EA51983-54C7-B333-02EF-1E8E319EE0AF}"/>
              </a:ext>
            </a:extLst>
          </p:cNvPr>
          <p:cNvSpPr>
            <a:spLocks noGrp="1"/>
          </p:cNvSpPr>
          <p:nvPr>
            <p:ph type="body" sz="quarter" idx="10" hasCustomPrompt="1"/>
          </p:nvPr>
        </p:nvSpPr>
        <p:spPr>
          <a:xfrm>
            <a:off x="685800" y="1359673"/>
            <a:ext cx="10820400" cy="4643561"/>
          </a:xfrm>
        </p:spPr>
        <p:txBody>
          <a:bodyPr>
            <a:noAutofit/>
          </a:bodyPr>
          <a:lstStyle>
            <a:lvl1pPr algn="l">
              <a:defRPr sz="1600"/>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9" name="Title 2">
            <a:extLst>
              <a:ext uri="{FF2B5EF4-FFF2-40B4-BE49-F238E27FC236}">
                <a16:creationId xmlns:a16="http://schemas.microsoft.com/office/drawing/2014/main" id="{1CFF9EA7-1175-019F-D13A-5402F01DDA20}"/>
              </a:ext>
            </a:extLst>
          </p:cNvPr>
          <p:cNvSpPr>
            <a:spLocks noGrp="1"/>
          </p:cNvSpPr>
          <p:nvPr>
            <p:ph type="title"/>
          </p:nvPr>
        </p:nvSpPr>
        <p:spPr>
          <a:xfrm>
            <a:off x="685800" y="488870"/>
            <a:ext cx="10820400" cy="400110"/>
          </a:xfrm>
        </p:spPr>
        <p:txBody>
          <a:bodyPr/>
          <a:lstStyle>
            <a:lvl1pPr>
              <a:defRPr sz="2400" b="1">
                <a:solidFill>
                  <a:srgbClr val="FFC000"/>
                </a:solidFill>
              </a:defRPr>
            </a:lvl1pPr>
          </a:lstStyle>
          <a:p>
            <a:r>
              <a:rPr lang="en-GB"/>
              <a:t>Click to edit Master title style</a:t>
            </a:r>
            <a:endParaRPr lang="en-US"/>
          </a:p>
        </p:txBody>
      </p:sp>
    </p:spTree>
    <p:extLst>
      <p:ext uri="{BB962C8B-B14F-4D97-AF65-F5344CB8AC3E}">
        <p14:creationId xmlns:p14="http://schemas.microsoft.com/office/powerpoint/2010/main" val="3995950066"/>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p:cSld name="Header + Body text 3 columns">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FAC31985-5838-8893-E53F-7FD00183970B}"/>
              </a:ext>
            </a:extLst>
          </p:cNvPr>
          <p:cNvSpPr>
            <a:spLocks noGrp="1"/>
          </p:cNvSpPr>
          <p:nvPr>
            <p:ph type="body" sz="half" idx="2"/>
          </p:nvPr>
        </p:nvSpPr>
        <p:spPr>
          <a:xfrm>
            <a:off x="227013" y="1864800"/>
            <a:ext cx="3816350" cy="3528000"/>
          </a:xfrm>
        </p:spPr>
        <p:txBody>
          <a:bodyPr>
            <a:normAutofit/>
          </a:bodyPr>
          <a:lstStyle>
            <a:lvl1pPr marL="0" indent="0">
              <a:buNone/>
              <a:defRPr sz="15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a:extLst>
              <a:ext uri="{FF2B5EF4-FFF2-40B4-BE49-F238E27FC236}">
                <a16:creationId xmlns:a16="http://schemas.microsoft.com/office/drawing/2014/main" id="{EC80BB98-6451-DFA5-AF5C-B3BBB5E0F23C}"/>
              </a:ext>
            </a:extLst>
          </p:cNvPr>
          <p:cNvSpPr>
            <a:spLocks noGrp="1"/>
          </p:cNvSpPr>
          <p:nvPr>
            <p:ph type="body" sz="half" idx="10"/>
          </p:nvPr>
        </p:nvSpPr>
        <p:spPr>
          <a:xfrm>
            <a:off x="4187825" y="1864800"/>
            <a:ext cx="3816349" cy="3528000"/>
          </a:xfrm>
        </p:spPr>
        <p:txBody>
          <a:bodyPr>
            <a:normAutofit/>
          </a:bodyPr>
          <a:lstStyle>
            <a:lvl1pPr marL="0" indent="0">
              <a:buNone/>
              <a:defRPr sz="15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Text Placeholder 3">
            <a:extLst>
              <a:ext uri="{FF2B5EF4-FFF2-40B4-BE49-F238E27FC236}">
                <a16:creationId xmlns:a16="http://schemas.microsoft.com/office/drawing/2014/main" id="{AA39F09A-170C-8946-31B5-E69BF6E47490}"/>
              </a:ext>
            </a:extLst>
          </p:cNvPr>
          <p:cNvSpPr>
            <a:spLocks noGrp="1"/>
          </p:cNvSpPr>
          <p:nvPr>
            <p:ph type="body" sz="half" idx="11"/>
          </p:nvPr>
        </p:nvSpPr>
        <p:spPr>
          <a:xfrm>
            <a:off x="8183564" y="1864800"/>
            <a:ext cx="3781424" cy="3528000"/>
          </a:xfrm>
        </p:spPr>
        <p:txBody>
          <a:bodyPr>
            <a:normAutofit/>
          </a:bodyPr>
          <a:lstStyle>
            <a:lvl1pPr marL="0" indent="0">
              <a:buNone/>
              <a:defRPr sz="15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 name="Title 1">
            <a:extLst>
              <a:ext uri="{FF2B5EF4-FFF2-40B4-BE49-F238E27FC236}">
                <a16:creationId xmlns:a16="http://schemas.microsoft.com/office/drawing/2014/main" id="{1DE8C4E5-8994-72C2-FC15-12AB5FCE7E95}"/>
              </a:ext>
            </a:extLst>
          </p:cNvPr>
          <p:cNvSpPr>
            <a:spLocks noGrp="1"/>
          </p:cNvSpPr>
          <p:nvPr>
            <p:ph type="ctrTitle" hasCustomPrompt="1"/>
          </p:nvPr>
        </p:nvSpPr>
        <p:spPr>
          <a:xfrm>
            <a:off x="227013" y="942296"/>
            <a:ext cx="11737975" cy="443396"/>
          </a:xfrm>
        </p:spPr>
        <p:txBody>
          <a:bodyPr anchor="t">
            <a:noAutofit/>
          </a:bodyPr>
          <a:lstStyle>
            <a:lvl1pPr algn="ctr">
              <a:defRPr sz="3600" baseline="0">
                <a:solidFill>
                  <a:schemeClr val="bg1"/>
                </a:solidFill>
              </a:defRPr>
            </a:lvl1pPr>
          </a:lstStyle>
          <a:p>
            <a:r>
              <a:rPr lang="en-GB"/>
              <a:t>CLICK TO EDIT MASTER TITLE STYLE</a:t>
            </a:r>
            <a:endParaRPr lang="en-US"/>
          </a:p>
        </p:txBody>
      </p:sp>
      <p:sp>
        <p:nvSpPr>
          <p:cNvPr id="6" name="Slide Number Placeholder 4">
            <a:extLst>
              <a:ext uri="{FF2B5EF4-FFF2-40B4-BE49-F238E27FC236}">
                <a16:creationId xmlns:a16="http://schemas.microsoft.com/office/drawing/2014/main" id="{C131DC61-9E84-7FB8-57F9-8108D44A083A}"/>
              </a:ext>
            </a:extLst>
          </p:cNvPr>
          <p:cNvSpPr>
            <a:spLocks noGrp="1"/>
          </p:cNvSpPr>
          <p:nvPr>
            <p:ph type="sldNum" sz="quarter" idx="4"/>
          </p:nvPr>
        </p:nvSpPr>
        <p:spPr>
          <a:xfrm>
            <a:off x="134072" y="6356350"/>
            <a:ext cx="2743200" cy="365125"/>
          </a:xfrm>
          <a:prstGeom prst="rect">
            <a:avLst/>
          </a:prstGeom>
        </p:spPr>
        <p:txBody>
          <a:bodyPr vert="horz" lIns="91440" tIns="45720" rIns="91440" bIns="45720" rtlCol="0" anchor="ctr"/>
          <a:lstStyle>
            <a:lvl1pPr algn="l">
              <a:defRPr sz="1200" b="0" i="0">
                <a:solidFill>
                  <a:schemeClr val="bg1"/>
                </a:solidFill>
                <a:latin typeface="Unilever Shilling" panose="020B0502020202020204" pitchFamily="34" charset="77"/>
                <a:cs typeface="Unilever Shilling" panose="020B0502020202020204" pitchFamily="34" charset="77"/>
              </a:defRPr>
            </a:lvl1pPr>
          </a:lstStyle>
          <a:p>
            <a:fld id="{CFAD5F99-76B2-4E4D-A261-239E03346735}" type="slidenum">
              <a:rPr lang="en-GB" smtClean="0"/>
              <a:pPr/>
              <a:t>‹#›</a:t>
            </a:fld>
            <a:endParaRPr lang="en-GB"/>
          </a:p>
        </p:txBody>
      </p:sp>
    </p:spTree>
    <p:extLst>
      <p:ext uri="{BB962C8B-B14F-4D97-AF65-F5344CB8AC3E}">
        <p14:creationId xmlns:p14="http://schemas.microsoft.com/office/powerpoint/2010/main" val="1915675160"/>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p:cSld name="Header + Table Building Blocks">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0312F1C-A03B-9EFD-0961-BD4F994418B2}"/>
              </a:ext>
            </a:extLst>
          </p:cNvPr>
          <p:cNvSpPr/>
          <p:nvPr/>
        </p:nvSpPr>
        <p:spPr>
          <a:xfrm>
            <a:off x="1110996" y="2248162"/>
            <a:ext cx="10001251" cy="771525"/>
          </a:xfrm>
          <a:custGeom>
            <a:avLst/>
            <a:gdLst>
              <a:gd name="connsiteX0" fmla="*/ 6035780 w 10001251"/>
              <a:gd name="connsiteY0" fmla="*/ 0 h 771525"/>
              <a:gd name="connsiteX1" fmla="*/ 9872659 w 10001251"/>
              <a:gd name="connsiteY1" fmla="*/ 0 h 771525"/>
              <a:gd name="connsiteX2" fmla="*/ 10001251 w 10001251"/>
              <a:gd name="connsiteY2" fmla="*/ 128590 h 771525"/>
              <a:gd name="connsiteX3" fmla="*/ 10001251 w 10001251"/>
              <a:gd name="connsiteY3" fmla="*/ 642935 h 771525"/>
              <a:gd name="connsiteX4" fmla="*/ 9872659 w 10001251"/>
              <a:gd name="connsiteY4" fmla="*/ 771525 h 771525"/>
              <a:gd name="connsiteX5" fmla="*/ 6035780 w 10001251"/>
              <a:gd name="connsiteY5" fmla="*/ 771525 h 771525"/>
              <a:gd name="connsiteX6" fmla="*/ 2172592 w 10001251"/>
              <a:gd name="connsiteY6" fmla="*/ 0 h 771525"/>
              <a:gd name="connsiteX7" fmla="*/ 5990061 w 10001251"/>
              <a:gd name="connsiteY7" fmla="*/ 0 h 771525"/>
              <a:gd name="connsiteX8" fmla="*/ 5990061 w 10001251"/>
              <a:gd name="connsiteY8" fmla="*/ 771525 h 771525"/>
              <a:gd name="connsiteX9" fmla="*/ 2172592 w 10001251"/>
              <a:gd name="connsiteY9" fmla="*/ 771525 h 771525"/>
              <a:gd name="connsiteX10" fmla="*/ 917256 w 10001251"/>
              <a:gd name="connsiteY10" fmla="*/ 0 h 771525"/>
              <a:gd name="connsiteX11" fmla="*/ 2126873 w 10001251"/>
              <a:gd name="connsiteY11" fmla="*/ 0 h 771525"/>
              <a:gd name="connsiteX12" fmla="*/ 2126873 w 10001251"/>
              <a:gd name="connsiteY12" fmla="*/ 771525 h 771525"/>
              <a:gd name="connsiteX13" fmla="*/ 917256 w 10001251"/>
              <a:gd name="connsiteY13" fmla="*/ 771525 h 771525"/>
              <a:gd name="connsiteX14" fmla="*/ 128590 w 10001251"/>
              <a:gd name="connsiteY14" fmla="*/ 0 h 771525"/>
              <a:gd name="connsiteX15" fmla="*/ 871537 w 10001251"/>
              <a:gd name="connsiteY15" fmla="*/ 0 h 771525"/>
              <a:gd name="connsiteX16" fmla="*/ 871537 w 10001251"/>
              <a:gd name="connsiteY16" fmla="*/ 771525 h 771525"/>
              <a:gd name="connsiteX17" fmla="*/ 128590 w 10001251"/>
              <a:gd name="connsiteY17" fmla="*/ 771525 h 771525"/>
              <a:gd name="connsiteX18" fmla="*/ 0 w 10001251"/>
              <a:gd name="connsiteY18" fmla="*/ 642935 h 771525"/>
              <a:gd name="connsiteX19" fmla="*/ 0 w 10001251"/>
              <a:gd name="connsiteY19" fmla="*/ 128590 h 771525"/>
              <a:gd name="connsiteX20" fmla="*/ 128590 w 10001251"/>
              <a:gd name="connsiteY20" fmla="*/ 0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001251" h="771525">
                <a:moveTo>
                  <a:pt x="6035780" y="0"/>
                </a:moveTo>
                <a:lnTo>
                  <a:pt x="9872659" y="0"/>
                </a:lnTo>
                <a:cubicBezTo>
                  <a:pt x="9943679" y="0"/>
                  <a:pt x="10001251" y="57572"/>
                  <a:pt x="10001251" y="128590"/>
                </a:cubicBezTo>
                <a:lnTo>
                  <a:pt x="10001251" y="642935"/>
                </a:lnTo>
                <a:cubicBezTo>
                  <a:pt x="10001251" y="713953"/>
                  <a:pt x="9943679" y="771525"/>
                  <a:pt x="9872659" y="771525"/>
                </a:cubicBezTo>
                <a:lnTo>
                  <a:pt x="6035780" y="771525"/>
                </a:lnTo>
                <a:close/>
                <a:moveTo>
                  <a:pt x="2172592" y="0"/>
                </a:moveTo>
                <a:lnTo>
                  <a:pt x="5990061" y="0"/>
                </a:lnTo>
                <a:lnTo>
                  <a:pt x="5990061" y="771525"/>
                </a:lnTo>
                <a:lnTo>
                  <a:pt x="2172592" y="771525"/>
                </a:lnTo>
                <a:close/>
                <a:moveTo>
                  <a:pt x="917256" y="0"/>
                </a:moveTo>
                <a:lnTo>
                  <a:pt x="2126873" y="0"/>
                </a:lnTo>
                <a:lnTo>
                  <a:pt x="2126873" y="771525"/>
                </a:lnTo>
                <a:lnTo>
                  <a:pt x="917256" y="771525"/>
                </a:lnTo>
                <a:close/>
                <a:moveTo>
                  <a:pt x="128590" y="0"/>
                </a:moveTo>
                <a:lnTo>
                  <a:pt x="871537" y="0"/>
                </a:lnTo>
                <a:lnTo>
                  <a:pt x="871537" y="771525"/>
                </a:lnTo>
                <a:lnTo>
                  <a:pt x="128590" y="771525"/>
                </a:lnTo>
                <a:cubicBezTo>
                  <a:pt x="57572" y="771525"/>
                  <a:pt x="0" y="713953"/>
                  <a:pt x="0" y="642935"/>
                </a:cubicBezTo>
                <a:lnTo>
                  <a:pt x="0" y="128590"/>
                </a:lnTo>
                <a:cubicBezTo>
                  <a:pt x="0" y="57572"/>
                  <a:pt x="57572" y="0"/>
                  <a:pt x="128590" y="0"/>
                </a:cubicBezTo>
                <a:close/>
              </a:path>
            </a:pathLst>
          </a:cu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Freeform 3">
            <a:extLst>
              <a:ext uri="{FF2B5EF4-FFF2-40B4-BE49-F238E27FC236}">
                <a16:creationId xmlns:a16="http://schemas.microsoft.com/office/drawing/2014/main" id="{094B383D-14BF-68EF-3A04-D25267AD56EA}"/>
              </a:ext>
            </a:extLst>
          </p:cNvPr>
          <p:cNvSpPr/>
          <p:nvPr/>
        </p:nvSpPr>
        <p:spPr>
          <a:xfrm>
            <a:off x="1110996" y="3071811"/>
            <a:ext cx="10001251" cy="771525"/>
          </a:xfrm>
          <a:custGeom>
            <a:avLst/>
            <a:gdLst>
              <a:gd name="connsiteX0" fmla="*/ 6035780 w 10001251"/>
              <a:gd name="connsiteY0" fmla="*/ 0 h 771525"/>
              <a:gd name="connsiteX1" fmla="*/ 9872659 w 10001251"/>
              <a:gd name="connsiteY1" fmla="*/ 0 h 771525"/>
              <a:gd name="connsiteX2" fmla="*/ 10001251 w 10001251"/>
              <a:gd name="connsiteY2" fmla="*/ 128590 h 771525"/>
              <a:gd name="connsiteX3" fmla="*/ 10001251 w 10001251"/>
              <a:gd name="connsiteY3" fmla="*/ 642935 h 771525"/>
              <a:gd name="connsiteX4" fmla="*/ 9872659 w 10001251"/>
              <a:gd name="connsiteY4" fmla="*/ 771525 h 771525"/>
              <a:gd name="connsiteX5" fmla="*/ 6035780 w 10001251"/>
              <a:gd name="connsiteY5" fmla="*/ 771525 h 771525"/>
              <a:gd name="connsiteX6" fmla="*/ 2172592 w 10001251"/>
              <a:gd name="connsiteY6" fmla="*/ 0 h 771525"/>
              <a:gd name="connsiteX7" fmla="*/ 5990061 w 10001251"/>
              <a:gd name="connsiteY7" fmla="*/ 0 h 771525"/>
              <a:gd name="connsiteX8" fmla="*/ 5990061 w 10001251"/>
              <a:gd name="connsiteY8" fmla="*/ 771525 h 771525"/>
              <a:gd name="connsiteX9" fmla="*/ 2172592 w 10001251"/>
              <a:gd name="connsiteY9" fmla="*/ 771525 h 771525"/>
              <a:gd name="connsiteX10" fmla="*/ 917256 w 10001251"/>
              <a:gd name="connsiteY10" fmla="*/ 0 h 771525"/>
              <a:gd name="connsiteX11" fmla="*/ 2126873 w 10001251"/>
              <a:gd name="connsiteY11" fmla="*/ 0 h 771525"/>
              <a:gd name="connsiteX12" fmla="*/ 2126873 w 10001251"/>
              <a:gd name="connsiteY12" fmla="*/ 771525 h 771525"/>
              <a:gd name="connsiteX13" fmla="*/ 917256 w 10001251"/>
              <a:gd name="connsiteY13" fmla="*/ 771525 h 771525"/>
              <a:gd name="connsiteX14" fmla="*/ 128590 w 10001251"/>
              <a:gd name="connsiteY14" fmla="*/ 0 h 771525"/>
              <a:gd name="connsiteX15" fmla="*/ 871537 w 10001251"/>
              <a:gd name="connsiteY15" fmla="*/ 0 h 771525"/>
              <a:gd name="connsiteX16" fmla="*/ 871537 w 10001251"/>
              <a:gd name="connsiteY16" fmla="*/ 771525 h 771525"/>
              <a:gd name="connsiteX17" fmla="*/ 128590 w 10001251"/>
              <a:gd name="connsiteY17" fmla="*/ 771525 h 771525"/>
              <a:gd name="connsiteX18" fmla="*/ 0 w 10001251"/>
              <a:gd name="connsiteY18" fmla="*/ 642935 h 771525"/>
              <a:gd name="connsiteX19" fmla="*/ 0 w 10001251"/>
              <a:gd name="connsiteY19" fmla="*/ 128590 h 771525"/>
              <a:gd name="connsiteX20" fmla="*/ 128590 w 10001251"/>
              <a:gd name="connsiteY20" fmla="*/ 0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001251" h="771525">
                <a:moveTo>
                  <a:pt x="6035780" y="0"/>
                </a:moveTo>
                <a:lnTo>
                  <a:pt x="9872659" y="0"/>
                </a:lnTo>
                <a:cubicBezTo>
                  <a:pt x="9943679" y="0"/>
                  <a:pt x="10001251" y="57572"/>
                  <a:pt x="10001251" y="128590"/>
                </a:cubicBezTo>
                <a:lnTo>
                  <a:pt x="10001251" y="642935"/>
                </a:lnTo>
                <a:cubicBezTo>
                  <a:pt x="10001251" y="713953"/>
                  <a:pt x="9943679" y="771525"/>
                  <a:pt x="9872659" y="771525"/>
                </a:cubicBezTo>
                <a:lnTo>
                  <a:pt x="6035780" y="771525"/>
                </a:lnTo>
                <a:close/>
                <a:moveTo>
                  <a:pt x="2172592" y="0"/>
                </a:moveTo>
                <a:lnTo>
                  <a:pt x="5990061" y="0"/>
                </a:lnTo>
                <a:lnTo>
                  <a:pt x="5990061" y="771525"/>
                </a:lnTo>
                <a:lnTo>
                  <a:pt x="2172592" y="771525"/>
                </a:lnTo>
                <a:close/>
                <a:moveTo>
                  <a:pt x="917256" y="0"/>
                </a:moveTo>
                <a:lnTo>
                  <a:pt x="2126873" y="0"/>
                </a:lnTo>
                <a:lnTo>
                  <a:pt x="2126873" y="771525"/>
                </a:lnTo>
                <a:lnTo>
                  <a:pt x="917256" y="771525"/>
                </a:lnTo>
                <a:close/>
                <a:moveTo>
                  <a:pt x="128590" y="0"/>
                </a:moveTo>
                <a:lnTo>
                  <a:pt x="871537" y="0"/>
                </a:lnTo>
                <a:lnTo>
                  <a:pt x="871537" y="771525"/>
                </a:lnTo>
                <a:lnTo>
                  <a:pt x="128590" y="771525"/>
                </a:lnTo>
                <a:cubicBezTo>
                  <a:pt x="57572" y="771525"/>
                  <a:pt x="0" y="713953"/>
                  <a:pt x="0" y="642935"/>
                </a:cubicBezTo>
                <a:lnTo>
                  <a:pt x="0" y="128590"/>
                </a:lnTo>
                <a:cubicBezTo>
                  <a:pt x="0" y="57572"/>
                  <a:pt x="57572" y="0"/>
                  <a:pt x="128590" y="0"/>
                </a:cubicBezTo>
                <a:close/>
              </a:path>
            </a:pathLst>
          </a:cu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 Placeholder 3">
            <a:extLst>
              <a:ext uri="{FF2B5EF4-FFF2-40B4-BE49-F238E27FC236}">
                <a16:creationId xmlns:a16="http://schemas.microsoft.com/office/drawing/2014/main" id="{F64047B8-BF18-D833-8A5A-A02226761406}"/>
              </a:ext>
            </a:extLst>
          </p:cNvPr>
          <p:cNvSpPr>
            <a:spLocks noGrp="1"/>
          </p:cNvSpPr>
          <p:nvPr>
            <p:ph type="body" sz="half" idx="2"/>
          </p:nvPr>
        </p:nvSpPr>
        <p:spPr>
          <a:xfrm>
            <a:off x="3297232" y="2261287"/>
            <a:ext cx="3801922" cy="335646"/>
          </a:xfrm>
        </p:spPr>
        <p:txBody>
          <a:bodyPr tIns="90000" bIns="90000">
            <a:normAutofit/>
          </a:bodyPr>
          <a:lstStyle>
            <a:lvl1pPr marL="0" indent="0">
              <a:buNone/>
              <a:defRPr sz="1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Text Placeholder 3">
            <a:extLst>
              <a:ext uri="{FF2B5EF4-FFF2-40B4-BE49-F238E27FC236}">
                <a16:creationId xmlns:a16="http://schemas.microsoft.com/office/drawing/2014/main" id="{6039B0E8-1472-AE9D-7890-8017A2C075F3}"/>
              </a:ext>
            </a:extLst>
          </p:cNvPr>
          <p:cNvSpPr>
            <a:spLocks noGrp="1"/>
          </p:cNvSpPr>
          <p:nvPr>
            <p:ph type="body" sz="half" idx="10"/>
          </p:nvPr>
        </p:nvSpPr>
        <p:spPr>
          <a:xfrm>
            <a:off x="7162881" y="2261287"/>
            <a:ext cx="3949366" cy="335646"/>
          </a:xfrm>
        </p:spPr>
        <p:txBody>
          <a:bodyPr tIns="90000" bIns="90000">
            <a:normAutofit/>
          </a:bodyPr>
          <a:lstStyle>
            <a:lvl1pPr marL="0" indent="0">
              <a:buNone/>
              <a:defRPr sz="1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Text Placeholder 3">
            <a:extLst>
              <a:ext uri="{FF2B5EF4-FFF2-40B4-BE49-F238E27FC236}">
                <a16:creationId xmlns:a16="http://schemas.microsoft.com/office/drawing/2014/main" id="{AC1E1B08-4C7B-B83B-FF30-233FCBCAD1D6}"/>
              </a:ext>
            </a:extLst>
          </p:cNvPr>
          <p:cNvSpPr>
            <a:spLocks noGrp="1"/>
          </p:cNvSpPr>
          <p:nvPr>
            <p:ph type="body" sz="half" idx="11"/>
          </p:nvPr>
        </p:nvSpPr>
        <p:spPr>
          <a:xfrm>
            <a:off x="3290032" y="3079575"/>
            <a:ext cx="3801922" cy="335646"/>
          </a:xfrm>
        </p:spPr>
        <p:txBody>
          <a:bodyPr tIns="90000" bIns="90000">
            <a:normAutofit/>
          </a:bodyPr>
          <a:lstStyle>
            <a:lvl1pPr marL="0" indent="0">
              <a:buNone/>
              <a:defRPr sz="1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Text Placeholder 3">
            <a:extLst>
              <a:ext uri="{FF2B5EF4-FFF2-40B4-BE49-F238E27FC236}">
                <a16:creationId xmlns:a16="http://schemas.microsoft.com/office/drawing/2014/main" id="{FB8A9350-9E96-9AD2-5BE3-4C80C98A3180}"/>
              </a:ext>
            </a:extLst>
          </p:cNvPr>
          <p:cNvSpPr>
            <a:spLocks noGrp="1"/>
          </p:cNvSpPr>
          <p:nvPr>
            <p:ph type="body" sz="half" idx="12"/>
          </p:nvPr>
        </p:nvSpPr>
        <p:spPr>
          <a:xfrm>
            <a:off x="7155681" y="3079575"/>
            <a:ext cx="3956566" cy="335646"/>
          </a:xfrm>
        </p:spPr>
        <p:txBody>
          <a:bodyPr tIns="90000" bIns="90000">
            <a:normAutofit/>
          </a:bodyPr>
          <a:lstStyle>
            <a:lvl1pPr marL="0" indent="0">
              <a:buNone/>
              <a:defRPr sz="1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Text Placeholder 3">
            <a:extLst>
              <a:ext uri="{FF2B5EF4-FFF2-40B4-BE49-F238E27FC236}">
                <a16:creationId xmlns:a16="http://schemas.microsoft.com/office/drawing/2014/main" id="{D5AD275B-1290-3699-0F48-9D5D649A1837}"/>
              </a:ext>
            </a:extLst>
          </p:cNvPr>
          <p:cNvSpPr>
            <a:spLocks noGrp="1"/>
          </p:cNvSpPr>
          <p:nvPr>
            <p:ph type="body" sz="half" idx="13"/>
          </p:nvPr>
        </p:nvSpPr>
        <p:spPr>
          <a:xfrm>
            <a:off x="2041141" y="2260147"/>
            <a:ext cx="1192364" cy="759539"/>
          </a:xfrm>
        </p:spPr>
        <p:txBody>
          <a:bodyPr tIns="90000" bIns="90000">
            <a:normAutofit/>
          </a:bodyPr>
          <a:lstStyle>
            <a:lvl1pPr marL="0" indent="0">
              <a:buNone/>
              <a:defRPr sz="1000" b="1" i="0">
                <a:solidFill>
                  <a:schemeClr val="bg1"/>
                </a:solidFill>
                <a:latin typeface="Unilever Shilling" panose="020B0502020202020204" pitchFamily="34" charset="77"/>
                <a:cs typeface="Unilever Shilling" panose="020B0502020202020204"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ext Placeholder 3">
            <a:extLst>
              <a:ext uri="{FF2B5EF4-FFF2-40B4-BE49-F238E27FC236}">
                <a16:creationId xmlns:a16="http://schemas.microsoft.com/office/drawing/2014/main" id="{F2B475FB-3C95-C728-6A4C-C5D2D51DC939}"/>
              </a:ext>
            </a:extLst>
          </p:cNvPr>
          <p:cNvSpPr>
            <a:spLocks noGrp="1"/>
          </p:cNvSpPr>
          <p:nvPr>
            <p:ph type="body" sz="half" idx="14"/>
          </p:nvPr>
        </p:nvSpPr>
        <p:spPr>
          <a:xfrm>
            <a:off x="1110995" y="2266827"/>
            <a:ext cx="882585" cy="752860"/>
          </a:xfrm>
        </p:spPr>
        <p:txBody>
          <a:bodyPr tIns="90000" bIns="90000">
            <a:normAutofit/>
          </a:bodyPr>
          <a:lstStyle>
            <a:lvl1pPr marL="0" indent="0">
              <a:buNone/>
              <a:defRPr sz="1000" b="1" i="0">
                <a:solidFill>
                  <a:schemeClr val="bg1"/>
                </a:solidFill>
                <a:latin typeface="Unilever Shilling" panose="020B0502020202020204" pitchFamily="34" charset="77"/>
                <a:cs typeface="Unilever Shilling" panose="020B0502020202020204"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Text Placeholder 3">
            <a:extLst>
              <a:ext uri="{FF2B5EF4-FFF2-40B4-BE49-F238E27FC236}">
                <a16:creationId xmlns:a16="http://schemas.microsoft.com/office/drawing/2014/main" id="{47361170-6638-A4D1-D4BB-0CFEA1BDE35A}"/>
              </a:ext>
            </a:extLst>
          </p:cNvPr>
          <p:cNvSpPr>
            <a:spLocks noGrp="1"/>
          </p:cNvSpPr>
          <p:nvPr>
            <p:ph type="body" sz="half" idx="15"/>
          </p:nvPr>
        </p:nvSpPr>
        <p:spPr>
          <a:xfrm>
            <a:off x="2041053" y="3065130"/>
            <a:ext cx="1192364" cy="759539"/>
          </a:xfrm>
        </p:spPr>
        <p:txBody>
          <a:bodyPr tIns="90000" bIns="90000">
            <a:normAutofit/>
          </a:bodyPr>
          <a:lstStyle>
            <a:lvl1pPr marL="0" indent="0">
              <a:buNone/>
              <a:defRPr sz="1000" b="1" i="0">
                <a:solidFill>
                  <a:schemeClr val="bg1"/>
                </a:solidFill>
                <a:latin typeface="Unilever Shilling" panose="020B0502020202020204" pitchFamily="34" charset="77"/>
                <a:cs typeface="Unilever Shilling" panose="020B0502020202020204"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2" name="Text Placeholder 3">
            <a:extLst>
              <a:ext uri="{FF2B5EF4-FFF2-40B4-BE49-F238E27FC236}">
                <a16:creationId xmlns:a16="http://schemas.microsoft.com/office/drawing/2014/main" id="{81D51803-B12A-6D5D-04DA-4B33AB144FF2}"/>
              </a:ext>
            </a:extLst>
          </p:cNvPr>
          <p:cNvSpPr>
            <a:spLocks noGrp="1"/>
          </p:cNvSpPr>
          <p:nvPr>
            <p:ph type="body" sz="half" idx="16"/>
          </p:nvPr>
        </p:nvSpPr>
        <p:spPr>
          <a:xfrm>
            <a:off x="1110907" y="3071810"/>
            <a:ext cx="882585" cy="752860"/>
          </a:xfrm>
        </p:spPr>
        <p:txBody>
          <a:bodyPr tIns="90000" bIns="90000">
            <a:normAutofit/>
          </a:bodyPr>
          <a:lstStyle>
            <a:lvl1pPr marL="0" indent="0">
              <a:buNone/>
              <a:defRPr sz="1000" b="1" i="0">
                <a:solidFill>
                  <a:schemeClr val="bg1"/>
                </a:solidFill>
                <a:latin typeface="Unilever Shilling" panose="020B0502020202020204" pitchFamily="34" charset="77"/>
                <a:cs typeface="Unilever Shilling" panose="020B0502020202020204" pitchFamily="34" charset="7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 name="Title 1">
            <a:extLst>
              <a:ext uri="{FF2B5EF4-FFF2-40B4-BE49-F238E27FC236}">
                <a16:creationId xmlns:a16="http://schemas.microsoft.com/office/drawing/2014/main" id="{D44B1AA5-4FE9-A44F-A41E-B523407B5C63}"/>
              </a:ext>
            </a:extLst>
          </p:cNvPr>
          <p:cNvSpPr>
            <a:spLocks noGrp="1"/>
          </p:cNvSpPr>
          <p:nvPr>
            <p:ph type="ctrTitle" hasCustomPrompt="1"/>
          </p:nvPr>
        </p:nvSpPr>
        <p:spPr>
          <a:xfrm>
            <a:off x="227013" y="942296"/>
            <a:ext cx="11737975" cy="443396"/>
          </a:xfrm>
        </p:spPr>
        <p:txBody>
          <a:bodyPr anchor="t">
            <a:noAutofit/>
          </a:bodyPr>
          <a:lstStyle>
            <a:lvl1pPr algn="ctr">
              <a:defRPr sz="3600" baseline="0">
                <a:solidFill>
                  <a:schemeClr val="bg1"/>
                </a:solidFill>
              </a:defRPr>
            </a:lvl1pPr>
          </a:lstStyle>
          <a:p>
            <a:r>
              <a:rPr lang="en-GB"/>
              <a:t>CLICK TO EDIT MASTER TITLE STYLE</a:t>
            </a:r>
            <a:endParaRPr lang="en-US"/>
          </a:p>
        </p:txBody>
      </p:sp>
      <p:sp>
        <p:nvSpPr>
          <p:cNvPr id="13" name="Slide Number Placeholder 4">
            <a:extLst>
              <a:ext uri="{FF2B5EF4-FFF2-40B4-BE49-F238E27FC236}">
                <a16:creationId xmlns:a16="http://schemas.microsoft.com/office/drawing/2014/main" id="{9C3B6D9E-AF09-FC91-8499-911F2B118C26}"/>
              </a:ext>
            </a:extLst>
          </p:cNvPr>
          <p:cNvSpPr>
            <a:spLocks noGrp="1"/>
          </p:cNvSpPr>
          <p:nvPr>
            <p:ph type="sldNum" sz="quarter" idx="4"/>
          </p:nvPr>
        </p:nvSpPr>
        <p:spPr>
          <a:xfrm>
            <a:off x="134072" y="6356350"/>
            <a:ext cx="2743200" cy="365125"/>
          </a:xfrm>
          <a:prstGeom prst="rect">
            <a:avLst/>
          </a:prstGeom>
        </p:spPr>
        <p:txBody>
          <a:bodyPr vert="horz" lIns="91440" tIns="45720" rIns="91440" bIns="45720" rtlCol="0" anchor="ctr"/>
          <a:lstStyle>
            <a:lvl1pPr algn="l">
              <a:defRPr sz="1200" b="0" i="0">
                <a:solidFill>
                  <a:schemeClr val="bg1"/>
                </a:solidFill>
                <a:latin typeface="Unilever Shilling" panose="020B0502020202020204" pitchFamily="34" charset="77"/>
                <a:cs typeface="Unilever Shilling" panose="020B0502020202020204" pitchFamily="34" charset="77"/>
              </a:defRPr>
            </a:lvl1pPr>
          </a:lstStyle>
          <a:p>
            <a:fld id="{CFAD5F99-76B2-4E4D-A261-239E03346735}" type="slidenum">
              <a:rPr lang="en-GB" smtClean="0"/>
              <a:pPr/>
              <a:t>‹#›</a:t>
            </a:fld>
            <a:endParaRPr lang="en-GB"/>
          </a:p>
        </p:txBody>
      </p:sp>
    </p:spTree>
    <p:extLst>
      <p:ext uri="{BB962C8B-B14F-4D97-AF65-F5344CB8AC3E}">
        <p14:creationId xmlns:p14="http://schemas.microsoft.com/office/powerpoint/2010/main" val="1801205008"/>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Page Header + White Content Transparent Box">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54EE34D-CF4F-45AB-1FB7-9BB0A39838FF}"/>
              </a:ext>
            </a:extLst>
          </p:cNvPr>
          <p:cNvSpPr>
            <a:spLocks noGrp="1"/>
          </p:cNvSpPr>
          <p:nvPr>
            <p:ph type="ctrTitle" hasCustomPrompt="1"/>
          </p:nvPr>
        </p:nvSpPr>
        <p:spPr>
          <a:xfrm>
            <a:off x="132013" y="198531"/>
            <a:ext cx="8748712" cy="1106394"/>
          </a:xfrm>
        </p:spPr>
        <p:txBody>
          <a:bodyPr anchor="t">
            <a:noAutofit/>
          </a:bodyPr>
          <a:lstStyle>
            <a:lvl1pPr algn="l">
              <a:lnSpc>
                <a:spcPct val="75000"/>
              </a:lnSpc>
              <a:defRPr sz="3600" baseline="0">
                <a:solidFill>
                  <a:schemeClr val="bg1">
                    <a:alpha val="75000"/>
                  </a:schemeClr>
                </a:solidFill>
              </a:defRPr>
            </a:lvl1pPr>
          </a:lstStyle>
          <a:p>
            <a:r>
              <a:rPr lang="en-GB"/>
              <a:t>CLICK TO EDIT MASTER TITLE STYLE</a:t>
            </a:r>
            <a:endParaRPr lang="en-US"/>
          </a:p>
        </p:txBody>
      </p:sp>
      <p:sp>
        <p:nvSpPr>
          <p:cNvPr id="2" name="Rounded Rectangle 1">
            <a:extLst>
              <a:ext uri="{FF2B5EF4-FFF2-40B4-BE49-F238E27FC236}">
                <a16:creationId xmlns:a16="http://schemas.microsoft.com/office/drawing/2014/main" id="{69B86CE3-F57F-6C4A-2CAE-B3DF32BEA4E2}"/>
              </a:ext>
            </a:extLst>
          </p:cNvPr>
          <p:cNvSpPr/>
          <p:nvPr/>
        </p:nvSpPr>
        <p:spPr>
          <a:xfrm>
            <a:off x="227012" y="1304925"/>
            <a:ext cx="11737975" cy="4229601"/>
          </a:xfrm>
          <a:prstGeom prst="roundRect">
            <a:avLst>
              <a:gd name="adj" fmla="val 2836"/>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713829"/>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Page Header + Blue Content Box">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54EE34D-CF4F-45AB-1FB7-9BB0A39838FF}"/>
              </a:ext>
            </a:extLst>
          </p:cNvPr>
          <p:cNvSpPr>
            <a:spLocks noGrp="1"/>
          </p:cNvSpPr>
          <p:nvPr>
            <p:ph type="ctrTitle" hasCustomPrompt="1"/>
          </p:nvPr>
        </p:nvSpPr>
        <p:spPr>
          <a:xfrm>
            <a:off x="132013" y="198531"/>
            <a:ext cx="8748712" cy="1106394"/>
          </a:xfrm>
        </p:spPr>
        <p:txBody>
          <a:bodyPr anchor="t">
            <a:noAutofit/>
          </a:bodyPr>
          <a:lstStyle>
            <a:lvl1pPr algn="l">
              <a:lnSpc>
                <a:spcPct val="75000"/>
              </a:lnSpc>
              <a:defRPr sz="3600" baseline="0">
                <a:solidFill>
                  <a:schemeClr val="bg1">
                    <a:alpha val="75000"/>
                  </a:schemeClr>
                </a:solidFill>
              </a:defRPr>
            </a:lvl1pPr>
          </a:lstStyle>
          <a:p>
            <a:r>
              <a:rPr lang="en-GB"/>
              <a:t>CLICK TO EDIT MASTER TITLE STYLE</a:t>
            </a:r>
            <a:endParaRPr lang="en-US"/>
          </a:p>
        </p:txBody>
      </p:sp>
      <p:sp>
        <p:nvSpPr>
          <p:cNvPr id="3" name="Rounded Rectangle 2">
            <a:extLst>
              <a:ext uri="{FF2B5EF4-FFF2-40B4-BE49-F238E27FC236}">
                <a16:creationId xmlns:a16="http://schemas.microsoft.com/office/drawing/2014/main" id="{D6AF7020-6517-50D2-8198-BDA9B49BB2A8}"/>
              </a:ext>
            </a:extLst>
          </p:cNvPr>
          <p:cNvSpPr/>
          <p:nvPr/>
        </p:nvSpPr>
        <p:spPr>
          <a:xfrm>
            <a:off x="227012" y="1304924"/>
            <a:ext cx="11737975" cy="4248151"/>
          </a:xfrm>
          <a:prstGeom prst="roundRect">
            <a:avLst>
              <a:gd name="adj" fmla="val 2836"/>
            </a:avLst>
          </a:prstGeom>
          <a:solidFill>
            <a:srgbClr val="001F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9408258"/>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Page Header + Impact Header/Title + Body Text + Blue Content Box">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978C3A1F-A218-2851-438A-C6854D096319}"/>
              </a:ext>
            </a:extLst>
          </p:cNvPr>
          <p:cNvSpPr>
            <a:spLocks noGrp="1"/>
          </p:cNvSpPr>
          <p:nvPr>
            <p:ph type="subTitle" idx="1"/>
          </p:nvPr>
        </p:nvSpPr>
        <p:spPr>
          <a:xfrm>
            <a:off x="125682" y="3287066"/>
            <a:ext cx="5898882" cy="1655762"/>
          </a:xfrm>
        </p:spPr>
        <p:txBody>
          <a:bodyPr>
            <a:normAutofit/>
          </a:bodyPr>
          <a:lstStyle>
            <a:lvl1pPr marL="0" indent="0" algn="l">
              <a:buNone/>
              <a:defRPr sz="18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Title 1">
            <a:extLst>
              <a:ext uri="{FF2B5EF4-FFF2-40B4-BE49-F238E27FC236}">
                <a16:creationId xmlns:a16="http://schemas.microsoft.com/office/drawing/2014/main" id="{954EE34D-CF4F-45AB-1FB7-9BB0A39838FF}"/>
              </a:ext>
            </a:extLst>
          </p:cNvPr>
          <p:cNvSpPr>
            <a:spLocks noGrp="1"/>
          </p:cNvSpPr>
          <p:nvPr>
            <p:ph type="ctrTitle" hasCustomPrompt="1"/>
          </p:nvPr>
        </p:nvSpPr>
        <p:spPr>
          <a:xfrm>
            <a:off x="132013" y="198531"/>
            <a:ext cx="8748712" cy="1106394"/>
          </a:xfrm>
        </p:spPr>
        <p:txBody>
          <a:bodyPr anchor="t">
            <a:noAutofit/>
          </a:bodyPr>
          <a:lstStyle>
            <a:lvl1pPr algn="l">
              <a:lnSpc>
                <a:spcPct val="75000"/>
              </a:lnSpc>
              <a:defRPr sz="3600" baseline="0">
                <a:solidFill>
                  <a:schemeClr val="bg1">
                    <a:alpha val="75000"/>
                  </a:schemeClr>
                </a:solidFill>
              </a:defRPr>
            </a:lvl1pPr>
          </a:lstStyle>
          <a:p>
            <a:r>
              <a:rPr lang="en-GB"/>
              <a:t>CLICK TO EDIT MASTER TITLE STYLE</a:t>
            </a:r>
            <a:endParaRPr lang="en-US"/>
          </a:p>
        </p:txBody>
      </p:sp>
      <p:sp>
        <p:nvSpPr>
          <p:cNvPr id="13" name="Text Placeholder 12">
            <a:extLst>
              <a:ext uri="{FF2B5EF4-FFF2-40B4-BE49-F238E27FC236}">
                <a16:creationId xmlns:a16="http://schemas.microsoft.com/office/drawing/2014/main" id="{FB39801B-1938-184D-5896-9C7F16E18944}"/>
              </a:ext>
            </a:extLst>
          </p:cNvPr>
          <p:cNvSpPr>
            <a:spLocks noGrp="1"/>
          </p:cNvSpPr>
          <p:nvPr>
            <p:ph type="body" sz="quarter" idx="10" hasCustomPrompt="1"/>
          </p:nvPr>
        </p:nvSpPr>
        <p:spPr>
          <a:xfrm>
            <a:off x="125682" y="1533525"/>
            <a:ext cx="5898882" cy="1020763"/>
          </a:xfrm>
        </p:spPr>
        <p:txBody>
          <a:bodyPr>
            <a:noAutofit/>
          </a:bodyPr>
          <a:lstStyle>
            <a:lvl1pPr>
              <a:lnSpc>
                <a:spcPct val="75000"/>
              </a:lnSpc>
              <a:defRPr sz="4800" b="1" i="0">
                <a:solidFill>
                  <a:schemeClr val="bg1"/>
                </a:solidFill>
                <a:latin typeface="Unilever Shilling" panose="020B0502020202020204" pitchFamily="34" charset="77"/>
                <a:cs typeface="Unilever Shilling" panose="020B0502020202020204" pitchFamily="34" charset="77"/>
              </a:defRPr>
            </a:lvl1pPr>
          </a:lstStyle>
          <a:p>
            <a:pPr lvl="0"/>
            <a:r>
              <a:rPr lang="en-GB"/>
              <a:t>CLICK TO EDIT MASTER TEXT STYLES</a:t>
            </a:r>
            <a:endParaRPr lang="en-US"/>
          </a:p>
        </p:txBody>
      </p:sp>
      <p:sp>
        <p:nvSpPr>
          <p:cNvPr id="3" name="Rounded Rectangle 2">
            <a:extLst>
              <a:ext uri="{FF2B5EF4-FFF2-40B4-BE49-F238E27FC236}">
                <a16:creationId xmlns:a16="http://schemas.microsoft.com/office/drawing/2014/main" id="{5521A0DD-1787-F7ED-08B4-531B2591642C}"/>
              </a:ext>
            </a:extLst>
          </p:cNvPr>
          <p:cNvSpPr/>
          <p:nvPr/>
        </p:nvSpPr>
        <p:spPr>
          <a:xfrm>
            <a:off x="6203950" y="1304924"/>
            <a:ext cx="5761037" cy="5051425"/>
          </a:xfrm>
          <a:prstGeom prst="roundRect">
            <a:avLst>
              <a:gd name="adj" fmla="val 2836"/>
            </a:avLst>
          </a:prstGeom>
          <a:solidFill>
            <a:srgbClr val="001F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4">
            <a:extLst>
              <a:ext uri="{FF2B5EF4-FFF2-40B4-BE49-F238E27FC236}">
                <a16:creationId xmlns:a16="http://schemas.microsoft.com/office/drawing/2014/main" id="{0C9DF377-D0BC-C566-CFF0-CC7FAD4FC6F9}"/>
              </a:ext>
            </a:extLst>
          </p:cNvPr>
          <p:cNvSpPr>
            <a:spLocks noGrp="1"/>
          </p:cNvSpPr>
          <p:nvPr>
            <p:ph type="sldNum" sz="quarter" idx="4"/>
          </p:nvPr>
        </p:nvSpPr>
        <p:spPr>
          <a:xfrm>
            <a:off x="134072" y="6356350"/>
            <a:ext cx="2743200" cy="365125"/>
          </a:xfrm>
          <a:prstGeom prst="rect">
            <a:avLst/>
          </a:prstGeom>
        </p:spPr>
        <p:txBody>
          <a:bodyPr vert="horz" lIns="91440" tIns="45720" rIns="91440" bIns="45720" rtlCol="0" anchor="ctr"/>
          <a:lstStyle>
            <a:lvl1pPr algn="l">
              <a:defRPr sz="1200" b="0" i="0">
                <a:solidFill>
                  <a:schemeClr val="bg1"/>
                </a:solidFill>
                <a:latin typeface="Unilever Shilling" panose="020B0502020202020204" pitchFamily="34" charset="77"/>
                <a:cs typeface="Unilever Shilling" panose="020B0502020202020204" pitchFamily="34" charset="77"/>
              </a:defRPr>
            </a:lvl1pPr>
          </a:lstStyle>
          <a:p>
            <a:fld id="{CFAD5F99-76B2-4E4D-A261-239E03346735}" type="slidenum">
              <a:rPr lang="en-GB" smtClean="0"/>
              <a:pPr/>
              <a:t>‹#›</a:t>
            </a:fld>
            <a:endParaRPr lang="en-GB"/>
          </a:p>
        </p:txBody>
      </p:sp>
    </p:spTree>
    <p:extLst>
      <p:ext uri="{BB962C8B-B14F-4D97-AF65-F5344CB8AC3E}">
        <p14:creationId xmlns:p14="http://schemas.microsoft.com/office/powerpoint/2010/main" val="2343746707"/>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1_Page Header + Impact Header/Title + Body Text + 3/4 Blue Content Box pink graphic">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3EDE18A0-DAEA-AD16-5281-814B0AE3E409}"/>
              </a:ext>
            </a:extLst>
          </p:cNvPr>
          <p:cNvSpPr/>
          <p:nvPr userDrawn="1"/>
        </p:nvSpPr>
        <p:spPr>
          <a:xfrm>
            <a:off x="227012" y="903288"/>
            <a:ext cx="11737975" cy="4642748"/>
          </a:xfrm>
          <a:prstGeom prst="roundRect">
            <a:avLst>
              <a:gd name="adj" fmla="val 2836"/>
            </a:avLst>
          </a:prstGeom>
          <a:solidFill>
            <a:srgbClr val="001F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954EE34D-CF4F-45AB-1FB7-9BB0A39838FF}"/>
              </a:ext>
            </a:extLst>
          </p:cNvPr>
          <p:cNvSpPr>
            <a:spLocks noGrp="1"/>
          </p:cNvSpPr>
          <p:nvPr>
            <p:ph type="ctrTitle" hasCustomPrompt="1"/>
          </p:nvPr>
        </p:nvSpPr>
        <p:spPr>
          <a:xfrm>
            <a:off x="132013" y="198531"/>
            <a:ext cx="8748712" cy="1106394"/>
          </a:xfrm>
        </p:spPr>
        <p:txBody>
          <a:bodyPr anchor="t">
            <a:noAutofit/>
          </a:bodyPr>
          <a:lstStyle>
            <a:lvl1pPr algn="l">
              <a:lnSpc>
                <a:spcPct val="75000"/>
              </a:lnSpc>
              <a:defRPr sz="3600" baseline="0">
                <a:solidFill>
                  <a:schemeClr val="bg1">
                    <a:alpha val="75000"/>
                  </a:schemeClr>
                </a:solidFill>
              </a:defRPr>
            </a:lvl1pPr>
          </a:lstStyle>
          <a:p>
            <a:r>
              <a:rPr lang="en-GB"/>
              <a:t>CLICK TO EDIT MASTER TITLE STYLE</a:t>
            </a:r>
            <a:endParaRPr lang="en-US"/>
          </a:p>
        </p:txBody>
      </p:sp>
    </p:spTree>
    <p:extLst>
      <p:ext uri="{BB962C8B-B14F-4D97-AF65-F5344CB8AC3E}">
        <p14:creationId xmlns:p14="http://schemas.microsoft.com/office/powerpoint/2010/main" val="1945194076"/>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p:cSld name="Page Header + Impact Header/Title + Body Text + White Transparent Content Box">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978C3A1F-A218-2851-438A-C6854D096319}"/>
              </a:ext>
            </a:extLst>
          </p:cNvPr>
          <p:cNvSpPr>
            <a:spLocks noGrp="1"/>
          </p:cNvSpPr>
          <p:nvPr>
            <p:ph type="subTitle" idx="1"/>
          </p:nvPr>
        </p:nvSpPr>
        <p:spPr>
          <a:xfrm>
            <a:off x="125682" y="3287066"/>
            <a:ext cx="5898882" cy="1655762"/>
          </a:xfrm>
        </p:spPr>
        <p:txBody>
          <a:bodyPr>
            <a:normAutofit/>
          </a:bodyPr>
          <a:lstStyle>
            <a:lvl1pPr marL="0" indent="0" algn="l">
              <a:buNone/>
              <a:defRPr sz="18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Title 1">
            <a:extLst>
              <a:ext uri="{FF2B5EF4-FFF2-40B4-BE49-F238E27FC236}">
                <a16:creationId xmlns:a16="http://schemas.microsoft.com/office/drawing/2014/main" id="{954EE34D-CF4F-45AB-1FB7-9BB0A39838FF}"/>
              </a:ext>
            </a:extLst>
          </p:cNvPr>
          <p:cNvSpPr>
            <a:spLocks noGrp="1"/>
          </p:cNvSpPr>
          <p:nvPr>
            <p:ph type="ctrTitle" hasCustomPrompt="1"/>
          </p:nvPr>
        </p:nvSpPr>
        <p:spPr>
          <a:xfrm>
            <a:off x="132013" y="198531"/>
            <a:ext cx="8748712" cy="1106394"/>
          </a:xfrm>
        </p:spPr>
        <p:txBody>
          <a:bodyPr anchor="t">
            <a:noAutofit/>
          </a:bodyPr>
          <a:lstStyle>
            <a:lvl1pPr algn="l">
              <a:lnSpc>
                <a:spcPct val="75000"/>
              </a:lnSpc>
              <a:defRPr sz="3600" baseline="0">
                <a:solidFill>
                  <a:schemeClr val="bg1">
                    <a:alpha val="75000"/>
                  </a:schemeClr>
                </a:solidFill>
              </a:defRPr>
            </a:lvl1pPr>
          </a:lstStyle>
          <a:p>
            <a:r>
              <a:rPr lang="en-GB"/>
              <a:t>CLICK TO EDIT MASTER TITLE STYLE</a:t>
            </a:r>
            <a:endParaRPr lang="en-US"/>
          </a:p>
        </p:txBody>
      </p:sp>
      <p:sp>
        <p:nvSpPr>
          <p:cNvPr id="13" name="Text Placeholder 12">
            <a:extLst>
              <a:ext uri="{FF2B5EF4-FFF2-40B4-BE49-F238E27FC236}">
                <a16:creationId xmlns:a16="http://schemas.microsoft.com/office/drawing/2014/main" id="{FB39801B-1938-184D-5896-9C7F16E18944}"/>
              </a:ext>
            </a:extLst>
          </p:cNvPr>
          <p:cNvSpPr>
            <a:spLocks noGrp="1"/>
          </p:cNvSpPr>
          <p:nvPr>
            <p:ph type="body" sz="quarter" idx="10" hasCustomPrompt="1"/>
          </p:nvPr>
        </p:nvSpPr>
        <p:spPr>
          <a:xfrm>
            <a:off x="125682" y="1533525"/>
            <a:ext cx="5862370" cy="1020763"/>
          </a:xfrm>
        </p:spPr>
        <p:txBody>
          <a:bodyPr>
            <a:noAutofit/>
          </a:bodyPr>
          <a:lstStyle>
            <a:lvl1pPr>
              <a:lnSpc>
                <a:spcPct val="75000"/>
              </a:lnSpc>
              <a:defRPr sz="4800" b="1" i="0">
                <a:solidFill>
                  <a:schemeClr val="bg1"/>
                </a:solidFill>
                <a:latin typeface="Unilever Shilling" panose="020B0502020202020204" pitchFamily="34" charset="77"/>
                <a:cs typeface="Unilever Shilling" panose="020B0502020202020204" pitchFamily="34" charset="77"/>
              </a:defRPr>
            </a:lvl1pPr>
          </a:lstStyle>
          <a:p>
            <a:pPr lvl="0"/>
            <a:r>
              <a:rPr lang="en-GB"/>
              <a:t>CLICK TO EDIT MASTER TEXT STYLES</a:t>
            </a:r>
            <a:endParaRPr lang="en-US"/>
          </a:p>
        </p:txBody>
      </p:sp>
      <p:sp>
        <p:nvSpPr>
          <p:cNvPr id="4" name="Rounded Rectangle 3">
            <a:extLst>
              <a:ext uri="{FF2B5EF4-FFF2-40B4-BE49-F238E27FC236}">
                <a16:creationId xmlns:a16="http://schemas.microsoft.com/office/drawing/2014/main" id="{DD4844E0-8CBF-D5F5-AFFA-E1889AF61FCD}"/>
              </a:ext>
            </a:extLst>
          </p:cNvPr>
          <p:cNvSpPr/>
          <p:nvPr/>
        </p:nvSpPr>
        <p:spPr>
          <a:xfrm>
            <a:off x="6203950" y="1304924"/>
            <a:ext cx="5761037" cy="5343789"/>
          </a:xfrm>
          <a:prstGeom prst="roundRect">
            <a:avLst>
              <a:gd name="adj" fmla="val 2836"/>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4">
            <a:extLst>
              <a:ext uri="{FF2B5EF4-FFF2-40B4-BE49-F238E27FC236}">
                <a16:creationId xmlns:a16="http://schemas.microsoft.com/office/drawing/2014/main" id="{0FDFABAF-18B4-353D-7227-3CD541DC6DB2}"/>
              </a:ext>
            </a:extLst>
          </p:cNvPr>
          <p:cNvSpPr>
            <a:spLocks noGrp="1"/>
          </p:cNvSpPr>
          <p:nvPr>
            <p:ph type="sldNum" sz="quarter" idx="4"/>
          </p:nvPr>
        </p:nvSpPr>
        <p:spPr>
          <a:xfrm>
            <a:off x="134072" y="6356350"/>
            <a:ext cx="2743200" cy="365125"/>
          </a:xfrm>
          <a:prstGeom prst="rect">
            <a:avLst/>
          </a:prstGeom>
        </p:spPr>
        <p:txBody>
          <a:bodyPr vert="horz" lIns="91440" tIns="45720" rIns="91440" bIns="45720" rtlCol="0" anchor="ctr"/>
          <a:lstStyle>
            <a:lvl1pPr algn="l">
              <a:defRPr sz="1200" b="0" i="0">
                <a:solidFill>
                  <a:schemeClr val="bg1"/>
                </a:solidFill>
                <a:latin typeface="Unilever Shilling" panose="020B0502020202020204" pitchFamily="34" charset="77"/>
                <a:cs typeface="Unilever Shilling" panose="020B0502020202020204" pitchFamily="34" charset="77"/>
              </a:defRPr>
            </a:lvl1pPr>
          </a:lstStyle>
          <a:p>
            <a:fld id="{CFAD5F99-76B2-4E4D-A261-239E03346735}" type="slidenum">
              <a:rPr lang="en-GB" smtClean="0"/>
              <a:pPr/>
              <a:t>‹#›</a:t>
            </a:fld>
            <a:endParaRPr lang="en-GB"/>
          </a:p>
        </p:txBody>
      </p:sp>
    </p:spTree>
    <p:extLst>
      <p:ext uri="{BB962C8B-B14F-4D97-AF65-F5344CB8AC3E}">
        <p14:creationId xmlns:p14="http://schemas.microsoft.com/office/powerpoint/2010/main" val="1062191426"/>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p:cSld name="Page Header + 2 White Content Transparent Box">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54EE34D-CF4F-45AB-1FB7-9BB0A39838FF}"/>
              </a:ext>
            </a:extLst>
          </p:cNvPr>
          <p:cNvSpPr>
            <a:spLocks noGrp="1"/>
          </p:cNvSpPr>
          <p:nvPr>
            <p:ph type="ctrTitle" hasCustomPrompt="1"/>
          </p:nvPr>
        </p:nvSpPr>
        <p:spPr>
          <a:xfrm>
            <a:off x="132013" y="198531"/>
            <a:ext cx="8748712" cy="1106394"/>
          </a:xfrm>
        </p:spPr>
        <p:txBody>
          <a:bodyPr anchor="t">
            <a:noAutofit/>
          </a:bodyPr>
          <a:lstStyle>
            <a:lvl1pPr algn="l">
              <a:lnSpc>
                <a:spcPct val="75000"/>
              </a:lnSpc>
              <a:defRPr sz="3600" baseline="0">
                <a:solidFill>
                  <a:schemeClr val="bg1">
                    <a:alpha val="75000"/>
                  </a:schemeClr>
                </a:solidFill>
              </a:defRPr>
            </a:lvl1pPr>
          </a:lstStyle>
          <a:p>
            <a:r>
              <a:rPr lang="en-GB"/>
              <a:t>CLICK TO EDIT MASTER TITLE STYLE</a:t>
            </a:r>
            <a:endParaRPr lang="en-US"/>
          </a:p>
        </p:txBody>
      </p:sp>
      <p:sp>
        <p:nvSpPr>
          <p:cNvPr id="2" name="Rounded Rectangle 1">
            <a:extLst>
              <a:ext uri="{FF2B5EF4-FFF2-40B4-BE49-F238E27FC236}">
                <a16:creationId xmlns:a16="http://schemas.microsoft.com/office/drawing/2014/main" id="{E20582B6-2CF0-FF3D-E115-C86218E3FCD2}"/>
              </a:ext>
            </a:extLst>
          </p:cNvPr>
          <p:cNvSpPr/>
          <p:nvPr/>
        </p:nvSpPr>
        <p:spPr>
          <a:xfrm>
            <a:off x="6203950" y="1304924"/>
            <a:ext cx="5761037" cy="5343789"/>
          </a:xfrm>
          <a:prstGeom prst="roundRect">
            <a:avLst>
              <a:gd name="adj" fmla="val 2836"/>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2">
            <a:extLst>
              <a:ext uri="{FF2B5EF4-FFF2-40B4-BE49-F238E27FC236}">
                <a16:creationId xmlns:a16="http://schemas.microsoft.com/office/drawing/2014/main" id="{2859DEDB-6C67-142C-1585-C8B23B9591EC}"/>
              </a:ext>
            </a:extLst>
          </p:cNvPr>
          <p:cNvSpPr/>
          <p:nvPr/>
        </p:nvSpPr>
        <p:spPr>
          <a:xfrm>
            <a:off x="227014" y="1325299"/>
            <a:ext cx="5761037" cy="5343789"/>
          </a:xfrm>
          <a:prstGeom prst="roundRect">
            <a:avLst>
              <a:gd name="adj" fmla="val 2836"/>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8984601"/>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p:cSld name="Page Header + White Transparent + Blue Content Box">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54EE34D-CF4F-45AB-1FB7-9BB0A39838FF}"/>
              </a:ext>
            </a:extLst>
          </p:cNvPr>
          <p:cNvSpPr>
            <a:spLocks noGrp="1"/>
          </p:cNvSpPr>
          <p:nvPr>
            <p:ph type="ctrTitle" hasCustomPrompt="1"/>
          </p:nvPr>
        </p:nvSpPr>
        <p:spPr>
          <a:xfrm>
            <a:off x="132013" y="198531"/>
            <a:ext cx="8748712" cy="1106394"/>
          </a:xfrm>
        </p:spPr>
        <p:txBody>
          <a:bodyPr anchor="t">
            <a:noAutofit/>
          </a:bodyPr>
          <a:lstStyle>
            <a:lvl1pPr algn="l">
              <a:lnSpc>
                <a:spcPct val="75000"/>
              </a:lnSpc>
              <a:defRPr sz="3600" baseline="0">
                <a:solidFill>
                  <a:schemeClr val="bg1">
                    <a:alpha val="75000"/>
                  </a:schemeClr>
                </a:solidFill>
              </a:defRPr>
            </a:lvl1pPr>
          </a:lstStyle>
          <a:p>
            <a:r>
              <a:rPr lang="en-GB"/>
              <a:t>CLICK TO EDIT MASTER TITLE STYLE</a:t>
            </a:r>
            <a:endParaRPr lang="en-US"/>
          </a:p>
        </p:txBody>
      </p:sp>
      <p:sp>
        <p:nvSpPr>
          <p:cNvPr id="5" name="Rounded Rectangle 4">
            <a:extLst>
              <a:ext uri="{FF2B5EF4-FFF2-40B4-BE49-F238E27FC236}">
                <a16:creationId xmlns:a16="http://schemas.microsoft.com/office/drawing/2014/main" id="{17EC795D-1859-CC71-B5DF-ACAB65770ACD}"/>
              </a:ext>
            </a:extLst>
          </p:cNvPr>
          <p:cNvSpPr/>
          <p:nvPr/>
        </p:nvSpPr>
        <p:spPr>
          <a:xfrm>
            <a:off x="227013" y="1325299"/>
            <a:ext cx="5761037" cy="5343789"/>
          </a:xfrm>
          <a:prstGeom prst="roundRect">
            <a:avLst>
              <a:gd name="adj" fmla="val 2836"/>
            </a:avLst>
          </a:prstGeom>
          <a:solidFill>
            <a:srgbClr val="001F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a:extLst>
              <a:ext uri="{FF2B5EF4-FFF2-40B4-BE49-F238E27FC236}">
                <a16:creationId xmlns:a16="http://schemas.microsoft.com/office/drawing/2014/main" id="{E20582B6-2CF0-FF3D-E115-C86218E3FCD2}"/>
              </a:ext>
            </a:extLst>
          </p:cNvPr>
          <p:cNvSpPr/>
          <p:nvPr/>
        </p:nvSpPr>
        <p:spPr>
          <a:xfrm>
            <a:off x="6203950" y="1304924"/>
            <a:ext cx="5761037" cy="5343789"/>
          </a:xfrm>
          <a:prstGeom prst="roundRect">
            <a:avLst>
              <a:gd name="adj" fmla="val 2836"/>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187316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p:cSld name="Page Header + White Transparent + Blue Content Box 2">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54EE34D-CF4F-45AB-1FB7-9BB0A39838FF}"/>
              </a:ext>
            </a:extLst>
          </p:cNvPr>
          <p:cNvSpPr>
            <a:spLocks noGrp="1"/>
          </p:cNvSpPr>
          <p:nvPr>
            <p:ph type="ctrTitle" hasCustomPrompt="1"/>
          </p:nvPr>
        </p:nvSpPr>
        <p:spPr>
          <a:xfrm>
            <a:off x="132013" y="198531"/>
            <a:ext cx="8748712" cy="1106394"/>
          </a:xfrm>
        </p:spPr>
        <p:txBody>
          <a:bodyPr anchor="t">
            <a:noAutofit/>
          </a:bodyPr>
          <a:lstStyle>
            <a:lvl1pPr algn="l">
              <a:lnSpc>
                <a:spcPct val="75000"/>
              </a:lnSpc>
              <a:defRPr sz="3600" baseline="0">
                <a:solidFill>
                  <a:schemeClr val="bg1">
                    <a:alpha val="75000"/>
                  </a:schemeClr>
                </a:solidFill>
              </a:defRPr>
            </a:lvl1pPr>
          </a:lstStyle>
          <a:p>
            <a:r>
              <a:rPr lang="en-GB"/>
              <a:t>CLICK TO EDIT MASTER TITLE STYLE</a:t>
            </a:r>
            <a:endParaRPr lang="en-US"/>
          </a:p>
        </p:txBody>
      </p:sp>
      <p:sp>
        <p:nvSpPr>
          <p:cNvPr id="6" name="Rounded Rectangle 5">
            <a:extLst>
              <a:ext uri="{FF2B5EF4-FFF2-40B4-BE49-F238E27FC236}">
                <a16:creationId xmlns:a16="http://schemas.microsoft.com/office/drawing/2014/main" id="{86C0550D-B449-13B1-824B-EF1944E7253B}"/>
              </a:ext>
            </a:extLst>
          </p:cNvPr>
          <p:cNvSpPr/>
          <p:nvPr/>
        </p:nvSpPr>
        <p:spPr>
          <a:xfrm>
            <a:off x="6203950" y="1304925"/>
            <a:ext cx="5761037" cy="5343789"/>
          </a:xfrm>
          <a:prstGeom prst="roundRect">
            <a:avLst>
              <a:gd name="adj" fmla="val 2836"/>
            </a:avLst>
          </a:prstGeom>
          <a:solidFill>
            <a:srgbClr val="001F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a:extLst>
              <a:ext uri="{FF2B5EF4-FFF2-40B4-BE49-F238E27FC236}">
                <a16:creationId xmlns:a16="http://schemas.microsoft.com/office/drawing/2014/main" id="{2951CAD4-7A93-5CFB-BB10-CA3F8B28408E}"/>
              </a:ext>
            </a:extLst>
          </p:cNvPr>
          <p:cNvSpPr/>
          <p:nvPr/>
        </p:nvSpPr>
        <p:spPr>
          <a:xfrm>
            <a:off x="227014" y="1325299"/>
            <a:ext cx="5761037" cy="5343789"/>
          </a:xfrm>
          <a:prstGeom prst="roundRect">
            <a:avLst>
              <a:gd name="adj" fmla="val 2836"/>
            </a:avLst>
          </a:prstGeom>
          <a:solidFill>
            <a:schemeClr val="bg1">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02017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8">
            <a:extLst>
              <a:ext uri="{FF2B5EF4-FFF2-40B4-BE49-F238E27FC236}">
                <a16:creationId xmlns:a16="http://schemas.microsoft.com/office/drawing/2014/main" id="{B0E09F96-41E3-551F-1F0E-BCBAE8596148}"/>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pic>
        <p:nvPicPr>
          <p:cNvPr id="7" name="Picture 6">
            <a:extLst>
              <a:ext uri="{FF2B5EF4-FFF2-40B4-BE49-F238E27FC236}">
                <a16:creationId xmlns:a16="http://schemas.microsoft.com/office/drawing/2014/main" id="{A28B1AB7-D978-273C-F1DD-4EFF4114A7D5}"/>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8" name="Text Placeholder 7">
            <a:extLst>
              <a:ext uri="{FF2B5EF4-FFF2-40B4-BE49-F238E27FC236}">
                <a16:creationId xmlns:a16="http://schemas.microsoft.com/office/drawing/2014/main" id="{06B0E36A-3C69-0503-B168-0F7E3271EC03}"/>
              </a:ext>
            </a:extLst>
          </p:cNvPr>
          <p:cNvSpPr>
            <a:spLocks noGrp="1"/>
          </p:cNvSpPr>
          <p:nvPr>
            <p:ph type="body" sz="quarter" idx="10" hasCustomPrompt="1"/>
          </p:nvPr>
        </p:nvSpPr>
        <p:spPr>
          <a:xfrm>
            <a:off x="685800" y="1359673"/>
            <a:ext cx="10820400" cy="4643561"/>
          </a:xfrm>
        </p:spPr>
        <p:txBody>
          <a:bodyPr>
            <a:noAutofit/>
          </a:bodyPr>
          <a:lstStyle>
            <a:lvl1pPr algn="l">
              <a:defRPr sz="1600"/>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9" name="Title 2">
            <a:extLst>
              <a:ext uri="{FF2B5EF4-FFF2-40B4-BE49-F238E27FC236}">
                <a16:creationId xmlns:a16="http://schemas.microsoft.com/office/drawing/2014/main" id="{420ACDE0-80AA-4705-FAC2-8A243887D6F3}"/>
              </a:ext>
            </a:extLst>
          </p:cNvPr>
          <p:cNvSpPr>
            <a:spLocks noGrp="1"/>
          </p:cNvSpPr>
          <p:nvPr>
            <p:ph type="title"/>
          </p:nvPr>
        </p:nvSpPr>
        <p:spPr>
          <a:xfrm>
            <a:off x="685800" y="488870"/>
            <a:ext cx="10820400" cy="400110"/>
          </a:xfrm>
        </p:spPr>
        <p:txBody>
          <a:bodyPr/>
          <a:lstStyle>
            <a:lvl1pPr>
              <a:defRPr sz="2400" b="1">
                <a:solidFill>
                  <a:srgbClr val="7497A1"/>
                </a:solidFill>
              </a:defRPr>
            </a:lvl1pPr>
          </a:lstStyle>
          <a:p>
            <a:r>
              <a:rPr lang="en-GB"/>
              <a:t>Click to edit Master title style</a:t>
            </a:r>
            <a:endParaRPr lang="en-US"/>
          </a:p>
        </p:txBody>
      </p:sp>
    </p:spTree>
    <p:extLst>
      <p:ext uri="{BB962C8B-B14F-4D97-AF65-F5344CB8AC3E}">
        <p14:creationId xmlns:p14="http://schemas.microsoft.com/office/powerpoint/2010/main" val="278926040"/>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Page Header + 2 Blue Content Box">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54EE34D-CF4F-45AB-1FB7-9BB0A39838FF}"/>
              </a:ext>
            </a:extLst>
          </p:cNvPr>
          <p:cNvSpPr>
            <a:spLocks noGrp="1"/>
          </p:cNvSpPr>
          <p:nvPr>
            <p:ph type="ctrTitle" hasCustomPrompt="1"/>
          </p:nvPr>
        </p:nvSpPr>
        <p:spPr>
          <a:xfrm>
            <a:off x="132013" y="198531"/>
            <a:ext cx="8748712" cy="1106394"/>
          </a:xfrm>
        </p:spPr>
        <p:txBody>
          <a:bodyPr anchor="t">
            <a:noAutofit/>
          </a:bodyPr>
          <a:lstStyle>
            <a:lvl1pPr algn="l">
              <a:lnSpc>
                <a:spcPct val="75000"/>
              </a:lnSpc>
              <a:defRPr sz="3600" baseline="0">
                <a:solidFill>
                  <a:schemeClr val="bg1">
                    <a:alpha val="75000"/>
                  </a:schemeClr>
                </a:solidFill>
              </a:defRPr>
            </a:lvl1pPr>
          </a:lstStyle>
          <a:p>
            <a:r>
              <a:rPr lang="en-GB"/>
              <a:t>CLICK TO EDIT MASTER TITLE STYLE</a:t>
            </a:r>
            <a:endParaRPr lang="en-US"/>
          </a:p>
        </p:txBody>
      </p:sp>
      <p:sp>
        <p:nvSpPr>
          <p:cNvPr id="5" name="Rounded Rectangle 4">
            <a:extLst>
              <a:ext uri="{FF2B5EF4-FFF2-40B4-BE49-F238E27FC236}">
                <a16:creationId xmlns:a16="http://schemas.microsoft.com/office/drawing/2014/main" id="{17EC795D-1859-CC71-B5DF-ACAB65770ACD}"/>
              </a:ext>
            </a:extLst>
          </p:cNvPr>
          <p:cNvSpPr/>
          <p:nvPr/>
        </p:nvSpPr>
        <p:spPr>
          <a:xfrm>
            <a:off x="227013" y="1325299"/>
            <a:ext cx="5761037" cy="5343789"/>
          </a:xfrm>
          <a:prstGeom prst="roundRect">
            <a:avLst>
              <a:gd name="adj" fmla="val 2836"/>
            </a:avLst>
          </a:prstGeom>
          <a:solidFill>
            <a:srgbClr val="001F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86C0550D-B449-13B1-824B-EF1944E7253B}"/>
              </a:ext>
            </a:extLst>
          </p:cNvPr>
          <p:cNvSpPr/>
          <p:nvPr/>
        </p:nvSpPr>
        <p:spPr>
          <a:xfrm>
            <a:off x="6203950" y="1304925"/>
            <a:ext cx="5761037" cy="5343789"/>
          </a:xfrm>
          <a:prstGeom prst="roundRect">
            <a:avLst>
              <a:gd name="adj" fmla="val 2836"/>
            </a:avLst>
          </a:prstGeom>
          <a:solidFill>
            <a:srgbClr val="001F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4218440"/>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08988051-0C19-1B77-00EC-B67908B079FA}"/>
              </a:ext>
            </a:extLst>
          </p:cNvPr>
          <p:cNvSpPr>
            <a:spLocks noGrp="1"/>
          </p:cNvSpPr>
          <p:nvPr>
            <p:ph type="sldNum" sz="quarter" idx="4"/>
          </p:nvPr>
        </p:nvSpPr>
        <p:spPr>
          <a:xfrm>
            <a:off x="134072" y="6356350"/>
            <a:ext cx="2743200" cy="365125"/>
          </a:xfrm>
          <a:prstGeom prst="rect">
            <a:avLst/>
          </a:prstGeom>
        </p:spPr>
        <p:txBody>
          <a:bodyPr vert="horz" lIns="91440" tIns="45720" rIns="91440" bIns="45720" rtlCol="0" anchor="ctr"/>
          <a:lstStyle>
            <a:lvl1pPr algn="l">
              <a:defRPr sz="1200" b="0" i="0">
                <a:solidFill>
                  <a:schemeClr val="bg1"/>
                </a:solidFill>
                <a:latin typeface="Unilever Shilling" panose="020B0502020202020204" pitchFamily="34" charset="77"/>
                <a:cs typeface="Unilever Shilling" panose="020B0502020202020204" pitchFamily="34" charset="77"/>
              </a:defRPr>
            </a:lvl1pPr>
          </a:lstStyle>
          <a:p>
            <a:fld id="{CFAD5F99-76B2-4E4D-A261-239E03346735}" type="slidenum">
              <a:rPr lang="en-GB" smtClean="0"/>
              <a:pPr/>
              <a:t>‹#›</a:t>
            </a:fld>
            <a:endParaRPr lang="en-GB"/>
          </a:p>
        </p:txBody>
      </p:sp>
    </p:spTree>
    <p:extLst>
      <p:ext uri="{BB962C8B-B14F-4D97-AF65-F5344CB8AC3E}">
        <p14:creationId xmlns:p14="http://schemas.microsoft.com/office/powerpoint/2010/main" val="1948676938"/>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userDrawn="1">
  <p:cSld name="Layout_Heading Only Light">
    <p:bg>
      <p:bgRef idx="1001">
        <a:schemeClr val="bg2"/>
      </p:bgRef>
    </p:bg>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A5D8F563-6DB1-9E66-F5C8-39BA3AEC9011}"/>
              </a:ext>
            </a:extLst>
          </p:cNvPr>
          <p:cNvSpPr>
            <a:spLocks noGrp="1"/>
          </p:cNvSpPr>
          <p:nvPr>
            <p:ph type="body" sz="quarter" idx="13"/>
          </p:nvPr>
        </p:nvSpPr>
        <p:spPr>
          <a:xfrm>
            <a:off x="587235" y="1060511"/>
            <a:ext cx="11029032" cy="328295"/>
          </a:xfrm>
          <a:prstGeom prst="rect">
            <a:avLst/>
          </a:prstGeom>
        </p:spPr>
        <p:txBody>
          <a:bodyPr wrap="square" lIns="0" tIns="0" rIns="0" bIns="0">
            <a:spAutoFit/>
          </a:bodyPr>
          <a:lstStyle>
            <a:lvl1pPr marL="0" indent="0">
              <a:lnSpc>
                <a:spcPct val="100000"/>
              </a:lnSpc>
              <a:buNone/>
              <a:defRPr sz="2133" b="0" i="0">
                <a:solidFill>
                  <a:srgbClr val="82828C"/>
                </a:solidFill>
                <a:latin typeface="Arial" panose="020B0604020202020204" pitchFamily="34" charset="0"/>
                <a:ea typeface="Aktiv Grotesk" panose="020B0504020202020204" pitchFamily="34" charset="0"/>
                <a:cs typeface="Arial" panose="020B0604020202020204" pitchFamily="34" charset="0"/>
              </a:defRPr>
            </a:lvl1pPr>
          </a:lstStyle>
          <a:p>
            <a:pPr lvl="0"/>
            <a:r>
              <a:rPr lang="en-US"/>
              <a:t>Click to edit Master text styles</a:t>
            </a:r>
          </a:p>
        </p:txBody>
      </p:sp>
      <p:sp>
        <p:nvSpPr>
          <p:cNvPr id="9" name="Title 8">
            <a:extLst>
              <a:ext uri="{FF2B5EF4-FFF2-40B4-BE49-F238E27FC236}">
                <a16:creationId xmlns:a16="http://schemas.microsoft.com/office/drawing/2014/main" id="{D373D659-3344-87F1-290A-9505DD533CDD}"/>
              </a:ext>
            </a:extLst>
          </p:cNvPr>
          <p:cNvSpPr>
            <a:spLocks noGrp="1"/>
          </p:cNvSpPr>
          <p:nvPr>
            <p:ph type="title"/>
          </p:nvPr>
        </p:nvSpPr>
        <p:spPr>
          <a:xfrm>
            <a:off x="587235" y="606958"/>
            <a:ext cx="11029032" cy="455369"/>
          </a:xfrm>
          <a:prstGeom prst="rect">
            <a:avLst/>
          </a:prstGeom>
        </p:spPr>
        <p:txBody>
          <a:bodyPr lIns="0" tIns="0" rIns="0" bIns="0">
            <a:spAutoFit/>
          </a:bodyPr>
          <a:lstStyle>
            <a:lvl1pPr>
              <a:defRPr sz="3199" b="0" i="0">
                <a:latin typeface="Arial" panose="020B0604020202020204" pitchFamily="34" charset="0"/>
                <a:ea typeface="Aktiv Grotesk" panose="020B0504020202020204" pitchFamily="34" charset="0"/>
                <a:cs typeface="Arial" panose="020B0604020202020204" pitchFamily="34" charset="0"/>
              </a:defRPr>
            </a:lvl1pPr>
          </a:lstStyle>
          <a:p>
            <a:r>
              <a:rPr lang="en-US"/>
              <a:t>Click to edit Master title style</a:t>
            </a:r>
            <a:endParaRPr lang="en-GB"/>
          </a:p>
        </p:txBody>
      </p:sp>
      <p:sp>
        <p:nvSpPr>
          <p:cNvPr id="2" name="Text Placeholder 9">
            <a:extLst>
              <a:ext uri="{FF2B5EF4-FFF2-40B4-BE49-F238E27FC236}">
                <a16:creationId xmlns:a16="http://schemas.microsoft.com/office/drawing/2014/main" id="{F8196B9A-EAA5-9B85-374A-581B22DA5E91}"/>
              </a:ext>
            </a:extLst>
          </p:cNvPr>
          <p:cNvSpPr>
            <a:spLocks noGrp="1"/>
          </p:cNvSpPr>
          <p:nvPr>
            <p:ph type="body" sz="quarter" idx="12"/>
          </p:nvPr>
        </p:nvSpPr>
        <p:spPr>
          <a:xfrm>
            <a:off x="6223002" y="6147441"/>
            <a:ext cx="5397028" cy="113843"/>
          </a:xfrm>
          <a:prstGeom prst="rect">
            <a:avLst/>
          </a:prstGeom>
        </p:spPr>
        <p:txBody>
          <a:bodyPr wrap="square" lIns="0" tIns="0" rIns="0" bIns="0" anchor="b">
            <a:spAutoFit/>
          </a:bodyPr>
          <a:lstStyle>
            <a:lvl1pPr marL="0" indent="0" algn="r">
              <a:spcBef>
                <a:spcPts val="0"/>
              </a:spcBef>
              <a:spcAft>
                <a:spcPts val="267"/>
              </a:spcAft>
              <a:buNone/>
              <a:defRPr sz="800" b="0" i="0">
                <a:solidFill>
                  <a:srgbClr val="696973"/>
                </a:solidFill>
                <a:latin typeface="Arial" panose="020B0604020202020204" pitchFamily="34" charset="0"/>
                <a:ea typeface="Aktiv Grotesk" panose="020B0504020202020204" pitchFamily="34" charset="0"/>
                <a:cs typeface="Arial" panose="020B0604020202020204" pitchFamily="34" charset="0"/>
              </a:defRPr>
            </a:lvl1pPr>
            <a:lvl2pPr marL="357600" indent="0">
              <a:buNone/>
              <a:defRPr/>
            </a:lvl2pPr>
          </a:lstStyle>
          <a:p>
            <a:pPr lvl="0"/>
            <a:r>
              <a:rPr lang="en-US"/>
              <a:t>Click to edit Master text styles</a:t>
            </a:r>
          </a:p>
        </p:txBody>
      </p:sp>
      <p:sp>
        <p:nvSpPr>
          <p:cNvPr id="3" name="Slide Number Placeholder 4">
            <a:extLst>
              <a:ext uri="{FF2B5EF4-FFF2-40B4-BE49-F238E27FC236}">
                <a16:creationId xmlns:a16="http://schemas.microsoft.com/office/drawing/2014/main" id="{9C702319-E88B-D003-794D-BE4D81C58BD5}"/>
              </a:ext>
            </a:extLst>
          </p:cNvPr>
          <p:cNvSpPr>
            <a:spLocks noGrp="1"/>
          </p:cNvSpPr>
          <p:nvPr>
            <p:ph type="sldNum" sz="quarter" idx="4"/>
          </p:nvPr>
        </p:nvSpPr>
        <p:spPr>
          <a:xfrm>
            <a:off x="134072" y="6356350"/>
            <a:ext cx="2743200" cy="365125"/>
          </a:xfrm>
          <a:prstGeom prst="rect">
            <a:avLst/>
          </a:prstGeom>
        </p:spPr>
        <p:txBody>
          <a:bodyPr vert="horz" lIns="91440" tIns="45720" rIns="91440" bIns="45720" rtlCol="0" anchor="ctr"/>
          <a:lstStyle>
            <a:lvl1pPr algn="l">
              <a:defRPr sz="1200" b="0" i="0">
                <a:solidFill>
                  <a:schemeClr val="bg1"/>
                </a:solidFill>
                <a:latin typeface="Unilever Shilling" panose="020B0502020202020204" pitchFamily="34" charset="77"/>
                <a:cs typeface="Unilever Shilling" panose="020B0502020202020204" pitchFamily="34" charset="77"/>
              </a:defRPr>
            </a:lvl1pPr>
          </a:lstStyle>
          <a:p>
            <a:fld id="{CFAD5F99-76B2-4E4D-A261-239E03346735}" type="slidenum">
              <a:rPr lang="en-GB" smtClean="0"/>
              <a:pPr/>
              <a:t>‹#›</a:t>
            </a:fld>
            <a:endParaRPr lang="en-GB"/>
          </a:p>
        </p:txBody>
      </p:sp>
    </p:spTree>
    <p:extLst>
      <p:ext uri="{BB962C8B-B14F-4D97-AF65-F5344CB8AC3E}">
        <p14:creationId xmlns:p14="http://schemas.microsoft.com/office/powerpoint/2010/main" val="2656383698"/>
      </p:ext>
    </p:extLst>
  </p:cSld>
  <p:clrMapOvr>
    <a:overrideClrMapping bg1="lt1" tx1="dk1" bg2="lt2" tx2="dk2" accent1="accent1" accent2="accent2" accent3="accent3" accent4="accent4" accent5="accent5" accent6="accent6" hlink="hlink" folHlink="folHlink"/>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userDrawn="1">
  <p:cSld name="Divider_No Image Light">
    <p:bg>
      <p:bgRef idx="1001">
        <a:schemeClr val="bg2"/>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91FEF54-3AAB-664C-AC7F-4623F5F67C99}"/>
              </a:ext>
            </a:extLst>
          </p:cNvPr>
          <p:cNvGrpSpPr/>
          <p:nvPr userDrawn="1"/>
        </p:nvGrpSpPr>
        <p:grpSpPr>
          <a:xfrm>
            <a:off x="598977" y="6451192"/>
            <a:ext cx="745416" cy="164929"/>
            <a:chOff x="1905000" y="6216650"/>
            <a:chExt cx="1119929" cy="247793"/>
          </a:xfrm>
          <a:solidFill>
            <a:schemeClr val="tx1"/>
          </a:solidFill>
        </p:grpSpPr>
        <p:sp>
          <p:nvSpPr>
            <p:cNvPr id="6" name="Object 4" descr="preencoded.png">
              <a:extLst>
                <a:ext uri="{FF2B5EF4-FFF2-40B4-BE49-F238E27FC236}">
                  <a16:creationId xmlns:a16="http://schemas.microsoft.com/office/drawing/2014/main" id="{4AA95F09-4D0C-9149-A553-A84ADE58AC67}"/>
                </a:ext>
              </a:extLst>
            </p:cNvPr>
            <p:cNvSpPr/>
            <p:nvPr/>
          </p:nvSpPr>
          <p:spPr>
            <a:xfrm>
              <a:off x="1905000" y="6221398"/>
              <a:ext cx="200979" cy="192329"/>
            </a:xfrm>
            <a:custGeom>
              <a:avLst/>
              <a:gdLst>
                <a:gd name="connsiteX0" fmla="*/ 100306 w 200979"/>
                <a:gd name="connsiteY0" fmla="*/ 147054 h 192329"/>
                <a:gd name="connsiteX1" fmla="*/ 48772 w 200979"/>
                <a:gd name="connsiteY1" fmla="*/ 0 h 192329"/>
                <a:gd name="connsiteX2" fmla="*/ 0 w 200979"/>
                <a:gd name="connsiteY2" fmla="*/ 0 h 192329"/>
                <a:gd name="connsiteX3" fmla="*/ 0 w 200979"/>
                <a:gd name="connsiteY3" fmla="*/ 192330 h 192329"/>
                <a:gd name="connsiteX4" fmla="*/ 35705 w 200979"/>
                <a:gd name="connsiteY4" fmla="*/ 192330 h 192329"/>
                <a:gd name="connsiteX5" fmla="*/ 35705 w 200979"/>
                <a:gd name="connsiteY5" fmla="*/ 48036 h 192329"/>
                <a:gd name="connsiteX6" fmla="*/ 85398 w 200979"/>
                <a:gd name="connsiteY6" fmla="*/ 192330 h 192329"/>
                <a:gd name="connsiteX7" fmla="*/ 115581 w 200979"/>
                <a:gd name="connsiteY7" fmla="*/ 192330 h 192329"/>
                <a:gd name="connsiteX8" fmla="*/ 165274 w 200979"/>
                <a:gd name="connsiteY8" fmla="*/ 48036 h 192329"/>
                <a:gd name="connsiteX9" fmla="*/ 165274 w 200979"/>
                <a:gd name="connsiteY9" fmla="*/ 192330 h 192329"/>
                <a:gd name="connsiteX10" fmla="*/ 200979 w 200979"/>
                <a:gd name="connsiteY10" fmla="*/ 192330 h 192329"/>
                <a:gd name="connsiteX11" fmla="*/ 200979 w 200979"/>
                <a:gd name="connsiteY11" fmla="*/ 0 h 192329"/>
                <a:gd name="connsiteX12" fmla="*/ 152574 w 200979"/>
                <a:gd name="connsiteY12" fmla="*/ 0 h 192329"/>
                <a:gd name="connsiteX13" fmla="*/ 100306 w 200979"/>
                <a:gd name="connsiteY13" fmla="*/ 147054 h 192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0979" h="192329">
                  <a:moveTo>
                    <a:pt x="100306" y="147054"/>
                  </a:moveTo>
                  <a:lnTo>
                    <a:pt x="48772" y="0"/>
                  </a:lnTo>
                  <a:lnTo>
                    <a:pt x="0" y="0"/>
                  </a:lnTo>
                  <a:lnTo>
                    <a:pt x="0" y="192330"/>
                  </a:lnTo>
                  <a:lnTo>
                    <a:pt x="35705" y="192330"/>
                  </a:lnTo>
                  <a:lnTo>
                    <a:pt x="35705" y="48036"/>
                  </a:lnTo>
                  <a:lnTo>
                    <a:pt x="85398" y="192330"/>
                  </a:lnTo>
                  <a:lnTo>
                    <a:pt x="115581" y="192330"/>
                  </a:lnTo>
                  <a:lnTo>
                    <a:pt x="165274" y="48036"/>
                  </a:lnTo>
                  <a:lnTo>
                    <a:pt x="165274" y="192330"/>
                  </a:lnTo>
                  <a:lnTo>
                    <a:pt x="200979" y="192330"/>
                  </a:lnTo>
                  <a:lnTo>
                    <a:pt x="200979" y="0"/>
                  </a:lnTo>
                  <a:lnTo>
                    <a:pt x="152574" y="0"/>
                  </a:lnTo>
                  <a:lnTo>
                    <a:pt x="100306" y="147054"/>
                  </a:lnTo>
                  <a:close/>
                </a:path>
              </a:pathLst>
            </a:custGeom>
            <a:grpFill/>
            <a:ln w="9525" cap="flat">
              <a:noFill/>
              <a:prstDash val="solid"/>
              <a:miter/>
            </a:ln>
          </p:spPr>
          <p:txBody>
            <a:bodyPr rtlCol="0" anchor="ctr"/>
            <a:lstStyle/>
            <a:p>
              <a:endParaRPr lang="en-US" sz="2700"/>
            </a:p>
          </p:txBody>
        </p:sp>
        <p:sp>
          <p:nvSpPr>
            <p:cNvPr id="7" name="Object 4" descr="preencoded.png">
              <a:extLst>
                <a:ext uri="{FF2B5EF4-FFF2-40B4-BE49-F238E27FC236}">
                  <a16:creationId xmlns:a16="http://schemas.microsoft.com/office/drawing/2014/main" id="{4A13CF7C-FF81-DF41-9666-6E289FBC36CA}"/>
                </a:ext>
              </a:extLst>
            </p:cNvPr>
            <p:cNvSpPr/>
            <p:nvPr/>
          </p:nvSpPr>
          <p:spPr>
            <a:xfrm>
              <a:off x="2122577" y="6269353"/>
              <a:ext cx="34600" cy="144108"/>
            </a:xfrm>
            <a:custGeom>
              <a:avLst/>
              <a:gdLst>
                <a:gd name="connsiteX0" fmla="*/ 34601 w 34600"/>
                <a:gd name="connsiteY0" fmla="*/ 0 h 144108"/>
                <a:gd name="connsiteX1" fmla="*/ 0 w 34600"/>
                <a:gd name="connsiteY1" fmla="*/ 0 h 144108"/>
                <a:gd name="connsiteX2" fmla="*/ 0 w 34600"/>
                <a:gd name="connsiteY2" fmla="*/ 144109 h 144108"/>
                <a:gd name="connsiteX3" fmla="*/ 34601 w 34600"/>
                <a:gd name="connsiteY3" fmla="*/ 144109 h 144108"/>
                <a:gd name="connsiteX4" fmla="*/ 34601 w 34600"/>
                <a:gd name="connsiteY4" fmla="*/ 0 h 1441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00" h="144108">
                  <a:moveTo>
                    <a:pt x="34601" y="0"/>
                  </a:moveTo>
                  <a:lnTo>
                    <a:pt x="0" y="0"/>
                  </a:lnTo>
                  <a:lnTo>
                    <a:pt x="0" y="144109"/>
                  </a:lnTo>
                  <a:lnTo>
                    <a:pt x="34601" y="144109"/>
                  </a:lnTo>
                  <a:lnTo>
                    <a:pt x="34601" y="0"/>
                  </a:lnTo>
                  <a:close/>
                </a:path>
              </a:pathLst>
            </a:custGeom>
            <a:grpFill/>
            <a:ln w="9525" cap="flat">
              <a:noFill/>
              <a:prstDash val="solid"/>
              <a:miter/>
            </a:ln>
          </p:spPr>
          <p:txBody>
            <a:bodyPr rtlCol="0" anchor="ctr"/>
            <a:lstStyle/>
            <a:p>
              <a:endParaRPr lang="en-US" sz="2700"/>
            </a:p>
          </p:txBody>
        </p:sp>
        <p:sp>
          <p:nvSpPr>
            <p:cNvPr id="9" name="Object 4" descr="preencoded.png">
              <a:extLst>
                <a:ext uri="{FF2B5EF4-FFF2-40B4-BE49-F238E27FC236}">
                  <a16:creationId xmlns:a16="http://schemas.microsoft.com/office/drawing/2014/main" id="{B332F70F-C402-B14E-912C-D2A3818B5FC3}"/>
                </a:ext>
              </a:extLst>
            </p:cNvPr>
            <p:cNvSpPr/>
            <p:nvPr/>
          </p:nvSpPr>
          <p:spPr>
            <a:xfrm>
              <a:off x="2173876" y="6264570"/>
              <a:ext cx="127913" cy="149077"/>
            </a:xfrm>
            <a:custGeom>
              <a:avLst/>
              <a:gdLst>
                <a:gd name="connsiteX0" fmla="*/ 113005 w 127913"/>
                <a:gd name="connsiteY0" fmla="*/ 18037 h 149077"/>
                <a:gd name="connsiteX1" fmla="*/ 71962 w 127913"/>
                <a:gd name="connsiteY1" fmla="*/ 0 h 149077"/>
                <a:gd name="connsiteX2" fmla="*/ 32760 w 127913"/>
                <a:gd name="connsiteY2" fmla="*/ 18037 h 149077"/>
                <a:gd name="connsiteX3" fmla="*/ 32024 w 127913"/>
                <a:gd name="connsiteY3" fmla="*/ 18037 h 149077"/>
                <a:gd name="connsiteX4" fmla="*/ 32024 w 127913"/>
                <a:gd name="connsiteY4" fmla="*/ 4785 h 149077"/>
                <a:gd name="connsiteX5" fmla="*/ 0 w 127913"/>
                <a:gd name="connsiteY5" fmla="*/ 4785 h 149077"/>
                <a:gd name="connsiteX6" fmla="*/ 0 w 127913"/>
                <a:gd name="connsiteY6" fmla="*/ 149078 h 149077"/>
                <a:gd name="connsiteX7" fmla="*/ 34601 w 127913"/>
                <a:gd name="connsiteY7" fmla="*/ 149078 h 149077"/>
                <a:gd name="connsiteX8" fmla="*/ 34601 w 127913"/>
                <a:gd name="connsiteY8" fmla="*/ 83741 h 149077"/>
                <a:gd name="connsiteX9" fmla="*/ 40306 w 127913"/>
                <a:gd name="connsiteY9" fmla="*/ 46748 h 149077"/>
                <a:gd name="connsiteX10" fmla="*/ 64417 w 127913"/>
                <a:gd name="connsiteY10" fmla="*/ 34049 h 149077"/>
                <a:gd name="connsiteX11" fmla="*/ 87239 w 127913"/>
                <a:gd name="connsiteY11" fmla="*/ 46011 h 149077"/>
                <a:gd name="connsiteX12" fmla="*/ 93312 w 127913"/>
                <a:gd name="connsiteY12" fmla="*/ 81164 h 149077"/>
                <a:gd name="connsiteX13" fmla="*/ 93312 w 127913"/>
                <a:gd name="connsiteY13" fmla="*/ 149078 h 149077"/>
                <a:gd name="connsiteX14" fmla="*/ 127913 w 127913"/>
                <a:gd name="connsiteY14" fmla="*/ 149078 h 149077"/>
                <a:gd name="connsiteX15" fmla="*/ 127913 w 127913"/>
                <a:gd name="connsiteY15" fmla="*/ 74355 h 149077"/>
                <a:gd name="connsiteX16" fmla="*/ 116502 w 127913"/>
                <a:gd name="connsiteY16" fmla="*/ 22269 h 149077"/>
                <a:gd name="connsiteX17" fmla="*/ 113005 w 127913"/>
                <a:gd name="connsiteY17" fmla="*/ 18037 h 149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7913" h="149077">
                  <a:moveTo>
                    <a:pt x="113005" y="18037"/>
                  </a:moveTo>
                  <a:cubicBezTo>
                    <a:pt x="102515" y="6809"/>
                    <a:pt x="87055" y="0"/>
                    <a:pt x="71962" y="0"/>
                  </a:cubicBezTo>
                  <a:cubicBezTo>
                    <a:pt x="56871" y="0"/>
                    <a:pt x="41227" y="6073"/>
                    <a:pt x="32760" y="18037"/>
                  </a:cubicBezTo>
                  <a:lnTo>
                    <a:pt x="32024" y="18037"/>
                  </a:lnTo>
                  <a:lnTo>
                    <a:pt x="32024" y="4785"/>
                  </a:lnTo>
                  <a:lnTo>
                    <a:pt x="0" y="4785"/>
                  </a:lnTo>
                  <a:lnTo>
                    <a:pt x="0" y="149078"/>
                  </a:lnTo>
                  <a:lnTo>
                    <a:pt x="34601" y="149078"/>
                  </a:lnTo>
                  <a:lnTo>
                    <a:pt x="34601" y="83741"/>
                  </a:lnTo>
                  <a:cubicBezTo>
                    <a:pt x="34601" y="72330"/>
                    <a:pt x="34049" y="56686"/>
                    <a:pt x="40306" y="46748"/>
                  </a:cubicBezTo>
                  <a:cubicBezTo>
                    <a:pt x="44908" y="39018"/>
                    <a:pt x="55215" y="34049"/>
                    <a:pt x="64417" y="34049"/>
                  </a:cubicBezTo>
                  <a:cubicBezTo>
                    <a:pt x="73251" y="34049"/>
                    <a:pt x="82453" y="38466"/>
                    <a:pt x="87239" y="46011"/>
                  </a:cubicBezTo>
                  <a:cubicBezTo>
                    <a:pt x="93312" y="55582"/>
                    <a:pt x="93312" y="69938"/>
                    <a:pt x="93312" y="81164"/>
                  </a:cubicBezTo>
                  <a:lnTo>
                    <a:pt x="93312" y="149078"/>
                  </a:lnTo>
                  <a:lnTo>
                    <a:pt x="127913" y="149078"/>
                  </a:lnTo>
                  <a:lnTo>
                    <a:pt x="127913" y="74355"/>
                  </a:lnTo>
                  <a:cubicBezTo>
                    <a:pt x="127913" y="55950"/>
                    <a:pt x="127728" y="37913"/>
                    <a:pt x="116502" y="22269"/>
                  </a:cubicBezTo>
                  <a:cubicBezTo>
                    <a:pt x="115581" y="20613"/>
                    <a:pt x="114293" y="19325"/>
                    <a:pt x="113005" y="18037"/>
                  </a:cubicBezTo>
                  <a:close/>
                </a:path>
              </a:pathLst>
            </a:custGeom>
            <a:grpFill/>
            <a:ln w="9525" cap="flat">
              <a:noFill/>
              <a:prstDash val="solid"/>
              <a:miter/>
            </a:ln>
          </p:spPr>
          <p:txBody>
            <a:bodyPr rtlCol="0" anchor="ctr"/>
            <a:lstStyle/>
            <a:p>
              <a:endParaRPr lang="en-US" sz="2700"/>
            </a:p>
          </p:txBody>
        </p:sp>
        <p:sp>
          <p:nvSpPr>
            <p:cNvPr id="10" name="Object 4" descr="preencoded.png">
              <a:extLst>
                <a:ext uri="{FF2B5EF4-FFF2-40B4-BE49-F238E27FC236}">
                  <a16:creationId xmlns:a16="http://schemas.microsoft.com/office/drawing/2014/main" id="{35FC2EA6-ACB9-E94F-9CBF-664360DE9E21}"/>
                </a:ext>
              </a:extLst>
            </p:cNvPr>
            <p:cNvSpPr/>
            <p:nvPr/>
          </p:nvSpPr>
          <p:spPr>
            <a:xfrm>
              <a:off x="2313431" y="6221398"/>
              <a:ext cx="151654" cy="196930"/>
            </a:xfrm>
            <a:custGeom>
              <a:avLst/>
              <a:gdLst>
                <a:gd name="connsiteX0" fmla="*/ 117054 w 151654"/>
                <a:gd name="connsiteY0" fmla="*/ 62944 h 196930"/>
                <a:gd name="connsiteX1" fmla="*/ 72514 w 151654"/>
                <a:gd name="connsiteY1" fmla="*/ 43435 h 196930"/>
                <a:gd name="connsiteX2" fmla="*/ 19509 w 151654"/>
                <a:gd name="connsiteY2" fmla="*/ 67913 h 196930"/>
                <a:gd name="connsiteX3" fmla="*/ 0 w 151654"/>
                <a:gd name="connsiteY3" fmla="*/ 120735 h 196930"/>
                <a:gd name="connsiteX4" fmla="*/ 19509 w 151654"/>
                <a:gd name="connsiteY4" fmla="*/ 172821 h 196930"/>
                <a:gd name="connsiteX5" fmla="*/ 71594 w 151654"/>
                <a:gd name="connsiteY5" fmla="*/ 196930 h 196930"/>
                <a:gd name="connsiteX6" fmla="*/ 119446 w 151654"/>
                <a:gd name="connsiteY6" fmla="*/ 172821 h 196930"/>
                <a:gd name="connsiteX7" fmla="*/ 119999 w 151654"/>
                <a:gd name="connsiteY7" fmla="*/ 172821 h 196930"/>
                <a:gd name="connsiteX8" fmla="*/ 119999 w 151654"/>
                <a:gd name="connsiteY8" fmla="*/ 192329 h 196930"/>
                <a:gd name="connsiteX9" fmla="*/ 151654 w 151654"/>
                <a:gd name="connsiteY9" fmla="*/ 192329 h 196930"/>
                <a:gd name="connsiteX10" fmla="*/ 151654 w 151654"/>
                <a:gd name="connsiteY10" fmla="*/ 0 h 196930"/>
                <a:gd name="connsiteX11" fmla="*/ 117054 w 151654"/>
                <a:gd name="connsiteY11" fmla="*/ 0 h 196930"/>
                <a:gd name="connsiteX12" fmla="*/ 117054 w 151654"/>
                <a:gd name="connsiteY12" fmla="*/ 62944 h 196930"/>
                <a:gd name="connsiteX13" fmla="*/ 76748 w 151654"/>
                <a:gd name="connsiteY13" fmla="*/ 163066 h 196930"/>
                <a:gd name="connsiteX14" fmla="*/ 34601 w 151654"/>
                <a:gd name="connsiteY14" fmla="*/ 119079 h 196930"/>
                <a:gd name="connsiteX15" fmla="*/ 76195 w 151654"/>
                <a:gd name="connsiteY15" fmla="*/ 77116 h 196930"/>
                <a:gd name="connsiteX16" fmla="*/ 119446 w 151654"/>
                <a:gd name="connsiteY16" fmla="*/ 119815 h 196930"/>
                <a:gd name="connsiteX17" fmla="*/ 76748 w 151654"/>
                <a:gd name="connsiteY17" fmla="*/ 163066 h 196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1654" h="196930">
                  <a:moveTo>
                    <a:pt x="117054" y="62944"/>
                  </a:moveTo>
                  <a:cubicBezTo>
                    <a:pt x="106195" y="50245"/>
                    <a:pt x="89263" y="43435"/>
                    <a:pt x="72514" y="43435"/>
                  </a:cubicBezTo>
                  <a:cubicBezTo>
                    <a:pt x="52821" y="43435"/>
                    <a:pt x="32392" y="53374"/>
                    <a:pt x="19509" y="67913"/>
                  </a:cubicBezTo>
                  <a:cubicBezTo>
                    <a:pt x="6626" y="82453"/>
                    <a:pt x="0" y="101410"/>
                    <a:pt x="0" y="120735"/>
                  </a:cubicBezTo>
                  <a:cubicBezTo>
                    <a:pt x="0" y="140060"/>
                    <a:pt x="7362" y="158648"/>
                    <a:pt x="19509" y="172821"/>
                  </a:cubicBezTo>
                  <a:cubicBezTo>
                    <a:pt x="32208" y="187360"/>
                    <a:pt x="50428" y="196930"/>
                    <a:pt x="71594" y="196930"/>
                  </a:cubicBezTo>
                  <a:cubicBezTo>
                    <a:pt x="90367" y="196930"/>
                    <a:pt x="109323" y="188648"/>
                    <a:pt x="119446" y="172821"/>
                  </a:cubicBezTo>
                  <a:lnTo>
                    <a:pt x="119999" y="172821"/>
                  </a:lnTo>
                  <a:lnTo>
                    <a:pt x="119999" y="192329"/>
                  </a:lnTo>
                  <a:lnTo>
                    <a:pt x="151654" y="192329"/>
                  </a:lnTo>
                  <a:lnTo>
                    <a:pt x="151654" y="0"/>
                  </a:lnTo>
                  <a:lnTo>
                    <a:pt x="117054" y="0"/>
                  </a:lnTo>
                  <a:lnTo>
                    <a:pt x="117054" y="62944"/>
                  </a:lnTo>
                  <a:close/>
                  <a:moveTo>
                    <a:pt x="76748" y="163066"/>
                  </a:moveTo>
                  <a:cubicBezTo>
                    <a:pt x="52637" y="163066"/>
                    <a:pt x="34601" y="143005"/>
                    <a:pt x="34601" y="119079"/>
                  </a:cubicBezTo>
                  <a:cubicBezTo>
                    <a:pt x="34601" y="96993"/>
                    <a:pt x="54110" y="77116"/>
                    <a:pt x="76195" y="77116"/>
                  </a:cubicBezTo>
                  <a:cubicBezTo>
                    <a:pt x="99937" y="77116"/>
                    <a:pt x="119446" y="95889"/>
                    <a:pt x="119446" y="119815"/>
                  </a:cubicBezTo>
                  <a:cubicBezTo>
                    <a:pt x="119446" y="143557"/>
                    <a:pt x="100674" y="163066"/>
                    <a:pt x="76748" y="163066"/>
                  </a:cubicBezTo>
                  <a:close/>
                </a:path>
              </a:pathLst>
            </a:custGeom>
            <a:grpFill/>
            <a:ln w="9525" cap="flat">
              <a:noFill/>
              <a:prstDash val="solid"/>
              <a:miter/>
            </a:ln>
          </p:spPr>
          <p:txBody>
            <a:bodyPr rtlCol="0" anchor="ctr"/>
            <a:lstStyle/>
            <a:p>
              <a:endParaRPr lang="en-US" sz="2700"/>
            </a:p>
          </p:txBody>
        </p:sp>
        <p:sp>
          <p:nvSpPr>
            <p:cNvPr id="11" name="Object 4" descr="preencoded.png">
              <a:extLst>
                <a:ext uri="{FF2B5EF4-FFF2-40B4-BE49-F238E27FC236}">
                  <a16:creationId xmlns:a16="http://schemas.microsoft.com/office/drawing/2014/main" id="{6042B88C-5976-9844-A4CE-D62B653CBC71}"/>
                </a:ext>
              </a:extLst>
            </p:cNvPr>
            <p:cNvSpPr/>
            <p:nvPr/>
          </p:nvSpPr>
          <p:spPr>
            <a:xfrm>
              <a:off x="2478844" y="6216854"/>
              <a:ext cx="190488" cy="201347"/>
            </a:xfrm>
            <a:custGeom>
              <a:avLst/>
              <a:gdLst>
                <a:gd name="connsiteX0" fmla="*/ 102146 w 190488"/>
                <a:gd name="connsiteY0" fmla="*/ 94600 h 201347"/>
                <a:gd name="connsiteX1" fmla="*/ 102146 w 190488"/>
                <a:gd name="connsiteY1" fmla="*/ 115213 h 201347"/>
                <a:gd name="connsiteX2" fmla="*/ 169507 w 190488"/>
                <a:gd name="connsiteY2" fmla="*/ 115213 h 201347"/>
                <a:gd name="connsiteX3" fmla="*/ 98833 w 190488"/>
                <a:gd name="connsiteY3" fmla="*/ 180918 h 201347"/>
                <a:gd name="connsiteX4" fmla="*/ 21717 w 190488"/>
                <a:gd name="connsiteY4" fmla="*/ 100121 h 201347"/>
                <a:gd name="connsiteX5" fmla="*/ 97728 w 190488"/>
                <a:gd name="connsiteY5" fmla="*/ 20429 h 201347"/>
                <a:gd name="connsiteX6" fmla="*/ 160305 w 190488"/>
                <a:gd name="connsiteY6" fmla="*/ 55030 h 201347"/>
                <a:gd name="connsiteX7" fmla="*/ 178710 w 190488"/>
                <a:gd name="connsiteY7" fmla="*/ 45828 h 201347"/>
                <a:gd name="connsiteX8" fmla="*/ 97728 w 190488"/>
                <a:gd name="connsiteY8" fmla="*/ 0 h 201347"/>
                <a:gd name="connsiteX9" fmla="*/ 0 w 190488"/>
                <a:gd name="connsiteY9" fmla="*/ 100121 h 201347"/>
                <a:gd name="connsiteX10" fmla="*/ 97728 w 190488"/>
                <a:gd name="connsiteY10" fmla="*/ 201347 h 201347"/>
                <a:gd name="connsiteX11" fmla="*/ 190489 w 190488"/>
                <a:gd name="connsiteY11" fmla="*/ 108035 h 201347"/>
                <a:gd name="connsiteX12" fmla="*/ 189568 w 190488"/>
                <a:gd name="connsiteY12" fmla="*/ 94600 h 201347"/>
                <a:gd name="connsiteX13" fmla="*/ 102146 w 190488"/>
                <a:gd name="connsiteY13" fmla="*/ 94600 h 201347"/>
                <a:gd name="connsiteX14" fmla="*/ 102146 w 190488"/>
                <a:gd name="connsiteY14" fmla="*/ 94600 h 201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0488" h="201347">
                  <a:moveTo>
                    <a:pt x="102146" y="94600"/>
                  </a:moveTo>
                  <a:lnTo>
                    <a:pt x="102146" y="115213"/>
                  </a:lnTo>
                  <a:lnTo>
                    <a:pt x="169507" y="115213"/>
                  </a:lnTo>
                  <a:cubicBezTo>
                    <a:pt x="166378" y="152943"/>
                    <a:pt x="136747" y="180918"/>
                    <a:pt x="98833" y="180918"/>
                  </a:cubicBezTo>
                  <a:cubicBezTo>
                    <a:pt x="55030" y="180918"/>
                    <a:pt x="21717" y="145765"/>
                    <a:pt x="21717" y="100121"/>
                  </a:cubicBezTo>
                  <a:cubicBezTo>
                    <a:pt x="21717" y="55214"/>
                    <a:pt x="55030" y="20429"/>
                    <a:pt x="97728" y="20429"/>
                  </a:cubicBezTo>
                  <a:cubicBezTo>
                    <a:pt x="125888" y="20429"/>
                    <a:pt x="149998" y="34048"/>
                    <a:pt x="160305" y="55030"/>
                  </a:cubicBezTo>
                  <a:lnTo>
                    <a:pt x="178710" y="45828"/>
                  </a:lnTo>
                  <a:cubicBezTo>
                    <a:pt x="167299" y="18404"/>
                    <a:pt x="134539" y="0"/>
                    <a:pt x="97728" y="0"/>
                  </a:cubicBezTo>
                  <a:cubicBezTo>
                    <a:pt x="42699" y="0"/>
                    <a:pt x="0" y="43619"/>
                    <a:pt x="0" y="100121"/>
                  </a:cubicBezTo>
                  <a:cubicBezTo>
                    <a:pt x="0" y="157176"/>
                    <a:pt x="42515" y="201347"/>
                    <a:pt x="97728" y="201347"/>
                  </a:cubicBezTo>
                  <a:cubicBezTo>
                    <a:pt x="150183" y="201347"/>
                    <a:pt x="190489" y="161593"/>
                    <a:pt x="190489" y="108035"/>
                  </a:cubicBezTo>
                  <a:cubicBezTo>
                    <a:pt x="190489" y="103802"/>
                    <a:pt x="190120" y="98281"/>
                    <a:pt x="189568" y="94600"/>
                  </a:cubicBezTo>
                  <a:lnTo>
                    <a:pt x="102146" y="94600"/>
                  </a:lnTo>
                  <a:lnTo>
                    <a:pt x="102146" y="94600"/>
                  </a:lnTo>
                  <a:close/>
                </a:path>
              </a:pathLst>
            </a:custGeom>
            <a:grpFill/>
            <a:ln w="9525" cap="flat">
              <a:noFill/>
              <a:prstDash val="solid"/>
              <a:miter/>
            </a:ln>
          </p:spPr>
          <p:txBody>
            <a:bodyPr rtlCol="0" anchor="ctr"/>
            <a:lstStyle/>
            <a:p>
              <a:endParaRPr lang="en-US" sz="2700"/>
            </a:p>
          </p:txBody>
        </p:sp>
        <p:sp>
          <p:nvSpPr>
            <p:cNvPr id="12" name="Object 4" descr="preencoded.png">
              <a:extLst>
                <a:ext uri="{FF2B5EF4-FFF2-40B4-BE49-F238E27FC236}">
                  <a16:creationId xmlns:a16="http://schemas.microsoft.com/office/drawing/2014/main" id="{E31DF2C7-9772-5E41-907B-7AACDA003976}"/>
                </a:ext>
              </a:extLst>
            </p:cNvPr>
            <p:cNvSpPr/>
            <p:nvPr/>
          </p:nvSpPr>
          <p:spPr>
            <a:xfrm>
              <a:off x="2812907" y="6266312"/>
              <a:ext cx="212022" cy="147052"/>
            </a:xfrm>
            <a:custGeom>
              <a:avLst/>
              <a:gdLst>
                <a:gd name="connsiteX0" fmla="*/ 156987 w 212022"/>
                <a:gd name="connsiteY0" fmla="*/ 0 h 147052"/>
                <a:gd name="connsiteX1" fmla="*/ 110429 w 212022"/>
                <a:gd name="connsiteY1" fmla="*/ 29079 h 147052"/>
                <a:gd name="connsiteX2" fmla="*/ 64233 w 212022"/>
                <a:gd name="connsiteY2" fmla="*/ 0 h 147052"/>
                <a:gd name="connsiteX3" fmla="*/ 20244 w 212022"/>
                <a:gd name="connsiteY3" fmla="*/ 25950 h 147052"/>
                <a:gd name="connsiteX4" fmla="*/ 20244 w 212022"/>
                <a:gd name="connsiteY4" fmla="*/ 2760 h 147052"/>
                <a:gd name="connsiteX5" fmla="*/ 0 w 212022"/>
                <a:gd name="connsiteY5" fmla="*/ 2760 h 147052"/>
                <a:gd name="connsiteX6" fmla="*/ 0 w 212022"/>
                <a:gd name="connsiteY6" fmla="*/ 147053 h 147052"/>
                <a:gd name="connsiteX7" fmla="*/ 20244 w 212022"/>
                <a:gd name="connsiteY7" fmla="*/ 147053 h 147052"/>
                <a:gd name="connsiteX8" fmla="*/ 20244 w 212022"/>
                <a:gd name="connsiteY8" fmla="*/ 60551 h 147052"/>
                <a:gd name="connsiteX9" fmla="*/ 58156 w 212022"/>
                <a:gd name="connsiteY9" fmla="*/ 19324 h 147052"/>
                <a:gd name="connsiteX10" fmla="*/ 95884 w 212022"/>
                <a:gd name="connsiteY10" fmla="*/ 60551 h 147052"/>
                <a:gd name="connsiteX11" fmla="*/ 95884 w 212022"/>
                <a:gd name="connsiteY11" fmla="*/ 147053 h 147052"/>
                <a:gd name="connsiteX12" fmla="*/ 116135 w 212022"/>
                <a:gd name="connsiteY12" fmla="*/ 147053 h 147052"/>
                <a:gd name="connsiteX13" fmla="*/ 116135 w 212022"/>
                <a:gd name="connsiteY13" fmla="*/ 60551 h 147052"/>
                <a:gd name="connsiteX14" fmla="*/ 154044 w 212022"/>
                <a:gd name="connsiteY14" fmla="*/ 19324 h 147052"/>
                <a:gd name="connsiteX15" fmla="*/ 191773 w 212022"/>
                <a:gd name="connsiteY15" fmla="*/ 60551 h 147052"/>
                <a:gd name="connsiteX16" fmla="*/ 191773 w 212022"/>
                <a:gd name="connsiteY16" fmla="*/ 147053 h 147052"/>
                <a:gd name="connsiteX17" fmla="*/ 212023 w 212022"/>
                <a:gd name="connsiteY17" fmla="*/ 147053 h 147052"/>
                <a:gd name="connsiteX18" fmla="*/ 212023 w 212022"/>
                <a:gd name="connsiteY18" fmla="*/ 56870 h 147052"/>
                <a:gd name="connsiteX19" fmla="*/ 156987 w 212022"/>
                <a:gd name="connsiteY19" fmla="*/ 0 h 147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12022" h="147052">
                  <a:moveTo>
                    <a:pt x="156987" y="0"/>
                  </a:moveTo>
                  <a:cubicBezTo>
                    <a:pt x="137118" y="0"/>
                    <a:pt x="118154" y="10306"/>
                    <a:pt x="110429" y="29079"/>
                  </a:cubicBezTo>
                  <a:cubicBezTo>
                    <a:pt x="102695" y="9755"/>
                    <a:pt x="86874" y="0"/>
                    <a:pt x="64233" y="0"/>
                  </a:cubicBezTo>
                  <a:cubicBezTo>
                    <a:pt x="47669" y="0"/>
                    <a:pt x="29631" y="7177"/>
                    <a:pt x="20244" y="25950"/>
                  </a:cubicBezTo>
                  <a:lnTo>
                    <a:pt x="20244" y="2760"/>
                  </a:lnTo>
                  <a:lnTo>
                    <a:pt x="0" y="2760"/>
                  </a:lnTo>
                  <a:lnTo>
                    <a:pt x="0" y="147053"/>
                  </a:lnTo>
                  <a:lnTo>
                    <a:pt x="20244" y="147053"/>
                  </a:lnTo>
                  <a:lnTo>
                    <a:pt x="20244" y="60551"/>
                  </a:lnTo>
                  <a:cubicBezTo>
                    <a:pt x="20244" y="30184"/>
                    <a:pt x="40490" y="19324"/>
                    <a:pt x="58156" y="19324"/>
                  </a:cubicBezTo>
                  <a:cubicBezTo>
                    <a:pt x="81721" y="19324"/>
                    <a:pt x="95884" y="34784"/>
                    <a:pt x="95884" y="60551"/>
                  </a:cubicBezTo>
                  <a:lnTo>
                    <a:pt x="95884" y="147053"/>
                  </a:lnTo>
                  <a:lnTo>
                    <a:pt x="116135" y="147053"/>
                  </a:lnTo>
                  <a:lnTo>
                    <a:pt x="116135" y="60551"/>
                  </a:lnTo>
                  <a:cubicBezTo>
                    <a:pt x="116135" y="30735"/>
                    <a:pt x="135823" y="19324"/>
                    <a:pt x="154044" y="19324"/>
                  </a:cubicBezTo>
                  <a:cubicBezTo>
                    <a:pt x="177609" y="19324"/>
                    <a:pt x="191773" y="34784"/>
                    <a:pt x="191773" y="60551"/>
                  </a:cubicBezTo>
                  <a:lnTo>
                    <a:pt x="191773" y="147053"/>
                  </a:lnTo>
                  <a:lnTo>
                    <a:pt x="212023" y="147053"/>
                  </a:lnTo>
                  <a:lnTo>
                    <a:pt x="212023" y="56870"/>
                  </a:lnTo>
                  <a:cubicBezTo>
                    <a:pt x="211651" y="21349"/>
                    <a:pt x="190125" y="0"/>
                    <a:pt x="156987" y="0"/>
                  </a:cubicBezTo>
                  <a:close/>
                </a:path>
              </a:pathLst>
            </a:custGeom>
            <a:grpFill/>
            <a:ln w="9525" cap="flat">
              <a:noFill/>
              <a:prstDash val="solid"/>
              <a:miter/>
            </a:ln>
          </p:spPr>
          <p:txBody>
            <a:bodyPr rtlCol="0" anchor="ctr"/>
            <a:lstStyle/>
            <a:p>
              <a:endParaRPr lang="en-US" sz="2700"/>
            </a:p>
          </p:txBody>
        </p:sp>
        <p:sp>
          <p:nvSpPr>
            <p:cNvPr id="13" name="Object 4" descr="preencoded.png">
              <a:extLst>
                <a:ext uri="{FF2B5EF4-FFF2-40B4-BE49-F238E27FC236}">
                  <a16:creationId xmlns:a16="http://schemas.microsoft.com/office/drawing/2014/main" id="{14865AF3-6C03-4542-8023-DAB9A290889F}"/>
                </a:ext>
              </a:extLst>
            </p:cNvPr>
            <p:cNvSpPr/>
            <p:nvPr/>
          </p:nvSpPr>
          <p:spPr>
            <a:xfrm>
              <a:off x="2663865" y="6269353"/>
              <a:ext cx="140059" cy="195090"/>
            </a:xfrm>
            <a:custGeom>
              <a:avLst/>
              <a:gdLst>
                <a:gd name="connsiteX0" fmla="*/ 69938 w 140059"/>
                <a:gd name="connsiteY0" fmla="*/ 118159 h 195090"/>
                <a:gd name="connsiteX1" fmla="*/ 22086 w 140059"/>
                <a:gd name="connsiteY1" fmla="*/ 0 h 195090"/>
                <a:gd name="connsiteX2" fmla="*/ 0 w 140059"/>
                <a:gd name="connsiteY2" fmla="*/ 0 h 195090"/>
                <a:gd name="connsiteX3" fmla="*/ 59631 w 140059"/>
                <a:gd name="connsiteY3" fmla="*/ 141716 h 195090"/>
                <a:gd name="connsiteX4" fmla="*/ 50981 w 140059"/>
                <a:gd name="connsiteY4" fmla="*/ 161777 h 195090"/>
                <a:gd name="connsiteX5" fmla="*/ 33680 w 140059"/>
                <a:gd name="connsiteY5" fmla="*/ 176132 h 195090"/>
                <a:gd name="connsiteX6" fmla="*/ 18773 w 140059"/>
                <a:gd name="connsiteY6" fmla="*/ 176132 h 195090"/>
                <a:gd name="connsiteX7" fmla="*/ 18773 w 140059"/>
                <a:gd name="connsiteY7" fmla="*/ 195090 h 195090"/>
                <a:gd name="connsiteX8" fmla="*/ 34785 w 140059"/>
                <a:gd name="connsiteY8" fmla="*/ 195090 h 195090"/>
                <a:gd name="connsiteX9" fmla="*/ 70306 w 140059"/>
                <a:gd name="connsiteY9" fmla="*/ 166194 h 195090"/>
                <a:gd name="connsiteX10" fmla="*/ 140059 w 140059"/>
                <a:gd name="connsiteY10" fmla="*/ 0 h 195090"/>
                <a:gd name="connsiteX11" fmla="*/ 118342 w 140059"/>
                <a:gd name="connsiteY11" fmla="*/ 0 h 195090"/>
                <a:gd name="connsiteX12" fmla="*/ 69938 w 140059"/>
                <a:gd name="connsiteY12" fmla="*/ 118159 h 195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0059" h="195090">
                  <a:moveTo>
                    <a:pt x="69938" y="118159"/>
                  </a:moveTo>
                  <a:lnTo>
                    <a:pt x="22086" y="0"/>
                  </a:lnTo>
                  <a:lnTo>
                    <a:pt x="0" y="0"/>
                  </a:lnTo>
                  <a:lnTo>
                    <a:pt x="59631" y="141716"/>
                  </a:lnTo>
                  <a:lnTo>
                    <a:pt x="50981" y="161777"/>
                  </a:lnTo>
                  <a:cubicBezTo>
                    <a:pt x="45828" y="173740"/>
                    <a:pt x="39754" y="176132"/>
                    <a:pt x="33680" y="176132"/>
                  </a:cubicBezTo>
                  <a:lnTo>
                    <a:pt x="18773" y="176132"/>
                  </a:lnTo>
                  <a:lnTo>
                    <a:pt x="18773" y="195090"/>
                  </a:lnTo>
                  <a:lnTo>
                    <a:pt x="34785" y="195090"/>
                  </a:lnTo>
                  <a:cubicBezTo>
                    <a:pt x="52453" y="195090"/>
                    <a:pt x="62760" y="184231"/>
                    <a:pt x="70306" y="166194"/>
                  </a:cubicBezTo>
                  <a:lnTo>
                    <a:pt x="140059" y="0"/>
                  </a:lnTo>
                  <a:lnTo>
                    <a:pt x="118342" y="0"/>
                  </a:lnTo>
                  <a:lnTo>
                    <a:pt x="69938" y="118159"/>
                  </a:lnTo>
                  <a:close/>
                </a:path>
              </a:pathLst>
            </a:custGeom>
            <a:grpFill/>
            <a:ln w="9525" cap="flat">
              <a:noFill/>
              <a:prstDash val="solid"/>
              <a:miter/>
            </a:ln>
          </p:spPr>
          <p:txBody>
            <a:bodyPr rtlCol="0" anchor="ctr"/>
            <a:lstStyle/>
            <a:p>
              <a:endParaRPr lang="en-US" sz="2700"/>
            </a:p>
          </p:txBody>
        </p:sp>
        <p:sp>
          <p:nvSpPr>
            <p:cNvPr id="14" name="Object 4" descr="preencoded.png">
              <a:extLst>
                <a:ext uri="{FF2B5EF4-FFF2-40B4-BE49-F238E27FC236}">
                  <a16:creationId xmlns:a16="http://schemas.microsoft.com/office/drawing/2014/main" id="{76F1A514-5D39-5B4B-8F31-6F4303009DDE}"/>
                </a:ext>
              </a:extLst>
            </p:cNvPr>
            <p:cNvSpPr/>
            <p:nvPr/>
          </p:nvSpPr>
          <p:spPr>
            <a:xfrm>
              <a:off x="2118698" y="6216650"/>
              <a:ext cx="42331" cy="42330"/>
            </a:xfrm>
            <a:custGeom>
              <a:avLst/>
              <a:gdLst>
                <a:gd name="connsiteX0" fmla="*/ 21166 w 42331"/>
                <a:gd name="connsiteY0" fmla="*/ 0 h 42330"/>
                <a:gd name="connsiteX1" fmla="*/ 0 w 42331"/>
                <a:gd name="connsiteY1" fmla="*/ 21165 h 42330"/>
                <a:gd name="connsiteX2" fmla="*/ 21166 w 42331"/>
                <a:gd name="connsiteY2" fmla="*/ 42331 h 42330"/>
                <a:gd name="connsiteX3" fmla="*/ 42331 w 42331"/>
                <a:gd name="connsiteY3" fmla="*/ 21165 h 42330"/>
                <a:gd name="connsiteX4" fmla="*/ 21166 w 42331"/>
                <a:gd name="connsiteY4" fmla="*/ 0 h 42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31" h="42330">
                  <a:moveTo>
                    <a:pt x="21166" y="0"/>
                  </a:moveTo>
                  <a:cubicBezTo>
                    <a:pt x="9571" y="0"/>
                    <a:pt x="0" y="9386"/>
                    <a:pt x="0" y="21165"/>
                  </a:cubicBezTo>
                  <a:cubicBezTo>
                    <a:pt x="0" y="32760"/>
                    <a:pt x="9387" y="42331"/>
                    <a:pt x="21166" y="42331"/>
                  </a:cubicBezTo>
                  <a:cubicBezTo>
                    <a:pt x="32945" y="42331"/>
                    <a:pt x="42331" y="32944"/>
                    <a:pt x="42331" y="21165"/>
                  </a:cubicBezTo>
                  <a:cubicBezTo>
                    <a:pt x="42331" y="9386"/>
                    <a:pt x="32761" y="0"/>
                    <a:pt x="21166" y="0"/>
                  </a:cubicBezTo>
                  <a:close/>
                </a:path>
              </a:pathLst>
            </a:custGeom>
            <a:grpFill/>
            <a:ln w="9525" cap="flat">
              <a:noFill/>
              <a:prstDash val="solid"/>
              <a:miter/>
            </a:ln>
          </p:spPr>
          <p:txBody>
            <a:bodyPr rtlCol="0" anchor="ctr"/>
            <a:lstStyle/>
            <a:p>
              <a:endParaRPr lang="en-US" sz="2700"/>
            </a:p>
          </p:txBody>
        </p:sp>
      </p:grpSp>
      <p:sp>
        <p:nvSpPr>
          <p:cNvPr id="16" name="Text Placeholder 21">
            <a:extLst>
              <a:ext uri="{FF2B5EF4-FFF2-40B4-BE49-F238E27FC236}">
                <a16:creationId xmlns:a16="http://schemas.microsoft.com/office/drawing/2014/main" id="{07B5F80F-3AD9-BA4A-B5FD-65E65BE6AB5E}"/>
              </a:ext>
            </a:extLst>
          </p:cNvPr>
          <p:cNvSpPr>
            <a:spLocks noGrp="1"/>
          </p:cNvSpPr>
          <p:nvPr>
            <p:ph type="body" sz="quarter" idx="11" hasCustomPrompt="1"/>
          </p:nvPr>
        </p:nvSpPr>
        <p:spPr>
          <a:xfrm>
            <a:off x="575734" y="2276831"/>
            <a:ext cx="6413364" cy="1653307"/>
          </a:xfrm>
          <a:prstGeom prst="rect">
            <a:avLst/>
          </a:prstGeom>
        </p:spPr>
        <p:txBody>
          <a:bodyPr lIns="0" tIns="0" rIns="0" bIns="0" anchor="t">
            <a:noAutofit/>
          </a:bodyPr>
          <a:lstStyle>
            <a:lvl1pPr marL="0" indent="0">
              <a:lnSpc>
                <a:spcPct val="90000"/>
              </a:lnSpc>
              <a:spcBef>
                <a:spcPts val="0"/>
              </a:spcBef>
              <a:buNone/>
              <a:defRPr sz="3732" b="0" i="0">
                <a:solidFill>
                  <a:schemeClr val="tx1">
                    <a:alpha val="40000"/>
                  </a:schemeClr>
                </a:solidFill>
                <a:latin typeface="Arial" panose="020B0604020202020204" pitchFamily="34" charset="0"/>
                <a:ea typeface="Aktiv Grotesk" panose="020B0504020202020204" pitchFamily="34" charset="0"/>
                <a:cs typeface="Arial" panose="020B0604020202020204" pitchFamily="34" charset="0"/>
              </a:defRPr>
            </a:lvl1pPr>
          </a:lstStyle>
          <a:p>
            <a:pPr lvl="0"/>
            <a:r>
              <a:rPr lang="en-GB"/>
              <a:t>Move this subline up if </a:t>
            </a:r>
            <a:br>
              <a:rPr lang="en-GB"/>
            </a:br>
            <a:r>
              <a:rPr lang="en-GB"/>
              <a:t>main title is on one line</a:t>
            </a:r>
            <a:endParaRPr lang="en-US"/>
          </a:p>
        </p:txBody>
      </p:sp>
      <p:sp>
        <p:nvSpPr>
          <p:cNvPr id="2" name="Title 1">
            <a:extLst>
              <a:ext uri="{FF2B5EF4-FFF2-40B4-BE49-F238E27FC236}">
                <a16:creationId xmlns:a16="http://schemas.microsoft.com/office/drawing/2014/main" id="{BFA98F25-CE6D-2FA6-5AA3-A0DA2367491E}"/>
              </a:ext>
            </a:extLst>
          </p:cNvPr>
          <p:cNvSpPr>
            <a:spLocks noGrp="1"/>
          </p:cNvSpPr>
          <p:nvPr>
            <p:ph type="title" hasCustomPrompt="1"/>
          </p:nvPr>
        </p:nvSpPr>
        <p:spPr>
          <a:xfrm>
            <a:off x="575733" y="596716"/>
            <a:ext cx="6413363" cy="1324624"/>
          </a:xfrm>
          <a:prstGeom prst="rect">
            <a:avLst/>
          </a:prstGeom>
        </p:spPr>
        <p:txBody>
          <a:bodyPr lIns="0" tIns="0" rIns="0" bIns="0"/>
          <a:lstStyle>
            <a:lvl1pPr>
              <a:defRPr sz="5332" b="0" i="0">
                <a:latin typeface="Arial" panose="020B0604020202020204" pitchFamily="34" charset="0"/>
                <a:ea typeface="Aktiv Grotesk" panose="020B0504020202020204" pitchFamily="34" charset="0"/>
                <a:cs typeface="Arial" panose="020B0604020202020204" pitchFamily="34" charset="0"/>
              </a:defRPr>
            </a:lvl1pPr>
          </a:lstStyle>
          <a:p>
            <a:r>
              <a:rPr lang="en-GB"/>
              <a:t>This is the title </a:t>
            </a:r>
            <a:br>
              <a:rPr lang="en-GB"/>
            </a:br>
            <a:r>
              <a:rPr lang="en-GB"/>
              <a:t>of the section</a:t>
            </a:r>
          </a:p>
        </p:txBody>
      </p:sp>
    </p:spTree>
    <p:extLst>
      <p:ext uri="{BB962C8B-B14F-4D97-AF65-F5344CB8AC3E}">
        <p14:creationId xmlns:p14="http://schemas.microsoft.com/office/powerpoint/2010/main" val="161412093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076">
          <p15:clr>
            <a:srgbClr val="FBAE40"/>
          </p15:clr>
        </p15:guide>
      </p15:sldGuideLst>
    </p:ext>
  </p:extLst>
</p:sldLayout>
</file>

<file path=ppt/slideLayouts/slideLayout214.xml><?xml version="1.0" encoding="utf-8"?>
<p:sldLayout xmlns:a="http://schemas.openxmlformats.org/drawingml/2006/main" xmlns:r="http://schemas.openxmlformats.org/officeDocument/2006/relationships" xmlns:p="http://schemas.openxmlformats.org/presentationml/2006/main">
  <p:cSld name="Full Blue Content Box">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54EE34D-CF4F-45AB-1FB7-9BB0A39838FF}"/>
              </a:ext>
            </a:extLst>
          </p:cNvPr>
          <p:cNvSpPr>
            <a:spLocks noGrp="1"/>
          </p:cNvSpPr>
          <p:nvPr>
            <p:ph type="ctrTitle" hasCustomPrompt="1"/>
          </p:nvPr>
        </p:nvSpPr>
        <p:spPr>
          <a:xfrm>
            <a:off x="132013" y="198531"/>
            <a:ext cx="8748712" cy="665069"/>
          </a:xfrm>
        </p:spPr>
        <p:txBody>
          <a:bodyPr anchor="t">
            <a:noAutofit/>
          </a:bodyPr>
          <a:lstStyle>
            <a:lvl1pPr algn="l">
              <a:lnSpc>
                <a:spcPct val="75000"/>
              </a:lnSpc>
              <a:defRPr sz="3600" baseline="0">
                <a:solidFill>
                  <a:schemeClr val="bg1">
                    <a:alpha val="75000"/>
                  </a:schemeClr>
                </a:solidFill>
              </a:defRPr>
            </a:lvl1pPr>
          </a:lstStyle>
          <a:p>
            <a:r>
              <a:rPr lang="en-GB"/>
              <a:t>CLICK TO EDIT MASTER TITLE STYLE</a:t>
            </a:r>
            <a:endParaRPr lang="en-US"/>
          </a:p>
        </p:txBody>
      </p:sp>
      <p:sp>
        <p:nvSpPr>
          <p:cNvPr id="3" name="Rounded Rectangle 2">
            <a:extLst>
              <a:ext uri="{FF2B5EF4-FFF2-40B4-BE49-F238E27FC236}">
                <a16:creationId xmlns:a16="http://schemas.microsoft.com/office/drawing/2014/main" id="{D6AF7020-6517-50D2-8198-BDA9B49BB2A8}"/>
              </a:ext>
            </a:extLst>
          </p:cNvPr>
          <p:cNvSpPr/>
          <p:nvPr/>
        </p:nvSpPr>
        <p:spPr>
          <a:xfrm>
            <a:off x="227012" y="198532"/>
            <a:ext cx="11737975" cy="6450182"/>
          </a:xfrm>
          <a:prstGeom prst="roundRect">
            <a:avLst>
              <a:gd name="adj" fmla="val 2836"/>
            </a:avLst>
          </a:prstGeom>
          <a:solidFill>
            <a:srgbClr val="001F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9434345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99BC6-189C-ECE9-B411-015C78A6904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1F940738-5673-9C42-10D2-5C6966D4FEB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8E18BD5-6FA7-B264-587F-36A37E3643C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0A9F65C-B78A-AB3B-E1A7-1028E0004187}"/>
              </a:ext>
            </a:extLst>
          </p:cNvPr>
          <p:cNvSpPr>
            <a:spLocks noGrp="1"/>
          </p:cNvSpPr>
          <p:nvPr>
            <p:ph type="dt" sz="half" idx="10"/>
          </p:nvPr>
        </p:nvSpPr>
        <p:spPr>
          <a:xfrm>
            <a:off x="838200" y="6356350"/>
            <a:ext cx="2743200" cy="365125"/>
          </a:xfrm>
          <a:prstGeom prst="rect">
            <a:avLst/>
          </a:prstGeom>
        </p:spPr>
        <p:txBody>
          <a:bodyPr/>
          <a:lstStyle/>
          <a:p>
            <a:fld id="{3C540A62-6BD0-394E-8680-82793199C9D1}" type="datetimeFigureOut">
              <a:rPr lang="en-GB" smtClean="0"/>
              <a:t>28/04/2025</a:t>
            </a:fld>
            <a:endParaRPr lang="en-GB"/>
          </a:p>
        </p:txBody>
      </p:sp>
      <p:sp>
        <p:nvSpPr>
          <p:cNvPr id="6" name="Footer Placeholder 5">
            <a:extLst>
              <a:ext uri="{FF2B5EF4-FFF2-40B4-BE49-F238E27FC236}">
                <a16:creationId xmlns:a16="http://schemas.microsoft.com/office/drawing/2014/main" id="{060312FA-C4F2-6D9E-4B17-36992BDE1DA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34EC929E-7823-260D-12FF-8232394D42FB}"/>
              </a:ext>
            </a:extLst>
          </p:cNvPr>
          <p:cNvSpPr>
            <a:spLocks noGrp="1"/>
          </p:cNvSpPr>
          <p:nvPr>
            <p:ph type="sldNum" sz="quarter" idx="12"/>
          </p:nvPr>
        </p:nvSpPr>
        <p:spPr>
          <a:xfrm>
            <a:off x="8610600" y="6356350"/>
            <a:ext cx="2743200" cy="365125"/>
          </a:xfrm>
          <a:prstGeom prst="rect">
            <a:avLst/>
          </a:prstGeom>
        </p:spPr>
        <p:txBody>
          <a:bodyPr/>
          <a:lstStyle/>
          <a:p>
            <a:fld id="{67EEB92E-4209-3C48-8C2E-F82702745462}" type="slidenum">
              <a:rPr lang="en-GB" smtClean="0"/>
              <a:t>‹#›</a:t>
            </a:fld>
            <a:endParaRPr lang="en-GB"/>
          </a:p>
        </p:txBody>
      </p:sp>
    </p:spTree>
    <p:extLst>
      <p:ext uri="{BB962C8B-B14F-4D97-AF65-F5344CB8AC3E}">
        <p14:creationId xmlns:p14="http://schemas.microsoft.com/office/powerpoint/2010/main" val="5472469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_Gree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8">
            <a:extLst>
              <a:ext uri="{FF2B5EF4-FFF2-40B4-BE49-F238E27FC236}">
                <a16:creationId xmlns:a16="http://schemas.microsoft.com/office/drawing/2014/main" id="{20FF61B4-C717-61B6-2D73-CF7FC4489D98}"/>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pic>
        <p:nvPicPr>
          <p:cNvPr id="7" name="Picture 6">
            <a:extLst>
              <a:ext uri="{FF2B5EF4-FFF2-40B4-BE49-F238E27FC236}">
                <a16:creationId xmlns:a16="http://schemas.microsoft.com/office/drawing/2014/main" id="{0CA7A50F-2031-A542-A96A-97B98C8E40C9}"/>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8" name="Text Placeholder 7">
            <a:extLst>
              <a:ext uri="{FF2B5EF4-FFF2-40B4-BE49-F238E27FC236}">
                <a16:creationId xmlns:a16="http://schemas.microsoft.com/office/drawing/2014/main" id="{E8DC128B-EA8E-A5BE-F735-8A397B465929}"/>
              </a:ext>
            </a:extLst>
          </p:cNvPr>
          <p:cNvSpPr>
            <a:spLocks noGrp="1"/>
          </p:cNvSpPr>
          <p:nvPr>
            <p:ph type="body" sz="quarter" idx="10" hasCustomPrompt="1"/>
          </p:nvPr>
        </p:nvSpPr>
        <p:spPr>
          <a:xfrm>
            <a:off x="685800" y="1359673"/>
            <a:ext cx="10820400" cy="4643561"/>
          </a:xfrm>
        </p:spPr>
        <p:txBody>
          <a:bodyPr>
            <a:noAutofit/>
          </a:bodyPr>
          <a:lstStyle>
            <a:lvl1pPr algn="l">
              <a:defRPr sz="1600"/>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9" name="Title 2">
            <a:extLst>
              <a:ext uri="{FF2B5EF4-FFF2-40B4-BE49-F238E27FC236}">
                <a16:creationId xmlns:a16="http://schemas.microsoft.com/office/drawing/2014/main" id="{14C8F955-F3AE-4BAB-2F45-F0D323889985}"/>
              </a:ext>
            </a:extLst>
          </p:cNvPr>
          <p:cNvSpPr>
            <a:spLocks noGrp="1"/>
          </p:cNvSpPr>
          <p:nvPr>
            <p:ph type="title"/>
          </p:nvPr>
        </p:nvSpPr>
        <p:spPr>
          <a:xfrm>
            <a:off x="685800" y="488870"/>
            <a:ext cx="10820400" cy="400110"/>
          </a:xfrm>
        </p:spPr>
        <p:txBody>
          <a:bodyPr/>
          <a:lstStyle>
            <a:lvl1pPr>
              <a:defRPr sz="2400" b="1">
                <a:solidFill>
                  <a:srgbClr val="96A89D"/>
                </a:solidFill>
              </a:defRPr>
            </a:lvl1pPr>
          </a:lstStyle>
          <a:p>
            <a:r>
              <a:rPr lang="en-GB"/>
              <a:t>Click to edit Master title style</a:t>
            </a:r>
            <a:endParaRPr lang="en-US"/>
          </a:p>
        </p:txBody>
      </p:sp>
    </p:spTree>
    <p:extLst>
      <p:ext uri="{BB962C8B-B14F-4D97-AF65-F5344CB8AC3E}">
        <p14:creationId xmlns:p14="http://schemas.microsoft.com/office/powerpoint/2010/main" val="3604118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_Pi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8">
            <a:extLst>
              <a:ext uri="{FF2B5EF4-FFF2-40B4-BE49-F238E27FC236}">
                <a16:creationId xmlns:a16="http://schemas.microsoft.com/office/drawing/2014/main" id="{EE8F353D-01EB-3783-6A43-4854B3ABB31F}"/>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pic>
        <p:nvPicPr>
          <p:cNvPr id="7" name="Picture 6">
            <a:extLst>
              <a:ext uri="{FF2B5EF4-FFF2-40B4-BE49-F238E27FC236}">
                <a16:creationId xmlns:a16="http://schemas.microsoft.com/office/drawing/2014/main" id="{29665479-E096-9EE0-2BFE-25D59F7082E3}"/>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8" name="Text Placeholder 7">
            <a:extLst>
              <a:ext uri="{FF2B5EF4-FFF2-40B4-BE49-F238E27FC236}">
                <a16:creationId xmlns:a16="http://schemas.microsoft.com/office/drawing/2014/main" id="{9E8ED74E-B8ED-729A-2700-8F96A60E182E}"/>
              </a:ext>
            </a:extLst>
          </p:cNvPr>
          <p:cNvSpPr>
            <a:spLocks noGrp="1"/>
          </p:cNvSpPr>
          <p:nvPr>
            <p:ph type="body" sz="quarter" idx="10" hasCustomPrompt="1"/>
          </p:nvPr>
        </p:nvSpPr>
        <p:spPr>
          <a:xfrm>
            <a:off x="685800" y="1359673"/>
            <a:ext cx="10820400" cy="4643561"/>
          </a:xfrm>
        </p:spPr>
        <p:txBody>
          <a:bodyPr>
            <a:noAutofit/>
          </a:bodyPr>
          <a:lstStyle>
            <a:lvl1pPr algn="l">
              <a:defRPr sz="1600"/>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9" name="Title 2">
            <a:extLst>
              <a:ext uri="{FF2B5EF4-FFF2-40B4-BE49-F238E27FC236}">
                <a16:creationId xmlns:a16="http://schemas.microsoft.com/office/drawing/2014/main" id="{D0728E7D-7CE2-A9E1-AC0C-49FA6E461270}"/>
              </a:ext>
            </a:extLst>
          </p:cNvPr>
          <p:cNvSpPr>
            <a:spLocks noGrp="1"/>
          </p:cNvSpPr>
          <p:nvPr>
            <p:ph type="title"/>
          </p:nvPr>
        </p:nvSpPr>
        <p:spPr>
          <a:xfrm>
            <a:off x="685800" y="488870"/>
            <a:ext cx="10820400" cy="400110"/>
          </a:xfrm>
        </p:spPr>
        <p:txBody>
          <a:bodyPr/>
          <a:lstStyle>
            <a:lvl1pPr>
              <a:defRPr sz="2400" b="1">
                <a:solidFill>
                  <a:srgbClr val="CC9195"/>
                </a:solidFill>
              </a:defRPr>
            </a:lvl1pPr>
          </a:lstStyle>
          <a:p>
            <a:r>
              <a:rPr lang="en-GB"/>
              <a:t>Click to edit Master title style</a:t>
            </a:r>
            <a:endParaRPr lang="en-US"/>
          </a:p>
        </p:txBody>
      </p:sp>
    </p:spTree>
    <p:extLst>
      <p:ext uri="{BB962C8B-B14F-4D97-AF65-F5344CB8AC3E}">
        <p14:creationId xmlns:p14="http://schemas.microsoft.com/office/powerpoint/2010/main" val="40810112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_Purpl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8">
            <a:extLst>
              <a:ext uri="{FF2B5EF4-FFF2-40B4-BE49-F238E27FC236}">
                <a16:creationId xmlns:a16="http://schemas.microsoft.com/office/drawing/2014/main" id="{272446B1-1EEC-EF9A-2A64-1BC087977AF3}"/>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pic>
        <p:nvPicPr>
          <p:cNvPr id="7" name="Picture 6">
            <a:extLst>
              <a:ext uri="{FF2B5EF4-FFF2-40B4-BE49-F238E27FC236}">
                <a16:creationId xmlns:a16="http://schemas.microsoft.com/office/drawing/2014/main" id="{9F0A7B98-C3F3-5782-A65A-89A57C76C542}"/>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8" name="Text Placeholder 7">
            <a:extLst>
              <a:ext uri="{FF2B5EF4-FFF2-40B4-BE49-F238E27FC236}">
                <a16:creationId xmlns:a16="http://schemas.microsoft.com/office/drawing/2014/main" id="{EC977331-8D3B-B9D2-6099-D88E0CA905F2}"/>
              </a:ext>
            </a:extLst>
          </p:cNvPr>
          <p:cNvSpPr>
            <a:spLocks noGrp="1"/>
          </p:cNvSpPr>
          <p:nvPr>
            <p:ph type="body" sz="quarter" idx="10" hasCustomPrompt="1"/>
          </p:nvPr>
        </p:nvSpPr>
        <p:spPr>
          <a:xfrm>
            <a:off x="685800" y="1359673"/>
            <a:ext cx="10820400" cy="4643561"/>
          </a:xfrm>
        </p:spPr>
        <p:txBody>
          <a:bodyPr>
            <a:noAutofit/>
          </a:bodyPr>
          <a:lstStyle>
            <a:lvl1pPr algn="l">
              <a:defRPr sz="1600"/>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9" name="Title 2">
            <a:extLst>
              <a:ext uri="{FF2B5EF4-FFF2-40B4-BE49-F238E27FC236}">
                <a16:creationId xmlns:a16="http://schemas.microsoft.com/office/drawing/2014/main" id="{3AC669AE-AECE-CB03-015D-BACE2FFAE61A}"/>
              </a:ext>
            </a:extLst>
          </p:cNvPr>
          <p:cNvSpPr>
            <a:spLocks noGrp="1"/>
          </p:cNvSpPr>
          <p:nvPr>
            <p:ph type="title"/>
          </p:nvPr>
        </p:nvSpPr>
        <p:spPr>
          <a:xfrm>
            <a:off x="685800" y="488870"/>
            <a:ext cx="10820400" cy="400110"/>
          </a:xfrm>
        </p:spPr>
        <p:txBody>
          <a:bodyPr/>
          <a:lstStyle>
            <a:lvl1pPr>
              <a:defRPr sz="2400" b="1">
                <a:solidFill>
                  <a:srgbClr val="79708F"/>
                </a:solidFill>
              </a:defRPr>
            </a:lvl1pPr>
          </a:lstStyle>
          <a:p>
            <a:r>
              <a:rPr lang="en-GB"/>
              <a:t>Click to edit Master title style</a:t>
            </a:r>
            <a:endParaRPr lang="en-US"/>
          </a:p>
        </p:txBody>
      </p:sp>
    </p:spTree>
    <p:extLst>
      <p:ext uri="{BB962C8B-B14F-4D97-AF65-F5344CB8AC3E}">
        <p14:creationId xmlns:p14="http://schemas.microsoft.com/office/powerpoint/2010/main" val="34143267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_Nav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8">
            <a:extLst>
              <a:ext uri="{FF2B5EF4-FFF2-40B4-BE49-F238E27FC236}">
                <a16:creationId xmlns:a16="http://schemas.microsoft.com/office/drawing/2014/main" id="{9CF5EFD0-ABB1-5BF7-1B27-E68EB517A1F6}"/>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pic>
        <p:nvPicPr>
          <p:cNvPr id="7" name="Picture 6">
            <a:extLst>
              <a:ext uri="{FF2B5EF4-FFF2-40B4-BE49-F238E27FC236}">
                <a16:creationId xmlns:a16="http://schemas.microsoft.com/office/drawing/2014/main" id="{FBAEFF6D-F5CB-6C88-578C-B4AD05F8DFA9}"/>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8" name="Text Placeholder 7">
            <a:extLst>
              <a:ext uri="{FF2B5EF4-FFF2-40B4-BE49-F238E27FC236}">
                <a16:creationId xmlns:a16="http://schemas.microsoft.com/office/drawing/2014/main" id="{7678CAB2-4CFD-9F4A-D226-71A49F69857D}"/>
              </a:ext>
            </a:extLst>
          </p:cNvPr>
          <p:cNvSpPr>
            <a:spLocks noGrp="1"/>
          </p:cNvSpPr>
          <p:nvPr>
            <p:ph type="body" sz="quarter" idx="10" hasCustomPrompt="1"/>
          </p:nvPr>
        </p:nvSpPr>
        <p:spPr>
          <a:xfrm>
            <a:off x="685800" y="1359673"/>
            <a:ext cx="10820400" cy="4643561"/>
          </a:xfrm>
        </p:spPr>
        <p:txBody>
          <a:bodyPr>
            <a:noAutofit/>
          </a:bodyPr>
          <a:lstStyle>
            <a:lvl1pPr algn="l">
              <a:defRPr sz="1600"/>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9" name="Title 2">
            <a:extLst>
              <a:ext uri="{FF2B5EF4-FFF2-40B4-BE49-F238E27FC236}">
                <a16:creationId xmlns:a16="http://schemas.microsoft.com/office/drawing/2014/main" id="{5337E45D-B435-BA20-F152-6870CFD95711}"/>
              </a:ext>
            </a:extLst>
          </p:cNvPr>
          <p:cNvSpPr>
            <a:spLocks noGrp="1"/>
          </p:cNvSpPr>
          <p:nvPr>
            <p:ph type="title"/>
          </p:nvPr>
        </p:nvSpPr>
        <p:spPr>
          <a:xfrm>
            <a:off x="685800" y="488870"/>
            <a:ext cx="10820400" cy="400110"/>
          </a:xfrm>
        </p:spPr>
        <p:txBody>
          <a:bodyPr/>
          <a:lstStyle>
            <a:lvl1pPr>
              <a:defRPr sz="2400" b="1">
                <a:solidFill>
                  <a:srgbClr val="333F50"/>
                </a:solidFill>
              </a:defRPr>
            </a:lvl1pPr>
          </a:lstStyle>
          <a:p>
            <a:r>
              <a:rPr lang="en-GB"/>
              <a:t>Click to edit Master title style</a:t>
            </a:r>
            <a:endParaRPr lang="en-US"/>
          </a:p>
        </p:txBody>
      </p:sp>
    </p:spTree>
    <p:extLst>
      <p:ext uri="{BB962C8B-B14F-4D97-AF65-F5344CB8AC3E}">
        <p14:creationId xmlns:p14="http://schemas.microsoft.com/office/powerpoint/2010/main" val="8905256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_Blac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8">
            <a:extLst>
              <a:ext uri="{FF2B5EF4-FFF2-40B4-BE49-F238E27FC236}">
                <a16:creationId xmlns:a16="http://schemas.microsoft.com/office/drawing/2014/main" id="{3E270EBB-AE35-35E5-284F-84BBD6240245}"/>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6" name="Title 2">
            <a:extLst>
              <a:ext uri="{FF2B5EF4-FFF2-40B4-BE49-F238E27FC236}">
                <a16:creationId xmlns:a16="http://schemas.microsoft.com/office/drawing/2014/main" id="{7B0E9576-50CE-03B3-AB8E-7D7AEB91C45F}"/>
              </a:ext>
            </a:extLst>
          </p:cNvPr>
          <p:cNvSpPr>
            <a:spLocks noGrp="1"/>
          </p:cNvSpPr>
          <p:nvPr>
            <p:ph type="title"/>
          </p:nvPr>
        </p:nvSpPr>
        <p:spPr>
          <a:xfrm>
            <a:off x="685800" y="488870"/>
            <a:ext cx="10820400" cy="400110"/>
          </a:xfrm>
        </p:spPr>
        <p:txBody>
          <a:bodyPr/>
          <a:lstStyle>
            <a:lvl1pPr>
              <a:defRPr b="1">
                <a:solidFill>
                  <a:srgbClr val="3B3838"/>
                </a:solidFill>
              </a:defRPr>
            </a:lvl1pPr>
          </a:lstStyle>
          <a:p>
            <a:r>
              <a:rPr lang="en-GB"/>
              <a:t>Click to edit Master title style</a:t>
            </a:r>
            <a:endParaRPr lang="en-US"/>
          </a:p>
        </p:txBody>
      </p:sp>
      <p:pic>
        <p:nvPicPr>
          <p:cNvPr id="7" name="Picture 6">
            <a:extLst>
              <a:ext uri="{FF2B5EF4-FFF2-40B4-BE49-F238E27FC236}">
                <a16:creationId xmlns:a16="http://schemas.microsoft.com/office/drawing/2014/main" id="{1E9F7D68-BC57-03F9-04ED-3DFA5D4AFC43}"/>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8" name="Text Placeholder 7">
            <a:extLst>
              <a:ext uri="{FF2B5EF4-FFF2-40B4-BE49-F238E27FC236}">
                <a16:creationId xmlns:a16="http://schemas.microsoft.com/office/drawing/2014/main" id="{70AA836D-0BFE-5571-CE14-4D54E8812DEC}"/>
              </a:ext>
            </a:extLst>
          </p:cNvPr>
          <p:cNvSpPr>
            <a:spLocks noGrp="1"/>
          </p:cNvSpPr>
          <p:nvPr>
            <p:ph type="body" sz="quarter" idx="10" hasCustomPrompt="1"/>
          </p:nvPr>
        </p:nvSpPr>
        <p:spPr>
          <a:xfrm>
            <a:off x="685800" y="1359673"/>
            <a:ext cx="10820400" cy="4643561"/>
          </a:xfrm>
        </p:spPr>
        <p:txBody>
          <a:bodyPr>
            <a:noAutofit/>
          </a:bodyPr>
          <a:lstStyle>
            <a:lvl1pPr algn="l">
              <a:defRPr sz="1600"/>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Tree>
    <p:extLst>
      <p:ext uri="{BB962C8B-B14F-4D97-AF65-F5344CB8AC3E}">
        <p14:creationId xmlns:p14="http://schemas.microsoft.com/office/powerpoint/2010/main" val="36437492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Key_Copy_Half_Yellow">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97C432AE-AA71-B5C5-2579-75AC0EFE0437}"/>
              </a:ext>
            </a:extLst>
          </p:cNvPr>
          <p:cNvSpPr/>
          <p:nvPr userDrawn="1"/>
        </p:nvSpPr>
        <p:spPr>
          <a:xfrm>
            <a:off x="6096000" y="0"/>
            <a:ext cx="6096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8">
            <a:extLst>
              <a:ext uri="{FF2B5EF4-FFF2-40B4-BE49-F238E27FC236}">
                <a16:creationId xmlns:a16="http://schemas.microsoft.com/office/drawing/2014/main" id="{FC5621CA-2F37-9FA3-D3AE-D25CEDD1C4F4}"/>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5" name="Title 5">
            <a:extLst>
              <a:ext uri="{FF2B5EF4-FFF2-40B4-BE49-F238E27FC236}">
                <a16:creationId xmlns:a16="http://schemas.microsoft.com/office/drawing/2014/main" id="{7BF47AA2-9BC3-E1F7-22B8-23AC69A68A77}"/>
              </a:ext>
            </a:extLst>
          </p:cNvPr>
          <p:cNvSpPr>
            <a:spLocks noGrp="1"/>
          </p:cNvSpPr>
          <p:nvPr>
            <p:ph type="title"/>
          </p:nvPr>
        </p:nvSpPr>
        <p:spPr>
          <a:xfrm>
            <a:off x="685800" y="488870"/>
            <a:ext cx="5007334" cy="433965"/>
          </a:xfrm>
        </p:spPr>
        <p:txBody>
          <a:bodyPr wrap="square">
            <a:spAutoFit/>
          </a:bodyPr>
          <a:lstStyle>
            <a:lvl1pPr>
              <a:defRPr sz="2400">
                <a:solidFill>
                  <a:schemeClr val="tx1"/>
                </a:solidFill>
              </a:defRPr>
            </a:lvl1pPr>
          </a:lstStyle>
          <a:p>
            <a:r>
              <a:rPr lang="en-GB"/>
              <a:t>Click to edit Master title style</a:t>
            </a:r>
            <a:endParaRPr lang="en-US"/>
          </a:p>
        </p:txBody>
      </p:sp>
      <p:sp>
        <p:nvSpPr>
          <p:cNvPr id="7" name="Text Placeholder 7">
            <a:extLst>
              <a:ext uri="{FF2B5EF4-FFF2-40B4-BE49-F238E27FC236}">
                <a16:creationId xmlns:a16="http://schemas.microsoft.com/office/drawing/2014/main" id="{93E88DB2-21D5-C22C-F106-C2EE6A092B82}"/>
              </a:ext>
            </a:extLst>
          </p:cNvPr>
          <p:cNvSpPr>
            <a:spLocks noGrp="1"/>
          </p:cNvSpPr>
          <p:nvPr>
            <p:ph type="body" sz="quarter" idx="11" hasCustomPrompt="1"/>
          </p:nvPr>
        </p:nvSpPr>
        <p:spPr>
          <a:xfrm>
            <a:off x="685800" y="1359673"/>
            <a:ext cx="5007334" cy="4643561"/>
          </a:xfrm>
        </p:spPr>
        <p:txBody>
          <a:bodyPr anchor="ctr">
            <a:noAutofit/>
          </a:bodyPr>
          <a:lstStyle>
            <a:lvl1pPr algn="l">
              <a:defRPr>
                <a:solidFill>
                  <a:schemeClr val="tx1"/>
                </a:solidFill>
              </a:defRPr>
            </a:lvl1pPr>
            <a:lvl4pPr algn="l">
              <a:defRPr sz="2000">
                <a:solidFill>
                  <a:schemeClr val="tx1"/>
                </a:solidFill>
              </a:defRPr>
            </a:lvl4pPr>
          </a:lstStyle>
          <a:p>
            <a:pPr lvl="3"/>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a:t>
            </a:r>
            <a:endParaRPr lang="en-US"/>
          </a:p>
        </p:txBody>
      </p:sp>
      <p:sp>
        <p:nvSpPr>
          <p:cNvPr id="10" name="Text Placeholder 7">
            <a:extLst>
              <a:ext uri="{FF2B5EF4-FFF2-40B4-BE49-F238E27FC236}">
                <a16:creationId xmlns:a16="http://schemas.microsoft.com/office/drawing/2014/main" id="{A3B029AF-587D-EA0C-B5ED-7499A961C4B9}"/>
              </a:ext>
            </a:extLst>
          </p:cNvPr>
          <p:cNvSpPr>
            <a:spLocks noGrp="1"/>
          </p:cNvSpPr>
          <p:nvPr>
            <p:ph type="body" sz="quarter" idx="12" hasCustomPrompt="1"/>
          </p:nvPr>
        </p:nvSpPr>
        <p:spPr>
          <a:xfrm>
            <a:off x="6633375" y="488871"/>
            <a:ext cx="5007334" cy="5514364"/>
          </a:xfrm>
        </p:spPr>
        <p:txBody>
          <a:bodyPr>
            <a:noAutofit/>
          </a:bodyPr>
          <a:lstStyle>
            <a:lvl1pPr algn="l">
              <a:defRPr sz="1600"/>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pic>
        <p:nvPicPr>
          <p:cNvPr id="9" name="Picture 8">
            <a:extLst>
              <a:ext uri="{FF2B5EF4-FFF2-40B4-BE49-F238E27FC236}">
                <a16:creationId xmlns:a16="http://schemas.microsoft.com/office/drawing/2014/main" id="{641D5E9D-2DC7-1E9B-27D2-0DD357649210}"/>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Tree>
    <p:extLst>
      <p:ext uri="{BB962C8B-B14F-4D97-AF65-F5344CB8AC3E}">
        <p14:creationId xmlns:p14="http://schemas.microsoft.com/office/powerpoint/2010/main" val="12909912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Key_Copy_Half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87F4BA15-3FEF-1643-BAA9-C0585C9EF013}"/>
              </a:ext>
            </a:extLst>
          </p:cNvPr>
          <p:cNvSpPr/>
          <p:nvPr userDrawn="1"/>
        </p:nvSpPr>
        <p:spPr>
          <a:xfrm>
            <a:off x="6096000" y="0"/>
            <a:ext cx="6095999"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8">
            <a:extLst>
              <a:ext uri="{FF2B5EF4-FFF2-40B4-BE49-F238E27FC236}">
                <a16:creationId xmlns:a16="http://schemas.microsoft.com/office/drawing/2014/main" id="{4A4EF75E-4961-3DA3-5AA9-99046F5BC9CC}"/>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6" name="Title 5">
            <a:extLst>
              <a:ext uri="{FF2B5EF4-FFF2-40B4-BE49-F238E27FC236}">
                <a16:creationId xmlns:a16="http://schemas.microsoft.com/office/drawing/2014/main" id="{1DB64BD0-8D8E-33C8-5BAE-3DCAA60B6DCD}"/>
              </a:ext>
            </a:extLst>
          </p:cNvPr>
          <p:cNvSpPr>
            <a:spLocks noGrp="1"/>
          </p:cNvSpPr>
          <p:nvPr>
            <p:ph type="title"/>
          </p:nvPr>
        </p:nvSpPr>
        <p:spPr>
          <a:xfrm>
            <a:off x="685800" y="488870"/>
            <a:ext cx="5007334" cy="377026"/>
          </a:xfrm>
        </p:spPr>
        <p:txBody>
          <a:bodyPr wrap="square">
            <a:spAutoFit/>
          </a:bodyPr>
          <a:lstStyle>
            <a:lvl1pPr>
              <a:defRPr>
                <a:solidFill>
                  <a:schemeClr val="tx1"/>
                </a:solidFill>
              </a:defRPr>
            </a:lvl1pPr>
          </a:lstStyle>
          <a:p>
            <a:r>
              <a:rPr lang="en-GB"/>
              <a:t>Click to edit Master title style</a:t>
            </a:r>
            <a:endParaRPr lang="en-US"/>
          </a:p>
        </p:txBody>
      </p:sp>
      <p:sp>
        <p:nvSpPr>
          <p:cNvPr id="9" name="Text Placeholder 7">
            <a:extLst>
              <a:ext uri="{FF2B5EF4-FFF2-40B4-BE49-F238E27FC236}">
                <a16:creationId xmlns:a16="http://schemas.microsoft.com/office/drawing/2014/main" id="{16F936FB-F569-4D1F-89E4-D3E31B7FB200}"/>
              </a:ext>
            </a:extLst>
          </p:cNvPr>
          <p:cNvSpPr>
            <a:spLocks noGrp="1"/>
          </p:cNvSpPr>
          <p:nvPr>
            <p:ph type="body" sz="quarter" idx="11" hasCustomPrompt="1"/>
          </p:nvPr>
        </p:nvSpPr>
        <p:spPr>
          <a:xfrm>
            <a:off x="685800" y="1359673"/>
            <a:ext cx="5007334" cy="4643561"/>
          </a:xfrm>
        </p:spPr>
        <p:txBody>
          <a:bodyPr anchor="ctr">
            <a:noAutofit/>
          </a:bodyPr>
          <a:lstStyle>
            <a:lvl1pPr algn="l">
              <a:defRPr>
                <a:solidFill>
                  <a:schemeClr val="tx1"/>
                </a:solidFill>
              </a:defRPr>
            </a:lvl1pPr>
            <a:lvl4pPr>
              <a:defRPr>
                <a:solidFill>
                  <a:schemeClr val="accent5"/>
                </a:solidFill>
              </a:defRPr>
            </a:lvl4pPr>
          </a:lstStyle>
          <a:p>
            <a:pPr lvl="3"/>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a:t>
            </a:r>
            <a:endParaRPr lang="en-US"/>
          </a:p>
        </p:txBody>
      </p:sp>
      <p:pic>
        <p:nvPicPr>
          <p:cNvPr id="11" name="Picture 10">
            <a:extLst>
              <a:ext uri="{FF2B5EF4-FFF2-40B4-BE49-F238E27FC236}">
                <a16:creationId xmlns:a16="http://schemas.microsoft.com/office/drawing/2014/main" id="{608FCD24-31B7-4FAC-7576-A6F1F32573F6}"/>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12" name="Text Placeholder 7">
            <a:extLst>
              <a:ext uri="{FF2B5EF4-FFF2-40B4-BE49-F238E27FC236}">
                <a16:creationId xmlns:a16="http://schemas.microsoft.com/office/drawing/2014/main" id="{8B5E5BED-9B2E-B8DB-1FD4-0332F316DE0F}"/>
              </a:ext>
            </a:extLst>
          </p:cNvPr>
          <p:cNvSpPr>
            <a:spLocks noGrp="1"/>
          </p:cNvSpPr>
          <p:nvPr>
            <p:ph type="body" sz="quarter" idx="12" hasCustomPrompt="1"/>
          </p:nvPr>
        </p:nvSpPr>
        <p:spPr>
          <a:xfrm>
            <a:off x="6633375" y="488871"/>
            <a:ext cx="5007334" cy="5514364"/>
          </a:xfrm>
        </p:spPr>
        <p:txBody>
          <a:bodyPr>
            <a:noAutofit/>
          </a:bodyPr>
          <a:lstStyle>
            <a:lvl1pPr algn="l">
              <a:defRPr sz="1600"/>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Tree>
    <p:extLst>
      <p:ext uri="{BB962C8B-B14F-4D97-AF65-F5344CB8AC3E}">
        <p14:creationId xmlns:p14="http://schemas.microsoft.com/office/powerpoint/2010/main" val="36315580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Key_Copy_Half_Gree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262F6104-A2DB-3F73-5947-E61BD4EC47F5}"/>
              </a:ext>
            </a:extLst>
          </p:cNvPr>
          <p:cNvSpPr/>
          <p:nvPr userDrawn="1"/>
        </p:nvSpPr>
        <p:spPr>
          <a:xfrm>
            <a:off x="6096000" y="0"/>
            <a:ext cx="6096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8">
            <a:extLst>
              <a:ext uri="{FF2B5EF4-FFF2-40B4-BE49-F238E27FC236}">
                <a16:creationId xmlns:a16="http://schemas.microsoft.com/office/drawing/2014/main" id="{EA12FA1F-771D-84B6-2618-BEE20714C519}"/>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6" name="Title 5">
            <a:extLst>
              <a:ext uri="{FF2B5EF4-FFF2-40B4-BE49-F238E27FC236}">
                <a16:creationId xmlns:a16="http://schemas.microsoft.com/office/drawing/2014/main" id="{BD177A59-7270-362E-D221-8FE48B999019}"/>
              </a:ext>
            </a:extLst>
          </p:cNvPr>
          <p:cNvSpPr>
            <a:spLocks noGrp="1"/>
          </p:cNvSpPr>
          <p:nvPr>
            <p:ph type="title"/>
          </p:nvPr>
        </p:nvSpPr>
        <p:spPr>
          <a:xfrm>
            <a:off x="685800" y="488870"/>
            <a:ext cx="5007334" cy="377026"/>
          </a:xfrm>
        </p:spPr>
        <p:txBody>
          <a:bodyPr wrap="square">
            <a:spAutoFit/>
          </a:bodyPr>
          <a:lstStyle>
            <a:lvl1pPr>
              <a:defRPr>
                <a:solidFill>
                  <a:schemeClr val="tx1"/>
                </a:solidFill>
              </a:defRPr>
            </a:lvl1pPr>
          </a:lstStyle>
          <a:p>
            <a:r>
              <a:rPr lang="en-GB"/>
              <a:t>Click to edit Master title style</a:t>
            </a:r>
            <a:endParaRPr lang="en-US"/>
          </a:p>
        </p:txBody>
      </p:sp>
      <p:sp>
        <p:nvSpPr>
          <p:cNvPr id="9" name="Text Placeholder 7">
            <a:extLst>
              <a:ext uri="{FF2B5EF4-FFF2-40B4-BE49-F238E27FC236}">
                <a16:creationId xmlns:a16="http://schemas.microsoft.com/office/drawing/2014/main" id="{EE003D4F-F198-42A3-09E7-E0A4D43F1DCC}"/>
              </a:ext>
            </a:extLst>
          </p:cNvPr>
          <p:cNvSpPr>
            <a:spLocks noGrp="1"/>
          </p:cNvSpPr>
          <p:nvPr>
            <p:ph type="body" sz="quarter" idx="11" hasCustomPrompt="1"/>
          </p:nvPr>
        </p:nvSpPr>
        <p:spPr>
          <a:xfrm>
            <a:off x="685800" y="1359673"/>
            <a:ext cx="5007334" cy="4643561"/>
          </a:xfrm>
        </p:spPr>
        <p:txBody>
          <a:bodyPr anchor="ctr">
            <a:noAutofit/>
          </a:bodyPr>
          <a:lstStyle>
            <a:lvl1pPr algn="l">
              <a:defRPr>
                <a:solidFill>
                  <a:schemeClr val="tx1"/>
                </a:solidFill>
              </a:defRPr>
            </a:lvl1pPr>
            <a:lvl4pPr>
              <a:defRPr>
                <a:solidFill>
                  <a:schemeClr val="accent4"/>
                </a:solidFill>
              </a:defRPr>
            </a:lvl4pPr>
          </a:lstStyle>
          <a:p>
            <a:pPr lvl="3"/>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a:t>
            </a:r>
            <a:endParaRPr lang="en-US"/>
          </a:p>
        </p:txBody>
      </p:sp>
      <p:pic>
        <p:nvPicPr>
          <p:cNvPr id="11" name="Picture 10">
            <a:extLst>
              <a:ext uri="{FF2B5EF4-FFF2-40B4-BE49-F238E27FC236}">
                <a16:creationId xmlns:a16="http://schemas.microsoft.com/office/drawing/2014/main" id="{ECE6A17B-DEC6-5164-2F6F-7ACE1EB9F60D}"/>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12" name="Text Placeholder 7">
            <a:extLst>
              <a:ext uri="{FF2B5EF4-FFF2-40B4-BE49-F238E27FC236}">
                <a16:creationId xmlns:a16="http://schemas.microsoft.com/office/drawing/2014/main" id="{3066E606-0178-FA10-86C2-C1E5C3B08F25}"/>
              </a:ext>
            </a:extLst>
          </p:cNvPr>
          <p:cNvSpPr>
            <a:spLocks noGrp="1"/>
          </p:cNvSpPr>
          <p:nvPr>
            <p:ph type="body" sz="quarter" idx="12" hasCustomPrompt="1"/>
          </p:nvPr>
        </p:nvSpPr>
        <p:spPr>
          <a:xfrm>
            <a:off x="6633375" y="488871"/>
            <a:ext cx="5007334" cy="5514364"/>
          </a:xfrm>
        </p:spPr>
        <p:txBody>
          <a:bodyPr>
            <a:noAutofit/>
          </a:bodyPr>
          <a:lstStyle>
            <a:lvl1pPr algn="l">
              <a:defRPr sz="1600">
                <a:solidFill>
                  <a:schemeClr val="bg1"/>
                </a:solidFill>
              </a:defRPr>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Tree>
    <p:extLst>
      <p:ext uri="{BB962C8B-B14F-4D97-AF65-F5344CB8AC3E}">
        <p14:creationId xmlns:p14="http://schemas.microsoft.com/office/powerpoint/2010/main" val="3815885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sidebar - yellow">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6F55C7F-93C3-0045-AFB3-F3E3A2622E6F}"/>
              </a:ext>
            </a:extLst>
          </p:cNvPr>
          <p:cNvSpPr>
            <a:spLocks noGrp="1"/>
          </p:cNvSpPr>
          <p:nvPr>
            <p:ph type="sldNum" sz="quarter" idx="12"/>
          </p:nvPr>
        </p:nvSpPr>
        <p:spPr>
          <a:xfrm>
            <a:off x="11368479" y="6461125"/>
            <a:ext cx="477157" cy="253300"/>
          </a:xfrm>
        </p:spPr>
        <p:txBody>
          <a:bodyPr anchor="b"/>
          <a:lstStyle>
            <a:lvl1pPr>
              <a:lnSpc>
                <a:spcPts val="1200"/>
              </a:lnSpc>
              <a:defRPr sz="1000" b="1" i="0">
                <a:latin typeface="Unilever Shilling Medium" panose="020B0502020202020204" pitchFamily="34" charset="77"/>
                <a:cs typeface="Unilever Shilling Medium" panose="020B0502020202020204" pitchFamily="34" charset="77"/>
              </a:defRPr>
            </a:lvl1pPr>
          </a:lstStyle>
          <a:p>
            <a:fld id="{81BFEE39-4626-5744-A57E-063F5D338E0A}" type="slidenum">
              <a:rPr lang="en-US" smtClean="0"/>
              <a:pPr/>
              <a:t>‹#›</a:t>
            </a:fld>
            <a:endParaRPr lang="en-US"/>
          </a:p>
        </p:txBody>
      </p:sp>
      <p:sp>
        <p:nvSpPr>
          <p:cNvPr id="7" name="Rectangle 6">
            <a:extLst>
              <a:ext uri="{FF2B5EF4-FFF2-40B4-BE49-F238E27FC236}">
                <a16:creationId xmlns:a16="http://schemas.microsoft.com/office/drawing/2014/main" id="{E3EE29A0-C787-5943-8B32-BC0E2F79CCA9}"/>
              </a:ext>
            </a:extLst>
          </p:cNvPr>
          <p:cNvSpPr/>
          <p:nvPr userDrawn="1"/>
        </p:nvSpPr>
        <p:spPr>
          <a:xfrm>
            <a:off x="553673" y="0"/>
            <a:ext cx="11638327" cy="554400"/>
          </a:xfrm>
          <a:prstGeom prst="rect">
            <a:avLst/>
          </a:prstGeom>
          <a:solidFill>
            <a:srgbClr val="005EEF"/>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216000" rIns="216000" bIns="216000" rtlCol="0" anchor="ctr" anchorCtr="0"/>
          <a:lstStyle/>
          <a:p>
            <a:pPr>
              <a:lnSpc>
                <a:spcPct val="93000"/>
              </a:lnSpc>
            </a:pPr>
            <a:endParaRPr lang="en-GB" sz="2000" b="1">
              <a:latin typeface="Unilever Shilling" panose="020B0502020202020204" pitchFamily="34" charset="77"/>
              <a:cs typeface="Unilever Shilling" panose="020B0502020202020204" pitchFamily="34" charset="77"/>
            </a:endParaRPr>
          </a:p>
        </p:txBody>
      </p:sp>
      <p:sp>
        <p:nvSpPr>
          <p:cNvPr id="8" name="Text Placeholder 4">
            <a:extLst>
              <a:ext uri="{FF2B5EF4-FFF2-40B4-BE49-F238E27FC236}">
                <a16:creationId xmlns:a16="http://schemas.microsoft.com/office/drawing/2014/main" id="{C3AEB121-4D22-884E-B282-79386880BC63}"/>
              </a:ext>
            </a:extLst>
          </p:cNvPr>
          <p:cNvSpPr>
            <a:spLocks noGrp="1"/>
          </p:cNvSpPr>
          <p:nvPr>
            <p:ph type="body" sz="quarter" idx="13" hasCustomPrompt="1"/>
          </p:nvPr>
        </p:nvSpPr>
        <p:spPr>
          <a:xfrm>
            <a:off x="553673" y="0"/>
            <a:ext cx="11202619" cy="546100"/>
          </a:xfrm>
        </p:spPr>
        <p:txBody>
          <a:bodyPr lIns="251999" anchor="ctr" anchorCtr="0">
            <a:normAutofit/>
          </a:bodyPr>
          <a:lstStyle>
            <a:lvl1pPr marL="0" indent="0">
              <a:lnSpc>
                <a:spcPct val="93000"/>
              </a:lnSpc>
              <a:buFontTx/>
              <a:buNone/>
              <a:defRPr sz="1800" b="1" i="0">
                <a:solidFill>
                  <a:schemeClr val="bg1"/>
                </a:solidFill>
                <a:latin typeface="Unilever Shilling" panose="020B0502020202020204" pitchFamily="34" charset="77"/>
                <a:cs typeface="Unilever Shilling" panose="020B0502020202020204" pitchFamily="34" charset="77"/>
              </a:defRPr>
            </a:lvl1pPr>
          </a:lstStyle>
          <a:p>
            <a:pPr lvl="0"/>
            <a:r>
              <a:rPr lang="en-GB"/>
              <a:t>Title</a:t>
            </a:r>
            <a:endParaRPr lang="en-US"/>
          </a:p>
        </p:txBody>
      </p:sp>
      <p:pic>
        <p:nvPicPr>
          <p:cNvPr id="10" name="Picture 9">
            <a:extLst>
              <a:ext uri="{FF2B5EF4-FFF2-40B4-BE49-F238E27FC236}">
                <a16:creationId xmlns:a16="http://schemas.microsoft.com/office/drawing/2014/main" id="{BFF7A658-0748-1E49-9D7B-BF568669A94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34894" y="118511"/>
            <a:ext cx="283885" cy="315428"/>
          </a:xfrm>
          <a:prstGeom prst="rect">
            <a:avLst/>
          </a:prstGeom>
        </p:spPr>
      </p:pic>
    </p:spTree>
    <p:extLst>
      <p:ext uri="{BB962C8B-B14F-4D97-AF65-F5344CB8AC3E}">
        <p14:creationId xmlns:p14="http://schemas.microsoft.com/office/powerpoint/2010/main" val="15833378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Key_Copy_Half_Pi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60B7DBDD-2A3B-01F9-C578-6DF2D06C42FF}"/>
              </a:ext>
            </a:extLst>
          </p:cNvPr>
          <p:cNvSpPr/>
          <p:nvPr userDrawn="1"/>
        </p:nvSpPr>
        <p:spPr>
          <a:xfrm>
            <a:off x="6096000" y="0"/>
            <a:ext cx="6095999"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a:extLst>
              <a:ext uri="{FF2B5EF4-FFF2-40B4-BE49-F238E27FC236}">
                <a16:creationId xmlns:a16="http://schemas.microsoft.com/office/drawing/2014/main" id="{8BC25326-F439-C3DC-F470-224EE5CDC407}"/>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6" name="Title 5">
            <a:extLst>
              <a:ext uri="{FF2B5EF4-FFF2-40B4-BE49-F238E27FC236}">
                <a16:creationId xmlns:a16="http://schemas.microsoft.com/office/drawing/2014/main" id="{939DC493-94CE-4AF2-1C45-6757F2EAE7BF}"/>
              </a:ext>
            </a:extLst>
          </p:cNvPr>
          <p:cNvSpPr>
            <a:spLocks noGrp="1"/>
          </p:cNvSpPr>
          <p:nvPr>
            <p:ph type="title"/>
          </p:nvPr>
        </p:nvSpPr>
        <p:spPr>
          <a:xfrm>
            <a:off x="685800" y="488870"/>
            <a:ext cx="5007334" cy="377026"/>
          </a:xfrm>
        </p:spPr>
        <p:txBody>
          <a:bodyPr wrap="square">
            <a:spAutoFit/>
          </a:bodyPr>
          <a:lstStyle>
            <a:lvl1pPr>
              <a:defRPr>
                <a:solidFill>
                  <a:schemeClr val="tx1"/>
                </a:solidFill>
              </a:defRPr>
            </a:lvl1pPr>
          </a:lstStyle>
          <a:p>
            <a:r>
              <a:rPr lang="en-GB"/>
              <a:t>Click to edit Master title style</a:t>
            </a:r>
            <a:endParaRPr lang="en-US"/>
          </a:p>
        </p:txBody>
      </p:sp>
      <p:sp>
        <p:nvSpPr>
          <p:cNvPr id="7" name="Text Placeholder 7">
            <a:extLst>
              <a:ext uri="{FF2B5EF4-FFF2-40B4-BE49-F238E27FC236}">
                <a16:creationId xmlns:a16="http://schemas.microsoft.com/office/drawing/2014/main" id="{32904E08-A9B7-EAB5-B3E2-A34C228F912D}"/>
              </a:ext>
            </a:extLst>
          </p:cNvPr>
          <p:cNvSpPr>
            <a:spLocks noGrp="1"/>
          </p:cNvSpPr>
          <p:nvPr>
            <p:ph type="body" sz="quarter" idx="11" hasCustomPrompt="1"/>
          </p:nvPr>
        </p:nvSpPr>
        <p:spPr>
          <a:xfrm>
            <a:off x="685800" y="1359673"/>
            <a:ext cx="5007334" cy="4643561"/>
          </a:xfrm>
        </p:spPr>
        <p:txBody>
          <a:bodyPr anchor="ctr">
            <a:noAutofit/>
          </a:bodyPr>
          <a:lstStyle>
            <a:lvl1pPr algn="l">
              <a:defRPr>
                <a:solidFill>
                  <a:schemeClr val="tx1"/>
                </a:solidFill>
              </a:defRPr>
            </a:lvl1pPr>
            <a:lvl4pPr>
              <a:defRPr>
                <a:solidFill>
                  <a:schemeClr val="accent3"/>
                </a:solidFill>
              </a:defRPr>
            </a:lvl4pPr>
          </a:lstStyle>
          <a:p>
            <a:pPr lvl="3"/>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a:t>
            </a:r>
            <a:endParaRPr lang="en-US"/>
          </a:p>
        </p:txBody>
      </p:sp>
      <p:pic>
        <p:nvPicPr>
          <p:cNvPr id="10" name="Picture 9">
            <a:extLst>
              <a:ext uri="{FF2B5EF4-FFF2-40B4-BE49-F238E27FC236}">
                <a16:creationId xmlns:a16="http://schemas.microsoft.com/office/drawing/2014/main" id="{7CAA9DCA-5865-4BEB-03F7-03BCE13D5CBC}"/>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11" name="Text Placeholder 7">
            <a:extLst>
              <a:ext uri="{FF2B5EF4-FFF2-40B4-BE49-F238E27FC236}">
                <a16:creationId xmlns:a16="http://schemas.microsoft.com/office/drawing/2014/main" id="{BC879D91-35C7-04E5-EB14-A2477BE911AC}"/>
              </a:ext>
            </a:extLst>
          </p:cNvPr>
          <p:cNvSpPr>
            <a:spLocks noGrp="1"/>
          </p:cNvSpPr>
          <p:nvPr>
            <p:ph type="body" sz="quarter" idx="12" hasCustomPrompt="1"/>
          </p:nvPr>
        </p:nvSpPr>
        <p:spPr>
          <a:xfrm>
            <a:off x="6633375" y="488871"/>
            <a:ext cx="5007334" cy="5514364"/>
          </a:xfrm>
        </p:spPr>
        <p:txBody>
          <a:bodyPr>
            <a:noAutofit/>
          </a:bodyPr>
          <a:lstStyle>
            <a:lvl1pPr algn="l">
              <a:defRPr sz="1600">
                <a:solidFill>
                  <a:schemeClr val="bg1"/>
                </a:solidFill>
              </a:defRPr>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Tree>
    <p:extLst>
      <p:ext uri="{BB962C8B-B14F-4D97-AF65-F5344CB8AC3E}">
        <p14:creationId xmlns:p14="http://schemas.microsoft.com/office/powerpoint/2010/main" val="33144047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Key_Copy_Half_Purpl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0BF20357-4860-C32C-6A6E-165B0019C862}"/>
              </a:ext>
            </a:extLst>
          </p:cNvPr>
          <p:cNvSpPr/>
          <p:nvPr userDrawn="1"/>
        </p:nvSpPr>
        <p:spPr>
          <a:xfrm>
            <a:off x="609600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8">
            <a:extLst>
              <a:ext uri="{FF2B5EF4-FFF2-40B4-BE49-F238E27FC236}">
                <a16:creationId xmlns:a16="http://schemas.microsoft.com/office/drawing/2014/main" id="{F650EDB6-2416-19D6-5160-9D009C1E3672}"/>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5" name="Title 5">
            <a:extLst>
              <a:ext uri="{FF2B5EF4-FFF2-40B4-BE49-F238E27FC236}">
                <a16:creationId xmlns:a16="http://schemas.microsoft.com/office/drawing/2014/main" id="{320C1569-846D-2DB8-7454-3961A1648B8F}"/>
              </a:ext>
            </a:extLst>
          </p:cNvPr>
          <p:cNvSpPr>
            <a:spLocks noGrp="1"/>
          </p:cNvSpPr>
          <p:nvPr>
            <p:ph type="title"/>
          </p:nvPr>
        </p:nvSpPr>
        <p:spPr>
          <a:xfrm>
            <a:off x="685800" y="488870"/>
            <a:ext cx="5007334" cy="377026"/>
          </a:xfrm>
        </p:spPr>
        <p:txBody>
          <a:bodyPr wrap="square">
            <a:spAutoFit/>
          </a:bodyPr>
          <a:lstStyle>
            <a:lvl1pPr>
              <a:defRPr>
                <a:solidFill>
                  <a:schemeClr val="tx1"/>
                </a:solidFill>
              </a:defRPr>
            </a:lvl1pPr>
          </a:lstStyle>
          <a:p>
            <a:r>
              <a:rPr lang="en-GB"/>
              <a:t>Click to edit Master title style</a:t>
            </a:r>
            <a:endParaRPr lang="en-US"/>
          </a:p>
        </p:txBody>
      </p:sp>
      <p:sp>
        <p:nvSpPr>
          <p:cNvPr id="7" name="Text Placeholder 7">
            <a:extLst>
              <a:ext uri="{FF2B5EF4-FFF2-40B4-BE49-F238E27FC236}">
                <a16:creationId xmlns:a16="http://schemas.microsoft.com/office/drawing/2014/main" id="{9087C714-F6D7-111C-8A0A-D62A10A90394}"/>
              </a:ext>
            </a:extLst>
          </p:cNvPr>
          <p:cNvSpPr>
            <a:spLocks noGrp="1"/>
          </p:cNvSpPr>
          <p:nvPr>
            <p:ph type="body" sz="quarter" idx="11" hasCustomPrompt="1"/>
          </p:nvPr>
        </p:nvSpPr>
        <p:spPr>
          <a:xfrm>
            <a:off x="685800" y="1359673"/>
            <a:ext cx="5007334" cy="4643561"/>
          </a:xfrm>
        </p:spPr>
        <p:txBody>
          <a:bodyPr anchor="ctr">
            <a:noAutofit/>
          </a:bodyPr>
          <a:lstStyle>
            <a:lvl1pPr algn="l">
              <a:defRPr>
                <a:solidFill>
                  <a:schemeClr val="tx1"/>
                </a:solidFill>
              </a:defRPr>
            </a:lvl1pPr>
            <a:lvl4pPr>
              <a:defRPr>
                <a:solidFill>
                  <a:schemeClr val="accent2"/>
                </a:solidFill>
              </a:defRPr>
            </a:lvl4pPr>
          </a:lstStyle>
          <a:p>
            <a:pPr lvl="3"/>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a:t>
            </a:r>
            <a:endParaRPr lang="en-US"/>
          </a:p>
        </p:txBody>
      </p:sp>
      <p:pic>
        <p:nvPicPr>
          <p:cNvPr id="9" name="Picture 8">
            <a:extLst>
              <a:ext uri="{FF2B5EF4-FFF2-40B4-BE49-F238E27FC236}">
                <a16:creationId xmlns:a16="http://schemas.microsoft.com/office/drawing/2014/main" id="{75490E2A-2017-1B73-372B-660935368CA9}"/>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11" name="Text Placeholder 7">
            <a:extLst>
              <a:ext uri="{FF2B5EF4-FFF2-40B4-BE49-F238E27FC236}">
                <a16:creationId xmlns:a16="http://schemas.microsoft.com/office/drawing/2014/main" id="{7684DCB4-1C19-EBF4-6CF4-4AA5C9B9EF1A}"/>
              </a:ext>
            </a:extLst>
          </p:cNvPr>
          <p:cNvSpPr>
            <a:spLocks noGrp="1"/>
          </p:cNvSpPr>
          <p:nvPr>
            <p:ph type="body" sz="quarter" idx="12" hasCustomPrompt="1"/>
          </p:nvPr>
        </p:nvSpPr>
        <p:spPr>
          <a:xfrm>
            <a:off x="6633375" y="488871"/>
            <a:ext cx="5007334" cy="5514364"/>
          </a:xfrm>
        </p:spPr>
        <p:txBody>
          <a:bodyPr>
            <a:noAutofit/>
          </a:bodyPr>
          <a:lstStyle>
            <a:lvl1pPr algn="l">
              <a:defRPr sz="1600">
                <a:solidFill>
                  <a:schemeClr val="bg1"/>
                </a:solidFill>
              </a:defRPr>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Tree>
    <p:extLst>
      <p:ext uri="{BB962C8B-B14F-4D97-AF65-F5344CB8AC3E}">
        <p14:creationId xmlns:p14="http://schemas.microsoft.com/office/powerpoint/2010/main" val="21006649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Key_Copy_Half_Nav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BC2C2788-9EF5-27BC-02B1-307BAC7CAB61}"/>
              </a:ext>
            </a:extLst>
          </p:cNvPr>
          <p:cNvSpPr/>
          <p:nvPr userDrawn="1"/>
        </p:nvSpPr>
        <p:spPr>
          <a:xfrm>
            <a:off x="6096000" y="0"/>
            <a:ext cx="609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8">
            <a:extLst>
              <a:ext uri="{FF2B5EF4-FFF2-40B4-BE49-F238E27FC236}">
                <a16:creationId xmlns:a16="http://schemas.microsoft.com/office/drawing/2014/main" id="{10A55C92-72D2-B277-F99D-1BCE63C1C63C}"/>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5" name="Title 5">
            <a:extLst>
              <a:ext uri="{FF2B5EF4-FFF2-40B4-BE49-F238E27FC236}">
                <a16:creationId xmlns:a16="http://schemas.microsoft.com/office/drawing/2014/main" id="{02C2C0B6-E80A-01E2-B6B3-F57A2623C4D9}"/>
              </a:ext>
            </a:extLst>
          </p:cNvPr>
          <p:cNvSpPr>
            <a:spLocks noGrp="1"/>
          </p:cNvSpPr>
          <p:nvPr>
            <p:ph type="title"/>
          </p:nvPr>
        </p:nvSpPr>
        <p:spPr>
          <a:xfrm>
            <a:off x="685800" y="488870"/>
            <a:ext cx="5007334" cy="377026"/>
          </a:xfrm>
        </p:spPr>
        <p:txBody>
          <a:bodyPr wrap="square">
            <a:spAutoFit/>
          </a:bodyPr>
          <a:lstStyle>
            <a:lvl1pPr>
              <a:defRPr>
                <a:solidFill>
                  <a:schemeClr val="tx1"/>
                </a:solidFill>
              </a:defRPr>
            </a:lvl1pPr>
          </a:lstStyle>
          <a:p>
            <a:r>
              <a:rPr lang="en-GB"/>
              <a:t>Click to edit Master title style</a:t>
            </a:r>
            <a:endParaRPr lang="en-US"/>
          </a:p>
        </p:txBody>
      </p:sp>
      <p:sp>
        <p:nvSpPr>
          <p:cNvPr id="7" name="Text Placeholder 7">
            <a:extLst>
              <a:ext uri="{FF2B5EF4-FFF2-40B4-BE49-F238E27FC236}">
                <a16:creationId xmlns:a16="http://schemas.microsoft.com/office/drawing/2014/main" id="{86617DD7-D23B-D37E-6828-50A86949ABBB}"/>
              </a:ext>
            </a:extLst>
          </p:cNvPr>
          <p:cNvSpPr>
            <a:spLocks noGrp="1"/>
          </p:cNvSpPr>
          <p:nvPr>
            <p:ph type="body" sz="quarter" idx="11" hasCustomPrompt="1"/>
          </p:nvPr>
        </p:nvSpPr>
        <p:spPr>
          <a:xfrm>
            <a:off x="685800" y="1359673"/>
            <a:ext cx="5007334" cy="4643561"/>
          </a:xfrm>
        </p:spPr>
        <p:txBody>
          <a:bodyPr anchor="ctr">
            <a:noAutofit/>
          </a:bodyPr>
          <a:lstStyle>
            <a:lvl1pPr algn="l">
              <a:defRPr>
                <a:solidFill>
                  <a:schemeClr val="tx1"/>
                </a:solidFill>
              </a:defRPr>
            </a:lvl1pPr>
            <a:lvl4pPr>
              <a:defRPr>
                <a:solidFill>
                  <a:schemeClr val="accent1"/>
                </a:solidFill>
              </a:defRPr>
            </a:lvl4pPr>
          </a:lstStyle>
          <a:p>
            <a:pPr lvl="3"/>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a:t>
            </a:r>
            <a:endParaRPr lang="en-US"/>
          </a:p>
        </p:txBody>
      </p:sp>
      <p:sp>
        <p:nvSpPr>
          <p:cNvPr id="9" name="Text Placeholder 7">
            <a:extLst>
              <a:ext uri="{FF2B5EF4-FFF2-40B4-BE49-F238E27FC236}">
                <a16:creationId xmlns:a16="http://schemas.microsoft.com/office/drawing/2014/main" id="{6DD753E9-DA60-83CF-2A59-862695AB4CF3}"/>
              </a:ext>
            </a:extLst>
          </p:cNvPr>
          <p:cNvSpPr>
            <a:spLocks noGrp="1"/>
          </p:cNvSpPr>
          <p:nvPr>
            <p:ph type="body" sz="quarter" idx="12" hasCustomPrompt="1"/>
          </p:nvPr>
        </p:nvSpPr>
        <p:spPr>
          <a:xfrm>
            <a:off x="6633375" y="488871"/>
            <a:ext cx="5007334" cy="5514364"/>
          </a:xfrm>
        </p:spPr>
        <p:txBody>
          <a:bodyPr>
            <a:noAutofit/>
          </a:bodyPr>
          <a:lstStyle>
            <a:lvl1pPr algn="l">
              <a:defRPr sz="1600">
                <a:solidFill>
                  <a:schemeClr val="bg1"/>
                </a:solidFill>
              </a:defRPr>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Tree>
    <p:extLst>
      <p:ext uri="{BB962C8B-B14F-4D97-AF65-F5344CB8AC3E}">
        <p14:creationId xmlns:p14="http://schemas.microsoft.com/office/powerpoint/2010/main" val="3318258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Key_Copy_Half_Blac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48935CEB-2AB9-7293-911E-6A8FF3EC2EB6}"/>
              </a:ext>
            </a:extLst>
          </p:cNvPr>
          <p:cNvSpPr/>
          <p:nvPr userDrawn="1"/>
        </p:nvSpPr>
        <p:spPr>
          <a:xfrm>
            <a:off x="609600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8">
            <a:extLst>
              <a:ext uri="{FF2B5EF4-FFF2-40B4-BE49-F238E27FC236}">
                <a16:creationId xmlns:a16="http://schemas.microsoft.com/office/drawing/2014/main" id="{DCE71739-44E4-A71A-79D1-31277CACEA99}"/>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5" name="Title 5">
            <a:extLst>
              <a:ext uri="{FF2B5EF4-FFF2-40B4-BE49-F238E27FC236}">
                <a16:creationId xmlns:a16="http://schemas.microsoft.com/office/drawing/2014/main" id="{8B1055DC-4402-9BC2-7696-092BAD4D6D05}"/>
              </a:ext>
            </a:extLst>
          </p:cNvPr>
          <p:cNvSpPr>
            <a:spLocks noGrp="1"/>
          </p:cNvSpPr>
          <p:nvPr>
            <p:ph type="title"/>
          </p:nvPr>
        </p:nvSpPr>
        <p:spPr>
          <a:xfrm>
            <a:off x="685800" y="488870"/>
            <a:ext cx="5007334" cy="377026"/>
          </a:xfrm>
        </p:spPr>
        <p:txBody>
          <a:bodyPr wrap="square">
            <a:spAutoFit/>
          </a:bodyPr>
          <a:lstStyle>
            <a:lvl1pPr>
              <a:defRPr>
                <a:solidFill>
                  <a:schemeClr val="tx1"/>
                </a:solidFill>
              </a:defRPr>
            </a:lvl1pPr>
          </a:lstStyle>
          <a:p>
            <a:r>
              <a:rPr lang="en-GB"/>
              <a:t>Click to edit Master title style</a:t>
            </a:r>
            <a:endParaRPr lang="en-US"/>
          </a:p>
        </p:txBody>
      </p:sp>
      <p:pic>
        <p:nvPicPr>
          <p:cNvPr id="9" name="Picture 8">
            <a:extLst>
              <a:ext uri="{FF2B5EF4-FFF2-40B4-BE49-F238E27FC236}">
                <a16:creationId xmlns:a16="http://schemas.microsoft.com/office/drawing/2014/main" id="{B71C81FE-2BFD-EE0E-9C35-67D3BB22FF39}"/>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11" name="Text Placeholder 7">
            <a:extLst>
              <a:ext uri="{FF2B5EF4-FFF2-40B4-BE49-F238E27FC236}">
                <a16:creationId xmlns:a16="http://schemas.microsoft.com/office/drawing/2014/main" id="{DFAC8640-B624-00ED-A986-15EA73E69293}"/>
              </a:ext>
            </a:extLst>
          </p:cNvPr>
          <p:cNvSpPr>
            <a:spLocks noGrp="1"/>
          </p:cNvSpPr>
          <p:nvPr>
            <p:ph type="body" sz="quarter" idx="12" hasCustomPrompt="1"/>
          </p:nvPr>
        </p:nvSpPr>
        <p:spPr>
          <a:xfrm>
            <a:off x="6633375" y="488871"/>
            <a:ext cx="5007334" cy="5514364"/>
          </a:xfrm>
        </p:spPr>
        <p:txBody>
          <a:bodyPr>
            <a:noAutofit/>
          </a:bodyPr>
          <a:lstStyle>
            <a:lvl1pPr algn="l">
              <a:defRPr sz="1600">
                <a:solidFill>
                  <a:schemeClr val="bg1"/>
                </a:solidFill>
              </a:defRPr>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12" name="Text Placeholder 7">
            <a:extLst>
              <a:ext uri="{FF2B5EF4-FFF2-40B4-BE49-F238E27FC236}">
                <a16:creationId xmlns:a16="http://schemas.microsoft.com/office/drawing/2014/main" id="{BAA28E4F-62B9-178B-E294-F153EC1019A1}"/>
              </a:ext>
            </a:extLst>
          </p:cNvPr>
          <p:cNvSpPr>
            <a:spLocks noGrp="1"/>
          </p:cNvSpPr>
          <p:nvPr>
            <p:ph type="body" sz="quarter" idx="11" hasCustomPrompt="1"/>
          </p:nvPr>
        </p:nvSpPr>
        <p:spPr>
          <a:xfrm>
            <a:off x="685800" y="1359673"/>
            <a:ext cx="5007334" cy="4643561"/>
          </a:xfrm>
        </p:spPr>
        <p:txBody>
          <a:bodyPr>
            <a:noAutofit/>
          </a:bodyPr>
          <a:lstStyle>
            <a:lvl1pPr algn="l">
              <a:defRPr sz="1600">
                <a:solidFill>
                  <a:schemeClr val="tx1"/>
                </a:solidFill>
              </a:defRPr>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p:txBody>
      </p:sp>
    </p:spTree>
    <p:extLst>
      <p:ext uri="{BB962C8B-B14F-4D97-AF65-F5344CB8AC3E}">
        <p14:creationId xmlns:p14="http://schemas.microsoft.com/office/powerpoint/2010/main" val="22456763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_Half_Copy_Yellow">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6096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8">
            <a:extLst>
              <a:ext uri="{FF2B5EF4-FFF2-40B4-BE49-F238E27FC236}">
                <a16:creationId xmlns:a16="http://schemas.microsoft.com/office/drawing/2014/main" id="{7697D7AB-4D93-F6DB-A96B-617A747F8915}"/>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6" name="Title 5">
            <a:extLst>
              <a:ext uri="{FF2B5EF4-FFF2-40B4-BE49-F238E27FC236}">
                <a16:creationId xmlns:a16="http://schemas.microsoft.com/office/drawing/2014/main" id="{1F362818-10BE-03C3-9A1D-90731D680728}"/>
              </a:ext>
            </a:extLst>
          </p:cNvPr>
          <p:cNvSpPr>
            <a:spLocks noGrp="1"/>
          </p:cNvSpPr>
          <p:nvPr>
            <p:ph type="title"/>
          </p:nvPr>
        </p:nvSpPr>
        <p:spPr>
          <a:xfrm>
            <a:off x="685800" y="488870"/>
            <a:ext cx="5007334" cy="377026"/>
          </a:xfrm>
        </p:spPr>
        <p:txBody>
          <a:bodyPr wrap="square">
            <a:spAutoFit/>
          </a:bodyPr>
          <a:lstStyle/>
          <a:p>
            <a:r>
              <a:rPr lang="en-GB"/>
              <a:t>Click to edit Master title style</a:t>
            </a:r>
            <a:endParaRPr lang="en-US"/>
          </a:p>
        </p:txBody>
      </p:sp>
      <p:sp>
        <p:nvSpPr>
          <p:cNvPr id="9" name="Text Placeholder 7">
            <a:extLst>
              <a:ext uri="{FF2B5EF4-FFF2-40B4-BE49-F238E27FC236}">
                <a16:creationId xmlns:a16="http://schemas.microsoft.com/office/drawing/2014/main" id="{3149A394-1FA6-63DF-2B65-5083C2DBFC53}"/>
              </a:ext>
            </a:extLst>
          </p:cNvPr>
          <p:cNvSpPr>
            <a:spLocks noGrp="1"/>
          </p:cNvSpPr>
          <p:nvPr>
            <p:ph type="body" sz="quarter" idx="12" hasCustomPrompt="1"/>
          </p:nvPr>
        </p:nvSpPr>
        <p:spPr>
          <a:xfrm>
            <a:off x="6633375" y="488871"/>
            <a:ext cx="5007334" cy="5514364"/>
          </a:xfrm>
        </p:spPr>
        <p:txBody>
          <a:bodyPr>
            <a:noAutofit/>
          </a:bodyPr>
          <a:lstStyle>
            <a:lvl1pPr algn="l">
              <a:defRPr sz="1600"/>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pic>
        <p:nvPicPr>
          <p:cNvPr id="10" name="Picture 9">
            <a:extLst>
              <a:ext uri="{FF2B5EF4-FFF2-40B4-BE49-F238E27FC236}">
                <a16:creationId xmlns:a16="http://schemas.microsoft.com/office/drawing/2014/main" id="{FC283C3E-8B7C-1BD0-6514-6B0509798084}"/>
              </a:ext>
            </a:extLst>
          </p:cNvPr>
          <p:cNvPicPr>
            <a:picLocks noChangeAspect="1"/>
          </p:cNvPicPr>
          <p:nvPr userDrawn="1"/>
        </p:nvPicPr>
        <p:blipFill rotWithShape="1">
          <a:blip r:embed="rId2"/>
          <a:srcRect l="22370" t="-8220"/>
          <a:stretch/>
        </p:blipFill>
        <p:spPr>
          <a:xfrm>
            <a:off x="596900" y="6310388"/>
            <a:ext cx="789203" cy="365125"/>
          </a:xfrm>
          <a:prstGeom prst="rect">
            <a:avLst/>
          </a:prstGeom>
        </p:spPr>
      </p:pic>
      <p:sp>
        <p:nvSpPr>
          <p:cNvPr id="8" name="Text Placeholder 7">
            <a:extLst>
              <a:ext uri="{FF2B5EF4-FFF2-40B4-BE49-F238E27FC236}">
                <a16:creationId xmlns:a16="http://schemas.microsoft.com/office/drawing/2014/main" id="{30C82DB0-54D6-41D1-C1FC-C99444EE53A0}"/>
              </a:ext>
            </a:extLst>
          </p:cNvPr>
          <p:cNvSpPr>
            <a:spLocks noGrp="1"/>
          </p:cNvSpPr>
          <p:nvPr>
            <p:ph type="body" sz="quarter" idx="11" hasCustomPrompt="1"/>
          </p:nvPr>
        </p:nvSpPr>
        <p:spPr>
          <a:xfrm>
            <a:off x="685800" y="1359673"/>
            <a:ext cx="5007334" cy="4643561"/>
          </a:xfrm>
        </p:spPr>
        <p:txBody>
          <a:bodyPr>
            <a:noAutofit/>
          </a:bodyPr>
          <a:lstStyle>
            <a:lvl1pPr algn="l">
              <a:defRPr sz="1600">
                <a:solidFill>
                  <a:schemeClr val="tx1"/>
                </a:solidFill>
              </a:defRPr>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p:txBody>
      </p:sp>
    </p:spTree>
    <p:extLst>
      <p:ext uri="{BB962C8B-B14F-4D97-AF65-F5344CB8AC3E}">
        <p14:creationId xmlns:p14="http://schemas.microsoft.com/office/powerpoint/2010/main" val="4116294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_Half_Copy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6096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8">
            <a:extLst>
              <a:ext uri="{FF2B5EF4-FFF2-40B4-BE49-F238E27FC236}">
                <a16:creationId xmlns:a16="http://schemas.microsoft.com/office/drawing/2014/main" id="{C34CC7DF-EE41-CCE4-8578-B09431FDDAF6}"/>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6" name="Title 5">
            <a:extLst>
              <a:ext uri="{FF2B5EF4-FFF2-40B4-BE49-F238E27FC236}">
                <a16:creationId xmlns:a16="http://schemas.microsoft.com/office/drawing/2014/main" id="{63FDF18A-B9B1-3175-B02D-C3EF8BD8B77E}"/>
              </a:ext>
            </a:extLst>
          </p:cNvPr>
          <p:cNvSpPr>
            <a:spLocks noGrp="1"/>
          </p:cNvSpPr>
          <p:nvPr>
            <p:ph type="title"/>
          </p:nvPr>
        </p:nvSpPr>
        <p:spPr>
          <a:xfrm>
            <a:off x="685800" y="488870"/>
            <a:ext cx="5007334" cy="377026"/>
          </a:xfrm>
        </p:spPr>
        <p:txBody>
          <a:bodyPr wrap="square">
            <a:spAutoFit/>
          </a:bodyPr>
          <a:lstStyle>
            <a:lvl1pPr>
              <a:defRPr>
                <a:solidFill>
                  <a:schemeClr val="bg1"/>
                </a:solidFill>
              </a:defRPr>
            </a:lvl1pPr>
          </a:lstStyle>
          <a:p>
            <a:r>
              <a:rPr lang="en-GB"/>
              <a:t>Click to edit Master title style</a:t>
            </a:r>
            <a:endParaRPr lang="en-US"/>
          </a:p>
        </p:txBody>
      </p:sp>
      <p:pic>
        <p:nvPicPr>
          <p:cNvPr id="9" name="Picture 8">
            <a:extLst>
              <a:ext uri="{FF2B5EF4-FFF2-40B4-BE49-F238E27FC236}">
                <a16:creationId xmlns:a16="http://schemas.microsoft.com/office/drawing/2014/main" id="{1F4D8403-91E1-FA22-3506-5E25492A2F70}"/>
              </a:ext>
            </a:extLst>
          </p:cNvPr>
          <p:cNvPicPr>
            <a:picLocks noChangeAspect="1"/>
          </p:cNvPicPr>
          <p:nvPr userDrawn="1"/>
        </p:nvPicPr>
        <p:blipFill rotWithShape="1">
          <a:blip r:embed="rId2"/>
          <a:srcRect l="22370" t="-8220"/>
          <a:stretch/>
        </p:blipFill>
        <p:spPr>
          <a:xfrm>
            <a:off x="596900" y="6310388"/>
            <a:ext cx="789203" cy="365125"/>
          </a:xfrm>
          <a:prstGeom prst="rect">
            <a:avLst/>
          </a:prstGeom>
        </p:spPr>
      </p:pic>
      <p:sp>
        <p:nvSpPr>
          <p:cNvPr id="10" name="Text Placeholder 7">
            <a:extLst>
              <a:ext uri="{FF2B5EF4-FFF2-40B4-BE49-F238E27FC236}">
                <a16:creationId xmlns:a16="http://schemas.microsoft.com/office/drawing/2014/main" id="{511BFAFE-0E85-DB98-1F73-74F7CAAC8CA2}"/>
              </a:ext>
            </a:extLst>
          </p:cNvPr>
          <p:cNvSpPr>
            <a:spLocks noGrp="1"/>
          </p:cNvSpPr>
          <p:nvPr>
            <p:ph type="body" sz="quarter" idx="12" hasCustomPrompt="1"/>
          </p:nvPr>
        </p:nvSpPr>
        <p:spPr>
          <a:xfrm>
            <a:off x="6633375" y="488871"/>
            <a:ext cx="5007334" cy="5514364"/>
          </a:xfrm>
        </p:spPr>
        <p:txBody>
          <a:bodyPr>
            <a:noAutofit/>
          </a:bodyPr>
          <a:lstStyle>
            <a:lvl1pPr algn="l">
              <a:defRPr sz="1600"/>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11" name="Text Placeholder 7">
            <a:extLst>
              <a:ext uri="{FF2B5EF4-FFF2-40B4-BE49-F238E27FC236}">
                <a16:creationId xmlns:a16="http://schemas.microsoft.com/office/drawing/2014/main" id="{CB574831-79E3-C44F-A22A-BDED6E3189BC}"/>
              </a:ext>
            </a:extLst>
          </p:cNvPr>
          <p:cNvSpPr>
            <a:spLocks noGrp="1"/>
          </p:cNvSpPr>
          <p:nvPr>
            <p:ph type="body" sz="quarter" idx="11" hasCustomPrompt="1"/>
          </p:nvPr>
        </p:nvSpPr>
        <p:spPr>
          <a:xfrm>
            <a:off x="685800" y="1359673"/>
            <a:ext cx="5007334" cy="4643561"/>
          </a:xfrm>
        </p:spPr>
        <p:txBody>
          <a:bodyPr>
            <a:noAutofit/>
          </a:bodyPr>
          <a:lstStyle>
            <a:lvl1pPr algn="l">
              <a:defRPr sz="1600">
                <a:solidFill>
                  <a:schemeClr val="bg1"/>
                </a:solidFill>
              </a:defRPr>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p:txBody>
      </p:sp>
    </p:spTree>
    <p:extLst>
      <p:ext uri="{BB962C8B-B14F-4D97-AF65-F5344CB8AC3E}">
        <p14:creationId xmlns:p14="http://schemas.microsoft.com/office/powerpoint/2010/main" val="9628930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wo_Half_Copy_Gree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6096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8">
            <a:extLst>
              <a:ext uri="{FF2B5EF4-FFF2-40B4-BE49-F238E27FC236}">
                <a16:creationId xmlns:a16="http://schemas.microsoft.com/office/drawing/2014/main" id="{54801CB0-EA1A-44F5-F95A-54ED346D0484}"/>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6" name="Title 5">
            <a:extLst>
              <a:ext uri="{FF2B5EF4-FFF2-40B4-BE49-F238E27FC236}">
                <a16:creationId xmlns:a16="http://schemas.microsoft.com/office/drawing/2014/main" id="{9477F2B4-0763-AA02-B10C-C8D583CFCD23}"/>
              </a:ext>
            </a:extLst>
          </p:cNvPr>
          <p:cNvSpPr>
            <a:spLocks noGrp="1"/>
          </p:cNvSpPr>
          <p:nvPr>
            <p:ph type="title"/>
          </p:nvPr>
        </p:nvSpPr>
        <p:spPr>
          <a:xfrm>
            <a:off x="685800" y="488870"/>
            <a:ext cx="5007334" cy="377026"/>
          </a:xfrm>
        </p:spPr>
        <p:txBody>
          <a:bodyPr wrap="square">
            <a:spAutoFit/>
          </a:bodyPr>
          <a:lstStyle>
            <a:lvl1pPr>
              <a:defRPr>
                <a:solidFill>
                  <a:schemeClr val="bg1"/>
                </a:solidFill>
              </a:defRPr>
            </a:lvl1pPr>
          </a:lstStyle>
          <a:p>
            <a:r>
              <a:rPr lang="en-GB"/>
              <a:t>Click to edit Master title style</a:t>
            </a:r>
            <a:endParaRPr lang="en-US"/>
          </a:p>
        </p:txBody>
      </p:sp>
      <p:pic>
        <p:nvPicPr>
          <p:cNvPr id="9" name="Picture 8">
            <a:extLst>
              <a:ext uri="{FF2B5EF4-FFF2-40B4-BE49-F238E27FC236}">
                <a16:creationId xmlns:a16="http://schemas.microsoft.com/office/drawing/2014/main" id="{51E641AB-22DD-DF54-5AC0-CDBA4D7E48D5}"/>
              </a:ext>
            </a:extLst>
          </p:cNvPr>
          <p:cNvPicPr>
            <a:picLocks noChangeAspect="1"/>
          </p:cNvPicPr>
          <p:nvPr userDrawn="1"/>
        </p:nvPicPr>
        <p:blipFill rotWithShape="1">
          <a:blip r:embed="rId2"/>
          <a:srcRect l="22370" t="-8220"/>
          <a:stretch/>
        </p:blipFill>
        <p:spPr>
          <a:xfrm>
            <a:off x="596900" y="6310388"/>
            <a:ext cx="789203" cy="365125"/>
          </a:xfrm>
          <a:prstGeom prst="rect">
            <a:avLst/>
          </a:prstGeom>
        </p:spPr>
      </p:pic>
      <p:sp>
        <p:nvSpPr>
          <p:cNvPr id="10" name="Text Placeholder 7">
            <a:extLst>
              <a:ext uri="{FF2B5EF4-FFF2-40B4-BE49-F238E27FC236}">
                <a16:creationId xmlns:a16="http://schemas.microsoft.com/office/drawing/2014/main" id="{AFCD5326-DD56-E1C3-8949-75976E0B646C}"/>
              </a:ext>
            </a:extLst>
          </p:cNvPr>
          <p:cNvSpPr>
            <a:spLocks noGrp="1"/>
          </p:cNvSpPr>
          <p:nvPr>
            <p:ph type="body" sz="quarter" idx="12" hasCustomPrompt="1"/>
          </p:nvPr>
        </p:nvSpPr>
        <p:spPr>
          <a:xfrm>
            <a:off x="6633375" y="488871"/>
            <a:ext cx="5007334" cy="5514364"/>
          </a:xfrm>
        </p:spPr>
        <p:txBody>
          <a:bodyPr>
            <a:noAutofit/>
          </a:bodyPr>
          <a:lstStyle>
            <a:lvl1pPr algn="l">
              <a:defRPr sz="1600"/>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11" name="Text Placeholder 7">
            <a:extLst>
              <a:ext uri="{FF2B5EF4-FFF2-40B4-BE49-F238E27FC236}">
                <a16:creationId xmlns:a16="http://schemas.microsoft.com/office/drawing/2014/main" id="{BAE6D3A2-52BB-307F-CA53-F98AD1D1F6A6}"/>
              </a:ext>
            </a:extLst>
          </p:cNvPr>
          <p:cNvSpPr>
            <a:spLocks noGrp="1"/>
          </p:cNvSpPr>
          <p:nvPr>
            <p:ph type="body" sz="quarter" idx="11" hasCustomPrompt="1"/>
          </p:nvPr>
        </p:nvSpPr>
        <p:spPr>
          <a:xfrm>
            <a:off x="685800" y="1359673"/>
            <a:ext cx="5007334" cy="4643561"/>
          </a:xfrm>
        </p:spPr>
        <p:txBody>
          <a:bodyPr>
            <a:noAutofit/>
          </a:bodyPr>
          <a:lstStyle>
            <a:lvl1pPr algn="l">
              <a:defRPr sz="1600">
                <a:solidFill>
                  <a:schemeClr val="bg1"/>
                </a:solidFill>
              </a:defRPr>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p:txBody>
      </p:sp>
    </p:spTree>
    <p:extLst>
      <p:ext uri="{BB962C8B-B14F-4D97-AF65-F5344CB8AC3E}">
        <p14:creationId xmlns:p14="http://schemas.microsoft.com/office/powerpoint/2010/main" val="12025093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_Half_Copy_Pi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6096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8">
            <a:extLst>
              <a:ext uri="{FF2B5EF4-FFF2-40B4-BE49-F238E27FC236}">
                <a16:creationId xmlns:a16="http://schemas.microsoft.com/office/drawing/2014/main" id="{F2318D24-9D88-4F16-0CDD-12120D0DE484}"/>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6" name="Title 5">
            <a:extLst>
              <a:ext uri="{FF2B5EF4-FFF2-40B4-BE49-F238E27FC236}">
                <a16:creationId xmlns:a16="http://schemas.microsoft.com/office/drawing/2014/main" id="{3DE40309-5816-121C-2F5E-0FE3A5952AA2}"/>
              </a:ext>
            </a:extLst>
          </p:cNvPr>
          <p:cNvSpPr>
            <a:spLocks noGrp="1"/>
          </p:cNvSpPr>
          <p:nvPr>
            <p:ph type="title"/>
          </p:nvPr>
        </p:nvSpPr>
        <p:spPr>
          <a:xfrm>
            <a:off x="685800" y="488870"/>
            <a:ext cx="5007334" cy="377026"/>
          </a:xfrm>
        </p:spPr>
        <p:txBody>
          <a:bodyPr wrap="square">
            <a:spAutoFit/>
          </a:bodyPr>
          <a:lstStyle>
            <a:lvl1pPr>
              <a:defRPr>
                <a:solidFill>
                  <a:schemeClr val="bg1"/>
                </a:solidFill>
              </a:defRPr>
            </a:lvl1pPr>
          </a:lstStyle>
          <a:p>
            <a:r>
              <a:rPr lang="en-GB"/>
              <a:t>Click to edit Master title style</a:t>
            </a:r>
            <a:endParaRPr lang="en-US"/>
          </a:p>
        </p:txBody>
      </p:sp>
      <p:pic>
        <p:nvPicPr>
          <p:cNvPr id="9" name="Picture 8">
            <a:extLst>
              <a:ext uri="{FF2B5EF4-FFF2-40B4-BE49-F238E27FC236}">
                <a16:creationId xmlns:a16="http://schemas.microsoft.com/office/drawing/2014/main" id="{12D2BDDE-E048-35B1-A430-5C85C5E93F4B}"/>
              </a:ext>
            </a:extLst>
          </p:cNvPr>
          <p:cNvPicPr>
            <a:picLocks noChangeAspect="1"/>
          </p:cNvPicPr>
          <p:nvPr userDrawn="1"/>
        </p:nvPicPr>
        <p:blipFill rotWithShape="1">
          <a:blip r:embed="rId2"/>
          <a:srcRect l="22370" t="-8220"/>
          <a:stretch/>
        </p:blipFill>
        <p:spPr>
          <a:xfrm>
            <a:off x="596900" y="6310388"/>
            <a:ext cx="789203" cy="365125"/>
          </a:xfrm>
          <a:prstGeom prst="rect">
            <a:avLst/>
          </a:prstGeom>
        </p:spPr>
      </p:pic>
      <p:sp>
        <p:nvSpPr>
          <p:cNvPr id="10" name="Text Placeholder 7">
            <a:extLst>
              <a:ext uri="{FF2B5EF4-FFF2-40B4-BE49-F238E27FC236}">
                <a16:creationId xmlns:a16="http://schemas.microsoft.com/office/drawing/2014/main" id="{FEBA25D3-2691-9E5B-2943-EA2A058AA550}"/>
              </a:ext>
            </a:extLst>
          </p:cNvPr>
          <p:cNvSpPr>
            <a:spLocks noGrp="1"/>
          </p:cNvSpPr>
          <p:nvPr>
            <p:ph type="body" sz="quarter" idx="12" hasCustomPrompt="1"/>
          </p:nvPr>
        </p:nvSpPr>
        <p:spPr>
          <a:xfrm>
            <a:off x="6633375" y="488871"/>
            <a:ext cx="5007334" cy="5514364"/>
          </a:xfrm>
        </p:spPr>
        <p:txBody>
          <a:bodyPr>
            <a:noAutofit/>
          </a:bodyPr>
          <a:lstStyle>
            <a:lvl1pPr algn="l">
              <a:defRPr sz="1600"/>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11" name="Text Placeholder 7">
            <a:extLst>
              <a:ext uri="{FF2B5EF4-FFF2-40B4-BE49-F238E27FC236}">
                <a16:creationId xmlns:a16="http://schemas.microsoft.com/office/drawing/2014/main" id="{4817CCEB-3099-E22A-C8BA-0D88C29C12B2}"/>
              </a:ext>
            </a:extLst>
          </p:cNvPr>
          <p:cNvSpPr>
            <a:spLocks noGrp="1"/>
          </p:cNvSpPr>
          <p:nvPr>
            <p:ph type="body" sz="quarter" idx="11" hasCustomPrompt="1"/>
          </p:nvPr>
        </p:nvSpPr>
        <p:spPr>
          <a:xfrm>
            <a:off x="685800" y="1359673"/>
            <a:ext cx="5007334" cy="4643561"/>
          </a:xfrm>
        </p:spPr>
        <p:txBody>
          <a:bodyPr>
            <a:noAutofit/>
          </a:bodyPr>
          <a:lstStyle>
            <a:lvl1pPr algn="l">
              <a:defRPr sz="1600">
                <a:solidFill>
                  <a:schemeClr val="bg1"/>
                </a:solidFill>
              </a:defRPr>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p:txBody>
      </p:sp>
    </p:spTree>
    <p:extLst>
      <p:ext uri="{BB962C8B-B14F-4D97-AF65-F5344CB8AC3E}">
        <p14:creationId xmlns:p14="http://schemas.microsoft.com/office/powerpoint/2010/main" val="163035999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wo_Half_Copy_Purpl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8">
            <a:extLst>
              <a:ext uri="{FF2B5EF4-FFF2-40B4-BE49-F238E27FC236}">
                <a16:creationId xmlns:a16="http://schemas.microsoft.com/office/drawing/2014/main" id="{BE901653-E948-913F-372F-09A56B08443C}"/>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6" name="Title 5">
            <a:extLst>
              <a:ext uri="{FF2B5EF4-FFF2-40B4-BE49-F238E27FC236}">
                <a16:creationId xmlns:a16="http://schemas.microsoft.com/office/drawing/2014/main" id="{0710086D-1232-F9EA-D73C-B9F2815B1AE3}"/>
              </a:ext>
            </a:extLst>
          </p:cNvPr>
          <p:cNvSpPr>
            <a:spLocks noGrp="1"/>
          </p:cNvSpPr>
          <p:nvPr>
            <p:ph type="title"/>
          </p:nvPr>
        </p:nvSpPr>
        <p:spPr>
          <a:xfrm>
            <a:off x="685800" y="488870"/>
            <a:ext cx="5007334" cy="377026"/>
          </a:xfrm>
        </p:spPr>
        <p:txBody>
          <a:bodyPr wrap="square">
            <a:spAutoFit/>
          </a:bodyPr>
          <a:lstStyle>
            <a:lvl1pPr>
              <a:defRPr>
                <a:solidFill>
                  <a:schemeClr val="bg1"/>
                </a:solidFill>
              </a:defRPr>
            </a:lvl1pPr>
          </a:lstStyle>
          <a:p>
            <a:r>
              <a:rPr lang="en-GB"/>
              <a:t>Click to edit Master title style</a:t>
            </a:r>
            <a:endParaRPr lang="en-US"/>
          </a:p>
        </p:txBody>
      </p:sp>
      <p:pic>
        <p:nvPicPr>
          <p:cNvPr id="9" name="Picture 8">
            <a:extLst>
              <a:ext uri="{FF2B5EF4-FFF2-40B4-BE49-F238E27FC236}">
                <a16:creationId xmlns:a16="http://schemas.microsoft.com/office/drawing/2014/main" id="{4938B17A-D1F5-D9FB-3FA1-5C5CAFD3172F}"/>
              </a:ext>
            </a:extLst>
          </p:cNvPr>
          <p:cNvPicPr>
            <a:picLocks noChangeAspect="1"/>
          </p:cNvPicPr>
          <p:nvPr userDrawn="1"/>
        </p:nvPicPr>
        <p:blipFill rotWithShape="1">
          <a:blip r:embed="rId2"/>
          <a:srcRect l="22370" t="-8220"/>
          <a:stretch/>
        </p:blipFill>
        <p:spPr>
          <a:xfrm>
            <a:off x="596900" y="6310388"/>
            <a:ext cx="789203" cy="365125"/>
          </a:xfrm>
          <a:prstGeom prst="rect">
            <a:avLst/>
          </a:prstGeom>
        </p:spPr>
      </p:pic>
      <p:sp>
        <p:nvSpPr>
          <p:cNvPr id="10" name="Text Placeholder 7">
            <a:extLst>
              <a:ext uri="{FF2B5EF4-FFF2-40B4-BE49-F238E27FC236}">
                <a16:creationId xmlns:a16="http://schemas.microsoft.com/office/drawing/2014/main" id="{FFE0464F-5028-3D20-2FA5-EED2CB9DFBB3}"/>
              </a:ext>
            </a:extLst>
          </p:cNvPr>
          <p:cNvSpPr>
            <a:spLocks noGrp="1"/>
          </p:cNvSpPr>
          <p:nvPr>
            <p:ph type="body" sz="quarter" idx="12" hasCustomPrompt="1"/>
          </p:nvPr>
        </p:nvSpPr>
        <p:spPr>
          <a:xfrm>
            <a:off x="6633375" y="488871"/>
            <a:ext cx="5007334" cy="5514364"/>
          </a:xfrm>
        </p:spPr>
        <p:txBody>
          <a:bodyPr>
            <a:noAutofit/>
          </a:bodyPr>
          <a:lstStyle>
            <a:lvl1pPr algn="l">
              <a:defRPr sz="1600"/>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11" name="Text Placeholder 7">
            <a:extLst>
              <a:ext uri="{FF2B5EF4-FFF2-40B4-BE49-F238E27FC236}">
                <a16:creationId xmlns:a16="http://schemas.microsoft.com/office/drawing/2014/main" id="{D6E623AC-3817-87BF-416F-FF4D7CE4B61B}"/>
              </a:ext>
            </a:extLst>
          </p:cNvPr>
          <p:cNvSpPr>
            <a:spLocks noGrp="1"/>
          </p:cNvSpPr>
          <p:nvPr>
            <p:ph type="body" sz="quarter" idx="11" hasCustomPrompt="1"/>
          </p:nvPr>
        </p:nvSpPr>
        <p:spPr>
          <a:xfrm>
            <a:off x="685800" y="1359673"/>
            <a:ext cx="5007334" cy="4643561"/>
          </a:xfrm>
        </p:spPr>
        <p:txBody>
          <a:bodyPr>
            <a:noAutofit/>
          </a:bodyPr>
          <a:lstStyle>
            <a:lvl1pPr algn="l">
              <a:defRPr sz="1600">
                <a:solidFill>
                  <a:schemeClr val="bg1"/>
                </a:solidFill>
              </a:defRPr>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p:txBody>
      </p:sp>
    </p:spTree>
    <p:extLst>
      <p:ext uri="{BB962C8B-B14F-4D97-AF65-F5344CB8AC3E}">
        <p14:creationId xmlns:p14="http://schemas.microsoft.com/office/powerpoint/2010/main" val="236525711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_Half_Copy_Nav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609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8">
            <a:extLst>
              <a:ext uri="{FF2B5EF4-FFF2-40B4-BE49-F238E27FC236}">
                <a16:creationId xmlns:a16="http://schemas.microsoft.com/office/drawing/2014/main" id="{1D11A498-BA54-7D25-0DD6-0651558BA539}"/>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6" name="Title 5">
            <a:extLst>
              <a:ext uri="{FF2B5EF4-FFF2-40B4-BE49-F238E27FC236}">
                <a16:creationId xmlns:a16="http://schemas.microsoft.com/office/drawing/2014/main" id="{93CF237B-6FAD-735D-C2FD-112548D995ED}"/>
              </a:ext>
            </a:extLst>
          </p:cNvPr>
          <p:cNvSpPr>
            <a:spLocks noGrp="1"/>
          </p:cNvSpPr>
          <p:nvPr>
            <p:ph type="title"/>
          </p:nvPr>
        </p:nvSpPr>
        <p:spPr>
          <a:xfrm>
            <a:off x="685800" y="488870"/>
            <a:ext cx="5007334" cy="377026"/>
          </a:xfrm>
        </p:spPr>
        <p:txBody>
          <a:bodyPr wrap="square">
            <a:spAutoFit/>
          </a:bodyPr>
          <a:lstStyle>
            <a:lvl1pPr>
              <a:defRPr>
                <a:solidFill>
                  <a:schemeClr val="bg1"/>
                </a:solidFill>
              </a:defRPr>
            </a:lvl1pPr>
          </a:lstStyle>
          <a:p>
            <a:r>
              <a:rPr lang="en-GB"/>
              <a:t>Click to edit Master title style</a:t>
            </a:r>
            <a:endParaRPr lang="en-US"/>
          </a:p>
        </p:txBody>
      </p:sp>
      <p:pic>
        <p:nvPicPr>
          <p:cNvPr id="9" name="Picture 8">
            <a:extLst>
              <a:ext uri="{FF2B5EF4-FFF2-40B4-BE49-F238E27FC236}">
                <a16:creationId xmlns:a16="http://schemas.microsoft.com/office/drawing/2014/main" id="{84008234-D785-0D21-1584-42F4380446BA}"/>
              </a:ext>
            </a:extLst>
          </p:cNvPr>
          <p:cNvPicPr>
            <a:picLocks noChangeAspect="1"/>
          </p:cNvPicPr>
          <p:nvPr userDrawn="1"/>
        </p:nvPicPr>
        <p:blipFill rotWithShape="1">
          <a:blip r:embed="rId2"/>
          <a:srcRect l="22370" t="-8220"/>
          <a:stretch/>
        </p:blipFill>
        <p:spPr>
          <a:xfrm>
            <a:off x="596900" y="6310388"/>
            <a:ext cx="789203" cy="365125"/>
          </a:xfrm>
          <a:prstGeom prst="rect">
            <a:avLst/>
          </a:prstGeom>
        </p:spPr>
      </p:pic>
      <p:sp>
        <p:nvSpPr>
          <p:cNvPr id="10" name="Text Placeholder 7">
            <a:extLst>
              <a:ext uri="{FF2B5EF4-FFF2-40B4-BE49-F238E27FC236}">
                <a16:creationId xmlns:a16="http://schemas.microsoft.com/office/drawing/2014/main" id="{C393025A-58FE-CC15-F3D9-3D9D83DF84CE}"/>
              </a:ext>
            </a:extLst>
          </p:cNvPr>
          <p:cNvSpPr>
            <a:spLocks noGrp="1"/>
          </p:cNvSpPr>
          <p:nvPr>
            <p:ph type="body" sz="quarter" idx="12" hasCustomPrompt="1"/>
          </p:nvPr>
        </p:nvSpPr>
        <p:spPr>
          <a:xfrm>
            <a:off x="6633375" y="488871"/>
            <a:ext cx="5007334" cy="5514364"/>
          </a:xfrm>
        </p:spPr>
        <p:txBody>
          <a:bodyPr>
            <a:noAutofit/>
          </a:bodyPr>
          <a:lstStyle>
            <a:lvl1pPr algn="l">
              <a:defRPr sz="1600"/>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11" name="Text Placeholder 7">
            <a:extLst>
              <a:ext uri="{FF2B5EF4-FFF2-40B4-BE49-F238E27FC236}">
                <a16:creationId xmlns:a16="http://schemas.microsoft.com/office/drawing/2014/main" id="{EE81DE82-97FE-FBF6-E010-0FCD5417B314}"/>
              </a:ext>
            </a:extLst>
          </p:cNvPr>
          <p:cNvSpPr>
            <a:spLocks noGrp="1"/>
          </p:cNvSpPr>
          <p:nvPr>
            <p:ph type="body" sz="quarter" idx="11" hasCustomPrompt="1"/>
          </p:nvPr>
        </p:nvSpPr>
        <p:spPr>
          <a:xfrm>
            <a:off x="685800" y="1359673"/>
            <a:ext cx="5007334" cy="4643561"/>
          </a:xfrm>
        </p:spPr>
        <p:txBody>
          <a:bodyPr>
            <a:noAutofit/>
          </a:bodyPr>
          <a:lstStyle>
            <a:lvl1pPr algn="l">
              <a:defRPr sz="1600">
                <a:solidFill>
                  <a:schemeClr val="bg1"/>
                </a:solidFill>
              </a:defRPr>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p:txBody>
      </p:sp>
    </p:spTree>
    <p:extLst>
      <p:ext uri="{BB962C8B-B14F-4D97-AF65-F5344CB8AC3E}">
        <p14:creationId xmlns:p14="http://schemas.microsoft.com/office/powerpoint/2010/main" val="344461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F8DC37-9447-8C45-B54C-B40FDD0D5B1D}"/>
              </a:ext>
            </a:extLst>
          </p:cNvPr>
          <p:cNvPicPr>
            <a:picLocks noChangeAspect="1"/>
          </p:cNvPicPr>
          <p:nvPr userDrawn="1"/>
        </p:nvPicPr>
        <p:blipFill>
          <a:blip r:embed="rId2" cstate="screen">
            <a:alphaModFix amt="0"/>
            <a:extLst>
              <a:ext uri="{28A0092B-C50C-407E-A947-70E740481C1C}">
                <a14:useLocalDpi xmlns:a14="http://schemas.microsoft.com/office/drawing/2010/main"/>
              </a:ext>
            </a:extLst>
          </a:blip>
          <a:srcRect/>
          <a:stretch/>
        </p:blipFill>
        <p:spPr>
          <a:xfrm>
            <a:off x="0" y="0"/>
            <a:ext cx="12192000" cy="6864098"/>
          </a:xfrm>
          <a:prstGeom prst="rect">
            <a:avLst/>
          </a:prstGeom>
          <a:gradFill flip="none" rotWithShape="1">
            <a:gsLst>
              <a:gs pos="26000">
                <a:schemeClr val="bg1"/>
              </a:gs>
              <a:gs pos="100000">
                <a:schemeClr val="accent1">
                  <a:lumMod val="20000"/>
                  <a:lumOff val="80000"/>
                </a:schemeClr>
              </a:gs>
            </a:gsLst>
            <a:path path="circle">
              <a:fillToRect l="50000" t="50000" r="50000" b="50000"/>
            </a:path>
            <a:tileRect/>
          </a:gradFill>
        </p:spPr>
      </p:pic>
    </p:spTree>
    <p:extLst>
      <p:ext uri="{BB962C8B-B14F-4D97-AF65-F5344CB8AC3E}">
        <p14:creationId xmlns:p14="http://schemas.microsoft.com/office/powerpoint/2010/main" val="412802606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wo_Half_Copy_Blac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8">
            <a:extLst>
              <a:ext uri="{FF2B5EF4-FFF2-40B4-BE49-F238E27FC236}">
                <a16:creationId xmlns:a16="http://schemas.microsoft.com/office/drawing/2014/main" id="{A9735D9C-16B9-1FCE-6742-932753340D51}"/>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6" name="Title 5">
            <a:extLst>
              <a:ext uri="{FF2B5EF4-FFF2-40B4-BE49-F238E27FC236}">
                <a16:creationId xmlns:a16="http://schemas.microsoft.com/office/drawing/2014/main" id="{4C1F0DFF-91CC-8BC8-1F8D-B71A322CD18B}"/>
              </a:ext>
            </a:extLst>
          </p:cNvPr>
          <p:cNvSpPr>
            <a:spLocks noGrp="1"/>
          </p:cNvSpPr>
          <p:nvPr>
            <p:ph type="title"/>
          </p:nvPr>
        </p:nvSpPr>
        <p:spPr>
          <a:xfrm>
            <a:off x="685800" y="488870"/>
            <a:ext cx="5007334" cy="377026"/>
          </a:xfrm>
        </p:spPr>
        <p:txBody>
          <a:bodyPr wrap="square">
            <a:spAutoFit/>
          </a:bodyPr>
          <a:lstStyle>
            <a:lvl1pPr>
              <a:defRPr>
                <a:solidFill>
                  <a:schemeClr val="bg1"/>
                </a:solidFill>
              </a:defRPr>
            </a:lvl1pPr>
          </a:lstStyle>
          <a:p>
            <a:r>
              <a:rPr lang="en-GB"/>
              <a:t>Click to edit Master title style</a:t>
            </a:r>
            <a:endParaRPr lang="en-US"/>
          </a:p>
        </p:txBody>
      </p:sp>
      <p:sp>
        <p:nvSpPr>
          <p:cNvPr id="7" name="Text Placeholder 7">
            <a:extLst>
              <a:ext uri="{FF2B5EF4-FFF2-40B4-BE49-F238E27FC236}">
                <a16:creationId xmlns:a16="http://schemas.microsoft.com/office/drawing/2014/main" id="{ADC6E27B-237A-1D6D-417A-AAA78DABD4F0}"/>
              </a:ext>
            </a:extLst>
          </p:cNvPr>
          <p:cNvSpPr>
            <a:spLocks noGrp="1"/>
          </p:cNvSpPr>
          <p:nvPr>
            <p:ph type="body" sz="quarter" idx="11" hasCustomPrompt="1"/>
          </p:nvPr>
        </p:nvSpPr>
        <p:spPr>
          <a:xfrm>
            <a:off x="685800" y="1359673"/>
            <a:ext cx="5007334" cy="4643561"/>
          </a:xfrm>
        </p:spPr>
        <p:txBody>
          <a:bodyPr>
            <a:noAutofit/>
          </a:bodyPr>
          <a:lstStyle>
            <a:lvl1pPr algn="l">
              <a:defRPr sz="1600">
                <a:solidFill>
                  <a:schemeClr val="bg1"/>
                </a:solidFill>
              </a:defRPr>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p:txBody>
      </p:sp>
      <p:pic>
        <p:nvPicPr>
          <p:cNvPr id="9" name="Picture 8">
            <a:extLst>
              <a:ext uri="{FF2B5EF4-FFF2-40B4-BE49-F238E27FC236}">
                <a16:creationId xmlns:a16="http://schemas.microsoft.com/office/drawing/2014/main" id="{6960B965-4C94-109F-B932-82EB1A006FA3}"/>
              </a:ext>
            </a:extLst>
          </p:cNvPr>
          <p:cNvPicPr>
            <a:picLocks noChangeAspect="1"/>
          </p:cNvPicPr>
          <p:nvPr userDrawn="1"/>
        </p:nvPicPr>
        <p:blipFill rotWithShape="1">
          <a:blip r:embed="rId2"/>
          <a:srcRect l="22370" t="-8220"/>
          <a:stretch/>
        </p:blipFill>
        <p:spPr>
          <a:xfrm>
            <a:off x="596900" y="6310388"/>
            <a:ext cx="789203" cy="365125"/>
          </a:xfrm>
          <a:prstGeom prst="rect">
            <a:avLst/>
          </a:prstGeom>
        </p:spPr>
      </p:pic>
      <p:sp>
        <p:nvSpPr>
          <p:cNvPr id="10" name="Text Placeholder 7">
            <a:extLst>
              <a:ext uri="{FF2B5EF4-FFF2-40B4-BE49-F238E27FC236}">
                <a16:creationId xmlns:a16="http://schemas.microsoft.com/office/drawing/2014/main" id="{551EBD77-B054-3102-08B0-34C960E299E6}"/>
              </a:ext>
            </a:extLst>
          </p:cNvPr>
          <p:cNvSpPr>
            <a:spLocks noGrp="1"/>
          </p:cNvSpPr>
          <p:nvPr>
            <p:ph type="body" sz="quarter" idx="12" hasCustomPrompt="1"/>
          </p:nvPr>
        </p:nvSpPr>
        <p:spPr>
          <a:xfrm>
            <a:off x="6633375" y="488871"/>
            <a:ext cx="5007334" cy="5514364"/>
          </a:xfrm>
        </p:spPr>
        <p:txBody>
          <a:bodyPr>
            <a:noAutofit/>
          </a:bodyPr>
          <a:lstStyle>
            <a:lvl1pPr algn="l">
              <a:defRPr sz="1600"/>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Tree>
    <p:extLst>
      <p:ext uri="{BB962C8B-B14F-4D97-AF65-F5344CB8AC3E}">
        <p14:creationId xmlns:p14="http://schemas.microsoft.com/office/powerpoint/2010/main" val="21988563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itle 1 example 4">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978594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532">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87306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Box_Bullet_Yellow">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8">
            <a:extLst>
              <a:ext uri="{FF2B5EF4-FFF2-40B4-BE49-F238E27FC236}">
                <a16:creationId xmlns:a16="http://schemas.microsoft.com/office/drawing/2014/main" id="{8B39BA47-474E-2A8E-6C1E-5EFD9A331AEE}"/>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6" name="Title 2">
            <a:extLst>
              <a:ext uri="{FF2B5EF4-FFF2-40B4-BE49-F238E27FC236}">
                <a16:creationId xmlns:a16="http://schemas.microsoft.com/office/drawing/2014/main" id="{8B09B1EE-3B7C-D036-5CF7-7061C17B4865}"/>
              </a:ext>
            </a:extLst>
          </p:cNvPr>
          <p:cNvSpPr>
            <a:spLocks noGrp="1"/>
          </p:cNvSpPr>
          <p:nvPr>
            <p:ph type="title"/>
          </p:nvPr>
        </p:nvSpPr>
        <p:spPr>
          <a:xfrm>
            <a:off x="685800" y="488870"/>
            <a:ext cx="10820400" cy="400110"/>
          </a:xfrm>
        </p:spPr>
        <p:txBody>
          <a:bodyPr/>
          <a:lstStyle>
            <a:lvl1pPr>
              <a:defRPr>
                <a:solidFill>
                  <a:srgbClr val="FFC000"/>
                </a:solidFill>
              </a:defRPr>
            </a:lvl1pPr>
          </a:lstStyle>
          <a:p>
            <a:r>
              <a:rPr lang="en-GB"/>
              <a:t>Click to edit Master title style</a:t>
            </a:r>
            <a:endParaRPr lang="en-US"/>
          </a:p>
        </p:txBody>
      </p:sp>
      <p:sp>
        <p:nvSpPr>
          <p:cNvPr id="11" name="Text Placeholder 10">
            <a:extLst>
              <a:ext uri="{FF2B5EF4-FFF2-40B4-BE49-F238E27FC236}">
                <a16:creationId xmlns:a16="http://schemas.microsoft.com/office/drawing/2014/main" id="{5BC8DF42-66B8-BCF4-FCEB-F516E4E3C870}"/>
              </a:ext>
            </a:extLst>
          </p:cNvPr>
          <p:cNvSpPr>
            <a:spLocks noGrp="1"/>
          </p:cNvSpPr>
          <p:nvPr>
            <p:ph type="body" sz="quarter" idx="10" hasCustomPrompt="1"/>
          </p:nvPr>
        </p:nvSpPr>
        <p:spPr>
          <a:xfrm>
            <a:off x="1586863" y="1269890"/>
            <a:ext cx="4447746" cy="477148"/>
          </a:xfrm>
          <a:solidFill>
            <a:schemeClr val="accent6"/>
          </a:solidFill>
        </p:spPr>
        <p:txBody>
          <a:bodyPr lIns="0" tIns="0" rIns="0" bIns="0" anchor="ctr">
            <a:noAutofit/>
          </a:bodyPr>
          <a:lstStyle>
            <a:lvl1pPr algn="ctr">
              <a:defRPr b="1" i="0">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2" name="Text Placeholder 10">
            <a:extLst>
              <a:ext uri="{FF2B5EF4-FFF2-40B4-BE49-F238E27FC236}">
                <a16:creationId xmlns:a16="http://schemas.microsoft.com/office/drawing/2014/main" id="{E5AAA55F-8973-F7BA-755C-8C6E23BD0ECF}"/>
              </a:ext>
            </a:extLst>
          </p:cNvPr>
          <p:cNvSpPr>
            <a:spLocks noGrp="1"/>
          </p:cNvSpPr>
          <p:nvPr>
            <p:ph type="body" sz="quarter" idx="11" hasCustomPrompt="1"/>
          </p:nvPr>
        </p:nvSpPr>
        <p:spPr>
          <a:xfrm>
            <a:off x="6493398" y="1269890"/>
            <a:ext cx="4447746" cy="477148"/>
          </a:xfrm>
          <a:solidFill>
            <a:schemeClr val="accent6"/>
          </a:solidFill>
        </p:spPr>
        <p:txBody>
          <a:bodyPr lIns="0" tIns="0" rIns="0" bIns="0" anchor="ctr">
            <a:noAutofit/>
          </a:bodyPr>
          <a:lstStyle>
            <a:lvl1pPr algn="ctr">
              <a:defRPr b="1" i="0">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pic>
        <p:nvPicPr>
          <p:cNvPr id="14" name="Picture 13">
            <a:extLst>
              <a:ext uri="{FF2B5EF4-FFF2-40B4-BE49-F238E27FC236}">
                <a16:creationId xmlns:a16="http://schemas.microsoft.com/office/drawing/2014/main" id="{3DD78BAC-14F4-A9A2-7CB5-11A1CFE4A04B}"/>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18" name="Text Placeholder 10">
            <a:extLst>
              <a:ext uri="{FF2B5EF4-FFF2-40B4-BE49-F238E27FC236}">
                <a16:creationId xmlns:a16="http://schemas.microsoft.com/office/drawing/2014/main" id="{4557C5B2-E85F-26F0-6446-7BDE330785AD}"/>
              </a:ext>
            </a:extLst>
          </p:cNvPr>
          <p:cNvSpPr>
            <a:spLocks noGrp="1"/>
          </p:cNvSpPr>
          <p:nvPr>
            <p:ph type="body" sz="quarter" idx="15" hasCustomPrompt="1"/>
          </p:nvPr>
        </p:nvSpPr>
        <p:spPr>
          <a:xfrm>
            <a:off x="1586863" y="3784490"/>
            <a:ext cx="4447746" cy="477148"/>
          </a:xfrm>
          <a:solidFill>
            <a:schemeClr val="accent6"/>
          </a:solidFill>
        </p:spPr>
        <p:txBody>
          <a:bodyPr lIns="0" tIns="0" rIns="0" bIns="0" anchor="ctr">
            <a:noAutofit/>
          </a:bodyPr>
          <a:lstStyle>
            <a:lvl1pPr algn="ctr">
              <a:defRPr b="1" i="0">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9" name="Text Placeholder 10">
            <a:extLst>
              <a:ext uri="{FF2B5EF4-FFF2-40B4-BE49-F238E27FC236}">
                <a16:creationId xmlns:a16="http://schemas.microsoft.com/office/drawing/2014/main" id="{7817646B-CC90-B5AC-4FAE-30BA482F1BE5}"/>
              </a:ext>
            </a:extLst>
          </p:cNvPr>
          <p:cNvSpPr>
            <a:spLocks noGrp="1"/>
          </p:cNvSpPr>
          <p:nvPr>
            <p:ph type="body" sz="quarter" idx="16" hasCustomPrompt="1"/>
          </p:nvPr>
        </p:nvSpPr>
        <p:spPr>
          <a:xfrm>
            <a:off x="6493398" y="3784490"/>
            <a:ext cx="4447746" cy="477148"/>
          </a:xfrm>
          <a:solidFill>
            <a:schemeClr val="accent6"/>
          </a:solidFill>
        </p:spPr>
        <p:txBody>
          <a:bodyPr lIns="0" tIns="0" rIns="0" bIns="0" anchor="ctr">
            <a:noAutofit/>
          </a:bodyPr>
          <a:lstStyle>
            <a:lvl1pPr algn="ctr">
              <a:defRPr b="1" i="0">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22" name="Text Placeholder 7">
            <a:extLst>
              <a:ext uri="{FF2B5EF4-FFF2-40B4-BE49-F238E27FC236}">
                <a16:creationId xmlns:a16="http://schemas.microsoft.com/office/drawing/2014/main" id="{0BB57837-4A40-58D8-C845-F376AC5E5AD4}"/>
              </a:ext>
            </a:extLst>
          </p:cNvPr>
          <p:cNvSpPr>
            <a:spLocks noGrp="1"/>
          </p:cNvSpPr>
          <p:nvPr>
            <p:ph type="body" sz="quarter" idx="19"/>
          </p:nvPr>
        </p:nvSpPr>
        <p:spPr>
          <a:xfrm>
            <a:off x="1586129" y="1747039"/>
            <a:ext cx="4447746" cy="1656542"/>
          </a:xfrm>
          <a:ln>
            <a:solidFill>
              <a:schemeClr val="bg1">
                <a:lumMod val="75000"/>
              </a:schemeClr>
            </a:solidFill>
          </a:ln>
        </p:spPr>
        <p:txBody>
          <a:bodyPr>
            <a:noAutofit/>
          </a:bodyPr>
          <a:lstStyle>
            <a:lvl1pPr marL="171450" indent="-171450" algn="l">
              <a:buFont typeface="Arial" panose="020B0604020202020204" pitchFamily="34" charset="0"/>
              <a:buChar char="•"/>
              <a:defRPr/>
            </a:lvl1pPr>
          </a:lstStyle>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a:t>
            </a:r>
          </a:p>
          <a:p>
            <a:pPr lvl="0"/>
            <a:r>
              <a:rPr lang="en-GB"/>
              <a:t>Nihil </a:t>
            </a:r>
            <a:r>
              <a:rPr lang="en-GB" err="1"/>
              <a:t>molestiae</a:t>
            </a:r>
            <a:r>
              <a:rPr lang="en-GB"/>
              <a:t> </a:t>
            </a:r>
            <a:r>
              <a:rPr lang="en-GB" err="1"/>
              <a:t>consequatur</a:t>
            </a:r>
            <a:r>
              <a:rPr lang="en-GB"/>
              <a:t>, </a:t>
            </a:r>
            <a:r>
              <a:rPr lang="en-GB" err="1"/>
              <a:t>vel</a:t>
            </a:r>
            <a:r>
              <a:rPr lang="en-GB"/>
              <a:t> illum </a:t>
            </a:r>
          </a:p>
          <a:p>
            <a:pPr lvl="0"/>
            <a:r>
              <a:rPr lang="en-GB"/>
              <a:t>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23" name="Text Placeholder 7">
            <a:extLst>
              <a:ext uri="{FF2B5EF4-FFF2-40B4-BE49-F238E27FC236}">
                <a16:creationId xmlns:a16="http://schemas.microsoft.com/office/drawing/2014/main" id="{96FBFF8D-DCCC-67C0-1F07-91B19964CBA6}"/>
              </a:ext>
            </a:extLst>
          </p:cNvPr>
          <p:cNvSpPr>
            <a:spLocks noGrp="1"/>
          </p:cNvSpPr>
          <p:nvPr>
            <p:ph type="body" sz="quarter" idx="20"/>
          </p:nvPr>
        </p:nvSpPr>
        <p:spPr>
          <a:xfrm>
            <a:off x="6492666" y="1747038"/>
            <a:ext cx="4447746" cy="1656542"/>
          </a:xfrm>
          <a:ln>
            <a:solidFill>
              <a:schemeClr val="bg1">
                <a:lumMod val="75000"/>
              </a:schemeClr>
            </a:solidFill>
          </a:ln>
        </p:spPr>
        <p:txBody>
          <a:bodyPr>
            <a:noAutofit/>
          </a:bodyPr>
          <a:lstStyle>
            <a:lvl1pPr marL="171450" indent="-171450" algn="l">
              <a:buFont typeface="Arial" panose="020B0604020202020204" pitchFamily="34" charset="0"/>
              <a:buChar char="•"/>
              <a:defRPr/>
            </a:lvl1pPr>
          </a:lstStyle>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a:t>
            </a:r>
          </a:p>
          <a:p>
            <a:pPr lvl="0"/>
            <a:r>
              <a:rPr lang="en-GB"/>
              <a:t>Nihil </a:t>
            </a:r>
            <a:r>
              <a:rPr lang="en-GB" err="1"/>
              <a:t>molestiae</a:t>
            </a:r>
            <a:r>
              <a:rPr lang="en-GB"/>
              <a:t> </a:t>
            </a:r>
            <a:r>
              <a:rPr lang="en-GB" err="1"/>
              <a:t>consequatur</a:t>
            </a:r>
            <a:r>
              <a:rPr lang="en-GB"/>
              <a:t>, </a:t>
            </a:r>
            <a:r>
              <a:rPr lang="en-GB" err="1"/>
              <a:t>vel</a:t>
            </a:r>
            <a:r>
              <a:rPr lang="en-GB"/>
              <a:t> illum </a:t>
            </a:r>
          </a:p>
          <a:p>
            <a:pPr lvl="0"/>
            <a:r>
              <a:rPr lang="en-GB"/>
              <a:t>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24" name="Text Placeholder 7">
            <a:extLst>
              <a:ext uri="{FF2B5EF4-FFF2-40B4-BE49-F238E27FC236}">
                <a16:creationId xmlns:a16="http://schemas.microsoft.com/office/drawing/2014/main" id="{C4025487-18AB-9284-9DD9-64DB2493A2FA}"/>
              </a:ext>
            </a:extLst>
          </p:cNvPr>
          <p:cNvSpPr>
            <a:spLocks noGrp="1"/>
          </p:cNvSpPr>
          <p:nvPr>
            <p:ph type="body" sz="quarter" idx="21"/>
          </p:nvPr>
        </p:nvSpPr>
        <p:spPr>
          <a:xfrm>
            <a:off x="1586129" y="4261639"/>
            <a:ext cx="4447746" cy="1656542"/>
          </a:xfrm>
          <a:ln>
            <a:solidFill>
              <a:schemeClr val="bg1">
                <a:lumMod val="75000"/>
              </a:schemeClr>
            </a:solidFill>
          </a:ln>
        </p:spPr>
        <p:txBody>
          <a:bodyPr>
            <a:noAutofit/>
          </a:bodyPr>
          <a:lstStyle>
            <a:lvl1pPr marL="171450" indent="-171450" algn="l">
              <a:buFont typeface="Arial" panose="020B0604020202020204" pitchFamily="34" charset="0"/>
              <a:buChar char="•"/>
              <a:defRPr/>
            </a:lvl1pPr>
          </a:lstStyle>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a:t>
            </a:r>
          </a:p>
          <a:p>
            <a:pPr lvl="0"/>
            <a:r>
              <a:rPr lang="en-GB"/>
              <a:t>Nihil </a:t>
            </a:r>
            <a:r>
              <a:rPr lang="en-GB" err="1"/>
              <a:t>molestiae</a:t>
            </a:r>
            <a:r>
              <a:rPr lang="en-GB"/>
              <a:t> </a:t>
            </a:r>
            <a:r>
              <a:rPr lang="en-GB" err="1"/>
              <a:t>consequatur</a:t>
            </a:r>
            <a:r>
              <a:rPr lang="en-GB"/>
              <a:t>, </a:t>
            </a:r>
            <a:r>
              <a:rPr lang="en-GB" err="1"/>
              <a:t>vel</a:t>
            </a:r>
            <a:r>
              <a:rPr lang="en-GB"/>
              <a:t> illum </a:t>
            </a:r>
          </a:p>
          <a:p>
            <a:pPr lvl="0"/>
            <a:r>
              <a:rPr lang="en-GB"/>
              <a:t>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25" name="Text Placeholder 7">
            <a:extLst>
              <a:ext uri="{FF2B5EF4-FFF2-40B4-BE49-F238E27FC236}">
                <a16:creationId xmlns:a16="http://schemas.microsoft.com/office/drawing/2014/main" id="{98973A71-3051-A9E2-DDFB-790C47A11D7C}"/>
              </a:ext>
            </a:extLst>
          </p:cNvPr>
          <p:cNvSpPr>
            <a:spLocks noGrp="1"/>
          </p:cNvSpPr>
          <p:nvPr>
            <p:ph type="body" sz="quarter" idx="22"/>
          </p:nvPr>
        </p:nvSpPr>
        <p:spPr>
          <a:xfrm>
            <a:off x="6492666" y="4261638"/>
            <a:ext cx="4447746" cy="1656542"/>
          </a:xfrm>
          <a:ln>
            <a:solidFill>
              <a:schemeClr val="bg1">
                <a:lumMod val="75000"/>
              </a:schemeClr>
            </a:solidFill>
          </a:ln>
        </p:spPr>
        <p:txBody>
          <a:bodyPr>
            <a:noAutofit/>
          </a:bodyPr>
          <a:lstStyle>
            <a:lvl1pPr marL="171450" indent="-171450" algn="l">
              <a:buFont typeface="Arial" panose="020B0604020202020204" pitchFamily="34" charset="0"/>
              <a:buChar char="•"/>
              <a:defRPr/>
            </a:lvl1pPr>
          </a:lstStyle>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a:t>
            </a:r>
          </a:p>
          <a:p>
            <a:pPr lvl="0"/>
            <a:r>
              <a:rPr lang="en-GB"/>
              <a:t>Nihil </a:t>
            </a:r>
            <a:r>
              <a:rPr lang="en-GB" err="1"/>
              <a:t>molestiae</a:t>
            </a:r>
            <a:r>
              <a:rPr lang="en-GB"/>
              <a:t> </a:t>
            </a:r>
            <a:r>
              <a:rPr lang="en-GB" err="1"/>
              <a:t>consequatur</a:t>
            </a:r>
            <a:r>
              <a:rPr lang="en-GB"/>
              <a:t>, </a:t>
            </a:r>
            <a:r>
              <a:rPr lang="en-GB" err="1"/>
              <a:t>vel</a:t>
            </a:r>
            <a:r>
              <a:rPr lang="en-GB"/>
              <a:t> illum </a:t>
            </a:r>
          </a:p>
          <a:p>
            <a:pPr lvl="0"/>
            <a:r>
              <a:rPr lang="en-GB"/>
              <a:t>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Tree>
    <p:extLst>
      <p:ext uri="{BB962C8B-B14F-4D97-AF65-F5344CB8AC3E}">
        <p14:creationId xmlns:p14="http://schemas.microsoft.com/office/powerpoint/2010/main" val="1404801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3Col_Pic_Yellow">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8">
            <a:extLst>
              <a:ext uri="{FF2B5EF4-FFF2-40B4-BE49-F238E27FC236}">
                <a16:creationId xmlns:a16="http://schemas.microsoft.com/office/drawing/2014/main" id="{8B39BA47-474E-2A8E-6C1E-5EFD9A331AEE}"/>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6" name="Title 2">
            <a:extLst>
              <a:ext uri="{FF2B5EF4-FFF2-40B4-BE49-F238E27FC236}">
                <a16:creationId xmlns:a16="http://schemas.microsoft.com/office/drawing/2014/main" id="{8B09B1EE-3B7C-D036-5CF7-7061C17B4865}"/>
              </a:ext>
            </a:extLst>
          </p:cNvPr>
          <p:cNvSpPr>
            <a:spLocks noGrp="1"/>
          </p:cNvSpPr>
          <p:nvPr>
            <p:ph type="title"/>
          </p:nvPr>
        </p:nvSpPr>
        <p:spPr>
          <a:xfrm>
            <a:off x="685800" y="488870"/>
            <a:ext cx="10820400" cy="400110"/>
          </a:xfrm>
        </p:spPr>
        <p:txBody>
          <a:bodyPr/>
          <a:lstStyle>
            <a:lvl1pPr>
              <a:defRPr>
                <a:solidFill>
                  <a:srgbClr val="FFC000"/>
                </a:solidFill>
              </a:defRPr>
            </a:lvl1pPr>
          </a:lstStyle>
          <a:p>
            <a:r>
              <a:rPr lang="en-GB"/>
              <a:t>Click to edit Master title style</a:t>
            </a:r>
            <a:endParaRPr lang="en-US"/>
          </a:p>
        </p:txBody>
      </p:sp>
      <p:sp>
        <p:nvSpPr>
          <p:cNvPr id="11" name="Text Placeholder 10">
            <a:extLst>
              <a:ext uri="{FF2B5EF4-FFF2-40B4-BE49-F238E27FC236}">
                <a16:creationId xmlns:a16="http://schemas.microsoft.com/office/drawing/2014/main" id="{5BC8DF42-66B8-BCF4-FCEB-F516E4E3C870}"/>
              </a:ext>
            </a:extLst>
          </p:cNvPr>
          <p:cNvSpPr>
            <a:spLocks noGrp="1"/>
          </p:cNvSpPr>
          <p:nvPr>
            <p:ph type="body" sz="quarter" idx="10" hasCustomPrompt="1"/>
          </p:nvPr>
        </p:nvSpPr>
        <p:spPr>
          <a:xfrm>
            <a:off x="685800" y="1765190"/>
            <a:ext cx="3236913" cy="477148"/>
          </a:xfrm>
          <a:solidFill>
            <a:schemeClr val="accent6"/>
          </a:solidFill>
        </p:spPr>
        <p:txBody>
          <a:bodyPr lIns="0" tIns="0" rIns="0" bIns="0" anchor="ctr">
            <a:noAutofit/>
          </a:bodyPr>
          <a:lstStyle>
            <a:lvl1pPr algn="ctr">
              <a:defRPr b="1" i="0">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2" name="Text Placeholder 10">
            <a:extLst>
              <a:ext uri="{FF2B5EF4-FFF2-40B4-BE49-F238E27FC236}">
                <a16:creationId xmlns:a16="http://schemas.microsoft.com/office/drawing/2014/main" id="{E5AAA55F-8973-F7BA-755C-8C6E23BD0ECF}"/>
              </a:ext>
            </a:extLst>
          </p:cNvPr>
          <p:cNvSpPr>
            <a:spLocks noGrp="1"/>
          </p:cNvSpPr>
          <p:nvPr>
            <p:ph type="body" sz="quarter" idx="11" hasCustomPrompt="1"/>
          </p:nvPr>
        </p:nvSpPr>
        <p:spPr>
          <a:xfrm>
            <a:off x="4477910" y="1765190"/>
            <a:ext cx="3236913" cy="477148"/>
          </a:xfrm>
          <a:solidFill>
            <a:schemeClr val="accent6"/>
          </a:solidFill>
        </p:spPr>
        <p:txBody>
          <a:bodyPr lIns="0" tIns="0" rIns="0" bIns="0" anchor="ctr">
            <a:noAutofit/>
          </a:bodyPr>
          <a:lstStyle>
            <a:lvl1pPr algn="ctr">
              <a:defRPr b="1" i="0">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3" name="Text Placeholder 10">
            <a:extLst>
              <a:ext uri="{FF2B5EF4-FFF2-40B4-BE49-F238E27FC236}">
                <a16:creationId xmlns:a16="http://schemas.microsoft.com/office/drawing/2014/main" id="{01610E7C-2D7A-31DE-1F3E-8185BC43359C}"/>
              </a:ext>
            </a:extLst>
          </p:cNvPr>
          <p:cNvSpPr>
            <a:spLocks noGrp="1"/>
          </p:cNvSpPr>
          <p:nvPr>
            <p:ph type="body" sz="quarter" idx="12" hasCustomPrompt="1"/>
          </p:nvPr>
        </p:nvSpPr>
        <p:spPr>
          <a:xfrm>
            <a:off x="8270020" y="1765190"/>
            <a:ext cx="3236913" cy="477148"/>
          </a:xfrm>
          <a:solidFill>
            <a:schemeClr val="accent6"/>
          </a:solidFill>
        </p:spPr>
        <p:txBody>
          <a:bodyPr lIns="0" tIns="0" rIns="0" bIns="0" anchor="ctr">
            <a:noAutofit/>
          </a:bodyPr>
          <a:lstStyle>
            <a:lvl1pPr algn="ctr">
              <a:defRPr b="1" i="0">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5" name="Picture Placeholder 14">
            <a:extLst>
              <a:ext uri="{FF2B5EF4-FFF2-40B4-BE49-F238E27FC236}">
                <a16:creationId xmlns:a16="http://schemas.microsoft.com/office/drawing/2014/main" id="{B5E59DD0-06EE-7321-6DE2-18BEDF737C9C}"/>
              </a:ext>
            </a:extLst>
          </p:cNvPr>
          <p:cNvSpPr>
            <a:spLocks noGrp="1"/>
          </p:cNvSpPr>
          <p:nvPr>
            <p:ph type="pic" sz="quarter" idx="13" hasCustomPrompt="1"/>
          </p:nvPr>
        </p:nvSpPr>
        <p:spPr>
          <a:xfrm>
            <a:off x="685067" y="2242337"/>
            <a:ext cx="3236914" cy="3212257"/>
          </a:xfrm>
        </p:spPr>
        <p:txBody>
          <a:bodyPr anchor="ctr"/>
          <a:lstStyle>
            <a:lvl1pPr algn="ctr">
              <a:defRPr/>
            </a:lvl1pPr>
          </a:lstStyle>
          <a:p>
            <a:r>
              <a:rPr lang="en-US"/>
              <a:t>PICTURE</a:t>
            </a:r>
            <a:br>
              <a:rPr lang="en-US"/>
            </a:br>
            <a:br>
              <a:rPr lang="en-US"/>
            </a:br>
            <a:br>
              <a:rPr lang="en-US"/>
            </a:br>
            <a:endParaRPr lang="en-US"/>
          </a:p>
        </p:txBody>
      </p:sp>
      <p:sp>
        <p:nvSpPr>
          <p:cNvPr id="16" name="Picture Placeholder 14">
            <a:extLst>
              <a:ext uri="{FF2B5EF4-FFF2-40B4-BE49-F238E27FC236}">
                <a16:creationId xmlns:a16="http://schemas.microsoft.com/office/drawing/2014/main" id="{5FD7777B-DC40-4D98-809E-055E79DF1F9A}"/>
              </a:ext>
            </a:extLst>
          </p:cNvPr>
          <p:cNvSpPr>
            <a:spLocks noGrp="1"/>
          </p:cNvSpPr>
          <p:nvPr>
            <p:ph type="pic" sz="quarter" idx="14" hasCustomPrompt="1"/>
          </p:nvPr>
        </p:nvSpPr>
        <p:spPr>
          <a:xfrm>
            <a:off x="4477178" y="2242337"/>
            <a:ext cx="3236914" cy="3212257"/>
          </a:xfrm>
        </p:spPr>
        <p:txBody>
          <a:bodyPr anchor="ctr"/>
          <a:lstStyle>
            <a:lvl1pPr algn="ctr">
              <a:defRPr/>
            </a:lvl1pPr>
          </a:lstStyle>
          <a:p>
            <a:r>
              <a:rPr lang="en-US"/>
              <a:t>PICTURE</a:t>
            </a:r>
            <a:br>
              <a:rPr lang="en-US"/>
            </a:br>
            <a:br>
              <a:rPr lang="en-US"/>
            </a:br>
            <a:br>
              <a:rPr lang="en-US"/>
            </a:br>
            <a:endParaRPr lang="en-US"/>
          </a:p>
        </p:txBody>
      </p:sp>
      <p:sp>
        <p:nvSpPr>
          <p:cNvPr id="17" name="Picture Placeholder 14">
            <a:extLst>
              <a:ext uri="{FF2B5EF4-FFF2-40B4-BE49-F238E27FC236}">
                <a16:creationId xmlns:a16="http://schemas.microsoft.com/office/drawing/2014/main" id="{4E298F09-88A0-6719-7838-41041D5683B4}"/>
              </a:ext>
            </a:extLst>
          </p:cNvPr>
          <p:cNvSpPr>
            <a:spLocks noGrp="1"/>
          </p:cNvSpPr>
          <p:nvPr>
            <p:ph type="pic" sz="quarter" idx="15" hasCustomPrompt="1"/>
          </p:nvPr>
        </p:nvSpPr>
        <p:spPr>
          <a:xfrm>
            <a:off x="8270019" y="2242337"/>
            <a:ext cx="3236914" cy="3212257"/>
          </a:xfrm>
        </p:spPr>
        <p:txBody>
          <a:bodyPr anchor="ctr"/>
          <a:lstStyle>
            <a:lvl1pPr algn="ctr">
              <a:defRPr/>
            </a:lvl1pPr>
          </a:lstStyle>
          <a:p>
            <a:r>
              <a:rPr lang="en-US"/>
              <a:t>PICTURE</a:t>
            </a:r>
            <a:br>
              <a:rPr lang="en-US"/>
            </a:br>
            <a:br>
              <a:rPr lang="en-US"/>
            </a:br>
            <a:br>
              <a:rPr lang="en-US"/>
            </a:br>
            <a:endParaRPr lang="en-US"/>
          </a:p>
        </p:txBody>
      </p:sp>
      <p:pic>
        <p:nvPicPr>
          <p:cNvPr id="14" name="Picture 13">
            <a:extLst>
              <a:ext uri="{FF2B5EF4-FFF2-40B4-BE49-F238E27FC236}">
                <a16:creationId xmlns:a16="http://schemas.microsoft.com/office/drawing/2014/main" id="{3DD78BAC-14F4-A9A2-7CB5-11A1CFE4A04B}"/>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Tree>
    <p:extLst>
      <p:ext uri="{BB962C8B-B14F-4D97-AF65-F5344CB8AC3E}">
        <p14:creationId xmlns:p14="http://schemas.microsoft.com/office/powerpoint/2010/main" val="17704312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Col_Pic_Copy_Yellow">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8">
            <a:extLst>
              <a:ext uri="{FF2B5EF4-FFF2-40B4-BE49-F238E27FC236}">
                <a16:creationId xmlns:a16="http://schemas.microsoft.com/office/drawing/2014/main" id="{8B39BA47-474E-2A8E-6C1E-5EFD9A331AEE}"/>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6" name="Title 2">
            <a:extLst>
              <a:ext uri="{FF2B5EF4-FFF2-40B4-BE49-F238E27FC236}">
                <a16:creationId xmlns:a16="http://schemas.microsoft.com/office/drawing/2014/main" id="{8B09B1EE-3B7C-D036-5CF7-7061C17B4865}"/>
              </a:ext>
            </a:extLst>
          </p:cNvPr>
          <p:cNvSpPr>
            <a:spLocks noGrp="1"/>
          </p:cNvSpPr>
          <p:nvPr>
            <p:ph type="title"/>
          </p:nvPr>
        </p:nvSpPr>
        <p:spPr>
          <a:xfrm>
            <a:off x="685800" y="488870"/>
            <a:ext cx="10820400" cy="400110"/>
          </a:xfrm>
        </p:spPr>
        <p:txBody>
          <a:bodyPr/>
          <a:lstStyle>
            <a:lvl1pPr>
              <a:defRPr>
                <a:solidFill>
                  <a:srgbClr val="FFC000"/>
                </a:solidFill>
              </a:defRPr>
            </a:lvl1pPr>
          </a:lstStyle>
          <a:p>
            <a:r>
              <a:rPr lang="en-GB"/>
              <a:t>Click to edit Master title style</a:t>
            </a:r>
            <a:endParaRPr lang="en-US"/>
          </a:p>
        </p:txBody>
      </p:sp>
      <p:sp>
        <p:nvSpPr>
          <p:cNvPr id="11" name="Text Placeholder 10">
            <a:extLst>
              <a:ext uri="{FF2B5EF4-FFF2-40B4-BE49-F238E27FC236}">
                <a16:creationId xmlns:a16="http://schemas.microsoft.com/office/drawing/2014/main" id="{5BC8DF42-66B8-BCF4-FCEB-F516E4E3C870}"/>
              </a:ext>
            </a:extLst>
          </p:cNvPr>
          <p:cNvSpPr>
            <a:spLocks noGrp="1"/>
          </p:cNvSpPr>
          <p:nvPr>
            <p:ph type="body" sz="quarter" idx="10" hasCustomPrompt="1"/>
          </p:nvPr>
        </p:nvSpPr>
        <p:spPr>
          <a:xfrm>
            <a:off x="685800" y="1765190"/>
            <a:ext cx="3236913" cy="477148"/>
          </a:xfrm>
          <a:solidFill>
            <a:schemeClr val="accent6"/>
          </a:solidFill>
        </p:spPr>
        <p:txBody>
          <a:bodyPr lIns="0" tIns="0" rIns="0" bIns="0" anchor="ctr">
            <a:noAutofit/>
          </a:bodyPr>
          <a:lstStyle>
            <a:lvl1pPr algn="ctr">
              <a:defRPr b="1" i="0">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2" name="Text Placeholder 10">
            <a:extLst>
              <a:ext uri="{FF2B5EF4-FFF2-40B4-BE49-F238E27FC236}">
                <a16:creationId xmlns:a16="http://schemas.microsoft.com/office/drawing/2014/main" id="{E5AAA55F-8973-F7BA-755C-8C6E23BD0ECF}"/>
              </a:ext>
            </a:extLst>
          </p:cNvPr>
          <p:cNvSpPr>
            <a:spLocks noGrp="1"/>
          </p:cNvSpPr>
          <p:nvPr>
            <p:ph type="body" sz="quarter" idx="11" hasCustomPrompt="1"/>
          </p:nvPr>
        </p:nvSpPr>
        <p:spPr>
          <a:xfrm>
            <a:off x="4477910" y="1765190"/>
            <a:ext cx="3236913" cy="477148"/>
          </a:xfrm>
          <a:solidFill>
            <a:schemeClr val="accent6"/>
          </a:solidFill>
        </p:spPr>
        <p:txBody>
          <a:bodyPr lIns="0" tIns="0" rIns="0" bIns="0" anchor="ctr">
            <a:noAutofit/>
          </a:bodyPr>
          <a:lstStyle>
            <a:lvl1pPr algn="ctr">
              <a:defRPr b="1" i="0">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3" name="Text Placeholder 10">
            <a:extLst>
              <a:ext uri="{FF2B5EF4-FFF2-40B4-BE49-F238E27FC236}">
                <a16:creationId xmlns:a16="http://schemas.microsoft.com/office/drawing/2014/main" id="{01610E7C-2D7A-31DE-1F3E-8185BC43359C}"/>
              </a:ext>
            </a:extLst>
          </p:cNvPr>
          <p:cNvSpPr>
            <a:spLocks noGrp="1"/>
          </p:cNvSpPr>
          <p:nvPr>
            <p:ph type="body" sz="quarter" idx="12" hasCustomPrompt="1"/>
          </p:nvPr>
        </p:nvSpPr>
        <p:spPr>
          <a:xfrm>
            <a:off x="8270020" y="1765190"/>
            <a:ext cx="3236913" cy="477148"/>
          </a:xfrm>
          <a:solidFill>
            <a:schemeClr val="accent6"/>
          </a:solidFill>
        </p:spPr>
        <p:txBody>
          <a:bodyPr lIns="0" tIns="0" rIns="0" bIns="0" anchor="ctr">
            <a:noAutofit/>
          </a:bodyPr>
          <a:lstStyle>
            <a:lvl1pPr algn="ctr">
              <a:defRPr b="1" i="0">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5" name="Picture Placeholder 14">
            <a:extLst>
              <a:ext uri="{FF2B5EF4-FFF2-40B4-BE49-F238E27FC236}">
                <a16:creationId xmlns:a16="http://schemas.microsoft.com/office/drawing/2014/main" id="{B5E59DD0-06EE-7321-6DE2-18BEDF737C9C}"/>
              </a:ext>
            </a:extLst>
          </p:cNvPr>
          <p:cNvSpPr>
            <a:spLocks noGrp="1"/>
          </p:cNvSpPr>
          <p:nvPr>
            <p:ph type="pic" sz="quarter" idx="13" hasCustomPrompt="1"/>
          </p:nvPr>
        </p:nvSpPr>
        <p:spPr>
          <a:xfrm>
            <a:off x="685067" y="2242338"/>
            <a:ext cx="3236914" cy="1916194"/>
          </a:xfrm>
        </p:spPr>
        <p:txBody>
          <a:bodyPr anchor="ctr"/>
          <a:lstStyle>
            <a:lvl1pPr algn="ctr">
              <a:defRPr/>
            </a:lvl1pPr>
          </a:lstStyle>
          <a:p>
            <a:r>
              <a:rPr lang="en-US"/>
              <a:t>PICTURE</a:t>
            </a:r>
            <a:br>
              <a:rPr lang="en-US"/>
            </a:br>
            <a:br>
              <a:rPr lang="en-US"/>
            </a:br>
            <a:br>
              <a:rPr lang="en-US"/>
            </a:br>
            <a:endParaRPr lang="en-US"/>
          </a:p>
        </p:txBody>
      </p:sp>
      <p:sp>
        <p:nvSpPr>
          <p:cNvPr id="16" name="Picture Placeholder 14">
            <a:extLst>
              <a:ext uri="{FF2B5EF4-FFF2-40B4-BE49-F238E27FC236}">
                <a16:creationId xmlns:a16="http://schemas.microsoft.com/office/drawing/2014/main" id="{5FD7777B-DC40-4D98-809E-055E79DF1F9A}"/>
              </a:ext>
            </a:extLst>
          </p:cNvPr>
          <p:cNvSpPr>
            <a:spLocks noGrp="1"/>
          </p:cNvSpPr>
          <p:nvPr>
            <p:ph type="pic" sz="quarter" idx="14" hasCustomPrompt="1"/>
          </p:nvPr>
        </p:nvSpPr>
        <p:spPr>
          <a:xfrm>
            <a:off x="4477178" y="2242338"/>
            <a:ext cx="3236914" cy="1916194"/>
          </a:xfrm>
        </p:spPr>
        <p:txBody>
          <a:bodyPr anchor="ctr"/>
          <a:lstStyle>
            <a:lvl1pPr algn="ctr">
              <a:defRPr/>
            </a:lvl1pPr>
          </a:lstStyle>
          <a:p>
            <a:r>
              <a:rPr lang="en-US"/>
              <a:t>PICTURE</a:t>
            </a:r>
            <a:br>
              <a:rPr lang="en-US"/>
            </a:br>
            <a:br>
              <a:rPr lang="en-US"/>
            </a:br>
            <a:br>
              <a:rPr lang="en-US"/>
            </a:br>
            <a:endParaRPr lang="en-US"/>
          </a:p>
        </p:txBody>
      </p:sp>
      <p:sp>
        <p:nvSpPr>
          <p:cNvPr id="17" name="Picture Placeholder 14">
            <a:extLst>
              <a:ext uri="{FF2B5EF4-FFF2-40B4-BE49-F238E27FC236}">
                <a16:creationId xmlns:a16="http://schemas.microsoft.com/office/drawing/2014/main" id="{4E298F09-88A0-6719-7838-41041D5683B4}"/>
              </a:ext>
            </a:extLst>
          </p:cNvPr>
          <p:cNvSpPr>
            <a:spLocks noGrp="1"/>
          </p:cNvSpPr>
          <p:nvPr>
            <p:ph type="pic" sz="quarter" idx="15" hasCustomPrompt="1"/>
          </p:nvPr>
        </p:nvSpPr>
        <p:spPr>
          <a:xfrm>
            <a:off x="8270019" y="2242338"/>
            <a:ext cx="3236914" cy="1916194"/>
          </a:xfrm>
        </p:spPr>
        <p:txBody>
          <a:bodyPr anchor="ctr"/>
          <a:lstStyle>
            <a:lvl1pPr algn="ctr">
              <a:defRPr/>
            </a:lvl1pPr>
          </a:lstStyle>
          <a:p>
            <a:r>
              <a:rPr lang="en-US"/>
              <a:t>PICTURE</a:t>
            </a:r>
            <a:br>
              <a:rPr lang="en-US"/>
            </a:br>
            <a:br>
              <a:rPr lang="en-US"/>
            </a:br>
            <a:br>
              <a:rPr lang="en-US"/>
            </a:br>
            <a:endParaRPr lang="en-US"/>
          </a:p>
        </p:txBody>
      </p:sp>
      <p:sp>
        <p:nvSpPr>
          <p:cNvPr id="2" name="Text Placeholder 10">
            <a:extLst>
              <a:ext uri="{FF2B5EF4-FFF2-40B4-BE49-F238E27FC236}">
                <a16:creationId xmlns:a16="http://schemas.microsoft.com/office/drawing/2014/main" id="{0326E20C-FA73-2AEB-E7B1-359BE95E9490}"/>
              </a:ext>
            </a:extLst>
          </p:cNvPr>
          <p:cNvSpPr>
            <a:spLocks noGrp="1"/>
          </p:cNvSpPr>
          <p:nvPr>
            <p:ph type="body" sz="quarter" idx="16" hasCustomPrompt="1"/>
          </p:nvPr>
        </p:nvSpPr>
        <p:spPr>
          <a:xfrm>
            <a:off x="685800" y="4183352"/>
            <a:ext cx="3236913" cy="1398463"/>
          </a:xfrm>
          <a:solidFill>
            <a:schemeClr val="bg1">
              <a:lumMod val="95000"/>
            </a:schemeClr>
          </a:solidFill>
        </p:spPr>
        <p:txBody>
          <a:bodyPr lIns="72000" tIns="72000" rIns="72000" bIns="72000" anchor="t">
            <a:noAutofit/>
          </a:bodyPr>
          <a:lstStyle>
            <a:lvl1pPr algn="ctr">
              <a:defRPr b="0" i="0">
                <a:latin typeface="Microsoft New Tai Lue" panose="020B0502040204020203" pitchFamily="34" charset="0"/>
                <a:cs typeface="Microsoft New Tai Lue" panose="020B0502040204020203" pitchFamily="34" charset="0"/>
              </a:defRPr>
            </a:lvl1pPr>
          </a:lstStyle>
          <a:p>
            <a:pPr lvl="0"/>
            <a:r>
              <a:rPr lang="en-GB"/>
              <a:t>Copy area if needed</a:t>
            </a:r>
            <a:endParaRPr lang="en-US"/>
          </a:p>
        </p:txBody>
      </p:sp>
      <p:sp>
        <p:nvSpPr>
          <p:cNvPr id="7" name="Text Placeholder 10">
            <a:extLst>
              <a:ext uri="{FF2B5EF4-FFF2-40B4-BE49-F238E27FC236}">
                <a16:creationId xmlns:a16="http://schemas.microsoft.com/office/drawing/2014/main" id="{90BBC87D-0492-7653-3C87-64972231DD59}"/>
              </a:ext>
            </a:extLst>
          </p:cNvPr>
          <p:cNvSpPr>
            <a:spLocks noGrp="1"/>
          </p:cNvSpPr>
          <p:nvPr>
            <p:ph type="body" sz="quarter" idx="17" hasCustomPrompt="1"/>
          </p:nvPr>
        </p:nvSpPr>
        <p:spPr>
          <a:xfrm>
            <a:off x="4477910" y="4183352"/>
            <a:ext cx="3236913" cy="1398463"/>
          </a:xfrm>
          <a:solidFill>
            <a:schemeClr val="bg1">
              <a:lumMod val="95000"/>
            </a:schemeClr>
          </a:solidFill>
        </p:spPr>
        <p:txBody>
          <a:bodyPr lIns="72000" tIns="72000" rIns="72000" bIns="72000" anchor="t">
            <a:noAutofit/>
          </a:bodyPr>
          <a:lstStyle>
            <a:lvl1pPr algn="ctr">
              <a:defRPr b="0" i="0">
                <a:latin typeface="Microsoft New Tai Lue" panose="020B0502040204020203" pitchFamily="34" charset="0"/>
                <a:cs typeface="Microsoft New Tai Lue" panose="020B0502040204020203" pitchFamily="34" charset="0"/>
              </a:defRPr>
            </a:lvl1pPr>
          </a:lstStyle>
          <a:p>
            <a:pPr lvl="0"/>
            <a:r>
              <a:rPr lang="en-GB"/>
              <a:t>Copy area if needed</a:t>
            </a:r>
            <a:endParaRPr lang="en-US"/>
          </a:p>
        </p:txBody>
      </p:sp>
      <p:sp>
        <p:nvSpPr>
          <p:cNvPr id="8" name="Text Placeholder 10">
            <a:extLst>
              <a:ext uri="{FF2B5EF4-FFF2-40B4-BE49-F238E27FC236}">
                <a16:creationId xmlns:a16="http://schemas.microsoft.com/office/drawing/2014/main" id="{2FD842F7-FFB2-CA75-358F-84EDB797E683}"/>
              </a:ext>
            </a:extLst>
          </p:cNvPr>
          <p:cNvSpPr>
            <a:spLocks noGrp="1"/>
          </p:cNvSpPr>
          <p:nvPr>
            <p:ph type="body" sz="quarter" idx="18" hasCustomPrompt="1"/>
          </p:nvPr>
        </p:nvSpPr>
        <p:spPr>
          <a:xfrm>
            <a:off x="8270020" y="4183352"/>
            <a:ext cx="3236913" cy="1398463"/>
          </a:xfrm>
          <a:solidFill>
            <a:schemeClr val="bg1">
              <a:lumMod val="95000"/>
            </a:schemeClr>
          </a:solidFill>
        </p:spPr>
        <p:txBody>
          <a:bodyPr lIns="72000" tIns="72000" rIns="72000" bIns="72000" anchor="t">
            <a:noAutofit/>
          </a:bodyPr>
          <a:lstStyle>
            <a:lvl1pPr algn="ctr">
              <a:defRPr b="0" i="0">
                <a:latin typeface="Microsoft New Tai Lue" panose="020B0502040204020203" pitchFamily="34" charset="0"/>
                <a:cs typeface="Microsoft New Tai Lue" panose="020B0502040204020203" pitchFamily="34" charset="0"/>
              </a:defRPr>
            </a:lvl1pPr>
          </a:lstStyle>
          <a:p>
            <a:pPr lvl="0"/>
            <a:r>
              <a:rPr lang="en-GB"/>
              <a:t>Copy area if needed</a:t>
            </a:r>
            <a:endParaRPr lang="en-US"/>
          </a:p>
        </p:txBody>
      </p:sp>
      <p:pic>
        <p:nvPicPr>
          <p:cNvPr id="18" name="Picture 17">
            <a:extLst>
              <a:ext uri="{FF2B5EF4-FFF2-40B4-BE49-F238E27FC236}">
                <a16:creationId xmlns:a16="http://schemas.microsoft.com/office/drawing/2014/main" id="{F06F73F7-586A-7156-A6CF-0D43F4D75D71}"/>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Tree>
    <p:extLst>
      <p:ext uri="{BB962C8B-B14F-4D97-AF65-F5344CB8AC3E}">
        <p14:creationId xmlns:p14="http://schemas.microsoft.com/office/powerpoint/2010/main" val="6371393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Box_Bullet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8">
            <a:extLst>
              <a:ext uri="{FF2B5EF4-FFF2-40B4-BE49-F238E27FC236}">
                <a16:creationId xmlns:a16="http://schemas.microsoft.com/office/drawing/2014/main" id="{B0E09F96-41E3-551F-1F0E-BCBAE8596148}"/>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6" name="Title 2">
            <a:extLst>
              <a:ext uri="{FF2B5EF4-FFF2-40B4-BE49-F238E27FC236}">
                <a16:creationId xmlns:a16="http://schemas.microsoft.com/office/drawing/2014/main" id="{22093CCA-B705-6C53-2C85-053CE8671666}"/>
              </a:ext>
            </a:extLst>
          </p:cNvPr>
          <p:cNvSpPr>
            <a:spLocks noGrp="1"/>
          </p:cNvSpPr>
          <p:nvPr>
            <p:ph type="title"/>
          </p:nvPr>
        </p:nvSpPr>
        <p:spPr>
          <a:xfrm>
            <a:off x="685800" y="488870"/>
            <a:ext cx="10820400" cy="400110"/>
          </a:xfrm>
        </p:spPr>
        <p:txBody>
          <a:bodyPr/>
          <a:lstStyle>
            <a:lvl1pPr>
              <a:defRPr>
                <a:solidFill>
                  <a:schemeClr val="accent5"/>
                </a:solidFill>
              </a:defRPr>
            </a:lvl1pPr>
          </a:lstStyle>
          <a:p>
            <a:r>
              <a:rPr lang="en-GB"/>
              <a:t>Click to edit Master title style</a:t>
            </a:r>
            <a:endParaRPr lang="en-US"/>
          </a:p>
        </p:txBody>
      </p:sp>
      <p:pic>
        <p:nvPicPr>
          <p:cNvPr id="13" name="Picture 12">
            <a:extLst>
              <a:ext uri="{FF2B5EF4-FFF2-40B4-BE49-F238E27FC236}">
                <a16:creationId xmlns:a16="http://schemas.microsoft.com/office/drawing/2014/main" id="{60789076-014C-E0A1-7FF0-B9AD70EE3D75}"/>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14" name="Text Placeholder 10">
            <a:extLst>
              <a:ext uri="{FF2B5EF4-FFF2-40B4-BE49-F238E27FC236}">
                <a16:creationId xmlns:a16="http://schemas.microsoft.com/office/drawing/2014/main" id="{5EF1D292-DD6A-8305-59B8-6250BC0E1809}"/>
              </a:ext>
            </a:extLst>
          </p:cNvPr>
          <p:cNvSpPr>
            <a:spLocks noGrp="1"/>
          </p:cNvSpPr>
          <p:nvPr>
            <p:ph type="body" sz="quarter" idx="10" hasCustomPrompt="1"/>
          </p:nvPr>
        </p:nvSpPr>
        <p:spPr>
          <a:xfrm>
            <a:off x="1586863" y="1269890"/>
            <a:ext cx="4447746" cy="477148"/>
          </a:xfrm>
          <a:solidFill>
            <a:srgbClr val="7497A1"/>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5" name="Text Placeholder 10">
            <a:extLst>
              <a:ext uri="{FF2B5EF4-FFF2-40B4-BE49-F238E27FC236}">
                <a16:creationId xmlns:a16="http://schemas.microsoft.com/office/drawing/2014/main" id="{37067E34-1BDA-FE06-607C-4D63E517696A}"/>
              </a:ext>
            </a:extLst>
          </p:cNvPr>
          <p:cNvSpPr>
            <a:spLocks noGrp="1"/>
          </p:cNvSpPr>
          <p:nvPr>
            <p:ph type="body" sz="quarter" idx="11" hasCustomPrompt="1"/>
          </p:nvPr>
        </p:nvSpPr>
        <p:spPr>
          <a:xfrm>
            <a:off x="6493398" y="1269890"/>
            <a:ext cx="4447746" cy="477148"/>
          </a:xfrm>
          <a:solidFill>
            <a:srgbClr val="7497A1"/>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6" name="Text Placeholder 10">
            <a:extLst>
              <a:ext uri="{FF2B5EF4-FFF2-40B4-BE49-F238E27FC236}">
                <a16:creationId xmlns:a16="http://schemas.microsoft.com/office/drawing/2014/main" id="{7D2A6612-DA23-EFD2-5C2D-2AE9882670AC}"/>
              </a:ext>
            </a:extLst>
          </p:cNvPr>
          <p:cNvSpPr>
            <a:spLocks noGrp="1"/>
          </p:cNvSpPr>
          <p:nvPr>
            <p:ph type="body" sz="quarter" idx="15" hasCustomPrompt="1"/>
          </p:nvPr>
        </p:nvSpPr>
        <p:spPr>
          <a:xfrm>
            <a:off x="1586863" y="3784490"/>
            <a:ext cx="4447746" cy="477148"/>
          </a:xfrm>
          <a:solidFill>
            <a:srgbClr val="7497A1"/>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7" name="Text Placeholder 10">
            <a:extLst>
              <a:ext uri="{FF2B5EF4-FFF2-40B4-BE49-F238E27FC236}">
                <a16:creationId xmlns:a16="http://schemas.microsoft.com/office/drawing/2014/main" id="{6AE104D6-8262-CA5F-E90A-A3D400CF50C0}"/>
              </a:ext>
            </a:extLst>
          </p:cNvPr>
          <p:cNvSpPr>
            <a:spLocks noGrp="1"/>
          </p:cNvSpPr>
          <p:nvPr>
            <p:ph type="body" sz="quarter" idx="16" hasCustomPrompt="1"/>
          </p:nvPr>
        </p:nvSpPr>
        <p:spPr>
          <a:xfrm>
            <a:off x="6493398" y="3784490"/>
            <a:ext cx="4447746" cy="477148"/>
          </a:xfrm>
          <a:solidFill>
            <a:srgbClr val="7497A1"/>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8" name="Text Placeholder 7">
            <a:extLst>
              <a:ext uri="{FF2B5EF4-FFF2-40B4-BE49-F238E27FC236}">
                <a16:creationId xmlns:a16="http://schemas.microsoft.com/office/drawing/2014/main" id="{833724FD-F133-F6C7-A415-9D1F6EBD2571}"/>
              </a:ext>
            </a:extLst>
          </p:cNvPr>
          <p:cNvSpPr>
            <a:spLocks noGrp="1"/>
          </p:cNvSpPr>
          <p:nvPr>
            <p:ph type="body" sz="quarter" idx="19"/>
          </p:nvPr>
        </p:nvSpPr>
        <p:spPr>
          <a:xfrm>
            <a:off x="1586129" y="1747039"/>
            <a:ext cx="4447746" cy="1656542"/>
          </a:xfrm>
          <a:ln>
            <a:solidFill>
              <a:schemeClr val="bg1">
                <a:lumMod val="75000"/>
              </a:schemeClr>
            </a:solidFill>
          </a:ln>
        </p:spPr>
        <p:txBody>
          <a:bodyPr>
            <a:noAutofit/>
          </a:bodyPr>
          <a:lstStyle>
            <a:lvl1pPr marL="171450" indent="-171450" algn="l">
              <a:buFont typeface="Arial" panose="020B0604020202020204" pitchFamily="34" charset="0"/>
              <a:buChar char="•"/>
              <a:defRPr/>
            </a:lvl1pPr>
          </a:lstStyle>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a:t>
            </a:r>
          </a:p>
          <a:p>
            <a:pPr lvl="0"/>
            <a:r>
              <a:rPr lang="en-GB"/>
              <a:t>Nihil </a:t>
            </a:r>
            <a:r>
              <a:rPr lang="en-GB" err="1"/>
              <a:t>molestiae</a:t>
            </a:r>
            <a:r>
              <a:rPr lang="en-GB"/>
              <a:t> </a:t>
            </a:r>
            <a:r>
              <a:rPr lang="en-GB" err="1"/>
              <a:t>consequatur</a:t>
            </a:r>
            <a:r>
              <a:rPr lang="en-GB"/>
              <a:t>, </a:t>
            </a:r>
            <a:r>
              <a:rPr lang="en-GB" err="1"/>
              <a:t>vel</a:t>
            </a:r>
            <a:r>
              <a:rPr lang="en-GB"/>
              <a:t> illum </a:t>
            </a:r>
          </a:p>
          <a:p>
            <a:pPr lvl="0"/>
            <a:r>
              <a:rPr lang="en-GB"/>
              <a:t>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19" name="Text Placeholder 7">
            <a:extLst>
              <a:ext uri="{FF2B5EF4-FFF2-40B4-BE49-F238E27FC236}">
                <a16:creationId xmlns:a16="http://schemas.microsoft.com/office/drawing/2014/main" id="{93166714-CB67-43A2-0232-2D9CB431E6B4}"/>
              </a:ext>
            </a:extLst>
          </p:cNvPr>
          <p:cNvSpPr>
            <a:spLocks noGrp="1"/>
          </p:cNvSpPr>
          <p:nvPr>
            <p:ph type="body" sz="quarter" idx="20"/>
          </p:nvPr>
        </p:nvSpPr>
        <p:spPr>
          <a:xfrm>
            <a:off x="6492666" y="1747038"/>
            <a:ext cx="4447746" cy="1656542"/>
          </a:xfrm>
          <a:ln>
            <a:solidFill>
              <a:schemeClr val="bg1">
                <a:lumMod val="75000"/>
              </a:schemeClr>
            </a:solidFill>
          </a:ln>
        </p:spPr>
        <p:txBody>
          <a:bodyPr>
            <a:noAutofit/>
          </a:bodyPr>
          <a:lstStyle>
            <a:lvl1pPr marL="171450" indent="-171450" algn="l">
              <a:buFont typeface="Arial" panose="020B0604020202020204" pitchFamily="34" charset="0"/>
              <a:buChar char="•"/>
              <a:defRPr/>
            </a:lvl1pPr>
          </a:lstStyle>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a:t>
            </a:r>
          </a:p>
          <a:p>
            <a:pPr lvl="0"/>
            <a:r>
              <a:rPr lang="en-GB"/>
              <a:t>Nihil </a:t>
            </a:r>
            <a:r>
              <a:rPr lang="en-GB" err="1"/>
              <a:t>molestiae</a:t>
            </a:r>
            <a:r>
              <a:rPr lang="en-GB"/>
              <a:t> </a:t>
            </a:r>
            <a:r>
              <a:rPr lang="en-GB" err="1"/>
              <a:t>consequatur</a:t>
            </a:r>
            <a:r>
              <a:rPr lang="en-GB"/>
              <a:t>, </a:t>
            </a:r>
            <a:r>
              <a:rPr lang="en-GB" err="1"/>
              <a:t>vel</a:t>
            </a:r>
            <a:r>
              <a:rPr lang="en-GB"/>
              <a:t> illum </a:t>
            </a:r>
          </a:p>
          <a:p>
            <a:pPr lvl="0"/>
            <a:r>
              <a:rPr lang="en-GB"/>
              <a:t>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20" name="Text Placeholder 7">
            <a:extLst>
              <a:ext uri="{FF2B5EF4-FFF2-40B4-BE49-F238E27FC236}">
                <a16:creationId xmlns:a16="http://schemas.microsoft.com/office/drawing/2014/main" id="{94F1251D-FA06-DC27-6C8B-9E334A93CADC}"/>
              </a:ext>
            </a:extLst>
          </p:cNvPr>
          <p:cNvSpPr>
            <a:spLocks noGrp="1"/>
          </p:cNvSpPr>
          <p:nvPr>
            <p:ph type="body" sz="quarter" idx="21"/>
          </p:nvPr>
        </p:nvSpPr>
        <p:spPr>
          <a:xfrm>
            <a:off x="1586129" y="4261639"/>
            <a:ext cx="4447746" cy="1656542"/>
          </a:xfrm>
          <a:ln>
            <a:solidFill>
              <a:schemeClr val="bg1">
                <a:lumMod val="75000"/>
              </a:schemeClr>
            </a:solidFill>
          </a:ln>
        </p:spPr>
        <p:txBody>
          <a:bodyPr>
            <a:noAutofit/>
          </a:bodyPr>
          <a:lstStyle>
            <a:lvl1pPr marL="171450" indent="-171450" algn="l">
              <a:buFont typeface="Arial" panose="020B0604020202020204" pitchFamily="34" charset="0"/>
              <a:buChar char="•"/>
              <a:defRPr/>
            </a:lvl1pPr>
          </a:lstStyle>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a:t>
            </a:r>
          </a:p>
          <a:p>
            <a:pPr lvl="0"/>
            <a:r>
              <a:rPr lang="en-GB"/>
              <a:t>Nihil </a:t>
            </a:r>
            <a:r>
              <a:rPr lang="en-GB" err="1"/>
              <a:t>molestiae</a:t>
            </a:r>
            <a:r>
              <a:rPr lang="en-GB"/>
              <a:t> </a:t>
            </a:r>
            <a:r>
              <a:rPr lang="en-GB" err="1"/>
              <a:t>consequatur</a:t>
            </a:r>
            <a:r>
              <a:rPr lang="en-GB"/>
              <a:t>, </a:t>
            </a:r>
            <a:r>
              <a:rPr lang="en-GB" err="1"/>
              <a:t>vel</a:t>
            </a:r>
            <a:r>
              <a:rPr lang="en-GB"/>
              <a:t> illum </a:t>
            </a:r>
          </a:p>
          <a:p>
            <a:pPr lvl="0"/>
            <a:r>
              <a:rPr lang="en-GB"/>
              <a:t>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21" name="Text Placeholder 7">
            <a:extLst>
              <a:ext uri="{FF2B5EF4-FFF2-40B4-BE49-F238E27FC236}">
                <a16:creationId xmlns:a16="http://schemas.microsoft.com/office/drawing/2014/main" id="{C78CC24A-B4F3-C5FF-D2F1-7E19B538957F}"/>
              </a:ext>
            </a:extLst>
          </p:cNvPr>
          <p:cNvSpPr>
            <a:spLocks noGrp="1"/>
          </p:cNvSpPr>
          <p:nvPr>
            <p:ph type="body" sz="quarter" idx="22"/>
          </p:nvPr>
        </p:nvSpPr>
        <p:spPr>
          <a:xfrm>
            <a:off x="6492666" y="4261638"/>
            <a:ext cx="4447746" cy="1656542"/>
          </a:xfrm>
          <a:ln>
            <a:solidFill>
              <a:schemeClr val="bg1">
                <a:lumMod val="75000"/>
              </a:schemeClr>
            </a:solidFill>
          </a:ln>
        </p:spPr>
        <p:txBody>
          <a:bodyPr>
            <a:noAutofit/>
          </a:bodyPr>
          <a:lstStyle>
            <a:lvl1pPr marL="171450" indent="-171450" algn="l">
              <a:buFont typeface="Arial" panose="020B0604020202020204" pitchFamily="34" charset="0"/>
              <a:buChar char="•"/>
              <a:defRPr/>
            </a:lvl1pPr>
          </a:lstStyle>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a:t>
            </a:r>
          </a:p>
          <a:p>
            <a:pPr lvl="0"/>
            <a:r>
              <a:rPr lang="en-GB"/>
              <a:t>Nihil </a:t>
            </a:r>
            <a:r>
              <a:rPr lang="en-GB" err="1"/>
              <a:t>molestiae</a:t>
            </a:r>
            <a:r>
              <a:rPr lang="en-GB"/>
              <a:t> </a:t>
            </a:r>
            <a:r>
              <a:rPr lang="en-GB" err="1"/>
              <a:t>consequatur</a:t>
            </a:r>
            <a:r>
              <a:rPr lang="en-GB"/>
              <a:t>, </a:t>
            </a:r>
            <a:r>
              <a:rPr lang="en-GB" err="1"/>
              <a:t>vel</a:t>
            </a:r>
            <a:r>
              <a:rPr lang="en-GB"/>
              <a:t> illum </a:t>
            </a:r>
          </a:p>
          <a:p>
            <a:pPr lvl="0"/>
            <a:r>
              <a:rPr lang="en-GB"/>
              <a:t>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Tree>
    <p:extLst>
      <p:ext uri="{BB962C8B-B14F-4D97-AF65-F5344CB8AC3E}">
        <p14:creationId xmlns:p14="http://schemas.microsoft.com/office/powerpoint/2010/main" val="200686722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3Col_Pic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8">
            <a:extLst>
              <a:ext uri="{FF2B5EF4-FFF2-40B4-BE49-F238E27FC236}">
                <a16:creationId xmlns:a16="http://schemas.microsoft.com/office/drawing/2014/main" id="{B0E09F96-41E3-551F-1F0E-BCBAE8596148}"/>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6" name="Title 2">
            <a:extLst>
              <a:ext uri="{FF2B5EF4-FFF2-40B4-BE49-F238E27FC236}">
                <a16:creationId xmlns:a16="http://schemas.microsoft.com/office/drawing/2014/main" id="{22093CCA-B705-6C53-2C85-053CE8671666}"/>
              </a:ext>
            </a:extLst>
          </p:cNvPr>
          <p:cNvSpPr>
            <a:spLocks noGrp="1"/>
          </p:cNvSpPr>
          <p:nvPr>
            <p:ph type="title"/>
          </p:nvPr>
        </p:nvSpPr>
        <p:spPr>
          <a:xfrm>
            <a:off x="685800" y="488870"/>
            <a:ext cx="10820400" cy="400110"/>
          </a:xfrm>
        </p:spPr>
        <p:txBody>
          <a:bodyPr/>
          <a:lstStyle>
            <a:lvl1pPr>
              <a:defRPr>
                <a:solidFill>
                  <a:schemeClr val="accent5"/>
                </a:solidFill>
              </a:defRPr>
            </a:lvl1pPr>
          </a:lstStyle>
          <a:p>
            <a:r>
              <a:rPr lang="en-GB"/>
              <a:t>Click to edit Master title style</a:t>
            </a:r>
            <a:endParaRPr lang="en-US"/>
          </a:p>
        </p:txBody>
      </p:sp>
      <p:sp>
        <p:nvSpPr>
          <p:cNvPr id="7" name="Text Placeholder 10">
            <a:extLst>
              <a:ext uri="{FF2B5EF4-FFF2-40B4-BE49-F238E27FC236}">
                <a16:creationId xmlns:a16="http://schemas.microsoft.com/office/drawing/2014/main" id="{90EF2EA9-A021-0DDD-4C03-0DB3C58384F0}"/>
              </a:ext>
            </a:extLst>
          </p:cNvPr>
          <p:cNvSpPr>
            <a:spLocks noGrp="1"/>
          </p:cNvSpPr>
          <p:nvPr>
            <p:ph type="body" sz="quarter" idx="10" hasCustomPrompt="1"/>
          </p:nvPr>
        </p:nvSpPr>
        <p:spPr>
          <a:xfrm>
            <a:off x="685800" y="1765190"/>
            <a:ext cx="3236913" cy="477148"/>
          </a:xfrm>
          <a:solidFill>
            <a:schemeClr val="accent5"/>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8" name="Text Placeholder 10">
            <a:extLst>
              <a:ext uri="{FF2B5EF4-FFF2-40B4-BE49-F238E27FC236}">
                <a16:creationId xmlns:a16="http://schemas.microsoft.com/office/drawing/2014/main" id="{9E13E075-F426-7786-FD43-03DA2B22AB5F}"/>
              </a:ext>
            </a:extLst>
          </p:cNvPr>
          <p:cNvSpPr>
            <a:spLocks noGrp="1"/>
          </p:cNvSpPr>
          <p:nvPr>
            <p:ph type="body" sz="quarter" idx="11" hasCustomPrompt="1"/>
          </p:nvPr>
        </p:nvSpPr>
        <p:spPr>
          <a:xfrm>
            <a:off x="4477910" y="1765190"/>
            <a:ext cx="3236913" cy="477148"/>
          </a:xfrm>
          <a:solidFill>
            <a:schemeClr val="accent5"/>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9" name="Text Placeholder 10">
            <a:extLst>
              <a:ext uri="{FF2B5EF4-FFF2-40B4-BE49-F238E27FC236}">
                <a16:creationId xmlns:a16="http://schemas.microsoft.com/office/drawing/2014/main" id="{CE0BC696-22FD-C470-0164-97CEDC2275BB}"/>
              </a:ext>
            </a:extLst>
          </p:cNvPr>
          <p:cNvSpPr>
            <a:spLocks noGrp="1"/>
          </p:cNvSpPr>
          <p:nvPr>
            <p:ph type="body" sz="quarter" idx="12" hasCustomPrompt="1"/>
          </p:nvPr>
        </p:nvSpPr>
        <p:spPr>
          <a:xfrm>
            <a:off x="8270020" y="1765190"/>
            <a:ext cx="3236913" cy="477148"/>
          </a:xfrm>
          <a:solidFill>
            <a:schemeClr val="accent5"/>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0" name="Picture Placeholder 14">
            <a:extLst>
              <a:ext uri="{FF2B5EF4-FFF2-40B4-BE49-F238E27FC236}">
                <a16:creationId xmlns:a16="http://schemas.microsoft.com/office/drawing/2014/main" id="{3A5690E6-C124-0F01-CE16-75C24BE19A39}"/>
              </a:ext>
            </a:extLst>
          </p:cNvPr>
          <p:cNvSpPr>
            <a:spLocks noGrp="1"/>
          </p:cNvSpPr>
          <p:nvPr>
            <p:ph type="pic" sz="quarter" idx="13" hasCustomPrompt="1"/>
          </p:nvPr>
        </p:nvSpPr>
        <p:spPr>
          <a:xfrm>
            <a:off x="685067" y="2242337"/>
            <a:ext cx="3236914" cy="3212257"/>
          </a:xfrm>
        </p:spPr>
        <p:txBody>
          <a:bodyPr anchor="ctr"/>
          <a:lstStyle>
            <a:lvl1pPr algn="ctr">
              <a:defRPr/>
            </a:lvl1pPr>
          </a:lstStyle>
          <a:p>
            <a:r>
              <a:rPr lang="en-US"/>
              <a:t>PICTURE</a:t>
            </a:r>
            <a:br>
              <a:rPr lang="en-US"/>
            </a:br>
            <a:br>
              <a:rPr lang="en-US"/>
            </a:br>
            <a:br>
              <a:rPr lang="en-US"/>
            </a:br>
            <a:endParaRPr lang="en-US"/>
          </a:p>
        </p:txBody>
      </p:sp>
      <p:sp>
        <p:nvSpPr>
          <p:cNvPr id="11" name="Picture Placeholder 14">
            <a:extLst>
              <a:ext uri="{FF2B5EF4-FFF2-40B4-BE49-F238E27FC236}">
                <a16:creationId xmlns:a16="http://schemas.microsoft.com/office/drawing/2014/main" id="{91962606-5143-73F9-C255-77786B91AE05}"/>
              </a:ext>
            </a:extLst>
          </p:cNvPr>
          <p:cNvSpPr>
            <a:spLocks noGrp="1"/>
          </p:cNvSpPr>
          <p:nvPr>
            <p:ph type="pic" sz="quarter" idx="14" hasCustomPrompt="1"/>
          </p:nvPr>
        </p:nvSpPr>
        <p:spPr>
          <a:xfrm>
            <a:off x="4477178" y="2242337"/>
            <a:ext cx="3236914" cy="3212257"/>
          </a:xfrm>
        </p:spPr>
        <p:txBody>
          <a:bodyPr anchor="ctr"/>
          <a:lstStyle>
            <a:lvl1pPr algn="ctr">
              <a:defRPr/>
            </a:lvl1pPr>
          </a:lstStyle>
          <a:p>
            <a:r>
              <a:rPr lang="en-US"/>
              <a:t>PICTURE</a:t>
            </a:r>
            <a:br>
              <a:rPr lang="en-US"/>
            </a:br>
            <a:br>
              <a:rPr lang="en-US"/>
            </a:br>
            <a:br>
              <a:rPr lang="en-US"/>
            </a:br>
            <a:endParaRPr lang="en-US"/>
          </a:p>
        </p:txBody>
      </p:sp>
      <p:sp>
        <p:nvSpPr>
          <p:cNvPr id="12" name="Picture Placeholder 14">
            <a:extLst>
              <a:ext uri="{FF2B5EF4-FFF2-40B4-BE49-F238E27FC236}">
                <a16:creationId xmlns:a16="http://schemas.microsoft.com/office/drawing/2014/main" id="{0002C9B0-DCFB-9589-268A-8DCDF578E869}"/>
              </a:ext>
            </a:extLst>
          </p:cNvPr>
          <p:cNvSpPr>
            <a:spLocks noGrp="1"/>
          </p:cNvSpPr>
          <p:nvPr>
            <p:ph type="pic" sz="quarter" idx="15" hasCustomPrompt="1"/>
          </p:nvPr>
        </p:nvSpPr>
        <p:spPr>
          <a:xfrm>
            <a:off x="8270019" y="2242337"/>
            <a:ext cx="3236914" cy="3212257"/>
          </a:xfrm>
        </p:spPr>
        <p:txBody>
          <a:bodyPr anchor="ctr"/>
          <a:lstStyle>
            <a:lvl1pPr algn="ctr">
              <a:defRPr/>
            </a:lvl1pPr>
          </a:lstStyle>
          <a:p>
            <a:r>
              <a:rPr lang="en-US"/>
              <a:t>PICTURE</a:t>
            </a:r>
            <a:br>
              <a:rPr lang="en-US"/>
            </a:br>
            <a:br>
              <a:rPr lang="en-US"/>
            </a:br>
            <a:br>
              <a:rPr lang="en-US"/>
            </a:br>
            <a:endParaRPr lang="en-US"/>
          </a:p>
        </p:txBody>
      </p:sp>
      <p:pic>
        <p:nvPicPr>
          <p:cNvPr id="13" name="Picture 12">
            <a:extLst>
              <a:ext uri="{FF2B5EF4-FFF2-40B4-BE49-F238E27FC236}">
                <a16:creationId xmlns:a16="http://schemas.microsoft.com/office/drawing/2014/main" id="{60789076-014C-E0A1-7FF0-B9AD70EE3D75}"/>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Tree>
    <p:extLst>
      <p:ext uri="{BB962C8B-B14F-4D97-AF65-F5344CB8AC3E}">
        <p14:creationId xmlns:p14="http://schemas.microsoft.com/office/powerpoint/2010/main" val="201581597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Col_Pic_Copy_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8">
            <a:extLst>
              <a:ext uri="{FF2B5EF4-FFF2-40B4-BE49-F238E27FC236}">
                <a16:creationId xmlns:a16="http://schemas.microsoft.com/office/drawing/2014/main" id="{B0E09F96-41E3-551F-1F0E-BCBAE8596148}"/>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6" name="Title 2">
            <a:extLst>
              <a:ext uri="{FF2B5EF4-FFF2-40B4-BE49-F238E27FC236}">
                <a16:creationId xmlns:a16="http://schemas.microsoft.com/office/drawing/2014/main" id="{22093CCA-B705-6C53-2C85-053CE8671666}"/>
              </a:ext>
            </a:extLst>
          </p:cNvPr>
          <p:cNvSpPr>
            <a:spLocks noGrp="1"/>
          </p:cNvSpPr>
          <p:nvPr>
            <p:ph type="title"/>
          </p:nvPr>
        </p:nvSpPr>
        <p:spPr>
          <a:xfrm>
            <a:off x="685800" y="488870"/>
            <a:ext cx="10820400" cy="400110"/>
          </a:xfrm>
        </p:spPr>
        <p:txBody>
          <a:bodyPr/>
          <a:lstStyle>
            <a:lvl1pPr>
              <a:defRPr>
                <a:solidFill>
                  <a:schemeClr val="accent5"/>
                </a:solidFill>
              </a:defRPr>
            </a:lvl1pPr>
          </a:lstStyle>
          <a:p>
            <a:r>
              <a:rPr lang="en-GB"/>
              <a:t>Click to edit Master title style</a:t>
            </a:r>
            <a:endParaRPr lang="en-US"/>
          </a:p>
        </p:txBody>
      </p:sp>
      <p:sp>
        <p:nvSpPr>
          <p:cNvPr id="7" name="Text Placeholder 10">
            <a:extLst>
              <a:ext uri="{FF2B5EF4-FFF2-40B4-BE49-F238E27FC236}">
                <a16:creationId xmlns:a16="http://schemas.microsoft.com/office/drawing/2014/main" id="{90EF2EA9-A021-0DDD-4C03-0DB3C58384F0}"/>
              </a:ext>
            </a:extLst>
          </p:cNvPr>
          <p:cNvSpPr>
            <a:spLocks noGrp="1"/>
          </p:cNvSpPr>
          <p:nvPr>
            <p:ph type="body" sz="quarter" idx="10" hasCustomPrompt="1"/>
          </p:nvPr>
        </p:nvSpPr>
        <p:spPr>
          <a:xfrm>
            <a:off x="685800" y="1765190"/>
            <a:ext cx="3236913" cy="477148"/>
          </a:xfrm>
          <a:solidFill>
            <a:schemeClr val="accent5"/>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8" name="Text Placeholder 10">
            <a:extLst>
              <a:ext uri="{FF2B5EF4-FFF2-40B4-BE49-F238E27FC236}">
                <a16:creationId xmlns:a16="http://schemas.microsoft.com/office/drawing/2014/main" id="{9E13E075-F426-7786-FD43-03DA2B22AB5F}"/>
              </a:ext>
            </a:extLst>
          </p:cNvPr>
          <p:cNvSpPr>
            <a:spLocks noGrp="1"/>
          </p:cNvSpPr>
          <p:nvPr>
            <p:ph type="body" sz="quarter" idx="11" hasCustomPrompt="1"/>
          </p:nvPr>
        </p:nvSpPr>
        <p:spPr>
          <a:xfrm>
            <a:off x="4477910" y="1765190"/>
            <a:ext cx="3236913" cy="477148"/>
          </a:xfrm>
          <a:solidFill>
            <a:schemeClr val="accent5"/>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9" name="Text Placeholder 10">
            <a:extLst>
              <a:ext uri="{FF2B5EF4-FFF2-40B4-BE49-F238E27FC236}">
                <a16:creationId xmlns:a16="http://schemas.microsoft.com/office/drawing/2014/main" id="{CE0BC696-22FD-C470-0164-97CEDC2275BB}"/>
              </a:ext>
            </a:extLst>
          </p:cNvPr>
          <p:cNvSpPr>
            <a:spLocks noGrp="1"/>
          </p:cNvSpPr>
          <p:nvPr>
            <p:ph type="body" sz="quarter" idx="12" hasCustomPrompt="1"/>
          </p:nvPr>
        </p:nvSpPr>
        <p:spPr>
          <a:xfrm>
            <a:off x="8270020" y="1765190"/>
            <a:ext cx="3236913" cy="477148"/>
          </a:xfrm>
          <a:solidFill>
            <a:schemeClr val="accent5"/>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3" name="Picture Placeholder 14">
            <a:extLst>
              <a:ext uri="{FF2B5EF4-FFF2-40B4-BE49-F238E27FC236}">
                <a16:creationId xmlns:a16="http://schemas.microsoft.com/office/drawing/2014/main" id="{357AF0BC-E25F-BE27-D941-05F263EA3F99}"/>
              </a:ext>
            </a:extLst>
          </p:cNvPr>
          <p:cNvSpPr>
            <a:spLocks noGrp="1"/>
          </p:cNvSpPr>
          <p:nvPr>
            <p:ph type="pic" sz="quarter" idx="13" hasCustomPrompt="1"/>
          </p:nvPr>
        </p:nvSpPr>
        <p:spPr>
          <a:xfrm>
            <a:off x="685067" y="2242338"/>
            <a:ext cx="3236914" cy="1916194"/>
          </a:xfrm>
        </p:spPr>
        <p:txBody>
          <a:bodyPr anchor="ctr"/>
          <a:lstStyle>
            <a:lvl1pPr algn="ctr">
              <a:defRPr/>
            </a:lvl1pPr>
          </a:lstStyle>
          <a:p>
            <a:r>
              <a:rPr lang="en-US"/>
              <a:t>PICTURE</a:t>
            </a:r>
            <a:br>
              <a:rPr lang="en-US"/>
            </a:br>
            <a:br>
              <a:rPr lang="en-US"/>
            </a:br>
            <a:br>
              <a:rPr lang="en-US"/>
            </a:br>
            <a:endParaRPr lang="en-US"/>
          </a:p>
        </p:txBody>
      </p:sp>
      <p:sp>
        <p:nvSpPr>
          <p:cNvPr id="13" name="Picture Placeholder 14">
            <a:extLst>
              <a:ext uri="{FF2B5EF4-FFF2-40B4-BE49-F238E27FC236}">
                <a16:creationId xmlns:a16="http://schemas.microsoft.com/office/drawing/2014/main" id="{6B634979-6E36-BC03-940A-ADE21E93ADF9}"/>
              </a:ext>
            </a:extLst>
          </p:cNvPr>
          <p:cNvSpPr>
            <a:spLocks noGrp="1"/>
          </p:cNvSpPr>
          <p:nvPr>
            <p:ph type="pic" sz="quarter" idx="14" hasCustomPrompt="1"/>
          </p:nvPr>
        </p:nvSpPr>
        <p:spPr>
          <a:xfrm>
            <a:off x="4477178" y="2242338"/>
            <a:ext cx="3236914" cy="1916194"/>
          </a:xfrm>
        </p:spPr>
        <p:txBody>
          <a:bodyPr anchor="ctr"/>
          <a:lstStyle>
            <a:lvl1pPr algn="ctr">
              <a:defRPr/>
            </a:lvl1pPr>
          </a:lstStyle>
          <a:p>
            <a:r>
              <a:rPr lang="en-US"/>
              <a:t>PICTURE</a:t>
            </a:r>
            <a:br>
              <a:rPr lang="en-US"/>
            </a:br>
            <a:br>
              <a:rPr lang="en-US"/>
            </a:br>
            <a:br>
              <a:rPr lang="en-US"/>
            </a:br>
            <a:endParaRPr lang="en-US"/>
          </a:p>
        </p:txBody>
      </p:sp>
      <p:sp>
        <p:nvSpPr>
          <p:cNvPr id="14" name="Picture Placeholder 14">
            <a:extLst>
              <a:ext uri="{FF2B5EF4-FFF2-40B4-BE49-F238E27FC236}">
                <a16:creationId xmlns:a16="http://schemas.microsoft.com/office/drawing/2014/main" id="{474AA674-9707-1C8F-C344-851534BE1FF1}"/>
              </a:ext>
            </a:extLst>
          </p:cNvPr>
          <p:cNvSpPr>
            <a:spLocks noGrp="1"/>
          </p:cNvSpPr>
          <p:nvPr>
            <p:ph type="pic" sz="quarter" idx="15" hasCustomPrompt="1"/>
          </p:nvPr>
        </p:nvSpPr>
        <p:spPr>
          <a:xfrm>
            <a:off x="8270019" y="2242338"/>
            <a:ext cx="3236914" cy="1916194"/>
          </a:xfrm>
        </p:spPr>
        <p:txBody>
          <a:bodyPr anchor="ctr"/>
          <a:lstStyle>
            <a:lvl1pPr algn="ctr">
              <a:defRPr/>
            </a:lvl1pPr>
          </a:lstStyle>
          <a:p>
            <a:r>
              <a:rPr lang="en-US"/>
              <a:t>PICTURE</a:t>
            </a:r>
            <a:br>
              <a:rPr lang="en-US"/>
            </a:br>
            <a:br>
              <a:rPr lang="en-US"/>
            </a:br>
            <a:br>
              <a:rPr lang="en-US"/>
            </a:br>
            <a:endParaRPr lang="en-US"/>
          </a:p>
        </p:txBody>
      </p:sp>
      <p:sp>
        <p:nvSpPr>
          <p:cNvPr id="15" name="Text Placeholder 10">
            <a:extLst>
              <a:ext uri="{FF2B5EF4-FFF2-40B4-BE49-F238E27FC236}">
                <a16:creationId xmlns:a16="http://schemas.microsoft.com/office/drawing/2014/main" id="{17554834-86AE-0DE4-2007-04321977A00C}"/>
              </a:ext>
            </a:extLst>
          </p:cNvPr>
          <p:cNvSpPr>
            <a:spLocks noGrp="1"/>
          </p:cNvSpPr>
          <p:nvPr>
            <p:ph type="body" sz="quarter" idx="16" hasCustomPrompt="1"/>
          </p:nvPr>
        </p:nvSpPr>
        <p:spPr>
          <a:xfrm>
            <a:off x="685800" y="4183352"/>
            <a:ext cx="3236913" cy="1398463"/>
          </a:xfrm>
          <a:solidFill>
            <a:schemeClr val="bg1">
              <a:lumMod val="95000"/>
            </a:schemeClr>
          </a:solidFill>
        </p:spPr>
        <p:txBody>
          <a:bodyPr lIns="72000" tIns="72000" rIns="72000" bIns="72000" anchor="t">
            <a:noAutofit/>
          </a:bodyPr>
          <a:lstStyle>
            <a:lvl1pPr algn="ctr">
              <a:defRPr b="0" i="0">
                <a:latin typeface="Microsoft New Tai Lue" panose="020B0502040204020203" pitchFamily="34" charset="0"/>
                <a:cs typeface="Microsoft New Tai Lue" panose="020B0502040204020203" pitchFamily="34" charset="0"/>
              </a:defRPr>
            </a:lvl1pPr>
          </a:lstStyle>
          <a:p>
            <a:pPr lvl="0"/>
            <a:r>
              <a:rPr lang="en-GB"/>
              <a:t>Copy area if needed</a:t>
            </a:r>
            <a:endParaRPr lang="en-US"/>
          </a:p>
        </p:txBody>
      </p:sp>
      <p:sp>
        <p:nvSpPr>
          <p:cNvPr id="16" name="Text Placeholder 10">
            <a:extLst>
              <a:ext uri="{FF2B5EF4-FFF2-40B4-BE49-F238E27FC236}">
                <a16:creationId xmlns:a16="http://schemas.microsoft.com/office/drawing/2014/main" id="{BDBBAEBD-E231-C927-00E7-202218393FEF}"/>
              </a:ext>
            </a:extLst>
          </p:cNvPr>
          <p:cNvSpPr>
            <a:spLocks noGrp="1"/>
          </p:cNvSpPr>
          <p:nvPr>
            <p:ph type="body" sz="quarter" idx="17" hasCustomPrompt="1"/>
          </p:nvPr>
        </p:nvSpPr>
        <p:spPr>
          <a:xfrm>
            <a:off x="4477910" y="4183352"/>
            <a:ext cx="3236913" cy="1398463"/>
          </a:xfrm>
          <a:solidFill>
            <a:schemeClr val="bg1">
              <a:lumMod val="95000"/>
            </a:schemeClr>
          </a:solidFill>
        </p:spPr>
        <p:txBody>
          <a:bodyPr lIns="72000" tIns="72000" rIns="72000" bIns="72000" anchor="t">
            <a:noAutofit/>
          </a:bodyPr>
          <a:lstStyle>
            <a:lvl1pPr algn="ctr">
              <a:defRPr b="0" i="0">
                <a:latin typeface="Microsoft New Tai Lue" panose="020B0502040204020203" pitchFamily="34" charset="0"/>
                <a:cs typeface="Microsoft New Tai Lue" panose="020B0502040204020203" pitchFamily="34" charset="0"/>
              </a:defRPr>
            </a:lvl1pPr>
          </a:lstStyle>
          <a:p>
            <a:pPr lvl="0"/>
            <a:r>
              <a:rPr lang="en-GB"/>
              <a:t>Copy area if needed</a:t>
            </a:r>
            <a:endParaRPr lang="en-US"/>
          </a:p>
        </p:txBody>
      </p:sp>
      <p:sp>
        <p:nvSpPr>
          <p:cNvPr id="17" name="Text Placeholder 10">
            <a:extLst>
              <a:ext uri="{FF2B5EF4-FFF2-40B4-BE49-F238E27FC236}">
                <a16:creationId xmlns:a16="http://schemas.microsoft.com/office/drawing/2014/main" id="{CC22BAA8-E528-5488-1D2B-B389BC74A5E5}"/>
              </a:ext>
            </a:extLst>
          </p:cNvPr>
          <p:cNvSpPr>
            <a:spLocks noGrp="1"/>
          </p:cNvSpPr>
          <p:nvPr>
            <p:ph type="body" sz="quarter" idx="18" hasCustomPrompt="1"/>
          </p:nvPr>
        </p:nvSpPr>
        <p:spPr>
          <a:xfrm>
            <a:off x="8270020" y="4183352"/>
            <a:ext cx="3236913" cy="1398463"/>
          </a:xfrm>
          <a:solidFill>
            <a:schemeClr val="bg1">
              <a:lumMod val="95000"/>
            </a:schemeClr>
          </a:solidFill>
        </p:spPr>
        <p:txBody>
          <a:bodyPr lIns="72000" tIns="72000" rIns="72000" bIns="72000" anchor="t">
            <a:noAutofit/>
          </a:bodyPr>
          <a:lstStyle>
            <a:lvl1pPr algn="ctr">
              <a:defRPr b="0" i="0">
                <a:latin typeface="Microsoft New Tai Lue" panose="020B0502040204020203" pitchFamily="34" charset="0"/>
                <a:cs typeface="Microsoft New Tai Lue" panose="020B0502040204020203" pitchFamily="34" charset="0"/>
              </a:defRPr>
            </a:lvl1pPr>
          </a:lstStyle>
          <a:p>
            <a:pPr lvl="0"/>
            <a:r>
              <a:rPr lang="en-GB"/>
              <a:t>Copy area if needed</a:t>
            </a:r>
            <a:endParaRPr lang="en-US"/>
          </a:p>
        </p:txBody>
      </p:sp>
      <p:pic>
        <p:nvPicPr>
          <p:cNvPr id="18" name="Picture 17">
            <a:extLst>
              <a:ext uri="{FF2B5EF4-FFF2-40B4-BE49-F238E27FC236}">
                <a16:creationId xmlns:a16="http://schemas.microsoft.com/office/drawing/2014/main" id="{A90392B3-9CCA-A099-B104-A344CE9E5512}"/>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Tree>
    <p:extLst>
      <p:ext uri="{BB962C8B-B14F-4D97-AF65-F5344CB8AC3E}">
        <p14:creationId xmlns:p14="http://schemas.microsoft.com/office/powerpoint/2010/main" val="310762312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Box_Bullet_Gree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8">
            <a:extLst>
              <a:ext uri="{FF2B5EF4-FFF2-40B4-BE49-F238E27FC236}">
                <a16:creationId xmlns:a16="http://schemas.microsoft.com/office/drawing/2014/main" id="{20FF61B4-C717-61B6-2D73-CF7FC4489D98}"/>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6" name="Title 2">
            <a:extLst>
              <a:ext uri="{FF2B5EF4-FFF2-40B4-BE49-F238E27FC236}">
                <a16:creationId xmlns:a16="http://schemas.microsoft.com/office/drawing/2014/main" id="{5DB27C36-30EC-C197-0AA3-1AEE5ABCAB29}"/>
              </a:ext>
            </a:extLst>
          </p:cNvPr>
          <p:cNvSpPr>
            <a:spLocks noGrp="1"/>
          </p:cNvSpPr>
          <p:nvPr>
            <p:ph type="title"/>
          </p:nvPr>
        </p:nvSpPr>
        <p:spPr>
          <a:xfrm>
            <a:off x="685800" y="488870"/>
            <a:ext cx="10820400" cy="400110"/>
          </a:xfrm>
        </p:spPr>
        <p:txBody>
          <a:bodyPr/>
          <a:lstStyle>
            <a:lvl1pPr>
              <a:defRPr>
                <a:solidFill>
                  <a:schemeClr val="accent4"/>
                </a:solidFill>
              </a:defRPr>
            </a:lvl1pPr>
          </a:lstStyle>
          <a:p>
            <a:r>
              <a:rPr lang="en-GB"/>
              <a:t>Click to edit Master title style</a:t>
            </a:r>
            <a:endParaRPr lang="en-US"/>
          </a:p>
        </p:txBody>
      </p:sp>
      <p:pic>
        <p:nvPicPr>
          <p:cNvPr id="13" name="Picture 12">
            <a:extLst>
              <a:ext uri="{FF2B5EF4-FFF2-40B4-BE49-F238E27FC236}">
                <a16:creationId xmlns:a16="http://schemas.microsoft.com/office/drawing/2014/main" id="{D4B309BD-50B6-B0DB-4FC3-9C01662CF041}"/>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14" name="Text Placeholder 10">
            <a:extLst>
              <a:ext uri="{FF2B5EF4-FFF2-40B4-BE49-F238E27FC236}">
                <a16:creationId xmlns:a16="http://schemas.microsoft.com/office/drawing/2014/main" id="{B6084511-D783-2CB9-5639-827306380097}"/>
              </a:ext>
            </a:extLst>
          </p:cNvPr>
          <p:cNvSpPr>
            <a:spLocks noGrp="1"/>
          </p:cNvSpPr>
          <p:nvPr>
            <p:ph type="body" sz="quarter" idx="10" hasCustomPrompt="1"/>
          </p:nvPr>
        </p:nvSpPr>
        <p:spPr>
          <a:xfrm>
            <a:off x="1586863" y="1269890"/>
            <a:ext cx="4447746" cy="477148"/>
          </a:xfrm>
          <a:solidFill>
            <a:srgbClr val="96A89D"/>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5" name="Text Placeholder 10">
            <a:extLst>
              <a:ext uri="{FF2B5EF4-FFF2-40B4-BE49-F238E27FC236}">
                <a16:creationId xmlns:a16="http://schemas.microsoft.com/office/drawing/2014/main" id="{EF8E2C4F-C7E6-8297-81A4-4F0B3E297D33}"/>
              </a:ext>
            </a:extLst>
          </p:cNvPr>
          <p:cNvSpPr>
            <a:spLocks noGrp="1"/>
          </p:cNvSpPr>
          <p:nvPr>
            <p:ph type="body" sz="quarter" idx="11" hasCustomPrompt="1"/>
          </p:nvPr>
        </p:nvSpPr>
        <p:spPr>
          <a:xfrm>
            <a:off x="6493398" y="1269890"/>
            <a:ext cx="4447746" cy="477148"/>
          </a:xfrm>
          <a:solidFill>
            <a:srgbClr val="96A89D"/>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6" name="Text Placeholder 10">
            <a:extLst>
              <a:ext uri="{FF2B5EF4-FFF2-40B4-BE49-F238E27FC236}">
                <a16:creationId xmlns:a16="http://schemas.microsoft.com/office/drawing/2014/main" id="{7D08A587-ECF2-6279-C533-5C52E7372C45}"/>
              </a:ext>
            </a:extLst>
          </p:cNvPr>
          <p:cNvSpPr>
            <a:spLocks noGrp="1"/>
          </p:cNvSpPr>
          <p:nvPr>
            <p:ph type="body" sz="quarter" idx="15" hasCustomPrompt="1"/>
          </p:nvPr>
        </p:nvSpPr>
        <p:spPr>
          <a:xfrm>
            <a:off x="1586863" y="3784490"/>
            <a:ext cx="4447746" cy="477148"/>
          </a:xfrm>
          <a:solidFill>
            <a:srgbClr val="96A89D"/>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7" name="Text Placeholder 10">
            <a:extLst>
              <a:ext uri="{FF2B5EF4-FFF2-40B4-BE49-F238E27FC236}">
                <a16:creationId xmlns:a16="http://schemas.microsoft.com/office/drawing/2014/main" id="{7CBC81E6-E516-2970-8596-042C3C44C58D}"/>
              </a:ext>
            </a:extLst>
          </p:cNvPr>
          <p:cNvSpPr>
            <a:spLocks noGrp="1"/>
          </p:cNvSpPr>
          <p:nvPr>
            <p:ph type="body" sz="quarter" idx="16" hasCustomPrompt="1"/>
          </p:nvPr>
        </p:nvSpPr>
        <p:spPr>
          <a:xfrm>
            <a:off x="6493398" y="3784490"/>
            <a:ext cx="4447746" cy="477148"/>
          </a:xfrm>
          <a:solidFill>
            <a:srgbClr val="96A89D"/>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8" name="Text Placeholder 7">
            <a:extLst>
              <a:ext uri="{FF2B5EF4-FFF2-40B4-BE49-F238E27FC236}">
                <a16:creationId xmlns:a16="http://schemas.microsoft.com/office/drawing/2014/main" id="{15E22D74-9778-D9B7-3911-44BEAFAF92E3}"/>
              </a:ext>
            </a:extLst>
          </p:cNvPr>
          <p:cNvSpPr>
            <a:spLocks noGrp="1"/>
          </p:cNvSpPr>
          <p:nvPr>
            <p:ph type="body" sz="quarter" idx="19"/>
          </p:nvPr>
        </p:nvSpPr>
        <p:spPr>
          <a:xfrm>
            <a:off x="1586129" y="1747039"/>
            <a:ext cx="4447746" cy="1656542"/>
          </a:xfrm>
          <a:ln>
            <a:solidFill>
              <a:schemeClr val="bg1">
                <a:lumMod val="75000"/>
              </a:schemeClr>
            </a:solidFill>
          </a:ln>
        </p:spPr>
        <p:txBody>
          <a:bodyPr>
            <a:noAutofit/>
          </a:bodyPr>
          <a:lstStyle>
            <a:lvl1pPr marL="171450" indent="-171450" algn="l">
              <a:buFont typeface="Arial" panose="020B0604020202020204" pitchFamily="34" charset="0"/>
              <a:buChar char="•"/>
              <a:defRPr/>
            </a:lvl1pPr>
          </a:lstStyle>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a:t>
            </a:r>
          </a:p>
          <a:p>
            <a:pPr lvl="0"/>
            <a:r>
              <a:rPr lang="en-GB"/>
              <a:t>Nihil </a:t>
            </a:r>
            <a:r>
              <a:rPr lang="en-GB" err="1"/>
              <a:t>molestiae</a:t>
            </a:r>
            <a:r>
              <a:rPr lang="en-GB"/>
              <a:t> </a:t>
            </a:r>
            <a:r>
              <a:rPr lang="en-GB" err="1"/>
              <a:t>consequatur</a:t>
            </a:r>
            <a:r>
              <a:rPr lang="en-GB"/>
              <a:t>, </a:t>
            </a:r>
            <a:r>
              <a:rPr lang="en-GB" err="1"/>
              <a:t>vel</a:t>
            </a:r>
            <a:r>
              <a:rPr lang="en-GB"/>
              <a:t> illum </a:t>
            </a:r>
          </a:p>
          <a:p>
            <a:pPr lvl="0"/>
            <a:r>
              <a:rPr lang="en-GB"/>
              <a:t>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19" name="Text Placeholder 7">
            <a:extLst>
              <a:ext uri="{FF2B5EF4-FFF2-40B4-BE49-F238E27FC236}">
                <a16:creationId xmlns:a16="http://schemas.microsoft.com/office/drawing/2014/main" id="{3D2B8E53-4B16-0273-B878-B1A2F65AE775}"/>
              </a:ext>
            </a:extLst>
          </p:cNvPr>
          <p:cNvSpPr>
            <a:spLocks noGrp="1"/>
          </p:cNvSpPr>
          <p:nvPr>
            <p:ph type="body" sz="quarter" idx="20"/>
          </p:nvPr>
        </p:nvSpPr>
        <p:spPr>
          <a:xfrm>
            <a:off x="6492666" y="1747038"/>
            <a:ext cx="4447746" cy="1656542"/>
          </a:xfrm>
          <a:ln>
            <a:solidFill>
              <a:schemeClr val="bg1">
                <a:lumMod val="75000"/>
              </a:schemeClr>
            </a:solidFill>
          </a:ln>
        </p:spPr>
        <p:txBody>
          <a:bodyPr>
            <a:noAutofit/>
          </a:bodyPr>
          <a:lstStyle>
            <a:lvl1pPr marL="171450" indent="-171450" algn="l">
              <a:buFont typeface="Arial" panose="020B0604020202020204" pitchFamily="34" charset="0"/>
              <a:buChar char="•"/>
              <a:defRPr/>
            </a:lvl1pPr>
          </a:lstStyle>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a:t>
            </a:r>
          </a:p>
          <a:p>
            <a:pPr lvl="0"/>
            <a:r>
              <a:rPr lang="en-GB"/>
              <a:t>Nihil </a:t>
            </a:r>
            <a:r>
              <a:rPr lang="en-GB" err="1"/>
              <a:t>molestiae</a:t>
            </a:r>
            <a:r>
              <a:rPr lang="en-GB"/>
              <a:t> </a:t>
            </a:r>
            <a:r>
              <a:rPr lang="en-GB" err="1"/>
              <a:t>consequatur</a:t>
            </a:r>
            <a:r>
              <a:rPr lang="en-GB"/>
              <a:t>, </a:t>
            </a:r>
            <a:r>
              <a:rPr lang="en-GB" err="1"/>
              <a:t>vel</a:t>
            </a:r>
            <a:r>
              <a:rPr lang="en-GB"/>
              <a:t> illum </a:t>
            </a:r>
          </a:p>
          <a:p>
            <a:pPr lvl="0"/>
            <a:r>
              <a:rPr lang="en-GB"/>
              <a:t>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20" name="Text Placeholder 7">
            <a:extLst>
              <a:ext uri="{FF2B5EF4-FFF2-40B4-BE49-F238E27FC236}">
                <a16:creationId xmlns:a16="http://schemas.microsoft.com/office/drawing/2014/main" id="{D2CF2239-8562-8CE0-E0DE-DB0FFFA03CD6}"/>
              </a:ext>
            </a:extLst>
          </p:cNvPr>
          <p:cNvSpPr>
            <a:spLocks noGrp="1"/>
          </p:cNvSpPr>
          <p:nvPr>
            <p:ph type="body" sz="quarter" idx="21"/>
          </p:nvPr>
        </p:nvSpPr>
        <p:spPr>
          <a:xfrm>
            <a:off x="1586129" y="4261639"/>
            <a:ext cx="4447746" cy="1656542"/>
          </a:xfrm>
          <a:ln>
            <a:solidFill>
              <a:schemeClr val="bg1">
                <a:lumMod val="75000"/>
              </a:schemeClr>
            </a:solidFill>
          </a:ln>
        </p:spPr>
        <p:txBody>
          <a:bodyPr>
            <a:noAutofit/>
          </a:bodyPr>
          <a:lstStyle>
            <a:lvl1pPr marL="171450" indent="-171450" algn="l">
              <a:buFont typeface="Arial" panose="020B0604020202020204" pitchFamily="34" charset="0"/>
              <a:buChar char="•"/>
              <a:defRPr/>
            </a:lvl1pPr>
          </a:lstStyle>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a:t>
            </a:r>
          </a:p>
          <a:p>
            <a:pPr lvl="0"/>
            <a:r>
              <a:rPr lang="en-GB"/>
              <a:t>Nihil </a:t>
            </a:r>
            <a:r>
              <a:rPr lang="en-GB" err="1"/>
              <a:t>molestiae</a:t>
            </a:r>
            <a:r>
              <a:rPr lang="en-GB"/>
              <a:t> </a:t>
            </a:r>
            <a:r>
              <a:rPr lang="en-GB" err="1"/>
              <a:t>consequatur</a:t>
            </a:r>
            <a:r>
              <a:rPr lang="en-GB"/>
              <a:t>, </a:t>
            </a:r>
            <a:r>
              <a:rPr lang="en-GB" err="1"/>
              <a:t>vel</a:t>
            </a:r>
            <a:r>
              <a:rPr lang="en-GB"/>
              <a:t> illum </a:t>
            </a:r>
          </a:p>
          <a:p>
            <a:pPr lvl="0"/>
            <a:r>
              <a:rPr lang="en-GB"/>
              <a:t>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21" name="Text Placeholder 7">
            <a:extLst>
              <a:ext uri="{FF2B5EF4-FFF2-40B4-BE49-F238E27FC236}">
                <a16:creationId xmlns:a16="http://schemas.microsoft.com/office/drawing/2014/main" id="{22232357-6794-CFCB-1DE3-DD6A4AAE4A6A}"/>
              </a:ext>
            </a:extLst>
          </p:cNvPr>
          <p:cNvSpPr>
            <a:spLocks noGrp="1"/>
          </p:cNvSpPr>
          <p:nvPr>
            <p:ph type="body" sz="quarter" idx="22"/>
          </p:nvPr>
        </p:nvSpPr>
        <p:spPr>
          <a:xfrm>
            <a:off x="6492666" y="4261638"/>
            <a:ext cx="4447746" cy="1656542"/>
          </a:xfrm>
          <a:ln>
            <a:solidFill>
              <a:schemeClr val="bg1">
                <a:lumMod val="75000"/>
              </a:schemeClr>
            </a:solidFill>
          </a:ln>
        </p:spPr>
        <p:txBody>
          <a:bodyPr>
            <a:noAutofit/>
          </a:bodyPr>
          <a:lstStyle>
            <a:lvl1pPr marL="171450" indent="-171450" algn="l">
              <a:buFont typeface="Arial" panose="020B0604020202020204" pitchFamily="34" charset="0"/>
              <a:buChar char="•"/>
              <a:defRPr/>
            </a:lvl1pPr>
          </a:lstStyle>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a:t>
            </a:r>
          </a:p>
          <a:p>
            <a:pPr lvl="0"/>
            <a:r>
              <a:rPr lang="en-GB"/>
              <a:t>Nihil </a:t>
            </a:r>
            <a:r>
              <a:rPr lang="en-GB" err="1"/>
              <a:t>molestiae</a:t>
            </a:r>
            <a:r>
              <a:rPr lang="en-GB"/>
              <a:t> </a:t>
            </a:r>
            <a:r>
              <a:rPr lang="en-GB" err="1"/>
              <a:t>consequatur</a:t>
            </a:r>
            <a:r>
              <a:rPr lang="en-GB"/>
              <a:t>, </a:t>
            </a:r>
            <a:r>
              <a:rPr lang="en-GB" err="1"/>
              <a:t>vel</a:t>
            </a:r>
            <a:r>
              <a:rPr lang="en-GB"/>
              <a:t> illum </a:t>
            </a:r>
          </a:p>
          <a:p>
            <a:pPr lvl="0"/>
            <a:r>
              <a:rPr lang="en-GB"/>
              <a:t>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Tree>
    <p:extLst>
      <p:ext uri="{BB962C8B-B14F-4D97-AF65-F5344CB8AC3E}">
        <p14:creationId xmlns:p14="http://schemas.microsoft.com/office/powerpoint/2010/main" val="453229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 HALF - LOGO -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97C432AE-AA71-B5C5-2579-75AC0EFE0437}"/>
              </a:ext>
            </a:extLst>
          </p:cNvPr>
          <p:cNvSpPr/>
          <p:nvPr userDrawn="1"/>
        </p:nvSpPr>
        <p:spPr>
          <a:xfrm>
            <a:off x="6096000" y="0"/>
            <a:ext cx="6096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AA25D2F9-9059-75FF-0162-CAEF3911BF86}"/>
              </a:ext>
            </a:extLst>
          </p:cNvPr>
          <p:cNvPicPr>
            <a:picLocks noChangeAspect="1"/>
          </p:cNvPicPr>
          <p:nvPr userDrawn="1"/>
        </p:nvPicPr>
        <p:blipFill>
          <a:blip r:embed="rId2"/>
          <a:stretch>
            <a:fillRect/>
          </a:stretch>
        </p:blipFill>
        <p:spPr>
          <a:xfrm>
            <a:off x="6616534" y="2393343"/>
            <a:ext cx="4554988" cy="1812456"/>
          </a:xfrm>
          <a:prstGeom prst="rect">
            <a:avLst/>
          </a:prstGeom>
        </p:spPr>
      </p:pic>
      <p:sp>
        <p:nvSpPr>
          <p:cNvPr id="8" name="Slide Number Placeholder 8">
            <a:extLst>
              <a:ext uri="{FF2B5EF4-FFF2-40B4-BE49-F238E27FC236}">
                <a16:creationId xmlns:a16="http://schemas.microsoft.com/office/drawing/2014/main" id="{FC5621CA-2F37-9FA3-D3AE-D25CEDD1C4F4}"/>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B6A18024-1D62-C785-4C62-D6CB2B038F72}"/>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tx1"/>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0" name="Picture 9">
            <a:extLst>
              <a:ext uri="{FF2B5EF4-FFF2-40B4-BE49-F238E27FC236}">
                <a16:creationId xmlns:a16="http://schemas.microsoft.com/office/drawing/2014/main" id="{872DBEA4-C06D-A98F-9604-B6399FDECF02}"/>
              </a:ext>
            </a:extLst>
          </p:cNvPr>
          <p:cNvPicPr>
            <a:picLocks noChangeAspect="1"/>
          </p:cNvPicPr>
          <p:nvPr userDrawn="1"/>
        </p:nvPicPr>
        <p:blipFill rotWithShape="1">
          <a:blip r:embed="rId3"/>
          <a:srcRect l="22370" t="-8220"/>
          <a:stretch/>
        </p:blipFill>
        <p:spPr>
          <a:xfrm>
            <a:off x="596901" y="6310388"/>
            <a:ext cx="789203" cy="365125"/>
          </a:xfrm>
          <a:prstGeom prst="rect">
            <a:avLst/>
          </a:prstGeom>
        </p:spPr>
      </p:pic>
    </p:spTree>
    <p:extLst>
      <p:ext uri="{BB962C8B-B14F-4D97-AF65-F5344CB8AC3E}">
        <p14:creationId xmlns:p14="http://schemas.microsoft.com/office/powerpoint/2010/main" val="16815367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3Col_Pic_Gree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8">
            <a:extLst>
              <a:ext uri="{FF2B5EF4-FFF2-40B4-BE49-F238E27FC236}">
                <a16:creationId xmlns:a16="http://schemas.microsoft.com/office/drawing/2014/main" id="{20FF61B4-C717-61B6-2D73-CF7FC4489D98}"/>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6" name="Title 2">
            <a:extLst>
              <a:ext uri="{FF2B5EF4-FFF2-40B4-BE49-F238E27FC236}">
                <a16:creationId xmlns:a16="http://schemas.microsoft.com/office/drawing/2014/main" id="{5DB27C36-30EC-C197-0AA3-1AEE5ABCAB29}"/>
              </a:ext>
            </a:extLst>
          </p:cNvPr>
          <p:cNvSpPr>
            <a:spLocks noGrp="1"/>
          </p:cNvSpPr>
          <p:nvPr>
            <p:ph type="title"/>
          </p:nvPr>
        </p:nvSpPr>
        <p:spPr>
          <a:xfrm>
            <a:off x="685800" y="488870"/>
            <a:ext cx="10820400" cy="400110"/>
          </a:xfrm>
        </p:spPr>
        <p:txBody>
          <a:bodyPr/>
          <a:lstStyle>
            <a:lvl1pPr>
              <a:defRPr>
                <a:solidFill>
                  <a:schemeClr val="accent4"/>
                </a:solidFill>
              </a:defRPr>
            </a:lvl1pPr>
          </a:lstStyle>
          <a:p>
            <a:r>
              <a:rPr lang="en-GB"/>
              <a:t>Click to edit Master title style</a:t>
            </a:r>
            <a:endParaRPr lang="en-US"/>
          </a:p>
        </p:txBody>
      </p:sp>
      <p:sp>
        <p:nvSpPr>
          <p:cNvPr id="7" name="Text Placeholder 10">
            <a:extLst>
              <a:ext uri="{FF2B5EF4-FFF2-40B4-BE49-F238E27FC236}">
                <a16:creationId xmlns:a16="http://schemas.microsoft.com/office/drawing/2014/main" id="{77DD97E1-53DB-C4BF-810A-9E0D5272B38E}"/>
              </a:ext>
            </a:extLst>
          </p:cNvPr>
          <p:cNvSpPr>
            <a:spLocks noGrp="1"/>
          </p:cNvSpPr>
          <p:nvPr>
            <p:ph type="body" sz="quarter" idx="10" hasCustomPrompt="1"/>
          </p:nvPr>
        </p:nvSpPr>
        <p:spPr>
          <a:xfrm>
            <a:off x="685800" y="1765190"/>
            <a:ext cx="3236913" cy="477148"/>
          </a:xfrm>
          <a:solidFill>
            <a:schemeClr val="accent4"/>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8" name="Text Placeholder 10">
            <a:extLst>
              <a:ext uri="{FF2B5EF4-FFF2-40B4-BE49-F238E27FC236}">
                <a16:creationId xmlns:a16="http://schemas.microsoft.com/office/drawing/2014/main" id="{54107141-3047-B298-62B7-9BC892CBA592}"/>
              </a:ext>
            </a:extLst>
          </p:cNvPr>
          <p:cNvSpPr>
            <a:spLocks noGrp="1"/>
          </p:cNvSpPr>
          <p:nvPr>
            <p:ph type="body" sz="quarter" idx="11" hasCustomPrompt="1"/>
          </p:nvPr>
        </p:nvSpPr>
        <p:spPr>
          <a:xfrm>
            <a:off x="4477910" y="1765190"/>
            <a:ext cx="3236913" cy="477148"/>
          </a:xfrm>
          <a:solidFill>
            <a:schemeClr val="accent4"/>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9" name="Text Placeholder 10">
            <a:extLst>
              <a:ext uri="{FF2B5EF4-FFF2-40B4-BE49-F238E27FC236}">
                <a16:creationId xmlns:a16="http://schemas.microsoft.com/office/drawing/2014/main" id="{D2005014-E070-0645-0671-1F289CBD533D}"/>
              </a:ext>
            </a:extLst>
          </p:cNvPr>
          <p:cNvSpPr>
            <a:spLocks noGrp="1"/>
          </p:cNvSpPr>
          <p:nvPr>
            <p:ph type="body" sz="quarter" idx="12" hasCustomPrompt="1"/>
          </p:nvPr>
        </p:nvSpPr>
        <p:spPr>
          <a:xfrm>
            <a:off x="8270020" y="1765190"/>
            <a:ext cx="3236913" cy="477148"/>
          </a:xfrm>
          <a:solidFill>
            <a:schemeClr val="accent4"/>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0" name="Picture Placeholder 14">
            <a:extLst>
              <a:ext uri="{FF2B5EF4-FFF2-40B4-BE49-F238E27FC236}">
                <a16:creationId xmlns:a16="http://schemas.microsoft.com/office/drawing/2014/main" id="{6A157065-2D6F-22FF-AB3A-61DDB7BD4A02}"/>
              </a:ext>
            </a:extLst>
          </p:cNvPr>
          <p:cNvSpPr>
            <a:spLocks noGrp="1"/>
          </p:cNvSpPr>
          <p:nvPr>
            <p:ph type="pic" sz="quarter" idx="13" hasCustomPrompt="1"/>
          </p:nvPr>
        </p:nvSpPr>
        <p:spPr>
          <a:xfrm>
            <a:off x="685067" y="2242337"/>
            <a:ext cx="3236914" cy="3212257"/>
          </a:xfrm>
        </p:spPr>
        <p:txBody>
          <a:bodyPr anchor="ctr"/>
          <a:lstStyle>
            <a:lvl1pPr algn="ctr">
              <a:defRPr/>
            </a:lvl1pPr>
          </a:lstStyle>
          <a:p>
            <a:r>
              <a:rPr lang="en-US"/>
              <a:t>PICTURE</a:t>
            </a:r>
            <a:br>
              <a:rPr lang="en-US"/>
            </a:br>
            <a:br>
              <a:rPr lang="en-US"/>
            </a:br>
            <a:br>
              <a:rPr lang="en-US"/>
            </a:br>
            <a:endParaRPr lang="en-US"/>
          </a:p>
        </p:txBody>
      </p:sp>
      <p:sp>
        <p:nvSpPr>
          <p:cNvPr id="11" name="Picture Placeholder 14">
            <a:extLst>
              <a:ext uri="{FF2B5EF4-FFF2-40B4-BE49-F238E27FC236}">
                <a16:creationId xmlns:a16="http://schemas.microsoft.com/office/drawing/2014/main" id="{C74BB50D-9E0A-6F18-644F-34E857D4721E}"/>
              </a:ext>
            </a:extLst>
          </p:cNvPr>
          <p:cNvSpPr>
            <a:spLocks noGrp="1"/>
          </p:cNvSpPr>
          <p:nvPr>
            <p:ph type="pic" sz="quarter" idx="14" hasCustomPrompt="1"/>
          </p:nvPr>
        </p:nvSpPr>
        <p:spPr>
          <a:xfrm>
            <a:off x="4477178" y="2242337"/>
            <a:ext cx="3236914" cy="3212257"/>
          </a:xfrm>
        </p:spPr>
        <p:txBody>
          <a:bodyPr anchor="ctr"/>
          <a:lstStyle>
            <a:lvl1pPr algn="ctr">
              <a:defRPr/>
            </a:lvl1pPr>
          </a:lstStyle>
          <a:p>
            <a:r>
              <a:rPr lang="en-US"/>
              <a:t>PICTURE</a:t>
            </a:r>
            <a:br>
              <a:rPr lang="en-US"/>
            </a:br>
            <a:br>
              <a:rPr lang="en-US"/>
            </a:br>
            <a:br>
              <a:rPr lang="en-US"/>
            </a:br>
            <a:endParaRPr lang="en-US"/>
          </a:p>
        </p:txBody>
      </p:sp>
      <p:sp>
        <p:nvSpPr>
          <p:cNvPr id="12" name="Picture Placeholder 14">
            <a:extLst>
              <a:ext uri="{FF2B5EF4-FFF2-40B4-BE49-F238E27FC236}">
                <a16:creationId xmlns:a16="http://schemas.microsoft.com/office/drawing/2014/main" id="{8BE9A55E-212B-8895-ADEF-147D52BE7CEB}"/>
              </a:ext>
            </a:extLst>
          </p:cNvPr>
          <p:cNvSpPr>
            <a:spLocks noGrp="1"/>
          </p:cNvSpPr>
          <p:nvPr>
            <p:ph type="pic" sz="quarter" idx="15" hasCustomPrompt="1"/>
          </p:nvPr>
        </p:nvSpPr>
        <p:spPr>
          <a:xfrm>
            <a:off x="8270019" y="2242337"/>
            <a:ext cx="3236914" cy="3212257"/>
          </a:xfrm>
        </p:spPr>
        <p:txBody>
          <a:bodyPr anchor="ctr"/>
          <a:lstStyle>
            <a:lvl1pPr algn="ctr">
              <a:defRPr/>
            </a:lvl1pPr>
          </a:lstStyle>
          <a:p>
            <a:r>
              <a:rPr lang="en-US"/>
              <a:t>PICTURE</a:t>
            </a:r>
            <a:br>
              <a:rPr lang="en-US"/>
            </a:br>
            <a:br>
              <a:rPr lang="en-US"/>
            </a:br>
            <a:br>
              <a:rPr lang="en-US"/>
            </a:br>
            <a:endParaRPr lang="en-US"/>
          </a:p>
        </p:txBody>
      </p:sp>
      <p:pic>
        <p:nvPicPr>
          <p:cNvPr id="13" name="Picture 12">
            <a:extLst>
              <a:ext uri="{FF2B5EF4-FFF2-40B4-BE49-F238E27FC236}">
                <a16:creationId xmlns:a16="http://schemas.microsoft.com/office/drawing/2014/main" id="{D4B309BD-50B6-B0DB-4FC3-9C01662CF041}"/>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Tree>
    <p:extLst>
      <p:ext uri="{BB962C8B-B14F-4D97-AF65-F5344CB8AC3E}">
        <p14:creationId xmlns:p14="http://schemas.microsoft.com/office/powerpoint/2010/main" val="59518250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Col_Pic_Copy_Gree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8">
            <a:extLst>
              <a:ext uri="{FF2B5EF4-FFF2-40B4-BE49-F238E27FC236}">
                <a16:creationId xmlns:a16="http://schemas.microsoft.com/office/drawing/2014/main" id="{20FF61B4-C717-61B6-2D73-CF7FC4489D98}"/>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6" name="Title 2">
            <a:extLst>
              <a:ext uri="{FF2B5EF4-FFF2-40B4-BE49-F238E27FC236}">
                <a16:creationId xmlns:a16="http://schemas.microsoft.com/office/drawing/2014/main" id="{5DB27C36-30EC-C197-0AA3-1AEE5ABCAB29}"/>
              </a:ext>
            </a:extLst>
          </p:cNvPr>
          <p:cNvSpPr>
            <a:spLocks noGrp="1"/>
          </p:cNvSpPr>
          <p:nvPr>
            <p:ph type="title"/>
          </p:nvPr>
        </p:nvSpPr>
        <p:spPr>
          <a:xfrm>
            <a:off x="685800" y="488870"/>
            <a:ext cx="10820400" cy="400110"/>
          </a:xfrm>
        </p:spPr>
        <p:txBody>
          <a:bodyPr/>
          <a:lstStyle>
            <a:lvl1pPr>
              <a:defRPr>
                <a:solidFill>
                  <a:schemeClr val="accent4"/>
                </a:solidFill>
              </a:defRPr>
            </a:lvl1pPr>
          </a:lstStyle>
          <a:p>
            <a:r>
              <a:rPr lang="en-GB"/>
              <a:t>Click to edit Master title style</a:t>
            </a:r>
            <a:endParaRPr lang="en-US"/>
          </a:p>
        </p:txBody>
      </p:sp>
      <p:sp>
        <p:nvSpPr>
          <p:cNvPr id="7" name="Text Placeholder 10">
            <a:extLst>
              <a:ext uri="{FF2B5EF4-FFF2-40B4-BE49-F238E27FC236}">
                <a16:creationId xmlns:a16="http://schemas.microsoft.com/office/drawing/2014/main" id="{77DD97E1-53DB-C4BF-810A-9E0D5272B38E}"/>
              </a:ext>
            </a:extLst>
          </p:cNvPr>
          <p:cNvSpPr>
            <a:spLocks noGrp="1"/>
          </p:cNvSpPr>
          <p:nvPr>
            <p:ph type="body" sz="quarter" idx="10" hasCustomPrompt="1"/>
          </p:nvPr>
        </p:nvSpPr>
        <p:spPr>
          <a:xfrm>
            <a:off x="685800" y="1765190"/>
            <a:ext cx="3236913" cy="477148"/>
          </a:xfrm>
          <a:solidFill>
            <a:schemeClr val="accent4"/>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8" name="Text Placeholder 10">
            <a:extLst>
              <a:ext uri="{FF2B5EF4-FFF2-40B4-BE49-F238E27FC236}">
                <a16:creationId xmlns:a16="http://schemas.microsoft.com/office/drawing/2014/main" id="{54107141-3047-B298-62B7-9BC892CBA592}"/>
              </a:ext>
            </a:extLst>
          </p:cNvPr>
          <p:cNvSpPr>
            <a:spLocks noGrp="1"/>
          </p:cNvSpPr>
          <p:nvPr>
            <p:ph type="body" sz="quarter" idx="11" hasCustomPrompt="1"/>
          </p:nvPr>
        </p:nvSpPr>
        <p:spPr>
          <a:xfrm>
            <a:off x="4477910" y="1765190"/>
            <a:ext cx="3236913" cy="477148"/>
          </a:xfrm>
          <a:solidFill>
            <a:schemeClr val="accent4"/>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9" name="Text Placeholder 10">
            <a:extLst>
              <a:ext uri="{FF2B5EF4-FFF2-40B4-BE49-F238E27FC236}">
                <a16:creationId xmlns:a16="http://schemas.microsoft.com/office/drawing/2014/main" id="{D2005014-E070-0645-0671-1F289CBD533D}"/>
              </a:ext>
            </a:extLst>
          </p:cNvPr>
          <p:cNvSpPr>
            <a:spLocks noGrp="1"/>
          </p:cNvSpPr>
          <p:nvPr>
            <p:ph type="body" sz="quarter" idx="12" hasCustomPrompt="1"/>
          </p:nvPr>
        </p:nvSpPr>
        <p:spPr>
          <a:xfrm>
            <a:off x="8270020" y="1765190"/>
            <a:ext cx="3236913" cy="477148"/>
          </a:xfrm>
          <a:solidFill>
            <a:schemeClr val="accent4"/>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3" name="Picture Placeholder 14">
            <a:extLst>
              <a:ext uri="{FF2B5EF4-FFF2-40B4-BE49-F238E27FC236}">
                <a16:creationId xmlns:a16="http://schemas.microsoft.com/office/drawing/2014/main" id="{D10FDED7-E52A-2817-E4CE-D01E6926F296}"/>
              </a:ext>
            </a:extLst>
          </p:cNvPr>
          <p:cNvSpPr>
            <a:spLocks noGrp="1"/>
          </p:cNvSpPr>
          <p:nvPr>
            <p:ph type="pic" sz="quarter" idx="13" hasCustomPrompt="1"/>
          </p:nvPr>
        </p:nvSpPr>
        <p:spPr>
          <a:xfrm>
            <a:off x="685067" y="2242338"/>
            <a:ext cx="3236914" cy="1916194"/>
          </a:xfrm>
        </p:spPr>
        <p:txBody>
          <a:bodyPr anchor="ctr"/>
          <a:lstStyle>
            <a:lvl1pPr algn="ctr">
              <a:defRPr/>
            </a:lvl1pPr>
          </a:lstStyle>
          <a:p>
            <a:r>
              <a:rPr lang="en-US"/>
              <a:t>PICTURE</a:t>
            </a:r>
            <a:br>
              <a:rPr lang="en-US"/>
            </a:br>
            <a:br>
              <a:rPr lang="en-US"/>
            </a:br>
            <a:br>
              <a:rPr lang="en-US"/>
            </a:br>
            <a:endParaRPr lang="en-US"/>
          </a:p>
        </p:txBody>
      </p:sp>
      <p:sp>
        <p:nvSpPr>
          <p:cNvPr id="13" name="Picture Placeholder 14">
            <a:extLst>
              <a:ext uri="{FF2B5EF4-FFF2-40B4-BE49-F238E27FC236}">
                <a16:creationId xmlns:a16="http://schemas.microsoft.com/office/drawing/2014/main" id="{214E9933-8E8A-CE6D-1015-17D3DDFB4EB2}"/>
              </a:ext>
            </a:extLst>
          </p:cNvPr>
          <p:cNvSpPr>
            <a:spLocks noGrp="1"/>
          </p:cNvSpPr>
          <p:nvPr>
            <p:ph type="pic" sz="quarter" idx="14" hasCustomPrompt="1"/>
          </p:nvPr>
        </p:nvSpPr>
        <p:spPr>
          <a:xfrm>
            <a:off x="4477178" y="2242338"/>
            <a:ext cx="3236914" cy="1916194"/>
          </a:xfrm>
        </p:spPr>
        <p:txBody>
          <a:bodyPr anchor="ctr"/>
          <a:lstStyle>
            <a:lvl1pPr algn="ctr">
              <a:defRPr/>
            </a:lvl1pPr>
          </a:lstStyle>
          <a:p>
            <a:r>
              <a:rPr lang="en-US"/>
              <a:t>PICTURE</a:t>
            </a:r>
            <a:br>
              <a:rPr lang="en-US"/>
            </a:br>
            <a:br>
              <a:rPr lang="en-US"/>
            </a:br>
            <a:br>
              <a:rPr lang="en-US"/>
            </a:br>
            <a:endParaRPr lang="en-US"/>
          </a:p>
        </p:txBody>
      </p:sp>
      <p:sp>
        <p:nvSpPr>
          <p:cNvPr id="14" name="Picture Placeholder 14">
            <a:extLst>
              <a:ext uri="{FF2B5EF4-FFF2-40B4-BE49-F238E27FC236}">
                <a16:creationId xmlns:a16="http://schemas.microsoft.com/office/drawing/2014/main" id="{6C0C21B9-88A2-65C7-02F5-BC7FD8FE33BC}"/>
              </a:ext>
            </a:extLst>
          </p:cNvPr>
          <p:cNvSpPr>
            <a:spLocks noGrp="1"/>
          </p:cNvSpPr>
          <p:nvPr>
            <p:ph type="pic" sz="quarter" idx="15" hasCustomPrompt="1"/>
          </p:nvPr>
        </p:nvSpPr>
        <p:spPr>
          <a:xfrm>
            <a:off x="8270019" y="2242338"/>
            <a:ext cx="3236914" cy="1916194"/>
          </a:xfrm>
        </p:spPr>
        <p:txBody>
          <a:bodyPr anchor="ctr"/>
          <a:lstStyle>
            <a:lvl1pPr algn="ctr">
              <a:defRPr/>
            </a:lvl1pPr>
          </a:lstStyle>
          <a:p>
            <a:r>
              <a:rPr lang="en-US"/>
              <a:t>PICTURE</a:t>
            </a:r>
            <a:br>
              <a:rPr lang="en-US"/>
            </a:br>
            <a:br>
              <a:rPr lang="en-US"/>
            </a:br>
            <a:br>
              <a:rPr lang="en-US"/>
            </a:br>
            <a:endParaRPr lang="en-US"/>
          </a:p>
        </p:txBody>
      </p:sp>
      <p:sp>
        <p:nvSpPr>
          <p:cNvPr id="15" name="Text Placeholder 10">
            <a:extLst>
              <a:ext uri="{FF2B5EF4-FFF2-40B4-BE49-F238E27FC236}">
                <a16:creationId xmlns:a16="http://schemas.microsoft.com/office/drawing/2014/main" id="{4385E855-3A72-13F6-512B-8EE1BB470CDE}"/>
              </a:ext>
            </a:extLst>
          </p:cNvPr>
          <p:cNvSpPr>
            <a:spLocks noGrp="1"/>
          </p:cNvSpPr>
          <p:nvPr>
            <p:ph type="body" sz="quarter" idx="16" hasCustomPrompt="1"/>
          </p:nvPr>
        </p:nvSpPr>
        <p:spPr>
          <a:xfrm>
            <a:off x="685800" y="4183352"/>
            <a:ext cx="3236913" cy="1398463"/>
          </a:xfrm>
          <a:solidFill>
            <a:schemeClr val="bg1">
              <a:lumMod val="95000"/>
            </a:schemeClr>
          </a:solidFill>
        </p:spPr>
        <p:txBody>
          <a:bodyPr lIns="72000" tIns="72000" rIns="72000" bIns="72000" anchor="t">
            <a:noAutofit/>
          </a:bodyPr>
          <a:lstStyle>
            <a:lvl1pPr algn="ctr">
              <a:defRPr b="0" i="0">
                <a:latin typeface="Microsoft New Tai Lue" panose="020B0502040204020203" pitchFamily="34" charset="0"/>
                <a:cs typeface="Microsoft New Tai Lue" panose="020B0502040204020203" pitchFamily="34" charset="0"/>
              </a:defRPr>
            </a:lvl1pPr>
          </a:lstStyle>
          <a:p>
            <a:pPr lvl="0"/>
            <a:r>
              <a:rPr lang="en-GB"/>
              <a:t>Copy area if needed</a:t>
            </a:r>
            <a:endParaRPr lang="en-US"/>
          </a:p>
        </p:txBody>
      </p:sp>
      <p:sp>
        <p:nvSpPr>
          <p:cNvPr id="16" name="Text Placeholder 10">
            <a:extLst>
              <a:ext uri="{FF2B5EF4-FFF2-40B4-BE49-F238E27FC236}">
                <a16:creationId xmlns:a16="http://schemas.microsoft.com/office/drawing/2014/main" id="{CD59059F-4F6B-3967-4994-2A06EC41D0BC}"/>
              </a:ext>
            </a:extLst>
          </p:cNvPr>
          <p:cNvSpPr>
            <a:spLocks noGrp="1"/>
          </p:cNvSpPr>
          <p:nvPr>
            <p:ph type="body" sz="quarter" idx="17" hasCustomPrompt="1"/>
          </p:nvPr>
        </p:nvSpPr>
        <p:spPr>
          <a:xfrm>
            <a:off x="4477910" y="4183352"/>
            <a:ext cx="3236913" cy="1398463"/>
          </a:xfrm>
          <a:solidFill>
            <a:schemeClr val="bg1">
              <a:lumMod val="95000"/>
            </a:schemeClr>
          </a:solidFill>
        </p:spPr>
        <p:txBody>
          <a:bodyPr lIns="72000" tIns="72000" rIns="72000" bIns="72000" anchor="t">
            <a:noAutofit/>
          </a:bodyPr>
          <a:lstStyle>
            <a:lvl1pPr algn="ctr">
              <a:defRPr b="0" i="0">
                <a:latin typeface="Microsoft New Tai Lue" panose="020B0502040204020203" pitchFamily="34" charset="0"/>
                <a:cs typeface="Microsoft New Tai Lue" panose="020B0502040204020203" pitchFamily="34" charset="0"/>
              </a:defRPr>
            </a:lvl1pPr>
          </a:lstStyle>
          <a:p>
            <a:pPr lvl="0"/>
            <a:r>
              <a:rPr lang="en-GB"/>
              <a:t>Copy area if needed</a:t>
            </a:r>
            <a:endParaRPr lang="en-US"/>
          </a:p>
        </p:txBody>
      </p:sp>
      <p:sp>
        <p:nvSpPr>
          <p:cNvPr id="17" name="Text Placeholder 10">
            <a:extLst>
              <a:ext uri="{FF2B5EF4-FFF2-40B4-BE49-F238E27FC236}">
                <a16:creationId xmlns:a16="http://schemas.microsoft.com/office/drawing/2014/main" id="{9BF8E09A-F83B-281C-C908-C70805B900FB}"/>
              </a:ext>
            </a:extLst>
          </p:cNvPr>
          <p:cNvSpPr>
            <a:spLocks noGrp="1"/>
          </p:cNvSpPr>
          <p:nvPr>
            <p:ph type="body" sz="quarter" idx="18" hasCustomPrompt="1"/>
          </p:nvPr>
        </p:nvSpPr>
        <p:spPr>
          <a:xfrm>
            <a:off x="8270020" y="4183352"/>
            <a:ext cx="3236913" cy="1398463"/>
          </a:xfrm>
          <a:solidFill>
            <a:schemeClr val="bg1">
              <a:lumMod val="95000"/>
            </a:schemeClr>
          </a:solidFill>
        </p:spPr>
        <p:txBody>
          <a:bodyPr lIns="72000" tIns="72000" rIns="72000" bIns="72000" anchor="t">
            <a:noAutofit/>
          </a:bodyPr>
          <a:lstStyle>
            <a:lvl1pPr algn="ctr">
              <a:defRPr b="0" i="0">
                <a:latin typeface="Microsoft New Tai Lue" panose="020B0502040204020203" pitchFamily="34" charset="0"/>
                <a:cs typeface="Microsoft New Tai Lue" panose="020B0502040204020203" pitchFamily="34" charset="0"/>
              </a:defRPr>
            </a:lvl1pPr>
          </a:lstStyle>
          <a:p>
            <a:pPr lvl="0"/>
            <a:r>
              <a:rPr lang="en-GB"/>
              <a:t>Copy area if needed</a:t>
            </a:r>
            <a:endParaRPr lang="en-US"/>
          </a:p>
        </p:txBody>
      </p:sp>
      <p:pic>
        <p:nvPicPr>
          <p:cNvPr id="18" name="Picture 17">
            <a:extLst>
              <a:ext uri="{FF2B5EF4-FFF2-40B4-BE49-F238E27FC236}">
                <a16:creationId xmlns:a16="http://schemas.microsoft.com/office/drawing/2014/main" id="{B8784FEB-5A2E-814E-D6B3-284E0F0A9CF0}"/>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Tree>
    <p:extLst>
      <p:ext uri="{BB962C8B-B14F-4D97-AF65-F5344CB8AC3E}">
        <p14:creationId xmlns:p14="http://schemas.microsoft.com/office/powerpoint/2010/main" val="390374518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Box_Bullet_Pi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8">
            <a:extLst>
              <a:ext uri="{FF2B5EF4-FFF2-40B4-BE49-F238E27FC236}">
                <a16:creationId xmlns:a16="http://schemas.microsoft.com/office/drawing/2014/main" id="{EE8F353D-01EB-3783-6A43-4854B3ABB31F}"/>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6" name="Title 2">
            <a:extLst>
              <a:ext uri="{FF2B5EF4-FFF2-40B4-BE49-F238E27FC236}">
                <a16:creationId xmlns:a16="http://schemas.microsoft.com/office/drawing/2014/main" id="{01004673-4FEA-A8B9-B226-D19F097D7C17}"/>
              </a:ext>
            </a:extLst>
          </p:cNvPr>
          <p:cNvSpPr>
            <a:spLocks noGrp="1"/>
          </p:cNvSpPr>
          <p:nvPr>
            <p:ph type="title"/>
          </p:nvPr>
        </p:nvSpPr>
        <p:spPr>
          <a:xfrm>
            <a:off x="685800" y="488870"/>
            <a:ext cx="10820400" cy="400110"/>
          </a:xfrm>
        </p:spPr>
        <p:txBody>
          <a:bodyPr/>
          <a:lstStyle>
            <a:lvl1pPr>
              <a:defRPr>
                <a:solidFill>
                  <a:schemeClr val="accent3"/>
                </a:solidFill>
              </a:defRPr>
            </a:lvl1pPr>
          </a:lstStyle>
          <a:p>
            <a:r>
              <a:rPr lang="en-GB"/>
              <a:t>Click to edit Master title style</a:t>
            </a:r>
            <a:endParaRPr lang="en-US"/>
          </a:p>
        </p:txBody>
      </p:sp>
      <p:pic>
        <p:nvPicPr>
          <p:cNvPr id="13" name="Picture 12">
            <a:extLst>
              <a:ext uri="{FF2B5EF4-FFF2-40B4-BE49-F238E27FC236}">
                <a16:creationId xmlns:a16="http://schemas.microsoft.com/office/drawing/2014/main" id="{7A0DF7C6-ED30-271C-0A45-52F0480AA930}"/>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14" name="Text Placeholder 10">
            <a:extLst>
              <a:ext uri="{FF2B5EF4-FFF2-40B4-BE49-F238E27FC236}">
                <a16:creationId xmlns:a16="http://schemas.microsoft.com/office/drawing/2014/main" id="{E69416CF-F213-5982-962A-03583E02E64A}"/>
              </a:ext>
            </a:extLst>
          </p:cNvPr>
          <p:cNvSpPr>
            <a:spLocks noGrp="1"/>
          </p:cNvSpPr>
          <p:nvPr>
            <p:ph type="body" sz="quarter" idx="10" hasCustomPrompt="1"/>
          </p:nvPr>
        </p:nvSpPr>
        <p:spPr>
          <a:xfrm>
            <a:off x="1586863" y="1269890"/>
            <a:ext cx="4447746" cy="477148"/>
          </a:xfrm>
          <a:solidFill>
            <a:srgbClr val="CC9195"/>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5" name="Text Placeholder 10">
            <a:extLst>
              <a:ext uri="{FF2B5EF4-FFF2-40B4-BE49-F238E27FC236}">
                <a16:creationId xmlns:a16="http://schemas.microsoft.com/office/drawing/2014/main" id="{E23B26A3-BE0F-81EF-408F-25CD2C1000D1}"/>
              </a:ext>
            </a:extLst>
          </p:cNvPr>
          <p:cNvSpPr>
            <a:spLocks noGrp="1"/>
          </p:cNvSpPr>
          <p:nvPr>
            <p:ph type="body" sz="quarter" idx="11" hasCustomPrompt="1"/>
          </p:nvPr>
        </p:nvSpPr>
        <p:spPr>
          <a:xfrm>
            <a:off x="6493398" y="1269890"/>
            <a:ext cx="4447746" cy="477148"/>
          </a:xfrm>
          <a:solidFill>
            <a:srgbClr val="CC9195"/>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6" name="Text Placeholder 10">
            <a:extLst>
              <a:ext uri="{FF2B5EF4-FFF2-40B4-BE49-F238E27FC236}">
                <a16:creationId xmlns:a16="http://schemas.microsoft.com/office/drawing/2014/main" id="{9E2C841D-4D92-CFEE-1551-9AD3B325AE34}"/>
              </a:ext>
            </a:extLst>
          </p:cNvPr>
          <p:cNvSpPr>
            <a:spLocks noGrp="1"/>
          </p:cNvSpPr>
          <p:nvPr>
            <p:ph type="body" sz="quarter" idx="15" hasCustomPrompt="1"/>
          </p:nvPr>
        </p:nvSpPr>
        <p:spPr>
          <a:xfrm>
            <a:off x="1586863" y="3784490"/>
            <a:ext cx="4447746" cy="477148"/>
          </a:xfrm>
          <a:solidFill>
            <a:srgbClr val="CC9195"/>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7" name="Text Placeholder 10">
            <a:extLst>
              <a:ext uri="{FF2B5EF4-FFF2-40B4-BE49-F238E27FC236}">
                <a16:creationId xmlns:a16="http://schemas.microsoft.com/office/drawing/2014/main" id="{8EB66A04-E9F7-C507-D521-B3EF5B0D154A}"/>
              </a:ext>
            </a:extLst>
          </p:cNvPr>
          <p:cNvSpPr>
            <a:spLocks noGrp="1"/>
          </p:cNvSpPr>
          <p:nvPr>
            <p:ph type="body" sz="quarter" idx="16" hasCustomPrompt="1"/>
          </p:nvPr>
        </p:nvSpPr>
        <p:spPr>
          <a:xfrm>
            <a:off x="6493398" y="3784490"/>
            <a:ext cx="4447746" cy="477148"/>
          </a:xfrm>
          <a:solidFill>
            <a:srgbClr val="CC9195"/>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8" name="Text Placeholder 7">
            <a:extLst>
              <a:ext uri="{FF2B5EF4-FFF2-40B4-BE49-F238E27FC236}">
                <a16:creationId xmlns:a16="http://schemas.microsoft.com/office/drawing/2014/main" id="{A06CA354-CF0D-F887-1C84-64B59D9432BC}"/>
              </a:ext>
            </a:extLst>
          </p:cNvPr>
          <p:cNvSpPr>
            <a:spLocks noGrp="1"/>
          </p:cNvSpPr>
          <p:nvPr>
            <p:ph type="body" sz="quarter" idx="19"/>
          </p:nvPr>
        </p:nvSpPr>
        <p:spPr>
          <a:xfrm>
            <a:off x="1586129" y="1747039"/>
            <a:ext cx="4447746" cy="1656542"/>
          </a:xfrm>
          <a:ln>
            <a:solidFill>
              <a:schemeClr val="bg1">
                <a:lumMod val="75000"/>
              </a:schemeClr>
            </a:solidFill>
          </a:ln>
        </p:spPr>
        <p:txBody>
          <a:bodyPr>
            <a:noAutofit/>
          </a:bodyPr>
          <a:lstStyle>
            <a:lvl1pPr marL="171450" indent="-171450" algn="l">
              <a:buFont typeface="Arial" panose="020B0604020202020204" pitchFamily="34" charset="0"/>
              <a:buChar char="•"/>
              <a:defRPr/>
            </a:lvl1pPr>
          </a:lstStyle>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a:t>
            </a:r>
          </a:p>
          <a:p>
            <a:pPr lvl="0"/>
            <a:r>
              <a:rPr lang="en-GB"/>
              <a:t>Nihil </a:t>
            </a:r>
            <a:r>
              <a:rPr lang="en-GB" err="1"/>
              <a:t>molestiae</a:t>
            </a:r>
            <a:r>
              <a:rPr lang="en-GB"/>
              <a:t> </a:t>
            </a:r>
            <a:r>
              <a:rPr lang="en-GB" err="1"/>
              <a:t>consequatur</a:t>
            </a:r>
            <a:r>
              <a:rPr lang="en-GB"/>
              <a:t>, </a:t>
            </a:r>
            <a:r>
              <a:rPr lang="en-GB" err="1"/>
              <a:t>vel</a:t>
            </a:r>
            <a:r>
              <a:rPr lang="en-GB"/>
              <a:t> illum </a:t>
            </a:r>
          </a:p>
          <a:p>
            <a:pPr lvl="0"/>
            <a:r>
              <a:rPr lang="en-GB"/>
              <a:t>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19" name="Text Placeholder 7">
            <a:extLst>
              <a:ext uri="{FF2B5EF4-FFF2-40B4-BE49-F238E27FC236}">
                <a16:creationId xmlns:a16="http://schemas.microsoft.com/office/drawing/2014/main" id="{022E65DA-E236-4758-36DF-EAC8F9CBD0B3}"/>
              </a:ext>
            </a:extLst>
          </p:cNvPr>
          <p:cNvSpPr>
            <a:spLocks noGrp="1"/>
          </p:cNvSpPr>
          <p:nvPr>
            <p:ph type="body" sz="quarter" idx="20"/>
          </p:nvPr>
        </p:nvSpPr>
        <p:spPr>
          <a:xfrm>
            <a:off x="6492666" y="1747038"/>
            <a:ext cx="4447746" cy="1656542"/>
          </a:xfrm>
          <a:ln>
            <a:solidFill>
              <a:schemeClr val="bg1">
                <a:lumMod val="75000"/>
              </a:schemeClr>
            </a:solidFill>
          </a:ln>
        </p:spPr>
        <p:txBody>
          <a:bodyPr>
            <a:noAutofit/>
          </a:bodyPr>
          <a:lstStyle>
            <a:lvl1pPr marL="171450" indent="-171450" algn="l">
              <a:buFont typeface="Arial" panose="020B0604020202020204" pitchFamily="34" charset="0"/>
              <a:buChar char="•"/>
              <a:defRPr/>
            </a:lvl1pPr>
          </a:lstStyle>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a:t>
            </a:r>
          </a:p>
          <a:p>
            <a:pPr lvl="0"/>
            <a:r>
              <a:rPr lang="en-GB"/>
              <a:t>Nihil </a:t>
            </a:r>
            <a:r>
              <a:rPr lang="en-GB" err="1"/>
              <a:t>molestiae</a:t>
            </a:r>
            <a:r>
              <a:rPr lang="en-GB"/>
              <a:t> </a:t>
            </a:r>
            <a:r>
              <a:rPr lang="en-GB" err="1"/>
              <a:t>consequatur</a:t>
            </a:r>
            <a:r>
              <a:rPr lang="en-GB"/>
              <a:t>, </a:t>
            </a:r>
            <a:r>
              <a:rPr lang="en-GB" err="1"/>
              <a:t>vel</a:t>
            </a:r>
            <a:r>
              <a:rPr lang="en-GB"/>
              <a:t> illum </a:t>
            </a:r>
          </a:p>
          <a:p>
            <a:pPr lvl="0"/>
            <a:r>
              <a:rPr lang="en-GB"/>
              <a:t>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20" name="Text Placeholder 7">
            <a:extLst>
              <a:ext uri="{FF2B5EF4-FFF2-40B4-BE49-F238E27FC236}">
                <a16:creationId xmlns:a16="http://schemas.microsoft.com/office/drawing/2014/main" id="{E1C9CA5A-BB5D-86AB-2D07-58109DA786E8}"/>
              </a:ext>
            </a:extLst>
          </p:cNvPr>
          <p:cNvSpPr>
            <a:spLocks noGrp="1"/>
          </p:cNvSpPr>
          <p:nvPr>
            <p:ph type="body" sz="quarter" idx="21"/>
          </p:nvPr>
        </p:nvSpPr>
        <p:spPr>
          <a:xfrm>
            <a:off x="1586129" y="4261639"/>
            <a:ext cx="4447746" cy="1656542"/>
          </a:xfrm>
          <a:ln>
            <a:solidFill>
              <a:schemeClr val="bg1">
                <a:lumMod val="75000"/>
              </a:schemeClr>
            </a:solidFill>
          </a:ln>
        </p:spPr>
        <p:txBody>
          <a:bodyPr>
            <a:noAutofit/>
          </a:bodyPr>
          <a:lstStyle>
            <a:lvl1pPr marL="171450" indent="-171450" algn="l">
              <a:buFont typeface="Arial" panose="020B0604020202020204" pitchFamily="34" charset="0"/>
              <a:buChar char="•"/>
              <a:defRPr/>
            </a:lvl1pPr>
          </a:lstStyle>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a:t>
            </a:r>
          </a:p>
          <a:p>
            <a:pPr lvl="0"/>
            <a:r>
              <a:rPr lang="en-GB"/>
              <a:t>Nihil </a:t>
            </a:r>
            <a:r>
              <a:rPr lang="en-GB" err="1"/>
              <a:t>molestiae</a:t>
            </a:r>
            <a:r>
              <a:rPr lang="en-GB"/>
              <a:t> </a:t>
            </a:r>
            <a:r>
              <a:rPr lang="en-GB" err="1"/>
              <a:t>consequatur</a:t>
            </a:r>
            <a:r>
              <a:rPr lang="en-GB"/>
              <a:t>, </a:t>
            </a:r>
            <a:r>
              <a:rPr lang="en-GB" err="1"/>
              <a:t>vel</a:t>
            </a:r>
            <a:r>
              <a:rPr lang="en-GB"/>
              <a:t> illum </a:t>
            </a:r>
          </a:p>
          <a:p>
            <a:pPr lvl="0"/>
            <a:r>
              <a:rPr lang="en-GB"/>
              <a:t>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21" name="Text Placeholder 7">
            <a:extLst>
              <a:ext uri="{FF2B5EF4-FFF2-40B4-BE49-F238E27FC236}">
                <a16:creationId xmlns:a16="http://schemas.microsoft.com/office/drawing/2014/main" id="{79E71C12-B692-35DE-7D19-FAFC8FC6203B}"/>
              </a:ext>
            </a:extLst>
          </p:cNvPr>
          <p:cNvSpPr>
            <a:spLocks noGrp="1"/>
          </p:cNvSpPr>
          <p:nvPr>
            <p:ph type="body" sz="quarter" idx="22"/>
          </p:nvPr>
        </p:nvSpPr>
        <p:spPr>
          <a:xfrm>
            <a:off x="6492666" y="4261638"/>
            <a:ext cx="4447746" cy="1656542"/>
          </a:xfrm>
          <a:ln>
            <a:solidFill>
              <a:schemeClr val="bg1">
                <a:lumMod val="75000"/>
              </a:schemeClr>
            </a:solidFill>
          </a:ln>
        </p:spPr>
        <p:txBody>
          <a:bodyPr>
            <a:noAutofit/>
          </a:bodyPr>
          <a:lstStyle>
            <a:lvl1pPr marL="171450" indent="-171450" algn="l">
              <a:buFont typeface="Arial" panose="020B0604020202020204" pitchFamily="34" charset="0"/>
              <a:buChar char="•"/>
              <a:defRPr/>
            </a:lvl1pPr>
          </a:lstStyle>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a:t>
            </a:r>
          </a:p>
          <a:p>
            <a:pPr lvl="0"/>
            <a:r>
              <a:rPr lang="en-GB"/>
              <a:t>Nihil </a:t>
            </a:r>
            <a:r>
              <a:rPr lang="en-GB" err="1"/>
              <a:t>molestiae</a:t>
            </a:r>
            <a:r>
              <a:rPr lang="en-GB"/>
              <a:t> </a:t>
            </a:r>
            <a:r>
              <a:rPr lang="en-GB" err="1"/>
              <a:t>consequatur</a:t>
            </a:r>
            <a:r>
              <a:rPr lang="en-GB"/>
              <a:t>, </a:t>
            </a:r>
            <a:r>
              <a:rPr lang="en-GB" err="1"/>
              <a:t>vel</a:t>
            </a:r>
            <a:r>
              <a:rPr lang="en-GB"/>
              <a:t> illum </a:t>
            </a:r>
          </a:p>
          <a:p>
            <a:pPr lvl="0"/>
            <a:r>
              <a:rPr lang="en-GB"/>
              <a:t>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Tree>
    <p:extLst>
      <p:ext uri="{BB962C8B-B14F-4D97-AF65-F5344CB8AC3E}">
        <p14:creationId xmlns:p14="http://schemas.microsoft.com/office/powerpoint/2010/main" val="391376628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3Col_Pic_Pi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8">
            <a:extLst>
              <a:ext uri="{FF2B5EF4-FFF2-40B4-BE49-F238E27FC236}">
                <a16:creationId xmlns:a16="http://schemas.microsoft.com/office/drawing/2014/main" id="{EE8F353D-01EB-3783-6A43-4854B3ABB31F}"/>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6" name="Title 2">
            <a:extLst>
              <a:ext uri="{FF2B5EF4-FFF2-40B4-BE49-F238E27FC236}">
                <a16:creationId xmlns:a16="http://schemas.microsoft.com/office/drawing/2014/main" id="{01004673-4FEA-A8B9-B226-D19F097D7C17}"/>
              </a:ext>
            </a:extLst>
          </p:cNvPr>
          <p:cNvSpPr>
            <a:spLocks noGrp="1"/>
          </p:cNvSpPr>
          <p:nvPr>
            <p:ph type="title"/>
          </p:nvPr>
        </p:nvSpPr>
        <p:spPr>
          <a:xfrm>
            <a:off x="685800" y="488870"/>
            <a:ext cx="10820400" cy="400110"/>
          </a:xfrm>
        </p:spPr>
        <p:txBody>
          <a:bodyPr/>
          <a:lstStyle>
            <a:lvl1pPr>
              <a:defRPr>
                <a:solidFill>
                  <a:schemeClr val="accent3"/>
                </a:solidFill>
              </a:defRPr>
            </a:lvl1pPr>
          </a:lstStyle>
          <a:p>
            <a:r>
              <a:rPr lang="en-GB"/>
              <a:t>Click to edit Master title style</a:t>
            </a:r>
            <a:endParaRPr lang="en-US"/>
          </a:p>
        </p:txBody>
      </p:sp>
      <p:sp>
        <p:nvSpPr>
          <p:cNvPr id="7" name="Text Placeholder 10">
            <a:extLst>
              <a:ext uri="{FF2B5EF4-FFF2-40B4-BE49-F238E27FC236}">
                <a16:creationId xmlns:a16="http://schemas.microsoft.com/office/drawing/2014/main" id="{A41F88E7-FE58-8B34-B8B3-8C1E21AE0607}"/>
              </a:ext>
            </a:extLst>
          </p:cNvPr>
          <p:cNvSpPr>
            <a:spLocks noGrp="1"/>
          </p:cNvSpPr>
          <p:nvPr>
            <p:ph type="body" sz="quarter" idx="10" hasCustomPrompt="1"/>
          </p:nvPr>
        </p:nvSpPr>
        <p:spPr>
          <a:xfrm>
            <a:off x="685800" y="1765190"/>
            <a:ext cx="3236913" cy="477148"/>
          </a:xfrm>
          <a:solidFill>
            <a:schemeClr val="accent3"/>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8" name="Text Placeholder 10">
            <a:extLst>
              <a:ext uri="{FF2B5EF4-FFF2-40B4-BE49-F238E27FC236}">
                <a16:creationId xmlns:a16="http://schemas.microsoft.com/office/drawing/2014/main" id="{0048DAD0-C5AC-B987-656E-BB8AAA6B3E3F}"/>
              </a:ext>
            </a:extLst>
          </p:cNvPr>
          <p:cNvSpPr>
            <a:spLocks noGrp="1"/>
          </p:cNvSpPr>
          <p:nvPr>
            <p:ph type="body" sz="quarter" idx="11" hasCustomPrompt="1"/>
          </p:nvPr>
        </p:nvSpPr>
        <p:spPr>
          <a:xfrm>
            <a:off x="4477910" y="1765190"/>
            <a:ext cx="3236913" cy="477148"/>
          </a:xfrm>
          <a:solidFill>
            <a:schemeClr val="accent3"/>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9" name="Text Placeholder 10">
            <a:extLst>
              <a:ext uri="{FF2B5EF4-FFF2-40B4-BE49-F238E27FC236}">
                <a16:creationId xmlns:a16="http://schemas.microsoft.com/office/drawing/2014/main" id="{C78147E0-08DA-7EB5-E13D-9B8496601E35}"/>
              </a:ext>
            </a:extLst>
          </p:cNvPr>
          <p:cNvSpPr>
            <a:spLocks noGrp="1"/>
          </p:cNvSpPr>
          <p:nvPr>
            <p:ph type="body" sz="quarter" idx="12" hasCustomPrompt="1"/>
          </p:nvPr>
        </p:nvSpPr>
        <p:spPr>
          <a:xfrm>
            <a:off x="8270020" y="1765190"/>
            <a:ext cx="3236913" cy="477148"/>
          </a:xfrm>
          <a:solidFill>
            <a:schemeClr val="accent3"/>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0" name="Picture Placeholder 14">
            <a:extLst>
              <a:ext uri="{FF2B5EF4-FFF2-40B4-BE49-F238E27FC236}">
                <a16:creationId xmlns:a16="http://schemas.microsoft.com/office/drawing/2014/main" id="{A9C6A75F-9459-643E-9925-859FD8D702F6}"/>
              </a:ext>
            </a:extLst>
          </p:cNvPr>
          <p:cNvSpPr>
            <a:spLocks noGrp="1"/>
          </p:cNvSpPr>
          <p:nvPr>
            <p:ph type="pic" sz="quarter" idx="13" hasCustomPrompt="1"/>
          </p:nvPr>
        </p:nvSpPr>
        <p:spPr>
          <a:xfrm>
            <a:off x="685067" y="2242337"/>
            <a:ext cx="3236914" cy="3212257"/>
          </a:xfrm>
        </p:spPr>
        <p:txBody>
          <a:bodyPr anchor="ctr"/>
          <a:lstStyle>
            <a:lvl1pPr algn="ctr">
              <a:defRPr/>
            </a:lvl1pPr>
          </a:lstStyle>
          <a:p>
            <a:r>
              <a:rPr lang="en-US"/>
              <a:t>PICTURE</a:t>
            </a:r>
            <a:br>
              <a:rPr lang="en-US"/>
            </a:br>
            <a:br>
              <a:rPr lang="en-US"/>
            </a:br>
            <a:br>
              <a:rPr lang="en-US"/>
            </a:br>
            <a:endParaRPr lang="en-US"/>
          </a:p>
        </p:txBody>
      </p:sp>
      <p:sp>
        <p:nvSpPr>
          <p:cNvPr id="11" name="Picture Placeholder 14">
            <a:extLst>
              <a:ext uri="{FF2B5EF4-FFF2-40B4-BE49-F238E27FC236}">
                <a16:creationId xmlns:a16="http://schemas.microsoft.com/office/drawing/2014/main" id="{2810E127-4B89-2CDB-869E-E43FE40AA54F}"/>
              </a:ext>
            </a:extLst>
          </p:cNvPr>
          <p:cNvSpPr>
            <a:spLocks noGrp="1"/>
          </p:cNvSpPr>
          <p:nvPr>
            <p:ph type="pic" sz="quarter" idx="14" hasCustomPrompt="1"/>
          </p:nvPr>
        </p:nvSpPr>
        <p:spPr>
          <a:xfrm>
            <a:off x="4477178" y="2242337"/>
            <a:ext cx="3236914" cy="3212257"/>
          </a:xfrm>
        </p:spPr>
        <p:txBody>
          <a:bodyPr anchor="ctr"/>
          <a:lstStyle>
            <a:lvl1pPr algn="ctr">
              <a:defRPr/>
            </a:lvl1pPr>
          </a:lstStyle>
          <a:p>
            <a:r>
              <a:rPr lang="en-US"/>
              <a:t>PICTURE</a:t>
            </a:r>
            <a:br>
              <a:rPr lang="en-US"/>
            </a:br>
            <a:br>
              <a:rPr lang="en-US"/>
            </a:br>
            <a:br>
              <a:rPr lang="en-US"/>
            </a:br>
            <a:endParaRPr lang="en-US"/>
          </a:p>
        </p:txBody>
      </p:sp>
      <p:sp>
        <p:nvSpPr>
          <p:cNvPr id="12" name="Picture Placeholder 14">
            <a:extLst>
              <a:ext uri="{FF2B5EF4-FFF2-40B4-BE49-F238E27FC236}">
                <a16:creationId xmlns:a16="http://schemas.microsoft.com/office/drawing/2014/main" id="{06846549-6CCB-069B-62FF-522E0E56E663}"/>
              </a:ext>
            </a:extLst>
          </p:cNvPr>
          <p:cNvSpPr>
            <a:spLocks noGrp="1"/>
          </p:cNvSpPr>
          <p:nvPr>
            <p:ph type="pic" sz="quarter" idx="15" hasCustomPrompt="1"/>
          </p:nvPr>
        </p:nvSpPr>
        <p:spPr>
          <a:xfrm>
            <a:off x="8270019" y="2242337"/>
            <a:ext cx="3236914" cy="3212257"/>
          </a:xfrm>
        </p:spPr>
        <p:txBody>
          <a:bodyPr anchor="ctr"/>
          <a:lstStyle>
            <a:lvl1pPr algn="ctr">
              <a:defRPr/>
            </a:lvl1pPr>
          </a:lstStyle>
          <a:p>
            <a:r>
              <a:rPr lang="en-US"/>
              <a:t>PICTURE</a:t>
            </a:r>
            <a:br>
              <a:rPr lang="en-US"/>
            </a:br>
            <a:br>
              <a:rPr lang="en-US"/>
            </a:br>
            <a:br>
              <a:rPr lang="en-US"/>
            </a:br>
            <a:endParaRPr lang="en-US"/>
          </a:p>
        </p:txBody>
      </p:sp>
      <p:pic>
        <p:nvPicPr>
          <p:cNvPr id="13" name="Picture 12">
            <a:extLst>
              <a:ext uri="{FF2B5EF4-FFF2-40B4-BE49-F238E27FC236}">
                <a16:creationId xmlns:a16="http://schemas.microsoft.com/office/drawing/2014/main" id="{7A0DF7C6-ED30-271C-0A45-52F0480AA930}"/>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Tree>
    <p:extLst>
      <p:ext uri="{BB962C8B-B14F-4D97-AF65-F5344CB8AC3E}">
        <p14:creationId xmlns:p14="http://schemas.microsoft.com/office/powerpoint/2010/main" val="23342394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Col_Pic_Copy_Pi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8">
            <a:extLst>
              <a:ext uri="{FF2B5EF4-FFF2-40B4-BE49-F238E27FC236}">
                <a16:creationId xmlns:a16="http://schemas.microsoft.com/office/drawing/2014/main" id="{EE8F353D-01EB-3783-6A43-4854B3ABB31F}"/>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6" name="Title 2">
            <a:extLst>
              <a:ext uri="{FF2B5EF4-FFF2-40B4-BE49-F238E27FC236}">
                <a16:creationId xmlns:a16="http://schemas.microsoft.com/office/drawing/2014/main" id="{01004673-4FEA-A8B9-B226-D19F097D7C17}"/>
              </a:ext>
            </a:extLst>
          </p:cNvPr>
          <p:cNvSpPr>
            <a:spLocks noGrp="1"/>
          </p:cNvSpPr>
          <p:nvPr>
            <p:ph type="title"/>
          </p:nvPr>
        </p:nvSpPr>
        <p:spPr>
          <a:xfrm>
            <a:off x="685800" y="488870"/>
            <a:ext cx="10820400" cy="400110"/>
          </a:xfrm>
        </p:spPr>
        <p:txBody>
          <a:bodyPr/>
          <a:lstStyle>
            <a:lvl1pPr>
              <a:defRPr>
                <a:solidFill>
                  <a:schemeClr val="accent3"/>
                </a:solidFill>
              </a:defRPr>
            </a:lvl1pPr>
          </a:lstStyle>
          <a:p>
            <a:r>
              <a:rPr lang="en-GB"/>
              <a:t>Click to edit Master title style</a:t>
            </a:r>
            <a:endParaRPr lang="en-US"/>
          </a:p>
        </p:txBody>
      </p:sp>
      <p:sp>
        <p:nvSpPr>
          <p:cNvPr id="7" name="Text Placeholder 10">
            <a:extLst>
              <a:ext uri="{FF2B5EF4-FFF2-40B4-BE49-F238E27FC236}">
                <a16:creationId xmlns:a16="http://schemas.microsoft.com/office/drawing/2014/main" id="{A41F88E7-FE58-8B34-B8B3-8C1E21AE0607}"/>
              </a:ext>
            </a:extLst>
          </p:cNvPr>
          <p:cNvSpPr>
            <a:spLocks noGrp="1"/>
          </p:cNvSpPr>
          <p:nvPr>
            <p:ph type="body" sz="quarter" idx="10" hasCustomPrompt="1"/>
          </p:nvPr>
        </p:nvSpPr>
        <p:spPr>
          <a:xfrm>
            <a:off x="685800" y="1765190"/>
            <a:ext cx="3236913" cy="477148"/>
          </a:xfrm>
          <a:solidFill>
            <a:schemeClr val="accent3"/>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8" name="Text Placeholder 10">
            <a:extLst>
              <a:ext uri="{FF2B5EF4-FFF2-40B4-BE49-F238E27FC236}">
                <a16:creationId xmlns:a16="http://schemas.microsoft.com/office/drawing/2014/main" id="{0048DAD0-C5AC-B987-656E-BB8AAA6B3E3F}"/>
              </a:ext>
            </a:extLst>
          </p:cNvPr>
          <p:cNvSpPr>
            <a:spLocks noGrp="1"/>
          </p:cNvSpPr>
          <p:nvPr>
            <p:ph type="body" sz="quarter" idx="11" hasCustomPrompt="1"/>
          </p:nvPr>
        </p:nvSpPr>
        <p:spPr>
          <a:xfrm>
            <a:off x="4477910" y="1765190"/>
            <a:ext cx="3236913" cy="477148"/>
          </a:xfrm>
          <a:solidFill>
            <a:schemeClr val="accent3"/>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9" name="Text Placeholder 10">
            <a:extLst>
              <a:ext uri="{FF2B5EF4-FFF2-40B4-BE49-F238E27FC236}">
                <a16:creationId xmlns:a16="http://schemas.microsoft.com/office/drawing/2014/main" id="{C78147E0-08DA-7EB5-E13D-9B8496601E35}"/>
              </a:ext>
            </a:extLst>
          </p:cNvPr>
          <p:cNvSpPr>
            <a:spLocks noGrp="1"/>
          </p:cNvSpPr>
          <p:nvPr>
            <p:ph type="body" sz="quarter" idx="12" hasCustomPrompt="1"/>
          </p:nvPr>
        </p:nvSpPr>
        <p:spPr>
          <a:xfrm>
            <a:off x="8270020" y="1765190"/>
            <a:ext cx="3236913" cy="477148"/>
          </a:xfrm>
          <a:solidFill>
            <a:schemeClr val="accent3"/>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3" name="Picture Placeholder 14">
            <a:extLst>
              <a:ext uri="{FF2B5EF4-FFF2-40B4-BE49-F238E27FC236}">
                <a16:creationId xmlns:a16="http://schemas.microsoft.com/office/drawing/2014/main" id="{3BEC87B6-8EF4-E407-4963-B9D1296DACDB}"/>
              </a:ext>
            </a:extLst>
          </p:cNvPr>
          <p:cNvSpPr>
            <a:spLocks noGrp="1"/>
          </p:cNvSpPr>
          <p:nvPr>
            <p:ph type="pic" sz="quarter" idx="13" hasCustomPrompt="1"/>
          </p:nvPr>
        </p:nvSpPr>
        <p:spPr>
          <a:xfrm>
            <a:off x="685067" y="2242338"/>
            <a:ext cx="3236914" cy="1916194"/>
          </a:xfrm>
        </p:spPr>
        <p:txBody>
          <a:bodyPr anchor="ctr"/>
          <a:lstStyle>
            <a:lvl1pPr algn="ctr">
              <a:defRPr/>
            </a:lvl1pPr>
          </a:lstStyle>
          <a:p>
            <a:r>
              <a:rPr lang="en-US"/>
              <a:t>PICTURE</a:t>
            </a:r>
            <a:br>
              <a:rPr lang="en-US"/>
            </a:br>
            <a:br>
              <a:rPr lang="en-US"/>
            </a:br>
            <a:br>
              <a:rPr lang="en-US"/>
            </a:br>
            <a:endParaRPr lang="en-US"/>
          </a:p>
        </p:txBody>
      </p:sp>
      <p:sp>
        <p:nvSpPr>
          <p:cNvPr id="13" name="Picture Placeholder 14">
            <a:extLst>
              <a:ext uri="{FF2B5EF4-FFF2-40B4-BE49-F238E27FC236}">
                <a16:creationId xmlns:a16="http://schemas.microsoft.com/office/drawing/2014/main" id="{16CA0926-56B7-4645-A13A-7E842EFDA7AA}"/>
              </a:ext>
            </a:extLst>
          </p:cNvPr>
          <p:cNvSpPr>
            <a:spLocks noGrp="1"/>
          </p:cNvSpPr>
          <p:nvPr>
            <p:ph type="pic" sz="quarter" idx="14" hasCustomPrompt="1"/>
          </p:nvPr>
        </p:nvSpPr>
        <p:spPr>
          <a:xfrm>
            <a:off x="4477178" y="2242338"/>
            <a:ext cx="3236914" cy="1916194"/>
          </a:xfrm>
        </p:spPr>
        <p:txBody>
          <a:bodyPr anchor="ctr"/>
          <a:lstStyle>
            <a:lvl1pPr algn="ctr">
              <a:defRPr/>
            </a:lvl1pPr>
          </a:lstStyle>
          <a:p>
            <a:r>
              <a:rPr lang="en-US"/>
              <a:t>PICTURE</a:t>
            </a:r>
            <a:br>
              <a:rPr lang="en-US"/>
            </a:br>
            <a:br>
              <a:rPr lang="en-US"/>
            </a:br>
            <a:br>
              <a:rPr lang="en-US"/>
            </a:br>
            <a:endParaRPr lang="en-US"/>
          </a:p>
        </p:txBody>
      </p:sp>
      <p:sp>
        <p:nvSpPr>
          <p:cNvPr id="14" name="Picture Placeholder 14">
            <a:extLst>
              <a:ext uri="{FF2B5EF4-FFF2-40B4-BE49-F238E27FC236}">
                <a16:creationId xmlns:a16="http://schemas.microsoft.com/office/drawing/2014/main" id="{50313BDA-C6E4-6B0E-3B30-2078BCD6A191}"/>
              </a:ext>
            </a:extLst>
          </p:cNvPr>
          <p:cNvSpPr>
            <a:spLocks noGrp="1"/>
          </p:cNvSpPr>
          <p:nvPr>
            <p:ph type="pic" sz="quarter" idx="15" hasCustomPrompt="1"/>
          </p:nvPr>
        </p:nvSpPr>
        <p:spPr>
          <a:xfrm>
            <a:off x="8270019" y="2242338"/>
            <a:ext cx="3236914" cy="1916194"/>
          </a:xfrm>
        </p:spPr>
        <p:txBody>
          <a:bodyPr anchor="ctr"/>
          <a:lstStyle>
            <a:lvl1pPr algn="ctr">
              <a:defRPr/>
            </a:lvl1pPr>
          </a:lstStyle>
          <a:p>
            <a:r>
              <a:rPr lang="en-US"/>
              <a:t>PICTURE</a:t>
            </a:r>
            <a:br>
              <a:rPr lang="en-US"/>
            </a:br>
            <a:br>
              <a:rPr lang="en-US"/>
            </a:br>
            <a:br>
              <a:rPr lang="en-US"/>
            </a:br>
            <a:endParaRPr lang="en-US"/>
          </a:p>
        </p:txBody>
      </p:sp>
      <p:sp>
        <p:nvSpPr>
          <p:cNvPr id="15" name="Text Placeholder 10">
            <a:extLst>
              <a:ext uri="{FF2B5EF4-FFF2-40B4-BE49-F238E27FC236}">
                <a16:creationId xmlns:a16="http://schemas.microsoft.com/office/drawing/2014/main" id="{FDF1348C-450E-D11B-B0D4-31615EE1C241}"/>
              </a:ext>
            </a:extLst>
          </p:cNvPr>
          <p:cNvSpPr>
            <a:spLocks noGrp="1"/>
          </p:cNvSpPr>
          <p:nvPr>
            <p:ph type="body" sz="quarter" idx="16" hasCustomPrompt="1"/>
          </p:nvPr>
        </p:nvSpPr>
        <p:spPr>
          <a:xfrm>
            <a:off x="685800" y="4183352"/>
            <a:ext cx="3236913" cy="1398463"/>
          </a:xfrm>
          <a:solidFill>
            <a:schemeClr val="bg1">
              <a:lumMod val="95000"/>
            </a:schemeClr>
          </a:solidFill>
        </p:spPr>
        <p:txBody>
          <a:bodyPr lIns="72000" tIns="72000" rIns="72000" bIns="72000" anchor="t">
            <a:noAutofit/>
          </a:bodyPr>
          <a:lstStyle>
            <a:lvl1pPr algn="ctr">
              <a:defRPr b="0" i="0">
                <a:latin typeface="Microsoft New Tai Lue" panose="020B0502040204020203" pitchFamily="34" charset="0"/>
                <a:cs typeface="Microsoft New Tai Lue" panose="020B0502040204020203" pitchFamily="34" charset="0"/>
              </a:defRPr>
            </a:lvl1pPr>
          </a:lstStyle>
          <a:p>
            <a:pPr lvl="0"/>
            <a:r>
              <a:rPr lang="en-GB"/>
              <a:t>Copy area if needed</a:t>
            </a:r>
            <a:endParaRPr lang="en-US"/>
          </a:p>
        </p:txBody>
      </p:sp>
      <p:sp>
        <p:nvSpPr>
          <p:cNvPr id="16" name="Text Placeholder 10">
            <a:extLst>
              <a:ext uri="{FF2B5EF4-FFF2-40B4-BE49-F238E27FC236}">
                <a16:creationId xmlns:a16="http://schemas.microsoft.com/office/drawing/2014/main" id="{124853BD-DC72-A612-EFF4-328C0031542D}"/>
              </a:ext>
            </a:extLst>
          </p:cNvPr>
          <p:cNvSpPr>
            <a:spLocks noGrp="1"/>
          </p:cNvSpPr>
          <p:nvPr>
            <p:ph type="body" sz="quarter" idx="17" hasCustomPrompt="1"/>
          </p:nvPr>
        </p:nvSpPr>
        <p:spPr>
          <a:xfrm>
            <a:off x="4477910" y="4183352"/>
            <a:ext cx="3236913" cy="1398463"/>
          </a:xfrm>
          <a:solidFill>
            <a:schemeClr val="bg1">
              <a:lumMod val="95000"/>
            </a:schemeClr>
          </a:solidFill>
        </p:spPr>
        <p:txBody>
          <a:bodyPr lIns="72000" tIns="72000" rIns="72000" bIns="72000" anchor="t">
            <a:noAutofit/>
          </a:bodyPr>
          <a:lstStyle>
            <a:lvl1pPr algn="ctr">
              <a:defRPr b="0" i="0">
                <a:latin typeface="Microsoft New Tai Lue" panose="020B0502040204020203" pitchFamily="34" charset="0"/>
                <a:cs typeface="Microsoft New Tai Lue" panose="020B0502040204020203" pitchFamily="34" charset="0"/>
              </a:defRPr>
            </a:lvl1pPr>
          </a:lstStyle>
          <a:p>
            <a:pPr lvl="0"/>
            <a:r>
              <a:rPr lang="en-GB"/>
              <a:t>Copy area if needed</a:t>
            </a:r>
            <a:endParaRPr lang="en-US"/>
          </a:p>
        </p:txBody>
      </p:sp>
      <p:sp>
        <p:nvSpPr>
          <p:cNvPr id="17" name="Text Placeholder 10">
            <a:extLst>
              <a:ext uri="{FF2B5EF4-FFF2-40B4-BE49-F238E27FC236}">
                <a16:creationId xmlns:a16="http://schemas.microsoft.com/office/drawing/2014/main" id="{0FE700EA-AED9-A724-0DD2-786B8A77BF63}"/>
              </a:ext>
            </a:extLst>
          </p:cNvPr>
          <p:cNvSpPr>
            <a:spLocks noGrp="1"/>
          </p:cNvSpPr>
          <p:nvPr>
            <p:ph type="body" sz="quarter" idx="18" hasCustomPrompt="1"/>
          </p:nvPr>
        </p:nvSpPr>
        <p:spPr>
          <a:xfrm>
            <a:off x="8270020" y="4183352"/>
            <a:ext cx="3236913" cy="1398463"/>
          </a:xfrm>
          <a:solidFill>
            <a:schemeClr val="bg1">
              <a:lumMod val="95000"/>
            </a:schemeClr>
          </a:solidFill>
        </p:spPr>
        <p:txBody>
          <a:bodyPr lIns="72000" tIns="72000" rIns="72000" bIns="72000" anchor="t">
            <a:noAutofit/>
          </a:bodyPr>
          <a:lstStyle>
            <a:lvl1pPr algn="ctr">
              <a:defRPr b="0" i="0">
                <a:latin typeface="Microsoft New Tai Lue" panose="020B0502040204020203" pitchFamily="34" charset="0"/>
                <a:cs typeface="Microsoft New Tai Lue" panose="020B0502040204020203" pitchFamily="34" charset="0"/>
              </a:defRPr>
            </a:lvl1pPr>
          </a:lstStyle>
          <a:p>
            <a:pPr lvl="0"/>
            <a:r>
              <a:rPr lang="en-GB"/>
              <a:t>Copy area if needed</a:t>
            </a:r>
            <a:endParaRPr lang="en-US"/>
          </a:p>
        </p:txBody>
      </p:sp>
      <p:pic>
        <p:nvPicPr>
          <p:cNvPr id="18" name="Picture 17">
            <a:extLst>
              <a:ext uri="{FF2B5EF4-FFF2-40B4-BE49-F238E27FC236}">
                <a16:creationId xmlns:a16="http://schemas.microsoft.com/office/drawing/2014/main" id="{4E177859-821F-C27B-ED83-6F6D82671BFD}"/>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Tree>
    <p:extLst>
      <p:ext uri="{BB962C8B-B14F-4D97-AF65-F5344CB8AC3E}">
        <p14:creationId xmlns:p14="http://schemas.microsoft.com/office/powerpoint/2010/main" val="10989072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Box_Bullet_Purpl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8">
            <a:extLst>
              <a:ext uri="{FF2B5EF4-FFF2-40B4-BE49-F238E27FC236}">
                <a16:creationId xmlns:a16="http://schemas.microsoft.com/office/drawing/2014/main" id="{272446B1-1EEC-EF9A-2A64-1BC087977AF3}"/>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6" name="Title 2">
            <a:extLst>
              <a:ext uri="{FF2B5EF4-FFF2-40B4-BE49-F238E27FC236}">
                <a16:creationId xmlns:a16="http://schemas.microsoft.com/office/drawing/2014/main" id="{DF0B934F-A907-0BF0-C242-C242889775DE}"/>
              </a:ext>
            </a:extLst>
          </p:cNvPr>
          <p:cNvSpPr>
            <a:spLocks noGrp="1"/>
          </p:cNvSpPr>
          <p:nvPr>
            <p:ph type="title"/>
          </p:nvPr>
        </p:nvSpPr>
        <p:spPr>
          <a:xfrm>
            <a:off x="685800" y="488870"/>
            <a:ext cx="10820400" cy="400110"/>
          </a:xfrm>
        </p:spPr>
        <p:txBody>
          <a:bodyPr/>
          <a:lstStyle>
            <a:lvl1pPr>
              <a:defRPr>
                <a:solidFill>
                  <a:schemeClr val="accent2"/>
                </a:solidFill>
              </a:defRPr>
            </a:lvl1pPr>
          </a:lstStyle>
          <a:p>
            <a:r>
              <a:rPr lang="en-GB"/>
              <a:t>Click to edit Master title style</a:t>
            </a:r>
            <a:endParaRPr lang="en-US"/>
          </a:p>
        </p:txBody>
      </p:sp>
      <p:pic>
        <p:nvPicPr>
          <p:cNvPr id="13" name="Picture 12">
            <a:extLst>
              <a:ext uri="{FF2B5EF4-FFF2-40B4-BE49-F238E27FC236}">
                <a16:creationId xmlns:a16="http://schemas.microsoft.com/office/drawing/2014/main" id="{97B0113A-E8A3-CFEC-6B92-B086BA713572}"/>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14" name="Text Placeholder 10">
            <a:extLst>
              <a:ext uri="{FF2B5EF4-FFF2-40B4-BE49-F238E27FC236}">
                <a16:creationId xmlns:a16="http://schemas.microsoft.com/office/drawing/2014/main" id="{5A09D109-8261-E768-364D-CC99C95A27F5}"/>
              </a:ext>
            </a:extLst>
          </p:cNvPr>
          <p:cNvSpPr>
            <a:spLocks noGrp="1"/>
          </p:cNvSpPr>
          <p:nvPr>
            <p:ph type="body" sz="quarter" idx="10" hasCustomPrompt="1"/>
          </p:nvPr>
        </p:nvSpPr>
        <p:spPr>
          <a:xfrm>
            <a:off x="1586863" y="1269890"/>
            <a:ext cx="4447746" cy="477148"/>
          </a:xfrm>
          <a:solidFill>
            <a:srgbClr val="79708F"/>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5" name="Text Placeholder 10">
            <a:extLst>
              <a:ext uri="{FF2B5EF4-FFF2-40B4-BE49-F238E27FC236}">
                <a16:creationId xmlns:a16="http://schemas.microsoft.com/office/drawing/2014/main" id="{02BF849E-0900-47F2-8028-5E36470E4656}"/>
              </a:ext>
            </a:extLst>
          </p:cNvPr>
          <p:cNvSpPr>
            <a:spLocks noGrp="1"/>
          </p:cNvSpPr>
          <p:nvPr>
            <p:ph type="body" sz="quarter" idx="11" hasCustomPrompt="1"/>
          </p:nvPr>
        </p:nvSpPr>
        <p:spPr>
          <a:xfrm>
            <a:off x="6493398" y="1269890"/>
            <a:ext cx="4447746" cy="477148"/>
          </a:xfrm>
          <a:solidFill>
            <a:srgbClr val="79708F"/>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6" name="Text Placeholder 10">
            <a:extLst>
              <a:ext uri="{FF2B5EF4-FFF2-40B4-BE49-F238E27FC236}">
                <a16:creationId xmlns:a16="http://schemas.microsoft.com/office/drawing/2014/main" id="{82EE5926-2D3D-FD3E-F708-6E3DC82763DE}"/>
              </a:ext>
            </a:extLst>
          </p:cNvPr>
          <p:cNvSpPr>
            <a:spLocks noGrp="1"/>
          </p:cNvSpPr>
          <p:nvPr>
            <p:ph type="body" sz="quarter" idx="15" hasCustomPrompt="1"/>
          </p:nvPr>
        </p:nvSpPr>
        <p:spPr>
          <a:xfrm>
            <a:off x="1586863" y="3784490"/>
            <a:ext cx="4447746" cy="477148"/>
          </a:xfrm>
          <a:solidFill>
            <a:srgbClr val="79708F"/>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7" name="Text Placeholder 10">
            <a:extLst>
              <a:ext uri="{FF2B5EF4-FFF2-40B4-BE49-F238E27FC236}">
                <a16:creationId xmlns:a16="http://schemas.microsoft.com/office/drawing/2014/main" id="{9D0462E8-E6D9-1450-DD33-6DB31053395F}"/>
              </a:ext>
            </a:extLst>
          </p:cNvPr>
          <p:cNvSpPr>
            <a:spLocks noGrp="1"/>
          </p:cNvSpPr>
          <p:nvPr>
            <p:ph type="body" sz="quarter" idx="16" hasCustomPrompt="1"/>
          </p:nvPr>
        </p:nvSpPr>
        <p:spPr>
          <a:xfrm>
            <a:off x="6493398" y="3784490"/>
            <a:ext cx="4447746" cy="477148"/>
          </a:xfrm>
          <a:solidFill>
            <a:srgbClr val="79708F"/>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8" name="Text Placeholder 7">
            <a:extLst>
              <a:ext uri="{FF2B5EF4-FFF2-40B4-BE49-F238E27FC236}">
                <a16:creationId xmlns:a16="http://schemas.microsoft.com/office/drawing/2014/main" id="{A1DE5334-F703-2C4A-7725-0CAFFE72AB48}"/>
              </a:ext>
            </a:extLst>
          </p:cNvPr>
          <p:cNvSpPr>
            <a:spLocks noGrp="1"/>
          </p:cNvSpPr>
          <p:nvPr>
            <p:ph type="body" sz="quarter" idx="19"/>
          </p:nvPr>
        </p:nvSpPr>
        <p:spPr>
          <a:xfrm>
            <a:off x="1586129" y="1747039"/>
            <a:ext cx="4447746" cy="1656542"/>
          </a:xfrm>
          <a:ln>
            <a:solidFill>
              <a:schemeClr val="bg1">
                <a:lumMod val="75000"/>
              </a:schemeClr>
            </a:solidFill>
          </a:ln>
        </p:spPr>
        <p:txBody>
          <a:bodyPr>
            <a:noAutofit/>
          </a:bodyPr>
          <a:lstStyle>
            <a:lvl1pPr marL="171450" indent="-171450" algn="l">
              <a:buFont typeface="Arial" panose="020B0604020202020204" pitchFamily="34" charset="0"/>
              <a:buChar char="•"/>
              <a:defRPr/>
            </a:lvl1pPr>
          </a:lstStyle>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a:t>
            </a:r>
          </a:p>
          <a:p>
            <a:pPr lvl="0"/>
            <a:r>
              <a:rPr lang="en-GB"/>
              <a:t>Nihil </a:t>
            </a:r>
            <a:r>
              <a:rPr lang="en-GB" err="1"/>
              <a:t>molestiae</a:t>
            </a:r>
            <a:r>
              <a:rPr lang="en-GB"/>
              <a:t> </a:t>
            </a:r>
            <a:r>
              <a:rPr lang="en-GB" err="1"/>
              <a:t>consequatur</a:t>
            </a:r>
            <a:r>
              <a:rPr lang="en-GB"/>
              <a:t>, </a:t>
            </a:r>
            <a:r>
              <a:rPr lang="en-GB" err="1"/>
              <a:t>vel</a:t>
            </a:r>
            <a:r>
              <a:rPr lang="en-GB"/>
              <a:t> illum </a:t>
            </a:r>
          </a:p>
          <a:p>
            <a:pPr lvl="0"/>
            <a:r>
              <a:rPr lang="en-GB"/>
              <a:t>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19" name="Text Placeholder 7">
            <a:extLst>
              <a:ext uri="{FF2B5EF4-FFF2-40B4-BE49-F238E27FC236}">
                <a16:creationId xmlns:a16="http://schemas.microsoft.com/office/drawing/2014/main" id="{7B7B1AD7-E1A9-E475-8858-6D538A9E528A}"/>
              </a:ext>
            </a:extLst>
          </p:cNvPr>
          <p:cNvSpPr>
            <a:spLocks noGrp="1"/>
          </p:cNvSpPr>
          <p:nvPr>
            <p:ph type="body" sz="quarter" idx="20"/>
          </p:nvPr>
        </p:nvSpPr>
        <p:spPr>
          <a:xfrm>
            <a:off x="6492666" y="1747038"/>
            <a:ext cx="4447746" cy="1656542"/>
          </a:xfrm>
          <a:ln>
            <a:solidFill>
              <a:schemeClr val="bg1">
                <a:lumMod val="75000"/>
              </a:schemeClr>
            </a:solidFill>
          </a:ln>
        </p:spPr>
        <p:txBody>
          <a:bodyPr>
            <a:noAutofit/>
          </a:bodyPr>
          <a:lstStyle>
            <a:lvl1pPr marL="171450" indent="-171450" algn="l">
              <a:buFont typeface="Arial" panose="020B0604020202020204" pitchFamily="34" charset="0"/>
              <a:buChar char="•"/>
              <a:defRPr/>
            </a:lvl1pPr>
          </a:lstStyle>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a:t>
            </a:r>
          </a:p>
          <a:p>
            <a:pPr lvl="0"/>
            <a:r>
              <a:rPr lang="en-GB"/>
              <a:t>Nihil </a:t>
            </a:r>
            <a:r>
              <a:rPr lang="en-GB" err="1"/>
              <a:t>molestiae</a:t>
            </a:r>
            <a:r>
              <a:rPr lang="en-GB"/>
              <a:t> </a:t>
            </a:r>
            <a:r>
              <a:rPr lang="en-GB" err="1"/>
              <a:t>consequatur</a:t>
            </a:r>
            <a:r>
              <a:rPr lang="en-GB"/>
              <a:t>, </a:t>
            </a:r>
            <a:r>
              <a:rPr lang="en-GB" err="1"/>
              <a:t>vel</a:t>
            </a:r>
            <a:r>
              <a:rPr lang="en-GB"/>
              <a:t> illum </a:t>
            </a:r>
          </a:p>
          <a:p>
            <a:pPr lvl="0"/>
            <a:r>
              <a:rPr lang="en-GB"/>
              <a:t>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20" name="Text Placeholder 7">
            <a:extLst>
              <a:ext uri="{FF2B5EF4-FFF2-40B4-BE49-F238E27FC236}">
                <a16:creationId xmlns:a16="http://schemas.microsoft.com/office/drawing/2014/main" id="{7AEDD636-6DF8-75F4-6DF2-FCE3D73EDF21}"/>
              </a:ext>
            </a:extLst>
          </p:cNvPr>
          <p:cNvSpPr>
            <a:spLocks noGrp="1"/>
          </p:cNvSpPr>
          <p:nvPr>
            <p:ph type="body" sz="quarter" idx="21"/>
          </p:nvPr>
        </p:nvSpPr>
        <p:spPr>
          <a:xfrm>
            <a:off x="1586129" y="4261639"/>
            <a:ext cx="4447746" cy="1656542"/>
          </a:xfrm>
          <a:ln>
            <a:solidFill>
              <a:schemeClr val="bg1">
                <a:lumMod val="75000"/>
              </a:schemeClr>
            </a:solidFill>
          </a:ln>
        </p:spPr>
        <p:txBody>
          <a:bodyPr>
            <a:noAutofit/>
          </a:bodyPr>
          <a:lstStyle>
            <a:lvl1pPr marL="171450" indent="-171450" algn="l">
              <a:buFont typeface="Arial" panose="020B0604020202020204" pitchFamily="34" charset="0"/>
              <a:buChar char="•"/>
              <a:defRPr/>
            </a:lvl1pPr>
          </a:lstStyle>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a:t>
            </a:r>
          </a:p>
          <a:p>
            <a:pPr lvl="0"/>
            <a:r>
              <a:rPr lang="en-GB"/>
              <a:t>Nihil </a:t>
            </a:r>
            <a:r>
              <a:rPr lang="en-GB" err="1"/>
              <a:t>molestiae</a:t>
            </a:r>
            <a:r>
              <a:rPr lang="en-GB"/>
              <a:t> </a:t>
            </a:r>
            <a:r>
              <a:rPr lang="en-GB" err="1"/>
              <a:t>consequatur</a:t>
            </a:r>
            <a:r>
              <a:rPr lang="en-GB"/>
              <a:t>, </a:t>
            </a:r>
            <a:r>
              <a:rPr lang="en-GB" err="1"/>
              <a:t>vel</a:t>
            </a:r>
            <a:r>
              <a:rPr lang="en-GB"/>
              <a:t> illum </a:t>
            </a:r>
          </a:p>
          <a:p>
            <a:pPr lvl="0"/>
            <a:r>
              <a:rPr lang="en-GB"/>
              <a:t>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21" name="Text Placeholder 7">
            <a:extLst>
              <a:ext uri="{FF2B5EF4-FFF2-40B4-BE49-F238E27FC236}">
                <a16:creationId xmlns:a16="http://schemas.microsoft.com/office/drawing/2014/main" id="{593FB540-1D30-C29F-7401-CB2A77FD0687}"/>
              </a:ext>
            </a:extLst>
          </p:cNvPr>
          <p:cNvSpPr>
            <a:spLocks noGrp="1"/>
          </p:cNvSpPr>
          <p:nvPr>
            <p:ph type="body" sz="quarter" idx="22"/>
          </p:nvPr>
        </p:nvSpPr>
        <p:spPr>
          <a:xfrm>
            <a:off x="6492666" y="4261638"/>
            <a:ext cx="4447746" cy="1656542"/>
          </a:xfrm>
          <a:ln>
            <a:solidFill>
              <a:schemeClr val="bg1">
                <a:lumMod val="75000"/>
              </a:schemeClr>
            </a:solidFill>
          </a:ln>
        </p:spPr>
        <p:txBody>
          <a:bodyPr>
            <a:noAutofit/>
          </a:bodyPr>
          <a:lstStyle>
            <a:lvl1pPr marL="171450" indent="-171450" algn="l">
              <a:buFont typeface="Arial" panose="020B0604020202020204" pitchFamily="34" charset="0"/>
              <a:buChar char="•"/>
              <a:defRPr/>
            </a:lvl1pPr>
          </a:lstStyle>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a:t>
            </a:r>
          </a:p>
          <a:p>
            <a:pPr lvl="0"/>
            <a:r>
              <a:rPr lang="en-GB"/>
              <a:t>Nihil </a:t>
            </a:r>
            <a:r>
              <a:rPr lang="en-GB" err="1"/>
              <a:t>molestiae</a:t>
            </a:r>
            <a:r>
              <a:rPr lang="en-GB"/>
              <a:t> </a:t>
            </a:r>
            <a:r>
              <a:rPr lang="en-GB" err="1"/>
              <a:t>consequatur</a:t>
            </a:r>
            <a:r>
              <a:rPr lang="en-GB"/>
              <a:t>, </a:t>
            </a:r>
            <a:r>
              <a:rPr lang="en-GB" err="1"/>
              <a:t>vel</a:t>
            </a:r>
            <a:r>
              <a:rPr lang="en-GB"/>
              <a:t> illum </a:t>
            </a:r>
          </a:p>
          <a:p>
            <a:pPr lvl="0"/>
            <a:r>
              <a:rPr lang="en-GB"/>
              <a:t>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Tree>
    <p:extLst>
      <p:ext uri="{BB962C8B-B14F-4D97-AF65-F5344CB8AC3E}">
        <p14:creationId xmlns:p14="http://schemas.microsoft.com/office/powerpoint/2010/main" val="321601660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3Col_Pic_Purpl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8">
            <a:extLst>
              <a:ext uri="{FF2B5EF4-FFF2-40B4-BE49-F238E27FC236}">
                <a16:creationId xmlns:a16="http://schemas.microsoft.com/office/drawing/2014/main" id="{272446B1-1EEC-EF9A-2A64-1BC087977AF3}"/>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6" name="Title 2">
            <a:extLst>
              <a:ext uri="{FF2B5EF4-FFF2-40B4-BE49-F238E27FC236}">
                <a16:creationId xmlns:a16="http://schemas.microsoft.com/office/drawing/2014/main" id="{DF0B934F-A907-0BF0-C242-C242889775DE}"/>
              </a:ext>
            </a:extLst>
          </p:cNvPr>
          <p:cNvSpPr>
            <a:spLocks noGrp="1"/>
          </p:cNvSpPr>
          <p:nvPr>
            <p:ph type="title"/>
          </p:nvPr>
        </p:nvSpPr>
        <p:spPr>
          <a:xfrm>
            <a:off x="685800" y="488870"/>
            <a:ext cx="10820400" cy="400110"/>
          </a:xfrm>
        </p:spPr>
        <p:txBody>
          <a:bodyPr/>
          <a:lstStyle>
            <a:lvl1pPr>
              <a:defRPr>
                <a:solidFill>
                  <a:schemeClr val="accent2"/>
                </a:solidFill>
              </a:defRPr>
            </a:lvl1pPr>
          </a:lstStyle>
          <a:p>
            <a:r>
              <a:rPr lang="en-GB"/>
              <a:t>Click to edit Master title style</a:t>
            </a:r>
            <a:endParaRPr lang="en-US"/>
          </a:p>
        </p:txBody>
      </p:sp>
      <p:sp>
        <p:nvSpPr>
          <p:cNvPr id="7" name="Text Placeholder 10">
            <a:extLst>
              <a:ext uri="{FF2B5EF4-FFF2-40B4-BE49-F238E27FC236}">
                <a16:creationId xmlns:a16="http://schemas.microsoft.com/office/drawing/2014/main" id="{3BF2EACA-DC83-6913-735D-3ACCFE2A8C09}"/>
              </a:ext>
            </a:extLst>
          </p:cNvPr>
          <p:cNvSpPr>
            <a:spLocks noGrp="1"/>
          </p:cNvSpPr>
          <p:nvPr>
            <p:ph type="body" sz="quarter" idx="10" hasCustomPrompt="1"/>
          </p:nvPr>
        </p:nvSpPr>
        <p:spPr>
          <a:xfrm>
            <a:off x="685800" y="1765190"/>
            <a:ext cx="3236913" cy="477148"/>
          </a:xfrm>
          <a:solidFill>
            <a:schemeClr val="accent2"/>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8" name="Text Placeholder 10">
            <a:extLst>
              <a:ext uri="{FF2B5EF4-FFF2-40B4-BE49-F238E27FC236}">
                <a16:creationId xmlns:a16="http://schemas.microsoft.com/office/drawing/2014/main" id="{78D002AA-C92F-37A6-734A-A501F99FF127}"/>
              </a:ext>
            </a:extLst>
          </p:cNvPr>
          <p:cNvSpPr>
            <a:spLocks noGrp="1"/>
          </p:cNvSpPr>
          <p:nvPr>
            <p:ph type="body" sz="quarter" idx="11" hasCustomPrompt="1"/>
          </p:nvPr>
        </p:nvSpPr>
        <p:spPr>
          <a:xfrm>
            <a:off x="4477910" y="1765190"/>
            <a:ext cx="3236913" cy="477148"/>
          </a:xfrm>
          <a:solidFill>
            <a:schemeClr val="accent2"/>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9" name="Text Placeholder 10">
            <a:extLst>
              <a:ext uri="{FF2B5EF4-FFF2-40B4-BE49-F238E27FC236}">
                <a16:creationId xmlns:a16="http://schemas.microsoft.com/office/drawing/2014/main" id="{91BCAC4B-64A4-B2D0-7C73-6A04B01294EA}"/>
              </a:ext>
            </a:extLst>
          </p:cNvPr>
          <p:cNvSpPr>
            <a:spLocks noGrp="1"/>
          </p:cNvSpPr>
          <p:nvPr>
            <p:ph type="body" sz="quarter" idx="12" hasCustomPrompt="1"/>
          </p:nvPr>
        </p:nvSpPr>
        <p:spPr>
          <a:xfrm>
            <a:off x="8270020" y="1765190"/>
            <a:ext cx="3236913" cy="477148"/>
          </a:xfrm>
          <a:solidFill>
            <a:schemeClr val="accent2"/>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0" name="Picture Placeholder 14">
            <a:extLst>
              <a:ext uri="{FF2B5EF4-FFF2-40B4-BE49-F238E27FC236}">
                <a16:creationId xmlns:a16="http://schemas.microsoft.com/office/drawing/2014/main" id="{88763728-D308-A407-345E-A36222241470}"/>
              </a:ext>
            </a:extLst>
          </p:cNvPr>
          <p:cNvSpPr>
            <a:spLocks noGrp="1"/>
          </p:cNvSpPr>
          <p:nvPr>
            <p:ph type="pic" sz="quarter" idx="13" hasCustomPrompt="1"/>
          </p:nvPr>
        </p:nvSpPr>
        <p:spPr>
          <a:xfrm>
            <a:off x="685067" y="2242337"/>
            <a:ext cx="3236914" cy="3212257"/>
          </a:xfrm>
        </p:spPr>
        <p:txBody>
          <a:bodyPr anchor="ctr"/>
          <a:lstStyle>
            <a:lvl1pPr algn="ctr">
              <a:defRPr/>
            </a:lvl1pPr>
          </a:lstStyle>
          <a:p>
            <a:r>
              <a:rPr lang="en-US"/>
              <a:t>PICTURE</a:t>
            </a:r>
            <a:br>
              <a:rPr lang="en-US"/>
            </a:br>
            <a:br>
              <a:rPr lang="en-US"/>
            </a:br>
            <a:br>
              <a:rPr lang="en-US"/>
            </a:br>
            <a:endParaRPr lang="en-US"/>
          </a:p>
        </p:txBody>
      </p:sp>
      <p:sp>
        <p:nvSpPr>
          <p:cNvPr id="11" name="Picture Placeholder 14">
            <a:extLst>
              <a:ext uri="{FF2B5EF4-FFF2-40B4-BE49-F238E27FC236}">
                <a16:creationId xmlns:a16="http://schemas.microsoft.com/office/drawing/2014/main" id="{69EC2A0B-1EAA-092E-99AE-8624461B4F95}"/>
              </a:ext>
            </a:extLst>
          </p:cNvPr>
          <p:cNvSpPr>
            <a:spLocks noGrp="1"/>
          </p:cNvSpPr>
          <p:nvPr>
            <p:ph type="pic" sz="quarter" idx="14" hasCustomPrompt="1"/>
          </p:nvPr>
        </p:nvSpPr>
        <p:spPr>
          <a:xfrm>
            <a:off x="4477178" y="2242337"/>
            <a:ext cx="3236914" cy="3212257"/>
          </a:xfrm>
        </p:spPr>
        <p:txBody>
          <a:bodyPr anchor="ctr"/>
          <a:lstStyle>
            <a:lvl1pPr algn="ctr">
              <a:defRPr/>
            </a:lvl1pPr>
          </a:lstStyle>
          <a:p>
            <a:r>
              <a:rPr lang="en-US"/>
              <a:t>PICTURE</a:t>
            </a:r>
            <a:br>
              <a:rPr lang="en-US"/>
            </a:br>
            <a:br>
              <a:rPr lang="en-US"/>
            </a:br>
            <a:br>
              <a:rPr lang="en-US"/>
            </a:br>
            <a:endParaRPr lang="en-US"/>
          </a:p>
        </p:txBody>
      </p:sp>
      <p:sp>
        <p:nvSpPr>
          <p:cNvPr id="12" name="Picture Placeholder 14">
            <a:extLst>
              <a:ext uri="{FF2B5EF4-FFF2-40B4-BE49-F238E27FC236}">
                <a16:creationId xmlns:a16="http://schemas.microsoft.com/office/drawing/2014/main" id="{1E820677-46E1-D09F-B9BA-D1C5AF235640}"/>
              </a:ext>
            </a:extLst>
          </p:cNvPr>
          <p:cNvSpPr>
            <a:spLocks noGrp="1"/>
          </p:cNvSpPr>
          <p:nvPr>
            <p:ph type="pic" sz="quarter" idx="15" hasCustomPrompt="1"/>
          </p:nvPr>
        </p:nvSpPr>
        <p:spPr>
          <a:xfrm>
            <a:off x="8270019" y="2242337"/>
            <a:ext cx="3236914" cy="3212257"/>
          </a:xfrm>
        </p:spPr>
        <p:txBody>
          <a:bodyPr anchor="ctr"/>
          <a:lstStyle>
            <a:lvl1pPr algn="ctr">
              <a:defRPr/>
            </a:lvl1pPr>
          </a:lstStyle>
          <a:p>
            <a:r>
              <a:rPr lang="en-US"/>
              <a:t>PICTURE</a:t>
            </a:r>
            <a:br>
              <a:rPr lang="en-US"/>
            </a:br>
            <a:br>
              <a:rPr lang="en-US"/>
            </a:br>
            <a:br>
              <a:rPr lang="en-US"/>
            </a:br>
            <a:endParaRPr lang="en-US"/>
          </a:p>
        </p:txBody>
      </p:sp>
      <p:pic>
        <p:nvPicPr>
          <p:cNvPr id="13" name="Picture 12">
            <a:extLst>
              <a:ext uri="{FF2B5EF4-FFF2-40B4-BE49-F238E27FC236}">
                <a16:creationId xmlns:a16="http://schemas.microsoft.com/office/drawing/2014/main" id="{97B0113A-E8A3-CFEC-6B92-B086BA713572}"/>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Tree>
    <p:extLst>
      <p:ext uri="{BB962C8B-B14F-4D97-AF65-F5344CB8AC3E}">
        <p14:creationId xmlns:p14="http://schemas.microsoft.com/office/powerpoint/2010/main" val="211540690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Col_Pic_Copy_Purpl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8">
            <a:extLst>
              <a:ext uri="{FF2B5EF4-FFF2-40B4-BE49-F238E27FC236}">
                <a16:creationId xmlns:a16="http://schemas.microsoft.com/office/drawing/2014/main" id="{272446B1-1EEC-EF9A-2A64-1BC087977AF3}"/>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6" name="Title 2">
            <a:extLst>
              <a:ext uri="{FF2B5EF4-FFF2-40B4-BE49-F238E27FC236}">
                <a16:creationId xmlns:a16="http://schemas.microsoft.com/office/drawing/2014/main" id="{DF0B934F-A907-0BF0-C242-C242889775DE}"/>
              </a:ext>
            </a:extLst>
          </p:cNvPr>
          <p:cNvSpPr>
            <a:spLocks noGrp="1"/>
          </p:cNvSpPr>
          <p:nvPr>
            <p:ph type="title"/>
          </p:nvPr>
        </p:nvSpPr>
        <p:spPr>
          <a:xfrm>
            <a:off x="685800" y="488870"/>
            <a:ext cx="10820400" cy="400110"/>
          </a:xfrm>
        </p:spPr>
        <p:txBody>
          <a:bodyPr/>
          <a:lstStyle>
            <a:lvl1pPr>
              <a:defRPr>
                <a:solidFill>
                  <a:schemeClr val="accent2"/>
                </a:solidFill>
              </a:defRPr>
            </a:lvl1pPr>
          </a:lstStyle>
          <a:p>
            <a:r>
              <a:rPr lang="en-GB"/>
              <a:t>Click to edit Master title style</a:t>
            </a:r>
            <a:endParaRPr lang="en-US"/>
          </a:p>
        </p:txBody>
      </p:sp>
      <p:sp>
        <p:nvSpPr>
          <p:cNvPr id="7" name="Text Placeholder 10">
            <a:extLst>
              <a:ext uri="{FF2B5EF4-FFF2-40B4-BE49-F238E27FC236}">
                <a16:creationId xmlns:a16="http://schemas.microsoft.com/office/drawing/2014/main" id="{3BF2EACA-DC83-6913-735D-3ACCFE2A8C09}"/>
              </a:ext>
            </a:extLst>
          </p:cNvPr>
          <p:cNvSpPr>
            <a:spLocks noGrp="1"/>
          </p:cNvSpPr>
          <p:nvPr>
            <p:ph type="body" sz="quarter" idx="10" hasCustomPrompt="1"/>
          </p:nvPr>
        </p:nvSpPr>
        <p:spPr>
          <a:xfrm>
            <a:off x="685800" y="1765190"/>
            <a:ext cx="3236913" cy="477148"/>
          </a:xfrm>
          <a:solidFill>
            <a:schemeClr val="accent2"/>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8" name="Text Placeholder 10">
            <a:extLst>
              <a:ext uri="{FF2B5EF4-FFF2-40B4-BE49-F238E27FC236}">
                <a16:creationId xmlns:a16="http://schemas.microsoft.com/office/drawing/2014/main" id="{78D002AA-C92F-37A6-734A-A501F99FF127}"/>
              </a:ext>
            </a:extLst>
          </p:cNvPr>
          <p:cNvSpPr>
            <a:spLocks noGrp="1"/>
          </p:cNvSpPr>
          <p:nvPr>
            <p:ph type="body" sz="quarter" idx="11" hasCustomPrompt="1"/>
          </p:nvPr>
        </p:nvSpPr>
        <p:spPr>
          <a:xfrm>
            <a:off x="4477910" y="1765190"/>
            <a:ext cx="3236913" cy="477148"/>
          </a:xfrm>
          <a:solidFill>
            <a:schemeClr val="accent2"/>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9" name="Text Placeholder 10">
            <a:extLst>
              <a:ext uri="{FF2B5EF4-FFF2-40B4-BE49-F238E27FC236}">
                <a16:creationId xmlns:a16="http://schemas.microsoft.com/office/drawing/2014/main" id="{91BCAC4B-64A4-B2D0-7C73-6A04B01294EA}"/>
              </a:ext>
            </a:extLst>
          </p:cNvPr>
          <p:cNvSpPr>
            <a:spLocks noGrp="1"/>
          </p:cNvSpPr>
          <p:nvPr>
            <p:ph type="body" sz="quarter" idx="12" hasCustomPrompt="1"/>
          </p:nvPr>
        </p:nvSpPr>
        <p:spPr>
          <a:xfrm>
            <a:off x="8270020" y="1765190"/>
            <a:ext cx="3236913" cy="477148"/>
          </a:xfrm>
          <a:solidFill>
            <a:schemeClr val="accent2"/>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3" name="Picture Placeholder 14">
            <a:extLst>
              <a:ext uri="{FF2B5EF4-FFF2-40B4-BE49-F238E27FC236}">
                <a16:creationId xmlns:a16="http://schemas.microsoft.com/office/drawing/2014/main" id="{3A06F20A-4592-86C5-E174-B0D47031B5D8}"/>
              </a:ext>
            </a:extLst>
          </p:cNvPr>
          <p:cNvSpPr>
            <a:spLocks noGrp="1"/>
          </p:cNvSpPr>
          <p:nvPr>
            <p:ph type="pic" sz="quarter" idx="13" hasCustomPrompt="1"/>
          </p:nvPr>
        </p:nvSpPr>
        <p:spPr>
          <a:xfrm>
            <a:off x="685067" y="2242338"/>
            <a:ext cx="3236914" cy="1916194"/>
          </a:xfrm>
        </p:spPr>
        <p:txBody>
          <a:bodyPr anchor="ctr"/>
          <a:lstStyle>
            <a:lvl1pPr algn="ctr">
              <a:defRPr/>
            </a:lvl1pPr>
          </a:lstStyle>
          <a:p>
            <a:r>
              <a:rPr lang="en-US"/>
              <a:t>PICTURE</a:t>
            </a:r>
            <a:br>
              <a:rPr lang="en-US"/>
            </a:br>
            <a:br>
              <a:rPr lang="en-US"/>
            </a:br>
            <a:br>
              <a:rPr lang="en-US"/>
            </a:br>
            <a:endParaRPr lang="en-US"/>
          </a:p>
        </p:txBody>
      </p:sp>
      <p:sp>
        <p:nvSpPr>
          <p:cNvPr id="13" name="Picture Placeholder 14">
            <a:extLst>
              <a:ext uri="{FF2B5EF4-FFF2-40B4-BE49-F238E27FC236}">
                <a16:creationId xmlns:a16="http://schemas.microsoft.com/office/drawing/2014/main" id="{2F060478-83A4-A187-84D7-3C324187569B}"/>
              </a:ext>
            </a:extLst>
          </p:cNvPr>
          <p:cNvSpPr>
            <a:spLocks noGrp="1"/>
          </p:cNvSpPr>
          <p:nvPr>
            <p:ph type="pic" sz="quarter" idx="14" hasCustomPrompt="1"/>
          </p:nvPr>
        </p:nvSpPr>
        <p:spPr>
          <a:xfrm>
            <a:off x="4477178" y="2242338"/>
            <a:ext cx="3236914" cy="1916194"/>
          </a:xfrm>
        </p:spPr>
        <p:txBody>
          <a:bodyPr anchor="ctr"/>
          <a:lstStyle>
            <a:lvl1pPr algn="ctr">
              <a:defRPr/>
            </a:lvl1pPr>
          </a:lstStyle>
          <a:p>
            <a:r>
              <a:rPr lang="en-US"/>
              <a:t>PICTURE</a:t>
            </a:r>
            <a:br>
              <a:rPr lang="en-US"/>
            </a:br>
            <a:br>
              <a:rPr lang="en-US"/>
            </a:br>
            <a:br>
              <a:rPr lang="en-US"/>
            </a:br>
            <a:endParaRPr lang="en-US"/>
          </a:p>
        </p:txBody>
      </p:sp>
      <p:sp>
        <p:nvSpPr>
          <p:cNvPr id="14" name="Picture Placeholder 14">
            <a:extLst>
              <a:ext uri="{FF2B5EF4-FFF2-40B4-BE49-F238E27FC236}">
                <a16:creationId xmlns:a16="http://schemas.microsoft.com/office/drawing/2014/main" id="{DCB4B1F1-1266-96F5-B5B1-C22B9FB17BAC}"/>
              </a:ext>
            </a:extLst>
          </p:cNvPr>
          <p:cNvSpPr>
            <a:spLocks noGrp="1"/>
          </p:cNvSpPr>
          <p:nvPr>
            <p:ph type="pic" sz="quarter" idx="15" hasCustomPrompt="1"/>
          </p:nvPr>
        </p:nvSpPr>
        <p:spPr>
          <a:xfrm>
            <a:off x="8270019" y="2242338"/>
            <a:ext cx="3236914" cy="1916194"/>
          </a:xfrm>
        </p:spPr>
        <p:txBody>
          <a:bodyPr anchor="ctr"/>
          <a:lstStyle>
            <a:lvl1pPr algn="ctr">
              <a:defRPr/>
            </a:lvl1pPr>
          </a:lstStyle>
          <a:p>
            <a:r>
              <a:rPr lang="en-US"/>
              <a:t>PICTURE</a:t>
            </a:r>
            <a:br>
              <a:rPr lang="en-US"/>
            </a:br>
            <a:br>
              <a:rPr lang="en-US"/>
            </a:br>
            <a:br>
              <a:rPr lang="en-US"/>
            </a:br>
            <a:endParaRPr lang="en-US"/>
          </a:p>
        </p:txBody>
      </p:sp>
      <p:sp>
        <p:nvSpPr>
          <p:cNvPr id="15" name="Text Placeholder 10">
            <a:extLst>
              <a:ext uri="{FF2B5EF4-FFF2-40B4-BE49-F238E27FC236}">
                <a16:creationId xmlns:a16="http://schemas.microsoft.com/office/drawing/2014/main" id="{D8977C3F-F022-EF1E-E855-0A2F7E837310}"/>
              </a:ext>
            </a:extLst>
          </p:cNvPr>
          <p:cNvSpPr>
            <a:spLocks noGrp="1"/>
          </p:cNvSpPr>
          <p:nvPr>
            <p:ph type="body" sz="quarter" idx="16" hasCustomPrompt="1"/>
          </p:nvPr>
        </p:nvSpPr>
        <p:spPr>
          <a:xfrm>
            <a:off x="685800" y="4183352"/>
            <a:ext cx="3236913" cy="1398463"/>
          </a:xfrm>
          <a:solidFill>
            <a:schemeClr val="bg1">
              <a:lumMod val="95000"/>
            </a:schemeClr>
          </a:solidFill>
        </p:spPr>
        <p:txBody>
          <a:bodyPr lIns="72000" tIns="72000" rIns="72000" bIns="72000" anchor="t">
            <a:noAutofit/>
          </a:bodyPr>
          <a:lstStyle>
            <a:lvl1pPr algn="ctr">
              <a:defRPr b="0" i="0">
                <a:latin typeface="Microsoft New Tai Lue" panose="020B0502040204020203" pitchFamily="34" charset="0"/>
                <a:cs typeface="Microsoft New Tai Lue" panose="020B0502040204020203" pitchFamily="34" charset="0"/>
              </a:defRPr>
            </a:lvl1pPr>
          </a:lstStyle>
          <a:p>
            <a:pPr lvl="0"/>
            <a:r>
              <a:rPr lang="en-GB"/>
              <a:t>Copy area if needed</a:t>
            </a:r>
            <a:endParaRPr lang="en-US"/>
          </a:p>
        </p:txBody>
      </p:sp>
      <p:sp>
        <p:nvSpPr>
          <p:cNvPr id="16" name="Text Placeholder 10">
            <a:extLst>
              <a:ext uri="{FF2B5EF4-FFF2-40B4-BE49-F238E27FC236}">
                <a16:creationId xmlns:a16="http://schemas.microsoft.com/office/drawing/2014/main" id="{A4055627-D4B2-3D52-AF06-A105DA85E1B6}"/>
              </a:ext>
            </a:extLst>
          </p:cNvPr>
          <p:cNvSpPr>
            <a:spLocks noGrp="1"/>
          </p:cNvSpPr>
          <p:nvPr>
            <p:ph type="body" sz="quarter" idx="17" hasCustomPrompt="1"/>
          </p:nvPr>
        </p:nvSpPr>
        <p:spPr>
          <a:xfrm>
            <a:off x="4477910" y="4183352"/>
            <a:ext cx="3236913" cy="1398463"/>
          </a:xfrm>
          <a:solidFill>
            <a:schemeClr val="bg1">
              <a:lumMod val="95000"/>
            </a:schemeClr>
          </a:solidFill>
        </p:spPr>
        <p:txBody>
          <a:bodyPr lIns="72000" tIns="72000" rIns="72000" bIns="72000" anchor="t">
            <a:noAutofit/>
          </a:bodyPr>
          <a:lstStyle>
            <a:lvl1pPr algn="ctr">
              <a:defRPr b="0" i="0">
                <a:latin typeface="Microsoft New Tai Lue" panose="020B0502040204020203" pitchFamily="34" charset="0"/>
                <a:cs typeface="Microsoft New Tai Lue" panose="020B0502040204020203" pitchFamily="34" charset="0"/>
              </a:defRPr>
            </a:lvl1pPr>
          </a:lstStyle>
          <a:p>
            <a:pPr lvl="0"/>
            <a:r>
              <a:rPr lang="en-GB"/>
              <a:t>Copy area if needed</a:t>
            </a:r>
            <a:endParaRPr lang="en-US"/>
          </a:p>
        </p:txBody>
      </p:sp>
      <p:sp>
        <p:nvSpPr>
          <p:cNvPr id="17" name="Text Placeholder 10">
            <a:extLst>
              <a:ext uri="{FF2B5EF4-FFF2-40B4-BE49-F238E27FC236}">
                <a16:creationId xmlns:a16="http://schemas.microsoft.com/office/drawing/2014/main" id="{72819E30-3BBE-84F1-482B-11BF987B4E8F}"/>
              </a:ext>
            </a:extLst>
          </p:cNvPr>
          <p:cNvSpPr>
            <a:spLocks noGrp="1"/>
          </p:cNvSpPr>
          <p:nvPr>
            <p:ph type="body" sz="quarter" idx="18" hasCustomPrompt="1"/>
          </p:nvPr>
        </p:nvSpPr>
        <p:spPr>
          <a:xfrm>
            <a:off x="8270020" y="4183352"/>
            <a:ext cx="3236913" cy="1398463"/>
          </a:xfrm>
          <a:solidFill>
            <a:schemeClr val="bg1">
              <a:lumMod val="95000"/>
            </a:schemeClr>
          </a:solidFill>
        </p:spPr>
        <p:txBody>
          <a:bodyPr lIns="72000" tIns="72000" rIns="72000" bIns="72000" anchor="t">
            <a:noAutofit/>
          </a:bodyPr>
          <a:lstStyle>
            <a:lvl1pPr algn="ctr">
              <a:defRPr b="0" i="0">
                <a:latin typeface="Microsoft New Tai Lue" panose="020B0502040204020203" pitchFamily="34" charset="0"/>
                <a:cs typeface="Microsoft New Tai Lue" panose="020B0502040204020203" pitchFamily="34" charset="0"/>
              </a:defRPr>
            </a:lvl1pPr>
          </a:lstStyle>
          <a:p>
            <a:pPr lvl="0"/>
            <a:r>
              <a:rPr lang="en-GB"/>
              <a:t>Copy area if needed</a:t>
            </a:r>
            <a:endParaRPr lang="en-US"/>
          </a:p>
        </p:txBody>
      </p:sp>
      <p:pic>
        <p:nvPicPr>
          <p:cNvPr id="18" name="Picture 17">
            <a:extLst>
              <a:ext uri="{FF2B5EF4-FFF2-40B4-BE49-F238E27FC236}">
                <a16:creationId xmlns:a16="http://schemas.microsoft.com/office/drawing/2014/main" id="{F75DD115-159E-7B35-C40F-1D29860CC083}"/>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Tree>
    <p:extLst>
      <p:ext uri="{BB962C8B-B14F-4D97-AF65-F5344CB8AC3E}">
        <p14:creationId xmlns:p14="http://schemas.microsoft.com/office/powerpoint/2010/main" val="286035997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4Box_Bullet_Nav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8">
            <a:extLst>
              <a:ext uri="{FF2B5EF4-FFF2-40B4-BE49-F238E27FC236}">
                <a16:creationId xmlns:a16="http://schemas.microsoft.com/office/drawing/2014/main" id="{9CF5EFD0-ABB1-5BF7-1B27-E68EB517A1F6}"/>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6" name="Title 2">
            <a:extLst>
              <a:ext uri="{FF2B5EF4-FFF2-40B4-BE49-F238E27FC236}">
                <a16:creationId xmlns:a16="http://schemas.microsoft.com/office/drawing/2014/main" id="{9AED854F-85E8-74CA-2D2E-116E887C83C8}"/>
              </a:ext>
            </a:extLst>
          </p:cNvPr>
          <p:cNvSpPr>
            <a:spLocks noGrp="1"/>
          </p:cNvSpPr>
          <p:nvPr>
            <p:ph type="title"/>
          </p:nvPr>
        </p:nvSpPr>
        <p:spPr>
          <a:xfrm>
            <a:off x="685800" y="488870"/>
            <a:ext cx="10820400" cy="400110"/>
          </a:xfrm>
        </p:spPr>
        <p:txBody>
          <a:bodyPr/>
          <a:lstStyle>
            <a:lvl1pPr>
              <a:defRPr>
                <a:solidFill>
                  <a:schemeClr val="accent1"/>
                </a:solidFill>
              </a:defRPr>
            </a:lvl1pPr>
          </a:lstStyle>
          <a:p>
            <a:r>
              <a:rPr lang="en-GB"/>
              <a:t>Click to edit Master title style</a:t>
            </a:r>
            <a:endParaRPr lang="en-US"/>
          </a:p>
        </p:txBody>
      </p:sp>
      <p:pic>
        <p:nvPicPr>
          <p:cNvPr id="13" name="Picture 12">
            <a:extLst>
              <a:ext uri="{FF2B5EF4-FFF2-40B4-BE49-F238E27FC236}">
                <a16:creationId xmlns:a16="http://schemas.microsoft.com/office/drawing/2014/main" id="{955F0A55-CF6E-C6FF-58BB-A5A17080E3F5}"/>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14" name="Text Placeholder 10">
            <a:extLst>
              <a:ext uri="{FF2B5EF4-FFF2-40B4-BE49-F238E27FC236}">
                <a16:creationId xmlns:a16="http://schemas.microsoft.com/office/drawing/2014/main" id="{E2E42BE0-5828-9728-0D02-736E8E086BBD}"/>
              </a:ext>
            </a:extLst>
          </p:cNvPr>
          <p:cNvSpPr>
            <a:spLocks noGrp="1"/>
          </p:cNvSpPr>
          <p:nvPr>
            <p:ph type="body" sz="quarter" idx="10" hasCustomPrompt="1"/>
          </p:nvPr>
        </p:nvSpPr>
        <p:spPr>
          <a:xfrm>
            <a:off x="1586863" y="1269890"/>
            <a:ext cx="4447746" cy="477148"/>
          </a:xfrm>
          <a:solidFill>
            <a:srgbClr val="333F50"/>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5" name="Text Placeholder 10">
            <a:extLst>
              <a:ext uri="{FF2B5EF4-FFF2-40B4-BE49-F238E27FC236}">
                <a16:creationId xmlns:a16="http://schemas.microsoft.com/office/drawing/2014/main" id="{9C6B46A4-B4E2-7FBD-D0CE-151112F977C0}"/>
              </a:ext>
            </a:extLst>
          </p:cNvPr>
          <p:cNvSpPr>
            <a:spLocks noGrp="1"/>
          </p:cNvSpPr>
          <p:nvPr>
            <p:ph type="body" sz="quarter" idx="11" hasCustomPrompt="1"/>
          </p:nvPr>
        </p:nvSpPr>
        <p:spPr>
          <a:xfrm>
            <a:off x="6493398" y="1269890"/>
            <a:ext cx="4447746" cy="477148"/>
          </a:xfrm>
          <a:solidFill>
            <a:srgbClr val="333F50"/>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6" name="Text Placeholder 10">
            <a:extLst>
              <a:ext uri="{FF2B5EF4-FFF2-40B4-BE49-F238E27FC236}">
                <a16:creationId xmlns:a16="http://schemas.microsoft.com/office/drawing/2014/main" id="{C1937A0F-7194-B662-5A69-EDD99CCE51BB}"/>
              </a:ext>
            </a:extLst>
          </p:cNvPr>
          <p:cNvSpPr>
            <a:spLocks noGrp="1"/>
          </p:cNvSpPr>
          <p:nvPr>
            <p:ph type="body" sz="quarter" idx="15" hasCustomPrompt="1"/>
          </p:nvPr>
        </p:nvSpPr>
        <p:spPr>
          <a:xfrm>
            <a:off x="1586863" y="3784490"/>
            <a:ext cx="4447746" cy="477148"/>
          </a:xfrm>
          <a:solidFill>
            <a:srgbClr val="333F50"/>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7" name="Text Placeholder 10">
            <a:extLst>
              <a:ext uri="{FF2B5EF4-FFF2-40B4-BE49-F238E27FC236}">
                <a16:creationId xmlns:a16="http://schemas.microsoft.com/office/drawing/2014/main" id="{474DB033-A1B6-B1CA-7E3E-4117F57CC736}"/>
              </a:ext>
            </a:extLst>
          </p:cNvPr>
          <p:cNvSpPr>
            <a:spLocks noGrp="1"/>
          </p:cNvSpPr>
          <p:nvPr>
            <p:ph type="body" sz="quarter" idx="16" hasCustomPrompt="1"/>
          </p:nvPr>
        </p:nvSpPr>
        <p:spPr>
          <a:xfrm>
            <a:off x="6493398" y="3784490"/>
            <a:ext cx="4447746" cy="477148"/>
          </a:xfrm>
          <a:solidFill>
            <a:srgbClr val="333F50"/>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8" name="Text Placeholder 7">
            <a:extLst>
              <a:ext uri="{FF2B5EF4-FFF2-40B4-BE49-F238E27FC236}">
                <a16:creationId xmlns:a16="http://schemas.microsoft.com/office/drawing/2014/main" id="{A88F2BB7-D3F6-7786-5AE1-83C639FD9023}"/>
              </a:ext>
            </a:extLst>
          </p:cNvPr>
          <p:cNvSpPr>
            <a:spLocks noGrp="1"/>
          </p:cNvSpPr>
          <p:nvPr>
            <p:ph type="body" sz="quarter" idx="19"/>
          </p:nvPr>
        </p:nvSpPr>
        <p:spPr>
          <a:xfrm>
            <a:off x="1586129" y="1747039"/>
            <a:ext cx="4447746" cy="1656542"/>
          </a:xfrm>
          <a:ln>
            <a:solidFill>
              <a:schemeClr val="bg1">
                <a:lumMod val="75000"/>
              </a:schemeClr>
            </a:solidFill>
          </a:ln>
        </p:spPr>
        <p:txBody>
          <a:bodyPr>
            <a:noAutofit/>
          </a:bodyPr>
          <a:lstStyle>
            <a:lvl1pPr marL="171450" indent="-171450" algn="l">
              <a:buFont typeface="Arial" panose="020B0604020202020204" pitchFamily="34" charset="0"/>
              <a:buChar char="•"/>
              <a:defRPr/>
            </a:lvl1pPr>
          </a:lstStyle>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a:t>
            </a:r>
          </a:p>
          <a:p>
            <a:pPr lvl="0"/>
            <a:r>
              <a:rPr lang="en-GB"/>
              <a:t>Nihil </a:t>
            </a:r>
            <a:r>
              <a:rPr lang="en-GB" err="1"/>
              <a:t>molestiae</a:t>
            </a:r>
            <a:r>
              <a:rPr lang="en-GB"/>
              <a:t> </a:t>
            </a:r>
            <a:r>
              <a:rPr lang="en-GB" err="1"/>
              <a:t>consequatur</a:t>
            </a:r>
            <a:r>
              <a:rPr lang="en-GB"/>
              <a:t>, </a:t>
            </a:r>
            <a:r>
              <a:rPr lang="en-GB" err="1"/>
              <a:t>vel</a:t>
            </a:r>
            <a:r>
              <a:rPr lang="en-GB"/>
              <a:t> illum </a:t>
            </a:r>
          </a:p>
          <a:p>
            <a:pPr lvl="0"/>
            <a:r>
              <a:rPr lang="en-GB"/>
              <a:t>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19" name="Text Placeholder 7">
            <a:extLst>
              <a:ext uri="{FF2B5EF4-FFF2-40B4-BE49-F238E27FC236}">
                <a16:creationId xmlns:a16="http://schemas.microsoft.com/office/drawing/2014/main" id="{FCCA9400-67D5-32BC-0845-F10100CF5206}"/>
              </a:ext>
            </a:extLst>
          </p:cNvPr>
          <p:cNvSpPr>
            <a:spLocks noGrp="1"/>
          </p:cNvSpPr>
          <p:nvPr>
            <p:ph type="body" sz="quarter" idx="20"/>
          </p:nvPr>
        </p:nvSpPr>
        <p:spPr>
          <a:xfrm>
            <a:off x="6492666" y="1747038"/>
            <a:ext cx="4447746" cy="1656542"/>
          </a:xfrm>
          <a:ln>
            <a:solidFill>
              <a:schemeClr val="bg1">
                <a:lumMod val="75000"/>
              </a:schemeClr>
            </a:solidFill>
          </a:ln>
        </p:spPr>
        <p:txBody>
          <a:bodyPr>
            <a:noAutofit/>
          </a:bodyPr>
          <a:lstStyle>
            <a:lvl1pPr marL="171450" indent="-171450" algn="l">
              <a:buFont typeface="Arial" panose="020B0604020202020204" pitchFamily="34" charset="0"/>
              <a:buChar char="•"/>
              <a:defRPr/>
            </a:lvl1pPr>
          </a:lstStyle>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a:t>
            </a:r>
          </a:p>
          <a:p>
            <a:pPr lvl="0"/>
            <a:r>
              <a:rPr lang="en-GB"/>
              <a:t>Nihil </a:t>
            </a:r>
            <a:r>
              <a:rPr lang="en-GB" err="1"/>
              <a:t>molestiae</a:t>
            </a:r>
            <a:r>
              <a:rPr lang="en-GB"/>
              <a:t> </a:t>
            </a:r>
            <a:r>
              <a:rPr lang="en-GB" err="1"/>
              <a:t>consequatur</a:t>
            </a:r>
            <a:r>
              <a:rPr lang="en-GB"/>
              <a:t>, </a:t>
            </a:r>
            <a:r>
              <a:rPr lang="en-GB" err="1"/>
              <a:t>vel</a:t>
            </a:r>
            <a:r>
              <a:rPr lang="en-GB"/>
              <a:t> illum </a:t>
            </a:r>
          </a:p>
          <a:p>
            <a:pPr lvl="0"/>
            <a:r>
              <a:rPr lang="en-GB"/>
              <a:t>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20" name="Text Placeholder 7">
            <a:extLst>
              <a:ext uri="{FF2B5EF4-FFF2-40B4-BE49-F238E27FC236}">
                <a16:creationId xmlns:a16="http://schemas.microsoft.com/office/drawing/2014/main" id="{D8ABD54E-899F-54FD-A4BE-D06607934D5A}"/>
              </a:ext>
            </a:extLst>
          </p:cNvPr>
          <p:cNvSpPr>
            <a:spLocks noGrp="1"/>
          </p:cNvSpPr>
          <p:nvPr>
            <p:ph type="body" sz="quarter" idx="21"/>
          </p:nvPr>
        </p:nvSpPr>
        <p:spPr>
          <a:xfrm>
            <a:off x="1586129" y="4261639"/>
            <a:ext cx="4447746" cy="1656542"/>
          </a:xfrm>
          <a:ln>
            <a:solidFill>
              <a:schemeClr val="bg1">
                <a:lumMod val="75000"/>
              </a:schemeClr>
            </a:solidFill>
          </a:ln>
        </p:spPr>
        <p:txBody>
          <a:bodyPr>
            <a:noAutofit/>
          </a:bodyPr>
          <a:lstStyle>
            <a:lvl1pPr marL="171450" indent="-171450" algn="l">
              <a:buFont typeface="Arial" panose="020B0604020202020204" pitchFamily="34" charset="0"/>
              <a:buChar char="•"/>
              <a:defRPr/>
            </a:lvl1pPr>
          </a:lstStyle>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a:t>
            </a:r>
          </a:p>
          <a:p>
            <a:pPr lvl="0"/>
            <a:r>
              <a:rPr lang="en-GB"/>
              <a:t>Nihil </a:t>
            </a:r>
            <a:r>
              <a:rPr lang="en-GB" err="1"/>
              <a:t>molestiae</a:t>
            </a:r>
            <a:r>
              <a:rPr lang="en-GB"/>
              <a:t> </a:t>
            </a:r>
            <a:r>
              <a:rPr lang="en-GB" err="1"/>
              <a:t>consequatur</a:t>
            </a:r>
            <a:r>
              <a:rPr lang="en-GB"/>
              <a:t>, </a:t>
            </a:r>
            <a:r>
              <a:rPr lang="en-GB" err="1"/>
              <a:t>vel</a:t>
            </a:r>
            <a:r>
              <a:rPr lang="en-GB"/>
              <a:t> illum </a:t>
            </a:r>
          </a:p>
          <a:p>
            <a:pPr lvl="0"/>
            <a:r>
              <a:rPr lang="en-GB"/>
              <a:t>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21" name="Text Placeholder 7">
            <a:extLst>
              <a:ext uri="{FF2B5EF4-FFF2-40B4-BE49-F238E27FC236}">
                <a16:creationId xmlns:a16="http://schemas.microsoft.com/office/drawing/2014/main" id="{9198BDF4-34F0-BE24-0E02-C95CC7039B2D}"/>
              </a:ext>
            </a:extLst>
          </p:cNvPr>
          <p:cNvSpPr>
            <a:spLocks noGrp="1"/>
          </p:cNvSpPr>
          <p:nvPr>
            <p:ph type="body" sz="quarter" idx="22"/>
          </p:nvPr>
        </p:nvSpPr>
        <p:spPr>
          <a:xfrm>
            <a:off x="6492666" y="4261638"/>
            <a:ext cx="4447746" cy="1656542"/>
          </a:xfrm>
          <a:ln>
            <a:solidFill>
              <a:schemeClr val="bg1">
                <a:lumMod val="75000"/>
              </a:schemeClr>
            </a:solidFill>
          </a:ln>
        </p:spPr>
        <p:txBody>
          <a:bodyPr>
            <a:noAutofit/>
          </a:bodyPr>
          <a:lstStyle>
            <a:lvl1pPr marL="171450" indent="-171450" algn="l">
              <a:buFont typeface="Arial" panose="020B0604020202020204" pitchFamily="34" charset="0"/>
              <a:buChar char="•"/>
              <a:defRPr/>
            </a:lvl1pPr>
          </a:lstStyle>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a:t>
            </a:r>
          </a:p>
          <a:p>
            <a:pPr lvl="0"/>
            <a:r>
              <a:rPr lang="en-GB"/>
              <a:t>Nihil </a:t>
            </a:r>
            <a:r>
              <a:rPr lang="en-GB" err="1"/>
              <a:t>molestiae</a:t>
            </a:r>
            <a:r>
              <a:rPr lang="en-GB"/>
              <a:t> </a:t>
            </a:r>
            <a:r>
              <a:rPr lang="en-GB" err="1"/>
              <a:t>consequatur</a:t>
            </a:r>
            <a:r>
              <a:rPr lang="en-GB"/>
              <a:t>, </a:t>
            </a:r>
            <a:r>
              <a:rPr lang="en-GB" err="1"/>
              <a:t>vel</a:t>
            </a:r>
            <a:r>
              <a:rPr lang="en-GB"/>
              <a:t> illum </a:t>
            </a:r>
          </a:p>
          <a:p>
            <a:pPr lvl="0"/>
            <a:r>
              <a:rPr lang="en-GB"/>
              <a:t>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Tree>
    <p:extLst>
      <p:ext uri="{BB962C8B-B14F-4D97-AF65-F5344CB8AC3E}">
        <p14:creationId xmlns:p14="http://schemas.microsoft.com/office/powerpoint/2010/main" val="56980408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3Col_Pic_Nav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8">
            <a:extLst>
              <a:ext uri="{FF2B5EF4-FFF2-40B4-BE49-F238E27FC236}">
                <a16:creationId xmlns:a16="http://schemas.microsoft.com/office/drawing/2014/main" id="{9CF5EFD0-ABB1-5BF7-1B27-E68EB517A1F6}"/>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6" name="Title 2">
            <a:extLst>
              <a:ext uri="{FF2B5EF4-FFF2-40B4-BE49-F238E27FC236}">
                <a16:creationId xmlns:a16="http://schemas.microsoft.com/office/drawing/2014/main" id="{9AED854F-85E8-74CA-2D2E-116E887C83C8}"/>
              </a:ext>
            </a:extLst>
          </p:cNvPr>
          <p:cNvSpPr>
            <a:spLocks noGrp="1"/>
          </p:cNvSpPr>
          <p:nvPr>
            <p:ph type="title"/>
          </p:nvPr>
        </p:nvSpPr>
        <p:spPr>
          <a:xfrm>
            <a:off x="685800" y="488870"/>
            <a:ext cx="10820400" cy="400110"/>
          </a:xfrm>
        </p:spPr>
        <p:txBody>
          <a:bodyPr/>
          <a:lstStyle>
            <a:lvl1pPr>
              <a:defRPr>
                <a:solidFill>
                  <a:schemeClr val="accent1"/>
                </a:solidFill>
              </a:defRPr>
            </a:lvl1pPr>
          </a:lstStyle>
          <a:p>
            <a:r>
              <a:rPr lang="en-GB"/>
              <a:t>Click to edit Master title style</a:t>
            </a:r>
            <a:endParaRPr lang="en-US"/>
          </a:p>
        </p:txBody>
      </p:sp>
      <p:sp>
        <p:nvSpPr>
          <p:cNvPr id="7" name="Text Placeholder 10">
            <a:extLst>
              <a:ext uri="{FF2B5EF4-FFF2-40B4-BE49-F238E27FC236}">
                <a16:creationId xmlns:a16="http://schemas.microsoft.com/office/drawing/2014/main" id="{A0D8ED8B-834E-A11A-6AAF-AB74F38DD110}"/>
              </a:ext>
            </a:extLst>
          </p:cNvPr>
          <p:cNvSpPr>
            <a:spLocks noGrp="1"/>
          </p:cNvSpPr>
          <p:nvPr>
            <p:ph type="body" sz="quarter" idx="10" hasCustomPrompt="1"/>
          </p:nvPr>
        </p:nvSpPr>
        <p:spPr>
          <a:xfrm>
            <a:off x="685800" y="1765190"/>
            <a:ext cx="3236913" cy="477148"/>
          </a:xfrm>
          <a:solidFill>
            <a:schemeClr val="accent1"/>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8" name="Text Placeholder 10">
            <a:extLst>
              <a:ext uri="{FF2B5EF4-FFF2-40B4-BE49-F238E27FC236}">
                <a16:creationId xmlns:a16="http://schemas.microsoft.com/office/drawing/2014/main" id="{C5A04924-3F02-0ACC-6026-6CD450F17C15}"/>
              </a:ext>
            </a:extLst>
          </p:cNvPr>
          <p:cNvSpPr>
            <a:spLocks noGrp="1"/>
          </p:cNvSpPr>
          <p:nvPr>
            <p:ph type="body" sz="quarter" idx="11" hasCustomPrompt="1"/>
          </p:nvPr>
        </p:nvSpPr>
        <p:spPr>
          <a:xfrm>
            <a:off x="4477910" y="1765190"/>
            <a:ext cx="3236913" cy="477148"/>
          </a:xfrm>
          <a:solidFill>
            <a:schemeClr val="accent1"/>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9" name="Text Placeholder 10">
            <a:extLst>
              <a:ext uri="{FF2B5EF4-FFF2-40B4-BE49-F238E27FC236}">
                <a16:creationId xmlns:a16="http://schemas.microsoft.com/office/drawing/2014/main" id="{5D12030F-A6EB-93EE-ABF3-B8E0229FA90F}"/>
              </a:ext>
            </a:extLst>
          </p:cNvPr>
          <p:cNvSpPr>
            <a:spLocks noGrp="1"/>
          </p:cNvSpPr>
          <p:nvPr>
            <p:ph type="body" sz="quarter" idx="12" hasCustomPrompt="1"/>
          </p:nvPr>
        </p:nvSpPr>
        <p:spPr>
          <a:xfrm>
            <a:off x="8270020" y="1765190"/>
            <a:ext cx="3236913" cy="477148"/>
          </a:xfrm>
          <a:solidFill>
            <a:schemeClr val="accent1"/>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0" name="Picture Placeholder 14">
            <a:extLst>
              <a:ext uri="{FF2B5EF4-FFF2-40B4-BE49-F238E27FC236}">
                <a16:creationId xmlns:a16="http://schemas.microsoft.com/office/drawing/2014/main" id="{D7ED64C8-9DA9-8012-0680-DDA8F2B33C0B}"/>
              </a:ext>
            </a:extLst>
          </p:cNvPr>
          <p:cNvSpPr>
            <a:spLocks noGrp="1"/>
          </p:cNvSpPr>
          <p:nvPr>
            <p:ph type="pic" sz="quarter" idx="13" hasCustomPrompt="1"/>
          </p:nvPr>
        </p:nvSpPr>
        <p:spPr>
          <a:xfrm>
            <a:off x="685067" y="2242337"/>
            <a:ext cx="3236914" cy="3212257"/>
          </a:xfrm>
        </p:spPr>
        <p:txBody>
          <a:bodyPr anchor="ctr"/>
          <a:lstStyle>
            <a:lvl1pPr algn="ctr">
              <a:defRPr/>
            </a:lvl1pPr>
          </a:lstStyle>
          <a:p>
            <a:r>
              <a:rPr lang="en-US"/>
              <a:t>PICTURE</a:t>
            </a:r>
            <a:br>
              <a:rPr lang="en-US"/>
            </a:br>
            <a:br>
              <a:rPr lang="en-US"/>
            </a:br>
            <a:br>
              <a:rPr lang="en-US"/>
            </a:br>
            <a:endParaRPr lang="en-US"/>
          </a:p>
        </p:txBody>
      </p:sp>
      <p:sp>
        <p:nvSpPr>
          <p:cNvPr id="11" name="Picture Placeholder 14">
            <a:extLst>
              <a:ext uri="{FF2B5EF4-FFF2-40B4-BE49-F238E27FC236}">
                <a16:creationId xmlns:a16="http://schemas.microsoft.com/office/drawing/2014/main" id="{C22AE207-5078-95F9-2569-40413BDBE589}"/>
              </a:ext>
            </a:extLst>
          </p:cNvPr>
          <p:cNvSpPr>
            <a:spLocks noGrp="1"/>
          </p:cNvSpPr>
          <p:nvPr>
            <p:ph type="pic" sz="quarter" idx="14" hasCustomPrompt="1"/>
          </p:nvPr>
        </p:nvSpPr>
        <p:spPr>
          <a:xfrm>
            <a:off x="4477178" y="2242337"/>
            <a:ext cx="3236914" cy="3212257"/>
          </a:xfrm>
        </p:spPr>
        <p:txBody>
          <a:bodyPr anchor="ctr"/>
          <a:lstStyle>
            <a:lvl1pPr algn="ctr">
              <a:defRPr/>
            </a:lvl1pPr>
          </a:lstStyle>
          <a:p>
            <a:r>
              <a:rPr lang="en-US"/>
              <a:t>PICTURE</a:t>
            </a:r>
            <a:br>
              <a:rPr lang="en-US"/>
            </a:br>
            <a:br>
              <a:rPr lang="en-US"/>
            </a:br>
            <a:br>
              <a:rPr lang="en-US"/>
            </a:br>
            <a:endParaRPr lang="en-US"/>
          </a:p>
        </p:txBody>
      </p:sp>
      <p:sp>
        <p:nvSpPr>
          <p:cNvPr id="12" name="Picture Placeholder 14">
            <a:extLst>
              <a:ext uri="{FF2B5EF4-FFF2-40B4-BE49-F238E27FC236}">
                <a16:creationId xmlns:a16="http://schemas.microsoft.com/office/drawing/2014/main" id="{CB13AE6D-B460-655E-EF67-56355489AA04}"/>
              </a:ext>
            </a:extLst>
          </p:cNvPr>
          <p:cNvSpPr>
            <a:spLocks noGrp="1"/>
          </p:cNvSpPr>
          <p:nvPr>
            <p:ph type="pic" sz="quarter" idx="15" hasCustomPrompt="1"/>
          </p:nvPr>
        </p:nvSpPr>
        <p:spPr>
          <a:xfrm>
            <a:off x="8270019" y="2242337"/>
            <a:ext cx="3236914" cy="3212257"/>
          </a:xfrm>
        </p:spPr>
        <p:txBody>
          <a:bodyPr anchor="ctr"/>
          <a:lstStyle>
            <a:lvl1pPr algn="ctr">
              <a:defRPr/>
            </a:lvl1pPr>
          </a:lstStyle>
          <a:p>
            <a:r>
              <a:rPr lang="en-US"/>
              <a:t>PICTURE</a:t>
            </a:r>
            <a:br>
              <a:rPr lang="en-US"/>
            </a:br>
            <a:br>
              <a:rPr lang="en-US"/>
            </a:br>
            <a:br>
              <a:rPr lang="en-US"/>
            </a:br>
            <a:endParaRPr lang="en-US"/>
          </a:p>
        </p:txBody>
      </p:sp>
      <p:pic>
        <p:nvPicPr>
          <p:cNvPr id="13" name="Picture 12">
            <a:extLst>
              <a:ext uri="{FF2B5EF4-FFF2-40B4-BE49-F238E27FC236}">
                <a16:creationId xmlns:a16="http://schemas.microsoft.com/office/drawing/2014/main" id="{955F0A55-CF6E-C6FF-58BB-A5A17080E3F5}"/>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Tree>
    <p:extLst>
      <p:ext uri="{BB962C8B-B14F-4D97-AF65-F5344CB8AC3E}">
        <p14:creationId xmlns:p14="http://schemas.microsoft.com/office/powerpoint/2010/main" val="25629031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 HALF - LOGO -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87F4BA15-3FEF-1643-BAA9-C0585C9EF013}"/>
              </a:ext>
            </a:extLst>
          </p:cNvPr>
          <p:cNvSpPr/>
          <p:nvPr userDrawn="1"/>
        </p:nvSpPr>
        <p:spPr>
          <a:xfrm>
            <a:off x="6096000" y="0"/>
            <a:ext cx="6095999"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FEF72D8-A1A4-EE34-105F-626FCEDDE874}"/>
              </a:ext>
            </a:extLst>
          </p:cNvPr>
          <p:cNvPicPr>
            <a:picLocks noChangeAspect="1"/>
          </p:cNvPicPr>
          <p:nvPr userDrawn="1"/>
        </p:nvPicPr>
        <p:blipFill>
          <a:blip r:embed="rId2"/>
          <a:stretch>
            <a:fillRect/>
          </a:stretch>
        </p:blipFill>
        <p:spPr>
          <a:xfrm>
            <a:off x="6616534" y="2393343"/>
            <a:ext cx="4554988" cy="1812456"/>
          </a:xfrm>
          <a:prstGeom prst="rect">
            <a:avLst/>
          </a:prstGeom>
        </p:spPr>
      </p:pic>
      <p:sp>
        <p:nvSpPr>
          <p:cNvPr id="7" name="Slide Number Placeholder 8">
            <a:extLst>
              <a:ext uri="{FF2B5EF4-FFF2-40B4-BE49-F238E27FC236}">
                <a16:creationId xmlns:a16="http://schemas.microsoft.com/office/drawing/2014/main" id="{4A4EF75E-4961-3DA3-5AA9-99046F5BC9CC}"/>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8" name="Text Placeholder 7">
            <a:extLst>
              <a:ext uri="{FF2B5EF4-FFF2-40B4-BE49-F238E27FC236}">
                <a16:creationId xmlns:a16="http://schemas.microsoft.com/office/drawing/2014/main" id="{D43546C6-3E57-2A8B-0B84-F0B4E0ECE735}"/>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accent5"/>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0" name="Picture 9">
            <a:extLst>
              <a:ext uri="{FF2B5EF4-FFF2-40B4-BE49-F238E27FC236}">
                <a16:creationId xmlns:a16="http://schemas.microsoft.com/office/drawing/2014/main" id="{53D4A3BE-D1D2-B630-90EE-057F45B1D28F}"/>
              </a:ext>
            </a:extLst>
          </p:cNvPr>
          <p:cNvPicPr>
            <a:picLocks noChangeAspect="1"/>
          </p:cNvPicPr>
          <p:nvPr userDrawn="1"/>
        </p:nvPicPr>
        <p:blipFill rotWithShape="1">
          <a:blip r:embed="rId3"/>
          <a:srcRect l="22370" t="-8220"/>
          <a:stretch/>
        </p:blipFill>
        <p:spPr>
          <a:xfrm>
            <a:off x="596901" y="6310388"/>
            <a:ext cx="789203" cy="365125"/>
          </a:xfrm>
          <a:prstGeom prst="rect">
            <a:avLst/>
          </a:prstGeom>
        </p:spPr>
      </p:pic>
    </p:spTree>
    <p:extLst>
      <p:ext uri="{BB962C8B-B14F-4D97-AF65-F5344CB8AC3E}">
        <p14:creationId xmlns:p14="http://schemas.microsoft.com/office/powerpoint/2010/main" val="44192756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Col_Pic_Copy_Nav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8">
            <a:extLst>
              <a:ext uri="{FF2B5EF4-FFF2-40B4-BE49-F238E27FC236}">
                <a16:creationId xmlns:a16="http://schemas.microsoft.com/office/drawing/2014/main" id="{9CF5EFD0-ABB1-5BF7-1B27-E68EB517A1F6}"/>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6" name="Title 2">
            <a:extLst>
              <a:ext uri="{FF2B5EF4-FFF2-40B4-BE49-F238E27FC236}">
                <a16:creationId xmlns:a16="http://schemas.microsoft.com/office/drawing/2014/main" id="{9AED854F-85E8-74CA-2D2E-116E887C83C8}"/>
              </a:ext>
            </a:extLst>
          </p:cNvPr>
          <p:cNvSpPr>
            <a:spLocks noGrp="1"/>
          </p:cNvSpPr>
          <p:nvPr>
            <p:ph type="title"/>
          </p:nvPr>
        </p:nvSpPr>
        <p:spPr>
          <a:xfrm>
            <a:off x="685800" y="488870"/>
            <a:ext cx="10820400" cy="400110"/>
          </a:xfrm>
        </p:spPr>
        <p:txBody>
          <a:bodyPr/>
          <a:lstStyle>
            <a:lvl1pPr>
              <a:defRPr>
                <a:solidFill>
                  <a:schemeClr val="accent1"/>
                </a:solidFill>
              </a:defRPr>
            </a:lvl1pPr>
          </a:lstStyle>
          <a:p>
            <a:r>
              <a:rPr lang="en-GB"/>
              <a:t>Click to edit Master title style</a:t>
            </a:r>
            <a:endParaRPr lang="en-US"/>
          </a:p>
        </p:txBody>
      </p:sp>
      <p:sp>
        <p:nvSpPr>
          <p:cNvPr id="7" name="Text Placeholder 10">
            <a:extLst>
              <a:ext uri="{FF2B5EF4-FFF2-40B4-BE49-F238E27FC236}">
                <a16:creationId xmlns:a16="http://schemas.microsoft.com/office/drawing/2014/main" id="{A0D8ED8B-834E-A11A-6AAF-AB74F38DD110}"/>
              </a:ext>
            </a:extLst>
          </p:cNvPr>
          <p:cNvSpPr>
            <a:spLocks noGrp="1"/>
          </p:cNvSpPr>
          <p:nvPr>
            <p:ph type="body" sz="quarter" idx="10" hasCustomPrompt="1"/>
          </p:nvPr>
        </p:nvSpPr>
        <p:spPr>
          <a:xfrm>
            <a:off x="685800" y="1765190"/>
            <a:ext cx="3236913" cy="477148"/>
          </a:xfrm>
          <a:solidFill>
            <a:schemeClr val="accent1"/>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8" name="Text Placeholder 10">
            <a:extLst>
              <a:ext uri="{FF2B5EF4-FFF2-40B4-BE49-F238E27FC236}">
                <a16:creationId xmlns:a16="http://schemas.microsoft.com/office/drawing/2014/main" id="{C5A04924-3F02-0ACC-6026-6CD450F17C15}"/>
              </a:ext>
            </a:extLst>
          </p:cNvPr>
          <p:cNvSpPr>
            <a:spLocks noGrp="1"/>
          </p:cNvSpPr>
          <p:nvPr>
            <p:ph type="body" sz="quarter" idx="11" hasCustomPrompt="1"/>
          </p:nvPr>
        </p:nvSpPr>
        <p:spPr>
          <a:xfrm>
            <a:off x="4477910" y="1765190"/>
            <a:ext cx="3236913" cy="477148"/>
          </a:xfrm>
          <a:solidFill>
            <a:schemeClr val="accent1"/>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9" name="Text Placeholder 10">
            <a:extLst>
              <a:ext uri="{FF2B5EF4-FFF2-40B4-BE49-F238E27FC236}">
                <a16:creationId xmlns:a16="http://schemas.microsoft.com/office/drawing/2014/main" id="{5D12030F-A6EB-93EE-ABF3-B8E0229FA90F}"/>
              </a:ext>
            </a:extLst>
          </p:cNvPr>
          <p:cNvSpPr>
            <a:spLocks noGrp="1"/>
          </p:cNvSpPr>
          <p:nvPr>
            <p:ph type="body" sz="quarter" idx="12" hasCustomPrompt="1"/>
          </p:nvPr>
        </p:nvSpPr>
        <p:spPr>
          <a:xfrm>
            <a:off x="8270020" y="1765190"/>
            <a:ext cx="3236913" cy="477148"/>
          </a:xfrm>
          <a:solidFill>
            <a:schemeClr val="accent1"/>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3" name="Picture Placeholder 14">
            <a:extLst>
              <a:ext uri="{FF2B5EF4-FFF2-40B4-BE49-F238E27FC236}">
                <a16:creationId xmlns:a16="http://schemas.microsoft.com/office/drawing/2014/main" id="{66F7F8BC-2C58-A726-E196-70ED4F4EA5AD}"/>
              </a:ext>
            </a:extLst>
          </p:cNvPr>
          <p:cNvSpPr>
            <a:spLocks noGrp="1"/>
          </p:cNvSpPr>
          <p:nvPr>
            <p:ph type="pic" sz="quarter" idx="13" hasCustomPrompt="1"/>
          </p:nvPr>
        </p:nvSpPr>
        <p:spPr>
          <a:xfrm>
            <a:off x="685067" y="2242338"/>
            <a:ext cx="3236914" cy="1916194"/>
          </a:xfrm>
        </p:spPr>
        <p:txBody>
          <a:bodyPr anchor="ctr"/>
          <a:lstStyle>
            <a:lvl1pPr algn="ctr">
              <a:defRPr/>
            </a:lvl1pPr>
          </a:lstStyle>
          <a:p>
            <a:r>
              <a:rPr lang="en-US"/>
              <a:t>PICTURE</a:t>
            </a:r>
            <a:br>
              <a:rPr lang="en-US"/>
            </a:br>
            <a:br>
              <a:rPr lang="en-US"/>
            </a:br>
            <a:br>
              <a:rPr lang="en-US"/>
            </a:br>
            <a:endParaRPr lang="en-US"/>
          </a:p>
        </p:txBody>
      </p:sp>
      <p:sp>
        <p:nvSpPr>
          <p:cNvPr id="13" name="Picture Placeholder 14">
            <a:extLst>
              <a:ext uri="{FF2B5EF4-FFF2-40B4-BE49-F238E27FC236}">
                <a16:creationId xmlns:a16="http://schemas.microsoft.com/office/drawing/2014/main" id="{6441E94D-0482-09CF-45CD-1DC4028CE94B}"/>
              </a:ext>
            </a:extLst>
          </p:cNvPr>
          <p:cNvSpPr>
            <a:spLocks noGrp="1"/>
          </p:cNvSpPr>
          <p:nvPr>
            <p:ph type="pic" sz="quarter" idx="14" hasCustomPrompt="1"/>
          </p:nvPr>
        </p:nvSpPr>
        <p:spPr>
          <a:xfrm>
            <a:off x="4477178" y="2242338"/>
            <a:ext cx="3236914" cy="1916194"/>
          </a:xfrm>
        </p:spPr>
        <p:txBody>
          <a:bodyPr anchor="ctr"/>
          <a:lstStyle>
            <a:lvl1pPr algn="ctr">
              <a:defRPr/>
            </a:lvl1pPr>
          </a:lstStyle>
          <a:p>
            <a:r>
              <a:rPr lang="en-US"/>
              <a:t>PICTURE</a:t>
            </a:r>
            <a:br>
              <a:rPr lang="en-US"/>
            </a:br>
            <a:br>
              <a:rPr lang="en-US"/>
            </a:br>
            <a:br>
              <a:rPr lang="en-US"/>
            </a:br>
            <a:endParaRPr lang="en-US"/>
          </a:p>
        </p:txBody>
      </p:sp>
      <p:sp>
        <p:nvSpPr>
          <p:cNvPr id="14" name="Picture Placeholder 14">
            <a:extLst>
              <a:ext uri="{FF2B5EF4-FFF2-40B4-BE49-F238E27FC236}">
                <a16:creationId xmlns:a16="http://schemas.microsoft.com/office/drawing/2014/main" id="{31DD8F72-6D56-C87F-E931-0310FD5E2647}"/>
              </a:ext>
            </a:extLst>
          </p:cNvPr>
          <p:cNvSpPr>
            <a:spLocks noGrp="1"/>
          </p:cNvSpPr>
          <p:nvPr>
            <p:ph type="pic" sz="quarter" idx="15" hasCustomPrompt="1"/>
          </p:nvPr>
        </p:nvSpPr>
        <p:spPr>
          <a:xfrm>
            <a:off x="8270019" y="2242338"/>
            <a:ext cx="3236914" cy="1916194"/>
          </a:xfrm>
        </p:spPr>
        <p:txBody>
          <a:bodyPr anchor="ctr"/>
          <a:lstStyle>
            <a:lvl1pPr algn="ctr">
              <a:defRPr/>
            </a:lvl1pPr>
          </a:lstStyle>
          <a:p>
            <a:r>
              <a:rPr lang="en-US"/>
              <a:t>PICTURE</a:t>
            </a:r>
            <a:br>
              <a:rPr lang="en-US"/>
            </a:br>
            <a:br>
              <a:rPr lang="en-US"/>
            </a:br>
            <a:br>
              <a:rPr lang="en-US"/>
            </a:br>
            <a:endParaRPr lang="en-US"/>
          </a:p>
        </p:txBody>
      </p:sp>
      <p:sp>
        <p:nvSpPr>
          <p:cNvPr id="15" name="Text Placeholder 10">
            <a:extLst>
              <a:ext uri="{FF2B5EF4-FFF2-40B4-BE49-F238E27FC236}">
                <a16:creationId xmlns:a16="http://schemas.microsoft.com/office/drawing/2014/main" id="{9E68D074-57F6-DA2D-BD9E-DDD50ED236CD}"/>
              </a:ext>
            </a:extLst>
          </p:cNvPr>
          <p:cNvSpPr>
            <a:spLocks noGrp="1"/>
          </p:cNvSpPr>
          <p:nvPr>
            <p:ph type="body" sz="quarter" idx="16" hasCustomPrompt="1"/>
          </p:nvPr>
        </p:nvSpPr>
        <p:spPr>
          <a:xfrm>
            <a:off x="685800" y="4183352"/>
            <a:ext cx="3236913" cy="1398463"/>
          </a:xfrm>
          <a:solidFill>
            <a:schemeClr val="bg1">
              <a:lumMod val="95000"/>
            </a:schemeClr>
          </a:solidFill>
        </p:spPr>
        <p:txBody>
          <a:bodyPr lIns="72000" tIns="72000" rIns="72000" bIns="72000" anchor="t">
            <a:noAutofit/>
          </a:bodyPr>
          <a:lstStyle>
            <a:lvl1pPr algn="ctr">
              <a:defRPr b="0" i="0">
                <a:latin typeface="Microsoft New Tai Lue" panose="020B0502040204020203" pitchFamily="34" charset="0"/>
                <a:cs typeface="Microsoft New Tai Lue" panose="020B0502040204020203" pitchFamily="34" charset="0"/>
              </a:defRPr>
            </a:lvl1pPr>
          </a:lstStyle>
          <a:p>
            <a:pPr lvl="0"/>
            <a:r>
              <a:rPr lang="en-GB"/>
              <a:t>Copy area if needed</a:t>
            </a:r>
            <a:endParaRPr lang="en-US"/>
          </a:p>
        </p:txBody>
      </p:sp>
      <p:sp>
        <p:nvSpPr>
          <p:cNvPr id="16" name="Text Placeholder 10">
            <a:extLst>
              <a:ext uri="{FF2B5EF4-FFF2-40B4-BE49-F238E27FC236}">
                <a16:creationId xmlns:a16="http://schemas.microsoft.com/office/drawing/2014/main" id="{8346DC1D-5658-99A2-52F3-5EB5041A01BA}"/>
              </a:ext>
            </a:extLst>
          </p:cNvPr>
          <p:cNvSpPr>
            <a:spLocks noGrp="1"/>
          </p:cNvSpPr>
          <p:nvPr>
            <p:ph type="body" sz="quarter" idx="17" hasCustomPrompt="1"/>
          </p:nvPr>
        </p:nvSpPr>
        <p:spPr>
          <a:xfrm>
            <a:off x="4477910" y="4183352"/>
            <a:ext cx="3236913" cy="1398463"/>
          </a:xfrm>
          <a:solidFill>
            <a:schemeClr val="bg1">
              <a:lumMod val="95000"/>
            </a:schemeClr>
          </a:solidFill>
        </p:spPr>
        <p:txBody>
          <a:bodyPr lIns="72000" tIns="72000" rIns="72000" bIns="72000" anchor="t">
            <a:noAutofit/>
          </a:bodyPr>
          <a:lstStyle>
            <a:lvl1pPr algn="ctr">
              <a:defRPr b="0" i="0">
                <a:latin typeface="Microsoft New Tai Lue" panose="020B0502040204020203" pitchFamily="34" charset="0"/>
                <a:cs typeface="Microsoft New Tai Lue" panose="020B0502040204020203" pitchFamily="34" charset="0"/>
              </a:defRPr>
            </a:lvl1pPr>
          </a:lstStyle>
          <a:p>
            <a:pPr lvl="0"/>
            <a:r>
              <a:rPr lang="en-GB"/>
              <a:t>Copy area if needed</a:t>
            </a:r>
            <a:endParaRPr lang="en-US"/>
          </a:p>
        </p:txBody>
      </p:sp>
      <p:sp>
        <p:nvSpPr>
          <p:cNvPr id="17" name="Text Placeholder 10">
            <a:extLst>
              <a:ext uri="{FF2B5EF4-FFF2-40B4-BE49-F238E27FC236}">
                <a16:creationId xmlns:a16="http://schemas.microsoft.com/office/drawing/2014/main" id="{FB47D1E1-2323-7E6D-04D0-DFD5DA16C618}"/>
              </a:ext>
            </a:extLst>
          </p:cNvPr>
          <p:cNvSpPr>
            <a:spLocks noGrp="1"/>
          </p:cNvSpPr>
          <p:nvPr>
            <p:ph type="body" sz="quarter" idx="18" hasCustomPrompt="1"/>
          </p:nvPr>
        </p:nvSpPr>
        <p:spPr>
          <a:xfrm>
            <a:off x="8270020" y="4183352"/>
            <a:ext cx="3236913" cy="1398463"/>
          </a:xfrm>
          <a:solidFill>
            <a:schemeClr val="bg1">
              <a:lumMod val="95000"/>
            </a:schemeClr>
          </a:solidFill>
        </p:spPr>
        <p:txBody>
          <a:bodyPr lIns="72000" tIns="72000" rIns="72000" bIns="72000" anchor="t">
            <a:noAutofit/>
          </a:bodyPr>
          <a:lstStyle>
            <a:lvl1pPr algn="ctr">
              <a:defRPr b="0" i="0">
                <a:latin typeface="Microsoft New Tai Lue" panose="020B0502040204020203" pitchFamily="34" charset="0"/>
                <a:cs typeface="Microsoft New Tai Lue" panose="020B0502040204020203" pitchFamily="34" charset="0"/>
              </a:defRPr>
            </a:lvl1pPr>
          </a:lstStyle>
          <a:p>
            <a:pPr lvl="0"/>
            <a:r>
              <a:rPr lang="en-GB"/>
              <a:t>Copy area if needed</a:t>
            </a:r>
            <a:endParaRPr lang="en-US"/>
          </a:p>
        </p:txBody>
      </p:sp>
      <p:pic>
        <p:nvPicPr>
          <p:cNvPr id="18" name="Picture 17">
            <a:extLst>
              <a:ext uri="{FF2B5EF4-FFF2-40B4-BE49-F238E27FC236}">
                <a16:creationId xmlns:a16="http://schemas.microsoft.com/office/drawing/2014/main" id="{B7BD4C56-FE82-FDFB-7FA5-C4346781C640}"/>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Tree>
    <p:extLst>
      <p:ext uri="{BB962C8B-B14F-4D97-AF65-F5344CB8AC3E}">
        <p14:creationId xmlns:p14="http://schemas.microsoft.com/office/powerpoint/2010/main" val="385547045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4Box_Bullet_Blac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8">
            <a:extLst>
              <a:ext uri="{FF2B5EF4-FFF2-40B4-BE49-F238E27FC236}">
                <a16:creationId xmlns:a16="http://schemas.microsoft.com/office/drawing/2014/main" id="{3E270EBB-AE35-35E5-284F-84BBD6240245}"/>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6" name="Title 2">
            <a:extLst>
              <a:ext uri="{FF2B5EF4-FFF2-40B4-BE49-F238E27FC236}">
                <a16:creationId xmlns:a16="http://schemas.microsoft.com/office/drawing/2014/main" id="{7B0E9576-50CE-03B3-AB8E-7D7AEB91C45F}"/>
              </a:ext>
            </a:extLst>
          </p:cNvPr>
          <p:cNvSpPr>
            <a:spLocks noGrp="1"/>
          </p:cNvSpPr>
          <p:nvPr>
            <p:ph type="title"/>
          </p:nvPr>
        </p:nvSpPr>
        <p:spPr>
          <a:xfrm>
            <a:off x="685800" y="488870"/>
            <a:ext cx="10820400" cy="400110"/>
          </a:xfrm>
        </p:spPr>
        <p:txBody>
          <a:bodyPr/>
          <a:lstStyle/>
          <a:p>
            <a:r>
              <a:rPr lang="en-GB"/>
              <a:t>Click to edit Master title style</a:t>
            </a:r>
            <a:endParaRPr lang="en-US"/>
          </a:p>
        </p:txBody>
      </p:sp>
      <p:pic>
        <p:nvPicPr>
          <p:cNvPr id="13" name="Picture 12">
            <a:extLst>
              <a:ext uri="{FF2B5EF4-FFF2-40B4-BE49-F238E27FC236}">
                <a16:creationId xmlns:a16="http://schemas.microsoft.com/office/drawing/2014/main" id="{383B4494-5BFC-9CE4-6A88-00690C7A86B0}"/>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14" name="Text Placeholder 10">
            <a:extLst>
              <a:ext uri="{FF2B5EF4-FFF2-40B4-BE49-F238E27FC236}">
                <a16:creationId xmlns:a16="http://schemas.microsoft.com/office/drawing/2014/main" id="{0FD459E5-810B-B6B2-3271-357ED0CE6474}"/>
              </a:ext>
            </a:extLst>
          </p:cNvPr>
          <p:cNvSpPr>
            <a:spLocks noGrp="1"/>
          </p:cNvSpPr>
          <p:nvPr>
            <p:ph type="body" sz="quarter" idx="10" hasCustomPrompt="1"/>
          </p:nvPr>
        </p:nvSpPr>
        <p:spPr>
          <a:xfrm>
            <a:off x="1586863" y="1269890"/>
            <a:ext cx="4447746" cy="477148"/>
          </a:xfrm>
          <a:solidFill>
            <a:srgbClr val="3B3838"/>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5" name="Text Placeholder 10">
            <a:extLst>
              <a:ext uri="{FF2B5EF4-FFF2-40B4-BE49-F238E27FC236}">
                <a16:creationId xmlns:a16="http://schemas.microsoft.com/office/drawing/2014/main" id="{45FEC530-6554-3710-D2F8-03889E005EF1}"/>
              </a:ext>
            </a:extLst>
          </p:cNvPr>
          <p:cNvSpPr>
            <a:spLocks noGrp="1"/>
          </p:cNvSpPr>
          <p:nvPr>
            <p:ph type="body" sz="quarter" idx="11" hasCustomPrompt="1"/>
          </p:nvPr>
        </p:nvSpPr>
        <p:spPr>
          <a:xfrm>
            <a:off x="6493398" y="1269890"/>
            <a:ext cx="4447746" cy="477148"/>
          </a:xfrm>
          <a:solidFill>
            <a:srgbClr val="3B3838"/>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6" name="Text Placeholder 10">
            <a:extLst>
              <a:ext uri="{FF2B5EF4-FFF2-40B4-BE49-F238E27FC236}">
                <a16:creationId xmlns:a16="http://schemas.microsoft.com/office/drawing/2014/main" id="{D3F4653A-C086-4FF9-2C5D-35D4B2B3A7C3}"/>
              </a:ext>
            </a:extLst>
          </p:cNvPr>
          <p:cNvSpPr>
            <a:spLocks noGrp="1"/>
          </p:cNvSpPr>
          <p:nvPr>
            <p:ph type="body" sz="quarter" idx="15" hasCustomPrompt="1"/>
          </p:nvPr>
        </p:nvSpPr>
        <p:spPr>
          <a:xfrm>
            <a:off x="1586863" y="3784490"/>
            <a:ext cx="4447746" cy="477148"/>
          </a:xfrm>
          <a:solidFill>
            <a:srgbClr val="3B3838"/>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7" name="Text Placeholder 10">
            <a:extLst>
              <a:ext uri="{FF2B5EF4-FFF2-40B4-BE49-F238E27FC236}">
                <a16:creationId xmlns:a16="http://schemas.microsoft.com/office/drawing/2014/main" id="{CDE1576A-DD1F-EC60-F21B-83152EC907FF}"/>
              </a:ext>
            </a:extLst>
          </p:cNvPr>
          <p:cNvSpPr>
            <a:spLocks noGrp="1"/>
          </p:cNvSpPr>
          <p:nvPr>
            <p:ph type="body" sz="quarter" idx="16" hasCustomPrompt="1"/>
          </p:nvPr>
        </p:nvSpPr>
        <p:spPr>
          <a:xfrm>
            <a:off x="6493398" y="3784490"/>
            <a:ext cx="4447746" cy="477148"/>
          </a:xfrm>
          <a:solidFill>
            <a:srgbClr val="3B3838"/>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8" name="Text Placeholder 7">
            <a:extLst>
              <a:ext uri="{FF2B5EF4-FFF2-40B4-BE49-F238E27FC236}">
                <a16:creationId xmlns:a16="http://schemas.microsoft.com/office/drawing/2014/main" id="{4E57E319-C398-AADA-35E3-127400BA3487}"/>
              </a:ext>
            </a:extLst>
          </p:cNvPr>
          <p:cNvSpPr>
            <a:spLocks noGrp="1"/>
          </p:cNvSpPr>
          <p:nvPr>
            <p:ph type="body" sz="quarter" idx="19"/>
          </p:nvPr>
        </p:nvSpPr>
        <p:spPr>
          <a:xfrm>
            <a:off x="1586129" y="1747039"/>
            <a:ext cx="4447746" cy="1656542"/>
          </a:xfrm>
          <a:ln>
            <a:solidFill>
              <a:schemeClr val="bg1">
                <a:lumMod val="75000"/>
              </a:schemeClr>
            </a:solidFill>
          </a:ln>
        </p:spPr>
        <p:txBody>
          <a:bodyPr>
            <a:noAutofit/>
          </a:bodyPr>
          <a:lstStyle>
            <a:lvl1pPr marL="171450" indent="-171450" algn="l">
              <a:buFont typeface="Arial" panose="020B0604020202020204" pitchFamily="34" charset="0"/>
              <a:buChar char="•"/>
              <a:defRPr/>
            </a:lvl1pPr>
          </a:lstStyle>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a:t>
            </a:r>
          </a:p>
          <a:p>
            <a:pPr lvl="0"/>
            <a:r>
              <a:rPr lang="en-GB"/>
              <a:t>Nihil </a:t>
            </a:r>
            <a:r>
              <a:rPr lang="en-GB" err="1"/>
              <a:t>molestiae</a:t>
            </a:r>
            <a:r>
              <a:rPr lang="en-GB"/>
              <a:t> </a:t>
            </a:r>
            <a:r>
              <a:rPr lang="en-GB" err="1"/>
              <a:t>consequatur</a:t>
            </a:r>
            <a:r>
              <a:rPr lang="en-GB"/>
              <a:t>, </a:t>
            </a:r>
            <a:r>
              <a:rPr lang="en-GB" err="1"/>
              <a:t>vel</a:t>
            </a:r>
            <a:r>
              <a:rPr lang="en-GB"/>
              <a:t> illum </a:t>
            </a:r>
          </a:p>
          <a:p>
            <a:pPr lvl="0"/>
            <a:r>
              <a:rPr lang="en-GB"/>
              <a:t>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19" name="Text Placeholder 7">
            <a:extLst>
              <a:ext uri="{FF2B5EF4-FFF2-40B4-BE49-F238E27FC236}">
                <a16:creationId xmlns:a16="http://schemas.microsoft.com/office/drawing/2014/main" id="{4679E5AD-1AA0-402D-4D19-7BDFB10CD690}"/>
              </a:ext>
            </a:extLst>
          </p:cNvPr>
          <p:cNvSpPr>
            <a:spLocks noGrp="1"/>
          </p:cNvSpPr>
          <p:nvPr>
            <p:ph type="body" sz="quarter" idx="20"/>
          </p:nvPr>
        </p:nvSpPr>
        <p:spPr>
          <a:xfrm>
            <a:off x="6492666" y="1747038"/>
            <a:ext cx="4447746" cy="1656542"/>
          </a:xfrm>
          <a:ln>
            <a:solidFill>
              <a:schemeClr val="bg1">
                <a:lumMod val="75000"/>
              </a:schemeClr>
            </a:solidFill>
          </a:ln>
        </p:spPr>
        <p:txBody>
          <a:bodyPr>
            <a:noAutofit/>
          </a:bodyPr>
          <a:lstStyle>
            <a:lvl1pPr marL="171450" indent="-171450" algn="l">
              <a:buFont typeface="Arial" panose="020B0604020202020204" pitchFamily="34" charset="0"/>
              <a:buChar char="•"/>
              <a:defRPr/>
            </a:lvl1pPr>
          </a:lstStyle>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a:t>
            </a:r>
          </a:p>
          <a:p>
            <a:pPr lvl="0"/>
            <a:r>
              <a:rPr lang="en-GB"/>
              <a:t>Nihil </a:t>
            </a:r>
            <a:r>
              <a:rPr lang="en-GB" err="1"/>
              <a:t>molestiae</a:t>
            </a:r>
            <a:r>
              <a:rPr lang="en-GB"/>
              <a:t> </a:t>
            </a:r>
            <a:r>
              <a:rPr lang="en-GB" err="1"/>
              <a:t>consequatur</a:t>
            </a:r>
            <a:r>
              <a:rPr lang="en-GB"/>
              <a:t>, </a:t>
            </a:r>
            <a:r>
              <a:rPr lang="en-GB" err="1"/>
              <a:t>vel</a:t>
            </a:r>
            <a:r>
              <a:rPr lang="en-GB"/>
              <a:t> illum </a:t>
            </a:r>
          </a:p>
          <a:p>
            <a:pPr lvl="0"/>
            <a:r>
              <a:rPr lang="en-GB"/>
              <a:t>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20" name="Text Placeholder 7">
            <a:extLst>
              <a:ext uri="{FF2B5EF4-FFF2-40B4-BE49-F238E27FC236}">
                <a16:creationId xmlns:a16="http://schemas.microsoft.com/office/drawing/2014/main" id="{596D2D39-D0D7-E791-0ECF-B369502AE91B}"/>
              </a:ext>
            </a:extLst>
          </p:cNvPr>
          <p:cNvSpPr>
            <a:spLocks noGrp="1"/>
          </p:cNvSpPr>
          <p:nvPr>
            <p:ph type="body" sz="quarter" idx="21"/>
          </p:nvPr>
        </p:nvSpPr>
        <p:spPr>
          <a:xfrm>
            <a:off x="1586129" y="4261639"/>
            <a:ext cx="4447746" cy="1656542"/>
          </a:xfrm>
          <a:ln>
            <a:solidFill>
              <a:schemeClr val="bg1">
                <a:lumMod val="75000"/>
              </a:schemeClr>
            </a:solidFill>
          </a:ln>
        </p:spPr>
        <p:txBody>
          <a:bodyPr>
            <a:noAutofit/>
          </a:bodyPr>
          <a:lstStyle>
            <a:lvl1pPr marL="171450" indent="-171450" algn="l">
              <a:buFont typeface="Arial" panose="020B0604020202020204" pitchFamily="34" charset="0"/>
              <a:buChar char="•"/>
              <a:defRPr/>
            </a:lvl1pPr>
          </a:lstStyle>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a:t>
            </a:r>
          </a:p>
          <a:p>
            <a:pPr lvl="0"/>
            <a:r>
              <a:rPr lang="en-GB"/>
              <a:t>Nihil </a:t>
            </a:r>
            <a:r>
              <a:rPr lang="en-GB" err="1"/>
              <a:t>molestiae</a:t>
            </a:r>
            <a:r>
              <a:rPr lang="en-GB"/>
              <a:t> </a:t>
            </a:r>
            <a:r>
              <a:rPr lang="en-GB" err="1"/>
              <a:t>consequatur</a:t>
            </a:r>
            <a:r>
              <a:rPr lang="en-GB"/>
              <a:t>, </a:t>
            </a:r>
            <a:r>
              <a:rPr lang="en-GB" err="1"/>
              <a:t>vel</a:t>
            </a:r>
            <a:r>
              <a:rPr lang="en-GB"/>
              <a:t> illum </a:t>
            </a:r>
          </a:p>
          <a:p>
            <a:pPr lvl="0"/>
            <a:r>
              <a:rPr lang="en-GB"/>
              <a:t>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21" name="Text Placeholder 7">
            <a:extLst>
              <a:ext uri="{FF2B5EF4-FFF2-40B4-BE49-F238E27FC236}">
                <a16:creationId xmlns:a16="http://schemas.microsoft.com/office/drawing/2014/main" id="{367AEF29-F1B6-F1BB-2B2E-5EBF6DC9A6B0}"/>
              </a:ext>
            </a:extLst>
          </p:cNvPr>
          <p:cNvSpPr>
            <a:spLocks noGrp="1"/>
          </p:cNvSpPr>
          <p:nvPr>
            <p:ph type="body" sz="quarter" idx="22"/>
          </p:nvPr>
        </p:nvSpPr>
        <p:spPr>
          <a:xfrm>
            <a:off x="6492666" y="4261638"/>
            <a:ext cx="4447746" cy="1656542"/>
          </a:xfrm>
          <a:ln>
            <a:solidFill>
              <a:schemeClr val="bg1">
                <a:lumMod val="75000"/>
              </a:schemeClr>
            </a:solidFill>
          </a:ln>
        </p:spPr>
        <p:txBody>
          <a:bodyPr>
            <a:noAutofit/>
          </a:bodyPr>
          <a:lstStyle>
            <a:lvl1pPr marL="171450" indent="-171450" algn="l">
              <a:buFont typeface="Arial" panose="020B0604020202020204" pitchFamily="34" charset="0"/>
              <a:buChar char="•"/>
              <a:defRPr/>
            </a:lvl1pPr>
          </a:lstStyle>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a:t>
            </a:r>
          </a:p>
          <a:p>
            <a:pPr lvl="0"/>
            <a:r>
              <a:rPr lang="en-GB"/>
              <a:t>Nihil </a:t>
            </a:r>
            <a:r>
              <a:rPr lang="en-GB" err="1"/>
              <a:t>molestiae</a:t>
            </a:r>
            <a:r>
              <a:rPr lang="en-GB"/>
              <a:t> </a:t>
            </a:r>
            <a:r>
              <a:rPr lang="en-GB" err="1"/>
              <a:t>consequatur</a:t>
            </a:r>
            <a:r>
              <a:rPr lang="en-GB"/>
              <a:t>, </a:t>
            </a:r>
            <a:r>
              <a:rPr lang="en-GB" err="1"/>
              <a:t>vel</a:t>
            </a:r>
            <a:r>
              <a:rPr lang="en-GB"/>
              <a:t> illum </a:t>
            </a:r>
          </a:p>
          <a:p>
            <a:pPr lvl="0"/>
            <a:r>
              <a:rPr lang="en-GB"/>
              <a:t>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Tree>
    <p:extLst>
      <p:ext uri="{BB962C8B-B14F-4D97-AF65-F5344CB8AC3E}">
        <p14:creationId xmlns:p14="http://schemas.microsoft.com/office/powerpoint/2010/main" val="203487232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3Col_Pic_Blac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8">
            <a:extLst>
              <a:ext uri="{FF2B5EF4-FFF2-40B4-BE49-F238E27FC236}">
                <a16:creationId xmlns:a16="http://schemas.microsoft.com/office/drawing/2014/main" id="{3E270EBB-AE35-35E5-284F-84BBD6240245}"/>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6" name="Title 2">
            <a:extLst>
              <a:ext uri="{FF2B5EF4-FFF2-40B4-BE49-F238E27FC236}">
                <a16:creationId xmlns:a16="http://schemas.microsoft.com/office/drawing/2014/main" id="{7B0E9576-50CE-03B3-AB8E-7D7AEB91C45F}"/>
              </a:ext>
            </a:extLst>
          </p:cNvPr>
          <p:cNvSpPr>
            <a:spLocks noGrp="1"/>
          </p:cNvSpPr>
          <p:nvPr>
            <p:ph type="title"/>
          </p:nvPr>
        </p:nvSpPr>
        <p:spPr>
          <a:xfrm>
            <a:off x="685800" y="488870"/>
            <a:ext cx="10820400" cy="400110"/>
          </a:xfrm>
        </p:spPr>
        <p:txBody>
          <a:bodyPr/>
          <a:lstStyle/>
          <a:p>
            <a:r>
              <a:rPr lang="en-GB"/>
              <a:t>Click to edit Master title style</a:t>
            </a:r>
            <a:endParaRPr lang="en-US"/>
          </a:p>
        </p:txBody>
      </p:sp>
      <p:sp>
        <p:nvSpPr>
          <p:cNvPr id="7" name="Text Placeholder 10">
            <a:extLst>
              <a:ext uri="{FF2B5EF4-FFF2-40B4-BE49-F238E27FC236}">
                <a16:creationId xmlns:a16="http://schemas.microsoft.com/office/drawing/2014/main" id="{A361F08C-AC9A-66B7-F2BD-09EFE9CE95A3}"/>
              </a:ext>
            </a:extLst>
          </p:cNvPr>
          <p:cNvSpPr>
            <a:spLocks noGrp="1"/>
          </p:cNvSpPr>
          <p:nvPr>
            <p:ph type="body" sz="quarter" idx="10" hasCustomPrompt="1"/>
          </p:nvPr>
        </p:nvSpPr>
        <p:spPr>
          <a:xfrm>
            <a:off x="685800" y="1765190"/>
            <a:ext cx="3236913" cy="477148"/>
          </a:xfrm>
          <a:solidFill>
            <a:schemeClr val="tx1"/>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8" name="Text Placeholder 10">
            <a:extLst>
              <a:ext uri="{FF2B5EF4-FFF2-40B4-BE49-F238E27FC236}">
                <a16:creationId xmlns:a16="http://schemas.microsoft.com/office/drawing/2014/main" id="{AF22AA82-76C1-E1B0-0ECD-6F6F15DF7631}"/>
              </a:ext>
            </a:extLst>
          </p:cNvPr>
          <p:cNvSpPr>
            <a:spLocks noGrp="1"/>
          </p:cNvSpPr>
          <p:nvPr>
            <p:ph type="body" sz="quarter" idx="11" hasCustomPrompt="1"/>
          </p:nvPr>
        </p:nvSpPr>
        <p:spPr>
          <a:xfrm>
            <a:off x="4477910" y="1765190"/>
            <a:ext cx="3236913" cy="477148"/>
          </a:xfrm>
          <a:solidFill>
            <a:schemeClr val="tx1"/>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9" name="Text Placeholder 10">
            <a:extLst>
              <a:ext uri="{FF2B5EF4-FFF2-40B4-BE49-F238E27FC236}">
                <a16:creationId xmlns:a16="http://schemas.microsoft.com/office/drawing/2014/main" id="{2C62ABA8-9F54-B39F-9823-76DC1654C915}"/>
              </a:ext>
            </a:extLst>
          </p:cNvPr>
          <p:cNvSpPr>
            <a:spLocks noGrp="1"/>
          </p:cNvSpPr>
          <p:nvPr>
            <p:ph type="body" sz="quarter" idx="12" hasCustomPrompt="1"/>
          </p:nvPr>
        </p:nvSpPr>
        <p:spPr>
          <a:xfrm>
            <a:off x="8270020" y="1765190"/>
            <a:ext cx="3236913" cy="477148"/>
          </a:xfrm>
          <a:solidFill>
            <a:schemeClr val="tx1"/>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10" name="Picture Placeholder 14">
            <a:extLst>
              <a:ext uri="{FF2B5EF4-FFF2-40B4-BE49-F238E27FC236}">
                <a16:creationId xmlns:a16="http://schemas.microsoft.com/office/drawing/2014/main" id="{99AB7D2E-7352-A857-8D03-95EED851D82A}"/>
              </a:ext>
            </a:extLst>
          </p:cNvPr>
          <p:cNvSpPr>
            <a:spLocks noGrp="1"/>
          </p:cNvSpPr>
          <p:nvPr>
            <p:ph type="pic" sz="quarter" idx="13" hasCustomPrompt="1"/>
          </p:nvPr>
        </p:nvSpPr>
        <p:spPr>
          <a:xfrm>
            <a:off x="685067" y="2242337"/>
            <a:ext cx="3236914" cy="3212257"/>
          </a:xfrm>
        </p:spPr>
        <p:txBody>
          <a:bodyPr anchor="ctr"/>
          <a:lstStyle>
            <a:lvl1pPr algn="ctr">
              <a:defRPr/>
            </a:lvl1pPr>
          </a:lstStyle>
          <a:p>
            <a:r>
              <a:rPr lang="en-US"/>
              <a:t>PICTURE</a:t>
            </a:r>
            <a:br>
              <a:rPr lang="en-US"/>
            </a:br>
            <a:br>
              <a:rPr lang="en-US"/>
            </a:br>
            <a:br>
              <a:rPr lang="en-US"/>
            </a:br>
            <a:endParaRPr lang="en-US"/>
          </a:p>
        </p:txBody>
      </p:sp>
      <p:sp>
        <p:nvSpPr>
          <p:cNvPr id="11" name="Picture Placeholder 14">
            <a:extLst>
              <a:ext uri="{FF2B5EF4-FFF2-40B4-BE49-F238E27FC236}">
                <a16:creationId xmlns:a16="http://schemas.microsoft.com/office/drawing/2014/main" id="{F85BF74A-43FA-3752-0FCF-E4D2574FD31F}"/>
              </a:ext>
            </a:extLst>
          </p:cNvPr>
          <p:cNvSpPr>
            <a:spLocks noGrp="1"/>
          </p:cNvSpPr>
          <p:nvPr>
            <p:ph type="pic" sz="quarter" idx="14" hasCustomPrompt="1"/>
          </p:nvPr>
        </p:nvSpPr>
        <p:spPr>
          <a:xfrm>
            <a:off x="4477178" y="2242337"/>
            <a:ext cx="3236914" cy="3212257"/>
          </a:xfrm>
        </p:spPr>
        <p:txBody>
          <a:bodyPr anchor="ctr"/>
          <a:lstStyle>
            <a:lvl1pPr algn="ctr">
              <a:defRPr/>
            </a:lvl1pPr>
          </a:lstStyle>
          <a:p>
            <a:r>
              <a:rPr lang="en-US"/>
              <a:t>PICTURE</a:t>
            </a:r>
            <a:br>
              <a:rPr lang="en-US"/>
            </a:br>
            <a:br>
              <a:rPr lang="en-US"/>
            </a:br>
            <a:br>
              <a:rPr lang="en-US"/>
            </a:br>
            <a:endParaRPr lang="en-US"/>
          </a:p>
        </p:txBody>
      </p:sp>
      <p:sp>
        <p:nvSpPr>
          <p:cNvPr id="12" name="Picture Placeholder 14">
            <a:extLst>
              <a:ext uri="{FF2B5EF4-FFF2-40B4-BE49-F238E27FC236}">
                <a16:creationId xmlns:a16="http://schemas.microsoft.com/office/drawing/2014/main" id="{115769B2-F528-B938-01B3-091152853D93}"/>
              </a:ext>
            </a:extLst>
          </p:cNvPr>
          <p:cNvSpPr>
            <a:spLocks noGrp="1"/>
          </p:cNvSpPr>
          <p:nvPr>
            <p:ph type="pic" sz="quarter" idx="15" hasCustomPrompt="1"/>
          </p:nvPr>
        </p:nvSpPr>
        <p:spPr>
          <a:xfrm>
            <a:off x="8270019" y="2242337"/>
            <a:ext cx="3236914" cy="3212257"/>
          </a:xfrm>
        </p:spPr>
        <p:txBody>
          <a:bodyPr anchor="ctr"/>
          <a:lstStyle>
            <a:lvl1pPr algn="ctr">
              <a:defRPr/>
            </a:lvl1pPr>
          </a:lstStyle>
          <a:p>
            <a:r>
              <a:rPr lang="en-US"/>
              <a:t>PICTURE</a:t>
            </a:r>
            <a:br>
              <a:rPr lang="en-US"/>
            </a:br>
            <a:br>
              <a:rPr lang="en-US"/>
            </a:br>
            <a:br>
              <a:rPr lang="en-US"/>
            </a:br>
            <a:endParaRPr lang="en-US"/>
          </a:p>
        </p:txBody>
      </p:sp>
      <p:pic>
        <p:nvPicPr>
          <p:cNvPr id="13" name="Picture 12">
            <a:extLst>
              <a:ext uri="{FF2B5EF4-FFF2-40B4-BE49-F238E27FC236}">
                <a16:creationId xmlns:a16="http://schemas.microsoft.com/office/drawing/2014/main" id="{383B4494-5BFC-9CE4-6A88-00690C7A86B0}"/>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Tree>
    <p:extLst>
      <p:ext uri="{BB962C8B-B14F-4D97-AF65-F5344CB8AC3E}">
        <p14:creationId xmlns:p14="http://schemas.microsoft.com/office/powerpoint/2010/main" val="36047567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Col_Pic_Copy_Blac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8">
            <a:extLst>
              <a:ext uri="{FF2B5EF4-FFF2-40B4-BE49-F238E27FC236}">
                <a16:creationId xmlns:a16="http://schemas.microsoft.com/office/drawing/2014/main" id="{3E270EBB-AE35-35E5-284F-84BBD6240245}"/>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6" name="Title 2">
            <a:extLst>
              <a:ext uri="{FF2B5EF4-FFF2-40B4-BE49-F238E27FC236}">
                <a16:creationId xmlns:a16="http://schemas.microsoft.com/office/drawing/2014/main" id="{7B0E9576-50CE-03B3-AB8E-7D7AEB91C45F}"/>
              </a:ext>
            </a:extLst>
          </p:cNvPr>
          <p:cNvSpPr>
            <a:spLocks noGrp="1"/>
          </p:cNvSpPr>
          <p:nvPr>
            <p:ph type="title"/>
          </p:nvPr>
        </p:nvSpPr>
        <p:spPr>
          <a:xfrm>
            <a:off x="685800" y="488870"/>
            <a:ext cx="10820400" cy="400110"/>
          </a:xfrm>
        </p:spPr>
        <p:txBody>
          <a:bodyPr/>
          <a:lstStyle/>
          <a:p>
            <a:r>
              <a:rPr lang="en-GB"/>
              <a:t>Click to edit Master title style</a:t>
            </a:r>
            <a:endParaRPr lang="en-US"/>
          </a:p>
        </p:txBody>
      </p:sp>
      <p:sp>
        <p:nvSpPr>
          <p:cNvPr id="7" name="Text Placeholder 10">
            <a:extLst>
              <a:ext uri="{FF2B5EF4-FFF2-40B4-BE49-F238E27FC236}">
                <a16:creationId xmlns:a16="http://schemas.microsoft.com/office/drawing/2014/main" id="{A361F08C-AC9A-66B7-F2BD-09EFE9CE95A3}"/>
              </a:ext>
            </a:extLst>
          </p:cNvPr>
          <p:cNvSpPr>
            <a:spLocks noGrp="1"/>
          </p:cNvSpPr>
          <p:nvPr>
            <p:ph type="body" sz="quarter" idx="10" hasCustomPrompt="1"/>
          </p:nvPr>
        </p:nvSpPr>
        <p:spPr>
          <a:xfrm>
            <a:off x="685800" y="1765190"/>
            <a:ext cx="3236913" cy="477148"/>
          </a:xfrm>
          <a:solidFill>
            <a:schemeClr val="tx1"/>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8" name="Text Placeholder 10">
            <a:extLst>
              <a:ext uri="{FF2B5EF4-FFF2-40B4-BE49-F238E27FC236}">
                <a16:creationId xmlns:a16="http://schemas.microsoft.com/office/drawing/2014/main" id="{AF22AA82-76C1-E1B0-0ECD-6F6F15DF7631}"/>
              </a:ext>
            </a:extLst>
          </p:cNvPr>
          <p:cNvSpPr>
            <a:spLocks noGrp="1"/>
          </p:cNvSpPr>
          <p:nvPr>
            <p:ph type="body" sz="quarter" idx="11" hasCustomPrompt="1"/>
          </p:nvPr>
        </p:nvSpPr>
        <p:spPr>
          <a:xfrm>
            <a:off x="4477910" y="1765190"/>
            <a:ext cx="3236913" cy="477148"/>
          </a:xfrm>
          <a:solidFill>
            <a:schemeClr val="tx1"/>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9" name="Text Placeholder 10">
            <a:extLst>
              <a:ext uri="{FF2B5EF4-FFF2-40B4-BE49-F238E27FC236}">
                <a16:creationId xmlns:a16="http://schemas.microsoft.com/office/drawing/2014/main" id="{2C62ABA8-9F54-B39F-9823-76DC1654C915}"/>
              </a:ext>
            </a:extLst>
          </p:cNvPr>
          <p:cNvSpPr>
            <a:spLocks noGrp="1"/>
          </p:cNvSpPr>
          <p:nvPr>
            <p:ph type="body" sz="quarter" idx="12" hasCustomPrompt="1"/>
          </p:nvPr>
        </p:nvSpPr>
        <p:spPr>
          <a:xfrm>
            <a:off x="8270020" y="1765190"/>
            <a:ext cx="3236913" cy="477148"/>
          </a:xfrm>
          <a:solidFill>
            <a:schemeClr val="tx1"/>
          </a:solidFill>
        </p:spPr>
        <p:txBody>
          <a:bodyPr lIns="0" tIns="0" rIns="0" bIns="0" anchor="ctr">
            <a:noAutofit/>
          </a:bodyPr>
          <a:lstStyle>
            <a:lvl1pPr algn="ctr">
              <a:defRPr b="1" i="0">
                <a:solidFill>
                  <a:schemeClr val="bg1"/>
                </a:solidFill>
                <a:latin typeface="Microsoft New Tai Lue" panose="020B0502040204020203" pitchFamily="34" charset="0"/>
                <a:cs typeface="Microsoft New Tai Lue" panose="020B0502040204020203" pitchFamily="34" charset="0"/>
              </a:defRPr>
            </a:lvl1pPr>
          </a:lstStyle>
          <a:p>
            <a:pPr lvl="0"/>
            <a:r>
              <a:rPr lang="en-GB"/>
              <a:t>BOX TITLE</a:t>
            </a:r>
            <a:endParaRPr lang="en-US"/>
          </a:p>
        </p:txBody>
      </p:sp>
      <p:sp>
        <p:nvSpPr>
          <p:cNvPr id="3" name="Picture Placeholder 14">
            <a:extLst>
              <a:ext uri="{FF2B5EF4-FFF2-40B4-BE49-F238E27FC236}">
                <a16:creationId xmlns:a16="http://schemas.microsoft.com/office/drawing/2014/main" id="{6B5EF4D1-054C-7393-27B3-A85D220BCEB7}"/>
              </a:ext>
            </a:extLst>
          </p:cNvPr>
          <p:cNvSpPr>
            <a:spLocks noGrp="1"/>
          </p:cNvSpPr>
          <p:nvPr>
            <p:ph type="pic" sz="quarter" idx="13" hasCustomPrompt="1"/>
          </p:nvPr>
        </p:nvSpPr>
        <p:spPr>
          <a:xfrm>
            <a:off x="685067" y="2242338"/>
            <a:ext cx="3236914" cy="1916194"/>
          </a:xfrm>
        </p:spPr>
        <p:txBody>
          <a:bodyPr anchor="ctr"/>
          <a:lstStyle>
            <a:lvl1pPr algn="ctr">
              <a:defRPr/>
            </a:lvl1pPr>
          </a:lstStyle>
          <a:p>
            <a:r>
              <a:rPr lang="en-US"/>
              <a:t>PICTURE</a:t>
            </a:r>
            <a:br>
              <a:rPr lang="en-US"/>
            </a:br>
            <a:br>
              <a:rPr lang="en-US"/>
            </a:br>
            <a:br>
              <a:rPr lang="en-US"/>
            </a:br>
            <a:endParaRPr lang="en-US"/>
          </a:p>
        </p:txBody>
      </p:sp>
      <p:sp>
        <p:nvSpPr>
          <p:cNvPr id="13" name="Picture Placeholder 14">
            <a:extLst>
              <a:ext uri="{FF2B5EF4-FFF2-40B4-BE49-F238E27FC236}">
                <a16:creationId xmlns:a16="http://schemas.microsoft.com/office/drawing/2014/main" id="{97D3F2BC-AA8D-D3A2-3D48-2A45B0244725}"/>
              </a:ext>
            </a:extLst>
          </p:cNvPr>
          <p:cNvSpPr>
            <a:spLocks noGrp="1"/>
          </p:cNvSpPr>
          <p:nvPr>
            <p:ph type="pic" sz="quarter" idx="14" hasCustomPrompt="1"/>
          </p:nvPr>
        </p:nvSpPr>
        <p:spPr>
          <a:xfrm>
            <a:off x="4477178" y="2242338"/>
            <a:ext cx="3236914" cy="1916194"/>
          </a:xfrm>
        </p:spPr>
        <p:txBody>
          <a:bodyPr anchor="ctr"/>
          <a:lstStyle>
            <a:lvl1pPr algn="ctr">
              <a:defRPr/>
            </a:lvl1pPr>
          </a:lstStyle>
          <a:p>
            <a:r>
              <a:rPr lang="en-US"/>
              <a:t>PICTURE</a:t>
            </a:r>
            <a:br>
              <a:rPr lang="en-US"/>
            </a:br>
            <a:br>
              <a:rPr lang="en-US"/>
            </a:br>
            <a:br>
              <a:rPr lang="en-US"/>
            </a:br>
            <a:endParaRPr lang="en-US"/>
          </a:p>
        </p:txBody>
      </p:sp>
      <p:sp>
        <p:nvSpPr>
          <p:cNvPr id="14" name="Picture Placeholder 14">
            <a:extLst>
              <a:ext uri="{FF2B5EF4-FFF2-40B4-BE49-F238E27FC236}">
                <a16:creationId xmlns:a16="http://schemas.microsoft.com/office/drawing/2014/main" id="{BD83A8B8-1CD5-D8D5-7C10-EB87D9BD564D}"/>
              </a:ext>
            </a:extLst>
          </p:cNvPr>
          <p:cNvSpPr>
            <a:spLocks noGrp="1"/>
          </p:cNvSpPr>
          <p:nvPr>
            <p:ph type="pic" sz="quarter" idx="15" hasCustomPrompt="1"/>
          </p:nvPr>
        </p:nvSpPr>
        <p:spPr>
          <a:xfrm>
            <a:off x="8270019" y="2242338"/>
            <a:ext cx="3236914" cy="1916194"/>
          </a:xfrm>
        </p:spPr>
        <p:txBody>
          <a:bodyPr anchor="ctr"/>
          <a:lstStyle>
            <a:lvl1pPr algn="ctr">
              <a:defRPr/>
            </a:lvl1pPr>
          </a:lstStyle>
          <a:p>
            <a:r>
              <a:rPr lang="en-US"/>
              <a:t>PICTURE</a:t>
            </a:r>
            <a:br>
              <a:rPr lang="en-US"/>
            </a:br>
            <a:br>
              <a:rPr lang="en-US"/>
            </a:br>
            <a:br>
              <a:rPr lang="en-US"/>
            </a:br>
            <a:endParaRPr lang="en-US"/>
          </a:p>
        </p:txBody>
      </p:sp>
      <p:sp>
        <p:nvSpPr>
          <p:cNvPr id="15" name="Text Placeholder 10">
            <a:extLst>
              <a:ext uri="{FF2B5EF4-FFF2-40B4-BE49-F238E27FC236}">
                <a16:creationId xmlns:a16="http://schemas.microsoft.com/office/drawing/2014/main" id="{D53DDEED-254C-FC7F-357D-6C9F1C1BA2FD}"/>
              </a:ext>
            </a:extLst>
          </p:cNvPr>
          <p:cNvSpPr>
            <a:spLocks noGrp="1"/>
          </p:cNvSpPr>
          <p:nvPr>
            <p:ph type="body" sz="quarter" idx="16" hasCustomPrompt="1"/>
          </p:nvPr>
        </p:nvSpPr>
        <p:spPr>
          <a:xfrm>
            <a:off x="685800" y="4183352"/>
            <a:ext cx="3236913" cy="1398463"/>
          </a:xfrm>
          <a:solidFill>
            <a:schemeClr val="bg1">
              <a:lumMod val="95000"/>
            </a:schemeClr>
          </a:solidFill>
        </p:spPr>
        <p:txBody>
          <a:bodyPr lIns="72000" tIns="72000" rIns="72000" bIns="72000" anchor="t">
            <a:noAutofit/>
          </a:bodyPr>
          <a:lstStyle>
            <a:lvl1pPr algn="ctr">
              <a:defRPr b="0" i="0">
                <a:latin typeface="Microsoft New Tai Lue" panose="020B0502040204020203" pitchFamily="34" charset="0"/>
                <a:cs typeface="Microsoft New Tai Lue" panose="020B0502040204020203" pitchFamily="34" charset="0"/>
              </a:defRPr>
            </a:lvl1pPr>
          </a:lstStyle>
          <a:p>
            <a:pPr lvl="0"/>
            <a:r>
              <a:rPr lang="en-GB"/>
              <a:t>Copy area if needed</a:t>
            </a:r>
            <a:endParaRPr lang="en-US"/>
          </a:p>
        </p:txBody>
      </p:sp>
      <p:sp>
        <p:nvSpPr>
          <p:cNvPr id="16" name="Text Placeholder 10">
            <a:extLst>
              <a:ext uri="{FF2B5EF4-FFF2-40B4-BE49-F238E27FC236}">
                <a16:creationId xmlns:a16="http://schemas.microsoft.com/office/drawing/2014/main" id="{B6C3144A-5A89-5C0A-AD21-CAECF156A5B6}"/>
              </a:ext>
            </a:extLst>
          </p:cNvPr>
          <p:cNvSpPr>
            <a:spLocks noGrp="1"/>
          </p:cNvSpPr>
          <p:nvPr>
            <p:ph type="body" sz="quarter" idx="17" hasCustomPrompt="1"/>
          </p:nvPr>
        </p:nvSpPr>
        <p:spPr>
          <a:xfrm>
            <a:off x="4477910" y="4183352"/>
            <a:ext cx="3236913" cy="1398463"/>
          </a:xfrm>
          <a:solidFill>
            <a:schemeClr val="bg1">
              <a:lumMod val="95000"/>
            </a:schemeClr>
          </a:solidFill>
        </p:spPr>
        <p:txBody>
          <a:bodyPr lIns="72000" tIns="72000" rIns="72000" bIns="72000" anchor="t">
            <a:noAutofit/>
          </a:bodyPr>
          <a:lstStyle>
            <a:lvl1pPr algn="ctr">
              <a:defRPr b="0" i="0">
                <a:latin typeface="Microsoft New Tai Lue" panose="020B0502040204020203" pitchFamily="34" charset="0"/>
                <a:cs typeface="Microsoft New Tai Lue" panose="020B0502040204020203" pitchFamily="34" charset="0"/>
              </a:defRPr>
            </a:lvl1pPr>
          </a:lstStyle>
          <a:p>
            <a:pPr lvl="0"/>
            <a:r>
              <a:rPr lang="en-GB"/>
              <a:t>Copy area if needed</a:t>
            </a:r>
            <a:endParaRPr lang="en-US"/>
          </a:p>
        </p:txBody>
      </p:sp>
      <p:sp>
        <p:nvSpPr>
          <p:cNvPr id="17" name="Text Placeholder 10">
            <a:extLst>
              <a:ext uri="{FF2B5EF4-FFF2-40B4-BE49-F238E27FC236}">
                <a16:creationId xmlns:a16="http://schemas.microsoft.com/office/drawing/2014/main" id="{DB64B7E5-32BF-35CA-8587-CAA6133C43A0}"/>
              </a:ext>
            </a:extLst>
          </p:cNvPr>
          <p:cNvSpPr>
            <a:spLocks noGrp="1"/>
          </p:cNvSpPr>
          <p:nvPr>
            <p:ph type="body" sz="quarter" idx="18" hasCustomPrompt="1"/>
          </p:nvPr>
        </p:nvSpPr>
        <p:spPr>
          <a:xfrm>
            <a:off x="8270020" y="4183352"/>
            <a:ext cx="3236913" cy="1398463"/>
          </a:xfrm>
          <a:solidFill>
            <a:schemeClr val="bg1">
              <a:lumMod val="95000"/>
            </a:schemeClr>
          </a:solidFill>
        </p:spPr>
        <p:txBody>
          <a:bodyPr lIns="72000" tIns="72000" rIns="72000" bIns="72000" anchor="t">
            <a:noAutofit/>
          </a:bodyPr>
          <a:lstStyle>
            <a:lvl1pPr algn="ctr">
              <a:defRPr b="0" i="0">
                <a:latin typeface="Microsoft New Tai Lue" panose="020B0502040204020203" pitchFamily="34" charset="0"/>
                <a:cs typeface="Microsoft New Tai Lue" panose="020B0502040204020203" pitchFamily="34" charset="0"/>
              </a:defRPr>
            </a:lvl1pPr>
          </a:lstStyle>
          <a:p>
            <a:pPr lvl="0"/>
            <a:r>
              <a:rPr lang="en-GB"/>
              <a:t>Copy area if needed</a:t>
            </a:r>
            <a:endParaRPr lang="en-US"/>
          </a:p>
        </p:txBody>
      </p:sp>
      <p:pic>
        <p:nvPicPr>
          <p:cNvPr id="18" name="Picture 17">
            <a:extLst>
              <a:ext uri="{FF2B5EF4-FFF2-40B4-BE49-F238E27FC236}">
                <a16:creationId xmlns:a16="http://schemas.microsoft.com/office/drawing/2014/main" id="{4338B6BA-39A8-0F64-6C14-5DA9DAB608BE}"/>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Tree>
    <p:extLst>
      <p:ext uri="{BB962C8B-B14F-4D97-AF65-F5344CB8AC3E}">
        <p14:creationId xmlns:p14="http://schemas.microsoft.com/office/powerpoint/2010/main" val="177335486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8B13D-F1A4-2BE4-9D2E-40F720687D0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4AB7FA3-8231-EFC8-3310-283059D5C0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A7A4EC0-C946-D800-C06A-8BBC93CBA4E0}"/>
              </a:ext>
            </a:extLst>
          </p:cNvPr>
          <p:cNvSpPr>
            <a:spLocks noGrp="1"/>
          </p:cNvSpPr>
          <p:nvPr>
            <p:ph type="dt" sz="half" idx="10"/>
          </p:nvPr>
        </p:nvSpPr>
        <p:spPr/>
        <p:txBody>
          <a:bodyPr/>
          <a:lstStyle/>
          <a:p>
            <a:fld id="{EDC2D933-039C-4D23-B94B-E47CFDEBA63A}" type="datetimeFigureOut">
              <a:rPr lang="en-GB" smtClean="0"/>
              <a:t>28/04/2025</a:t>
            </a:fld>
            <a:endParaRPr lang="en-GB"/>
          </a:p>
        </p:txBody>
      </p:sp>
      <p:sp>
        <p:nvSpPr>
          <p:cNvPr id="5" name="Footer Placeholder 4">
            <a:extLst>
              <a:ext uri="{FF2B5EF4-FFF2-40B4-BE49-F238E27FC236}">
                <a16:creationId xmlns:a16="http://schemas.microsoft.com/office/drawing/2014/main" id="{9E49273D-433F-3CC6-8ACF-7E8B03561EC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57A93E4-EA8B-BB7A-129A-7DCCBFE4F7AB}"/>
              </a:ext>
            </a:extLst>
          </p:cNvPr>
          <p:cNvSpPr>
            <a:spLocks noGrp="1"/>
          </p:cNvSpPr>
          <p:nvPr>
            <p:ph type="sldNum" sz="quarter" idx="12"/>
          </p:nvPr>
        </p:nvSpPr>
        <p:spPr/>
        <p:txBody>
          <a:bodyPr/>
          <a:lstStyle/>
          <a:p>
            <a:fld id="{7F413B5A-F9FB-4A2E-A4B9-F023F96F4E05}" type="slidenum">
              <a:rPr lang="en-GB" smtClean="0"/>
              <a:t>‹#›</a:t>
            </a:fld>
            <a:endParaRPr lang="en-GB"/>
          </a:p>
        </p:txBody>
      </p:sp>
    </p:spTree>
    <p:extLst>
      <p:ext uri="{BB962C8B-B14F-4D97-AF65-F5344CB8AC3E}">
        <p14:creationId xmlns:p14="http://schemas.microsoft.com/office/powerpoint/2010/main" val="325977372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A6F17-6B16-B9F8-2DB5-4D78E12077C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04633BD-9FDA-7EC1-E14A-36B44E6DC3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03CF53B-00E5-458B-519D-4500AAD16BFE}"/>
              </a:ext>
            </a:extLst>
          </p:cNvPr>
          <p:cNvSpPr>
            <a:spLocks noGrp="1"/>
          </p:cNvSpPr>
          <p:nvPr>
            <p:ph type="dt" sz="half" idx="10"/>
          </p:nvPr>
        </p:nvSpPr>
        <p:spPr/>
        <p:txBody>
          <a:bodyPr/>
          <a:lstStyle/>
          <a:p>
            <a:fld id="{EDC2D933-039C-4D23-B94B-E47CFDEBA63A}" type="datetimeFigureOut">
              <a:rPr lang="en-GB" smtClean="0"/>
              <a:t>28/04/2025</a:t>
            </a:fld>
            <a:endParaRPr lang="en-GB"/>
          </a:p>
        </p:txBody>
      </p:sp>
      <p:sp>
        <p:nvSpPr>
          <p:cNvPr id="5" name="Footer Placeholder 4">
            <a:extLst>
              <a:ext uri="{FF2B5EF4-FFF2-40B4-BE49-F238E27FC236}">
                <a16:creationId xmlns:a16="http://schemas.microsoft.com/office/drawing/2014/main" id="{BADCC3FE-FC04-0279-1473-9CD1447BF30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8A6904-3E6D-C6AF-2AAD-79263502E86D}"/>
              </a:ext>
            </a:extLst>
          </p:cNvPr>
          <p:cNvSpPr>
            <a:spLocks noGrp="1"/>
          </p:cNvSpPr>
          <p:nvPr>
            <p:ph type="sldNum" sz="quarter" idx="12"/>
          </p:nvPr>
        </p:nvSpPr>
        <p:spPr/>
        <p:txBody>
          <a:bodyPr/>
          <a:lstStyle/>
          <a:p>
            <a:fld id="{7F413B5A-F9FB-4A2E-A4B9-F023F96F4E05}" type="slidenum">
              <a:rPr lang="en-GB" smtClean="0"/>
              <a:t>‹#›</a:t>
            </a:fld>
            <a:endParaRPr lang="en-GB"/>
          </a:p>
        </p:txBody>
      </p:sp>
    </p:spTree>
    <p:extLst>
      <p:ext uri="{BB962C8B-B14F-4D97-AF65-F5344CB8AC3E}">
        <p14:creationId xmlns:p14="http://schemas.microsoft.com/office/powerpoint/2010/main" val="25600000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EC732-D013-660C-389E-EAA845BAF7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8DFD267-DE07-96B3-26DC-CDADB5DBC94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B74E0C-FEF9-614B-5315-A8FCA27B840B}"/>
              </a:ext>
            </a:extLst>
          </p:cNvPr>
          <p:cNvSpPr>
            <a:spLocks noGrp="1"/>
          </p:cNvSpPr>
          <p:nvPr>
            <p:ph type="dt" sz="half" idx="10"/>
          </p:nvPr>
        </p:nvSpPr>
        <p:spPr/>
        <p:txBody>
          <a:bodyPr/>
          <a:lstStyle/>
          <a:p>
            <a:fld id="{EDC2D933-039C-4D23-B94B-E47CFDEBA63A}" type="datetimeFigureOut">
              <a:rPr lang="en-GB" smtClean="0"/>
              <a:t>28/04/2025</a:t>
            </a:fld>
            <a:endParaRPr lang="en-GB"/>
          </a:p>
        </p:txBody>
      </p:sp>
      <p:sp>
        <p:nvSpPr>
          <p:cNvPr id="5" name="Footer Placeholder 4">
            <a:extLst>
              <a:ext uri="{FF2B5EF4-FFF2-40B4-BE49-F238E27FC236}">
                <a16:creationId xmlns:a16="http://schemas.microsoft.com/office/drawing/2014/main" id="{7F348E65-E99F-2587-E8CB-477C921B983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E00F333-9E11-48B3-F31E-4373EF3326FA}"/>
              </a:ext>
            </a:extLst>
          </p:cNvPr>
          <p:cNvSpPr>
            <a:spLocks noGrp="1"/>
          </p:cNvSpPr>
          <p:nvPr>
            <p:ph type="sldNum" sz="quarter" idx="12"/>
          </p:nvPr>
        </p:nvSpPr>
        <p:spPr/>
        <p:txBody>
          <a:bodyPr/>
          <a:lstStyle/>
          <a:p>
            <a:fld id="{7F413B5A-F9FB-4A2E-A4B9-F023F96F4E05}" type="slidenum">
              <a:rPr lang="en-GB" smtClean="0"/>
              <a:t>‹#›</a:t>
            </a:fld>
            <a:endParaRPr lang="en-GB"/>
          </a:p>
        </p:txBody>
      </p:sp>
    </p:spTree>
    <p:extLst>
      <p:ext uri="{BB962C8B-B14F-4D97-AF65-F5344CB8AC3E}">
        <p14:creationId xmlns:p14="http://schemas.microsoft.com/office/powerpoint/2010/main" val="56872973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E5ECC-BDBE-8623-464B-AAF2D9F3C38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BE45F46-9B75-DBD8-C134-C5EB1613F23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96908F7-EC51-F04A-940F-16CC8D209D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FC27BB0-B79C-6BC8-8400-348014AF159D}"/>
              </a:ext>
            </a:extLst>
          </p:cNvPr>
          <p:cNvSpPr>
            <a:spLocks noGrp="1"/>
          </p:cNvSpPr>
          <p:nvPr>
            <p:ph type="dt" sz="half" idx="10"/>
          </p:nvPr>
        </p:nvSpPr>
        <p:spPr/>
        <p:txBody>
          <a:bodyPr/>
          <a:lstStyle/>
          <a:p>
            <a:fld id="{EDC2D933-039C-4D23-B94B-E47CFDEBA63A}" type="datetimeFigureOut">
              <a:rPr lang="en-GB" smtClean="0"/>
              <a:t>28/04/2025</a:t>
            </a:fld>
            <a:endParaRPr lang="en-GB"/>
          </a:p>
        </p:txBody>
      </p:sp>
      <p:sp>
        <p:nvSpPr>
          <p:cNvPr id="6" name="Footer Placeholder 5">
            <a:extLst>
              <a:ext uri="{FF2B5EF4-FFF2-40B4-BE49-F238E27FC236}">
                <a16:creationId xmlns:a16="http://schemas.microsoft.com/office/drawing/2014/main" id="{AC9C020D-C7A7-F0B3-8ED7-82EBBFC9ECA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E1CEB85-61A3-90BB-0878-BFF1D23B45FE}"/>
              </a:ext>
            </a:extLst>
          </p:cNvPr>
          <p:cNvSpPr>
            <a:spLocks noGrp="1"/>
          </p:cNvSpPr>
          <p:nvPr>
            <p:ph type="sldNum" sz="quarter" idx="12"/>
          </p:nvPr>
        </p:nvSpPr>
        <p:spPr/>
        <p:txBody>
          <a:bodyPr/>
          <a:lstStyle/>
          <a:p>
            <a:fld id="{7F413B5A-F9FB-4A2E-A4B9-F023F96F4E05}" type="slidenum">
              <a:rPr lang="en-GB" smtClean="0"/>
              <a:t>‹#›</a:t>
            </a:fld>
            <a:endParaRPr lang="en-GB"/>
          </a:p>
        </p:txBody>
      </p:sp>
    </p:spTree>
    <p:extLst>
      <p:ext uri="{BB962C8B-B14F-4D97-AF65-F5344CB8AC3E}">
        <p14:creationId xmlns:p14="http://schemas.microsoft.com/office/powerpoint/2010/main" val="245083772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EF96E-2BBC-0243-64A5-6B94292F9ED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B4F4CC8-C7A5-2704-AD45-6A368C442A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03E0F93-533F-7AC3-3F6E-21FDE088203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FD497F3-3489-396B-510B-A471D9C2F4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EA09534-FF04-3B3D-605B-99C4A4FB524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D88D6B2-D1C1-76DB-BD90-F5A60391B8B2}"/>
              </a:ext>
            </a:extLst>
          </p:cNvPr>
          <p:cNvSpPr>
            <a:spLocks noGrp="1"/>
          </p:cNvSpPr>
          <p:nvPr>
            <p:ph type="dt" sz="half" idx="10"/>
          </p:nvPr>
        </p:nvSpPr>
        <p:spPr/>
        <p:txBody>
          <a:bodyPr/>
          <a:lstStyle/>
          <a:p>
            <a:fld id="{EDC2D933-039C-4D23-B94B-E47CFDEBA63A}" type="datetimeFigureOut">
              <a:rPr lang="en-GB" smtClean="0"/>
              <a:t>28/04/2025</a:t>
            </a:fld>
            <a:endParaRPr lang="en-GB"/>
          </a:p>
        </p:txBody>
      </p:sp>
      <p:sp>
        <p:nvSpPr>
          <p:cNvPr id="8" name="Footer Placeholder 7">
            <a:extLst>
              <a:ext uri="{FF2B5EF4-FFF2-40B4-BE49-F238E27FC236}">
                <a16:creationId xmlns:a16="http://schemas.microsoft.com/office/drawing/2014/main" id="{9D84D93E-029D-586D-45D1-D298C3E7818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ADE4980-EF5B-5728-EA71-9F8E76062E30}"/>
              </a:ext>
            </a:extLst>
          </p:cNvPr>
          <p:cNvSpPr>
            <a:spLocks noGrp="1"/>
          </p:cNvSpPr>
          <p:nvPr>
            <p:ph type="sldNum" sz="quarter" idx="12"/>
          </p:nvPr>
        </p:nvSpPr>
        <p:spPr/>
        <p:txBody>
          <a:bodyPr/>
          <a:lstStyle/>
          <a:p>
            <a:fld id="{7F413B5A-F9FB-4A2E-A4B9-F023F96F4E05}" type="slidenum">
              <a:rPr lang="en-GB" smtClean="0"/>
              <a:t>‹#›</a:t>
            </a:fld>
            <a:endParaRPr lang="en-GB"/>
          </a:p>
        </p:txBody>
      </p:sp>
    </p:spTree>
    <p:extLst>
      <p:ext uri="{BB962C8B-B14F-4D97-AF65-F5344CB8AC3E}">
        <p14:creationId xmlns:p14="http://schemas.microsoft.com/office/powerpoint/2010/main" val="394718896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3CDE4-FAB4-4955-23D5-D1872D6E61C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467B708-3C3E-A045-4590-895734C493FC}"/>
              </a:ext>
            </a:extLst>
          </p:cNvPr>
          <p:cNvSpPr>
            <a:spLocks noGrp="1"/>
          </p:cNvSpPr>
          <p:nvPr>
            <p:ph type="dt" sz="half" idx="10"/>
          </p:nvPr>
        </p:nvSpPr>
        <p:spPr/>
        <p:txBody>
          <a:bodyPr/>
          <a:lstStyle/>
          <a:p>
            <a:fld id="{EDC2D933-039C-4D23-B94B-E47CFDEBA63A}" type="datetimeFigureOut">
              <a:rPr lang="en-GB" smtClean="0"/>
              <a:t>28/04/2025</a:t>
            </a:fld>
            <a:endParaRPr lang="en-GB"/>
          </a:p>
        </p:txBody>
      </p:sp>
      <p:sp>
        <p:nvSpPr>
          <p:cNvPr id="4" name="Footer Placeholder 3">
            <a:extLst>
              <a:ext uri="{FF2B5EF4-FFF2-40B4-BE49-F238E27FC236}">
                <a16:creationId xmlns:a16="http://schemas.microsoft.com/office/drawing/2014/main" id="{6C902E5B-4BA0-6861-AC86-272327244A5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0A1E216-0872-0C89-0808-4D6F15700B88}"/>
              </a:ext>
            </a:extLst>
          </p:cNvPr>
          <p:cNvSpPr>
            <a:spLocks noGrp="1"/>
          </p:cNvSpPr>
          <p:nvPr>
            <p:ph type="sldNum" sz="quarter" idx="12"/>
          </p:nvPr>
        </p:nvSpPr>
        <p:spPr/>
        <p:txBody>
          <a:bodyPr/>
          <a:lstStyle/>
          <a:p>
            <a:fld id="{7F413B5A-F9FB-4A2E-A4B9-F023F96F4E05}" type="slidenum">
              <a:rPr lang="en-GB" smtClean="0"/>
              <a:t>‹#›</a:t>
            </a:fld>
            <a:endParaRPr lang="en-GB"/>
          </a:p>
        </p:txBody>
      </p:sp>
    </p:spTree>
    <p:extLst>
      <p:ext uri="{BB962C8B-B14F-4D97-AF65-F5344CB8AC3E}">
        <p14:creationId xmlns:p14="http://schemas.microsoft.com/office/powerpoint/2010/main" val="441825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PTER - HALF - LOGO -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262F6104-A2DB-3F73-5947-E61BD4EC47F5}"/>
              </a:ext>
            </a:extLst>
          </p:cNvPr>
          <p:cNvSpPr/>
          <p:nvPr userDrawn="1"/>
        </p:nvSpPr>
        <p:spPr>
          <a:xfrm>
            <a:off x="6096000" y="0"/>
            <a:ext cx="6096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BC1DC7C-56FE-92E1-D10A-F0FA4294F415}"/>
              </a:ext>
            </a:extLst>
          </p:cNvPr>
          <p:cNvPicPr>
            <a:picLocks noChangeAspect="1"/>
          </p:cNvPicPr>
          <p:nvPr userDrawn="1"/>
        </p:nvPicPr>
        <p:blipFill>
          <a:blip r:embed="rId2"/>
          <a:stretch>
            <a:fillRect/>
          </a:stretch>
        </p:blipFill>
        <p:spPr>
          <a:xfrm>
            <a:off x="6616534" y="2393343"/>
            <a:ext cx="4554988" cy="1812456"/>
          </a:xfrm>
          <a:prstGeom prst="rect">
            <a:avLst/>
          </a:prstGeom>
        </p:spPr>
      </p:pic>
      <p:sp>
        <p:nvSpPr>
          <p:cNvPr id="7" name="Slide Number Placeholder 8">
            <a:extLst>
              <a:ext uri="{FF2B5EF4-FFF2-40B4-BE49-F238E27FC236}">
                <a16:creationId xmlns:a16="http://schemas.microsoft.com/office/drawing/2014/main" id="{EA12FA1F-771D-84B6-2618-BEE20714C519}"/>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8" name="Text Placeholder 7">
            <a:extLst>
              <a:ext uri="{FF2B5EF4-FFF2-40B4-BE49-F238E27FC236}">
                <a16:creationId xmlns:a16="http://schemas.microsoft.com/office/drawing/2014/main" id="{A36E927B-7A7D-05FF-B569-C417235E26F3}"/>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accent4"/>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0" name="Picture 9">
            <a:extLst>
              <a:ext uri="{FF2B5EF4-FFF2-40B4-BE49-F238E27FC236}">
                <a16:creationId xmlns:a16="http://schemas.microsoft.com/office/drawing/2014/main" id="{D16F3BCE-CA79-2340-60E6-9ABC42631894}"/>
              </a:ext>
            </a:extLst>
          </p:cNvPr>
          <p:cNvPicPr>
            <a:picLocks noChangeAspect="1"/>
          </p:cNvPicPr>
          <p:nvPr userDrawn="1"/>
        </p:nvPicPr>
        <p:blipFill rotWithShape="1">
          <a:blip r:embed="rId3"/>
          <a:srcRect l="22370" t="-8220"/>
          <a:stretch/>
        </p:blipFill>
        <p:spPr>
          <a:xfrm>
            <a:off x="596901" y="6310388"/>
            <a:ext cx="789203" cy="365125"/>
          </a:xfrm>
          <a:prstGeom prst="rect">
            <a:avLst/>
          </a:prstGeom>
        </p:spPr>
      </p:pic>
    </p:spTree>
    <p:extLst>
      <p:ext uri="{BB962C8B-B14F-4D97-AF65-F5344CB8AC3E}">
        <p14:creationId xmlns:p14="http://schemas.microsoft.com/office/powerpoint/2010/main" val="118628772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A18DADD-DAC4-A42C-B661-320E4A90AB4E}"/>
              </a:ext>
            </a:extLst>
          </p:cNvPr>
          <p:cNvSpPr>
            <a:spLocks noGrp="1"/>
          </p:cNvSpPr>
          <p:nvPr>
            <p:ph type="dt" sz="half" idx="10"/>
          </p:nvPr>
        </p:nvSpPr>
        <p:spPr/>
        <p:txBody>
          <a:bodyPr/>
          <a:lstStyle/>
          <a:p>
            <a:fld id="{EDC2D933-039C-4D23-B94B-E47CFDEBA63A}" type="datetimeFigureOut">
              <a:rPr lang="en-GB" smtClean="0"/>
              <a:t>28/04/2025</a:t>
            </a:fld>
            <a:endParaRPr lang="en-GB"/>
          </a:p>
        </p:txBody>
      </p:sp>
      <p:sp>
        <p:nvSpPr>
          <p:cNvPr id="3" name="Footer Placeholder 2">
            <a:extLst>
              <a:ext uri="{FF2B5EF4-FFF2-40B4-BE49-F238E27FC236}">
                <a16:creationId xmlns:a16="http://schemas.microsoft.com/office/drawing/2014/main" id="{68FEEDED-F02D-07ED-3659-437E6DCB409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D8A4F09-8836-655D-9A2D-892C4D1DDDDF}"/>
              </a:ext>
            </a:extLst>
          </p:cNvPr>
          <p:cNvSpPr>
            <a:spLocks noGrp="1"/>
          </p:cNvSpPr>
          <p:nvPr>
            <p:ph type="sldNum" sz="quarter" idx="12"/>
          </p:nvPr>
        </p:nvSpPr>
        <p:spPr/>
        <p:txBody>
          <a:bodyPr/>
          <a:lstStyle/>
          <a:p>
            <a:fld id="{7F413B5A-F9FB-4A2E-A4B9-F023F96F4E05}" type="slidenum">
              <a:rPr lang="en-GB" smtClean="0"/>
              <a:t>‹#›</a:t>
            </a:fld>
            <a:endParaRPr lang="en-GB"/>
          </a:p>
        </p:txBody>
      </p:sp>
    </p:spTree>
    <p:extLst>
      <p:ext uri="{BB962C8B-B14F-4D97-AF65-F5344CB8AC3E}">
        <p14:creationId xmlns:p14="http://schemas.microsoft.com/office/powerpoint/2010/main" val="98345402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74B7D-C3DC-C3C8-A5B5-7EA70539AE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E82B215-9D93-9410-CD7A-5139A6D726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34BFEFB-DE67-77C4-35F3-59D4B5AF43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3F2855-0D16-062E-00D3-AB6A06755B67}"/>
              </a:ext>
            </a:extLst>
          </p:cNvPr>
          <p:cNvSpPr>
            <a:spLocks noGrp="1"/>
          </p:cNvSpPr>
          <p:nvPr>
            <p:ph type="dt" sz="half" idx="10"/>
          </p:nvPr>
        </p:nvSpPr>
        <p:spPr/>
        <p:txBody>
          <a:bodyPr/>
          <a:lstStyle/>
          <a:p>
            <a:fld id="{EDC2D933-039C-4D23-B94B-E47CFDEBA63A}" type="datetimeFigureOut">
              <a:rPr lang="en-GB" smtClean="0"/>
              <a:t>28/04/2025</a:t>
            </a:fld>
            <a:endParaRPr lang="en-GB"/>
          </a:p>
        </p:txBody>
      </p:sp>
      <p:sp>
        <p:nvSpPr>
          <p:cNvPr id="6" name="Footer Placeholder 5">
            <a:extLst>
              <a:ext uri="{FF2B5EF4-FFF2-40B4-BE49-F238E27FC236}">
                <a16:creationId xmlns:a16="http://schemas.microsoft.com/office/drawing/2014/main" id="{F8D23BCE-C46C-7063-19B8-1911252C38C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4CFBE17-86AB-56C5-2CAB-FA195BD64597}"/>
              </a:ext>
            </a:extLst>
          </p:cNvPr>
          <p:cNvSpPr>
            <a:spLocks noGrp="1"/>
          </p:cNvSpPr>
          <p:nvPr>
            <p:ph type="sldNum" sz="quarter" idx="12"/>
          </p:nvPr>
        </p:nvSpPr>
        <p:spPr/>
        <p:txBody>
          <a:bodyPr/>
          <a:lstStyle/>
          <a:p>
            <a:fld id="{7F413B5A-F9FB-4A2E-A4B9-F023F96F4E05}" type="slidenum">
              <a:rPr lang="en-GB" smtClean="0"/>
              <a:t>‹#›</a:t>
            </a:fld>
            <a:endParaRPr lang="en-GB"/>
          </a:p>
        </p:txBody>
      </p:sp>
    </p:spTree>
    <p:extLst>
      <p:ext uri="{BB962C8B-B14F-4D97-AF65-F5344CB8AC3E}">
        <p14:creationId xmlns:p14="http://schemas.microsoft.com/office/powerpoint/2010/main" val="322582435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7772D-118C-4F8F-24F1-3AC4566185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3F58B0B-CD73-D675-9957-89F65305F3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56246B1-206A-ADA9-1E60-FF0B1255D4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EC7892-57A9-1088-4B2D-33A8BE927C38}"/>
              </a:ext>
            </a:extLst>
          </p:cNvPr>
          <p:cNvSpPr>
            <a:spLocks noGrp="1"/>
          </p:cNvSpPr>
          <p:nvPr>
            <p:ph type="dt" sz="half" idx="10"/>
          </p:nvPr>
        </p:nvSpPr>
        <p:spPr/>
        <p:txBody>
          <a:bodyPr/>
          <a:lstStyle/>
          <a:p>
            <a:fld id="{EDC2D933-039C-4D23-B94B-E47CFDEBA63A}" type="datetimeFigureOut">
              <a:rPr lang="en-GB" smtClean="0"/>
              <a:t>28/04/2025</a:t>
            </a:fld>
            <a:endParaRPr lang="en-GB"/>
          </a:p>
        </p:txBody>
      </p:sp>
      <p:sp>
        <p:nvSpPr>
          <p:cNvPr id="6" name="Footer Placeholder 5">
            <a:extLst>
              <a:ext uri="{FF2B5EF4-FFF2-40B4-BE49-F238E27FC236}">
                <a16:creationId xmlns:a16="http://schemas.microsoft.com/office/drawing/2014/main" id="{29EE37E6-7205-5998-6FC6-EF4AE03F48A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7BCDD3D-9E1C-E94D-94C4-30AC0971895A}"/>
              </a:ext>
            </a:extLst>
          </p:cNvPr>
          <p:cNvSpPr>
            <a:spLocks noGrp="1"/>
          </p:cNvSpPr>
          <p:nvPr>
            <p:ph type="sldNum" sz="quarter" idx="12"/>
          </p:nvPr>
        </p:nvSpPr>
        <p:spPr/>
        <p:txBody>
          <a:bodyPr/>
          <a:lstStyle/>
          <a:p>
            <a:fld id="{7F413B5A-F9FB-4A2E-A4B9-F023F96F4E05}" type="slidenum">
              <a:rPr lang="en-GB" smtClean="0"/>
              <a:t>‹#›</a:t>
            </a:fld>
            <a:endParaRPr lang="en-GB"/>
          </a:p>
        </p:txBody>
      </p:sp>
    </p:spTree>
    <p:extLst>
      <p:ext uri="{BB962C8B-B14F-4D97-AF65-F5344CB8AC3E}">
        <p14:creationId xmlns:p14="http://schemas.microsoft.com/office/powerpoint/2010/main" val="119552674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11609-0407-77A6-C86B-05FE5845D32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3ED8D81-B058-EFD6-FD12-7BDF928125A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C78B301-FA32-98F9-4C23-360D1A1B6FA4}"/>
              </a:ext>
            </a:extLst>
          </p:cNvPr>
          <p:cNvSpPr>
            <a:spLocks noGrp="1"/>
          </p:cNvSpPr>
          <p:nvPr>
            <p:ph type="dt" sz="half" idx="10"/>
          </p:nvPr>
        </p:nvSpPr>
        <p:spPr/>
        <p:txBody>
          <a:bodyPr/>
          <a:lstStyle/>
          <a:p>
            <a:fld id="{EDC2D933-039C-4D23-B94B-E47CFDEBA63A}" type="datetimeFigureOut">
              <a:rPr lang="en-GB" smtClean="0"/>
              <a:t>28/04/2025</a:t>
            </a:fld>
            <a:endParaRPr lang="en-GB"/>
          </a:p>
        </p:txBody>
      </p:sp>
      <p:sp>
        <p:nvSpPr>
          <p:cNvPr id="5" name="Footer Placeholder 4">
            <a:extLst>
              <a:ext uri="{FF2B5EF4-FFF2-40B4-BE49-F238E27FC236}">
                <a16:creationId xmlns:a16="http://schemas.microsoft.com/office/drawing/2014/main" id="{BB9512E3-A085-CF6C-1BC5-F7CB25E16D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E2069A5-49B5-B3E7-3E75-47CA8F67ED06}"/>
              </a:ext>
            </a:extLst>
          </p:cNvPr>
          <p:cNvSpPr>
            <a:spLocks noGrp="1"/>
          </p:cNvSpPr>
          <p:nvPr>
            <p:ph type="sldNum" sz="quarter" idx="12"/>
          </p:nvPr>
        </p:nvSpPr>
        <p:spPr/>
        <p:txBody>
          <a:bodyPr/>
          <a:lstStyle/>
          <a:p>
            <a:fld id="{7F413B5A-F9FB-4A2E-A4B9-F023F96F4E05}" type="slidenum">
              <a:rPr lang="en-GB" smtClean="0"/>
              <a:t>‹#›</a:t>
            </a:fld>
            <a:endParaRPr lang="en-GB"/>
          </a:p>
        </p:txBody>
      </p:sp>
    </p:spTree>
    <p:extLst>
      <p:ext uri="{BB962C8B-B14F-4D97-AF65-F5344CB8AC3E}">
        <p14:creationId xmlns:p14="http://schemas.microsoft.com/office/powerpoint/2010/main" val="376251550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377092-EF98-CB5A-F41D-EC0C7E42B68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789176A-9713-AB96-B9F6-6BDD9FA7C27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E8E8BD9-E13C-B6D2-9CF1-D313C7E82165}"/>
              </a:ext>
            </a:extLst>
          </p:cNvPr>
          <p:cNvSpPr>
            <a:spLocks noGrp="1"/>
          </p:cNvSpPr>
          <p:nvPr>
            <p:ph type="dt" sz="half" idx="10"/>
          </p:nvPr>
        </p:nvSpPr>
        <p:spPr/>
        <p:txBody>
          <a:bodyPr/>
          <a:lstStyle/>
          <a:p>
            <a:fld id="{EDC2D933-039C-4D23-B94B-E47CFDEBA63A}" type="datetimeFigureOut">
              <a:rPr lang="en-GB" smtClean="0"/>
              <a:t>28/04/2025</a:t>
            </a:fld>
            <a:endParaRPr lang="en-GB"/>
          </a:p>
        </p:txBody>
      </p:sp>
      <p:sp>
        <p:nvSpPr>
          <p:cNvPr id="5" name="Footer Placeholder 4">
            <a:extLst>
              <a:ext uri="{FF2B5EF4-FFF2-40B4-BE49-F238E27FC236}">
                <a16:creationId xmlns:a16="http://schemas.microsoft.com/office/drawing/2014/main" id="{1ADBD193-3483-1ECB-01B1-F608AD6DE5C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4BA35DE-7008-9038-32C0-CE97EED9D248}"/>
              </a:ext>
            </a:extLst>
          </p:cNvPr>
          <p:cNvSpPr>
            <a:spLocks noGrp="1"/>
          </p:cNvSpPr>
          <p:nvPr>
            <p:ph type="sldNum" sz="quarter" idx="12"/>
          </p:nvPr>
        </p:nvSpPr>
        <p:spPr/>
        <p:txBody>
          <a:bodyPr/>
          <a:lstStyle/>
          <a:p>
            <a:fld id="{7F413B5A-F9FB-4A2E-A4B9-F023F96F4E05}" type="slidenum">
              <a:rPr lang="en-GB" smtClean="0"/>
              <a:t>‹#›</a:t>
            </a:fld>
            <a:endParaRPr lang="en-GB"/>
          </a:p>
        </p:txBody>
      </p:sp>
    </p:spTree>
    <p:extLst>
      <p:ext uri="{BB962C8B-B14F-4D97-AF65-F5344CB8AC3E}">
        <p14:creationId xmlns:p14="http://schemas.microsoft.com/office/powerpoint/2010/main" val="162577711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cSld name="Blank Strategy Overall BPC">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B700F1C-7B3C-8E4F-AD3F-8DDCE2ABAC75}"/>
              </a:ext>
            </a:extLst>
          </p:cNvPr>
          <p:cNvSpPr/>
          <p:nvPr/>
        </p:nvSpPr>
        <p:spPr>
          <a:xfrm>
            <a:off x="0" y="0"/>
            <a:ext cx="1011290" cy="6858000"/>
          </a:xfrm>
          <a:prstGeom prst="rect">
            <a:avLst/>
          </a:prstGeom>
          <a:solidFill>
            <a:srgbClr val="094C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544F"/>
              </a:solidFill>
            </a:endParaRPr>
          </a:p>
        </p:txBody>
      </p:sp>
      <p:sp>
        <p:nvSpPr>
          <p:cNvPr id="6" name="Text Placeholder 10">
            <a:extLst>
              <a:ext uri="{FF2B5EF4-FFF2-40B4-BE49-F238E27FC236}">
                <a16:creationId xmlns:a16="http://schemas.microsoft.com/office/drawing/2014/main" id="{B25498EA-A01F-4F61-B5A8-3791BA368B96}"/>
              </a:ext>
            </a:extLst>
          </p:cNvPr>
          <p:cNvSpPr>
            <a:spLocks noGrp="1"/>
          </p:cNvSpPr>
          <p:nvPr>
            <p:ph type="body" sz="quarter" idx="12" hasCustomPrompt="1"/>
          </p:nvPr>
        </p:nvSpPr>
        <p:spPr>
          <a:xfrm>
            <a:off x="1295329" y="1157669"/>
            <a:ext cx="10259892" cy="5335206"/>
          </a:xfrm>
          <a:prstGeom prst="rect">
            <a:avLst/>
          </a:prstGeom>
        </p:spPr>
        <p:txBody>
          <a:bodyPr/>
          <a:lstStyle>
            <a:lvl1pPr marL="0" indent="0" algn="l">
              <a:lnSpc>
                <a:spcPct val="150000"/>
              </a:lnSpc>
              <a:buNone/>
              <a:defRPr sz="1600" b="0" i="0">
                <a:solidFill>
                  <a:srgbClr val="1C262E"/>
                </a:solidFill>
                <a:latin typeface="UnileverShilling" panose="020B0502020202020204" pitchFamily="34" charset="77"/>
                <a:cs typeface="UnileverShilling" panose="020B0502020202020204" pitchFamily="34" charset="77"/>
              </a:defRPr>
            </a:lvl1pPr>
            <a:lvl2pPr marL="457200" indent="0" algn="l">
              <a:buNone/>
              <a:defRPr sz="1000" b="0" i="0">
                <a:latin typeface="UnileverShilling" panose="020B0502020202020204" pitchFamily="34" charset="77"/>
                <a:cs typeface="UnileverShilling" panose="020B0502020202020204" pitchFamily="34" charset="77"/>
              </a:defRPr>
            </a:lvl2pPr>
            <a:lvl3pPr marL="914400" indent="0" algn="l">
              <a:buNone/>
              <a:defRPr sz="1000" b="0" i="0">
                <a:latin typeface="UnileverShilling" panose="020B0502020202020204" pitchFamily="34" charset="77"/>
                <a:cs typeface="UnileverShilling" panose="020B0502020202020204" pitchFamily="34" charset="77"/>
              </a:defRPr>
            </a:lvl3pPr>
            <a:lvl4pPr marL="1371600" indent="0" algn="l">
              <a:buNone/>
              <a:defRPr sz="1000" b="0" i="0">
                <a:latin typeface="UnileverShilling" panose="020B0502020202020204" pitchFamily="34" charset="77"/>
                <a:cs typeface="UnileverShilling" panose="020B0502020202020204" pitchFamily="34" charset="77"/>
              </a:defRPr>
            </a:lvl4pPr>
            <a:lvl5pPr marL="1828800" indent="0" algn="l">
              <a:buNone/>
              <a:defRPr sz="1000" b="0" i="0">
                <a:latin typeface="UnileverShilling" panose="020B0502020202020204" pitchFamily="34" charset="77"/>
                <a:cs typeface="UnileverShilling" panose="020B0502020202020204" pitchFamily="34" charset="77"/>
              </a:defRPr>
            </a:lvl5pPr>
          </a:lstStyle>
          <a:p>
            <a:pPr lvl="0"/>
            <a:r>
              <a:rPr lang="en-GB"/>
              <a:t>Click to add body copy</a:t>
            </a:r>
          </a:p>
        </p:txBody>
      </p:sp>
      <p:sp>
        <p:nvSpPr>
          <p:cNvPr id="8" name="Title 9">
            <a:extLst>
              <a:ext uri="{FF2B5EF4-FFF2-40B4-BE49-F238E27FC236}">
                <a16:creationId xmlns:a16="http://schemas.microsoft.com/office/drawing/2014/main" id="{4EFE5697-B3D6-474B-80C5-EDB8349D5D21}"/>
              </a:ext>
            </a:extLst>
          </p:cNvPr>
          <p:cNvSpPr>
            <a:spLocks noGrp="1"/>
          </p:cNvSpPr>
          <p:nvPr>
            <p:ph type="title" hasCustomPrompt="1"/>
          </p:nvPr>
        </p:nvSpPr>
        <p:spPr>
          <a:xfrm>
            <a:off x="1295328" y="310289"/>
            <a:ext cx="10259892" cy="484383"/>
          </a:xfrm>
          <a:prstGeom prst="rect">
            <a:avLst/>
          </a:prstGeom>
        </p:spPr>
        <p:txBody>
          <a:bodyPr anchor="t" anchorCtr="0"/>
          <a:lstStyle>
            <a:lvl1pPr algn="l">
              <a:lnSpc>
                <a:spcPct val="90000"/>
              </a:lnSpc>
              <a:spcBef>
                <a:spcPts val="1000"/>
              </a:spcBef>
              <a:defRPr sz="3200" b="1">
                <a:solidFill>
                  <a:schemeClr val="tx1"/>
                </a:solidFill>
                <a:latin typeface="Unilever Shilling" panose="020B0604020202020204" charset="0"/>
                <a:cs typeface="Unilever Shilling" panose="020B0604020202020204" charset="0"/>
              </a:defRPr>
            </a:lvl1pPr>
          </a:lstStyle>
          <a:p>
            <a:pPr lvl="0"/>
            <a:r>
              <a:rPr lang="en-GB"/>
              <a:t>Click to add title</a:t>
            </a:r>
          </a:p>
        </p:txBody>
      </p:sp>
      <p:pic>
        <p:nvPicPr>
          <p:cNvPr id="7" name="Picture 6">
            <a:extLst>
              <a:ext uri="{FF2B5EF4-FFF2-40B4-BE49-F238E27FC236}">
                <a16:creationId xmlns:a16="http://schemas.microsoft.com/office/drawing/2014/main" id="{D7ABAFEC-70E4-1D49-9CD9-ED2CFEEB641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6174" y="388687"/>
            <a:ext cx="503999" cy="2353904"/>
          </a:xfrm>
          <a:prstGeom prst="rect">
            <a:avLst/>
          </a:prstGeom>
        </p:spPr>
      </p:pic>
      <p:pic>
        <p:nvPicPr>
          <p:cNvPr id="2" name="Picture 1">
            <a:extLst>
              <a:ext uri="{FF2B5EF4-FFF2-40B4-BE49-F238E27FC236}">
                <a16:creationId xmlns:a16="http://schemas.microsoft.com/office/drawing/2014/main" id="{EE3FE1AF-7596-04DF-7600-4ECC62FC04DE}"/>
              </a:ext>
            </a:extLst>
          </p:cNvPr>
          <p:cNvPicPr>
            <a:picLocks noChangeAspect="1"/>
          </p:cNvPicPr>
          <p:nvPr userDrawn="1"/>
        </p:nvPicPr>
        <p:blipFill>
          <a:blip r:embed="rId3"/>
          <a:stretch>
            <a:fillRect/>
          </a:stretch>
        </p:blipFill>
        <p:spPr>
          <a:xfrm>
            <a:off x="24487" y="1042646"/>
            <a:ext cx="857250" cy="2895600"/>
          </a:xfrm>
          <a:prstGeom prst="rect">
            <a:avLst/>
          </a:prstGeom>
        </p:spPr>
      </p:pic>
    </p:spTree>
    <p:extLst>
      <p:ext uri="{BB962C8B-B14F-4D97-AF65-F5344CB8AC3E}">
        <p14:creationId xmlns:p14="http://schemas.microsoft.com/office/powerpoint/2010/main" val="407201724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Main cover title_Oral Care 1">
    <p:bg>
      <p:bgPr>
        <a:solidFill>
          <a:srgbClr val="094C72"/>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7C2BF7F-E218-4745-8689-2C6E0092E99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03300" y="3332"/>
            <a:ext cx="10185400" cy="6858000"/>
          </a:xfrm>
          <a:prstGeom prst="rect">
            <a:avLst/>
          </a:prstGeom>
        </p:spPr>
      </p:pic>
      <p:sp>
        <p:nvSpPr>
          <p:cNvPr id="7" name="Title 9">
            <a:extLst>
              <a:ext uri="{FF2B5EF4-FFF2-40B4-BE49-F238E27FC236}">
                <a16:creationId xmlns:a16="http://schemas.microsoft.com/office/drawing/2014/main" id="{EB303F50-6FA1-4C65-B6E7-6B5805D10648}"/>
              </a:ext>
            </a:extLst>
          </p:cNvPr>
          <p:cNvSpPr>
            <a:spLocks noGrp="1"/>
          </p:cNvSpPr>
          <p:nvPr>
            <p:ph type="title" hasCustomPrompt="1"/>
          </p:nvPr>
        </p:nvSpPr>
        <p:spPr>
          <a:xfrm>
            <a:off x="1452716" y="2940564"/>
            <a:ext cx="9351857" cy="684213"/>
          </a:xfrm>
          <a:prstGeom prst="rect">
            <a:avLst/>
          </a:prstGeom>
        </p:spPr>
        <p:txBody>
          <a:bodyPr anchor="b"/>
          <a:lstStyle>
            <a:lvl1pPr algn="ctr">
              <a:defRPr sz="4800" b="1">
                <a:solidFill>
                  <a:schemeClr val="bg1"/>
                </a:solidFill>
                <a:latin typeface="Unilever Shilling" panose="020B0604020202020204" charset="0"/>
                <a:cs typeface="Unilever Shilling" panose="020B0604020202020204" charset="0"/>
              </a:defRPr>
            </a:lvl1pPr>
          </a:lstStyle>
          <a:p>
            <a:pPr lvl="0"/>
            <a:r>
              <a:rPr lang="en-GB"/>
              <a:t>Click to add cover title</a:t>
            </a:r>
          </a:p>
        </p:txBody>
      </p:sp>
      <p:sp>
        <p:nvSpPr>
          <p:cNvPr id="10" name="Subtitle 2">
            <a:extLst>
              <a:ext uri="{FF2B5EF4-FFF2-40B4-BE49-F238E27FC236}">
                <a16:creationId xmlns:a16="http://schemas.microsoft.com/office/drawing/2014/main" id="{F7A18DA4-62A1-4388-AA5F-43E642389B3D}"/>
              </a:ext>
            </a:extLst>
          </p:cNvPr>
          <p:cNvSpPr>
            <a:spLocks noGrp="1"/>
          </p:cNvSpPr>
          <p:nvPr>
            <p:ph type="subTitle" idx="1" hasCustomPrompt="1"/>
          </p:nvPr>
        </p:nvSpPr>
        <p:spPr>
          <a:xfrm>
            <a:off x="1464465" y="3747191"/>
            <a:ext cx="9351857" cy="242794"/>
          </a:xfrm>
          <a:prstGeom prst="rect">
            <a:avLst/>
          </a:prstGeom>
        </p:spPr>
        <p:txBody>
          <a:bodyPr/>
          <a:lstStyle>
            <a:lvl1pPr marL="0" indent="0" algn="ctr">
              <a:buNone/>
              <a:defRPr sz="1300" cap="all" spc="200" baseline="0">
                <a:solidFill>
                  <a:schemeClr val="bg1"/>
                </a:solidFill>
                <a:latin typeface="UnileverShilling" panose="020B0502020202020204" pitchFamily="34" charset="0"/>
                <a:cs typeface="UnileverShilling"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endParaRPr lang="en-GB"/>
          </a:p>
        </p:txBody>
      </p:sp>
      <p:pic>
        <p:nvPicPr>
          <p:cNvPr id="6" name="Picture 5">
            <a:extLst>
              <a:ext uri="{FF2B5EF4-FFF2-40B4-BE49-F238E27FC236}">
                <a16:creationId xmlns:a16="http://schemas.microsoft.com/office/drawing/2014/main" id="{A68FF359-6535-B743-A551-90F6FBCAF53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56174" y="388687"/>
            <a:ext cx="503999" cy="2353904"/>
          </a:xfrm>
          <a:prstGeom prst="rect">
            <a:avLst/>
          </a:prstGeom>
        </p:spPr>
      </p:pic>
      <p:pic>
        <p:nvPicPr>
          <p:cNvPr id="3" name="Picture 2">
            <a:extLst>
              <a:ext uri="{FF2B5EF4-FFF2-40B4-BE49-F238E27FC236}">
                <a16:creationId xmlns:a16="http://schemas.microsoft.com/office/drawing/2014/main" id="{15436A73-424A-BE83-AD87-4A43EBBB8F59}"/>
              </a:ext>
            </a:extLst>
          </p:cNvPr>
          <p:cNvPicPr>
            <a:picLocks noChangeAspect="1"/>
          </p:cNvPicPr>
          <p:nvPr userDrawn="1"/>
        </p:nvPicPr>
        <p:blipFill>
          <a:blip r:embed="rId4"/>
          <a:stretch>
            <a:fillRect/>
          </a:stretch>
        </p:blipFill>
        <p:spPr>
          <a:xfrm>
            <a:off x="24487" y="1042646"/>
            <a:ext cx="857250" cy="2895600"/>
          </a:xfrm>
          <a:prstGeom prst="rect">
            <a:avLst/>
          </a:prstGeom>
        </p:spPr>
      </p:pic>
    </p:spTree>
    <p:extLst>
      <p:ext uri="{BB962C8B-B14F-4D97-AF65-F5344CB8AC3E}">
        <p14:creationId xmlns:p14="http://schemas.microsoft.com/office/powerpoint/2010/main" val="254171164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Chapter Title_Skin Cleansing">
    <p:bg>
      <p:bgPr>
        <a:solidFill>
          <a:srgbClr val="094C72"/>
        </a:solidFill>
        <a:effectLst/>
      </p:bgPr>
    </p:bg>
    <p:spTree>
      <p:nvGrpSpPr>
        <p:cNvPr id="1" name=""/>
        <p:cNvGrpSpPr/>
        <p:nvPr/>
      </p:nvGrpSpPr>
      <p:grpSpPr>
        <a:xfrm>
          <a:off x="0" y="0"/>
          <a:ext cx="0" cy="0"/>
          <a:chOff x="0" y="0"/>
          <a:chExt cx="0" cy="0"/>
        </a:xfrm>
      </p:grpSpPr>
      <p:sp>
        <p:nvSpPr>
          <p:cNvPr id="14" name="Text Placeholder 12">
            <a:extLst>
              <a:ext uri="{FF2B5EF4-FFF2-40B4-BE49-F238E27FC236}">
                <a16:creationId xmlns:a16="http://schemas.microsoft.com/office/drawing/2014/main" id="{427C4CFC-BD6E-B642-8E9F-F4E6822B772C}"/>
              </a:ext>
            </a:extLst>
          </p:cNvPr>
          <p:cNvSpPr>
            <a:spLocks noGrp="1"/>
          </p:cNvSpPr>
          <p:nvPr>
            <p:ph type="body" sz="quarter" idx="11" hasCustomPrompt="1"/>
          </p:nvPr>
        </p:nvSpPr>
        <p:spPr>
          <a:xfrm>
            <a:off x="3242010" y="3660658"/>
            <a:ext cx="3339516" cy="1695777"/>
          </a:xfrm>
          <a:prstGeom prst="rect">
            <a:avLst/>
          </a:prstGeom>
        </p:spPr>
        <p:txBody>
          <a:bodyPr/>
          <a:lstStyle>
            <a:lvl1pPr marL="0" marR="0" indent="0" algn="r" defTabSz="914400" rtl="0" eaLnBrk="1" fontAlgn="auto" latinLnBrk="0" hangingPunct="1">
              <a:lnSpc>
                <a:spcPts val="1500"/>
              </a:lnSpc>
              <a:spcBef>
                <a:spcPts val="1000"/>
              </a:spcBef>
              <a:spcAft>
                <a:spcPts val="0"/>
              </a:spcAft>
              <a:buClrTx/>
              <a:buSzTx/>
              <a:buFont typeface="Arial" panose="020B0604020202020204" pitchFamily="34" charset="0"/>
              <a:buNone/>
              <a:tabLst/>
              <a:defRPr sz="1600" b="0" i="0">
                <a:solidFill>
                  <a:schemeClr val="bg1"/>
                </a:solidFill>
                <a:latin typeface="UnileverShilling" panose="020B0502020202020204" pitchFamily="34" charset="77"/>
                <a:cs typeface="UnileverShilling" panose="020B0502020202020204" pitchFamily="34" charset="77"/>
              </a:defRPr>
            </a:lvl1pPr>
          </a:lstStyle>
          <a:p>
            <a:pPr lvl="0"/>
            <a:r>
              <a:rPr lang="en-US"/>
              <a:t>Click to add body copy</a:t>
            </a:r>
          </a:p>
        </p:txBody>
      </p:sp>
      <p:sp>
        <p:nvSpPr>
          <p:cNvPr id="8" name="Title 9">
            <a:extLst>
              <a:ext uri="{FF2B5EF4-FFF2-40B4-BE49-F238E27FC236}">
                <a16:creationId xmlns:a16="http://schemas.microsoft.com/office/drawing/2014/main" id="{2C999333-FC4A-48C1-BE19-3F6895EE2DAA}"/>
              </a:ext>
            </a:extLst>
          </p:cNvPr>
          <p:cNvSpPr>
            <a:spLocks noGrp="1"/>
          </p:cNvSpPr>
          <p:nvPr>
            <p:ph type="title" hasCustomPrompt="1"/>
          </p:nvPr>
        </p:nvSpPr>
        <p:spPr>
          <a:xfrm>
            <a:off x="2149518" y="1750566"/>
            <a:ext cx="5062557" cy="1695777"/>
          </a:xfrm>
          <a:prstGeom prst="rect">
            <a:avLst/>
          </a:prstGeom>
        </p:spPr>
        <p:txBody>
          <a:bodyPr anchor="b"/>
          <a:lstStyle>
            <a:lvl1pPr algn="l">
              <a:lnSpc>
                <a:spcPct val="80000"/>
              </a:lnSpc>
              <a:spcBef>
                <a:spcPts val="1000"/>
              </a:spcBef>
              <a:defRPr sz="4800" b="1">
                <a:solidFill>
                  <a:schemeClr val="bg1"/>
                </a:solidFill>
                <a:latin typeface="Unilever Shilling" panose="020B0604020202020204" charset="0"/>
                <a:cs typeface="Unilever Shilling" panose="020B0604020202020204" charset="0"/>
              </a:defRPr>
            </a:lvl1pPr>
          </a:lstStyle>
          <a:p>
            <a:pPr lvl="0"/>
            <a:r>
              <a:rPr lang="en-GB"/>
              <a:t>Click to add chapter title</a:t>
            </a:r>
          </a:p>
        </p:txBody>
      </p:sp>
      <p:pic>
        <p:nvPicPr>
          <p:cNvPr id="11" name="Picture 10">
            <a:extLst>
              <a:ext uri="{FF2B5EF4-FFF2-40B4-BE49-F238E27FC236}">
                <a16:creationId xmlns:a16="http://schemas.microsoft.com/office/drawing/2014/main" id="{2926DCD7-6BCD-9C4F-BC47-EA6E3D3B6B3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6174" y="388687"/>
            <a:ext cx="503999" cy="2353904"/>
          </a:xfrm>
          <a:prstGeom prst="rect">
            <a:avLst/>
          </a:prstGeom>
        </p:spPr>
      </p:pic>
      <p:pic>
        <p:nvPicPr>
          <p:cNvPr id="13" name="Picture 12">
            <a:extLst>
              <a:ext uri="{FF2B5EF4-FFF2-40B4-BE49-F238E27FC236}">
                <a16:creationId xmlns:a16="http://schemas.microsoft.com/office/drawing/2014/main" id="{900CEE87-26B6-8D4E-8EDB-82682E2E09B5}"/>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7363936" y="745958"/>
            <a:ext cx="4116179" cy="5366084"/>
          </a:xfrm>
          <a:prstGeom prst="rect">
            <a:avLst/>
          </a:prstGeom>
        </p:spPr>
      </p:pic>
      <p:pic>
        <p:nvPicPr>
          <p:cNvPr id="2" name="Picture 1">
            <a:extLst>
              <a:ext uri="{FF2B5EF4-FFF2-40B4-BE49-F238E27FC236}">
                <a16:creationId xmlns:a16="http://schemas.microsoft.com/office/drawing/2014/main" id="{766D5BEE-BC88-CB63-AB87-AFBAF0A64D3C}"/>
              </a:ext>
            </a:extLst>
          </p:cNvPr>
          <p:cNvPicPr>
            <a:picLocks noChangeAspect="1"/>
          </p:cNvPicPr>
          <p:nvPr userDrawn="1"/>
        </p:nvPicPr>
        <p:blipFill>
          <a:blip r:embed="rId4"/>
          <a:stretch>
            <a:fillRect/>
          </a:stretch>
        </p:blipFill>
        <p:spPr>
          <a:xfrm>
            <a:off x="24487" y="1042646"/>
            <a:ext cx="857250" cy="2895600"/>
          </a:xfrm>
          <a:prstGeom prst="rect">
            <a:avLst/>
          </a:prstGeom>
        </p:spPr>
      </p:pic>
    </p:spTree>
    <p:extLst>
      <p:ext uri="{BB962C8B-B14F-4D97-AF65-F5344CB8AC3E}">
        <p14:creationId xmlns:p14="http://schemas.microsoft.com/office/powerpoint/2010/main" val="184614093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Chapter Title_Oral Care">
    <p:bg>
      <p:bgPr>
        <a:solidFill>
          <a:srgbClr val="094C72"/>
        </a:solidFill>
        <a:effectLst/>
      </p:bgPr>
    </p:bg>
    <p:spTree>
      <p:nvGrpSpPr>
        <p:cNvPr id="1" name=""/>
        <p:cNvGrpSpPr/>
        <p:nvPr/>
      </p:nvGrpSpPr>
      <p:grpSpPr>
        <a:xfrm>
          <a:off x="0" y="0"/>
          <a:ext cx="0" cy="0"/>
          <a:chOff x="0" y="0"/>
          <a:chExt cx="0" cy="0"/>
        </a:xfrm>
      </p:grpSpPr>
      <p:sp>
        <p:nvSpPr>
          <p:cNvPr id="14" name="Text Placeholder 12">
            <a:extLst>
              <a:ext uri="{FF2B5EF4-FFF2-40B4-BE49-F238E27FC236}">
                <a16:creationId xmlns:a16="http://schemas.microsoft.com/office/drawing/2014/main" id="{427C4CFC-BD6E-B642-8E9F-F4E6822B772C}"/>
              </a:ext>
            </a:extLst>
          </p:cNvPr>
          <p:cNvSpPr>
            <a:spLocks noGrp="1"/>
          </p:cNvSpPr>
          <p:nvPr>
            <p:ph type="body" sz="quarter" idx="11" hasCustomPrompt="1"/>
          </p:nvPr>
        </p:nvSpPr>
        <p:spPr>
          <a:xfrm>
            <a:off x="3242010" y="3660658"/>
            <a:ext cx="3339516" cy="1695777"/>
          </a:xfrm>
          <a:prstGeom prst="rect">
            <a:avLst/>
          </a:prstGeom>
        </p:spPr>
        <p:txBody>
          <a:bodyPr/>
          <a:lstStyle>
            <a:lvl1pPr marL="0" marR="0" indent="0" algn="r" defTabSz="914400" rtl="0" eaLnBrk="1" fontAlgn="auto" latinLnBrk="0" hangingPunct="1">
              <a:lnSpc>
                <a:spcPts val="1500"/>
              </a:lnSpc>
              <a:spcBef>
                <a:spcPts val="1000"/>
              </a:spcBef>
              <a:spcAft>
                <a:spcPts val="0"/>
              </a:spcAft>
              <a:buClrTx/>
              <a:buSzTx/>
              <a:buFont typeface="Arial" panose="020B0604020202020204" pitchFamily="34" charset="0"/>
              <a:buNone/>
              <a:tabLst/>
              <a:defRPr sz="1600" b="0" i="0">
                <a:solidFill>
                  <a:schemeClr val="bg1"/>
                </a:solidFill>
                <a:latin typeface="UnileverShilling" panose="020B0502020202020204" pitchFamily="34" charset="77"/>
                <a:cs typeface="UnileverShilling" panose="020B0502020202020204" pitchFamily="34" charset="77"/>
              </a:defRPr>
            </a:lvl1pPr>
          </a:lstStyle>
          <a:p>
            <a:pPr lvl="0"/>
            <a:r>
              <a:rPr lang="en-US"/>
              <a:t>Click to add body copy</a:t>
            </a:r>
          </a:p>
        </p:txBody>
      </p:sp>
      <p:sp>
        <p:nvSpPr>
          <p:cNvPr id="8" name="Title 9">
            <a:extLst>
              <a:ext uri="{FF2B5EF4-FFF2-40B4-BE49-F238E27FC236}">
                <a16:creationId xmlns:a16="http://schemas.microsoft.com/office/drawing/2014/main" id="{2C999333-FC4A-48C1-BE19-3F6895EE2DAA}"/>
              </a:ext>
            </a:extLst>
          </p:cNvPr>
          <p:cNvSpPr>
            <a:spLocks noGrp="1"/>
          </p:cNvSpPr>
          <p:nvPr>
            <p:ph type="title" hasCustomPrompt="1"/>
          </p:nvPr>
        </p:nvSpPr>
        <p:spPr>
          <a:xfrm>
            <a:off x="2149518" y="1750566"/>
            <a:ext cx="5062557" cy="1695777"/>
          </a:xfrm>
          <a:prstGeom prst="rect">
            <a:avLst/>
          </a:prstGeom>
        </p:spPr>
        <p:txBody>
          <a:bodyPr anchor="b"/>
          <a:lstStyle>
            <a:lvl1pPr algn="l">
              <a:lnSpc>
                <a:spcPct val="80000"/>
              </a:lnSpc>
              <a:spcBef>
                <a:spcPts val="1000"/>
              </a:spcBef>
              <a:defRPr sz="4800" b="1">
                <a:solidFill>
                  <a:schemeClr val="bg1"/>
                </a:solidFill>
                <a:latin typeface="Unilever Shilling" panose="020B0604020202020204" charset="0"/>
                <a:cs typeface="Unilever Shilling" panose="020B0604020202020204" charset="0"/>
              </a:defRPr>
            </a:lvl1pPr>
          </a:lstStyle>
          <a:p>
            <a:pPr lvl="0"/>
            <a:r>
              <a:rPr lang="en-GB"/>
              <a:t>Click to add chapter title</a:t>
            </a:r>
          </a:p>
        </p:txBody>
      </p:sp>
      <p:pic>
        <p:nvPicPr>
          <p:cNvPr id="11" name="Picture 10">
            <a:extLst>
              <a:ext uri="{FF2B5EF4-FFF2-40B4-BE49-F238E27FC236}">
                <a16:creationId xmlns:a16="http://schemas.microsoft.com/office/drawing/2014/main" id="{2926DCD7-6BCD-9C4F-BC47-EA6E3D3B6B3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6174" y="388687"/>
            <a:ext cx="503999" cy="2353904"/>
          </a:xfrm>
          <a:prstGeom prst="rect">
            <a:avLst/>
          </a:prstGeom>
        </p:spPr>
      </p:pic>
      <p:pic>
        <p:nvPicPr>
          <p:cNvPr id="13" name="Picture 12">
            <a:extLst>
              <a:ext uri="{FF2B5EF4-FFF2-40B4-BE49-F238E27FC236}">
                <a16:creationId xmlns:a16="http://schemas.microsoft.com/office/drawing/2014/main" id="{900CEE87-26B6-8D4E-8EDB-82682E2E09B5}"/>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7363936" y="745958"/>
            <a:ext cx="4116179" cy="5366084"/>
          </a:xfrm>
          <a:prstGeom prst="rect">
            <a:avLst/>
          </a:prstGeom>
        </p:spPr>
      </p:pic>
      <p:pic>
        <p:nvPicPr>
          <p:cNvPr id="2" name="Picture 1">
            <a:extLst>
              <a:ext uri="{FF2B5EF4-FFF2-40B4-BE49-F238E27FC236}">
                <a16:creationId xmlns:a16="http://schemas.microsoft.com/office/drawing/2014/main" id="{C9DA537A-9D46-5129-388F-88F176D4419C}"/>
              </a:ext>
            </a:extLst>
          </p:cNvPr>
          <p:cNvPicPr>
            <a:picLocks noChangeAspect="1"/>
          </p:cNvPicPr>
          <p:nvPr userDrawn="1"/>
        </p:nvPicPr>
        <p:blipFill>
          <a:blip r:embed="rId4"/>
          <a:stretch>
            <a:fillRect/>
          </a:stretch>
        </p:blipFill>
        <p:spPr>
          <a:xfrm>
            <a:off x="24487" y="1042646"/>
            <a:ext cx="857250" cy="2895600"/>
          </a:xfrm>
          <a:prstGeom prst="rect">
            <a:avLst/>
          </a:prstGeom>
        </p:spPr>
      </p:pic>
    </p:spTree>
    <p:extLst>
      <p:ext uri="{BB962C8B-B14F-4D97-AF65-F5344CB8AC3E}">
        <p14:creationId xmlns:p14="http://schemas.microsoft.com/office/powerpoint/2010/main" val="101265122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Chapter Title_Deos">
    <p:bg>
      <p:bgPr>
        <a:solidFill>
          <a:srgbClr val="094C72"/>
        </a:solidFill>
        <a:effectLst/>
      </p:bgPr>
    </p:bg>
    <p:spTree>
      <p:nvGrpSpPr>
        <p:cNvPr id="1" name=""/>
        <p:cNvGrpSpPr/>
        <p:nvPr/>
      </p:nvGrpSpPr>
      <p:grpSpPr>
        <a:xfrm>
          <a:off x="0" y="0"/>
          <a:ext cx="0" cy="0"/>
          <a:chOff x="0" y="0"/>
          <a:chExt cx="0" cy="0"/>
        </a:xfrm>
      </p:grpSpPr>
      <p:sp>
        <p:nvSpPr>
          <p:cNvPr id="14" name="Text Placeholder 12">
            <a:extLst>
              <a:ext uri="{FF2B5EF4-FFF2-40B4-BE49-F238E27FC236}">
                <a16:creationId xmlns:a16="http://schemas.microsoft.com/office/drawing/2014/main" id="{427C4CFC-BD6E-B642-8E9F-F4E6822B772C}"/>
              </a:ext>
            </a:extLst>
          </p:cNvPr>
          <p:cNvSpPr>
            <a:spLocks noGrp="1"/>
          </p:cNvSpPr>
          <p:nvPr>
            <p:ph type="body" sz="quarter" idx="11" hasCustomPrompt="1"/>
          </p:nvPr>
        </p:nvSpPr>
        <p:spPr>
          <a:xfrm>
            <a:off x="3242010" y="3660658"/>
            <a:ext cx="3339516" cy="1695777"/>
          </a:xfrm>
          <a:prstGeom prst="rect">
            <a:avLst/>
          </a:prstGeom>
        </p:spPr>
        <p:txBody>
          <a:bodyPr/>
          <a:lstStyle>
            <a:lvl1pPr marL="0" marR="0" indent="0" algn="r" defTabSz="914400" rtl="0" eaLnBrk="1" fontAlgn="auto" latinLnBrk="0" hangingPunct="1">
              <a:lnSpc>
                <a:spcPts val="1500"/>
              </a:lnSpc>
              <a:spcBef>
                <a:spcPts val="1000"/>
              </a:spcBef>
              <a:spcAft>
                <a:spcPts val="0"/>
              </a:spcAft>
              <a:buClrTx/>
              <a:buSzTx/>
              <a:buFont typeface="Arial" panose="020B0604020202020204" pitchFamily="34" charset="0"/>
              <a:buNone/>
              <a:tabLst/>
              <a:defRPr sz="1600" b="0" i="0">
                <a:solidFill>
                  <a:schemeClr val="bg1"/>
                </a:solidFill>
                <a:latin typeface="UnileverShilling" panose="020B0502020202020204" pitchFamily="34" charset="77"/>
                <a:cs typeface="UnileverShilling" panose="020B0502020202020204" pitchFamily="34" charset="77"/>
              </a:defRPr>
            </a:lvl1pPr>
          </a:lstStyle>
          <a:p>
            <a:pPr lvl="0"/>
            <a:r>
              <a:rPr lang="en-US"/>
              <a:t>Click to add body copy</a:t>
            </a:r>
          </a:p>
        </p:txBody>
      </p:sp>
      <p:sp>
        <p:nvSpPr>
          <p:cNvPr id="8" name="Title 9">
            <a:extLst>
              <a:ext uri="{FF2B5EF4-FFF2-40B4-BE49-F238E27FC236}">
                <a16:creationId xmlns:a16="http://schemas.microsoft.com/office/drawing/2014/main" id="{2C999333-FC4A-48C1-BE19-3F6895EE2DAA}"/>
              </a:ext>
            </a:extLst>
          </p:cNvPr>
          <p:cNvSpPr>
            <a:spLocks noGrp="1"/>
          </p:cNvSpPr>
          <p:nvPr>
            <p:ph type="title" hasCustomPrompt="1"/>
          </p:nvPr>
        </p:nvSpPr>
        <p:spPr>
          <a:xfrm>
            <a:off x="2149518" y="1750566"/>
            <a:ext cx="5062557" cy="1695777"/>
          </a:xfrm>
          <a:prstGeom prst="rect">
            <a:avLst/>
          </a:prstGeom>
        </p:spPr>
        <p:txBody>
          <a:bodyPr anchor="b"/>
          <a:lstStyle>
            <a:lvl1pPr algn="l">
              <a:lnSpc>
                <a:spcPct val="80000"/>
              </a:lnSpc>
              <a:spcBef>
                <a:spcPts val="1000"/>
              </a:spcBef>
              <a:defRPr sz="4800" b="1">
                <a:solidFill>
                  <a:schemeClr val="bg1"/>
                </a:solidFill>
                <a:latin typeface="Unilever Shilling" panose="020B0604020202020204" charset="0"/>
                <a:cs typeface="Unilever Shilling" panose="020B0604020202020204" charset="0"/>
              </a:defRPr>
            </a:lvl1pPr>
          </a:lstStyle>
          <a:p>
            <a:pPr lvl="0"/>
            <a:r>
              <a:rPr lang="en-GB"/>
              <a:t>Click to add chapter title</a:t>
            </a:r>
          </a:p>
        </p:txBody>
      </p:sp>
      <p:pic>
        <p:nvPicPr>
          <p:cNvPr id="11" name="Picture 10">
            <a:extLst>
              <a:ext uri="{FF2B5EF4-FFF2-40B4-BE49-F238E27FC236}">
                <a16:creationId xmlns:a16="http://schemas.microsoft.com/office/drawing/2014/main" id="{2926DCD7-6BCD-9C4F-BC47-EA6E3D3B6B3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6174" y="388687"/>
            <a:ext cx="503999" cy="2353904"/>
          </a:xfrm>
          <a:prstGeom prst="rect">
            <a:avLst/>
          </a:prstGeom>
        </p:spPr>
      </p:pic>
      <p:pic>
        <p:nvPicPr>
          <p:cNvPr id="13" name="Picture 12">
            <a:extLst>
              <a:ext uri="{FF2B5EF4-FFF2-40B4-BE49-F238E27FC236}">
                <a16:creationId xmlns:a16="http://schemas.microsoft.com/office/drawing/2014/main" id="{900CEE87-26B6-8D4E-8EDB-82682E2E09B5}"/>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7363936" y="745958"/>
            <a:ext cx="4116179" cy="5366084"/>
          </a:xfrm>
          <a:prstGeom prst="rect">
            <a:avLst/>
          </a:prstGeom>
        </p:spPr>
      </p:pic>
      <p:pic>
        <p:nvPicPr>
          <p:cNvPr id="2" name="Picture 1">
            <a:extLst>
              <a:ext uri="{FF2B5EF4-FFF2-40B4-BE49-F238E27FC236}">
                <a16:creationId xmlns:a16="http://schemas.microsoft.com/office/drawing/2014/main" id="{5BE7C37C-9B1C-BF50-3926-0FB9B73E85B3}"/>
              </a:ext>
            </a:extLst>
          </p:cNvPr>
          <p:cNvPicPr>
            <a:picLocks noChangeAspect="1"/>
          </p:cNvPicPr>
          <p:nvPr userDrawn="1"/>
        </p:nvPicPr>
        <p:blipFill>
          <a:blip r:embed="rId4"/>
          <a:stretch>
            <a:fillRect/>
          </a:stretch>
        </p:blipFill>
        <p:spPr>
          <a:xfrm>
            <a:off x="24487" y="1042646"/>
            <a:ext cx="857250" cy="2895600"/>
          </a:xfrm>
          <a:prstGeom prst="rect">
            <a:avLst/>
          </a:prstGeom>
        </p:spPr>
      </p:pic>
    </p:spTree>
    <p:extLst>
      <p:ext uri="{BB962C8B-B14F-4D97-AF65-F5344CB8AC3E}">
        <p14:creationId xmlns:p14="http://schemas.microsoft.com/office/powerpoint/2010/main" val="1413126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PTER - HALF - LOGO - 4">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60B7DBDD-2A3B-01F9-C578-6DF2D06C42FF}"/>
              </a:ext>
            </a:extLst>
          </p:cNvPr>
          <p:cNvSpPr/>
          <p:nvPr userDrawn="1"/>
        </p:nvSpPr>
        <p:spPr>
          <a:xfrm>
            <a:off x="6096000" y="0"/>
            <a:ext cx="6095999"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DFC7382-9A53-4872-16DB-1CB3C4384908}"/>
              </a:ext>
            </a:extLst>
          </p:cNvPr>
          <p:cNvPicPr>
            <a:picLocks noChangeAspect="1"/>
          </p:cNvPicPr>
          <p:nvPr userDrawn="1"/>
        </p:nvPicPr>
        <p:blipFill>
          <a:blip r:embed="rId2"/>
          <a:stretch>
            <a:fillRect/>
          </a:stretch>
        </p:blipFill>
        <p:spPr>
          <a:xfrm>
            <a:off x="6616534" y="2393343"/>
            <a:ext cx="4554988" cy="1812456"/>
          </a:xfrm>
          <a:prstGeom prst="rect">
            <a:avLst/>
          </a:prstGeom>
        </p:spPr>
      </p:pic>
      <p:sp>
        <p:nvSpPr>
          <p:cNvPr id="9" name="Slide Number Placeholder 8">
            <a:extLst>
              <a:ext uri="{FF2B5EF4-FFF2-40B4-BE49-F238E27FC236}">
                <a16:creationId xmlns:a16="http://schemas.microsoft.com/office/drawing/2014/main" id="{8BC25326-F439-C3DC-F470-224EE5CDC407}"/>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10" name="Text Placeholder 7">
            <a:extLst>
              <a:ext uri="{FF2B5EF4-FFF2-40B4-BE49-F238E27FC236}">
                <a16:creationId xmlns:a16="http://schemas.microsoft.com/office/drawing/2014/main" id="{E99373AD-000E-1C51-7E7D-1C6F7B8CBA2F}"/>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accent3"/>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1" name="Picture 10">
            <a:extLst>
              <a:ext uri="{FF2B5EF4-FFF2-40B4-BE49-F238E27FC236}">
                <a16:creationId xmlns:a16="http://schemas.microsoft.com/office/drawing/2014/main" id="{05C528CA-780A-49C4-EF73-3467901E0990}"/>
              </a:ext>
            </a:extLst>
          </p:cNvPr>
          <p:cNvPicPr>
            <a:picLocks noChangeAspect="1"/>
          </p:cNvPicPr>
          <p:nvPr userDrawn="1"/>
        </p:nvPicPr>
        <p:blipFill rotWithShape="1">
          <a:blip r:embed="rId3"/>
          <a:srcRect l="22370" t="-8220"/>
          <a:stretch/>
        </p:blipFill>
        <p:spPr>
          <a:xfrm>
            <a:off x="596901" y="6310388"/>
            <a:ext cx="789203" cy="365125"/>
          </a:xfrm>
          <a:prstGeom prst="rect">
            <a:avLst/>
          </a:prstGeom>
        </p:spPr>
      </p:pic>
    </p:spTree>
    <p:extLst>
      <p:ext uri="{BB962C8B-B14F-4D97-AF65-F5344CB8AC3E}">
        <p14:creationId xmlns:p14="http://schemas.microsoft.com/office/powerpoint/2010/main" val="271013338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cSld name="1_Strategy Overall BPC 2">
    <p:bg>
      <p:bgPr>
        <a:solidFill>
          <a:srgbClr val="094C7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859923D-C22E-C049-8651-DAA476823886}"/>
              </a:ext>
            </a:extLst>
          </p:cNvPr>
          <p:cNvSpPr/>
          <p:nvPr/>
        </p:nvSpPr>
        <p:spPr>
          <a:xfrm>
            <a:off x="999598" y="0"/>
            <a:ext cx="954915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10">
            <a:extLst>
              <a:ext uri="{FF2B5EF4-FFF2-40B4-BE49-F238E27FC236}">
                <a16:creationId xmlns:a16="http://schemas.microsoft.com/office/drawing/2014/main" id="{ABDF73F7-33F9-429B-A1AB-2CE6C2189FEA}"/>
              </a:ext>
            </a:extLst>
          </p:cNvPr>
          <p:cNvSpPr>
            <a:spLocks noGrp="1"/>
          </p:cNvSpPr>
          <p:nvPr>
            <p:ph type="body" sz="quarter" idx="18" hasCustomPrompt="1"/>
          </p:nvPr>
        </p:nvSpPr>
        <p:spPr>
          <a:xfrm>
            <a:off x="1295329" y="1522643"/>
            <a:ext cx="8798058" cy="4672883"/>
          </a:xfrm>
          <a:prstGeom prst="rect">
            <a:avLst/>
          </a:prstGeom>
        </p:spPr>
        <p:txBody>
          <a:bodyPr/>
          <a:lstStyle>
            <a:lvl1pPr marL="0" indent="0" algn="l">
              <a:lnSpc>
                <a:spcPct val="150000"/>
              </a:lnSpc>
              <a:buNone/>
              <a:defRPr sz="1400" b="0" i="0">
                <a:solidFill>
                  <a:srgbClr val="1C262E"/>
                </a:solidFill>
                <a:latin typeface="UnileverShilling" panose="020B0502020202020204" pitchFamily="34" charset="77"/>
                <a:cs typeface="UnileverShilling" panose="020B0502020202020204" pitchFamily="34" charset="77"/>
              </a:defRPr>
            </a:lvl1pPr>
            <a:lvl2pPr marL="457200" indent="0" algn="l">
              <a:buNone/>
              <a:defRPr sz="1000" b="0" i="0">
                <a:latin typeface="UnileverShilling" panose="020B0502020202020204" pitchFamily="34" charset="77"/>
                <a:cs typeface="UnileverShilling" panose="020B0502020202020204" pitchFamily="34" charset="77"/>
              </a:defRPr>
            </a:lvl2pPr>
            <a:lvl3pPr marL="914400" indent="0" algn="l">
              <a:buNone/>
              <a:defRPr sz="1000" b="0" i="0">
                <a:latin typeface="UnileverShilling" panose="020B0502020202020204" pitchFamily="34" charset="77"/>
                <a:cs typeface="UnileverShilling" panose="020B0502020202020204" pitchFamily="34" charset="77"/>
              </a:defRPr>
            </a:lvl3pPr>
            <a:lvl4pPr marL="1371600" indent="0" algn="l">
              <a:buNone/>
              <a:defRPr sz="1000" b="0" i="0">
                <a:latin typeface="UnileverShilling" panose="020B0502020202020204" pitchFamily="34" charset="77"/>
                <a:cs typeface="UnileverShilling" panose="020B0502020202020204" pitchFamily="34" charset="77"/>
              </a:defRPr>
            </a:lvl4pPr>
            <a:lvl5pPr marL="1828800" indent="0" algn="l">
              <a:buNone/>
              <a:defRPr sz="1000" b="0" i="0">
                <a:latin typeface="UnileverShilling" panose="020B0502020202020204" pitchFamily="34" charset="77"/>
                <a:cs typeface="UnileverShilling" panose="020B0502020202020204" pitchFamily="34" charset="77"/>
              </a:defRPr>
            </a:lvl5pPr>
          </a:lstStyle>
          <a:p>
            <a:pPr lvl="0"/>
            <a:r>
              <a:rPr lang="en-GB"/>
              <a:t>Click to add body copy</a:t>
            </a:r>
          </a:p>
        </p:txBody>
      </p:sp>
      <p:sp>
        <p:nvSpPr>
          <p:cNvPr id="9" name="Title 9">
            <a:extLst>
              <a:ext uri="{FF2B5EF4-FFF2-40B4-BE49-F238E27FC236}">
                <a16:creationId xmlns:a16="http://schemas.microsoft.com/office/drawing/2014/main" id="{FD40B120-7C5F-4E8A-A78B-9D0C349F3BDB}"/>
              </a:ext>
            </a:extLst>
          </p:cNvPr>
          <p:cNvSpPr>
            <a:spLocks noGrp="1"/>
          </p:cNvSpPr>
          <p:nvPr>
            <p:ph type="title" hasCustomPrompt="1"/>
          </p:nvPr>
        </p:nvSpPr>
        <p:spPr>
          <a:xfrm>
            <a:off x="1295328" y="310290"/>
            <a:ext cx="8798059" cy="484383"/>
          </a:xfrm>
          <a:prstGeom prst="rect">
            <a:avLst/>
          </a:prstGeom>
        </p:spPr>
        <p:txBody>
          <a:bodyPr anchor="t" anchorCtr="0"/>
          <a:lstStyle>
            <a:lvl1pPr algn="l">
              <a:lnSpc>
                <a:spcPct val="90000"/>
              </a:lnSpc>
              <a:spcBef>
                <a:spcPts val="1000"/>
              </a:spcBef>
              <a:defRPr sz="3200" b="1">
                <a:solidFill>
                  <a:schemeClr val="tx1"/>
                </a:solidFill>
                <a:latin typeface="Unilever Shilling" panose="020B0604020202020204" charset="0"/>
                <a:cs typeface="Unilever Shilling" panose="020B0604020202020204" charset="0"/>
              </a:defRPr>
            </a:lvl1pPr>
          </a:lstStyle>
          <a:p>
            <a:pPr lvl="0"/>
            <a:r>
              <a:rPr lang="en-GB"/>
              <a:t>Click to add title</a:t>
            </a:r>
          </a:p>
        </p:txBody>
      </p:sp>
      <p:sp>
        <p:nvSpPr>
          <p:cNvPr id="12" name="Subtitle 2">
            <a:extLst>
              <a:ext uri="{FF2B5EF4-FFF2-40B4-BE49-F238E27FC236}">
                <a16:creationId xmlns:a16="http://schemas.microsoft.com/office/drawing/2014/main" id="{F516F4D0-5BB5-4719-80B6-9A42C433FFBC}"/>
              </a:ext>
            </a:extLst>
          </p:cNvPr>
          <p:cNvSpPr>
            <a:spLocks noGrp="1"/>
          </p:cNvSpPr>
          <p:nvPr>
            <p:ph type="subTitle" idx="1" hasCustomPrompt="1"/>
          </p:nvPr>
        </p:nvSpPr>
        <p:spPr>
          <a:xfrm>
            <a:off x="1295333" y="872883"/>
            <a:ext cx="8798055" cy="378742"/>
          </a:xfrm>
          <a:prstGeom prst="rect">
            <a:avLst/>
          </a:prstGeom>
        </p:spPr>
        <p:txBody>
          <a:bodyPr/>
          <a:lstStyle>
            <a:lvl1pPr marL="0" indent="0" algn="l">
              <a:buNone/>
              <a:defRPr sz="1300" cap="all" spc="200" baseline="0">
                <a:solidFill>
                  <a:schemeClr val="tx2"/>
                </a:solidFill>
                <a:latin typeface="UnileverShilling" panose="020B0502020202020204" pitchFamily="34" charset="0"/>
                <a:cs typeface="UnileverShilling"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endParaRPr lang="en-GB"/>
          </a:p>
        </p:txBody>
      </p:sp>
      <p:pic>
        <p:nvPicPr>
          <p:cNvPr id="10" name="Picture 9">
            <a:extLst>
              <a:ext uri="{FF2B5EF4-FFF2-40B4-BE49-F238E27FC236}">
                <a16:creationId xmlns:a16="http://schemas.microsoft.com/office/drawing/2014/main" id="{1134A6B5-0075-4A4E-9241-06D0A6897EE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6174" y="388687"/>
            <a:ext cx="503999" cy="2353904"/>
          </a:xfrm>
          <a:prstGeom prst="rect">
            <a:avLst/>
          </a:prstGeom>
        </p:spPr>
      </p:pic>
      <p:pic>
        <p:nvPicPr>
          <p:cNvPr id="2" name="Picture 1">
            <a:extLst>
              <a:ext uri="{FF2B5EF4-FFF2-40B4-BE49-F238E27FC236}">
                <a16:creationId xmlns:a16="http://schemas.microsoft.com/office/drawing/2014/main" id="{ED6A7954-64EB-B19F-69AB-F030CA3C2C6C}"/>
              </a:ext>
            </a:extLst>
          </p:cNvPr>
          <p:cNvPicPr>
            <a:picLocks noChangeAspect="1"/>
          </p:cNvPicPr>
          <p:nvPr userDrawn="1"/>
        </p:nvPicPr>
        <p:blipFill>
          <a:blip r:embed="rId3"/>
          <a:stretch>
            <a:fillRect/>
          </a:stretch>
        </p:blipFill>
        <p:spPr>
          <a:xfrm>
            <a:off x="24487" y="1042646"/>
            <a:ext cx="857250" cy="2895600"/>
          </a:xfrm>
          <a:prstGeom prst="rect">
            <a:avLst/>
          </a:prstGeom>
        </p:spPr>
      </p:pic>
    </p:spTree>
    <p:extLst>
      <p:ext uri="{BB962C8B-B14F-4D97-AF65-F5344CB8AC3E}">
        <p14:creationId xmlns:p14="http://schemas.microsoft.com/office/powerpoint/2010/main" val="36848411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Blank_Pi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8">
            <a:extLst>
              <a:ext uri="{FF2B5EF4-FFF2-40B4-BE49-F238E27FC236}">
                <a16:creationId xmlns:a16="http://schemas.microsoft.com/office/drawing/2014/main" id="{EE8F353D-01EB-3783-6A43-4854B3ABB31F}"/>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pic>
        <p:nvPicPr>
          <p:cNvPr id="7" name="Picture 6">
            <a:extLst>
              <a:ext uri="{FF2B5EF4-FFF2-40B4-BE49-F238E27FC236}">
                <a16:creationId xmlns:a16="http://schemas.microsoft.com/office/drawing/2014/main" id="{29665479-E096-9EE0-2BFE-25D59F7082E3}"/>
              </a:ext>
            </a:extLst>
          </p:cNvPr>
          <p:cNvPicPr>
            <a:picLocks noChangeAspect="1"/>
          </p:cNvPicPr>
          <p:nvPr userDrawn="1"/>
        </p:nvPicPr>
        <p:blipFill rotWithShape="1">
          <a:blip r:embed="rId2"/>
          <a:srcRect l="22370" t="-8220"/>
          <a:stretch/>
        </p:blipFill>
        <p:spPr>
          <a:xfrm>
            <a:off x="596901" y="6310388"/>
            <a:ext cx="789203" cy="365125"/>
          </a:xfrm>
          <a:prstGeom prst="rect">
            <a:avLst/>
          </a:prstGeom>
        </p:spPr>
      </p:pic>
      <p:sp>
        <p:nvSpPr>
          <p:cNvPr id="8" name="Text Placeholder 7">
            <a:extLst>
              <a:ext uri="{FF2B5EF4-FFF2-40B4-BE49-F238E27FC236}">
                <a16:creationId xmlns:a16="http://schemas.microsoft.com/office/drawing/2014/main" id="{9E8ED74E-B8ED-729A-2700-8F96A60E182E}"/>
              </a:ext>
            </a:extLst>
          </p:cNvPr>
          <p:cNvSpPr>
            <a:spLocks noGrp="1"/>
          </p:cNvSpPr>
          <p:nvPr>
            <p:ph type="body" sz="quarter" idx="10" hasCustomPrompt="1"/>
          </p:nvPr>
        </p:nvSpPr>
        <p:spPr>
          <a:xfrm>
            <a:off x="685800" y="1359673"/>
            <a:ext cx="10820400" cy="4643561"/>
          </a:xfrm>
        </p:spPr>
        <p:txBody>
          <a:bodyPr>
            <a:noAutofit/>
          </a:bodyPr>
          <a:lstStyle>
            <a:lvl1pPr algn="l">
              <a:defRPr sz="1600"/>
            </a:lvl1pPr>
          </a:lstStyle>
          <a:p>
            <a:pPr lvl="0"/>
            <a:r>
              <a:rPr lang="en-GB" err="1"/>
              <a:t>Sed</a:t>
            </a:r>
            <a:r>
              <a:rPr lang="en-GB"/>
              <a:t> </a:t>
            </a:r>
            <a:r>
              <a:rPr lang="en-GB" err="1"/>
              <a:t>ut</a:t>
            </a:r>
            <a:r>
              <a:rPr lang="en-GB"/>
              <a:t> </a:t>
            </a:r>
            <a:r>
              <a:rPr lang="en-GB" err="1"/>
              <a:t>perspiciatis</a:t>
            </a:r>
            <a:r>
              <a:rPr lang="en-GB"/>
              <a:t> </a:t>
            </a:r>
            <a:r>
              <a:rPr lang="en-GB" err="1"/>
              <a:t>unde</a:t>
            </a:r>
            <a:r>
              <a:rPr lang="en-GB"/>
              <a:t> </a:t>
            </a:r>
            <a:r>
              <a:rPr lang="en-GB" err="1"/>
              <a:t>omnis</a:t>
            </a:r>
            <a:r>
              <a:rPr lang="en-GB"/>
              <a:t> </a:t>
            </a:r>
            <a:r>
              <a:rPr lang="en-GB" err="1"/>
              <a:t>iste</a:t>
            </a:r>
            <a:r>
              <a:rPr lang="en-GB"/>
              <a:t> </a:t>
            </a:r>
            <a:r>
              <a:rPr lang="en-GB" err="1"/>
              <a:t>natus</a:t>
            </a:r>
            <a:r>
              <a:rPr lang="en-GB"/>
              <a:t> error sit </a:t>
            </a:r>
            <a:r>
              <a:rPr lang="en-GB" err="1"/>
              <a:t>voluptatem</a:t>
            </a:r>
            <a:r>
              <a:rPr lang="en-GB"/>
              <a:t> </a:t>
            </a:r>
            <a:r>
              <a:rPr lang="en-GB" err="1"/>
              <a:t>accusantium</a:t>
            </a:r>
            <a:r>
              <a:rPr lang="en-GB"/>
              <a:t> </a:t>
            </a:r>
            <a:r>
              <a:rPr lang="en-GB" err="1"/>
              <a:t>doloremque</a:t>
            </a:r>
            <a:r>
              <a:rPr lang="en-GB"/>
              <a:t> </a:t>
            </a:r>
            <a:r>
              <a:rPr lang="en-GB" err="1"/>
              <a:t>laudantium</a:t>
            </a:r>
            <a:r>
              <a:rPr lang="en-GB"/>
              <a:t>, </a:t>
            </a:r>
            <a:r>
              <a:rPr lang="en-GB" err="1"/>
              <a:t>totam</a:t>
            </a:r>
            <a:r>
              <a:rPr lang="en-GB"/>
              <a:t> rem </a:t>
            </a:r>
            <a:r>
              <a:rPr lang="en-GB" err="1"/>
              <a:t>aperiam</a:t>
            </a:r>
            <a:r>
              <a:rPr lang="en-GB"/>
              <a:t>, </a:t>
            </a:r>
            <a:r>
              <a:rPr lang="en-GB" err="1"/>
              <a:t>eaque</a:t>
            </a:r>
            <a:r>
              <a:rPr lang="en-GB"/>
              <a:t> </a:t>
            </a:r>
            <a:r>
              <a:rPr lang="en-GB" err="1"/>
              <a:t>ipsa</a:t>
            </a:r>
            <a:r>
              <a:rPr lang="en-GB"/>
              <a:t> </a:t>
            </a:r>
            <a:r>
              <a:rPr lang="en-GB" err="1"/>
              <a:t>quae</a:t>
            </a:r>
            <a:r>
              <a:rPr lang="en-GB"/>
              <a:t> ab </a:t>
            </a:r>
            <a:r>
              <a:rPr lang="en-GB" err="1"/>
              <a:t>illo</a:t>
            </a:r>
            <a:r>
              <a:rPr lang="en-GB"/>
              <a:t> </a:t>
            </a:r>
            <a:r>
              <a:rPr lang="en-GB" err="1"/>
              <a:t>inventore</a:t>
            </a:r>
            <a:r>
              <a:rPr lang="en-GB"/>
              <a:t> </a:t>
            </a:r>
            <a:r>
              <a:rPr lang="en-GB" err="1"/>
              <a:t>veritatis</a:t>
            </a:r>
            <a:r>
              <a:rPr lang="en-GB"/>
              <a:t> et quasi </a:t>
            </a:r>
            <a:r>
              <a:rPr lang="en-GB" err="1"/>
              <a:t>architecto</a:t>
            </a:r>
            <a:r>
              <a:rPr lang="en-GB"/>
              <a:t> beatae vitae dicta sunt </a:t>
            </a:r>
            <a:r>
              <a:rPr lang="en-GB" err="1"/>
              <a:t>explicabo</a:t>
            </a:r>
            <a:r>
              <a:rPr lang="en-GB"/>
              <a:t>. </a:t>
            </a:r>
          </a:p>
          <a:p>
            <a:pPr lvl="0"/>
            <a:endParaRPr lang="en-GB"/>
          </a:p>
          <a:p>
            <a:pPr lvl="0"/>
            <a:r>
              <a:rPr lang="en-GB"/>
              <a:t>Nemo </a:t>
            </a:r>
            <a:r>
              <a:rPr lang="en-GB" err="1"/>
              <a:t>enim</a:t>
            </a:r>
            <a:r>
              <a:rPr lang="en-GB"/>
              <a:t> </a:t>
            </a:r>
            <a:r>
              <a:rPr lang="en-GB" err="1"/>
              <a:t>ipsam</a:t>
            </a:r>
            <a:r>
              <a:rPr lang="en-GB"/>
              <a:t> </a:t>
            </a:r>
            <a:r>
              <a:rPr lang="en-GB" err="1"/>
              <a:t>voluptatem</a:t>
            </a:r>
            <a:r>
              <a:rPr lang="en-GB"/>
              <a:t> </a:t>
            </a:r>
            <a:r>
              <a:rPr lang="en-GB" err="1"/>
              <a:t>quia</a:t>
            </a:r>
            <a:r>
              <a:rPr lang="en-GB"/>
              <a:t> </a:t>
            </a:r>
            <a:r>
              <a:rPr lang="en-GB" err="1"/>
              <a:t>voluptas</a:t>
            </a:r>
            <a:r>
              <a:rPr lang="en-GB"/>
              <a:t> sit </a:t>
            </a:r>
            <a:r>
              <a:rPr lang="en-GB" err="1"/>
              <a:t>aspernatur</a:t>
            </a:r>
            <a:r>
              <a:rPr lang="en-GB"/>
              <a:t> </a:t>
            </a:r>
            <a:r>
              <a:rPr lang="en-GB" err="1"/>
              <a:t>aut</a:t>
            </a:r>
            <a:r>
              <a:rPr lang="en-GB"/>
              <a:t> </a:t>
            </a:r>
            <a:r>
              <a:rPr lang="en-GB" err="1"/>
              <a:t>odit</a:t>
            </a:r>
            <a:r>
              <a:rPr lang="en-GB"/>
              <a:t> </a:t>
            </a:r>
            <a:r>
              <a:rPr lang="en-GB" err="1"/>
              <a:t>aut</a:t>
            </a:r>
            <a:r>
              <a:rPr lang="en-GB"/>
              <a:t> fugit, </a:t>
            </a:r>
            <a:r>
              <a:rPr lang="en-GB" err="1"/>
              <a:t>sed</a:t>
            </a:r>
            <a:r>
              <a:rPr lang="en-GB"/>
              <a:t> </a:t>
            </a:r>
            <a:r>
              <a:rPr lang="en-GB" err="1"/>
              <a:t>quia</a:t>
            </a:r>
            <a:r>
              <a:rPr lang="en-GB"/>
              <a:t> </a:t>
            </a:r>
            <a:r>
              <a:rPr lang="en-GB" err="1"/>
              <a:t>consequuntur</a:t>
            </a:r>
            <a:r>
              <a:rPr lang="en-GB"/>
              <a:t> </a:t>
            </a:r>
            <a:r>
              <a:rPr lang="en-GB" err="1"/>
              <a:t>magni</a:t>
            </a:r>
            <a:r>
              <a:rPr lang="en-GB"/>
              <a:t> </a:t>
            </a:r>
            <a:r>
              <a:rPr lang="en-GB" err="1"/>
              <a:t>dolores</a:t>
            </a:r>
            <a:r>
              <a:rPr lang="en-GB"/>
              <a:t> </a:t>
            </a:r>
            <a:r>
              <a:rPr lang="en-GB" err="1"/>
              <a:t>eos</a:t>
            </a:r>
            <a:r>
              <a:rPr lang="en-GB"/>
              <a:t> qui </a:t>
            </a:r>
            <a:r>
              <a:rPr lang="en-GB" err="1"/>
              <a:t>ratione</a:t>
            </a:r>
            <a:r>
              <a:rPr lang="en-GB"/>
              <a:t> </a:t>
            </a:r>
            <a:r>
              <a:rPr lang="en-GB" err="1"/>
              <a:t>voluptatem</a:t>
            </a:r>
            <a:r>
              <a:rPr lang="en-GB"/>
              <a:t> </a:t>
            </a:r>
            <a:r>
              <a:rPr lang="en-GB" err="1"/>
              <a:t>sequi</a:t>
            </a:r>
            <a:r>
              <a:rPr lang="en-GB"/>
              <a:t> </a:t>
            </a:r>
            <a:r>
              <a:rPr lang="en-GB" err="1"/>
              <a:t>nesciunt</a:t>
            </a:r>
            <a:r>
              <a:rPr lang="en-GB"/>
              <a:t>. </a:t>
            </a:r>
            <a:r>
              <a:rPr lang="en-GB" err="1"/>
              <a:t>Neque</a:t>
            </a:r>
            <a:r>
              <a:rPr lang="en-GB"/>
              <a:t> </a:t>
            </a:r>
            <a:r>
              <a:rPr lang="en-GB" err="1"/>
              <a:t>porro</a:t>
            </a:r>
            <a:r>
              <a:rPr lang="en-GB"/>
              <a:t> </a:t>
            </a:r>
            <a:r>
              <a:rPr lang="en-GB" err="1"/>
              <a:t>quisquam</a:t>
            </a:r>
            <a:r>
              <a:rPr lang="en-GB"/>
              <a:t> </a:t>
            </a:r>
            <a:r>
              <a:rPr lang="en-GB" err="1"/>
              <a:t>est</a:t>
            </a:r>
            <a:r>
              <a:rPr lang="en-GB"/>
              <a:t>, qui </a:t>
            </a:r>
            <a:r>
              <a:rPr lang="en-GB" err="1"/>
              <a:t>dolorem</a:t>
            </a:r>
            <a:r>
              <a:rPr lang="en-GB"/>
              <a:t> ipsum </a:t>
            </a:r>
            <a:r>
              <a:rPr lang="en-GB" err="1"/>
              <a:t>quia</a:t>
            </a:r>
            <a:r>
              <a:rPr lang="en-GB"/>
              <a:t> </a:t>
            </a:r>
            <a:r>
              <a:rPr lang="en-GB" err="1"/>
              <a:t>dolor</a:t>
            </a:r>
            <a:r>
              <a:rPr lang="en-GB"/>
              <a:t> sit </a:t>
            </a:r>
            <a:r>
              <a:rPr lang="en-GB" err="1"/>
              <a:t>amet</a:t>
            </a:r>
            <a:r>
              <a:rPr lang="en-GB"/>
              <a:t>, </a:t>
            </a:r>
            <a:r>
              <a:rPr lang="en-GB" err="1"/>
              <a:t>consectetur</a:t>
            </a:r>
            <a:r>
              <a:rPr lang="en-GB"/>
              <a:t>, </a:t>
            </a:r>
            <a:r>
              <a:rPr lang="en-GB" err="1"/>
              <a:t>adipisci</a:t>
            </a:r>
            <a:r>
              <a:rPr lang="en-GB"/>
              <a:t> </a:t>
            </a:r>
            <a:r>
              <a:rPr lang="en-GB" err="1"/>
              <a:t>velit</a:t>
            </a:r>
            <a:r>
              <a:rPr lang="en-GB"/>
              <a:t>, </a:t>
            </a:r>
            <a:r>
              <a:rPr lang="en-GB" err="1"/>
              <a:t>sed</a:t>
            </a:r>
            <a:r>
              <a:rPr lang="en-GB"/>
              <a:t> </a:t>
            </a:r>
            <a:r>
              <a:rPr lang="en-GB" err="1"/>
              <a:t>quia</a:t>
            </a:r>
            <a:r>
              <a:rPr lang="en-GB"/>
              <a:t> non </a:t>
            </a:r>
            <a:r>
              <a:rPr lang="en-GB" err="1"/>
              <a:t>numquam</a:t>
            </a:r>
            <a:r>
              <a:rPr lang="en-GB"/>
              <a:t> </a:t>
            </a:r>
            <a:r>
              <a:rPr lang="en-GB" err="1"/>
              <a:t>eius</a:t>
            </a:r>
            <a:r>
              <a:rPr lang="en-GB"/>
              <a:t> </a:t>
            </a:r>
            <a:r>
              <a:rPr lang="en-GB" err="1"/>
              <a:t>modi</a:t>
            </a:r>
            <a:r>
              <a:rPr lang="en-GB"/>
              <a:t> </a:t>
            </a:r>
            <a:r>
              <a:rPr lang="en-GB" err="1"/>
              <a:t>tempora</a:t>
            </a:r>
            <a:r>
              <a:rPr lang="en-GB"/>
              <a:t> </a:t>
            </a:r>
            <a:r>
              <a:rPr lang="en-GB" err="1"/>
              <a:t>incidunt</a:t>
            </a:r>
            <a:r>
              <a:rPr lang="en-GB"/>
              <a:t> </a:t>
            </a:r>
            <a:r>
              <a:rPr lang="en-GB" err="1"/>
              <a:t>ut</a:t>
            </a:r>
            <a:r>
              <a:rPr lang="en-GB"/>
              <a:t> labore et dolore </a:t>
            </a:r>
            <a:r>
              <a:rPr lang="en-GB" err="1"/>
              <a:t>magnam</a:t>
            </a:r>
            <a:r>
              <a:rPr lang="en-GB"/>
              <a:t> </a:t>
            </a:r>
            <a:r>
              <a:rPr lang="en-GB" err="1"/>
              <a:t>aliquam</a:t>
            </a:r>
            <a:r>
              <a:rPr lang="en-GB"/>
              <a:t> </a:t>
            </a:r>
            <a:r>
              <a:rPr lang="en-GB" err="1"/>
              <a:t>quaerat</a:t>
            </a:r>
            <a:r>
              <a:rPr lang="en-GB"/>
              <a:t> </a:t>
            </a:r>
            <a:r>
              <a:rPr lang="en-GB" err="1"/>
              <a:t>voluptatem</a:t>
            </a:r>
            <a:r>
              <a:rPr lang="en-GB"/>
              <a:t>. Ut </a:t>
            </a:r>
            <a:r>
              <a:rPr lang="en-GB" err="1"/>
              <a:t>enim</a:t>
            </a:r>
            <a:r>
              <a:rPr lang="en-GB"/>
              <a:t> ad minima </a:t>
            </a:r>
            <a:r>
              <a:rPr lang="en-GB" err="1"/>
              <a:t>veniam</a:t>
            </a:r>
            <a:r>
              <a:rPr lang="en-GB"/>
              <a:t>, </a:t>
            </a:r>
            <a:r>
              <a:rPr lang="en-GB" err="1"/>
              <a:t>quis</a:t>
            </a:r>
            <a:r>
              <a:rPr lang="en-GB"/>
              <a:t> nostrum </a:t>
            </a:r>
            <a:r>
              <a:rPr lang="en-GB" err="1"/>
              <a:t>exercitationem</a:t>
            </a:r>
            <a:r>
              <a:rPr lang="en-GB"/>
              <a:t> </a:t>
            </a:r>
            <a:r>
              <a:rPr lang="en-GB" err="1"/>
              <a:t>ullam</a:t>
            </a:r>
            <a:r>
              <a:rPr lang="en-GB"/>
              <a:t> corporis </a:t>
            </a:r>
            <a:r>
              <a:rPr lang="en-GB" err="1"/>
              <a:t>suscipit</a:t>
            </a:r>
            <a:r>
              <a:rPr lang="en-GB"/>
              <a:t> </a:t>
            </a:r>
            <a:r>
              <a:rPr lang="en-GB" err="1"/>
              <a:t>laboriosam</a:t>
            </a:r>
            <a:r>
              <a:rPr lang="en-GB"/>
              <a:t>, nisi </a:t>
            </a:r>
            <a:r>
              <a:rPr lang="en-GB" err="1"/>
              <a:t>ut</a:t>
            </a:r>
            <a:r>
              <a:rPr lang="en-GB"/>
              <a:t> </a:t>
            </a:r>
            <a:r>
              <a:rPr lang="en-GB" err="1"/>
              <a:t>aliquid</a:t>
            </a:r>
            <a:r>
              <a:rPr lang="en-GB"/>
              <a:t> ex </a:t>
            </a:r>
            <a:r>
              <a:rPr lang="en-GB" err="1"/>
              <a:t>ea</a:t>
            </a:r>
            <a:r>
              <a:rPr lang="en-GB"/>
              <a:t> </a:t>
            </a:r>
            <a:r>
              <a:rPr lang="en-GB" err="1"/>
              <a:t>commodi</a:t>
            </a:r>
            <a:r>
              <a:rPr lang="en-GB"/>
              <a:t> </a:t>
            </a:r>
            <a:r>
              <a:rPr lang="en-GB" err="1"/>
              <a:t>consequatur</a:t>
            </a:r>
            <a:r>
              <a:rPr lang="en-GB"/>
              <a:t>? </a:t>
            </a:r>
          </a:p>
          <a:p>
            <a:pPr lvl="0"/>
            <a:endParaRPr lang="en-GB"/>
          </a:p>
          <a:p>
            <a:pPr lvl="0"/>
            <a:r>
              <a:rPr lang="en-GB" err="1"/>
              <a:t>Quis</a:t>
            </a:r>
            <a:r>
              <a:rPr lang="en-GB"/>
              <a:t> autem </a:t>
            </a:r>
            <a:r>
              <a:rPr lang="en-GB" err="1"/>
              <a:t>vel</a:t>
            </a:r>
            <a:r>
              <a:rPr lang="en-GB"/>
              <a:t> </a:t>
            </a:r>
            <a:r>
              <a:rPr lang="en-GB" err="1"/>
              <a:t>eum</a:t>
            </a:r>
            <a:r>
              <a:rPr lang="en-GB"/>
              <a:t> </a:t>
            </a:r>
            <a:r>
              <a:rPr lang="en-GB" err="1"/>
              <a:t>iure</a:t>
            </a:r>
            <a:r>
              <a:rPr lang="en-GB"/>
              <a:t> </a:t>
            </a:r>
            <a:r>
              <a:rPr lang="en-GB" err="1"/>
              <a:t>reprehenderit</a:t>
            </a:r>
            <a:r>
              <a:rPr lang="en-GB"/>
              <a:t> qui in </a:t>
            </a:r>
            <a:r>
              <a:rPr lang="en-GB" err="1"/>
              <a:t>ea</a:t>
            </a:r>
            <a:r>
              <a:rPr lang="en-GB"/>
              <a:t> </a:t>
            </a:r>
            <a:r>
              <a:rPr lang="en-GB" err="1"/>
              <a:t>voluptate</a:t>
            </a:r>
            <a:r>
              <a:rPr lang="en-GB"/>
              <a:t> </a:t>
            </a:r>
            <a:r>
              <a:rPr lang="en-GB" err="1"/>
              <a:t>velit</a:t>
            </a:r>
            <a:r>
              <a:rPr lang="en-GB"/>
              <a:t> </a:t>
            </a:r>
            <a:r>
              <a:rPr lang="en-GB" err="1"/>
              <a:t>esse</a:t>
            </a:r>
            <a:r>
              <a:rPr lang="en-GB"/>
              <a:t> </a:t>
            </a:r>
            <a:r>
              <a:rPr lang="en-GB" err="1"/>
              <a:t>quam</a:t>
            </a:r>
            <a:r>
              <a:rPr lang="en-GB"/>
              <a:t> nihil </a:t>
            </a:r>
            <a:r>
              <a:rPr lang="en-GB" err="1"/>
              <a:t>molestiae</a:t>
            </a:r>
            <a:r>
              <a:rPr lang="en-GB"/>
              <a:t> </a:t>
            </a:r>
            <a:r>
              <a:rPr lang="en-GB" err="1"/>
              <a:t>consequatur</a:t>
            </a:r>
            <a:r>
              <a:rPr lang="en-GB"/>
              <a:t>, </a:t>
            </a:r>
            <a:r>
              <a:rPr lang="en-GB" err="1"/>
              <a:t>vel</a:t>
            </a:r>
            <a:r>
              <a:rPr lang="en-GB"/>
              <a:t> illum qui </a:t>
            </a:r>
            <a:r>
              <a:rPr lang="en-GB" err="1"/>
              <a:t>dolorem</a:t>
            </a:r>
            <a:r>
              <a:rPr lang="en-GB"/>
              <a:t> </a:t>
            </a:r>
            <a:r>
              <a:rPr lang="en-GB" err="1"/>
              <a:t>eum</a:t>
            </a:r>
            <a:r>
              <a:rPr lang="en-GB"/>
              <a:t> </a:t>
            </a:r>
            <a:r>
              <a:rPr lang="en-GB" err="1"/>
              <a:t>fugiat</a:t>
            </a:r>
            <a:r>
              <a:rPr lang="en-GB"/>
              <a:t> quo </a:t>
            </a:r>
            <a:r>
              <a:rPr lang="en-GB" err="1"/>
              <a:t>voluptas</a:t>
            </a:r>
            <a:r>
              <a:rPr lang="en-GB"/>
              <a:t> </a:t>
            </a:r>
            <a:r>
              <a:rPr lang="en-GB" err="1"/>
              <a:t>nulla</a:t>
            </a:r>
            <a:r>
              <a:rPr lang="en-GB"/>
              <a:t> </a:t>
            </a:r>
            <a:r>
              <a:rPr lang="en-GB" err="1"/>
              <a:t>pariatur</a:t>
            </a:r>
            <a:r>
              <a:rPr lang="en-GB"/>
              <a:t>.</a:t>
            </a:r>
            <a:endParaRPr lang="en-US"/>
          </a:p>
        </p:txBody>
      </p:sp>
      <p:sp>
        <p:nvSpPr>
          <p:cNvPr id="9" name="Title 2">
            <a:extLst>
              <a:ext uri="{FF2B5EF4-FFF2-40B4-BE49-F238E27FC236}">
                <a16:creationId xmlns:a16="http://schemas.microsoft.com/office/drawing/2014/main" id="{D0728E7D-7CE2-A9E1-AC0C-49FA6E461270}"/>
              </a:ext>
            </a:extLst>
          </p:cNvPr>
          <p:cNvSpPr>
            <a:spLocks noGrp="1"/>
          </p:cNvSpPr>
          <p:nvPr>
            <p:ph type="title"/>
          </p:nvPr>
        </p:nvSpPr>
        <p:spPr>
          <a:xfrm>
            <a:off x="685800" y="488870"/>
            <a:ext cx="10820400" cy="400110"/>
          </a:xfrm>
        </p:spPr>
        <p:txBody>
          <a:bodyPr/>
          <a:lstStyle>
            <a:lvl1pPr>
              <a:defRPr sz="2400" b="1">
                <a:solidFill>
                  <a:srgbClr val="CC9195"/>
                </a:solidFill>
              </a:defRPr>
            </a:lvl1pPr>
          </a:lstStyle>
          <a:p>
            <a:r>
              <a:rPr lang="en-GB"/>
              <a:t>Click to edit Master title style</a:t>
            </a:r>
            <a:endParaRPr lang="en-US"/>
          </a:p>
        </p:txBody>
      </p:sp>
    </p:spTree>
    <p:extLst>
      <p:ext uri="{BB962C8B-B14F-4D97-AF65-F5344CB8AC3E}">
        <p14:creationId xmlns:p14="http://schemas.microsoft.com/office/powerpoint/2010/main" val="392604641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Four Column Overall">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B700F1C-7B3C-8E4F-AD3F-8DDCE2ABAC75}"/>
              </a:ext>
            </a:extLst>
          </p:cNvPr>
          <p:cNvSpPr/>
          <p:nvPr userDrawn="1"/>
        </p:nvSpPr>
        <p:spPr>
          <a:xfrm>
            <a:off x="0" y="0"/>
            <a:ext cx="1011290" cy="6858000"/>
          </a:xfrm>
          <a:prstGeom prst="rect">
            <a:avLst/>
          </a:prstGeom>
          <a:solidFill>
            <a:srgbClr val="094C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544F"/>
              </a:solidFill>
            </a:endParaRPr>
          </a:p>
        </p:txBody>
      </p:sp>
      <p:sp>
        <p:nvSpPr>
          <p:cNvPr id="8" name="Title 9">
            <a:extLst>
              <a:ext uri="{FF2B5EF4-FFF2-40B4-BE49-F238E27FC236}">
                <a16:creationId xmlns:a16="http://schemas.microsoft.com/office/drawing/2014/main" id="{4EFE5697-B3D6-474B-80C5-EDB8349D5D21}"/>
              </a:ext>
            </a:extLst>
          </p:cNvPr>
          <p:cNvSpPr>
            <a:spLocks noGrp="1"/>
          </p:cNvSpPr>
          <p:nvPr>
            <p:ph type="title" hasCustomPrompt="1"/>
          </p:nvPr>
        </p:nvSpPr>
        <p:spPr>
          <a:xfrm>
            <a:off x="1295328" y="310289"/>
            <a:ext cx="10259892" cy="484383"/>
          </a:xfrm>
          <a:prstGeom prst="rect">
            <a:avLst/>
          </a:prstGeom>
        </p:spPr>
        <p:txBody>
          <a:bodyPr anchor="t" anchorCtr="0"/>
          <a:lstStyle>
            <a:lvl1pPr algn="l">
              <a:lnSpc>
                <a:spcPct val="90000"/>
              </a:lnSpc>
              <a:spcBef>
                <a:spcPts val="1000"/>
              </a:spcBef>
              <a:defRPr sz="3200" b="1">
                <a:solidFill>
                  <a:schemeClr val="tx1"/>
                </a:solidFill>
                <a:latin typeface="Unilever Shilling" panose="020B0604020202020204" charset="0"/>
                <a:cs typeface="Unilever Shilling" panose="020B0604020202020204" charset="0"/>
              </a:defRPr>
            </a:lvl1pPr>
          </a:lstStyle>
          <a:p>
            <a:pPr lvl="0"/>
            <a:r>
              <a:rPr lang="en-GB"/>
              <a:t>Click to add title</a:t>
            </a:r>
          </a:p>
        </p:txBody>
      </p:sp>
      <p:pic>
        <p:nvPicPr>
          <p:cNvPr id="7" name="Picture 6">
            <a:extLst>
              <a:ext uri="{FF2B5EF4-FFF2-40B4-BE49-F238E27FC236}">
                <a16:creationId xmlns:a16="http://schemas.microsoft.com/office/drawing/2014/main" id="{D7ABAFEC-70E4-1D49-9CD9-ED2CFEEB641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6174" y="388687"/>
            <a:ext cx="503999" cy="2353904"/>
          </a:xfrm>
          <a:prstGeom prst="rect">
            <a:avLst/>
          </a:prstGeom>
        </p:spPr>
      </p:pic>
      <p:sp>
        <p:nvSpPr>
          <p:cNvPr id="9" name="Text Placeholder 10">
            <a:extLst>
              <a:ext uri="{FF2B5EF4-FFF2-40B4-BE49-F238E27FC236}">
                <a16:creationId xmlns:a16="http://schemas.microsoft.com/office/drawing/2014/main" id="{FB4DD271-8784-E544-AEFE-173CAC5A3991}"/>
              </a:ext>
            </a:extLst>
          </p:cNvPr>
          <p:cNvSpPr>
            <a:spLocks noGrp="1"/>
          </p:cNvSpPr>
          <p:nvPr>
            <p:ph type="body" sz="quarter" idx="12" hasCustomPrompt="1"/>
          </p:nvPr>
        </p:nvSpPr>
        <p:spPr>
          <a:xfrm>
            <a:off x="1295330" y="3821502"/>
            <a:ext cx="2438610" cy="2671374"/>
          </a:xfrm>
          <a:prstGeom prst="rect">
            <a:avLst/>
          </a:prstGeom>
        </p:spPr>
        <p:txBody>
          <a:bodyPr lIns="72000" rIns="72000"/>
          <a:lstStyle>
            <a:lvl1pPr marL="0" indent="0" algn="l">
              <a:lnSpc>
                <a:spcPct val="150000"/>
              </a:lnSpc>
              <a:buNone/>
              <a:defRPr sz="1000" b="0" i="0">
                <a:solidFill>
                  <a:srgbClr val="1C262E"/>
                </a:solidFill>
                <a:latin typeface="UnileverShilling" panose="020B0502020202020204" pitchFamily="34" charset="77"/>
                <a:cs typeface="UnileverShilling" panose="020B0502020202020204" pitchFamily="34" charset="77"/>
              </a:defRPr>
            </a:lvl1pPr>
            <a:lvl2pPr marL="457200" indent="0" algn="l">
              <a:buNone/>
              <a:defRPr sz="1000" b="0" i="0">
                <a:latin typeface="UnileverShilling" panose="020B0502020202020204" pitchFamily="34" charset="77"/>
                <a:cs typeface="UnileverShilling" panose="020B0502020202020204" pitchFamily="34" charset="77"/>
              </a:defRPr>
            </a:lvl2pPr>
            <a:lvl3pPr marL="914400" indent="0" algn="l">
              <a:buNone/>
              <a:defRPr sz="1000" b="0" i="0">
                <a:latin typeface="UnileverShilling" panose="020B0502020202020204" pitchFamily="34" charset="77"/>
                <a:cs typeface="UnileverShilling" panose="020B0502020202020204" pitchFamily="34" charset="77"/>
              </a:defRPr>
            </a:lvl3pPr>
            <a:lvl4pPr marL="1371600" indent="0" algn="l">
              <a:buNone/>
              <a:defRPr sz="1000" b="0" i="0">
                <a:latin typeface="UnileverShilling" panose="020B0502020202020204" pitchFamily="34" charset="77"/>
                <a:cs typeface="UnileverShilling" panose="020B0502020202020204" pitchFamily="34" charset="77"/>
              </a:defRPr>
            </a:lvl4pPr>
            <a:lvl5pPr marL="1828800" indent="0" algn="l">
              <a:buNone/>
              <a:defRPr sz="1000" b="0" i="0">
                <a:latin typeface="UnileverShilling" panose="020B0502020202020204" pitchFamily="34" charset="77"/>
                <a:cs typeface="UnileverShilling" panose="020B0502020202020204" pitchFamily="34" charset="77"/>
              </a:defRPr>
            </a:lvl5pPr>
          </a:lstStyle>
          <a:p>
            <a:pPr lvl="0"/>
            <a:r>
              <a:rPr lang="en-GB"/>
              <a:t>Click to add body copy</a:t>
            </a:r>
          </a:p>
        </p:txBody>
      </p:sp>
      <p:sp>
        <p:nvSpPr>
          <p:cNvPr id="11" name="Text Placeholder 10">
            <a:extLst>
              <a:ext uri="{FF2B5EF4-FFF2-40B4-BE49-F238E27FC236}">
                <a16:creationId xmlns:a16="http://schemas.microsoft.com/office/drawing/2014/main" id="{A3F1D56C-2929-364C-BFA2-5FDD2F05A4A0}"/>
              </a:ext>
            </a:extLst>
          </p:cNvPr>
          <p:cNvSpPr>
            <a:spLocks noGrp="1"/>
          </p:cNvSpPr>
          <p:nvPr>
            <p:ph type="body" sz="quarter" idx="14" hasCustomPrompt="1"/>
          </p:nvPr>
        </p:nvSpPr>
        <p:spPr>
          <a:xfrm>
            <a:off x="1295330" y="1133907"/>
            <a:ext cx="2438610" cy="629729"/>
          </a:xfrm>
          <a:prstGeom prst="rect">
            <a:avLst/>
          </a:prstGeom>
          <a:solidFill>
            <a:schemeClr val="tx1"/>
          </a:solidFill>
        </p:spPr>
        <p:txBody>
          <a:bodyPr tIns="36000" bIns="36000" anchor="ctr">
            <a:normAutofit/>
          </a:bodyPr>
          <a:lstStyle>
            <a:lvl1pPr marL="0" indent="0" algn="ctr">
              <a:lnSpc>
                <a:spcPct val="100000"/>
              </a:lnSpc>
              <a:buNone/>
              <a:defRPr sz="1200" b="1" i="0">
                <a:solidFill>
                  <a:schemeClr val="bg1"/>
                </a:solidFill>
                <a:latin typeface="Unilever Shilling" panose="020B0502020202020204" pitchFamily="34" charset="77"/>
                <a:cs typeface="Unilever Shilling" panose="020B0502020202020204" pitchFamily="34" charset="77"/>
              </a:defRPr>
            </a:lvl1pPr>
            <a:lvl2pPr marL="457200" indent="0" algn="l">
              <a:buNone/>
              <a:defRPr sz="1000" b="0" i="0">
                <a:latin typeface="UnileverShilling" panose="020B0502020202020204" pitchFamily="34" charset="77"/>
                <a:cs typeface="UnileverShilling" panose="020B0502020202020204" pitchFamily="34" charset="77"/>
              </a:defRPr>
            </a:lvl2pPr>
            <a:lvl3pPr marL="914400" indent="0" algn="l">
              <a:buNone/>
              <a:defRPr sz="1000" b="0" i="0">
                <a:latin typeface="UnileverShilling" panose="020B0502020202020204" pitchFamily="34" charset="77"/>
                <a:cs typeface="UnileverShilling" panose="020B0502020202020204" pitchFamily="34" charset="77"/>
              </a:defRPr>
            </a:lvl3pPr>
            <a:lvl4pPr marL="1371600" indent="0" algn="l">
              <a:buNone/>
              <a:defRPr sz="1000" b="0" i="0">
                <a:latin typeface="UnileverShilling" panose="020B0502020202020204" pitchFamily="34" charset="77"/>
                <a:cs typeface="UnileverShilling" panose="020B0502020202020204" pitchFamily="34" charset="77"/>
              </a:defRPr>
            </a:lvl4pPr>
            <a:lvl5pPr marL="1828800" indent="0" algn="l">
              <a:buNone/>
              <a:defRPr sz="1000" b="0" i="0">
                <a:latin typeface="UnileverShilling" panose="020B0502020202020204" pitchFamily="34" charset="77"/>
                <a:cs typeface="UnileverShilling" panose="020B0502020202020204" pitchFamily="34" charset="77"/>
              </a:defRPr>
            </a:lvl5pPr>
          </a:lstStyle>
          <a:p>
            <a:pPr lvl="0"/>
            <a:r>
              <a:rPr lang="en-GB"/>
              <a:t>Click to add a </a:t>
            </a:r>
            <a:br>
              <a:rPr lang="en-GB"/>
            </a:br>
            <a:r>
              <a:rPr lang="en-GB"/>
              <a:t>column title</a:t>
            </a:r>
          </a:p>
        </p:txBody>
      </p:sp>
      <p:sp>
        <p:nvSpPr>
          <p:cNvPr id="13" name="Picture Placeholder 4">
            <a:extLst>
              <a:ext uri="{FF2B5EF4-FFF2-40B4-BE49-F238E27FC236}">
                <a16:creationId xmlns:a16="http://schemas.microsoft.com/office/drawing/2014/main" id="{6F9D54D9-D1CC-8E4F-B3C8-E7734C69224F}"/>
              </a:ext>
            </a:extLst>
          </p:cNvPr>
          <p:cNvSpPr>
            <a:spLocks noGrp="1"/>
          </p:cNvSpPr>
          <p:nvPr>
            <p:ph type="pic" sz="quarter" idx="16" hasCustomPrompt="1"/>
          </p:nvPr>
        </p:nvSpPr>
        <p:spPr>
          <a:xfrm>
            <a:off x="1295031" y="1846054"/>
            <a:ext cx="2438609" cy="1877753"/>
          </a:xfrm>
          <a:prstGeom prst="rect">
            <a:avLst/>
          </a:prstGeom>
        </p:spPr>
        <p:txBody>
          <a:bodyPr/>
          <a:lstStyle>
            <a:lvl1pPr>
              <a:defRPr sz="1200" b="0" i="0">
                <a:solidFill>
                  <a:srgbClr val="1C262E"/>
                </a:solidFill>
                <a:latin typeface="Unilever Shilling" panose="020B0502020202020204" pitchFamily="34" charset="77"/>
                <a:cs typeface="Unilever Shilling" panose="020B0502020202020204" pitchFamily="34" charset="77"/>
              </a:defRPr>
            </a:lvl1pPr>
          </a:lstStyle>
          <a:p>
            <a:r>
              <a:rPr lang="en-US"/>
              <a:t>Click icon to add a picture</a:t>
            </a:r>
          </a:p>
        </p:txBody>
      </p:sp>
      <p:sp>
        <p:nvSpPr>
          <p:cNvPr id="30" name="Text Placeholder 10">
            <a:extLst>
              <a:ext uri="{FF2B5EF4-FFF2-40B4-BE49-F238E27FC236}">
                <a16:creationId xmlns:a16="http://schemas.microsoft.com/office/drawing/2014/main" id="{A56FF68D-FD28-D446-9BF1-1D256A26D581}"/>
              </a:ext>
            </a:extLst>
          </p:cNvPr>
          <p:cNvSpPr>
            <a:spLocks noGrp="1"/>
          </p:cNvSpPr>
          <p:nvPr>
            <p:ph type="body" sz="quarter" idx="17" hasCustomPrompt="1"/>
          </p:nvPr>
        </p:nvSpPr>
        <p:spPr>
          <a:xfrm>
            <a:off x="3897651" y="3821502"/>
            <a:ext cx="2438610" cy="2671374"/>
          </a:xfrm>
          <a:prstGeom prst="rect">
            <a:avLst/>
          </a:prstGeom>
        </p:spPr>
        <p:txBody>
          <a:bodyPr lIns="72000" rIns="72000"/>
          <a:lstStyle>
            <a:lvl1pPr marL="0" indent="0" algn="l">
              <a:lnSpc>
                <a:spcPct val="150000"/>
              </a:lnSpc>
              <a:buNone/>
              <a:defRPr sz="1000" b="0" i="0">
                <a:solidFill>
                  <a:srgbClr val="1C262E"/>
                </a:solidFill>
                <a:latin typeface="UnileverShilling" panose="020B0502020202020204" pitchFamily="34" charset="77"/>
                <a:cs typeface="UnileverShilling" panose="020B0502020202020204" pitchFamily="34" charset="77"/>
              </a:defRPr>
            </a:lvl1pPr>
            <a:lvl2pPr marL="457200" indent="0" algn="l">
              <a:buNone/>
              <a:defRPr sz="1000" b="0" i="0">
                <a:latin typeface="UnileverShilling" panose="020B0502020202020204" pitchFamily="34" charset="77"/>
                <a:cs typeface="UnileverShilling" panose="020B0502020202020204" pitchFamily="34" charset="77"/>
              </a:defRPr>
            </a:lvl2pPr>
            <a:lvl3pPr marL="914400" indent="0" algn="l">
              <a:buNone/>
              <a:defRPr sz="1000" b="0" i="0">
                <a:latin typeface="UnileverShilling" panose="020B0502020202020204" pitchFamily="34" charset="77"/>
                <a:cs typeface="UnileverShilling" panose="020B0502020202020204" pitchFamily="34" charset="77"/>
              </a:defRPr>
            </a:lvl3pPr>
            <a:lvl4pPr marL="1371600" indent="0" algn="l">
              <a:buNone/>
              <a:defRPr sz="1000" b="0" i="0">
                <a:latin typeface="UnileverShilling" panose="020B0502020202020204" pitchFamily="34" charset="77"/>
                <a:cs typeface="UnileverShilling" panose="020B0502020202020204" pitchFamily="34" charset="77"/>
              </a:defRPr>
            </a:lvl4pPr>
            <a:lvl5pPr marL="1828800" indent="0" algn="l">
              <a:buNone/>
              <a:defRPr sz="1000" b="0" i="0">
                <a:latin typeface="UnileverShilling" panose="020B0502020202020204" pitchFamily="34" charset="77"/>
                <a:cs typeface="UnileverShilling" panose="020B0502020202020204" pitchFamily="34" charset="77"/>
              </a:defRPr>
            </a:lvl5pPr>
          </a:lstStyle>
          <a:p>
            <a:pPr lvl="0"/>
            <a:r>
              <a:rPr lang="en-GB"/>
              <a:t>Click to add body copy</a:t>
            </a:r>
          </a:p>
        </p:txBody>
      </p:sp>
      <p:sp>
        <p:nvSpPr>
          <p:cNvPr id="31" name="Text Placeholder 10">
            <a:extLst>
              <a:ext uri="{FF2B5EF4-FFF2-40B4-BE49-F238E27FC236}">
                <a16:creationId xmlns:a16="http://schemas.microsoft.com/office/drawing/2014/main" id="{A062C793-C3E8-8844-A839-A4234BA89116}"/>
              </a:ext>
            </a:extLst>
          </p:cNvPr>
          <p:cNvSpPr>
            <a:spLocks noGrp="1"/>
          </p:cNvSpPr>
          <p:nvPr>
            <p:ph type="body" sz="quarter" idx="18" hasCustomPrompt="1"/>
          </p:nvPr>
        </p:nvSpPr>
        <p:spPr>
          <a:xfrm>
            <a:off x="3897950" y="1133907"/>
            <a:ext cx="2438610" cy="629729"/>
          </a:xfrm>
          <a:prstGeom prst="rect">
            <a:avLst/>
          </a:prstGeom>
          <a:solidFill>
            <a:schemeClr val="tx1"/>
          </a:solidFill>
        </p:spPr>
        <p:txBody>
          <a:bodyPr tIns="36000" bIns="36000" anchor="ctr">
            <a:normAutofit/>
          </a:bodyPr>
          <a:lstStyle>
            <a:lvl1pPr marL="0" indent="0" algn="ctr">
              <a:lnSpc>
                <a:spcPct val="100000"/>
              </a:lnSpc>
              <a:buNone/>
              <a:defRPr sz="1200" b="1" i="0">
                <a:solidFill>
                  <a:schemeClr val="bg1"/>
                </a:solidFill>
                <a:latin typeface="Unilever Shilling" panose="020B0502020202020204" pitchFamily="34" charset="77"/>
                <a:cs typeface="Unilever Shilling" panose="020B0502020202020204" pitchFamily="34" charset="77"/>
              </a:defRPr>
            </a:lvl1pPr>
            <a:lvl2pPr marL="457200" indent="0" algn="l">
              <a:buNone/>
              <a:defRPr sz="1000" b="0" i="0">
                <a:latin typeface="UnileverShilling" panose="020B0502020202020204" pitchFamily="34" charset="77"/>
                <a:cs typeface="UnileverShilling" panose="020B0502020202020204" pitchFamily="34" charset="77"/>
              </a:defRPr>
            </a:lvl2pPr>
            <a:lvl3pPr marL="914400" indent="0" algn="l">
              <a:buNone/>
              <a:defRPr sz="1000" b="0" i="0">
                <a:latin typeface="UnileverShilling" panose="020B0502020202020204" pitchFamily="34" charset="77"/>
                <a:cs typeface="UnileverShilling" panose="020B0502020202020204" pitchFamily="34" charset="77"/>
              </a:defRPr>
            </a:lvl3pPr>
            <a:lvl4pPr marL="1371600" indent="0" algn="l">
              <a:buNone/>
              <a:defRPr sz="1000" b="0" i="0">
                <a:latin typeface="UnileverShilling" panose="020B0502020202020204" pitchFamily="34" charset="77"/>
                <a:cs typeface="UnileverShilling" panose="020B0502020202020204" pitchFamily="34" charset="77"/>
              </a:defRPr>
            </a:lvl4pPr>
            <a:lvl5pPr marL="1828800" indent="0" algn="l">
              <a:buNone/>
              <a:defRPr sz="1000" b="0" i="0">
                <a:latin typeface="UnileverShilling" panose="020B0502020202020204" pitchFamily="34" charset="77"/>
                <a:cs typeface="UnileverShilling" panose="020B0502020202020204" pitchFamily="34" charset="77"/>
              </a:defRPr>
            </a:lvl5pPr>
          </a:lstStyle>
          <a:p>
            <a:pPr lvl="0"/>
            <a:r>
              <a:rPr lang="en-GB"/>
              <a:t>Click to add a </a:t>
            </a:r>
            <a:br>
              <a:rPr lang="en-GB"/>
            </a:br>
            <a:r>
              <a:rPr lang="en-GB"/>
              <a:t>column title</a:t>
            </a:r>
          </a:p>
        </p:txBody>
      </p:sp>
      <p:sp>
        <p:nvSpPr>
          <p:cNvPr id="32" name="Picture Placeholder 4">
            <a:extLst>
              <a:ext uri="{FF2B5EF4-FFF2-40B4-BE49-F238E27FC236}">
                <a16:creationId xmlns:a16="http://schemas.microsoft.com/office/drawing/2014/main" id="{A528C030-5B55-1542-A08C-16B002DF6E4B}"/>
              </a:ext>
            </a:extLst>
          </p:cNvPr>
          <p:cNvSpPr>
            <a:spLocks noGrp="1"/>
          </p:cNvSpPr>
          <p:nvPr>
            <p:ph type="pic" sz="quarter" idx="19" hasCustomPrompt="1"/>
          </p:nvPr>
        </p:nvSpPr>
        <p:spPr>
          <a:xfrm>
            <a:off x="3897651" y="1846054"/>
            <a:ext cx="2438609" cy="1877753"/>
          </a:xfrm>
          <a:prstGeom prst="rect">
            <a:avLst/>
          </a:prstGeom>
        </p:spPr>
        <p:txBody>
          <a:bodyPr/>
          <a:lstStyle>
            <a:lvl1pPr>
              <a:defRPr sz="1200" b="0" i="0">
                <a:solidFill>
                  <a:srgbClr val="1C262E"/>
                </a:solidFill>
                <a:latin typeface="Unilever Shilling" panose="020B0502020202020204" pitchFamily="34" charset="77"/>
                <a:cs typeface="Unilever Shilling" panose="020B0502020202020204" pitchFamily="34" charset="77"/>
              </a:defRPr>
            </a:lvl1pPr>
          </a:lstStyle>
          <a:p>
            <a:r>
              <a:rPr lang="en-US"/>
              <a:t>Click icon to add a picture</a:t>
            </a:r>
          </a:p>
        </p:txBody>
      </p:sp>
      <p:sp>
        <p:nvSpPr>
          <p:cNvPr id="33" name="Text Placeholder 10">
            <a:extLst>
              <a:ext uri="{FF2B5EF4-FFF2-40B4-BE49-F238E27FC236}">
                <a16:creationId xmlns:a16="http://schemas.microsoft.com/office/drawing/2014/main" id="{7B1CE727-EA64-7048-BF73-AD4B56DD0527}"/>
              </a:ext>
            </a:extLst>
          </p:cNvPr>
          <p:cNvSpPr>
            <a:spLocks noGrp="1"/>
          </p:cNvSpPr>
          <p:nvPr>
            <p:ph type="body" sz="quarter" idx="20" hasCustomPrompt="1"/>
          </p:nvPr>
        </p:nvSpPr>
        <p:spPr>
          <a:xfrm>
            <a:off x="6499972" y="3821502"/>
            <a:ext cx="2438610" cy="2671374"/>
          </a:xfrm>
          <a:prstGeom prst="rect">
            <a:avLst/>
          </a:prstGeom>
        </p:spPr>
        <p:txBody>
          <a:bodyPr lIns="72000" rIns="72000"/>
          <a:lstStyle>
            <a:lvl1pPr marL="0" indent="0" algn="l">
              <a:lnSpc>
                <a:spcPct val="150000"/>
              </a:lnSpc>
              <a:buNone/>
              <a:defRPr sz="1000" b="0" i="0">
                <a:solidFill>
                  <a:srgbClr val="1C262E"/>
                </a:solidFill>
                <a:latin typeface="UnileverShilling" panose="020B0502020202020204" pitchFamily="34" charset="77"/>
                <a:cs typeface="UnileverShilling" panose="020B0502020202020204" pitchFamily="34" charset="77"/>
              </a:defRPr>
            </a:lvl1pPr>
            <a:lvl2pPr marL="457200" indent="0" algn="l">
              <a:buNone/>
              <a:defRPr sz="1000" b="0" i="0">
                <a:latin typeface="UnileverShilling" panose="020B0502020202020204" pitchFamily="34" charset="77"/>
                <a:cs typeface="UnileverShilling" panose="020B0502020202020204" pitchFamily="34" charset="77"/>
              </a:defRPr>
            </a:lvl2pPr>
            <a:lvl3pPr marL="914400" indent="0" algn="l">
              <a:buNone/>
              <a:defRPr sz="1000" b="0" i="0">
                <a:latin typeface="UnileverShilling" panose="020B0502020202020204" pitchFamily="34" charset="77"/>
                <a:cs typeface="UnileverShilling" panose="020B0502020202020204" pitchFamily="34" charset="77"/>
              </a:defRPr>
            </a:lvl3pPr>
            <a:lvl4pPr marL="1371600" indent="0" algn="l">
              <a:buNone/>
              <a:defRPr sz="1000" b="0" i="0">
                <a:latin typeface="UnileverShilling" panose="020B0502020202020204" pitchFamily="34" charset="77"/>
                <a:cs typeface="UnileverShilling" panose="020B0502020202020204" pitchFamily="34" charset="77"/>
              </a:defRPr>
            </a:lvl4pPr>
            <a:lvl5pPr marL="1828800" indent="0" algn="l">
              <a:buNone/>
              <a:defRPr sz="1000" b="0" i="0">
                <a:latin typeface="UnileverShilling" panose="020B0502020202020204" pitchFamily="34" charset="77"/>
                <a:cs typeface="UnileverShilling" panose="020B0502020202020204" pitchFamily="34" charset="77"/>
              </a:defRPr>
            </a:lvl5pPr>
          </a:lstStyle>
          <a:p>
            <a:pPr lvl="0"/>
            <a:r>
              <a:rPr lang="en-GB"/>
              <a:t>Click to add body copy</a:t>
            </a:r>
          </a:p>
        </p:txBody>
      </p:sp>
      <p:sp>
        <p:nvSpPr>
          <p:cNvPr id="34" name="Text Placeholder 10">
            <a:extLst>
              <a:ext uri="{FF2B5EF4-FFF2-40B4-BE49-F238E27FC236}">
                <a16:creationId xmlns:a16="http://schemas.microsoft.com/office/drawing/2014/main" id="{ED04F7D3-0B0B-0343-B5C0-79DAA17C2C3E}"/>
              </a:ext>
            </a:extLst>
          </p:cNvPr>
          <p:cNvSpPr>
            <a:spLocks noGrp="1"/>
          </p:cNvSpPr>
          <p:nvPr>
            <p:ph type="body" sz="quarter" idx="21" hasCustomPrompt="1"/>
          </p:nvPr>
        </p:nvSpPr>
        <p:spPr>
          <a:xfrm>
            <a:off x="6500271" y="1133907"/>
            <a:ext cx="2438610" cy="629729"/>
          </a:xfrm>
          <a:prstGeom prst="rect">
            <a:avLst/>
          </a:prstGeom>
          <a:solidFill>
            <a:schemeClr val="tx1"/>
          </a:solidFill>
        </p:spPr>
        <p:txBody>
          <a:bodyPr tIns="36000" bIns="36000" anchor="ctr">
            <a:normAutofit/>
          </a:bodyPr>
          <a:lstStyle>
            <a:lvl1pPr marL="0" indent="0" algn="ctr">
              <a:lnSpc>
                <a:spcPct val="100000"/>
              </a:lnSpc>
              <a:buNone/>
              <a:defRPr sz="1200" b="1" i="0">
                <a:solidFill>
                  <a:schemeClr val="bg1"/>
                </a:solidFill>
                <a:latin typeface="Unilever Shilling" panose="020B0502020202020204" pitchFamily="34" charset="77"/>
                <a:cs typeface="Unilever Shilling" panose="020B0502020202020204" pitchFamily="34" charset="77"/>
              </a:defRPr>
            </a:lvl1pPr>
            <a:lvl2pPr marL="457200" indent="0" algn="l">
              <a:buNone/>
              <a:defRPr sz="1000" b="0" i="0">
                <a:latin typeface="UnileverShilling" panose="020B0502020202020204" pitchFamily="34" charset="77"/>
                <a:cs typeface="UnileverShilling" panose="020B0502020202020204" pitchFamily="34" charset="77"/>
              </a:defRPr>
            </a:lvl2pPr>
            <a:lvl3pPr marL="914400" indent="0" algn="l">
              <a:buNone/>
              <a:defRPr sz="1000" b="0" i="0">
                <a:latin typeface="UnileverShilling" panose="020B0502020202020204" pitchFamily="34" charset="77"/>
                <a:cs typeface="UnileverShilling" panose="020B0502020202020204" pitchFamily="34" charset="77"/>
              </a:defRPr>
            </a:lvl3pPr>
            <a:lvl4pPr marL="1371600" indent="0" algn="l">
              <a:buNone/>
              <a:defRPr sz="1000" b="0" i="0">
                <a:latin typeface="UnileverShilling" panose="020B0502020202020204" pitchFamily="34" charset="77"/>
                <a:cs typeface="UnileverShilling" panose="020B0502020202020204" pitchFamily="34" charset="77"/>
              </a:defRPr>
            </a:lvl4pPr>
            <a:lvl5pPr marL="1828800" indent="0" algn="l">
              <a:buNone/>
              <a:defRPr sz="1000" b="0" i="0">
                <a:latin typeface="UnileverShilling" panose="020B0502020202020204" pitchFamily="34" charset="77"/>
                <a:cs typeface="UnileverShilling" panose="020B0502020202020204" pitchFamily="34" charset="77"/>
              </a:defRPr>
            </a:lvl5pPr>
          </a:lstStyle>
          <a:p>
            <a:pPr lvl="0"/>
            <a:r>
              <a:rPr lang="en-GB"/>
              <a:t>Click to add a </a:t>
            </a:r>
            <a:br>
              <a:rPr lang="en-GB"/>
            </a:br>
            <a:r>
              <a:rPr lang="en-GB"/>
              <a:t>column title</a:t>
            </a:r>
          </a:p>
        </p:txBody>
      </p:sp>
      <p:sp>
        <p:nvSpPr>
          <p:cNvPr id="35" name="Picture Placeholder 4">
            <a:extLst>
              <a:ext uri="{FF2B5EF4-FFF2-40B4-BE49-F238E27FC236}">
                <a16:creationId xmlns:a16="http://schemas.microsoft.com/office/drawing/2014/main" id="{40D196F4-AAD3-7D4B-BAA1-7214FF796C49}"/>
              </a:ext>
            </a:extLst>
          </p:cNvPr>
          <p:cNvSpPr>
            <a:spLocks noGrp="1"/>
          </p:cNvSpPr>
          <p:nvPr>
            <p:ph type="pic" sz="quarter" idx="22" hasCustomPrompt="1"/>
          </p:nvPr>
        </p:nvSpPr>
        <p:spPr>
          <a:xfrm>
            <a:off x="6499972" y="1846054"/>
            <a:ext cx="2438609" cy="1877753"/>
          </a:xfrm>
          <a:prstGeom prst="rect">
            <a:avLst/>
          </a:prstGeom>
        </p:spPr>
        <p:txBody>
          <a:bodyPr/>
          <a:lstStyle>
            <a:lvl1pPr>
              <a:defRPr sz="1200" b="0" i="0">
                <a:solidFill>
                  <a:srgbClr val="1C262E"/>
                </a:solidFill>
                <a:latin typeface="Unilever Shilling" panose="020B0502020202020204" pitchFamily="34" charset="77"/>
                <a:cs typeface="Unilever Shilling" panose="020B0502020202020204" pitchFamily="34" charset="77"/>
              </a:defRPr>
            </a:lvl1pPr>
          </a:lstStyle>
          <a:p>
            <a:r>
              <a:rPr lang="en-US"/>
              <a:t>Click icon to add a picture</a:t>
            </a:r>
          </a:p>
        </p:txBody>
      </p:sp>
      <p:sp>
        <p:nvSpPr>
          <p:cNvPr id="36" name="Text Placeholder 10">
            <a:extLst>
              <a:ext uri="{FF2B5EF4-FFF2-40B4-BE49-F238E27FC236}">
                <a16:creationId xmlns:a16="http://schemas.microsoft.com/office/drawing/2014/main" id="{3AF9464B-A252-B841-85B8-2A085F1A5B81}"/>
              </a:ext>
            </a:extLst>
          </p:cNvPr>
          <p:cNvSpPr>
            <a:spLocks noGrp="1"/>
          </p:cNvSpPr>
          <p:nvPr>
            <p:ph type="body" sz="quarter" idx="23" hasCustomPrompt="1"/>
          </p:nvPr>
        </p:nvSpPr>
        <p:spPr>
          <a:xfrm>
            <a:off x="9116311" y="3821502"/>
            <a:ext cx="2438610" cy="2671374"/>
          </a:xfrm>
          <a:prstGeom prst="rect">
            <a:avLst/>
          </a:prstGeom>
        </p:spPr>
        <p:txBody>
          <a:bodyPr lIns="72000" rIns="72000"/>
          <a:lstStyle>
            <a:lvl1pPr marL="0" indent="0" algn="l">
              <a:lnSpc>
                <a:spcPct val="150000"/>
              </a:lnSpc>
              <a:buNone/>
              <a:defRPr sz="1000" b="0" i="0">
                <a:solidFill>
                  <a:srgbClr val="1C262E"/>
                </a:solidFill>
                <a:latin typeface="UnileverShilling" panose="020B0502020202020204" pitchFamily="34" charset="77"/>
                <a:cs typeface="UnileverShilling" panose="020B0502020202020204" pitchFamily="34" charset="77"/>
              </a:defRPr>
            </a:lvl1pPr>
            <a:lvl2pPr marL="457200" indent="0" algn="l">
              <a:buNone/>
              <a:defRPr sz="1000" b="0" i="0">
                <a:latin typeface="UnileverShilling" panose="020B0502020202020204" pitchFamily="34" charset="77"/>
                <a:cs typeface="UnileverShilling" panose="020B0502020202020204" pitchFamily="34" charset="77"/>
              </a:defRPr>
            </a:lvl2pPr>
            <a:lvl3pPr marL="914400" indent="0" algn="l">
              <a:buNone/>
              <a:defRPr sz="1000" b="0" i="0">
                <a:latin typeface="UnileverShilling" panose="020B0502020202020204" pitchFamily="34" charset="77"/>
                <a:cs typeface="UnileverShilling" panose="020B0502020202020204" pitchFamily="34" charset="77"/>
              </a:defRPr>
            </a:lvl3pPr>
            <a:lvl4pPr marL="1371600" indent="0" algn="l">
              <a:buNone/>
              <a:defRPr sz="1000" b="0" i="0">
                <a:latin typeface="UnileverShilling" panose="020B0502020202020204" pitchFamily="34" charset="77"/>
                <a:cs typeface="UnileverShilling" panose="020B0502020202020204" pitchFamily="34" charset="77"/>
              </a:defRPr>
            </a:lvl4pPr>
            <a:lvl5pPr marL="1828800" indent="0" algn="l">
              <a:buNone/>
              <a:defRPr sz="1000" b="0" i="0">
                <a:latin typeface="UnileverShilling" panose="020B0502020202020204" pitchFamily="34" charset="77"/>
                <a:cs typeface="UnileverShilling" panose="020B0502020202020204" pitchFamily="34" charset="77"/>
              </a:defRPr>
            </a:lvl5pPr>
          </a:lstStyle>
          <a:p>
            <a:pPr lvl="0"/>
            <a:r>
              <a:rPr lang="en-GB"/>
              <a:t>Click to add body copy</a:t>
            </a:r>
          </a:p>
        </p:txBody>
      </p:sp>
      <p:sp>
        <p:nvSpPr>
          <p:cNvPr id="37" name="Text Placeholder 10">
            <a:extLst>
              <a:ext uri="{FF2B5EF4-FFF2-40B4-BE49-F238E27FC236}">
                <a16:creationId xmlns:a16="http://schemas.microsoft.com/office/drawing/2014/main" id="{F4043B48-D74C-DF47-9BCC-BD17AF39EBCA}"/>
              </a:ext>
            </a:extLst>
          </p:cNvPr>
          <p:cNvSpPr>
            <a:spLocks noGrp="1"/>
          </p:cNvSpPr>
          <p:nvPr>
            <p:ph type="body" sz="quarter" idx="24" hasCustomPrompt="1"/>
          </p:nvPr>
        </p:nvSpPr>
        <p:spPr>
          <a:xfrm>
            <a:off x="9116311" y="1133907"/>
            <a:ext cx="2438610" cy="629729"/>
          </a:xfrm>
          <a:prstGeom prst="rect">
            <a:avLst/>
          </a:prstGeom>
          <a:solidFill>
            <a:schemeClr val="tx1"/>
          </a:solidFill>
        </p:spPr>
        <p:txBody>
          <a:bodyPr tIns="36000" bIns="36000" anchor="ctr">
            <a:normAutofit/>
          </a:bodyPr>
          <a:lstStyle>
            <a:lvl1pPr marL="0" indent="0" algn="ctr">
              <a:lnSpc>
                <a:spcPct val="100000"/>
              </a:lnSpc>
              <a:buNone/>
              <a:defRPr sz="1200" b="1" i="0">
                <a:solidFill>
                  <a:schemeClr val="bg1"/>
                </a:solidFill>
                <a:latin typeface="Unilever Shilling" panose="020B0502020202020204" pitchFamily="34" charset="77"/>
                <a:cs typeface="Unilever Shilling" panose="020B0502020202020204" pitchFamily="34" charset="77"/>
              </a:defRPr>
            </a:lvl1pPr>
            <a:lvl2pPr marL="457200" indent="0" algn="l">
              <a:buNone/>
              <a:defRPr sz="1000" b="0" i="0">
                <a:latin typeface="UnileverShilling" panose="020B0502020202020204" pitchFamily="34" charset="77"/>
                <a:cs typeface="UnileverShilling" panose="020B0502020202020204" pitchFamily="34" charset="77"/>
              </a:defRPr>
            </a:lvl2pPr>
            <a:lvl3pPr marL="914400" indent="0" algn="l">
              <a:buNone/>
              <a:defRPr sz="1000" b="0" i="0">
                <a:latin typeface="UnileverShilling" panose="020B0502020202020204" pitchFamily="34" charset="77"/>
                <a:cs typeface="UnileverShilling" panose="020B0502020202020204" pitchFamily="34" charset="77"/>
              </a:defRPr>
            </a:lvl3pPr>
            <a:lvl4pPr marL="1371600" indent="0" algn="l">
              <a:buNone/>
              <a:defRPr sz="1000" b="0" i="0">
                <a:latin typeface="UnileverShilling" panose="020B0502020202020204" pitchFamily="34" charset="77"/>
                <a:cs typeface="UnileverShilling" panose="020B0502020202020204" pitchFamily="34" charset="77"/>
              </a:defRPr>
            </a:lvl4pPr>
            <a:lvl5pPr marL="1828800" indent="0" algn="l">
              <a:buNone/>
              <a:defRPr sz="1000" b="0" i="0">
                <a:latin typeface="UnileverShilling" panose="020B0502020202020204" pitchFamily="34" charset="77"/>
                <a:cs typeface="UnileverShilling" panose="020B0502020202020204" pitchFamily="34" charset="77"/>
              </a:defRPr>
            </a:lvl5pPr>
          </a:lstStyle>
          <a:p>
            <a:pPr lvl="0"/>
            <a:r>
              <a:rPr lang="en-GB"/>
              <a:t>Click to add a </a:t>
            </a:r>
            <a:br>
              <a:rPr lang="en-GB"/>
            </a:br>
            <a:r>
              <a:rPr lang="en-GB"/>
              <a:t>column title</a:t>
            </a:r>
          </a:p>
        </p:txBody>
      </p:sp>
      <p:sp>
        <p:nvSpPr>
          <p:cNvPr id="38" name="Picture Placeholder 4">
            <a:extLst>
              <a:ext uri="{FF2B5EF4-FFF2-40B4-BE49-F238E27FC236}">
                <a16:creationId xmlns:a16="http://schemas.microsoft.com/office/drawing/2014/main" id="{5B825DC8-4956-D646-AC48-BB9E9EA1BC05}"/>
              </a:ext>
            </a:extLst>
          </p:cNvPr>
          <p:cNvSpPr>
            <a:spLocks noGrp="1"/>
          </p:cNvSpPr>
          <p:nvPr>
            <p:ph type="pic" sz="quarter" idx="25" hasCustomPrompt="1"/>
          </p:nvPr>
        </p:nvSpPr>
        <p:spPr>
          <a:xfrm>
            <a:off x="9116312" y="1846054"/>
            <a:ext cx="2438609" cy="1877753"/>
          </a:xfrm>
          <a:prstGeom prst="rect">
            <a:avLst/>
          </a:prstGeom>
        </p:spPr>
        <p:txBody>
          <a:bodyPr/>
          <a:lstStyle>
            <a:lvl1pPr>
              <a:defRPr sz="1200" b="0" i="0">
                <a:solidFill>
                  <a:srgbClr val="1C262E"/>
                </a:solidFill>
                <a:latin typeface="Unilever Shilling" panose="020B0502020202020204" pitchFamily="34" charset="77"/>
                <a:cs typeface="Unilever Shilling" panose="020B0502020202020204" pitchFamily="34" charset="77"/>
              </a:defRPr>
            </a:lvl1pPr>
          </a:lstStyle>
          <a:p>
            <a:r>
              <a:rPr lang="en-US"/>
              <a:t>Click icon to add a picture</a:t>
            </a:r>
          </a:p>
        </p:txBody>
      </p:sp>
      <p:pic>
        <p:nvPicPr>
          <p:cNvPr id="2" name="Picture 1">
            <a:extLst>
              <a:ext uri="{FF2B5EF4-FFF2-40B4-BE49-F238E27FC236}">
                <a16:creationId xmlns:a16="http://schemas.microsoft.com/office/drawing/2014/main" id="{FBC06CFE-0F5D-138F-D679-CEE0712EA07F}"/>
              </a:ext>
            </a:extLst>
          </p:cNvPr>
          <p:cNvPicPr>
            <a:picLocks noChangeAspect="1"/>
          </p:cNvPicPr>
          <p:nvPr userDrawn="1"/>
        </p:nvPicPr>
        <p:blipFill>
          <a:blip r:embed="rId3"/>
          <a:stretch>
            <a:fillRect/>
          </a:stretch>
        </p:blipFill>
        <p:spPr>
          <a:xfrm>
            <a:off x="24487" y="1042646"/>
            <a:ext cx="857250" cy="2895600"/>
          </a:xfrm>
          <a:prstGeom prst="rect">
            <a:avLst/>
          </a:prstGeom>
        </p:spPr>
      </p:pic>
    </p:spTree>
    <p:extLst>
      <p:ext uri="{BB962C8B-B14F-4D97-AF65-F5344CB8AC3E}">
        <p14:creationId xmlns:p14="http://schemas.microsoft.com/office/powerpoint/2010/main" val="157700401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Contents - turq">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D341B-1D5A-B740-89AC-D04FB209BD7F}"/>
              </a:ext>
            </a:extLst>
          </p:cNvPr>
          <p:cNvSpPr>
            <a:spLocks noGrp="1"/>
          </p:cNvSpPr>
          <p:nvPr>
            <p:ph type="title"/>
          </p:nvPr>
        </p:nvSpPr>
        <p:spPr>
          <a:xfrm>
            <a:off x="1198800" y="288000"/>
            <a:ext cx="8298000" cy="611297"/>
          </a:xfrm>
        </p:spPr>
        <p:txBody>
          <a:bodyPr anchor="t"/>
          <a:lstStyle>
            <a:lvl1pPr algn="l">
              <a:lnSpc>
                <a:spcPts val="2700"/>
              </a:lnSpc>
              <a:defRPr sz="2500" b="1" i="0">
                <a:solidFill>
                  <a:srgbClr val="00B2FF"/>
                </a:solidFill>
                <a:latin typeface="Unilever Shilling" panose="020B0502020202020204" pitchFamily="34" charset="77"/>
                <a:cs typeface="Unilever Shilling" panose="020B0502020202020204" pitchFamily="34" charset="77"/>
              </a:defRPr>
            </a:lvl1pPr>
          </a:lstStyle>
          <a:p>
            <a:r>
              <a:rPr lang="en-GB"/>
              <a:t>Click to edit Master title style</a:t>
            </a:r>
          </a:p>
        </p:txBody>
      </p:sp>
      <p:sp>
        <p:nvSpPr>
          <p:cNvPr id="5" name="Text Placeholder 4">
            <a:extLst>
              <a:ext uri="{FF2B5EF4-FFF2-40B4-BE49-F238E27FC236}">
                <a16:creationId xmlns:a16="http://schemas.microsoft.com/office/drawing/2014/main" id="{03A63475-D7F9-9A44-B21B-378AFD7E2A4C}"/>
              </a:ext>
            </a:extLst>
          </p:cNvPr>
          <p:cNvSpPr>
            <a:spLocks noGrp="1"/>
          </p:cNvSpPr>
          <p:nvPr>
            <p:ph type="body" sz="quarter" idx="3"/>
          </p:nvPr>
        </p:nvSpPr>
        <p:spPr>
          <a:xfrm>
            <a:off x="1198800" y="1578798"/>
            <a:ext cx="8297999" cy="4377502"/>
          </a:xfrm>
        </p:spPr>
        <p:txBody>
          <a:bodyPr anchor="t"/>
          <a:lstStyle>
            <a:lvl1pPr marL="360000" indent="-360000">
              <a:lnSpc>
                <a:spcPts val="4000"/>
              </a:lnSpc>
              <a:spcBef>
                <a:spcPts val="0"/>
              </a:spcBef>
              <a:buFont typeface="+mj-lt"/>
              <a:buAutoNum type="arabicPeriod"/>
              <a:defRPr sz="21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4" name="Footer Placeholder 10">
            <a:extLst>
              <a:ext uri="{FF2B5EF4-FFF2-40B4-BE49-F238E27FC236}">
                <a16:creationId xmlns:a16="http://schemas.microsoft.com/office/drawing/2014/main" id="{75EF312F-5CEA-5A4D-A985-52E5753E6DC9}"/>
              </a:ext>
            </a:extLst>
          </p:cNvPr>
          <p:cNvSpPr>
            <a:spLocks noGrp="1"/>
          </p:cNvSpPr>
          <p:nvPr>
            <p:ph type="ftr" sz="quarter" idx="11"/>
          </p:nvPr>
        </p:nvSpPr>
        <p:spPr>
          <a:xfrm>
            <a:off x="1198800" y="6462000"/>
            <a:ext cx="4669200" cy="252000"/>
          </a:xfrm>
        </p:spPr>
        <p:txBody>
          <a:bodyPr anchor="b"/>
          <a:lstStyle>
            <a:lvl1pPr algn="l">
              <a:lnSpc>
                <a:spcPts val="1200"/>
              </a:lnSpc>
              <a:defRPr sz="1000" b="1" i="0">
                <a:latin typeface="Unilever Shilling Medium" panose="020B0502020202020204" pitchFamily="34" charset="77"/>
                <a:cs typeface="Unilever Shilling Medium" panose="020B0502020202020204" pitchFamily="34" charset="77"/>
              </a:defRPr>
            </a:lvl1pPr>
          </a:lstStyle>
          <a:p>
            <a:endParaRPr lang="en-US"/>
          </a:p>
        </p:txBody>
      </p:sp>
      <p:sp>
        <p:nvSpPr>
          <p:cNvPr id="15" name="Slide Number Placeholder 11">
            <a:extLst>
              <a:ext uri="{FF2B5EF4-FFF2-40B4-BE49-F238E27FC236}">
                <a16:creationId xmlns:a16="http://schemas.microsoft.com/office/drawing/2014/main" id="{7F5B90BC-AFE0-964C-A3C0-128A0685903B}"/>
              </a:ext>
            </a:extLst>
          </p:cNvPr>
          <p:cNvSpPr>
            <a:spLocks noGrp="1"/>
          </p:cNvSpPr>
          <p:nvPr>
            <p:ph type="sldNum" sz="quarter" idx="12"/>
          </p:nvPr>
        </p:nvSpPr>
        <p:spPr>
          <a:xfrm>
            <a:off x="11368800" y="6462000"/>
            <a:ext cx="478800" cy="252000"/>
          </a:xfrm>
        </p:spPr>
        <p:txBody>
          <a:bodyPr anchor="b"/>
          <a:lstStyle>
            <a:lvl1pPr>
              <a:lnSpc>
                <a:spcPts val="1200"/>
              </a:lnSpc>
              <a:defRPr sz="1000" b="1" i="0">
                <a:latin typeface="Unilever Shilling Medium" panose="020B0502020202020204" pitchFamily="34" charset="77"/>
                <a:cs typeface="Unilever Shilling Medium" panose="020B0502020202020204" pitchFamily="34" charset="77"/>
              </a:defRPr>
            </a:lvl1pPr>
          </a:lstStyle>
          <a:p>
            <a:fld id="{81BFEE39-4626-5744-A57E-063F5D338E0A}" type="slidenum">
              <a:rPr lang="en-US" smtClean="0"/>
              <a:pPr/>
              <a:t>‹#›</a:t>
            </a:fld>
            <a:endParaRPr lang="en-US"/>
          </a:p>
        </p:txBody>
      </p:sp>
      <p:pic>
        <p:nvPicPr>
          <p:cNvPr id="8" name="Picture 7">
            <a:extLst>
              <a:ext uri="{FF2B5EF4-FFF2-40B4-BE49-F238E27FC236}">
                <a16:creationId xmlns:a16="http://schemas.microsoft.com/office/drawing/2014/main" id="{E6BDCE68-997D-ED46-9292-5131270AE88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98990" y="6181903"/>
            <a:ext cx="457200" cy="508000"/>
          </a:xfrm>
          <a:prstGeom prst="rect">
            <a:avLst/>
          </a:prstGeom>
        </p:spPr>
      </p:pic>
    </p:spTree>
    <p:extLst>
      <p:ext uri="{BB962C8B-B14F-4D97-AF65-F5344CB8AC3E}">
        <p14:creationId xmlns:p14="http://schemas.microsoft.com/office/powerpoint/2010/main" val="386873077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2_Chapter Title">
    <p:bg>
      <p:bgPr>
        <a:solidFill>
          <a:srgbClr val="094C72"/>
        </a:solidFill>
        <a:effectLst/>
      </p:bgPr>
    </p:bg>
    <p:spTree>
      <p:nvGrpSpPr>
        <p:cNvPr id="1" name=""/>
        <p:cNvGrpSpPr/>
        <p:nvPr/>
      </p:nvGrpSpPr>
      <p:grpSpPr>
        <a:xfrm>
          <a:off x="0" y="0"/>
          <a:ext cx="0" cy="0"/>
          <a:chOff x="0" y="0"/>
          <a:chExt cx="0" cy="0"/>
        </a:xfrm>
      </p:grpSpPr>
      <p:sp>
        <p:nvSpPr>
          <p:cNvPr id="14" name="Text Placeholder 12">
            <a:extLst>
              <a:ext uri="{FF2B5EF4-FFF2-40B4-BE49-F238E27FC236}">
                <a16:creationId xmlns:a16="http://schemas.microsoft.com/office/drawing/2014/main" id="{427C4CFC-BD6E-B642-8E9F-F4E6822B772C}"/>
              </a:ext>
            </a:extLst>
          </p:cNvPr>
          <p:cNvSpPr>
            <a:spLocks noGrp="1"/>
          </p:cNvSpPr>
          <p:nvPr>
            <p:ph type="body" sz="quarter" idx="11" hasCustomPrompt="1"/>
          </p:nvPr>
        </p:nvSpPr>
        <p:spPr>
          <a:xfrm>
            <a:off x="3242010" y="3660658"/>
            <a:ext cx="3339516" cy="1695777"/>
          </a:xfrm>
          <a:prstGeom prst="rect">
            <a:avLst/>
          </a:prstGeom>
        </p:spPr>
        <p:txBody>
          <a:bodyPr/>
          <a:lstStyle>
            <a:lvl1pPr marL="0" marR="0" indent="0" algn="r" defTabSz="914400" rtl="0" eaLnBrk="1" fontAlgn="auto" latinLnBrk="0" hangingPunct="1">
              <a:lnSpc>
                <a:spcPts val="1500"/>
              </a:lnSpc>
              <a:spcBef>
                <a:spcPts val="1000"/>
              </a:spcBef>
              <a:spcAft>
                <a:spcPts val="0"/>
              </a:spcAft>
              <a:buClrTx/>
              <a:buSzTx/>
              <a:buFont typeface="Arial" panose="020B0604020202020204" pitchFamily="34" charset="0"/>
              <a:buNone/>
              <a:tabLst/>
              <a:defRPr sz="1600" b="0" i="0">
                <a:solidFill>
                  <a:schemeClr val="bg1"/>
                </a:solidFill>
                <a:latin typeface="UnileverShilling" panose="020B0502020202020204" pitchFamily="34" charset="77"/>
                <a:cs typeface="UnileverShilling" panose="020B0502020202020204" pitchFamily="34" charset="77"/>
              </a:defRPr>
            </a:lvl1pPr>
          </a:lstStyle>
          <a:p>
            <a:pPr lvl="0"/>
            <a:r>
              <a:rPr lang="en-US"/>
              <a:t>Click to add body copy</a:t>
            </a:r>
          </a:p>
        </p:txBody>
      </p:sp>
      <p:sp>
        <p:nvSpPr>
          <p:cNvPr id="10" name="Picture Placeholder 3">
            <a:extLst>
              <a:ext uri="{FF2B5EF4-FFF2-40B4-BE49-F238E27FC236}">
                <a16:creationId xmlns:a16="http://schemas.microsoft.com/office/drawing/2014/main" id="{5D2C3747-C27C-224A-ADD8-980A37A4250D}"/>
              </a:ext>
            </a:extLst>
          </p:cNvPr>
          <p:cNvSpPr>
            <a:spLocks noGrp="1"/>
          </p:cNvSpPr>
          <p:nvPr>
            <p:ph type="pic" sz="quarter" idx="13"/>
          </p:nvPr>
        </p:nvSpPr>
        <p:spPr>
          <a:xfrm>
            <a:off x="7365600" y="746125"/>
            <a:ext cx="4114800" cy="5367600"/>
          </a:xfrm>
          <a:prstGeom prst="rect">
            <a:avLst/>
          </a:prstGeom>
          <a:solidFill>
            <a:schemeClr val="bg1">
              <a:lumMod val="85000"/>
            </a:schemeClr>
          </a:solidFill>
        </p:spPr>
        <p:txBody>
          <a:bodyPr/>
          <a:lstStyle>
            <a:lvl1pPr>
              <a:defRPr sz="2000" b="0" i="0">
                <a:latin typeface="UnileverShilling" panose="020B0502020202020204" pitchFamily="34" charset="77"/>
                <a:cs typeface="UnileverShilling" panose="020B0502020202020204" pitchFamily="34" charset="77"/>
              </a:defRPr>
            </a:lvl1pPr>
          </a:lstStyle>
          <a:p>
            <a:endParaRPr lang="en-US"/>
          </a:p>
        </p:txBody>
      </p:sp>
      <p:sp>
        <p:nvSpPr>
          <p:cNvPr id="8" name="Title 9">
            <a:extLst>
              <a:ext uri="{FF2B5EF4-FFF2-40B4-BE49-F238E27FC236}">
                <a16:creationId xmlns:a16="http://schemas.microsoft.com/office/drawing/2014/main" id="{2C999333-FC4A-48C1-BE19-3F6895EE2DAA}"/>
              </a:ext>
            </a:extLst>
          </p:cNvPr>
          <p:cNvSpPr>
            <a:spLocks noGrp="1"/>
          </p:cNvSpPr>
          <p:nvPr>
            <p:ph type="title" hasCustomPrompt="1"/>
          </p:nvPr>
        </p:nvSpPr>
        <p:spPr>
          <a:xfrm>
            <a:off x="2149518" y="1750566"/>
            <a:ext cx="5062557" cy="1695777"/>
          </a:xfrm>
          <a:prstGeom prst="rect">
            <a:avLst/>
          </a:prstGeom>
        </p:spPr>
        <p:txBody>
          <a:bodyPr anchor="b"/>
          <a:lstStyle>
            <a:lvl1pPr algn="l">
              <a:lnSpc>
                <a:spcPct val="80000"/>
              </a:lnSpc>
              <a:spcBef>
                <a:spcPts val="1000"/>
              </a:spcBef>
              <a:defRPr sz="4800" b="1">
                <a:solidFill>
                  <a:schemeClr val="bg1"/>
                </a:solidFill>
                <a:latin typeface="Unilever Shilling" panose="020B0604020202020204" charset="0"/>
                <a:cs typeface="Unilever Shilling" panose="020B0604020202020204" charset="0"/>
              </a:defRPr>
            </a:lvl1pPr>
          </a:lstStyle>
          <a:p>
            <a:pPr lvl="0"/>
            <a:r>
              <a:rPr lang="en-GB"/>
              <a:t>Click to add chapter title</a:t>
            </a:r>
          </a:p>
        </p:txBody>
      </p:sp>
      <p:pic>
        <p:nvPicPr>
          <p:cNvPr id="11" name="Picture 10">
            <a:extLst>
              <a:ext uri="{FF2B5EF4-FFF2-40B4-BE49-F238E27FC236}">
                <a16:creationId xmlns:a16="http://schemas.microsoft.com/office/drawing/2014/main" id="{2926DCD7-6BCD-9C4F-BC47-EA6E3D3B6B3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6174" y="388687"/>
            <a:ext cx="503999" cy="2353904"/>
          </a:xfrm>
          <a:prstGeom prst="rect">
            <a:avLst/>
          </a:prstGeom>
        </p:spPr>
      </p:pic>
      <p:pic>
        <p:nvPicPr>
          <p:cNvPr id="2" name="Picture 1">
            <a:extLst>
              <a:ext uri="{FF2B5EF4-FFF2-40B4-BE49-F238E27FC236}">
                <a16:creationId xmlns:a16="http://schemas.microsoft.com/office/drawing/2014/main" id="{145D39EF-AE91-FFE0-5F3C-478FA2C5C74D}"/>
              </a:ext>
            </a:extLst>
          </p:cNvPr>
          <p:cNvPicPr>
            <a:picLocks noChangeAspect="1"/>
          </p:cNvPicPr>
          <p:nvPr userDrawn="1"/>
        </p:nvPicPr>
        <p:blipFill>
          <a:blip r:embed="rId3"/>
          <a:stretch>
            <a:fillRect/>
          </a:stretch>
        </p:blipFill>
        <p:spPr>
          <a:xfrm>
            <a:off x="24487" y="1042646"/>
            <a:ext cx="857250" cy="2895600"/>
          </a:xfrm>
          <a:prstGeom prst="rect">
            <a:avLst/>
          </a:prstGeom>
        </p:spPr>
      </p:pic>
    </p:spTree>
    <p:extLst>
      <p:ext uri="{BB962C8B-B14F-4D97-AF65-F5344CB8AC3E}">
        <p14:creationId xmlns:p14="http://schemas.microsoft.com/office/powerpoint/2010/main" val="198433175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F8DC37-9447-8C45-B54C-B40FDD0D5B1D}"/>
              </a:ext>
            </a:extLst>
          </p:cNvPr>
          <p:cNvPicPr>
            <a:picLocks noChangeAspect="1"/>
          </p:cNvPicPr>
          <p:nvPr userDrawn="1"/>
        </p:nvPicPr>
        <p:blipFill>
          <a:blip r:embed="rId2" cstate="screen">
            <a:alphaModFix amt="0"/>
            <a:extLst>
              <a:ext uri="{28A0092B-C50C-407E-A947-70E740481C1C}">
                <a14:useLocalDpi xmlns:a14="http://schemas.microsoft.com/office/drawing/2010/main"/>
              </a:ext>
            </a:extLst>
          </a:blip>
          <a:srcRect/>
          <a:stretch/>
        </p:blipFill>
        <p:spPr>
          <a:xfrm>
            <a:off x="0" y="554400"/>
            <a:ext cx="12192000" cy="6309698"/>
          </a:xfrm>
          <a:prstGeom prst="rect">
            <a:avLst/>
          </a:prstGeom>
          <a:gradFill flip="none" rotWithShape="1">
            <a:gsLst>
              <a:gs pos="26000">
                <a:schemeClr val="bg1"/>
              </a:gs>
              <a:gs pos="100000">
                <a:schemeClr val="accent1">
                  <a:lumMod val="20000"/>
                  <a:lumOff val="80000"/>
                </a:schemeClr>
              </a:gs>
            </a:gsLst>
            <a:path path="circle">
              <a:fillToRect l="50000" t="50000" r="50000" b="50000"/>
            </a:path>
            <a:tileRect/>
          </a:gradFill>
        </p:spPr>
      </p:pic>
      <p:pic>
        <p:nvPicPr>
          <p:cNvPr id="3" name="Picture 2">
            <a:extLst>
              <a:ext uri="{FF2B5EF4-FFF2-40B4-BE49-F238E27FC236}">
                <a16:creationId xmlns:a16="http://schemas.microsoft.com/office/drawing/2014/main" id="{D929C5D6-B8BE-49BA-A728-98A40DBA539D}"/>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34894" y="118511"/>
            <a:ext cx="283885" cy="315428"/>
          </a:xfrm>
          <a:prstGeom prst="rect">
            <a:avLst/>
          </a:prstGeom>
        </p:spPr>
      </p:pic>
      <p:sp>
        <p:nvSpPr>
          <p:cNvPr id="4" name="Rectangle 3">
            <a:extLst>
              <a:ext uri="{FF2B5EF4-FFF2-40B4-BE49-F238E27FC236}">
                <a16:creationId xmlns:a16="http://schemas.microsoft.com/office/drawing/2014/main" id="{6962FAD4-D60F-426D-9648-24427C1A1AC2}"/>
              </a:ext>
            </a:extLst>
          </p:cNvPr>
          <p:cNvSpPr/>
          <p:nvPr userDrawn="1"/>
        </p:nvSpPr>
        <p:spPr>
          <a:xfrm>
            <a:off x="553673" y="0"/>
            <a:ext cx="11638327" cy="554400"/>
          </a:xfrm>
          <a:prstGeom prst="rect">
            <a:avLst/>
          </a:prstGeom>
          <a:solidFill>
            <a:srgbClr val="005EEF"/>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216000" rIns="216000" bIns="216000" rtlCol="0" anchor="ctr" anchorCtr="0"/>
          <a:lstStyle/>
          <a:p>
            <a:pPr>
              <a:lnSpc>
                <a:spcPct val="93000"/>
              </a:lnSpc>
            </a:pPr>
            <a:endParaRPr lang="en-GB" sz="2000" b="1">
              <a:latin typeface="Unilever Shilling" panose="020B0502020202020204" pitchFamily="34" charset="77"/>
              <a:cs typeface="Unilever Shilling" panose="020B0502020202020204" pitchFamily="34" charset="77"/>
            </a:endParaRPr>
          </a:p>
        </p:txBody>
      </p:sp>
    </p:spTree>
    <p:extLst>
      <p:ext uri="{BB962C8B-B14F-4D97-AF65-F5344CB8AC3E}">
        <p14:creationId xmlns:p14="http://schemas.microsoft.com/office/powerpoint/2010/main" val="222344334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Slide">
    <p:bg bwMode="auto">
      <p:bgPr>
        <a:blipFill dpi="0"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775321" y="2277441"/>
            <a:ext cx="8720372" cy="1715627"/>
          </a:xfrm>
          <a:prstGeom prst="rect">
            <a:avLst/>
          </a:prstGeom>
        </p:spPr>
        <p:txBody>
          <a:bodyPr>
            <a:noAutofit/>
          </a:bodyPr>
          <a:lstStyle>
            <a:lvl1pPr indent="0">
              <a:lnSpc>
                <a:spcPts val="6267"/>
              </a:lnSpc>
              <a:defRPr sz="6400">
                <a:solidFill>
                  <a:srgbClr val="0E0E9A"/>
                </a:solidFill>
              </a:defRPr>
            </a:lvl1pPr>
          </a:lstStyle>
          <a:p>
            <a:r>
              <a:rPr lang="en-US"/>
              <a:t>Click to add the document title</a:t>
            </a:r>
            <a:endParaRPr lang="en-CA"/>
          </a:p>
        </p:txBody>
      </p:sp>
      <p:sp>
        <p:nvSpPr>
          <p:cNvPr id="6" name="Subtitle 2"/>
          <p:cNvSpPr>
            <a:spLocks noGrp="1"/>
          </p:cNvSpPr>
          <p:nvPr>
            <p:ph type="subTitle" idx="1" hasCustomPrompt="1"/>
          </p:nvPr>
        </p:nvSpPr>
        <p:spPr bwMode="gray">
          <a:xfrm>
            <a:off x="775321" y="4015711"/>
            <a:ext cx="8720372" cy="1014984"/>
          </a:xfrm>
          <a:prstGeom prst="rect">
            <a:avLst/>
          </a:prstGeom>
        </p:spPr>
        <p:txBody>
          <a:bodyPr>
            <a:noAutofit/>
          </a:bodyPr>
          <a:lstStyle>
            <a:lvl1pPr marL="0" indent="0" algn="l">
              <a:lnSpc>
                <a:spcPct val="90000"/>
              </a:lnSpc>
              <a:spcBef>
                <a:spcPts val="0"/>
              </a:spcBef>
              <a:buNone/>
              <a:defRPr sz="3200" cap="all" baseline="0">
                <a:solidFill>
                  <a:srgbClr val="3CA9E0"/>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subtitle</a:t>
            </a:r>
            <a:endParaRPr lang="en-CA"/>
          </a:p>
        </p:txBody>
      </p:sp>
      <p:sp>
        <p:nvSpPr>
          <p:cNvPr id="7" name="Date Placeholder 3"/>
          <p:cNvSpPr>
            <a:spLocks noGrp="1"/>
          </p:cNvSpPr>
          <p:nvPr>
            <p:ph type="dt" sz="half" idx="10"/>
          </p:nvPr>
        </p:nvSpPr>
        <p:spPr bwMode="gray">
          <a:xfrm>
            <a:off x="775320" y="1876618"/>
            <a:ext cx="8724360" cy="389843"/>
          </a:xfrm>
          <a:prstGeom prst="rect">
            <a:avLst/>
          </a:prstGeom>
        </p:spPr>
        <p:txBody>
          <a:bodyPr/>
          <a:lstStyle>
            <a:lvl1pPr algn="l">
              <a:defRPr sz="2400" cap="all" baseline="0">
                <a:solidFill>
                  <a:srgbClr val="3CA9E0"/>
                </a:solidFill>
              </a:defRPr>
            </a:lvl1pPr>
          </a:lstStyle>
          <a:p>
            <a:r>
              <a:rPr lang="en-CA"/>
              <a:t>12-10-24</a:t>
            </a:r>
          </a:p>
        </p:txBody>
      </p:sp>
    </p:spTree>
    <p:extLst>
      <p:ext uri="{BB962C8B-B14F-4D97-AF65-F5344CB8AC3E}">
        <p14:creationId xmlns:p14="http://schemas.microsoft.com/office/powerpoint/2010/main" val="251267837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tle and Content">
    <p:bg bwMode="auto">
      <p:bgPr>
        <a:blipFill dpi="0"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05071" y="402336"/>
            <a:ext cx="9570720" cy="1069848"/>
          </a:xfrm>
          <a:prstGeom prst="rect">
            <a:avLst/>
          </a:prstGeom>
        </p:spPr>
        <p:txBody>
          <a:bodyPr/>
          <a:lstStyle>
            <a:lvl1pPr>
              <a:defRPr sz="3467"/>
            </a:lvl1pPr>
          </a:lstStyle>
          <a:p>
            <a:r>
              <a:rPr lang="en-US"/>
              <a:t>Click to ADD TITLE</a:t>
            </a:r>
            <a:endParaRPr lang="en-CA"/>
          </a:p>
        </p:txBody>
      </p:sp>
      <p:sp>
        <p:nvSpPr>
          <p:cNvPr id="10" name="Content Placeholder 2"/>
          <p:cNvSpPr>
            <a:spLocks noGrp="1"/>
          </p:cNvSpPr>
          <p:nvPr>
            <p:ph idx="1"/>
          </p:nvPr>
        </p:nvSpPr>
        <p:spPr>
          <a:xfrm>
            <a:off x="505071" y="1472184"/>
            <a:ext cx="9570720" cy="469087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Slide Number Placeholder 3"/>
          <p:cNvSpPr>
            <a:spLocks noGrp="1"/>
          </p:cNvSpPr>
          <p:nvPr>
            <p:ph type="sldNum" sz="quarter" idx="4"/>
          </p:nvPr>
        </p:nvSpPr>
        <p:spPr>
          <a:xfrm>
            <a:off x="10805446" y="6343581"/>
            <a:ext cx="1138199" cy="362444"/>
          </a:xfrm>
          <a:prstGeom prst="rect">
            <a:avLst/>
          </a:prstGeom>
        </p:spPr>
        <p:txBody>
          <a:bodyPr anchor="ctr"/>
          <a:lstStyle>
            <a:lvl1pPr algn="r">
              <a:defRPr sz="1400">
                <a:solidFill>
                  <a:schemeClr val="tx1"/>
                </a:solidFill>
              </a:defRPr>
            </a:lvl1pPr>
          </a:lstStyle>
          <a:p>
            <a:fld id="{825ADB62-1429-C14C-A270-95B078A656ED}" type="slidenum">
              <a:rPr lang="en-US" smtClean="0"/>
              <a:pPr/>
              <a:t>‹#›</a:t>
            </a:fld>
            <a:endParaRPr lang="en-US"/>
          </a:p>
        </p:txBody>
      </p:sp>
      <p:sp>
        <p:nvSpPr>
          <p:cNvPr id="18" name="Date Placeholder 4"/>
          <p:cNvSpPr>
            <a:spLocks noGrp="1"/>
          </p:cNvSpPr>
          <p:nvPr>
            <p:ph type="dt" sz="half" idx="2"/>
          </p:nvPr>
        </p:nvSpPr>
        <p:spPr>
          <a:xfrm>
            <a:off x="7951073" y="6342239"/>
            <a:ext cx="2844800" cy="365125"/>
          </a:xfrm>
          <a:prstGeom prst="rect">
            <a:avLst/>
          </a:prstGeom>
        </p:spPr>
        <p:txBody>
          <a:bodyPr anchor="ctr"/>
          <a:lstStyle>
            <a:lvl1pPr algn="r">
              <a:defRPr sz="1400">
                <a:solidFill>
                  <a:schemeClr val="tx1"/>
                </a:solidFill>
              </a:defRPr>
            </a:lvl1pPr>
          </a:lstStyle>
          <a:p>
            <a:fld id="{16B2DFD5-DB1E-1149-BAAB-63821B60629E}" type="datetime1">
              <a:rPr lang="en-CA" smtClean="0"/>
              <a:pPr/>
              <a:t>2025-04-28</a:t>
            </a:fld>
            <a:endParaRPr lang="en-US"/>
          </a:p>
        </p:txBody>
      </p:sp>
      <p:sp>
        <p:nvSpPr>
          <p:cNvPr id="19" name="Footer Placeholder 6"/>
          <p:cNvSpPr>
            <a:spLocks noGrp="1"/>
          </p:cNvSpPr>
          <p:nvPr>
            <p:ph type="ftr" sz="quarter" idx="3"/>
          </p:nvPr>
        </p:nvSpPr>
        <p:spPr>
          <a:xfrm>
            <a:off x="4069393" y="6343798"/>
            <a:ext cx="3871876" cy="362009"/>
          </a:xfrm>
          <a:prstGeom prst="rect">
            <a:avLst/>
          </a:prstGeom>
        </p:spPr>
        <p:txBody>
          <a:bodyPr vert="horz" lIns="91440" tIns="45720" rIns="91440" bIns="45720" rtlCol="0" anchor="ctr"/>
          <a:lstStyle>
            <a:lvl1pPr algn="r">
              <a:defRPr sz="1400">
                <a:solidFill>
                  <a:schemeClr val="tx1"/>
                </a:solidFill>
              </a:defRPr>
            </a:lvl1pPr>
          </a:lstStyle>
          <a:p>
            <a:endParaRPr lang="en-US"/>
          </a:p>
        </p:txBody>
      </p:sp>
    </p:spTree>
    <p:extLst>
      <p:ext uri="{BB962C8B-B14F-4D97-AF65-F5344CB8AC3E}">
        <p14:creationId xmlns:p14="http://schemas.microsoft.com/office/powerpoint/2010/main" val="368065458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Section Header">
    <p:bg bwMode="auto">
      <p:bgPr>
        <a:blipFill dpi="0"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bwMode="white">
          <a:xfrm>
            <a:off x="782020" y="2286001"/>
            <a:ext cx="9131808" cy="1665337"/>
          </a:xfrm>
          <a:prstGeom prst="rect">
            <a:avLst/>
          </a:prstGeom>
        </p:spPr>
        <p:txBody>
          <a:bodyPr>
            <a:noAutofit/>
          </a:bodyPr>
          <a:lstStyle>
            <a:lvl1pPr indent="0">
              <a:lnSpc>
                <a:spcPts val="6267"/>
              </a:lnSpc>
              <a:defRPr sz="6400">
                <a:solidFill>
                  <a:schemeClr val="bg1"/>
                </a:solidFill>
              </a:defRPr>
            </a:lvl1pPr>
          </a:lstStyle>
          <a:p>
            <a:r>
              <a:rPr lang="en-US"/>
              <a:t>Click to ADD THE TITLE OF SECTION</a:t>
            </a:r>
            <a:endParaRPr lang="en-CA"/>
          </a:p>
        </p:txBody>
      </p:sp>
      <p:sp>
        <p:nvSpPr>
          <p:cNvPr id="5" name="Subtitle 2"/>
          <p:cNvSpPr>
            <a:spLocks noGrp="1"/>
          </p:cNvSpPr>
          <p:nvPr>
            <p:ph type="subTitle" idx="1" hasCustomPrompt="1"/>
          </p:nvPr>
        </p:nvSpPr>
        <p:spPr bwMode="ltGray">
          <a:xfrm>
            <a:off x="782020" y="3957611"/>
            <a:ext cx="9131808" cy="1014984"/>
          </a:xfrm>
          <a:prstGeom prst="rect">
            <a:avLst/>
          </a:prstGeom>
        </p:spPr>
        <p:txBody>
          <a:bodyPr>
            <a:noAutofit/>
          </a:bodyPr>
          <a:lstStyle>
            <a:lvl1pPr marL="0" indent="0" algn="l">
              <a:spcBef>
                <a:spcPts val="0"/>
              </a:spcBef>
              <a:buNone/>
              <a:defRPr sz="3200" cap="all" baseline="0">
                <a:solidFill>
                  <a:srgbClr val="3CA9E0"/>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SUBTITLE</a:t>
            </a:r>
            <a:endParaRPr lang="en-CA"/>
          </a:p>
        </p:txBody>
      </p:sp>
    </p:spTree>
    <p:extLst>
      <p:ext uri="{BB962C8B-B14F-4D97-AF65-F5344CB8AC3E}">
        <p14:creationId xmlns:p14="http://schemas.microsoft.com/office/powerpoint/2010/main" val="88033060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 and Content (text w/ vertical img)">
    <p:bg bwMode="auto">
      <p:bgPr>
        <a:blipFill dpi="0"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a:t>Click to ADD TITLE</a:t>
            </a:r>
            <a:endParaRPr lang="en-CA"/>
          </a:p>
        </p:txBody>
      </p:sp>
      <p:sp>
        <p:nvSpPr>
          <p:cNvPr id="3" name="Content Placeholder 2"/>
          <p:cNvSpPr>
            <a:spLocks noGrp="1"/>
          </p:cNvSpPr>
          <p:nvPr>
            <p:ph idx="1"/>
          </p:nvPr>
        </p:nvSpPr>
        <p:spPr>
          <a:xfrm>
            <a:off x="502898" y="1472184"/>
            <a:ext cx="5957820" cy="46908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5"/>
          <p:cNvSpPr>
            <a:spLocks noGrp="1"/>
          </p:cNvSpPr>
          <p:nvPr>
            <p:ph type="pic" sz="quarter" idx="11" hasCustomPrompt="1"/>
          </p:nvPr>
        </p:nvSpPr>
        <p:spPr>
          <a:xfrm>
            <a:off x="6685530" y="1459667"/>
            <a:ext cx="4972420" cy="4711592"/>
          </a:xfrm>
          <a:solidFill>
            <a:schemeClr val="bg1">
              <a:lumMod val="85000"/>
            </a:schemeClr>
          </a:solidFill>
        </p:spPr>
        <p:txBody>
          <a:bodyPr anchor="ctr" anchorCtr="1"/>
          <a:lstStyle>
            <a:lvl1pPr marL="0" indent="0" algn="ctr">
              <a:buNone/>
              <a:defRPr sz="2133" baseline="0"/>
            </a:lvl1pPr>
          </a:lstStyle>
          <a:p>
            <a:r>
              <a:rPr lang="en-US"/>
              <a:t>Click icon to           place image</a:t>
            </a:r>
          </a:p>
        </p:txBody>
      </p:sp>
      <p:sp>
        <p:nvSpPr>
          <p:cNvPr id="12" name="Slide Number Placeholder 3"/>
          <p:cNvSpPr>
            <a:spLocks noGrp="1"/>
          </p:cNvSpPr>
          <p:nvPr>
            <p:ph type="sldNum" sz="quarter" idx="4"/>
          </p:nvPr>
        </p:nvSpPr>
        <p:spPr>
          <a:xfrm>
            <a:off x="10805446" y="6343581"/>
            <a:ext cx="1138199" cy="362444"/>
          </a:xfrm>
          <a:prstGeom prst="rect">
            <a:avLst/>
          </a:prstGeom>
        </p:spPr>
        <p:txBody>
          <a:bodyPr anchor="ctr"/>
          <a:lstStyle>
            <a:lvl1pPr algn="r">
              <a:defRPr sz="1400">
                <a:solidFill>
                  <a:schemeClr val="tx1"/>
                </a:solidFill>
              </a:defRPr>
            </a:lvl1pPr>
          </a:lstStyle>
          <a:p>
            <a:fld id="{825ADB62-1429-C14C-A270-95B078A656ED}" type="slidenum">
              <a:rPr lang="en-US" smtClean="0"/>
              <a:pPr/>
              <a:t>‹#›</a:t>
            </a:fld>
            <a:endParaRPr lang="en-US"/>
          </a:p>
        </p:txBody>
      </p:sp>
      <p:sp>
        <p:nvSpPr>
          <p:cNvPr id="13" name="Date Placeholder 4"/>
          <p:cNvSpPr>
            <a:spLocks noGrp="1"/>
          </p:cNvSpPr>
          <p:nvPr>
            <p:ph type="dt" sz="half" idx="2"/>
          </p:nvPr>
        </p:nvSpPr>
        <p:spPr>
          <a:xfrm>
            <a:off x="7951073" y="6342239"/>
            <a:ext cx="2844800" cy="365125"/>
          </a:xfrm>
          <a:prstGeom prst="rect">
            <a:avLst/>
          </a:prstGeom>
        </p:spPr>
        <p:txBody>
          <a:bodyPr anchor="ctr"/>
          <a:lstStyle>
            <a:lvl1pPr algn="r">
              <a:defRPr sz="1400">
                <a:solidFill>
                  <a:schemeClr val="tx1"/>
                </a:solidFill>
              </a:defRPr>
            </a:lvl1pPr>
          </a:lstStyle>
          <a:p>
            <a:fld id="{16B2DFD5-DB1E-1149-BAAB-63821B60629E}" type="datetime1">
              <a:rPr lang="en-CA" smtClean="0"/>
              <a:pPr/>
              <a:t>2025-04-28</a:t>
            </a:fld>
            <a:endParaRPr lang="en-US"/>
          </a:p>
        </p:txBody>
      </p:sp>
      <p:sp>
        <p:nvSpPr>
          <p:cNvPr id="14" name="Footer Placeholder 6"/>
          <p:cNvSpPr>
            <a:spLocks noGrp="1"/>
          </p:cNvSpPr>
          <p:nvPr>
            <p:ph type="ftr" sz="quarter" idx="3"/>
          </p:nvPr>
        </p:nvSpPr>
        <p:spPr>
          <a:xfrm>
            <a:off x="4069393" y="6343798"/>
            <a:ext cx="3871876" cy="362009"/>
          </a:xfrm>
          <a:prstGeom prst="rect">
            <a:avLst/>
          </a:prstGeom>
        </p:spPr>
        <p:txBody>
          <a:bodyPr vert="horz" lIns="91440" tIns="45720" rIns="91440" bIns="45720" rtlCol="0" anchor="ctr"/>
          <a:lstStyle>
            <a:lvl1pPr algn="r">
              <a:defRPr sz="1400">
                <a:solidFill>
                  <a:schemeClr val="tx1"/>
                </a:solidFill>
              </a:defRPr>
            </a:lvl1pPr>
          </a:lstStyle>
          <a:p>
            <a:endParaRPr lang="en-US"/>
          </a:p>
        </p:txBody>
      </p:sp>
    </p:spTree>
    <p:extLst>
      <p:ext uri="{BB962C8B-B14F-4D97-AF65-F5344CB8AC3E}">
        <p14:creationId xmlns:p14="http://schemas.microsoft.com/office/powerpoint/2010/main" val="1446187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PTER - HALF - LOGO - 5">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570032D-D50E-7345-0859-45B0DC8BD944}"/>
              </a:ext>
            </a:extLst>
          </p:cNvPr>
          <p:cNvSpPr/>
          <p:nvPr userDrawn="1"/>
        </p:nvSpPr>
        <p:spPr>
          <a:xfrm>
            <a:off x="0" y="0"/>
            <a:ext cx="28481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0BF20357-4860-C32C-6A6E-165B0019C862}"/>
              </a:ext>
            </a:extLst>
          </p:cNvPr>
          <p:cNvSpPr/>
          <p:nvPr userDrawn="1"/>
        </p:nvSpPr>
        <p:spPr>
          <a:xfrm>
            <a:off x="609600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AD18D62-949E-F995-241D-C5B5F6E2ED8E}"/>
              </a:ext>
            </a:extLst>
          </p:cNvPr>
          <p:cNvPicPr>
            <a:picLocks noChangeAspect="1"/>
          </p:cNvPicPr>
          <p:nvPr userDrawn="1"/>
        </p:nvPicPr>
        <p:blipFill>
          <a:blip r:embed="rId2"/>
          <a:stretch>
            <a:fillRect/>
          </a:stretch>
        </p:blipFill>
        <p:spPr>
          <a:xfrm>
            <a:off x="6616534" y="2393343"/>
            <a:ext cx="4554988" cy="1812456"/>
          </a:xfrm>
          <a:prstGeom prst="rect">
            <a:avLst/>
          </a:prstGeom>
        </p:spPr>
      </p:pic>
      <p:sp>
        <p:nvSpPr>
          <p:cNvPr id="8" name="Slide Number Placeholder 8">
            <a:extLst>
              <a:ext uri="{FF2B5EF4-FFF2-40B4-BE49-F238E27FC236}">
                <a16:creationId xmlns:a16="http://schemas.microsoft.com/office/drawing/2014/main" id="{F650EDB6-2416-19D6-5160-9D009C1E3672}"/>
              </a:ext>
            </a:extLst>
          </p:cNvPr>
          <p:cNvSpPr txBox="1">
            <a:spLocks/>
          </p:cNvSpPr>
          <p:nvPr userDrawn="1"/>
        </p:nvSpPr>
        <p:spPr>
          <a:xfrm>
            <a:off x="0" y="6324254"/>
            <a:ext cx="284814" cy="365125"/>
          </a:xfrm>
          <a:prstGeom prst="rect">
            <a:avLst/>
          </a:prstGeom>
        </p:spPr>
        <p:txBody>
          <a:bodyPr vert="horz" lIns="0" tIns="0" rIns="0" bIns="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07A731D5-EFCD-C34B-B55F-7373AF3E3D53}" type="slidenum">
              <a:rPr lang="en-US" sz="1000" b="1" i="0" smtClean="0">
                <a:solidFill>
                  <a:schemeClr val="bg1"/>
                </a:solidFill>
                <a:latin typeface="Microsoft New Tai Lue" panose="020B0502040204020203" pitchFamily="34" charset="0"/>
                <a:cs typeface="Microsoft New Tai Lue" panose="020B0502040204020203" pitchFamily="34" charset="0"/>
              </a:rPr>
              <a:pPr algn="ctr"/>
              <a:t>‹#›</a:t>
            </a:fld>
            <a:endParaRPr lang="en-US" sz="1000" b="1" i="0">
              <a:solidFill>
                <a:schemeClr val="bg1"/>
              </a:solidFill>
              <a:latin typeface="Microsoft New Tai Lue" panose="020B0502040204020203" pitchFamily="34" charset="0"/>
              <a:cs typeface="Microsoft New Tai Lue" panose="020B0502040204020203" pitchFamily="34" charset="0"/>
            </a:endParaRPr>
          </a:p>
        </p:txBody>
      </p:sp>
      <p:sp>
        <p:nvSpPr>
          <p:cNvPr id="9" name="Text Placeholder 7">
            <a:extLst>
              <a:ext uri="{FF2B5EF4-FFF2-40B4-BE49-F238E27FC236}">
                <a16:creationId xmlns:a16="http://schemas.microsoft.com/office/drawing/2014/main" id="{0A581C62-E116-EEBF-6707-3B210E5FEA0B}"/>
              </a:ext>
            </a:extLst>
          </p:cNvPr>
          <p:cNvSpPr>
            <a:spLocks noGrp="1"/>
          </p:cNvSpPr>
          <p:nvPr>
            <p:ph type="body" sz="quarter" idx="10" hasCustomPrompt="1"/>
          </p:nvPr>
        </p:nvSpPr>
        <p:spPr>
          <a:xfrm>
            <a:off x="596901" y="2188368"/>
            <a:ext cx="4999156" cy="2481263"/>
          </a:xfrm>
        </p:spPr>
        <p:txBody>
          <a:bodyPr anchor="ctr">
            <a:noAutofit/>
          </a:bodyPr>
          <a:lstStyle>
            <a:lvl1pPr algn="r">
              <a:defRPr sz="5800" b="1" i="0">
                <a:solidFill>
                  <a:schemeClr val="accent2"/>
                </a:solidFill>
                <a:latin typeface="Microsoft New Tai Lue" panose="020B0502040204020203" pitchFamily="34" charset="0"/>
                <a:cs typeface="Microsoft New Tai Lue" panose="020B0502040204020203" pitchFamily="34" charset="0"/>
              </a:defRPr>
            </a:lvl1pPr>
          </a:lstStyle>
          <a:p>
            <a:pPr lvl="0"/>
            <a:r>
              <a:rPr lang="en-GB"/>
              <a:t>Half width chapter title</a:t>
            </a:r>
            <a:endParaRPr lang="en-US"/>
          </a:p>
        </p:txBody>
      </p:sp>
      <p:pic>
        <p:nvPicPr>
          <p:cNvPr id="11" name="Picture 10">
            <a:extLst>
              <a:ext uri="{FF2B5EF4-FFF2-40B4-BE49-F238E27FC236}">
                <a16:creationId xmlns:a16="http://schemas.microsoft.com/office/drawing/2014/main" id="{1C3046E7-BD55-D901-655A-EC91E74CDA23}"/>
              </a:ext>
            </a:extLst>
          </p:cNvPr>
          <p:cNvPicPr>
            <a:picLocks noChangeAspect="1"/>
          </p:cNvPicPr>
          <p:nvPr userDrawn="1"/>
        </p:nvPicPr>
        <p:blipFill rotWithShape="1">
          <a:blip r:embed="rId3"/>
          <a:srcRect l="22370" t="-8220"/>
          <a:stretch/>
        </p:blipFill>
        <p:spPr>
          <a:xfrm>
            <a:off x="596901" y="6310388"/>
            <a:ext cx="789203" cy="365125"/>
          </a:xfrm>
          <a:prstGeom prst="rect">
            <a:avLst/>
          </a:prstGeom>
        </p:spPr>
      </p:pic>
    </p:spTree>
    <p:extLst>
      <p:ext uri="{BB962C8B-B14F-4D97-AF65-F5344CB8AC3E}">
        <p14:creationId xmlns:p14="http://schemas.microsoft.com/office/powerpoint/2010/main" val="239323432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and Content (text w/ vertical segmented img 1)">
    <p:bg bwMode="auto">
      <p:bgPr>
        <a:blipFill dpi="0"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a:t>Click to ADD TITLE</a:t>
            </a:r>
            <a:endParaRPr lang="en-CA"/>
          </a:p>
        </p:txBody>
      </p:sp>
      <p:sp>
        <p:nvSpPr>
          <p:cNvPr id="7" name="Picture Placeholder 9"/>
          <p:cNvSpPr>
            <a:spLocks noGrp="1"/>
          </p:cNvSpPr>
          <p:nvPr>
            <p:ph type="pic" sz="quarter" idx="10" hasCustomPrompt="1"/>
          </p:nvPr>
        </p:nvSpPr>
        <p:spPr>
          <a:xfrm>
            <a:off x="7006927" y="1541549"/>
            <a:ext cx="5183944" cy="5317715"/>
          </a:xfrm>
          <a:custGeom>
            <a:avLst/>
            <a:gdLst>
              <a:gd name="connsiteX0" fmla="*/ 0 w 1320800"/>
              <a:gd name="connsiteY0" fmla="*/ 220138 h 1409700"/>
              <a:gd name="connsiteX1" fmla="*/ 220138 w 1320800"/>
              <a:gd name="connsiteY1" fmla="*/ 0 h 1409700"/>
              <a:gd name="connsiteX2" fmla="*/ 1100662 w 1320800"/>
              <a:gd name="connsiteY2" fmla="*/ 0 h 1409700"/>
              <a:gd name="connsiteX3" fmla="*/ 1320800 w 1320800"/>
              <a:gd name="connsiteY3" fmla="*/ 220138 h 1409700"/>
              <a:gd name="connsiteX4" fmla="*/ 1320800 w 1320800"/>
              <a:gd name="connsiteY4" fmla="*/ 1189562 h 1409700"/>
              <a:gd name="connsiteX5" fmla="*/ 1100662 w 1320800"/>
              <a:gd name="connsiteY5" fmla="*/ 1409700 h 1409700"/>
              <a:gd name="connsiteX6" fmla="*/ 220138 w 1320800"/>
              <a:gd name="connsiteY6" fmla="*/ 1409700 h 1409700"/>
              <a:gd name="connsiteX7" fmla="*/ 0 w 1320800"/>
              <a:gd name="connsiteY7" fmla="*/ 1189562 h 1409700"/>
              <a:gd name="connsiteX8" fmla="*/ 0 w 1320800"/>
              <a:gd name="connsiteY8" fmla="*/ 220138 h 1409700"/>
              <a:gd name="connsiteX0" fmla="*/ 723900 w 2044700"/>
              <a:gd name="connsiteY0" fmla="*/ 220138 h 4295641"/>
              <a:gd name="connsiteX1" fmla="*/ 944038 w 2044700"/>
              <a:gd name="connsiteY1" fmla="*/ 0 h 4295641"/>
              <a:gd name="connsiteX2" fmla="*/ 1824562 w 2044700"/>
              <a:gd name="connsiteY2" fmla="*/ 0 h 4295641"/>
              <a:gd name="connsiteX3" fmla="*/ 2044700 w 2044700"/>
              <a:gd name="connsiteY3" fmla="*/ 220138 h 4295641"/>
              <a:gd name="connsiteX4" fmla="*/ 2044700 w 2044700"/>
              <a:gd name="connsiteY4" fmla="*/ 1189562 h 4295641"/>
              <a:gd name="connsiteX5" fmla="*/ 1824562 w 2044700"/>
              <a:gd name="connsiteY5" fmla="*/ 1409700 h 4295641"/>
              <a:gd name="connsiteX6" fmla="*/ 944038 w 2044700"/>
              <a:gd name="connsiteY6" fmla="*/ 1409700 h 4295641"/>
              <a:gd name="connsiteX7" fmla="*/ 0 w 2044700"/>
              <a:gd name="connsiteY7" fmla="*/ 4174062 h 4295641"/>
              <a:gd name="connsiteX8" fmla="*/ 723900 w 2044700"/>
              <a:gd name="connsiteY8" fmla="*/ 220138 h 4295641"/>
              <a:gd name="connsiteX0" fmla="*/ 723900 w 2379138"/>
              <a:gd name="connsiteY0" fmla="*/ 220138 h 5727700"/>
              <a:gd name="connsiteX1" fmla="*/ 944038 w 2379138"/>
              <a:gd name="connsiteY1" fmla="*/ 0 h 5727700"/>
              <a:gd name="connsiteX2" fmla="*/ 1824562 w 2379138"/>
              <a:gd name="connsiteY2" fmla="*/ 0 h 5727700"/>
              <a:gd name="connsiteX3" fmla="*/ 2044700 w 2379138"/>
              <a:gd name="connsiteY3" fmla="*/ 220138 h 5727700"/>
              <a:gd name="connsiteX4" fmla="*/ 2044700 w 2379138"/>
              <a:gd name="connsiteY4" fmla="*/ 1189562 h 5727700"/>
              <a:gd name="connsiteX5" fmla="*/ 1824562 w 2379138"/>
              <a:gd name="connsiteY5" fmla="*/ 1409700 h 5727700"/>
              <a:gd name="connsiteX6" fmla="*/ 2379138 w 2379138"/>
              <a:gd name="connsiteY6" fmla="*/ 5727700 h 5727700"/>
              <a:gd name="connsiteX7" fmla="*/ 0 w 2379138"/>
              <a:gd name="connsiteY7" fmla="*/ 4174062 h 5727700"/>
              <a:gd name="connsiteX8" fmla="*/ 723900 w 2379138"/>
              <a:gd name="connsiteY8" fmla="*/ 220138 h 5727700"/>
              <a:gd name="connsiteX0" fmla="*/ 723900 w 4635500"/>
              <a:gd name="connsiteY0" fmla="*/ 220138 h 5740399"/>
              <a:gd name="connsiteX1" fmla="*/ 944038 w 4635500"/>
              <a:gd name="connsiteY1" fmla="*/ 0 h 5740399"/>
              <a:gd name="connsiteX2" fmla="*/ 1824562 w 4635500"/>
              <a:gd name="connsiteY2" fmla="*/ 0 h 5740399"/>
              <a:gd name="connsiteX3" fmla="*/ 2044700 w 4635500"/>
              <a:gd name="connsiteY3" fmla="*/ 220138 h 5740399"/>
              <a:gd name="connsiteX4" fmla="*/ 2044700 w 4635500"/>
              <a:gd name="connsiteY4" fmla="*/ 1189562 h 5740399"/>
              <a:gd name="connsiteX5" fmla="*/ 1824562 w 4635500"/>
              <a:gd name="connsiteY5" fmla="*/ 1409700 h 5740399"/>
              <a:gd name="connsiteX6" fmla="*/ 4635500 w 4635500"/>
              <a:gd name="connsiteY6" fmla="*/ 5740399 h 5740399"/>
              <a:gd name="connsiteX7" fmla="*/ 2379138 w 4635500"/>
              <a:gd name="connsiteY7" fmla="*/ 5727700 h 5740399"/>
              <a:gd name="connsiteX8" fmla="*/ 0 w 4635500"/>
              <a:gd name="connsiteY8" fmla="*/ 4174062 h 5740399"/>
              <a:gd name="connsiteX9" fmla="*/ 723900 w 4635500"/>
              <a:gd name="connsiteY9" fmla="*/ 220138 h 5740399"/>
              <a:gd name="connsiteX0" fmla="*/ 723900 w 4635500"/>
              <a:gd name="connsiteY0" fmla="*/ 220138 h 5740399"/>
              <a:gd name="connsiteX1" fmla="*/ 944038 w 4635500"/>
              <a:gd name="connsiteY1" fmla="*/ 0 h 5740399"/>
              <a:gd name="connsiteX2" fmla="*/ 1824562 w 4635500"/>
              <a:gd name="connsiteY2" fmla="*/ 0 h 5740399"/>
              <a:gd name="connsiteX3" fmla="*/ 2044700 w 4635500"/>
              <a:gd name="connsiteY3" fmla="*/ 220138 h 5740399"/>
              <a:gd name="connsiteX4" fmla="*/ 2044700 w 4635500"/>
              <a:gd name="connsiteY4" fmla="*/ 1189562 h 5740399"/>
              <a:gd name="connsiteX5" fmla="*/ 1824562 w 4635500"/>
              <a:gd name="connsiteY5" fmla="*/ 1409700 h 5740399"/>
              <a:gd name="connsiteX6" fmla="*/ 4610100 w 4635500"/>
              <a:gd name="connsiteY6" fmla="*/ 2425699 h 5740399"/>
              <a:gd name="connsiteX7" fmla="*/ 4635500 w 4635500"/>
              <a:gd name="connsiteY7" fmla="*/ 5740399 h 5740399"/>
              <a:gd name="connsiteX8" fmla="*/ 2379138 w 4635500"/>
              <a:gd name="connsiteY8" fmla="*/ 5727700 h 5740399"/>
              <a:gd name="connsiteX9" fmla="*/ 0 w 4635500"/>
              <a:gd name="connsiteY9" fmla="*/ 4174062 h 5740399"/>
              <a:gd name="connsiteX10" fmla="*/ 723900 w 4635500"/>
              <a:gd name="connsiteY10" fmla="*/ 220138 h 5740399"/>
              <a:gd name="connsiteX0" fmla="*/ 723900 w 4635500"/>
              <a:gd name="connsiteY0" fmla="*/ 220138 h 5740399"/>
              <a:gd name="connsiteX1" fmla="*/ 944038 w 4635500"/>
              <a:gd name="connsiteY1" fmla="*/ 0 h 5740399"/>
              <a:gd name="connsiteX2" fmla="*/ 1824562 w 4635500"/>
              <a:gd name="connsiteY2" fmla="*/ 0 h 5740399"/>
              <a:gd name="connsiteX3" fmla="*/ 2044700 w 4635500"/>
              <a:gd name="connsiteY3" fmla="*/ 220138 h 5740399"/>
              <a:gd name="connsiteX4" fmla="*/ 2044700 w 4635500"/>
              <a:gd name="connsiteY4" fmla="*/ 1189562 h 5740399"/>
              <a:gd name="connsiteX5" fmla="*/ 1824562 w 4635500"/>
              <a:gd name="connsiteY5" fmla="*/ 1409700 h 5740399"/>
              <a:gd name="connsiteX6" fmla="*/ 4635500 w 4635500"/>
              <a:gd name="connsiteY6" fmla="*/ 1396999 h 5740399"/>
              <a:gd name="connsiteX7" fmla="*/ 4610100 w 4635500"/>
              <a:gd name="connsiteY7" fmla="*/ 2425699 h 5740399"/>
              <a:gd name="connsiteX8" fmla="*/ 4635500 w 4635500"/>
              <a:gd name="connsiteY8" fmla="*/ 5740399 h 5740399"/>
              <a:gd name="connsiteX9" fmla="*/ 2379138 w 4635500"/>
              <a:gd name="connsiteY9" fmla="*/ 5727700 h 5740399"/>
              <a:gd name="connsiteX10" fmla="*/ 0 w 4635500"/>
              <a:gd name="connsiteY10" fmla="*/ 4174062 h 5740399"/>
              <a:gd name="connsiteX11" fmla="*/ 723900 w 4635500"/>
              <a:gd name="connsiteY11" fmla="*/ 220138 h 5740399"/>
              <a:gd name="connsiteX0" fmla="*/ 723900 w 4635500"/>
              <a:gd name="connsiteY0" fmla="*/ 220138 h 5740399"/>
              <a:gd name="connsiteX1" fmla="*/ 944038 w 4635500"/>
              <a:gd name="connsiteY1" fmla="*/ 0 h 5740399"/>
              <a:gd name="connsiteX2" fmla="*/ 1824562 w 4635500"/>
              <a:gd name="connsiteY2" fmla="*/ 0 h 5740399"/>
              <a:gd name="connsiteX3" fmla="*/ 2044700 w 4635500"/>
              <a:gd name="connsiteY3" fmla="*/ 220138 h 5740399"/>
              <a:gd name="connsiteX4" fmla="*/ 2044700 w 4635500"/>
              <a:gd name="connsiteY4" fmla="*/ 1189562 h 5740399"/>
              <a:gd name="connsiteX5" fmla="*/ 4351862 w 4635500"/>
              <a:gd name="connsiteY5" fmla="*/ 673100 h 5740399"/>
              <a:gd name="connsiteX6" fmla="*/ 4635500 w 4635500"/>
              <a:gd name="connsiteY6" fmla="*/ 1396999 h 5740399"/>
              <a:gd name="connsiteX7" fmla="*/ 4610100 w 4635500"/>
              <a:gd name="connsiteY7" fmla="*/ 2425699 h 5740399"/>
              <a:gd name="connsiteX8" fmla="*/ 4635500 w 4635500"/>
              <a:gd name="connsiteY8" fmla="*/ 5740399 h 5740399"/>
              <a:gd name="connsiteX9" fmla="*/ 2379138 w 4635500"/>
              <a:gd name="connsiteY9" fmla="*/ 5727700 h 5740399"/>
              <a:gd name="connsiteX10" fmla="*/ 0 w 4635500"/>
              <a:gd name="connsiteY10" fmla="*/ 4174062 h 5740399"/>
              <a:gd name="connsiteX11" fmla="*/ 723900 w 4635500"/>
              <a:gd name="connsiteY11" fmla="*/ 220138 h 5740399"/>
              <a:gd name="connsiteX0" fmla="*/ 723900 w 4981927"/>
              <a:gd name="connsiteY0" fmla="*/ 611016 h 6131277"/>
              <a:gd name="connsiteX1" fmla="*/ 944038 w 4981927"/>
              <a:gd name="connsiteY1" fmla="*/ 390878 h 6131277"/>
              <a:gd name="connsiteX2" fmla="*/ 1824562 w 4981927"/>
              <a:gd name="connsiteY2" fmla="*/ 390878 h 6131277"/>
              <a:gd name="connsiteX3" fmla="*/ 2044700 w 4981927"/>
              <a:gd name="connsiteY3" fmla="*/ 611016 h 6131277"/>
              <a:gd name="connsiteX4" fmla="*/ 2044700 w 4981927"/>
              <a:gd name="connsiteY4" fmla="*/ 1580440 h 6131277"/>
              <a:gd name="connsiteX5" fmla="*/ 4597400 w 4981927"/>
              <a:gd name="connsiteY5" fmla="*/ 86077 h 6131277"/>
              <a:gd name="connsiteX6" fmla="*/ 4351862 w 4981927"/>
              <a:gd name="connsiteY6" fmla="*/ 1063978 h 6131277"/>
              <a:gd name="connsiteX7" fmla="*/ 4635500 w 4981927"/>
              <a:gd name="connsiteY7" fmla="*/ 1787877 h 6131277"/>
              <a:gd name="connsiteX8" fmla="*/ 4610100 w 4981927"/>
              <a:gd name="connsiteY8" fmla="*/ 2816577 h 6131277"/>
              <a:gd name="connsiteX9" fmla="*/ 4635500 w 4981927"/>
              <a:gd name="connsiteY9" fmla="*/ 6131277 h 6131277"/>
              <a:gd name="connsiteX10" fmla="*/ 2379138 w 4981927"/>
              <a:gd name="connsiteY10" fmla="*/ 6118578 h 6131277"/>
              <a:gd name="connsiteX11" fmla="*/ 0 w 4981927"/>
              <a:gd name="connsiteY11" fmla="*/ 4564940 h 6131277"/>
              <a:gd name="connsiteX12" fmla="*/ 723900 w 4981927"/>
              <a:gd name="connsiteY12" fmla="*/ 611016 h 6131277"/>
              <a:gd name="connsiteX0" fmla="*/ 4597400 w 4981927"/>
              <a:gd name="connsiteY0" fmla="*/ 86077 h 6131277"/>
              <a:gd name="connsiteX1" fmla="*/ 4351862 w 4981927"/>
              <a:gd name="connsiteY1" fmla="*/ 1063978 h 6131277"/>
              <a:gd name="connsiteX2" fmla="*/ 4635500 w 4981927"/>
              <a:gd name="connsiteY2" fmla="*/ 1787877 h 6131277"/>
              <a:gd name="connsiteX3" fmla="*/ 4610100 w 4981927"/>
              <a:gd name="connsiteY3" fmla="*/ 2816577 h 6131277"/>
              <a:gd name="connsiteX4" fmla="*/ 4635500 w 4981927"/>
              <a:gd name="connsiteY4" fmla="*/ 6131277 h 6131277"/>
              <a:gd name="connsiteX5" fmla="*/ 2379138 w 4981927"/>
              <a:gd name="connsiteY5" fmla="*/ 6118578 h 6131277"/>
              <a:gd name="connsiteX6" fmla="*/ 0 w 4981927"/>
              <a:gd name="connsiteY6" fmla="*/ 4564940 h 6131277"/>
              <a:gd name="connsiteX7" fmla="*/ 723900 w 4981927"/>
              <a:gd name="connsiteY7" fmla="*/ 611016 h 6131277"/>
              <a:gd name="connsiteX8" fmla="*/ 944038 w 4981927"/>
              <a:gd name="connsiteY8" fmla="*/ 390878 h 6131277"/>
              <a:gd name="connsiteX9" fmla="*/ 1824562 w 4981927"/>
              <a:gd name="connsiteY9" fmla="*/ 390878 h 6131277"/>
              <a:gd name="connsiteX10" fmla="*/ 2044700 w 4981927"/>
              <a:gd name="connsiteY10" fmla="*/ 611016 h 6131277"/>
              <a:gd name="connsiteX11" fmla="*/ 2136140 w 4981927"/>
              <a:gd name="connsiteY11" fmla="*/ 1671880 h 6131277"/>
              <a:gd name="connsiteX0" fmla="*/ 4597400 w 4981927"/>
              <a:gd name="connsiteY0" fmla="*/ 86077 h 6131277"/>
              <a:gd name="connsiteX1" fmla="*/ 4351862 w 4981927"/>
              <a:gd name="connsiteY1" fmla="*/ 1063978 h 6131277"/>
              <a:gd name="connsiteX2" fmla="*/ 4635500 w 4981927"/>
              <a:gd name="connsiteY2" fmla="*/ 1787877 h 6131277"/>
              <a:gd name="connsiteX3" fmla="*/ 4610100 w 4981927"/>
              <a:gd name="connsiteY3" fmla="*/ 2816577 h 6131277"/>
              <a:gd name="connsiteX4" fmla="*/ 4635500 w 4981927"/>
              <a:gd name="connsiteY4" fmla="*/ 6131277 h 6131277"/>
              <a:gd name="connsiteX5" fmla="*/ 2379138 w 4981927"/>
              <a:gd name="connsiteY5" fmla="*/ 6118578 h 6131277"/>
              <a:gd name="connsiteX6" fmla="*/ 0 w 4981927"/>
              <a:gd name="connsiteY6" fmla="*/ 4564940 h 6131277"/>
              <a:gd name="connsiteX7" fmla="*/ 723900 w 4981927"/>
              <a:gd name="connsiteY7" fmla="*/ 611016 h 6131277"/>
              <a:gd name="connsiteX8" fmla="*/ 944038 w 4981927"/>
              <a:gd name="connsiteY8" fmla="*/ 390878 h 6131277"/>
              <a:gd name="connsiteX9" fmla="*/ 1824562 w 4981927"/>
              <a:gd name="connsiteY9" fmla="*/ 390878 h 6131277"/>
              <a:gd name="connsiteX10" fmla="*/ 2044700 w 4981927"/>
              <a:gd name="connsiteY10" fmla="*/ 611016 h 6131277"/>
              <a:gd name="connsiteX0" fmla="*/ 4597400 w 4981927"/>
              <a:gd name="connsiteY0" fmla="*/ 86077 h 6131277"/>
              <a:gd name="connsiteX1" fmla="*/ 4351862 w 4981927"/>
              <a:gd name="connsiteY1" fmla="*/ 1063978 h 6131277"/>
              <a:gd name="connsiteX2" fmla="*/ 4635500 w 4981927"/>
              <a:gd name="connsiteY2" fmla="*/ 1787877 h 6131277"/>
              <a:gd name="connsiteX3" fmla="*/ 4610100 w 4981927"/>
              <a:gd name="connsiteY3" fmla="*/ 2816577 h 6131277"/>
              <a:gd name="connsiteX4" fmla="*/ 4635500 w 4981927"/>
              <a:gd name="connsiteY4" fmla="*/ 6131277 h 6131277"/>
              <a:gd name="connsiteX5" fmla="*/ 2379138 w 4981927"/>
              <a:gd name="connsiteY5" fmla="*/ 6118578 h 6131277"/>
              <a:gd name="connsiteX6" fmla="*/ 0 w 4981927"/>
              <a:gd name="connsiteY6" fmla="*/ 4564940 h 6131277"/>
              <a:gd name="connsiteX7" fmla="*/ 723900 w 4981927"/>
              <a:gd name="connsiteY7" fmla="*/ 611016 h 6131277"/>
              <a:gd name="connsiteX8" fmla="*/ 944038 w 4981927"/>
              <a:gd name="connsiteY8" fmla="*/ 390878 h 6131277"/>
              <a:gd name="connsiteX9" fmla="*/ 1824562 w 4981927"/>
              <a:gd name="connsiteY9" fmla="*/ 390878 h 6131277"/>
              <a:gd name="connsiteX0" fmla="*/ 4351862 w 4635500"/>
              <a:gd name="connsiteY0" fmla="*/ 673100 h 5740399"/>
              <a:gd name="connsiteX1" fmla="*/ 4635500 w 4635500"/>
              <a:gd name="connsiteY1" fmla="*/ 1396999 h 5740399"/>
              <a:gd name="connsiteX2" fmla="*/ 4610100 w 4635500"/>
              <a:gd name="connsiteY2" fmla="*/ 2425699 h 5740399"/>
              <a:gd name="connsiteX3" fmla="*/ 4635500 w 4635500"/>
              <a:gd name="connsiteY3" fmla="*/ 5740399 h 5740399"/>
              <a:gd name="connsiteX4" fmla="*/ 2379138 w 4635500"/>
              <a:gd name="connsiteY4" fmla="*/ 5727700 h 5740399"/>
              <a:gd name="connsiteX5" fmla="*/ 0 w 4635500"/>
              <a:gd name="connsiteY5" fmla="*/ 4174062 h 5740399"/>
              <a:gd name="connsiteX6" fmla="*/ 723900 w 4635500"/>
              <a:gd name="connsiteY6" fmla="*/ 220138 h 5740399"/>
              <a:gd name="connsiteX7" fmla="*/ 944038 w 4635500"/>
              <a:gd name="connsiteY7" fmla="*/ 0 h 5740399"/>
              <a:gd name="connsiteX8" fmla="*/ 1824562 w 4635500"/>
              <a:gd name="connsiteY8" fmla="*/ 0 h 5740399"/>
              <a:gd name="connsiteX0" fmla="*/ 4351862 w 4635500"/>
              <a:gd name="connsiteY0" fmla="*/ 673100 h 5740399"/>
              <a:gd name="connsiteX1" fmla="*/ 4635500 w 4635500"/>
              <a:gd name="connsiteY1" fmla="*/ 1396999 h 5740399"/>
              <a:gd name="connsiteX2" fmla="*/ 4610100 w 4635500"/>
              <a:gd name="connsiteY2" fmla="*/ 2425699 h 5740399"/>
              <a:gd name="connsiteX3" fmla="*/ 4635500 w 4635500"/>
              <a:gd name="connsiteY3" fmla="*/ 5740399 h 5740399"/>
              <a:gd name="connsiteX4" fmla="*/ 2379138 w 4635500"/>
              <a:gd name="connsiteY4" fmla="*/ 5727700 h 5740399"/>
              <a:gd name="connsiteX5" fmla="*/ 0 w 4635500"/>
              <a:gd name="connsiteY5" fmla="*/ 4174062 h 5740399"/>
              <a:gd name="connsiteX6" fmla="*/ 723900 w 4635500"/>
              <a:gd name="connsiteY6" fmla="*/ 220138 h 5740399"/>
              <a:gd name="connsiteX7" fmla="*/ 944038 w 4635500"/>
              <a:gd name="connsiteY7" fmla="*/ 0 h 5740399"/>
              <a:gd name="connsiteX8" fmla="*/ 4364562 w 4635500"/>
              <a:gd name="connsiteY8" fmla="*/ 0 h 5740399"/>
              <a:gd name="connsiteX0" fmla="*/ 4580110 w 4863748"/>
              <a:gd name="connsiteY0" fmla="*/ 673100 h 5740399"/>
              <a:gd name="connsiteX1" fmla="*/ 4863748 w 4863748"/>
              <a:gd name="connsiteY1" fmla="*/ 1396999 h 5740399"/>
              <a:gd name="connsiteX2" fmla="*/ 4838348 w 4863748"/>
              <a:gd name="connsiteY2" fmla="*/ 2425699 h 5740399"/>
              <a:gd name="connsiteX3" fmla="*/ 4863748 w 4863748"/>
              <a:gd name="connsiteY3" fmla="*/ 5740399 h 5740399"/>
              <a:gd name="connsiteX4" fmla="*/ 2607386 w 4863748"/>
              <a:gd name="connsiteY4" fmla="*/ 5727700 h 5740399"/>
              <a:gd name="connsiteX5" fmla="*/ 396523 w 4863748"/>
              <a:gd name="connsiteY5" fmla="*/ 4333874 h 5740399"/>
              <a:gd name="connsiteX6" fmla="*/ 228248 w 4863748"/>
              <a:gd name="connsiteY6" fmla="*/ 4174062 h 5740399"/>
              <a:gd name="connsiteX7" fmla="*/ 952148 w 4863748"/>
              <a:gd name="connsiteY7" fmla="*/ 220138 h 5740399"/>
              <a:gd name="connsiteX8" fmla="*/ 1172286 w 4863748"/>
              <a:gd name="connsiteY8" fmla="*/ 0 h 5740399"/>
              <a:gd name="connsiteX9" fmla="*/ 4592810 w 4863748"/>
              <a:gd name="connsiteY9" fmla="*/ 0 h 5740399"/>
              <a:gd name="connsiteX0" fmla="*/ 4580110 w 4863748"/>
              <a:gd name="connsiteY0" fmla="*/ 673100 h 5740399"/>
              <a:gd name="connsiteX1" fmla="*/ 4863748 w 4863748"/>
              <a:gd name="connsiteY1" fmla="*/ 1396999 h 5740399"/>
              <a:gd name="connsiteX2" fmla="*/ 4838348 w 4863748"/>
              <a:gd name="connsiteY2" fmla="*/ 2425699 h 5740399"/>
              <a:gd name="connsiteX3" fmla="*/ 4863748 w 4863748"/>
              <a:gd name="connsiteY3" fmla="*/ 5740399 h 5740399"/>
              <a:gd name="connsiteX4" fmla="*/ 2607386 w 4863748"/>
              <a:gd name="connsiteY4" fmla="*/ 5727700 h 5740399"/>
              <a:gd name="connsiteX5" fmla="*/ 396523 w 4863748"/>
              <a:gd name="connsiteY5" fmla="*/ 4562474 h 5740399"/>
              <a:gd name="connsiteX6" fmla="*/ 228248 w 4863748"/>
              <a:gd name="connsiteY6" fmla="*/ 4174062 h 5740399"/>
              <a:gd name="connsiteX7" fmla="*/ 952148 w 4863748"/>
              <a:gd name="connsiteY7" fmla="*/ 220138 h 5740399"/>
              <a:gd name="connsiteX8" fmla="*/ 1172286 w 4863748"/>
              <a:gd name="connsiteY8" fmla="*/ 0 h 5740399"/>
              <a:gd name="connsiteX9" fmla="*/ 4592810 w 4863748"/>
              <a:gd name="connsiteY9" fmla="*/ 0 h 5740399"/>
              <a:gd name="connsiteX0" fmla="*/ 4552064 w 4835702"/>
              <a:gd name="connsiteY0" fmla="*/ 673100 h 5740399"/>
              <a:gd name="connsiteX1" fmla="*/ 4835702 w 4835702"/>
              <a:gd name="connsiteY1" fmla="*/ 1396999 h 5740399"/>
              <a:gd name="connsiteX2" fmla="*/ 4810302 w 4835702"/>
              <a:gd name="connsiteY2" fmla="*/ 2425699 h 5740399"/>
              <a:gd name="connsiteX3" fmla="*/ 4835702 w 4835702"/>
              <a:gd name="connsiteY3" fmla="*/ 5740399 h 5740399"/>
              <a:gd name="connsiteX4" fmla="*/ 2579340 w 4835702"/>
              <a:gd name="connsiteY4" fmla="*/ 5727700 h 5740399"/>
              <a:gd name="connsiteX5" fmla="*/ 368477 w 4835702"/>
              <a:gd name="connsiteY5" fmla="*/ 4562474 h 5740399"/>
              <a:gd name="connsiteX6" fmla="*/ 825677 w 4835702"/>
              <a:gd name="connsiteY6" fmla="*/ 4486274 h 5740399"/>
              <a:gd name="connsiteX7" fmla="*/ 200202 w 4835702"/>
              <a:gd name="connsiteY7" fmla="*/ 4174062 h 5740399"/>
              <a:gd name="connsiteX8" fmla="*/ 924102 w 4835702"/>
              <a:gd name="connsiteY8" fmla="*/ 220138 h 5740399"/>
              <a:gd name="connsiteX9" fmla="*/ 1144240 w 4835702"/>
              <a:gd name="connsiteY9" fmla="*/ 0 h 5740399"/>
              <a:gd name="connsiteX10" fmla="*/ 4564764 w 4835702"/>
              <a:gd name="connsiteY10" fmla="*/ 0 h 5740399"/>
              <a:gd name="connsiteX0" fmla="*/ 4580110 w 4863748"/>
              <a:gd name="connsiteY0" fmla="*/ 673100 h 5740399"/>
              <a:gd name="connsiteX1" fmla="*/ 4863748 w 4863748"/>
              <a:gd name="connsiteY1" fmla="*/ 1396999 h 5740399"/>
              <a:gd name="connsiteX2" fmla="*/ 4838348 w 4863748"/>
              <a:gd name="connsiteY2" fmla="*/ 2425699 h 5740399"/>
              <a:gd name="connsiteX3" fmla="*/ 4863748 w 4863748"/>
              <a:gd name="connsiteY3" fmla="*/ 5740399 h 5740399"/>
              <a:gd name="connsiteX4" fmla="*/ 2607386 w 4863748"/>
              <a:gd name="connsiteY4" fmla="*/ 5727700 h 5740399"/>
              <a:gd name="connsiteX5" fmla="*/ 396523 w 4863748"/>
              <a:gd name="connsiteY5" fmla="*/ 4562474 h 5740399"/>
              <a:gd name="connsiteX6" fmla="*/ 228248 w 4863748"/>
              <a:gd name="connsiteY6" fmla="*/ 4174062 h 5740399"/>
              <a:gd name="connsiteX7" fmla="*/ 952148 w 4863748"/>
              <a:gd name="connsiteY7" fmla="*/ 220138 h 5740399"/>
              <a:gd name="connsiteX8" fmla="*/ 1172286 w 4863748"/>
              <a:gd name="connsiteY8" fmla="*/ 0 h 5740399"/>
              <a:gd name="connsiteX9" fmla="*/ 4592810 w 4863748"/>
              <a:gd name="connsiteY9" fmla="*/ 0 h 5740399"/>
              <a:gd name="connsiteX0" fmla="*/ 4351862 w 4635500"/>
              <a:gd name="connsiteY0" fmla="*/ 673100 h 5740399"/>
              <a:gd name="connsiteX1" fmla="*/ 4635500 w 4635500"/>
              <a:gd name="connsiteY1" fmla="*/ 1396999 h 5740399"/>
              <a:gd name="connsiteX2" fmla="*/ 4610100 w 4635500"/>
              <a:gd name="connsiteY2" fmla="*/ 2425699 h 5740399"/>
              <a:gd name="connsiteX3" fmla="*/ 4635500 w 4635500"/>
              <a:gd name="connsiteY3" fmla="*/ 5740399 h 5740399"/>
              <a:gd name="connsiteX4" fmla="*/ 2379138 w 4635500"/>
              <a:gd name="connsiteY4" fmla="*/ 5727700 h 5740399"/>
              <a:gd name="connsiteX5" fmla="*/ 0 w 4635500"/>
              <a:gd name="connsiteY5" fmla="*/ 4174062 h 5740399"/>
              <a:gd name="connsiteX6" fmla="*/ 723900 w 4635500"/>
              <a:gd name="connsiteY6" fmla="*/ 220138 h 5740399"/>
              <a:gd name="connsiteX7" fmla="*/ 944038 w 4635500"/>
              <a:gd name="connsiteY7" fmla="*/ 0 h 5740399"/>
              <a:gd name="connsiteX8" fmla="*/ 4364562 w 4635500"/>
              <a:gd name="connsiteY8" fmla="*/ 0 h 5740399"/>
              <a:gd name="connsiteX0" fmla="*/ 4351862 w 4635500"/>
              <a:gd name="connsiteY0" fmla="*/ 673100 h 5740399"/>
              <a:gd name="connsiteX1" fmla="*/ 4635500 w 4635500"/>
              <a:gd name="connsiteY1" fmla="*/ 1396999 h 5740399"/>
              <a:gd name="connsiteX2" fmla="*/ 4610100 w 4635500"/>
              <a:gd name="connsiteY2" fmla="*/ 2425699 h 5740399"/>
              <a:gd name="connsiteX3" fmla="*/ 4635500 w 4635500"/>
              <a:gd name="connsiteY3" fmla="*/ 5740399 h 5740399"/>
              <a:gd name="connsiteX4" fmla="*/ 0 w 4635500"/>
              <a:gd name="connsiteY4" fmla="*/ 4174062 h 5740399"/>
              <a:gd name="connsiteX5" fmla="*/ 723900 w 4635500"/>
              <a:gd name="connsiteY5" fmla="*/ 220138 h 5740399"/>
              <a:gd name="connsiteX6" fmla="*/ 944038 w 4635500"/>
              <a:gd name="connsiteY6" fmla="*/ 0 h 5740399"/>
              <a:gd name="connsiteX7" fmla="*/ 4364562 w 4635500"/>
              <a:gd name="connsiteY7" fmla="*/ 0 h 5740399"/>
              <a:gd name="connsiteX0" fmla="*/ 4351862 w 4635500"/>
              <a:gd name="connsiteY0" fmla="*/ 673100 h 5740399"/>
              <a:gd name="connsiteX1" fmla="*/ 4635500 w 4635500"/>
              <a:gd name="connsiteY1" fmla="*/ 1396999 h 5740399"/>
              <a:gd name="connsiteX2" fmla="*/ 4610100 w 4635500"/>
              <a:gd name="connsiteY2" fmla="*/ 2425699 h 5740399"/>
              <a:gd name="connsiteX3" fmla="*/ 4635500 w 4635500"/>
              <a:gd name="connsiteY3" fmla="*/ 5740399 h 5740399"/>
              <a:gd name="connsiteX4" fmla="*/ 476250 w 4635500"/>
              <a:gd name="connsiteY4" fmla="*/ 4330699 h 5740399"/>
              <a:gd name="connsiteX5" fmla="*/ 0 w 4635500"/>
              <a:gd name="connsiteY5" fmla="*/ 4174062 h 5740399"/>
              <a:gd name="connsiteX6" fmla="*/ 723900 w 4635500"/>
              <a:gd name="connsiteY6" fmla="*/ 220138 h 5740399"/>
              <a:gd name="connsiteX7" fmla="*/ 944038 w 4635500"/>
              <a:gd name="connsiteY7" fmla="*/ 0 h 5740399"/>
              <a:gd name="connsiteX8" fmla="*/ 4364562 w 4635500"/>
              <a:gd name="connsiteY8" fmla="*/ 0 h 5740399"/>
              <a:gd name="connsiteX0" fmla="*/ 4351862 w 4635500"/>
              <a:gd name="connsiteY0" fmla="*/ 673100 h 5740399"/>
              <a:gd name="connsiteX1" fmla="*/ 4635500 w 4635500"/>
              <a:gd name="connsiteY1" fmla="*/ 1396999 h 5740399"/>
              <a:gd name="connsiteX2" fmla="*/ 4610100 w 4635500"/>
              <a:gd name="connsiteY2" fmla="*/ 2425699 h 5740399"/>
              <a:gd name="connsiteX3" fmla="*/ 4635500 w 4635500"/>
              <a:gd name="connsiteY3" fmla="*/ 5740399 h 5740399"/>
              <a:gd name="connsiteX4" fmla="*/ 476250 w 4635500"/>
              <a:gd name="connsiteY4" fmla="*/ 4330699 h 5740399"/>
              <a:gd name="connsiteX5" fmla="*/ 114300 w 4635500"/>
              <a:gd name="connsiteY5" fmla="*/ 4552949 h 5740399"/>
              <a:gd name="connsiteX6" fmla="*/ 0 w 4635500"/>
              <a:gd name="connsiteY6" fmla="*/ 4174062 h 5740399"/>
              <a:gd name="connsiteX7" fmla="*/ 723900 w 4635500"/>
              <a:gd name="connsiteY7" fmla="*/ 220138 h 5740399"/>
              <a:gd name="connsiteX8" fmla="*/ 944038 w 4635500"/>
              <a:gd name="connsiteY8" fmla="*/ 0 h 5740399"/>
              <a:gd name="connsiteX9" fmla="*/ 4364562 w 4635500"/>
              <a:gd name="connsiteY9" fmla="*/ 0 h 5740399"/>
              <a:gd name="connsiteX0" fmla="*/ 4351862 w 4635500"/>
              <a:gd name="connsiteY0" fmla="*/ 673100 h 5740399"/>
              <a:gd name="connsiteX1" fmla="*/ 4635500 w 4635500"/>
              <a:gd name="connsiteY1" fmla="*/ 1396999 h 5740399"/>
              <a:gd name="connsiteX2" fmla="*/ 4610100 w 4635500"/>
              <a:gd name="connsiteY2" fmla="*/ 2425699 h 5740399"/>
              <a:gd name="connsiteX3" fmla="*/ 4635500 w 4635500"/>
              <a:gd name="connsiteY3" fmla="*/ 5740399 h 5740399"/>
              <a:gd name="connsiteX4" fmla="*/ 1905000 w 4635500"/>
              <a:gd name="connsiteY4" fmla="*/ 5492749 h 5740399"/>
              <a:gd name="connsiteX5" fmla="*/ 114300 w 4635500"/>
              <a:gd name="connsiteY5" fmla="*/ 4552949 h 5740399"/>
              <a:gd name="connsiteX6" fmla="*/ 0 w 4635500"/>
              <a:gd name="connsiteY6" fmla="*/ 4174062 h 5740399"/>
              <a:gd name="connsiteX7" fmla="*/ 723900 w 4635500"/>
              <a:gd name="connsiteY7" fmla="*/ 220138 h 5740399"/>
              <a:gd name="connsiteX8" fmla="*/ 944038 w 4635500"/>
              <a:gd name="connsiteY8" fmla="*/ 0 h 5740399"/>
              <a:gd name="connsiteX9" fmla="*/ 4364562 w 4635500"/>
              <a:gd name="connsiteY9" fmla="*/ 0 h 5740399"/>
              <a:gd name="connsiteX0" fmla="*/ 4409012 w 4692650"/>
              <a:gd name="connsiteY0" fmla="*/ 673100 h 5740399"/>
              <a:gd name="connsiteX1" fmla="*/ 4692650 w 4692650"/>
              <a:gd name="connsiteY1" fmla="*/ 1396999 h 5740399"/>
              <a:gd name="connsiteX2" fmla="*/ 4667250 w 4692650"/>
              <a:gd name="connsiteY2" fmla="*/ 2425699 h 5740399"/>
              <a:gd name="connsiteX3" fmla="*/ 4692650 w 4692650"/>
              <a:gd name="connsiteY3" fmla="*/ 5740399 h 5740399"/>
              <a:gd name="connsiteX4" fmla="*/ 1962150 w 4692650"/>
              <a:gd name="connsiteY4" fmla="*/ 5492749 h 5740399"/>
              <a:gd name="connsiteX5" fmla="*/ 171450 w 4692650"/>
              <a:gd name="connsiteY5" fmla="*/ 4552949 h 5740399"/>
              <a:gd name="connsiteX6" fmla="*/ 57150 w 4692650"/>
              <a:gd name="connsiteY6" fmla="*/ 4174062 h 5740399"/>
              <a:gd name="connsiteX7" fmla="*/ 781050 w 4692650"/>
              <a:gd name="connsiteY7" fmla="*/ 220138 h 5740399"/>
              <a:gd name="connsiteX8" fmla="*/ 1001188 w 4692650"/>
              <a:gd name="connsiteY8" fmla="*/ 0 h 5740399"/>
              <a:gd name="connsiteX9" fmla="*/ 4421712 w 4692650"/>
              <a:gd name="connsiteY9" fmla="*/ 0 h 5740399"/>
              <a:gd name="connsiteX0" fmla="*/ 4409012 w 4692650"/>
              <a:gd name="connsiteY0" fmla="*/ 673100 h 5740399"/>
              <a:gd name="connsiteX1" fmla="*/ 4692650 w 4692650"/>
              <a:gd name="connsiteY1" fmla="*/ 1396999 h 5740399"/>
              <a:gd name="connsiteX2" fmla="*/ 4667250 w 4692650"/>
              <a:gd name="connsiteY2" fmla="*/ 2425699 h 5740399"/>
              <a:gd name="connsiteX3" fmla="*/ 4692650 w 4692650"/>
              <a:gd name="connsiteY3" fmla="*/ 5740399 h 5740399"/>
              <a:gd name="connsiteX4" fmla="*/ 1962150 w 4692650"/>
              <a:gd name="connsiteY4" fmla="*/ 5492749 h 5740399"/>
              <a:gd name="connsiteX5" fmla="*/ 171450 w 4692650"/>
              <a:gd name="connsiteY5" fmla="*/ 4552949 h 5740399"/>
              <a:gd name="connsiteX6" fmla="*/ 57150 w 4692650"/>
              <a:gd name="connsiteY6" fmla="*/ 4174062 h 5740399"/>
              <a:gd name="connsiteX7" fmla="*/ 781050 w 4692650"/>
              <a:gd name="connsiteY7" fmla="*/ 220138 h 5740399"/>
              <a:gd name="connsiteX8" fmla="*/ 1001188 w 4692650"/>
              <a:gd name="connsiteY8" fmla="*/ 0 h 5740399"/>
              <a:gd name="connsiteX9" fmla="*/ 4421712 w 4692650"/>
              <a:gd name="connsiteY9" fmla="*/ 0 h 5740399"/>
              <a:gd name="connsiteX0" fmla="*/ 4409012 w 4692650"/>
              <a:gd name="connsiteY0" fmla="*/ 673100 h 5492749"/>
              <a:gd name="connsiteX1" fmla="*/ 4692650 w 4692650"/>
              <a:gd name="connsiteY1" fmla="*/ 1396999 h 5492749"/>
              <a:gd name="connsiteX2" fmla="*/ 4667250 w 4692650"/>
              <a:gd name="connsiteY2" fmla="*/ 2425699 h 5492749"/>
              <a:gd name="connsiteX3" fmla="*/ 4648200 w 4692650"/>
              <a:gd name="connsiteY3" fmla="*/ 5149849 h 5492749"/>
              <a:gd name="connsiteX4" fmla="*/ 1962150 w 4692650"/>
              <a:gd name="connsiteY4" fmla="*/ 5492749 h 5492749"/>
              <a:gd name="connsiteX5" fmla="*/ 171450 w 4692650"/>
              <a:gd name="connsiteY5" fmla="*/ 4552949 h 5492749"/>
              <a:gd name="connsiteX6" fmla="*/ 57150 w 4692650"/>
              <a:gd name="connsiteY6" fmla="*/ 4174062 h 5492749"/>
              <a:gd name="connsiteX7" fmla="*/ 781050 w 4692650"/>
              <a:gd name="connsiteY7" fmla="*/ 220138 h 5492749"/>
              <a:gd name="connsiteX8" fmla="*/ 1001188 w 4692650"/>
              <a:gd name="connsiteY8" fmla="*/ 0 h 5492749"/>
              <a:gd name="connsiteX9" fmla="*/ 4421712 w 4692650"/>
              <a:gd name="connsiteY9" fmla="*/ 0 h 5492749"/>
              <a:gd name="connsiteX0" fmla="*/ 4409012 w 4692650"/>
              <a:gd name="connsiteY0" fmla="*/ 673100 h 5518149"/>
              <a:gd name="connsiteX1" fmla="*/ 4692650 w 4692650"/>
              <a:gd name="connsiteY1" fmla="*/ 1396999 h 5518149"/>
              <a:gd name="connsiteX2" fmla="*/ 4667250 w 4692650"/>
              <a:gd name="connsiteY2" fmla="*/ 2425699 h 5518149"/>
              <a:gd name="connsiteX3" fmla="*/ 4648200 w 4692650"/>
              <a:gd name="connsiteY3" fmla="*/ 5149849 h 5518149"/>
              <a:gd name="connsiteX4" fmla="*/ 4648200 w 4692650"/>
              <a:gd name="connsiteY4" fmla="*/ 5518149 h 5518149"/>
              <a:gd name="connsiteX5" fmla="*/ 1962150 w 4692650"/>
              <a:gd name="connsiteY5" fmla="*/ 5492749 h 5518149"/>
              <a:gd name="connsiteX6" fmla="*/ 171450 w 4692650"/>
              <a:gd name="connsiteY6" fmla="*/ 4552949 h 5518149"/>
              <a:gd name="connsiteX7" fmla="*/ 57150 w 4692650"/>
              <a:gd name="connsiteY7" fmla="*/ 4174062 h 5518149"/>
              <a:gd name="connsiteX8" fmla="*/ 781050 w 4692650"/>
              <a:gd name="connsiteY8" fmla="*/ 220138 h 5518149"/>
              <a:gd name="connsiteX9" fmla="*/ 1001188 w 4692650"/>
              <a:gd name="connsiteY9" fmla="*/ 0 h 5518149"/>
              <a:gd name="connsiteX10" fmla="*/ 4421712 w 4692650"/>
              <a:gd name="connsiteY10" fmla="*/ 0 h 5518149"/>
              <a:gd name="connsiteX0" fmla="*/ 4409012 w 4692650"/>
              <a:gd name="connsiteY0" fmla="*/ 673100 h 5518149"/>
              <a:gd name="connsiteX1" fmla="*/ 4692650 w 4692650"/>
              <a:gd name="connsiteY1" fmla="*/ 1396999 h 5518149"/>
              <a:gd name="connsiteX2" fmla="*/ 4667250 w 4692650"/>
              <a:gd name="connsiteY2" fmla="*/ 2425699 h 5518149"/>
              <a:gd name="connsiteX3" fmla="*/ 4648200 w 4692650"/>
              <a:gd name="connsiteY3" fmla="*/ 5149849 h 5518149"/>
              <a:gd name="connsiteX4" fmla="*/ 4648200 w 4692650"/>
              <a:gd name="connsiteY4" fmla="*/ 5518149 h 5518149"/>
              <a:gd name="connsiteX5" fmla="*/ 3981450 w 4692650"/>
              <a:gd name="connsiteY5" fmla="*/ 5511799 h 5518149"/>
              <a:gd name="connsiteX6" fmla="*/ 1962150 w 4692650"/>
              <a:gd name="connsiteY6" fmla="*/ 5492749 h 5518149"/>
              <a:gd name="connsiteX7" fmla="*/ 171450 w 4692650"/>
              <a:gd name="connsiteY7" fmla="*/ 4552949 h 5518149"/>
              <a:gd name="connsiteX8" fmla="*/ 57150 w 4692650"/>
              <a:gd name="connsiteY8" fmla="*/ 4174062 h 5518149"/>
              <a:gd name="connsiteX9" fmla="*/ 781050 w 4692650"/>
              <a:gd name="connsiteY9" fmla="*/ 220138 h 5518149"/>
              <a:gd name="connsiteX10" fmla="*/ 1001188 w 4692650"/>
              <a:gd name="connsiteY10" fmla="*/ 0 h 5518149"/>
              <a:gd name="connsiteX11" fmla="*/ 4421712 w 4692650"/>
              <a:gd name="connsiteY11" fmla="*/ 0 h 5518149"/>
              <a:gd name="connsiteX0" fmla="*/ 4409012 w 4692650"/>
              <a:gd name="connsiteY0" fmla="*/ 673100 h 5518149"/>
              <a:gd name="connsiteX1" fmla="*/ 4692650 w 4692650"/>
              <a:gd name="connsiteY1" fmla="*/ 1396999 h 5518149"/>
              <a:gd name="connsiteX2" fmla="*/ 4667250 w 4692650"/>
              <a:gd name="connsiteY2" fmla="*/ 2425699 h 5518149"/>
              <a:gd name="connsiteX3" fmla="*/ 4648200 w 4692650"/>
              <a:gd name="connsiteY3" fmla="*/ 5149849 h 5518149"/>
              <a:gd name="connsiteX4" fmla="*/ 4648200 w 4692650"/>
              <a:gd name="connsiteY4" fmla="*/ 5518149 h 5518149"/>
              <a:gd name="connsiteX5" fmla="*/ 3981450 w 4692650"/>
              <a:gd name="connsiteY5" fmla="*/ 5511799 h 5518149"/>
              <a:gd name="connsiteX6" fmla="*/ 1962150 w 4692650"/>
              <a:gd name="connsiteY6" fmla="*/ 5492749 h 5518149"/>
              <a:gd name="connsiteX7" fmla="*/ 171450 w 4692650"/>
              <a:gd name="connsiteY7" fmla="*/ 4552949 h 5518149"/>
              <a:gd name="connsiteX8" fmla="*/ 57150 w 4692650"/>
              <a:gd name="connsiteY8" fmla="*/ 4174062 h 5518149"/>
              <a:gd name="connsiteX9" fmla="*/ 781050 w 4692650"/>
              <a:gd name="connsiteY9" fmla="*/ 220138 h 5518149"/>
              <a:gd name="connsiteX10" fmla="*/ 1001188 w 4692650"/>
              <a:gd name="connsiteY10" fmla="*/ 0 h 5518149"/>
              <a:gd name="connsiteX11" fmla="*/ 4421712 w 4692650"/>
              <a:gd name="connsiteY11" fmla="*/ 0 h 5518149"/>
              <a:gd name="connsiteX12" fmla="*/ 4409012 w 4692650"/>
              <a:gd name="connsiteY12" fmla="*/ 673100 h 5518149"/>
              <a:gd name="connsiteX0" fmla="*/ 4409012 w 4667250"/>
              <a:gd name="connsiteY0" fmla="*/ 673100 h 5518149"/>
              <a:gd name="connsiteX1" fmla="*/ 4667250 w 4667250"/>
              <a:gd name="connsiteY1" fmla="*/ 2425699 h 5518149"/>
              <a:gd name="connsiteX2" fmla="*/ 4648200 w 4667250"/>
              <a:gd name="connsiteY2" fmla="*/ 5149849 h 5518149"/>
              <a:gd name="connsiteX3" fmla="*/ 4648200 w 4667250"/>
              <a:gd name="connsiteY3" fmla="*/ 5518149 h 5518149"/>
              <a:gd name="connsiteX4" fmla="*/ 3981450 w 4667250"/>
              <a:gd name="connsiteY4" fmla="*/ 5511799 h 5518149"/>
              <a:gd name="connsiteX5" fmla="*/ 1962150 w 4667250"/>
              <a:gd name="connsiteY5" fmla="*/ 5492749 h 5518149"/>
              <a:gd name="connsiteX6" fmla="*/ 171450 w 4667250"/>
              <a:gd name="connsiteY6" fmla="*/ 4552949 h 5518149"/>
              <a:gd name="connsiteX7" fmla="*/ 57150 w 4667250"/>
              <a:gd name="connsiteY7" fmla="*/ 4174062 h 5518149"/>
              <a:gd name="connsiteX8" fmla="*/ 781050 w 4667250"/>
              <a:gd name="connsiteY8" fmla="*/ 220138 h 5518149"/>
              <a:gd name="connsiteX9" fmla="*/ 1001188 w 4667250"/>
              <a:gd name="connsiteY9" fmla="*/ 0 h 5518149"/>
              <a:gd name="connsiteX10" fmla="*/ 4421712 w 4667250"/>
              <a:gd name="connsiteY10" fmla="*/ 0 h 5518149"/>
              <a:gd name="connsiteX11" fmla="*/ 4409012 w 4667250"/>
              <a:gd name="connsiteY11" fmla="*/ 673100 h 5518149"/>
              <a:gd name="connsiteX0" fmla="*/ 4409012 w 4648200"/>
              <a:gd name="connsiteY0" fmla="*/ 673100 h 5518149"/>
              <a:gd name="connsiteX1" fmla="*/ 4648200 w 4648200"/>
              <a:gd name="connsiteY1" fmla="*/ 5149849 h 5518149"/>
              <a:gd name="connsiteX2" fmla="*/ 4648200 w 4648200"/>
              <a:gd name="connsiteY2" fmla="*/ 5518149 h 5518149"/>
              <a:gd name="connsiteX3" fmla="*/ 3981450 w 4648200"/>
              <a:gd name="connsiteY3" fmla="*/ 5511799 h 5518149"/>
              <a:gd name="connsiteX4" fmla="*/ 1962150 w 4648200"/>
              <a:gd name="connsiteY4" fmla="*/ 5492749 h 5518149"/>
              <a:gd name="connsiteX5" fmla="*/ 171450 w 4648200"/>
              <a:gd name="connsiteY5" fmla="*/ 4552949 h 5518149"/>
              <a:gd name="connsiteX6" fmla="*/ 57150 w 4648200"/>
              <a:gd name="connsiteY6" fmla="*/ 4174062 h 5518149"/>
              <a:gd name="connsiteX7" fmla="*/ 781050 w 4648200"/>
              <a:gd name="connsiteY7" fmla="*/ 220138 h 5518149"/>
              <a:gd name="connsiteX8" fmla="*/ 1001188 w 4648200"/>
              <a:gd name="connsiteY8" fmla="*/ 0 h 5518149"/>
              <a:gd name="connsiteX9" fmla="*/ 4421712 w 4648200"/>
              <a:gd name="connsiteY9" fmla="*/ 0 h 5518149"/>
              <a:gd name="connsiteX10" fmla="*/ 4409012 w 4648200"/>
              <a:gd name="connsiteY10" fmla="*/ 673100 h 5518149"/>
              <a:gd name="connsiteX0" fmla="*/ 4409012 w 4648200"/>
              <a:gd name="connsiteY0" fmla="*/ 673100 h 5511799"/>
              <a:gd name="connsiteX1" fmla="*/ 4648200 w 4648200"/>
              <a:gd name="connsiteY1" fmla="*/ 5149849 h 5511799"/>
              <a:gd name="connsiteX2" fmla="*/ 3981450 w 4648200"/>
              <a:gd name="connsiteY2" fmla="*/ 5511799 h 5511799"/>
              <a:gd name="connsiteX3" fmla="*/ 1962150 w 4648200"/>
              <a:gd name="connsiteY3" fmla="*/ 5492749 h 5511799"/>
              <a:gd name="connsiteX4" fmla="*/ 171450 w 4648200"/>
              <a:gd name="connsiteY4" fmla="*/ 4552949 h 5511799"/>
              <a:gd name="connsiteX5" fmla="*/ 57150 w 4648200"/>
              <a:gd name="connsiteY5" fmla="*/ 4174062 h 5511799"/>
              <a:gd name="connsiteX6" fmla="*/ 781050 w 4648200"/>
              <a:gd name="connsiteY6" fmla="*/ 220138 h 5511799"/>
              <a:gd name="connsiteX7" fmla="*/ 1001188 w 4648200"/>
              <a:gd name="connsiteY7" fmla="*/ 0 h 5511799"/>
              <a:gd name="connsiteX8" fmla="*/ 4421712 w 4648200"/>
              <a:gd name="connsiteY8" fmla="*/ 0 h 5511799"/>
              <a:gd name="connsiteX9" fmla="*/ 4409012 w 4648200"/>
              <a:gd name="connsiteY9" fmla="*/ 673100 h 5511799"/>
              <a:gd name="connsiteX0" fmla="*/ 4409012 w 4421712"/>
              <a:gd name="connsiteY0" fmla="*/ 673100 h 5511799"/>
              <a:gd name="connsiteX1" fmla="*/ 4301067 w 4421712"/>
              <a:gd name="connsiteY1" fmla="*/ 5141383 h 5511799"/>
              <a:gd name="connsiteX2" fmla="*/ 3981450 w 4421712"/>
              <a:gd name="connsiteY2" fmla="*/ 5511799 h 5511799"/>
              <a:gd name="connsiteX3" fmla="*/ 1962150 w 4421712"/>
              <a:gd name="connsiteY3" fmla="*/ 5492749 h 5511799"/>
              <a:gd name="connsiteX4" fmla="*/ 171450 w 4421712"/>
              <a:gd name="connsiteY4" fmla="*/ 4552949 h 5511799"/>
              <a:gd name="connsiteX5" fmla="*/ 57150 w 4421712"/>
              <a:gd name="connsiteY5" fmla="*/ 4174062 h 5511799"/>
              <a:gd name="connsiteX6" fmla="*/ 781050 w 4421712"/>
              <a:gd name="connsiteY6" fmla="*/ 220138 h 5511799"/>
              <a:gd name="connsiteX7" fmla="*/ 1001188 w 4421712"/>
              <a:gd name="connsiteY7" fmla="*/ 0 h 5511799"/>
              <a:gd name="connsiteX8" fmla="*/ 4421712 w 4421712"/>
              <a:gd name="connsiteY8" fmla="*/ 0 h 5511799"/>
              <a:gd name="connsiteX9" fmla="*/ 4409012 w 4421712"/>
              <a:gd name="connsiteY9" fmla="*/ 673100 h 5511799"/>
              <a:gd name="connsiteX0" fmla="*/ 4409012 w 4409012"/>
              <a:gd name="connsiteY0" fmla="*/ 673100 h 5511799"/>
              <a:gd name="connsiteX1" fmla="*/ 4301067 w 4409012"/>
              <a:gd name="connsiteY1" fmla="*/ 5141383 h 5511799"/>
              <a:gd name="connsiteX2" fmla="*/ 3981450 w 4409012"/>
              <a:gd name="connsiteY2" fmla="*/ 5511799 h 5511799"/>
              <a:gd name="connsiteX3" fmla="*/ 1962150 w 4409012"/>
              <a:gd name="connsiteY3" fmla="*/ 5492749 h 5511799"/>
              <a:gd name="connsiteX4" fmla="*/ 171450 w 4409012"/>
              <a:gd name="connsiteY4" fmla="*/ 4552949 h 5511799"/>
              <a:gd name="connsiteX5" fmla="*/ 57150 w 4409012"/>
              <a:gd name="connsiteY5" fmla="*/ 4174062 h 5511799"/>
              <a:gd name="connsiteX6" fmla="*/ 781050 w 4409012"/>
              <a:gd name="connsiteY6" fmla="*/ 220138 h 5511799"/>
              <a:gd name="connsiteX7" fmla="*/ 1001188 w 4409012"/>
              <a:gd name="connsiteY7" fmla="*/ 0 h 5511799"/>
              <a:gd name="connsiteX8" fmla="*/ 4315883 w 4409012"/>
              <a:gd name="connsiteY8" fmla="*/ 0 h 5511799"/>
              <a:gd name="connsiteX9" fmla="*/ 4409012 w 4409012"/>
              <a:gd name="connsiteY9" fmla="*/ 673100 h 5511799"/>
              <a:gd name="connsiteX0" fmla="*/ 4298950 w 4315883"/>
              <a:gd name="connsiteY0" fmla="*/ 673100 h 5511799"/>
              <a:gd name="connsiteX1" fmla="*/ 4301067 w 4315883"/>
              <a:gd name="connsiteY1" fmla="*/ 5141383 h 5511799"/>
              <a:gd name="connsiteX2" fmla="*/ 3981450 w 4315883"/>
              <a:gd name="connsiteY2" fmla="*/ 5511799 h 5511799"/>
              <a:gd name="connsiteX3" fmla="*/ 1962150 w 4315883"/>
              <a:gd name="connsiteY3" fmla="*/ 5492749 h 5511799"/>
              <a:gd name="connsiteX4" fmla="*/ 171450 w 4315883"/>
              <a:gd name="connsiteY4" fmla="*/ 4552949 h 5511799"/>
              <a:gd name="connsiteX5" fmla="*/ 57150 w 4315883"/>
              <a:gd name="connsiteY5" fmla="*/ 4174062 h 5511799"/>
              <a:gd name="connsiteX6" fmla="*/ 781050 w 4315883"/>
              <a:gd name="connsiteY6" fmla="*/ 220138 h 5511799"/>
              <a:gd name="connsiteX7" fmla="*/ 1001188 w 4315883"/>
              <a:gd name="connsiteY7" fmla="*/ 0 h 5511799"/>
              <a:gd name="connsiteX8" fmla="*/ 4315883 w 4315883"/>
              <a:gd name="connsiteY8" fmla="*/ 0 h 5511799"/>
              <a:gd name="connsiteX9" fmla="*/ 4298950 w 4315883"/>
              <a:gd name="connsiteY9" fmla="*/ 673100 h 5511799"/>
              <a:gd name="connsiteX0" fmla="*/ 4298950 w 4315883"/>
              <a:gd name="connsiteY0" fmla="*/ 673100 h 5511800"/>
              <a:gd name="connsiteX1" fmla="*/ 4301067 w 4315883"/>
              <a:gd name="connsiteY1" fmla="*/ 5141383 h 5511800"/>
              <a:gd name="connsiteX2" fmla="*/ 4311650 w 4315883"/>
              <a:gd name="connsiteY2" fmla="*/ 5511800 h 5511800"/>
              <a:gd name="connsiteX3" fmla="*/ 1962150 w 4315883"/>
              <a:gd name="connsiteY3" fmla="*/ 5492749 h 5511800"/>
              <a:gd name="connsiteX4" fmla="*/ 171450 w 4315883"/>
              <a:gd name="connsiteY4" fmla="*/ 4552949 h 5511800"/>
              <a:gd name="connsiteX5" fmla="*/ 57150 w 4315883"/>
              <a:gd name="connsiteY5" fmla="*/ 4174062 h 5511800"/>
              <a:gd name="connsiteX6" fmla="*/ 781050 w 4315883"/>
              <a:gd name="connsiteY6" fmla="*/ 220138 h 5511800"/>
              <a:gd name="connsiteX7" fmla="*/ 1001188 w 4315883"/>
              <a:gd name="connsiteY7" fmla="*/ 0 h 5511800"/>
              <a:gd name="connsiteX8" fmla="*/ 4315883 w 4315883"/>
              <a:gd name="connsiteY8" fmla="*/ 0 h 5511800"/>
              <a:gd name="connsiteX9" fmla="*/ 4298950 w 4315883"/>
              <a:gd name="connsiteY9" fmla="*/ 673100 h 5511800"/>
              <a:gd name="connsiteX0" fmla="*/ 4298950 w 4315883"/>
              <a:gd name="connsiteY0" fmla="*/ 673100 h 5511800"/>
              <a:gd name="connsiteX1" fmla="*/ 4301067 w 4315883"/>
              <a:gd name="connsiteY1" fmla="*/ 5141383 h 5511800"/>
              <a:gd name="connsiteX2" fmla="*/ 4311650 w 4315883"/>
              <a:gd name="connsiteY2" fmla="*/ 5511800 h 5511800"/>
              <a:gd name="connsiteX3" fmla="*/ 1962150 w 4315883"/>
              <a:gd name="connsiteY3" fmla="*/ 5492749 h 5511800"/>
              <a:gd name="connsiteX4" fmla="*/ 171450 w 4315883"/>
              <a:gd name="connsiteY4" fmla="*/ 4552949 h 5511800"/>
              <a:gd name="connsiteX5" fmla="*/ 57150 w 4315883"/>
              <a:gd name="connsiteY5" fmla="*/ 4174062 h 5511800"/>
              <a:gd name="connsiteX6" fmla="*/ 281517 w 4315883"/>
              <a:gd name="connsiteY6" fmla="*/ 220138 h 5511800"/>
              <a:gd name="connsiteX7" fmla="*/ 1001188 w 4315883"/>
              <a:gd name="connsiteY7" fmla="*/ 0 h 5511800"/>
              <a:gd name="connsiteX8" fmla="*/ 4315883 w 4315883"/>
              <a:gd name="connsiteY8" fmla="*/ 0 h 5511800"/>
              <a:gd name="connsiteX9" fmla="*/ 4298950 w 4315883"/>
              <a:gd name="connsiteY9" fmla="*/ 673100 h 5511800"/>
              <a:gd name="connsiteX0" fmla="*/ 4298950 w 4315883"/>
              <a:gd name="connsiteY0" fmla="*/ 673100 h 5511800"/>
              <a:gd name="connsiteX1" fmla="*/ 4301067 w 4315883"/>
              <a:gd name="connsiteY1" fmla="*/ 5141383 h 5511800"/>
              <a:gd name="connsiteX2" fmla="*/ 4311650 w 4315883"/>
              <a:gd name="connsiteY2" fmla="*/ 5511800 h 5511800"/>
              <a:gd name="connsiteX3" fmla="*/ 1962150 w 4315883"/>
              <a:gd name="connsiteY3" fmla="*/ 5492749 h 5511800"/>
              <a:gd name="connsiteX4" fmla="*/ 171450 w 4315883"/>
              <a:gd name="connsiteY4" fmla="*/ 4552949 h 5511800"/>
              <a:gd name="connsiteX5" fmla="*/ 57150 w 4315883"/>
              <a:gd name="connsiteY5" fmla="*/ 4174062 h 5511800"/>
              <a:gd name="connsiteX6" fmla="*/ 281517 w 4315883"/>
              <a:gd name="connsiteY6" fmla="*/ 220138 h 5511800"/>
              <a:gd name="connsiteX7" fmla="*/ 527054 w 4315883"/>
              <a:gd name="connsiteY7" fmla="*/ 0 h 5511800"/>
              <a:gd name="connsiteX8" fmla="*/ 4315883 w 4315883"/>
              <a:gd name="connsiteY8" fmla="*/ 0 h 5511800"/>
              <a:gd name="connsiteX9" fmla="*/ 4298950 w 4315883"/>
              <a:gd name="connsiteY9" fmla="*/ 673100 h 5511800"/>
              <a:gd name="connsiteX0" fmla="*/ 4298950 w 4315883"/>
              <a:gd name="connsiteY0" fmla="*/ 673100 h 5511800"/>
              <a:gd name="connsiteX1" fmla="*/ 4301067 w 4315883"/>
              <a:gd name="connsiteY1" fmla="*/ 5141383 h 5511800"/>
              <a:gd name="connsiteX2" fmla="*/ 4311650 w 4315883"/>
              <a:gd name="connsiteY2" fmla="*/ 5511800 h 5511800"/>
              <a:gd name="connsiteX3" fmla="*/ 1962150 w 4315883"/>
              <a:gd name="connsiteY3" fmla="*/ 5492749 h 5511800"/>
              <a:gd name="connsiteX4" fmla="*/ 171450 w 4315883"/>
              <a:gd name="connsiteY4" fmla="*/ 4552949 h 5511800"/>
              <a:gd name="connsiteX5" fmla="*/ 57150 w 4315883"/>
              <a:gd name="connsiteY5" fmla="*/ 4174062 h 5511800"/>
              <a:gd name="connsiteX6" fmla="*/ 281517 w 4315883"/>
              <a:gd name="connsiteY6" fmla="*/ 220138 h 5511800"/>
              <a:gd name="connsiteX7" fmla="*/ 527054 w 4315883"/>
              <a:gd name="connsiteY7" fmla="*/ 0 h 5511800"/>
              <a:gd name="connsiteX8" fmla="*/ 4315883 w 4315883"/>
              <a:gd name="connsiteY8" fmla="*/ 0 h 5511800"/>
              <a:gd name="connsiteX9" fmla="*/ 4298950 w 4315883"/>
              <a:gd name="connsiteY9" fmla="*/ 673100 h 5511800"/>
              <a:gd name="connsiteX0" fmla="*/ 4298950 w 4315883"/>
              <a:gd name="connsiteY0" fmla="*/ 673100 h 5511800"/>
              <a:gd name="connsiteX1" fmla="*/ 4301067 w 4315883"/>
              <a:gd name="connsiteY1" fmla="*/ 5141383 h 5511800"/>
              <a:gd name="connsiteX2" fmla="*/ 4311650 w 4315883"/>
              <a:gd name="connsiteY2" fmla="*/ 5511800 h 5511800"/>
              <a:gd name="connsiteX3" fmla="*/ 1962150 w 4315883"/>
              <a:gd name="connsiteY3" fmla="*/ 5492749 h 5511800"/>
              <a:gd name="connsiteX4" fmla="*/ 171450 w 4315883"/>
              <a:gd name="connsiteY4" fmla="*/ 4552949 h 5511800"/>
              <a:gd name="connsiteX5" fmla="*/ 57150 w 4315883"/>
              <a:gd name="connsiteY5" fmla="*/ 4174062 h 5511800"/>
              <a:gd name="connsiteX6" fmla="*/ 281517 w 4315883"/>
              <a:gd name="connsiteY6" fmla="*/ 220138 h 5511800"/>
              <a:gd name="connsiteX7" fmla="*/ 527054 w 4315883"/>
              <a:gd name="connsiteY7" fmla="*/ 0 h 5511800"/>
              <a:gd name="connsiteX8" fmla="*/ 4315883 w 4315883"/>
              <a:gd name="connsiteY8" fmla="*/ 0 h 5511800"/>
              <a:gd name="connsiteX9" fmla="*/ 4298950 w 4315883"/>
              <a:gd name="connsiteY9" fmla="*/ 673100 h 5511800"/>
              <a:gd name="connsiteX0" fmla="*/ 4298950 w 4315883"/>
              <a:gd name="connsiteY0" fmla="*/ 673100 h 5511800"/>
              <a:gd name="connsiteX1" fmla="*/ 4301067 w 4315883"/>
              <a:gd name="connsiteY1" fmla="*/ 5141383 h 5511800"/>
              <a:gd name="connsiteX2" fmla="*/ 4311650 w 4315883"/>
              <a:gd name="connsiteY2" fmla="*/ 5511800 h 5511800"/>
              <a:gd name="connsiteX3" fmla="*/ 1962150 w 4315883"/>
              <a:gd name="connsiteY3" fmla="*/ 5492749 h 5511800"/>
              <a:gd name="connsiteX4" fmla="*/ 171450 w 4315883"/>
              <a:gd name="connsiteY4" fmla="*/ 4552949 h 5511800"/>
              <a:gd name="connsiteX5" fmla="*/ 57150 w 4315883"/>
              <a:gd name="connsiteY5" fmla="*/ 4174062 h 5511800"/>
              <a:gd name="connsiteX6" fmla="*/ 281517 w 4315883"/>
              <a:gd name="connsiteY6" fmla="*/ 220138 h 5511800"/>
              <a:gd name="connsiteX7" fmla="*/ 463554 w 4315883"/>
              <a:gd name="connsiteY7" fmla="*/ 0 h 5511800"/>
              <a:gd name="connsiteX8" fmla="*/ 4315883 w 4315883"/>
              <a:gd name="connsiteY8" fmla="*/ 0 h 5511800"/>
              <a:gd name="connsiteX9" fmla="*/ 4298950 w 4315883"/>
              <a:gd name="connsiteY9" fmla="*/ 673100 h 5511800"/>
              <a:gd name="connsiteX0" fmla="*/ 4235450 w 4252383"/>
              <a:gd name="connsiteY0" fmla="*/ 673100 h 5511800"/>
              <a:gd name="connsiteX1" fmla="*/ 4237567 w 4252383"/>
              <a:gd name="connsiteY1" fmla="*/ 5141383 h 5511800"/>
              <a:gd name="connsiteX2" fmla="*/ 4248150 w 4252383"/>
              <a:gd name="connsiteY2" fmla="*/ 5511800 h 5511800"/>
              <a:gd name="connsiteX3" fmla="*/ 1898650 w 4252383"/>
              <a:gd name="connsiteY3" fmla="*/ 5492749 h 5511800"/>
              <a:gd name="connsiteX4" fmla="*/ 107950 w 4252383"/>
              <a:gd name="connsiteY4" fmla="*/ 4552949 h 5511800"/>
              <a:gd name="connsiteX5" fmla="*/ 1641475 w 4252383"/>
              <a:gd name="connsiteY5" fmla="*/ 4174062 h 5511800"/>
              <a:gd name="connsiteX6" fmla="*/ 218017 w 4252383"/>
              <a:gd name="connsiteY6" fmla="*/ 220138 h 5511800"/>
              <a:gd name="connsiteX7" fmla="*/ 400054 w 4252383"/>
              <a:gd name="connsiteY7" fmla="*/ 0 h 5511800"/>
              <a:gd name="connsiteX8" fmla="*/ 4252383 w 4252383"/>
              <a:gd name="connsiteY8" fmla="*/ 0 h 5511800"/>
              <a:gd name="connsiteX9" fmla="*/ 4235450 w 4252383"/>
              <a:gd name="connsiteY9" fmla="*/ 673100 h 5511800"/>
              <a:gd name="connsiteX0" fmla="*/ 4017433 w 4034366"/>
              <a:gd name="connsiteY0" fmla="*/ 673100 h 5511800"/>
              <a:gd name="connsiteX1" fmla="*/ 4019550 w 4034366"/>
              <a:gd name="connsiteY1" fmla="*/ 5141383 h 5511800"/>
              <a:gd name="connsiteX2" fmla="*/ 4030133 w 4034366"/>
              <a:gd name="connsiteY2" fmla="*/ 5511800 h 5511800"/>
              <a:gd name="connsiteX3" fmla="*/ 1680633 w 4034366"/>
              <a:gd name="connsiteY3" fmla="*/ 5492749 h 5511800"/>
              <a:gd name="connsiteX4" fmla="*/ 1194858 w 4034366"/>
              <a:gd name="connsiteY4" fmla="*/ 5153024 h 5511800"/>
              <a:gd name="connsiteX5" fmla="*/ 1423458 w 4034366"/>
              <a:gd name="connsiteY5" fmla="*/ 4174062 h 5511800"/>
              <a:gd name="connsiteX6" fmla="*/ 0 w 4034366"/>
              <a:gd name="connsiteY6" fmla="*/ 220138 h 5511800"/>
              <a:gd name="connsiteX7" fmla="*/ 182037 w 4034366"/>
              <a:gd name="connsiteY7" fmla="*/ 0 h 5511800"/>
              <a:gd name="connsiteX8" fmla="*/ 4034366 w 4034366"/>
              <a:gd name="connsiteY8" fmla="*/ 0 h 5511800"/>
              <a:gd name="connsiteX9" fmla="*/ 4017433 w 4034366"/>
              <a:gd name="connsiteY9" fmla="*/ 673100 h 5511800"/>
              <a:gd name="connsiteX0" fmla="*/ 4017433 w 4034366"/>
              <a:gd name="connsiteY0" fmla="*/ 673100 h 5511800"/>
              <a:gd name="connsiteX1" fmla="*/ 4019550 w 4034366"/>
              <a:gd name="connsiteY1" fmla="*/ 5141383 h 5511800"/>
              <a:gd name="connsiteX2" fmla="*/ 4030133 w 4034366"/>
              <a:gd name="connsiteY2" fmla="*/ 5511800 h 5511800"/>
              <a:gd name="connsiteX3" fmla="*/ 1680633 w 4034366"/>
              <a:gd name="connsiteY3" fmla="*/ 5492749 h 5511800"/>
              <a:gd name="connsiteX4" fmla="*/ 1366308 w 4034366"/>
              <a:gd name="connsiteY4" fmla="*/ 4838699 h 5511800"/>
              <a:gd name="connsiteX5" fmla="*/ 1423458 w 4034366"/>
              <a:gd name="connsiteY5" fmla="*/ 4174062 h 5511800"/>
              <a:gd name="connsiteX6" fmla="*/ 0 w 4034366"/>
              <a:gd name="connsiteY6" fmla="*/ 220138 h 5511800"/>
              <a:gd name="connsiteX7" fmla="*/ 182037 w 4034366"/>
              <a:gd name="connsiteY7" fmla="*/ 0 h 5511800"/>
              <a:gd name="connsiteX8" fmla="*/ 4034366 w 4034366"/>
              <a:gd name="connsiteY8" fmla="*/ 0 h 5511800"/>
              <a:gd name="connsiteX9" fmla="*/ 4017433 w 4034366"/>
              <a:gd name="connsiteY9" fmla="*/ 673100 h 5511800"/>
              <a:gd name="connsiteX0" fmla="*/ 4017433 w 4034366"/>
              <a:gd name="connsiteY0" fmla="*/ 673100 h 5511800"/>
              <a:gd name="connsiteX1" fmla="*/ 4019550 w 4034366"/>
              <a:gd name="connsiteY1" fmla="*/ 5141383 h 5511800"/>
              <a:gd name="connsiteX2" fmla="*/ 4030133 w 4034366"/>
              <a:gd name="connsiteY2" fmla="*/ 5511800 h 5511800"/>
              <a:gd name="connsiteX3" fmla="*/ 1680633 w 4034366"/>
              <a:gd name="connsiteY3" fmla="*/ 5492749 h 5511800"/>
              <a:gd name="connsiteX4" fmla="*/ 1366308 w 4034366"/>
              <a:gd name="connsiteY4" fmla="*/ 4838699 h 5511800"/>
              <a:gd name="connsiteX5" fmla="*/ 470958 w 4034366"/>
              <a:gd name="connsiteY5" fmla="*/ 4539187 h 5511800"/>
              <a:gd name="connsiteX6" fmla="*/ 0 w 4034366"/>
              <a:gd name="connsiteY6" fmla="*/ 220138 h 5511800"/>
              <a:gd name="connsiteX7" fmla="*/ 182037 w 4034366"/>
              <a:gd name="connsiteY7" fmla="*/ 0 h 5511800"/>
              <a:gd name="connsiteX8" fmla="*/ 4034366 w 4034366"/>
              <a:gd name="connsiteY8" fmla="*/ 0 h 5511800"/>
              <a:gd name="connsiteX9" fmla="*/ 4017433 w 4034366"/>
              <a:gd name="connsiteY9" fmla="*/ 673100 h 5511800"/>
              <a:gd name="connsiteX0" fmla="*/ 4017433 w 4034366"/>
              <a:gd name="connsiteY0" fmla="*/ 673100 h 5511800"/>
              <a:gd name="connsiteX1" fmla="*/ 4019550 w 4034366"/>
              <a:gd name="connsiteY1" fmla="*/ 5141383 h 5511800"/>
              <a:gd name="connsiteX2" fmla="*/ 4030133 w 4034366"/>
              <a:gd name="connsiteY2" fmla="*/ 5511800 h 5511800"/>
              <a:gd name="connsiteX3" fmla="*/ 1680633 w 4034366"/>
              <a:gd name="connsiteY3" fmla="*/ 5492749 h 5511800"/>
              <a:gd name="connsiteX4" fmla="*/ 1366308 w 4034366"/>
              <a:gd name="connsiteY4" fmla="*/ 4838699 h 5511800"/>
              <a:gd name="connsiteX5" fmla="*/ 470958 w 4034366"/>
              <a:gd name="connsiteY5" fmla="*/ 4539187 h 5511800"/>
              <a:gd name="connsiteX6" fmla="*/ 0 w 4034366"/>
              <a:gd name="connsiteY6" fmla="*/ 220138 h 5511800"/>
              <a:gd name="connsiteX7" fmla="*/ 182037 w 4034366"/>
              <a:gd name="connsiteY7" fmla="*/ 0 h 5511800"/>
              <a:gd name="connsiteX8" fmla="*/ 4034366 w 4034366"/>
              <a:gd name="connsiteY8" fmla="*/ 0 h 5511800"/>
              <a:gd name="connsiteX9" fmla="*/ 4017433 w 4034366"/>
              <a:gd name="connsiteY9" fmla="*/ 673100 h 5511800"/>
              <a:gd name="connsiteX0" fmla="*/ 4017433 w 4034366"/>
              <a:gd name="connsiteY0" fmla="*/ 673100 h 5511800"/>
              <a:gd name="connsiteX1" fmla="*/ 4019550 w 4034366"/>
              <a:gd name="connsiteY1" fmla="*/ 5141383 h 5511800"/>
              <a:gd name="connsiteX2" fmla="*/ 4030133 w 4034366"/>
              <a:gd name="connsiteY2" fmla="*/ 5511800 h 5511800"/>
              <a:gd name="connsiteX3" fmla="*/ 1680633 w 4034366"/>
              <a:gd name="connsiteY3" fmla="*/ 5492749 h 5511800"/>
              <a:gd name="connsiteX4" fmla="*/ 801158 w 4034366"/>
              <a:gd name="connsiteY4" fmla="*/ 4838699 h 5511800"/>
              <a:gd name="connsiteX5" fmla="*/ 470958 w 4034366"/>
              <a:gd name="connsiteY5" fmla="*/ 4539187 h 5511800"/>
              <a:gd name="connsiteX6" fmla="*/ 0 w 4034366"/>
              <a:gd name="connsiteY6" fmla="*/ 220138 h 5511800"/>
              <a:gd name="connsiteX7" fmla="*/ 182037 w 4034366"/>
              <a:gd name="connsiteY7" fmla="*/ 0 h 5511800"/>
              <a:gd name="connsiteX8" fmla="*/ 4034366 w 4034366"/>
              <a:gd name="connsiteY8" fmla="*/ 0 h 5511800"/>
              <a:gd name="connsiteX9" fmla="*/ 4017433 w 4034366"/>
              <a:gd name="connsiteY9" fmla="*/ 673100 h 5511800"/>
              <a:gd name="connsiteX0" fmla="*/ 4017433 w 4034366"/>
              <a:gd name="connsiteY0" fmla="*/ 673100 h 5511800"/>
              <a:gd name="connsiteX1" fmla="*/ 4019550 w 4034366"/>
              <a:gd name="connsiteY1" fmla="*/ 5141383 h 5511800"/>
              <a:gd name="connsiteX2" fmla="*/ 4030133 w 4034366"/>
              <a:gd name="connsiteY2" fmla="*/ 5511800 h 5511800"/>
              <a:gd name="connsiteX3" fmla="*/ 2528358 w 4034366"/>
              <a:gd name="connsiteY3" fmla="*/ 5429249 h 5511800"/>
              <a:gd name="connsiteX4" fmla="*/ 801158 w 4034366"/>
              <a:gd name="connsiteY4" fmla="*/ 4838699 h 5511800"/>
              <a:gd name="connsiteX5" fmla="*/ 470958 w 4034366"/>
              <a:gd name="connsiteY5" fmla="*/ 4539187 h 5511800"/>
              <a:gd name="connsiteX6" fmla="*/ 0 w 4034366"/>
              <a:gd name="connsiteY6" fmla="*/ 220138 h 5511800"/>
              <a:gd name="connsiteX7" fmla="*/ 182037 w 4034366"/>
              <a:gd name="connsiteY7" fmla="*/ 0 h 5511800"/>
              <a:gd name="connsiteX8" fmla="*/ 4034366 w 4034366"/>
              <a:gd name="connsiteY8" fmla="*/ 0 h 5511800"/>
              <a:gd name="connsiteX9" fmla="*/ 4017433 w 4034366"/>
              <a:gd name="connsiteY9" fmla="*/ 673100 h 5511800"/>
              <a:gd name="connsiteX0" fmla="*/ 4017433 w 4034366"/>
              <a:gd name="connsiteY0" fmla="*/ 673100 h 5511800"/>
              <a:gd name="connsiteX1" fmla="*/ 4019550 w 4034366"/>
              <a:gd name="connsiteY1" fmla="*/ 5141383 h 5511800"/>
              <a:gd name="connsiteX2" fmla="*/ 4030133 w 4034366"/>
              <a:gd name="connsiteY2" fmla="*/ 5511800 h 5511800"/>
              <a:gd name="connsiteX3" fmla="*/ 2331508 w 4034366"/>
              <a:gd name="connsiteY3" fmla="*/ 5486400 h 5511800"/>
              <a:gd name="connsiteX4" fmla="*/ 801158 w 4034366"/>
              <a:gd name="connsiteY4" fmla="*/ 4838699 h 5511800"/>
              <a:gd name="connsiteX5" fmla="*/ 470958 w 4034366"/>
              <a:gd name="connsiteY5" fmla="*/ 4539187 h 5511800"/>
              <a:gd name="connsiteX6" fmla="*/ 0 w 4034366"/>
              <a:gd name="connsiteY6" fmla="*/ 220138 h 5511800"/>
              <a:gd name="connsiteX7" fmla="*/ 182037 w 4034366"/>
              <a:gd name="connsiteY7" fmla="*/ 0 h 5511800"/>
              <a:gd name="connsiteX8" fmla="*/ 4034366 w 4034366"/>
              <a:gd name="connsiteY8" fmla="*/ 0 h 5511800"/>
              <a:gd name="connsiteX9" fmla="*/ 4017433 w 4034366"/>
              <a:gd name="connsiteY9" fmla="*/ 673100 h 5511800"/>
              <a:gd name="connsiteX0" fmla="*/ 4017433 w 4034366"/>
              <a:gd name="connsiteY0" fmla="*/ 673100 h 5511800"/>
              <a:gd name="connsiteX1" fmla="*/ 4019550 w 4034366"/>
              <a:gd name="connsiteY1" fmla="*/ 5141383 h 5511800"/>
              <a:gd name="connsiteX2" fmla="*/ 4030133 w 4034366"/>
              <a:gd name="connsiteY2" fmla="*/ 5511800 h 5511800"/>
              <a:gd name="connsiteX3" fmla="*/ 2331508 w 4034366"/>
              <a:gd name="connsiteY3" fmla="*/ 5486400 h 5511800"/>
              <a:gd name="connsiteX4" fmla="*/ 801158 w 4034366"/>
              <a:gd name="connsiteY4" fmla="*/ 4727574 h 5511800"/>
              <a:gd name="connsiteX5" fmla="*/ 470958 w 4034366"/>
              <a:gd name="connsiteY5" fmla="*/ 4539187 h 5511800"/>
              <a:gd name="connsiteX6" fmla="*/ 0 w 4034366"/>
              <a:gd name="connsiteY6" fmla="*/ 220138 h 5511800"/>
              <a:gd name="connsiteX7" fmla="*/ 182037 w 4034366"/>
              <a:gd name="connsiteY7" fmla="*/ 0 h 5511800"/>
              <a:gd name="connsiteX8" fmla="*/ 4034366 w 4034366"/>
              <a:gd name="connsiteY8" fmla="*/ 0 h 5511800"/>
              <a:gd name="connsiteX9" fmla="*/ 4017433 w 4034366"/>
              <a:gd name="connsiteY9" fmla="*/ 673100 h 5511800"/>
              <a:gd name="connsiteX0" fmla="*/ 4017433 w 4034366"/>
              <a:gd name="connsiteY0" fmla="*/ 673100 h 5511800"/>
              <a:gd name="connsiteX1" fmla="*/ 4019550 w 4034366"/>
              <a:gd name="connsiteY1" fmla="*/ 5141383 h 5511800"/>
              <a:gd name="connsiteX2" fmla="*/ 4030133 w 4034366"/>
              <a:gd name="connsiteY2" fmla="*/ 5511800 h 5511800"/>
              <a:gd name="connsiteX3" fmla="*/ 2331508 w 4034366"/>
              <a:gd name="connsiteY3" fmla="*/ 5486400 h 5511800"/>
              <a:gd name="connsiteX4" fmla="*/ 709083 w 4034366"/>
              <a:gd name="connsiteY4" fmla="*/ 4800599 h 5511800"/>
              <a:gd name="connsiteX5" fmla="*/ 470958 w 4034366"/>
              <a:gd name="connsiteY5" fmla="*/ 4539187 h 5511800"/>
              <a:gd name="connsiteX6" fmla="*/ 0 w 4034366"/>
              <a:gd name="connsiteY6" fmla="*/ 220138 h 5511800"/>
              <a:gd name="connsiteX7" fmla="*/ 182037 w 4034366"/>
              <a:gd name="connsiteY7" fmla="*/ 0 h 5511800"/>
              <a:gd name="connsiteX8" fmla="*/ 4034366 w 4034366"/>
              <a:gd name="connsiteY8" fmla="*/ 0 h 5511800"/>
              <a:gd name="connsiteX9" fmla="*/ 4017433 w 4034366"/>
              <a:gd name="connsiteY9" fmla="*/ 673100 h 5511800"/>
              <a:gd name="connsiteX0" fmla="*/ 4017433 w 4034366"/>
              <a:gd name="connsiteY0" fmla="*/ 673100 h 5511800"/>
              <a:gd name="connsiteX1" fmla="*/ 4019550 w 4034366"/>
              <a:gd name="connsiteY1" fmla="*/ 5141383 h 5511800"/>
              <a:gd name="connsiteX2" fmla="*/ 4030133 w 4034366"/>
              <a:gd name="connsiteY2" fmla="*/ 5511800 h 5511800"/>
              <a:gd name="connsiteX3" fmla="*/ 2331508 w 4034366"/>
              <a:gd name="connsiteY3" fmla="*/ 5486400 h 5511800"/>
              <a:gd name="connsiteX4" fmla="*/ 709083 w 4034366"/>
              <a:gd name="connsiteY4" fmla="*/ 4800599 h 5511800"/>
              <a:gd name="connsiteX5" fmla="*/ 470958 w 4034366"/>
              <a:gd name="connsiteY5" fmla="*/ 4539187 h 5511800"/>
              <a:gd name="connsiteX6" fmla="*/ 0 w 4034366"/>
              <a:gd name="connsiteY6" fmla="*/ 220138 h 5511800"/>
              <a:gd name="connsiteX7" fmla="*/ 182037 w 4034366"/>
              <a:gd name="connsiteY7" fmla="*/ 0 h 5511800"/>
              <a:gd name="connsiteX8" fmla="*/ 4034366 w 4034366"/>
              <a:gd name="connsiteY8" fmla="*/ 0 h 5511800"/>
              <a:gd name="connsiteX9" fmla="*/ 4017433 w 4034366"/>
              <a:gd name="connsiteY9" fmla="*/ 673100 h 5511800"/>
              <a:gd name="connsiteX0" fmla="*/ 4017433 w 4034366"/>
              <a:gd name="connsiteY0" fmla="*/ 673100 h 5511800"/>
              <a:gd name="connsiteX1" fmla="*/ 4019550 w 4034366"/>
              <a:gd name="connsiteY1" fmla="*/ 5141383 h 5511800"/>
              <a:gd name="connsiteX2" fmla="*/ 4030133 w 4034366"/>
              <a:gd name="connsiteY2" fmla="*/ 5511800 h 5511800"/>
              <a:gd name="connsiteX3" fmla="*/ 2331508 w 4034366"/>
              <a:gd name="connsiteY3" fmla="*/ 5486400 h 5511800"/>
              <a:gd name="connsiteX4" fmla="*/ 709083 w 4034366"/>
              <a:gd name="connsiteY4" fmla="*/ 4800599 h 5511800"/>
              <a:gd name="connsiteX5" fmla="*/ 470958 w 4034366"/>
              <a:gd name="connsiteY5" fmla="*/ 4539187 h 5511800"/>
              <a:gd name="connsiteX6" fmla="*/ 0 w 4034366"/>
              <a:gd name="connsiteY6" fmla="*/ 220138 h 5511800"/>
              <a:gd name="connsiteX7" fmla="*/ 182037 w 4034366"/>
              <a:gd name="connsiteY7" fmla="*/ 0 h 5511800"/>
              <a:gd name="connsiteX8" fmla="*/ 4034366 w 4034366"/>
              <a:gd name="connsiteY8" fmla="*/ 0 h 5511800"/>
              <a:gd name="connsiteX9" fmla="*/ 4017433 w 4034366"/>
              <a:gd name="connsiteY9" fmla="*/ 673100 h 5511800"/>
              <a:gd name="connsiteX0" fmla="*/ 4017433 w 4034366"/>
              <a:gd name="connsiteY0" fmla="*/ 673100 h 5511800"/>
              <a:gd name="connsiteX1" fmla="*/ 4019550 w 4034366"/>
              <a:gd name="connsiteY1" fmla="*/ 5141383 h 5511800"/>
              <a:gd name="connsiteX2" fmla="*/ 4030133 w 4034366"/>
              <a:gd name="connsiteY2" fmla="*/ 5511800 h 5511800"/>
              <a:gd name="connsiteX3" fmla="*/ 2331508 w 4034366"/>
              <a:gd name="connsiteY3" fmla="*/ 5486400 h 5511800"/>
              <a:gd name="connsiteX4" fmla="*/ 709083 w 4034366"/>
              <a:gd name="connsiteY4" fmla="*/ 4800599 h 5511800"/>
              <a:gd name="connsiteX5" fmla="*/ 470958 w 4034366"/>
              <a:gd name="connsiteY5" fmla="*/ 4539187 h 5511800"/>
              <a:gd name="connsiteX6" fmla="*/ 0 w 4034366"/>
              <a:gd name="connsiteY6" fmla="*/ 220138 h 5511800"/>
              <a:gd name="connsiteX7" fmla="*/ 182037 w 4034366"/>
              <a:gd name="connsiteY7" fmla="*/ 0 h 5511800"/>
              <a:gd name="connsiteX8" fmla="*/ 4034366 w 4034366"/>
              <a:gd name="connsiteY8" fmla="*/ 0 h 5511800"/>
              <a:gd name="connsiteX9" fmla="*/ 4017433 w 4034366"/>
              <a:gd name="connsiteY9" fmla="*/ 673100 h 5511800"/>
              <a:gd name="connsiteX0" fmla="*/ 4017433 w 4034366"/>
              <a:gd name="connsiteY0" fmla="*/ 673100 h 5511800"/>
              <a:gd name="connsiteX1" fmla="*/ 4019550 w 4034366"/>
              <a:gd name="connsiteY1" fmla="*/ 5141383 h 5511800"/>
              <a:gd name="connsiteX2" fmla="*/ 4030133 w 4034366"/>
              <a:gd name="connsiteY2" fmla="*/ 5511800 h 5511800"/>
              <a:gd name="connsiteX3" fmla="*/ 2331508 w 4034366"/>
              <a:gd name="connsiteY3" fmla="*/ 5486400 h 5511800"/>
              <a:gd name="connsiteX4" fmla="*/ 709083 w 4034366"/>
              <a:gd name="connsiteY4" fmla="*/ 4800599 h 5511800"/>
              <a:gd name="connsiteX5" fmla="*/ 470958 w 4034366"/>
              <a:gd name="connsiteY5" fmla="*/ 4539187 h 5511800"/>
              <a:gd name="connsiteX6" fmla="*/ 0 w 4034366"/>
              <a:gd name="connsiteY6" fmla="*/ 220138 h 5511800"/>
              <a:gd name="connsiteX7" fmla="*/ 182037 w 4034366"/>
              <a:gd name="connsiteY7" fmla="*/ 0 h 5511800"/>
              <a:gd name="connsiteX8" fmla="*/ 4034366 w 4034366"/>
              <a:gd name="connsiteY8" fmla="*/ 0 h 5511800"/>
              <a:gd name="connsiteX9" fmla="*/ 4017433 w 4034366"/>
              <a:gd name="connsiteY9" fmla="*/ 673100 h 5511800"/>
              <a:gd name="connsiteX0" fmla="*/ 4017433 w 4034366"/>
              <a:gd name="connsiteY0" fmla="*/ 673100 h 5511800"/>
              <a:gd name="connsiteX1" fmla="*/ 4019550 w 4034366"/>
              <a:gd name="connsiteY1" fmla="*/ 5141383 h 5511800"/>
              <a:gd name="connsiteX2" fmla="*/ 4030133 w 4034366"/>
              <a:gd name="connsiteY2" fmla="*/ 5511800 h 5511800"/>
              <a:gd name="connsiteX3" fmla="*/ 2331508 w 4034366"/>
              <a:gd name="connsiteY3" fmla="*/ 5486400 h 5511800"/>
              <a:gd name="connsiteX4" fmla="*/ 2187363 w 4034366"/>
              <a:gd name="connsiteY4" fmla="*/ 5422899 h 5511800"/>
              <a:gd name="connsiteX5" fmla="*/ 709083 w 4034366"/>
              <a:gd name="connsiteY5" fmla="*/ 4800599 h 5511800"/>
              <a:gd name="connsiteX6" fmla="*/ 470958 w 4034366"/>
              <a:gd name="connsiteY6" fmla="*/ 4539187 h 5511800"/>
              <a:gd name="connsiteX7" fmla="*/ 0 w 4034366"/>
              <a:gd name="connsiteY7" fmla="*/ 220138 h 5511800"/>
              <a:gd name="connsiteX8" fmla="*/ 182037 w 4034366"/>
              <a:gd name="connsiteY8" fmla="*/ 0 h 5511800"/>
              <a:gd name="connsiteX9" fmla="*/ 4034366 w 4034366"/>
              <a:gd name="connsiteY9" fmla="*/ 0 h 5511800"/>
              <a:gd name="connsiteX10" fmla="*/ 4017433 w 4034366"/>
              <a:gd name="connsiteY10" fmla="*/ 673100 h 5511800"/>
              <a:gd name="connsiteX0" fmla="*/ 4017433 w 4034366"/>
              <a:gd name="connsiteY0" fmla="*/ 673100 h 5486400"/>
              <a:gd name="connsiteX1" fmla="*/ 4019550 w 4034366"/>
              <a:gd name="connsiteY1" fmla="*/ 5141383 h 5486400"/>
              <a:gd name="connsiteX2" fmla="*/ 3965363 w 4034366"/>
              <a:gd name="connsiteY2" fmla="*/ 5412739 h 5486400"/>
              <a:gd name="connsiteX3" fmla="*/ 2331508 w 4034366"/>
              <a:gd name="connsiteY3" fmla="*/ 5486400 h 5486400"/>
              <a:gd name="connsiteX4" fmla="*/ 2187363 w 4034366"/>
              <a:gd name="connsiteY4" fmla="*/ 5422899 h 5486400"/>
              <a:gd name="connsiteX5" fmla="*/ 709083 w 4034366"/>
              <a:gd name="connsiteY5" fmla="*/ 4800599 h 5486400"/>
              <a:gd name="connsiteX6" fmla="*/ 470958 w 4034366"/>
              <a:gd name="connsiteY6" fmla="*/ 4539187 h 5486400"/>
              <a:gd name="connsiteX7" fmla="*/ 0 w 4034366"/>
              <a:gd name="connsiteY7" fmla="*/ 220138 h 5486400"/>
              <a:gd name="connsiteX8" fmla="*/ 182037 w 4034366"/>
              <a:gd name="connsiteY8" fmla="*/ 0 h 5486400"/>
              <a:gd name="connsiteX9" fmla="*/ 4034366 w 4034366"/>
              <a:gd name="connsiteY9" fmla="*/ 0 h 5486400"/>
              <a:gd name="connsiteX10" fmla="*/ 4017433 w 4034366"/>
              <a:gd name="connsiteY10" fmla="*/ 673100 h 5486400"/>
              <a:gd name="connsiteX0" fmla="*/ 4017433 w 4034366"/>
              <a:gd name="connsiteY0" fmla="*/ 673100 h 5486400"/>
              <a:gd name="connsiteX1" fmla="*/ 4019550 w 4034366"/>
              <a:gd name="connsiteY1" fmla="*/ 5141383 h 5486400"/>
              <a:gd name="connsiteX2" fmla="*/ 3908213 w 4034366"/>
              <a:gd name="connsiteY2" fmla="*/ 5332728 h 5486400"/>
              <a:gd name="connsiteX3" fmla="*/ 2331508 w 4034366"/>
              <a:gd name="connsiteY3" fmla="*/ 5486400 h 5486400"/>
              <a:gd name="connsiteX4" fmla="*/ 2187363 w 4034366"/>
              <a:gd name="connsiteY4" fmla="*/ 5422899 h 5486400"/>
              <a:gd name="connsiteX5" fmla="*/ 709083 w 4034366"/>
              <a:gd name="connsiteY5" fmla="*/ 4800599 h 5486400"/>
              <a:gd name="connsiteX6" fmla="*/ 470958 w 4034366"/>
              <a:gd name="connsiteY6" fmla="*/ 4539187 h 5486400"/>
              <a:gd name="connsiteX7" fmla="*/ 0 w 4034366"/>
              <a:gd name="connsiteY7" fmla="*/ 220138 h 5486400"/>
              <a:gd name="connsiteX8" fmla="*/ 182037 w 4034366"/>
              <a:gd name="connsiteY8" fmla="*/ 0 h 5486400"/>
              <a:gd name="connsiteX9" fmla="*/ 4034366 w 4034366"/>
              <a:gd name="connsiteY9" fmla="*/ 0 h 5486400"/>
              <a:gd name="connsiteX10" fmla="*/ 4017433 w 4034366"/>
              <a:gd name="connsiteY10" fmla="*/ 673100 h 5486400"/>
              <a:gd name="connsiteX0" fmla="*/ 4017433 w 4034366"/>
              <a:gd name="connsiteY0" fmla="*/ 673100 h 5486400"/>
              <a:gd name="connsiteX1" fmla="*/ 4019550 w 4034366"/>
              <a:gd name="connsiteY1" fmla="*/ 5141383 h 5486400"/>
              <a:gd name="connsiteX2" fmla="*/ 3965363 w 4034366"/>
              <a:gd name="connsiteY2" fmla="*/ 5420357 h 5486400"/>
              <a:gd name="connsiteX3" fmla="*/ 2331508 w 4034366"/>
              <a:gd name="connsiteY3" fmla="*/ 5486400 h 5486400"/>
              <a:gd name="connsiteX4" fmla="*/ 2187363 w 4034366"/>
              <a:gd name="connsiteY4" fmla="*/ 5422899 h 5486400"/>
              <a:gd name="connsiteX5" fmla="*/ 709083 w 4034366"/>
              <a:gd name="connsiteY5" fmla="*/ 4800599 h 5486400"/>
              <a:gd name="connsiteX6" fmla="*/ 470958 w 4034366"/>
              <a:gd name="connsiteY6" fmla="*/ 4539187 h 5486400"/>
              <a:gd name="connsiteX7" fmla="*/ 0 w 4034366"/>
              <a:gd name="connsiteY7" fmla="*/ 220138 h 5486400"/>
              <a:gd name="connsiteX8" fmla="*/ 182037 w 4034366"/>
              <a:gd name="connsiteY8" fmla="*/ 0 h 5486400"/>
              <a:gd name="connsiteX9" fmla="*/ 4034366 w 4034366"/>
              <a:gd name="connsiteY9" fmla="*/ 0 h 5486400"/>
              <a:gd name="connsiteX10" fmla="*/ 4017433 w 4034366"/>
              <a:gd name="connsiteY10" fmla="*/ 673100 h 5486400"/>
              <a:gd name="connsiteX0" fmla="*/ 4017433 w 4034366"/>
              <a:gd name="connsiteY0" fmla="*/ 673100 h 5422899"/>
              <a:gd name="connsiteX1" fmla="*/ 4019550 w 4034366"/>
              <a:gd name="connsiteY1" fmla="*/ 5141383 h 5422899"/>
              <a:gd name="connsiteX2" fmla="*/ 3965363 w 4034366"/>
              <a:gd name="connsiteY2" fmla="*/ 5420357 h 5422899"/>
              <a:gd name="connsiteX3" fmla="*/ 2187363 w 4034366"/>
              <a:gd name="connsiteY3" fmla="*/ 5422899 h 5422899"/>
              <a:gd name="connsiteX4" fmla="*/ 709083 w 4034366"/>
              <a:gd name="connsiteY4" fmla="*/ 4800599 h 5422899"/>
              <a:gd name="connsiteX5" fmla="*/ 470958 w 4034366"/>
              <a:gd name="connsiteY5" fmla="*/ 4539187 h 5422899"/>
              <a:gd name="connsiteX6" fmla="*/ 0 w 4034366"/>
              <a:gd name="connsiteY6" fmla="*/ 220138 h 5422899"/>
              <a:gd name="connsiteX7" fmla="*/ 182037 w 4034366"/>
              <a:gd name="connsiteY7" fmla="*/ 0 h 5422899"/>
              <a:gd name="connsiteX8" fmla="*/ 4034366 w 4034366"/>
              <a:gd name="connsiteY8" fmla="*/ 0 h 5422899"/>
              <a:gd name="connsiteX9" fmla="*/ 4017433 w 4034366"/>
              <a:gd name="connsiteY9" fmla="*/ 673100 h 5422899"/>
              <a:gd name="connsiteX0" fmla="*/ 4017433 w 4019550"/>
              <a:gd name="connsiteY0" fmla="*/ 673100 h 5422899"/>
              <a:gd name="connsiteX1" fmla="*/ 4019550 w 4019550"/>
              <a:gd name="connsiteY1" fmla="*/ 5141383 h 5422899"/>
              <a:gd name="connsiteX2" fmla="*/ 3965363 w 4019550"/>
              <a:gd name="connsiteY2" fmla="*/ 5420357 h 5422899"/>
              <a:gd name="connsiteX3" fmla="*/ 2187363 w 4019550"/>
              <a:gd name="connsiteY3" fmla="*/ 5422899 h 5422899"/>
              <a:gd name="connsiteX4" fmla="*/ 709083 w 4019550"/>
              <a:gd name="connsiteY4" fmla="*/ 4800599 h 5422899"/>
              <a:gd name="connsiteX5" fmla="*/ 470958 w 4019550"/>
              <a:gd name="connsiteY5" fmla="*/ 4539187 h 5422899"/>
              <a:gd name="connsiteX6" fmla="*/ 0 w 4019550"/>
              <a:gd name="connsiteY6" fmla="*/ 220138 h 5422899"/>
              <a:gd name="connsiteX7" fmla="*/ 182037 w 4019550"/>
              <a:gd name="connsiteY7" fmla="*/ 0 h 5422899"/>
              <a:gd name="connsiteX8" fmla="*/ 3977216 w 4019550"/>
              <a:gd name="connsiteY8" fmla="*/ 3810 h 5422899"/>
              <a:gd name="connsiteX9" fmla="*/ 4017433 w 4019550"/>
              <a:gd name="connsiteY9" fmla="*/ 673100 h 5422899"/>
              <a:gd name="connsiteX0" fmla="*/ 4017433 w 4019550"/>
              <a:gd name="connsiteY0" fmla="*/ 673100 h 5422899"/>
              <a:gd name="connsiteX1" fmla="*/ 4019550 w 4019550"/>
              <a:gd name="connsiteY1" fmla="*/ 5141383 h 5422899"/>
              <a:gd name="connsiteX2" fmla="*/ 3965363 w 4019550"/>
              <a:gd name="connsiteY2" fmla="*/ 5420357 h 5422899"/>
              <a:gd name="connsiteX3" fmla="*/ 2187363 w 4019550"/>
              <a:gd name="connsiteY3" fmla="*/ 5422899 h 5422899"/>
              <a:gd name="connsiteX4" fmla="*/ 709083 w 4019550"/>
              <a:gd name="connsiteY4" fmla="*/ 4800599 h 5422899"/>
              <a:gd name="connsiteX5" fmla="*/ 470958 w 4019550"/>
              <a:gd name="connsiteY5" fmla="*/ 4539187 h 5422899"/>
              <a:gd name="connsiteX6" fmla="*/ 0 w 4019550"/>
              <a:gd name="connsiteY6" fmla="*/ 220138 h 5422899"/>
              <a:gd name="connsiteX7" fmla="*/ 182037 w 4019550"/>
              <a:gd name="connsiteY7" fmla="*/ 0 h 5422899"/>
              <a:gd name="connsiteX8" fmla="*/ 3977216 w 4019550"/>
              <a:gd name="connsiteY8" fmla="*/ 3810 h 5422899"/>
              <a:gd name="connsiteX9" fmla="*/ 4017433 w 4019550"/>
              <a:gd name="connsiteY9" fmla="*/ 673100 h 5422899"/>
              <a:gd name="connsiteX0" fmla="*/ 3977216 w 4019550"/>
              <a:gd name="connsiteY0" fmla="*/ 3810 h 5422899"/>
              <a:gd name="connsiteX1" fmla="*/ 4019550 w 4019550"/>
              <a:gd name="connsiteY1" fmla="*/ 5141383 h 5422899"/>
              <a:gd name="connsiteX2" fmla="*/ 3965363 w 4019550"/>
              <a:gd name="connsiteY2" fmla="*/ 5420357 h 5422899"/>
              <a:gd name="connsiteX3" fmla="*/ 2187363 w 4019550"/>
              <a:gd name="connsiteY3" fmla="*/ 5422899 h 5422899"/>
              <a:gd name="connsiteX4" fmla="*/ 709083 w 4019550"/>
              <a:gd name="connsiteY4" fmla="*/ 4800599 h 5422899"/>
              <a:gd name="connsiteX5" fmla="*/ 470958 w 4019550"/>
              <a:gd name="connsiteY5" fmla="*/ 4539187 h 5422899"/>
              <a:gd name="connsiteX6" fmla="*/ 0 w 4019550"/>
              <a:gd name="connsiteY6" fmla="*/ 220138 h 5422899"/>
              <a:gd name="connsiteX7" fmla="*/ 182037 w 4019550"/>
              <a:gd name="connsiteY7" fmla="*/ 0 h 5422899"/>
              <a:gd name="connsiteX8" fmla="*/ 3977216 w 4019550"/>
              <a:gd name="connsiteY8" fmla="*/ 3810 h 5422899"/>
              <a:gd name="connsiteX0" fmla="*/ 3977216 w 3977216"/>
              <a:gd name="connsiteY0" fmla="*/ 3810 h 5422899"/>
              <a:gd name="connsiteX1" fmla="*/ 3965363 w 3977216"/>
              <a:gd name="connsiteY1" fmla="*/ 5420357 h 5422899"/>
              <a:gd name="connsiteX2" fmla="*/ 2187363 w 3977216"/>
              <a:gd name="connsiteY2" fmla="*/ 5422899 h 5422899"/>
              <a:gd name="connsiteX3" fmla="*/ 709083 w 3977216"/>
              <a:gd name="connsiteY3" fmla="*/ 4800599 h 5422899"/>
              <a:gd name="connsiteX4" fmla="*/ 470958 w 3977216"/>
              <a:gd name="connsiteY4" fmla="*/ 4539187 h 5422899"/>
              <a:gd name="connsiteX5" fmla="*/ 0 w 3977216"/>
              <a:gd name="connsiteY5" fmla="*/ 220138 h 5422899"/>
              <a:gd name="connsiteX6" fmla="*/ 182037 w 3977216"/>
              <a:gd name="connsiteY6" fmla="*/ 0 h 5422899"/>
              <a:gd name="connsiteX7" fmla="*/ 3977216 w 3977216"/>
              <a:gd name="connsiteY7" fmla="*/ 3810 h 5422899"/>
              <a:gd name="connsiteX0" fmla="*/ 3977216 w 3977216"/>
              <a:gd name="connsiteY0" fmla="*/ 3810 h 5422899"/>
              <a:gd name="connsiteX1" fmla="*/ 3915833 w 3977216"/>
              <a:gd name="connsiteY1" fmla="*/ 5386066 h 5422899"/>
              <a:gd name="connsiteX2" fmla="*/ 2187363 w 3977216"/>
              <a:gd name="connsiteY2" fmla="*/ 5422899 h 5422899"/>
              <a:gd name="connsiteX3" fmla="*/ 709083 w 3977216"/>
              <a:gd name="connsiteY3" fmla="*/ 4800599 h 5422899"/>
              <a:gd name="connsiteX4" fmla="*/ 470958 w 3977216"/>
              <a:gd name="connsiteY4" fmla="*/ 4539187 h 5422899"/>
              <a:gd name="connsiteX5" fmla="*/ 0 w 3977216"/>
              <a:gd name="connsiteY5" fmla="*/ 220138 h 5422899"/>
              <a:gd name="connsiteX6" fmla="*/ 182037 w 3977216"/>
              <a:gd name="connsiteY6" fmla="*/ 0 h 5422899"/>
              <a:gd name="connsiteX7" fmla="*/ 3977216 w 3977216"/>
              <a:gd name="connsiteY7" fmla="*/ 3810 h 5422899"/>
              <a:gd name="connsiteX0" fmla="*/ 3977216 w 3977216"/>
              <a:gd name="connsiteY0" fmla="*/ 3810 h 5422899"/>
              <a:gd name="connsiteX1" fmla="*/ 3934883 w 3977216"/>
              <a:gd name="connsiteY1" fmla="*/ 5397495 h 5422899"/>
              <a:gd name="connsiteX2" fmla="*/ 2187363 w 3977216"/>
              <a:gd name="connsiteY2" fmla="*/ 5422899 h 5422899"/>
              <a:gd name="connsiteX3" fmla="*/ 709083 w 3977216"/>
              <a:gd name="connsiteY3" fmla="*/ 4800599 h 5422899"/>
              <a:gd name="connsiteX4" fmla="*/ 470958 w 3977216"/>
              <a:gd name="connsiteY4" fmla="*/ 4539187 h 5422899"/>
              <a:gd name="connsiteX5" fmla="*/ 0 w 3977216"/>
              <a:gd name="connsiteY5" fmla="*/ 220138 h 5422899"/>
              <a:gd name="connsiteX6" fmla="*/ 182037 w 3977216"/>
              <a:gd name="connsiteY6" fmla="*/ 0 h 5422899"/>
              <a:gd name="connsiteX7" fmla="*/ 3977216 w 3977216"/>
              <a:gd name="connsiteY7" fmla="*/ 3810 h 5422899"/>
              <a:gd name="connsiteX0" fmla="*/ 3977216 w 3977216"/>
              <a:gd name="connsiteY0" fmla="*/ 3810 h 5422899"/>
              <a:gd name="connsiteX1" fmla="*/ 3965363 w 3977216"/>
              <a:gd name="connsiteY1" fmla="*/ 5420354 h 5422899"/>
              <a:gd name="connsiteX2" fmla="*/ 2187363 w 3977216"/>
              <a:gd name="connsiteY2" fmla="*/ 5422899 h 5422899"/>
              <a:gd name="connsiteX3" fmla="*/ 709083 w 3977216"/>
              <a:gd name="connsiteY3" fmla="*/ 4800599 h 5422899"/>
              <a:gd name="connsiteX4" fmla="*/ 470958 w 3977216"/>
              <a:gd name="connsiteY4" fmla="*/ 4539187 h 5422899"/>
              <a:gd name="connsiteX5" fmla="*/ 0 w 3977216"/>
              <a:gd name="connsiteY5" fmla="*/ 220138 h 5422899"/>
              <a:gd name="connsiteX6" fmla="*/ 182037 w 3977216"/>
              <a:gd name="connsiteY6" fmla="*/ 0 h 5422899"/>
              <a:gd name="connsiteX7" fmla="*/ 3977216 w 3977216"/>
              <a:gd name="connsiteY7" fmla="*/ 3810 h 5422899"/>
              <a:gd name="connsiteX0" fmla="*/ 3965786 w 3965786"/>
              <a:gd name="connsiteY0" fmla="*/ 3810 h 5422899"/>
              <a:gd name="connsiteX1" fmla="*/ 3965363 w 3965786"/>
              <a:gd name="connsiteY1" fmla="*/ 5420354 h 5422899"/>
              <a:gd name="connsiteX2" fmla="*/ 2187363 w 3965786"/>
              <a:gd name="connsiteY2" fmla="*/ 5422899 h 5422899"/>
              <a:gd name="connsiteX3" fmla="*/ 709083 w 3965786"/>
              <a:gd name="connsiteY3" fmla="*/ 4800599 h 5422899"/>
              <a:gd name="connsiteX4" fmla="*/ 470958 w 3965786"/>
              <a:gd name="connsiteY4" fmla="*/ 4539187 h 5422899"/>
              <a:gd name="connsiteX5" fmla="*/ 0 w 3965786"/>
              <a:gd name="connsiteY5" fmla="*/ 220138 h 5422899"/>
              <a:gd name="connsiteX6" fmla="*/ 182037 w 3965786"/>
              <a:gd name="connsiteY6" fmla="*/ 0 h 5422899"/>
              <a:gd name="connsiteX7" fmla="*/ 3965786 w 3965786"/>
              <a:gd name="connsiteY7" fmla="*/ 3810 h 5422899"/>
              <a:gd name="connsiteX0" fmla="*/ 3965786 w 3965786"/>
              <a:gd name="connsiteY0" fmla="*/ 3810 h 5422899"/>
              <a:gd name="connsiteX1" fmla="*/ 3965363 w 3965786"/>
              <a:gd name="connsiteY1" fmla="*/ 5393683 h 5422899"/>
              <a:gd name="connsiteX2" fmla="*/ 2187363 w 3965786"/>
              <a:gd name="connsiteY2" fmla="*/ 5422899 h 5422899"/>
              <a:gd name="connsiteX3" fmla="*/ 709083 w 3965786"/>
              <a:gd name="connsiteY3" fmla="*/ 4800599 h 5422899"/>
              <a:gd name="connsiteX4" fmla="*/ 470958 w 3965786"/>
              <a:gd name="connsiteY4" fmla="*/ 4539187 h 5422899"/>
              <a:gd name="connsiteX5" fmla="*/ 0 w 3965786"/>
              <a:gd name="connsiteY5" fmla="*/ 220138 h 5422899"/>
              <a:gd name="connsiteX6" fmla="*/ 182037 w 3965786"/>
              <a:gd name="connsiteY6" fmla="*/ 0 h 5422899"/>
              <a:gd name="connsiteX7" fmla="*/ 3965786 w 3965786"/>
              <a:gd name="connsiteY7" fmla="*/ 3810 h 5422899"/>
              <a:gd name="connsiteX0" fmla="*/ 3965786 w 3965786"/>
              <a:gd name="connsiteY0" fmla="*/ 3810 h 5424162"/>
              <a:gd name="connsiteX1" fmla="*/ 3965363 w 3965786"/>
              <a:gd name="connsiteY1" fmla="*/ 5424162 h 5424162"/>
              <a:gd name="connsiteX2" fmla="*/ 2187363 w 3965786"/>
              <a:gd name="connsiteY2" fmla="*/ 5422899 h 5424162"/>
              <a:gd name="connsiteX3" fmla="*/ 709083 w 3965786"/>
              <a:gd name="connsiteY3" fmla="*/ 4800599 h 5424162"/>
              <a:gd name="connsiteX4" fmla="*/ 470958 w 3965786"/>
              <a:gd name="connsiteY4" fmla="*/ 4539187 h 5424162"/>
              <a:gd name="connsiteX5" fmla="*/ 0 w 3965786"/>
              <a:gd name="connsiteY5" fmla="*/ 220138 h 5424162"/>
              <a:gd name="connsiteX6" fmla="*/ 182037 w 3965786"/>
              <a:gd name="connsiteY6" fmla="*/ 0 h 5424162"/>
              <a:gd name="connsiteX7" fmla="*/ 3965786 w 3965786"/>
              <a:gd name="connsiteY7" fmla="*/ 3810 h 5424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65786" h="5424162">
                <a:moveTo>
                  <a:pt x="3965786" y="3810"/>
                </a:moveTo>
                <a:lnTo>
                  <a:pt x="3965363" y="5424162"/>
                </a:lnTo>
                <a:lnTo>
                  <a:pt x="2187363" y="5422899"/>
                </a:lnTo>
                <a:lnTo>
                  <a:pt x="709083" y="4800599"/>
                </a:lnTo>
                <a:cubicBezTo>
                  <a:pt x="636058" y="4766378"/>
                  <a:pt x="490008" y="4732158"/>
                  <a:pt x="470958" y="4539187"/>
                </a:cubicBezTo>
                <a:lnTo>
                  <a:pt x="0" y="220138"/>
                </a:lnTo>
                <a:cubicBezTo>
                  <a:pt x="0" y="98559"/>
                  <a:pt x="60458" y="0"/>
                  <a:pt x="182037" y="0"/>
                </a:cubicBezTo>
                <a:lnTo>
                  <a:pt x="3965786" y="3810"/>
                </a:lnTo>
                <a:close/>
              </a:path>
            </a:pathLst>
          </a:cu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vert="horz" rtlCol="0" anchor="ctr">
            <a:normAutofit/>
          </a:bodyPr>
          <a:lstStyle>
            <a:lvl1pPr marL="307192" marR="0" indent="0" algn="ctr" defTabSz="1219170" rtl="0" eaLnBrk="1" fontAlgn="auto" latinLnBrk="0" hangingPunct="1">
              <a:lnSpc>
                <a:spcPct val="100000"/>
              </a:lnSpc>
              <a:spcBef>
                <a:spcPct val="20000"/>
              </a:spcBef>
              <a:spcAft>
                <a:spcPts val="0"/>
              </a:spcAft>
              <a:buClr>
                <a:srgbClr val="3CA9E0"/>
              </a:buClr>
              <a:buSzTx/>
              <a:buFont typeface="Arial"/>
              <a:buNone/>
              <a:tabLst/>
              <a:defRPr sz="2000" b="0" i="0" baseline="0">
                <a:solidFill>
                  <a:schemeClr val="tx1">
                    <a:lumMod val="75000"/>
                  </a:schemeClr>
                </a:solidFill>
                <a:latin typeface="+mn-lt"/>
                <a:cs typeface="DIN Offc Pro"/>
              </a:defRPr>
            </a:lvl1pPr>
          </a:lstStyle>
          <a:p>
            <a:r>
              <a:rPr lang="en-US"/>
              <a:t>IMPORTANT NOTE:</a:t>
            </a:r>
            <a:br>
              <a:rPr lang="en-US"/>
            </a:br>
            <a:r>
              <a:rPr lang="en-US"/>
              <a:t>These segment crops are not</a:t>
            </a:r>
            <a:br>
              <a:rPr lang="en-US"/>
            </a:br>
            <a:r>
              <a:rPr lang="en-US"/>
              <a:t>compatible with LiveMeeting</a:t>
            </a:r>
          </a:p>
        </p:txBody>
      </p:sp>
      <p:sp>
        <p:nvSpPr>
          <p:cNvPr id="8" name="Content Placeholder 2"/>
          <p:cNvSpPr>
            <a:spLocks noGrp="1"/>
          </p:cNvSpPr>
          <p:nvPr>
            <p:ph idx="1"/>
          </p:nvPr>
        </p:nvSpPr>
        <p:spPr>
          <a:xfrm>
            <a:off x="502898" y="1472184"/>
            <a:ext cx="5957820" cy="46908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lide Number Placeholder 3"/>
          <p:cNvSpPr>
            <a:spLocks noGrp="1"/>
          </p:cNvSpPr>
          <p:nvPr>
            <p:ph type="sldNum" sz="quarter" idx="4"/>
          </p:nvPr>
        </p:nvSpPr>
        <p:spPr>
          <a:xfrm>
            <a:off x="10805446" y="6343581"/>
            <a:ext cx="1138199" cy="362444"/>
          </a:xfrm>
          <a:prstGeom prst="rect">
            <a:avLst/>
          </a:prstGeom>
        </p:spPr>
        <p:txBody>
          <a:bodyPr anchor="ctr"/>
          <a:lstStyle>
            <a:lvl1pPr algn="r">
              <a:defRPr sz="1400">
                <a:solidFill>
                  <a:schemeClr val="tx1"/>
                </a:solidFill>
              </a:defRPr>
            </a:lvl1pPr>
          </a:lstStyle>
          <a:p>
            <a:fld id="{825ADB62-1429-C14C-A270-95B078A656ED}" type="slidenum">
              <a:rPr lang="en-US" smtClean="0"/>
              <a:pPr/>
              <a:t>‹#›</a:t>
            </a:fld>
            <a:endParaRPr lang="en-US"/>
          </a:p>
        </p:txBody>
      </p:sp>
      <p:sp>
        <p:nvSpPr>
          <p:cNvPr id="16" name="Date Placeholder 4"/>
          <p:cNvSpPr>
            <a:spLocks noGrp="1"/>
          </p:cNvSpPr>
          <p:nvPr>
            <p:ph type="dt" sz="half" idx="2"/>
          </p:nvPr>
        </p:nvSpPr>
        <p:spPr>
          <a:xfrm>
            <a:off x="7951073" y="6342239"/>
            <a:ext cx="2844800" cy="365125"/>
          </a:xfrm>
          <a:prstGeom prst="rect">
            <a:avLst/>
          </a:prstGeom>
        </p:spPr>
        <p:txBody>
          <a:bodyPr anchor="ctr"/>
          <a:lstStyle>
            <a:lvl1pPr algn="r">
              <a:defRPr sz="1400">
                <a:solidFill>
                  <a:schemeClr val="tx1"/>
                </a:solidFill>
              </a:defRPr>
            </a:lvl1pPr>
          </a:lstStyle>
          <a:p>
            <a:fld id="{16B2DFD5-DB1E-1149-BAAB-63821B60629E}" type="datetime1">
              <a:rPr lang="en-CA" smtClean="0"/>
              <a:pPr/>
              <a:t>2025-04-28</a:t>
            </a:fld>
            <a:endParaRPr lang="en-US"/>
          </a:p>
        </p:txBody>
      </p:sp>
      <p:sp>
        <p:nvSpPr>
          <p:cNvPr id="17" name="Footer Placeholder 6"/>
          <p:cNvSpPr>
            <a:spLocks noGrp="1"/>
          </p:cNvSpPr>
          <p:nvPr>
            <p:ph type="ftr" sz="quarter" idx="3"/>
          </p:nvPr>
        </p:nvSpPr>
        <p:spPr>
          <a:xfrm>
            <a:off x="4069393" y="6343798"/>
            <a:ext cx="3871876" cy="362009"/>
          </a:xfrm>
          <a:prstGeom prst="rect">
            <a:avLst/>
          </a:prstGeom>
        </p:spPr>
        <p:txBody>
          <a:bodyPr vert="horz" lIns="91440" tIns="45720" rIns="91440" bIns="45720" rtlCol="0" anchor="ctr"/>
          <a:lstStyle>
            <a:lvl1pPr algn="r">
              <a:defRPr sz="1400">
                <a:solidFill>
                  <a:schemeClr val="tx1"/>
                </a:solidFill>
              </a:defRPr>
            </a:lvl1pPr>
          </a:lstStyle>
          <a:p>
            <a:endParaRPr lang="en-US"/>
          </a:p>
        </p:txBody>
      </p:sp>
    </p:spTree>
    <p:extLst>
      <p:ext uri="{BB962C8B-B14F-4D97-AF65-F5344CB8AC3E}">
        <p14:creationId xmlns:p14="http://schemas.microsoft.com/office/powerpoint/2010/main" val="119031464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 and Content (text w/ vertical segmented img 2)">
    <p:bg bwMode="auto">
      <p:bgPr>
        <a:blipFill dpi="0"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a:t>Click to ADD TITLE</a:t>
            </a:r>
            <a:endParaRPr lang="en-CA"/>
          </a:p>
        </p:txBody>
      </p:sp>
      <p:sp>
        <p:nvSpPr>
          <p:cNvPr id="8" name="Content Placeholder 2"/>
          <p:cNvSpPr>
            <a:spLocks noGrp="1"/>
          </p:cNvSpPr>
          <p:nvPr>
            <p:ph idx="1"/>
          </p:nvPr>
        </p:nvSpPr>
        <p:spPr>
          <a:xfrm>
            <a:off x="502898" y="1472184"/>
            <a:ext cx="5957820" cy="46908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9"/>
          <p:cNvSpPr>
            <a:spLocks noGrp="1"/>
          </p:cNvSpPr>
          <p:nvPr>
            <p:ph type="pic" sz="quarter" idx="11" hasCustomPrompt="1"/>
          </p:nvPr>
        </p:nvSpPr>
        <p:spPr>
          <a:xfrm>
            <a:off x="6696361" y="1540932"/>
            <a:ext cx="5507664" cy="5317069"/>
          </a:xfrm>
          <a:custGeom>
            <a:avLst/>
            <a:gdLst>
              <a:gd name="connsiteX0" fmla="*/ 0 w 1320800"/>
              <a:gd name="connsiteY0" fmla="*/ 220138 h 1409700"/>
              <a:gd name="connsiteX1" fmla="*/ 220138 w 1320800"/>
              <a:gd name="connsiteY1" fmla="*/ 0 h 1409700"/>
              <a:gd name="connsiteX2" fmla="*/ 1100662 w 1320800"/>
              <a:gd name="connsiteY2" fmla="*/ 0 h 1409700"/>
              <a:gd name="connsiteX3" fmla="*/ 1320800 w 1320800"/>
              <a:gd name="connsiteY3" fmla="*/ 220138 h 1409700"/>
              <a:gd name="connsiteX4" fmla="*/ 1320800 w 1320800"/>
              <a:gd name="connsiteY4" fmla="*/ 1189562 h 1409700"/>
              <a:gd name="connsiteX5" fmla="*/ 1100662 w 1320800"/>
              <a:gd name="connsiteY5" fmla="*/ 1409700 h 1409700"/>
              <a:gd name="connsiteX6" fmla="*/ 220138 w 1320800"/>
              <a:gd name="connsiteY6" fmla="*/ 1409700 h 1409700"/>
              <a:gd name="connsiteX7" fmla="*/ 0 w 1320800"/>
              <a:gd name="connsiteY7" fmla="*/ 1189562 h 1409700"/>
              <a:gd name="connsiteX8" fmla="*/ 0 w 1320800"/>
              <a:gd name="connsiteY8" fmla="*/ 220138 h 1409700"/>
              <a:gd name="connsiteX0" fmla="*/ 723900 w 2044700"/>
              <a:gd name="connsiteY0" fmla="*/ 220138 h 4295641"/>
              <a:gd name="connsiteX1" fmla="*/ 944038 w 2044700"/>
              <a:gd name="connsiteY1" fmla="*/ 0 h 4295641"/>
              <a:gd name="connsiteX2" fmla="*/ 1824562 w 2044700"/>
              <a:gd name="connsiteY2" fmla="*/ 0 h 4295641"/>
              <a:gd name="connsiteX3" fmla="*/ 2044700 w 2044700"/>
              <a:gd name="connsiteY3" fmla="*/ 220138 h 4295641"/>
              <a:gd name="connsiteX4" fmla="*/ 2044700 w 2044700"/>
              <a:gd name="connsiteY4" fmla="*/ 1189562 h 4295641"/>
              <a:gd name="connsiteX5" fmla="*/ 1824562 w 2044700"/>
              <a:gd name="connsiteY5" fmla="*/ 1409700 h 4295641"/>
              <a:gd name="connsiteX6" fmla="*/ 944038 w 2044700"/>
              <a:gd name="connsiteY6" fmla="*/ 1409700 h 4295641"/>
              <a:gd name="connsiteX7" fmla="*/ 0 w 2044700"/>
              <a:gd name="connsiteY7" fmla="*/ 4174062 h 4295641"/>
              <a:gd name="connsiteX8" fmla="*/ 723900 w 2044700"/>
              <a:gd name="connsiteY8" fmla="*/ 220138 h 4295641"/>
              <a:gd name="connsiteX0" fmla="*/ 723900 w 2379138"/>
              <a:gd name="connsiteY0" fmla="*/ 220138 h 5727700"/>
              <a:gd name="connsiteX1" fmla="*/ 944038 w 2379138"/>
              <a:gd name="connsiteY1" fmla="*/ 0 h 5727700"/>
              <a:gd name="connsiteX2" fmla="*/ 1824562 w 2379138"/>
              <a:gd name="connsiteY2" fmla="*/ 0 h 5727700"/>
              <a:gd name="connsiteX3" fmla="*/ 2044700 w 2379138"/>
              <a:gd name="connsiteY3" fmla="*/ 220138 h 5727700"/>
              <a:gd name="connsiteX4" fmla="*/ 2044700 w 2379138"/>
              <a:gd name="connsiteY4" fmla="*/ 1189562 h 5727700"/>
              <a:gd name="connsiteX5" fmla="*/ 1824562 w 2379138"/>
              <a:gd name="connsiteY5" fmla="*/ 1409700 h 5727700"/>
              <a:gd name="connsiteX6" fmla="*/ 2379138 w 2379138"/>
              <a:gd name="connsiteY6" fmla="*/ 5727700 h 5727700"/>
              <a:gd name="connsiteX7" fmla="*/ 0 w 2379138"/>
              <a:gd name="connsiteY7" fmla="*/ 4174062 h 5727700"/>
              <a:gd name="connsiteX8" fmla="*/ 723900 w 2379138"/>
              <a:gd name="connsiteY8" fmla="*/ 220138 h 5727700"/>
              <a:gd name="connsiteX0" fmla="*/ 723900 w 4635500"/>
              <a:gd name="connsiteY0" fmla="*/ 220138 h 5740399"/>
              <a:gd name="connsiteX1" fmla="*/ 944038 w 4635500"/>
              <a:gd name="connsiteY1" fmla="*/ 0 h 5740399"/>
              <a:gd name="connsiteX2" fmla="*/ 1824562 w 4635500"/>
              <a:gd name="connsiteY2" fmla="*/ 0 h 5740399"/>
              <a:gd name="connsiteX3" fmla="*/ 2044700 w 4635500"/>
              <a:gd name="connsiteY3" fmla="*/ 220138 h 5740399"/>
              <a:gd name="connsiteX4" fmla="*/ 2044700 w 4635500"/>
              <a:gd name="connsiteY4" fmla="*/ 1189562 h 5740399"/>
              <a:gd name="connsiteX5" fmla="*/ 1824562 w 4635500"/>
              <a:gd name="connsiteY5" fmla="*/ 1409700 h 5740399"/>
              <a:gd name="connsiteX6" fmla="*/ 4635500 w 4635500"/>
              <a:gd name="connsiteY6" fmla="*/ 5740399 h 5740399"/>
              <a:gd name="connsiteX7" fmla="*/ 2379138 w 4635500"/>
              <a:gd name="connsiteY7" fmla="*/ 5727700 h 5740399"/>
              <a:gd name="connsiteX8" fmla="*/ 0 w 4635500"/>
              <a:gd name="connsiteY8" fmla="*/ 4174062 h 5740399"/>
              <a:gd name="connsiteX9" fmla="*/ 723900 w 4635500"/>
              <a:gd name="connsiteY9" fmla="*/ 220138 h 5740399"/>
              <a:gd name="connsiteX0" fmla="*/ 723900 w 4635500"/>
              <a:gd name="connsiteY0" fmla="*/ 220138 h 5740399"/>
              <a:gd name="connsiteX1" fmla="*/ 944038 w 4635500"/>
              <a:gd name="connsiteY1" fmla="*/ 0 h 5740399"/>
              <a:gd name="connsiteX2" fmla="*/ 1824562 w 4635500"/>
              <a:gd name="connsiteY2" fmla="*/ 0 h 5740399"/>
              <a:gd name="connsiteX3" fmla="*/ 2044700 w 4635500"/>
              <a:gd name="connsiteY3" fmla="*/ 220138 h 5740399"/>
              <a:gd name="connsiteX4" fmla="*/ 2044700 w 4635500"/>
              <a:gd name="connsiteY4" fmla="*/ 1189562 h 5740399"/>
              <a:gd name="connsiteX5" fmla="*/ 1824562 w 4635500"/>
              <a:gd name="connsiteY5" fmla="*/ 1409700 h 5740399"/>
              <a:gd name="connsiteX6" fmla="*/ 4610100 w 4635500"/>
              <a:gd name="connsiteY6" fmla="*/ 2425699 h 5740399"/>
              <a:gd name="connsiteX7" fmla="*/ 4635500 w 4635500"/>
              <a:gd name="connsiteY7" fmla="*/ 5740399 h 5740399"/>
              <a:gd name="connsiteX8" fmla="*/ 2379138 w 4635500"/>
              <a:gd name="connsiteY8" fmla="*/ 5727700 h 5740399"/>
              <a:gd name="connsiteX9" fmla="*/ 0 w 4635500"/>
              <a:gd name="connsiteY9" fmla="*/ 4174062 h 5740399"/>
              <a:gd name="connsiteX10" fmla="*/ 723900 w 4635500"/>
              <a:gd name="connsiteY10" fmla="*/ 220138 h 5740399"/>
              <a:gd name="connsiteX0" fmla="*/ 723900 w 4635500"/>
              <a:gd name="connsiteY0" fmla="*/ 220138 h 5740399"/>
              <a:gd name="connsiteX1" fmla="*/ 944038 w 4635500"/>
              <a:gd name="connsiteY1" fmla="*/ 0 h 5740399"/>
              <a:gd name="connsiteX2" fmla="*/ 1824562 w 4635500"/>
              <a:gd name="connsiteY2" fmla="*/ 0 h 5740399"/>
              <a:gd name="connsiteX3" fmla="*/ 2044700 w 4635500"/>
              <a:gd name="connsiteY3" fmla="*/ 220138 h 5740399"/>
              <a:gd name="connsiteX4" fmla="*/ 2044700 w 4635500"/>
              <a:gd name="connsiteY4" fmla="*/ 1189562 h 5740399"/>
              <a:gd name="connsiteX5" fmla="*/ 1824562 w 4635500"/>
              <a:gd name="connsiteY5" fmla="*/ 1409700 h 5740399"/>
              <a:gd name="connsiteX6" fmla="*/ 4635500 w 4635500"/>
              <a:gd name="connsiteY6" fmla="*/ 1396999 h 5740399"/>
              <a:gd name="connsiteX7" fmla="*/ 4610100 w 4635500"/>
              <a:gd name="connsiteY7" fmla="*/ 2425699 h 5740399"/>
              <a:gd name="connsiteX8" fmla="*/ 4635500 w 4635500"/>
              <a:gd name="connsiteY8" fmla="*/ 5740399 h 5740399"/>
              <a:gd name="connsiteX9" fmla="*/ 2379138 w 4635500"/>
              <a:gd name="connsiteY9" fmla="*/ 5727700 h 5740399"/>
              <a:gd name="connsiteX10" fmla="*/ 0 w 4635500"/>
              <a:gd name="connsiteY10" fmla="*/ 4174062 h 5740399"/>
              <a:gd name="connsiteX11" fmla="*/ 723900 w 4635500"/>
              <a:gd name="connsiteY11" fmla="*/ 220138 h 5740399"/>
              <a:gd name="connsiteX0" fmla="*/ 723900 w 4635500"/>
              <a:gd name="connsiteY0" fmla="*/ 220138 h 5740399"/>
              <a:gd name="connsiteX1" fmla="*/ 944038 w 4635500"/>
              <a:gd name="connsiteY1" fmla="*/ 0 h 5740399"/>
              <a:gd name="connsiteX2" fmla="*/ 1824562 w 4635500"/>
              <a:gd name="connsiteY2" fmla="*/ 0 h 5740399"/>
              <a:gd name="connsiteX3" fmla="*/ 2044700 w 4635500"/>
              <a:gd name="connsiteY3" fmla="*/ 220138 h 5740399"/>
              <a:gd name="connsiteX4" fmla="*/ 2044700 w 4635500"/>
              <a:gd name="connsiteY4" fmla="*/ 1189562 h 5740399"/>
              <a:gd name="connsiteX5" fmla="*/ 4351862 w 4635500"/>
              <a:gd name="connsiteY5" fmla="*/ 673100 h 5740399"/>
              <a:gd name="connsiteX6" fmla="*/ 4635500 w 4635500"/>
              <a:gd name="connsiteY6" fmla="*/ 1396999 h 5740399"/>
              <a:gd name="connsiteX7" fmla="*/ 4610100 w 4635500"/>
              <a:gd name="connsiteY7" fmla="*/ 2425699 h 5740399"/>
              <a:gd name="connsiteX8" fmla="*/ 4635500 w 4635500"/>
              <a:gd name="connsiteY8" fmla="*/ 5740399 h 5740399"/>
              <a:gd name="connsiteX9" fmla="*/ 2379138 w 4635500"/>
              <a:gd name="connsiteY9" fmla="*/ 5727700 h 5740399"/>
              <a:gd name="connsiteX10" fmla="*/ 0 w 4635500"/>
              <a:gd name="connsiteY10" fmla="*/ 4174062 h 5740399"/>
              <a:gd name="connsiteX11" fmla="*/ 723900 w 4635500"/>
              <a:gd name="connsiteY11" fmla="*/ 220138 h 5740399"/>
              <a:gd name="connsiteX0" fmla="*/ 723900 w 4981927"/>
              <a:gd name="connsiteY0" fmla="*/ 611016 h 6131277"/>
              <a:gd name="connsiteX1" fmla="*/ 944038 w 4981927"/>
              <a:gd name="connsiteY1" fmla="*/ 390878 h 6131277"/>
              <a:gd name="connsiteX2" fmla="*/ 1824562 w 4981927"/>
              <a:gd name="connsiteY2" fmla="*/ 390878 h 6131277"/>
              <a:gd name="connsiteX3" fmla="*/ 2044700 w 4981927"/>
              <a:gd name="connsiteY3" fmla="*/ 611016 h 6131277"/>
              <a:gd name="connsiteX4" fmla="*/ 2044700 w 4981927"/>
              <a:gd name="connsiteY4" fmla="*/ 1580440 h 6131277"/>
              <a:gd name="connsiteX5" fmla="*/ 4597400 w 4981927"/>
              <a:gd name="connsiteY5" fmla="*/ 86077 h 6131277"/>
              <a:gd name="connsiteX6" fmla="*/ 4351862 w 4981927"/>
              <a:gd name="connsiteY6" fmla="*/ 1063978 h 6131277"/>
              <a:gd name="connsiteX7" fmla="*/ 4635500 w 4981927"/>
              <a:gd name="connsiteY7" fmla="*/ 1787877 h 6131277"/>
              <a:gd name="connsiteX8" fmla="*/ 4610100 w 4981927"/>
              <a:gd name="connsiteY8" fmla="*/ 2816577 h 6131277"/>
              <a:gd name="connsiteX9" fmla="*/ 4635500 w 4981927"/>
              <a:gd name="connsiteY9" fmla="*/ 6131277 h 6131277"/>
              <a:gd name="connsiteX10" fmla="*/ 2379138 w 4981927"/>
              <a:gd name="connsiteY10" fmla="*/ 6118578 h 6131277"/>
              <a:gd name="connsiteX11" fmla="*/ 0 w 4981927"/>
              <a:gd name="connsiteY11" fmla="*/ 4564940 h 6131277"/>
              <a:gd name="connsiteX12" fmla="*/ 723900 w 4981927"/>
              <a:gd name="connsiteY12" fmla="*/ 611016 h 6131277"/>
              <a:gd name="connsiteX0" fmla="*/ 4597400 w 4981927"/>
              <a:gd name="connsiteY0" fmla="*/ 86077 h 6131277"/>
              <a:gd name="connsiteX1" fmla="*/ 4351862 w 4981927"/>
              <a:gd name="connsiteY1" fmla="*/ 1063978 h 6131277"/>
              <a:gd name="connsiteX2" fmla="*/ 4635500 w 4981927"/>
              <a:gd name="connsiteY2" fmla="*/ 1787877 h 6131277"/>
              <a:gd name="connsiteX3" fmla="*/ 4610100 w 4981927"/>
              <a:gd name="connsiteY3" fmla="*/ 2816577 h 6131277"/>
              <a:gd name="connsiteX4" fmla="*/ 4635500 w 4981927"/>
              <a:gd name="connsiteY4" fmla="*/ 6131277 h 6131277"/>
              <a:gd name="connsiteX5" fmla="*/ 2379138 w 4981927"/>
              <a:gd name="connsiteY5" fmla="*/ 6118578 h 6131277"/>
              <a:gd name="connsiteX6" fmla="*/ 0 w 4981927"/>
              <a:gd name="connsiteY6" fmla="*/ 4564940 h 6131277"/>
              <a:gd name="connsiteX7" fmla="*/ 723900 w 4981927"/>
              <a:gd name="connsiteY7" fmla="*/ 611016 h 6131277"/>
              <a:gd name="connsiteX8" fmla="*/ 944038 w 4981927"/>
              <a:gd name="connsiteY8" fmla="*/ 390878 h 6131277"/>
              <a:gd name="connsiteX9" fmla="*/ 1824562 w 4981927"/>
              <a:gd name="connsiteY9" fmla="*/ 390878 h 6131277"/>
              <a:gd name="connsiteX10" fmla="*/ 2044700 w 4981927"/>
              <a:gd name="connsiteY10" fmla="*/ 611016 h 6131277"/>
              <a:gd name="connsiteX11" fmla="*/ 2136140 w 4981927"/>
              <a:gd name="connsiteY11" fmla="*/ 1671880 h 6131277"/>
              <a:gd name="connsiteX0" fmla="*/ 4597400 w 4981927"/>
              <a:gd name="connsiteY0" fmla="*/ 86077 h 6131277"/>
              <a:gd name="connsiteX1" fmla="*/ 4351862 w 4981927"/>
              <a:gd name="connsiteY1" fmla="*/ 1063978 h 6131277"/>
              <a:gd name="connsiteX2" fmla="*/ 4635500 w 4981927"/>
              <a:gd name="connsiteY2" fmla="*/ 1787877 h 6131277"/>
              <a:gd name="connsiteX3" fmla="*/ 4610100 w 4981927"/>
              <a:gd name="connsiteY3" fmla="*/ 2816577 h 6131277"/>
              <a:gd name="connsiteX4" fmla="*/ 4635500 w 4981927"/>
              <a:gd name="connsiteY4" fmla="*/ 6131277 h 6131277"/>
              <a:gd name="connsiteX5" fmla="*/ 2379138 w 4981927"/>
              <a:gd name="connsiteY5" fmla="*/ 6118578 h 6131277"/>
              <a:gd name="connsiteX6" fmla="*/ 0 w 4981927"/>
              <a:gd name="connsiteY6" fmla="*/ 4564940 h 6131277"/>
              <a:gd name="connsiteX7" fmla="*/ 723900 w 4981927"/>
              <a:gd name="connsiteY7" fmla="*/ 611016 h 6131277"/>
              <a:gd name="connsiteX8" fmla="*/ 944038 w 4981927"/>
              <a:gd name="connsiteY8" fmla="*/ 390878 h 6131277"/>
              <a:gd name="connsiteX9" fmla="*/ 1824562 w 4981927"/>
              <a:gd name="connsiteY9" fmla="*/ 390878 h 6131277"/>
              <a:gd name="connsiteX10" fmla="*/ 2044700 w 4981927"/>
              <a:gd name="connsiteY10" fmla="*/ 611016 h 6131277"/>
              <a:gd name="connsiteX0" fmla="*/ 4597400 w 4981927"/>
              <a:gd name="connsiteY0" fmla="*/ 86077 h 6131277"/>
              <a:gd name="connsiteX1" fmla="*/ 4351862 w 4981927"/>
              <a:gd name="connsiteY1" fmla="*/ 1063978 h 6131277"/>
              <a:gd name="connsiteX2" fmla="*/ 4635500 w 4981927"/>
              <a:gd name="connsiteY2" fmla="*/ 1787877 h 6131277"/>
              <a:gd name="connsiteX3" fmla="*/ 4610100 w 4981927"/>
              <a:gd name="connsiteY3" fmla="*/ 2816577 h 6131277"/>
              <a:gd name="connsiteX4" fmla="*/ 4635500 w 4981927"/>
              <a:gd name="connsiteY4" fmla="*/ 6131277 h 6131277"/>
              <a:gd name="connsiteX5" fmla="*/ 2379138 w 4981927"/>
              <a:gd name="connsiteY5" fmla="*/ 6118578 h 6131277"/>
              <a:gd name="connsiteX6" fmla="*/ 0 w 4981927"/>
              <a:gd name="connsiteY6" fmla="*/ 4564940 h 6131277"/>
              <a:gd name="connsiteX7" fmla="*/ 723900 w 4981927"/>
              <a:gd name="connsiteY7" fmla="*/ 611016 h 6131277"/>
              <a:gd name="connsiteX8" fmla="*/ 944038 w 4981927"/>
              <a:gd name="connsiteY8" fmla="*/ 390878 h 6131277"/>
              <a:gd name="connsiteX9" fmla="*/ 1824562 w 4981927"/>
              <a:gd name="connsiteY9" fmla="*/ 390878 h 6131277"/>
              <a:gd name="connsiteX0" fmla="*/ 4351862 w 4635500"/>
              <a:gd name="connsiteY0" fmla="*/ 673100 h 5740399"/>
              <a:gd name="connsiteX1" fmla="*/ 4635500 w 4635500"/>
              <a:gd name="connsiteY1" fmla="*/ 1396999 h 5740399"/>
              <a:gd name="connsiteX2" fmla="*/ 4610100 w 4635500"/>
              <a:gd name="connsiteY2" fmla="*/ 2425699 h 5740399"/>
              <a:gd name="connsiteX3" fmla="*/ 4635500 w 4635500"/>
              <a:gd name="connsiteY3" fmla="*/ 5740399 h 5740399"/>
              <a:gd name="connsiteX4" fmla="*/ 2379138 w 4635500"/>
              <a:gd name="connsiteY4" fmla="*/ 5727700 h 5740399"/>
              <a:gd name="connsiteX5" fmla="*/ 0 w 4635500"/>
              <a:gd name="connsiteY5" fmla="*/ 4174062 h 5740399"/>
              <a:gd name="connsiteX6" fmla="*/ 723900 w 4635500"/>
              <a:gd name="connsiteY6" fmla="*/ 220138 h 5740399"/>
              <a:gd name="connsiteX7" fmla="*/ 944038 w 4635500"/>
              <a:gd name="connsiteY7" fmla="*/ 0 h 5740399"/>
              <a:gd name="connsiteX8" fmla="*/ 1824562 w 4635500"/>
              <a:gd name="connsiteY8" fmla="*/ 0 h 5740399"/>
              <a:gd name="connsiteX0" fmla="*/ 4351862 w 4635500"/>
              <a:gd name="connsiteY0" fmla="*/ 673100 h 5740399"/>
              <a:gd name="connsiteX1" fmla="*/ 4635500 w 4635500"/>
              <a:gd name="connsiteY1" fmla="*/ 1396999 h 5740399"/>
              <a:gd name="connsiteX2" fmla="*/ 4610100 w 4635500"/>
              <a:gd name="connsiteY2" fmla="*/ 2425699 h 5740399"/>
              <a:gd name="connsiteX3" fmla="*/ 4635500 w 4635500"/>
              <a:gd name="connsiteY3" fmla="*/ 5740399 h 5740399"/>
              <a:gd name="connsiteX4" fmla="*/ 2379138 w 4635500"/>
              <a:gd name="connsiteY4" fmla="*/ 5727700 h 5740399"/>
              <a:gd name="connsiteX5" fmla="*/ 0 w 4635500"/>
              <a:gd name="connsiteY5" fmla="*/ 4174062 h 5740399"/>
              <a:gd name="connsiteX6" fmla="*/ 723900 w 4635500"/>
              <a:gd name="connsiteY6" fmla="*/ 220138 h 5740399"/>
              <a:gd name="connsiteX7" fmla="*/ 944038 w 4635500"/>
              <a:gd name="connsiteY7" fmla="*/ 0 h 5740399"/>
              <a:gd name="connsiteX8" fmla="*/ 4364562 w 4635500"/>
              <a:gd name="connsiteY8" fmla="*/ 0 h 5740399"/>
              <a:gd name="connsiteX0" fmla="*/ 4580110 w 4863748"/>
              <a:gd name="connsiteY0" fmla="*/ 673100 h 5740399"/>
              <a:gd name="connsiteX1" fmla="*/ 4863748 w 4863748"/>
              <a:gd name="connsiteY1" fmla="*/ 1396999 h 5740399"/>
              <a:gd name="connsiteX2" fmla="*/ 4838348 w 4863748"/>
              <a:gd name="connsiteY2" fmla="*/ 2425699 h 5740399"/>
              <a:gd name="connsiteX3" fmla="*/ 4863748 w 4863748"/>
              <a:gd name="connsiteY3" fmla="*/ 5740399 h 5740399"/>
              <a:gd name="connsiteX4" fmla="*/ 2607386 w 4863748"/>
              <a:gd name="connsiteY4" fmla="*/ 5727700 h 5740399"/>
              <a:gd name="connsiteX5" fmla="*/ 396523 w 4863748"/>
              <a:gd name="connsiteY5" fmla="*/ 4333874 h 5740399"/>
              <a:gd name="connsiteX6" fmla="*/ 228248 w 4863748"/>
              <a:gd name="connsiteY6" fmla="*/ 4174062 h 5740399"/>
              <a:gd name="connsiteX7" fmla="*/ 952148 w 4863748"/>
              <a:gd name="connsiteY7" fmla="*/ 220138 h 5740399"/>
              <a:gd name="connsiteX8" fmla="*/ 1172286 w 4863748"/>
              <a:gd name="connsiteY8" fmla="*/ 0 h 5740399"/>
              <a:gd name="connsiteX9" fmla="*/ 4592810 w 4863748"/>
              <a:gd name="connsiteY9" fmla="*/ 0 h 5740399"/>
              <a:gd name="connsiteX0" fmla="*/ 4580110 w 4863748"/>
              <a:gd name="connsiteY0" fmla="*/ 673100 h 5740399"/>
              <a:gd name="connsiteX1" fmla="*/ 4863748 w 4863748"/>
              <a:gd name="connsiteY1" fmla="*/ 1396999 h 5740399"/>
              <a:gd name="connsiteX2" fmla="*/ 4838348 w 4863748"/>
              <a:gd name="connsiteY2" fmla="*/ 2425699 h 5740399"/>
              <a:gd name="connsiteX3" fmla="*/ 4863748 w 4863748"/>
              <a:gd name="connsiteY3" fmla="*/ 5740399 h 5740399"/>
              <a:gd name="connsiteX4" fmla="*/ 2607386 w 4863748"/>
              <a:gd name="connsiteY4" fmla="*/ 5727700 h 5740399"/>
              <a:gd name="connsiteX5" fmla="*/ 396523 w 4863748"/>
              <a:gd name="connsiteY5" fmla="*/ 4562474 h 5740399"/>
              <a:gd name="connsiteX6" fmla="*/ 228248 w 4863748"/>
              <a:gd name="connsiteY6" fmla="*/ 4174062 h 5740399"/>
              <a:gd name="connsiteX7" fmla="*/ 952148 w 4863748"/>
              <a:gd name="connsiteY7" fmla="*/ 220138 h 5740399"/>
              <a:gd name="connsiteX8" fmla="*/ 1172286 w 4863748"/>
              <a:gd name="connsiteY8" fmla="*/ 0 h 5740399"/>
              <a:gd name="connsiteX9" fmla="*/ 4592810 w 4863748"/>
              <a:gd name="connsiteY9" fmla="*/ 0 h 5740399"/>
              <a:gd name="connsiteX0" fmla="*/ 4552064 w 4835702"/>
              <a:gd name="connsiteY0" fmla="*/ 673100 h 5740399"/>
              <a:gd name="connsiteX1" fmla="*/ 4835702 w 4835702"/>
              <a:gd name="connsiteY1" fmla="*/ 1396999 h 5740399"/>
              <a:gd name="connsiteX2" fmla="*/ 4810302 w 4835702"/>
              <a:gd name="connsiteY2" fmla="*/ 2425699 h 5740399"/>
              <a:gd name="connsiteX3" fmla="*/ 4835702 w 4835702"/>
              <a:gd name="connsiteY3" fmla="*/ 5740399 h 5740399"/>
              <a:gd name="connsiteX4" fmla="*/ 2579340 w 4835702"/>
              <a:gd name="connsiteY4" fmla="*/ 5727700 h 5740399"/>
              <a:gd name="connsiteX5" fmla="*/ 368477 w 4835702"/>
              <a:gd name="connsiteY5" fmla="*/ 4562474 h 5740399"/>
              <a:gd name="connsiteX6" fmla="*/ 825677 w 4835702"/>
              <a:gd name="connsiteY6" fmla="*/ 4486274 h 5740399"/>
              <a:gd name="connsiteX7" fmla="*/ 200202 w 4835702"/>
              <a:gd name="connsiteY7" fmla="*/ 4174062 h 5740399"/>
              <a:gd name="connsiteX8" fmla="*/ 924102 w 4835702"/>
              <a:gd name="connsiteY8" fmla="*/ 220138 h 5740399"/>
              <a:gd name="connsiteX9" fmla="*/ 1144240 w 4835702"/>
              <a:gd name="connsiteY9" fmla="*/ 0 h 5740399"/>
              <a:gd name="connsiteX10" fmla="*/ 4564764 w 4835702"/>
              <a:gd name="connsiteY10" fmla="*/ 0 h 5740399"/>
              <a:gd name="connsiteX0" fmla="*/ 4580110 w 4863748"/>
              <a:gd name="connsiteY0" fmla="*/ 673100 h 5740399"/>
              <a:gd name="connsiteX1" fmla="*/ 4863748 w 4863748"/>
              <a:gd name="connsiteY1" fmla="*/ 1396999 h 5740399"/>
              <a:gd name="connsiteX2" fmla="*/ 4838348 w 4863748"/>
              <a:gd name="connsiteY2" fmla="*/ 2425699 h 5740399"/>
              <a:gd name="connsiteX3" fmla="*/ 4863748 w 4863748"/>
              <a:gd name="connsiteY3" fmla="*/ 5740399 h 5740399"/>
              <a:gd name="connsiteX4" fmla="*/ 2607386 w 4863748"/>
              <a:gd name="connsiteY4" fmla="*/ 5727700 h 5740399"/>
              <a:gd name="connsiteX5" fmla="*/ 396523 w 4863748"/>
              <a:gd name="connsiteY5" fmla="*/ 4562474 h 5740399"/>
              <a:gd name="connsiteX6" fmla="*/ 228248 w 4863748"/>
              <a:gd name="connsiteY6" fmla="*/ 4174062 h 5740399"/>
              <a:gd name="connsiteX7" fmla="*/ 952148 w 4863748"/>
              <a:gd name="connsiteY7" fmla="*/ 220138 h 5740399"/>
              <a:gd name="connsiteX8" fmla="*/ 1172286 w 4863748"/>
              <a:gd name="connsiteY8" fmla="*/ 0 h 5740399"/>
              <a:gd name="connsiteX9" fmla="*/ 4592810 w 4863748"/>
              <a:gd name="connsiteY9" fmla="*/ 0 h 5740399"/>
              <a:gd name="connsiteX0" fmla="*/ 4351862 w 4635500"/>
              <a:gd name="connsiteY0" fmla="*/ 673100 h 5740399"/>
              <a:gd name="connsiteX1" fmla="*/ 4635500 w 4635500"/>
              <a:gd name="connsiteY1" fmla="*/ 1396999 h 5740399"/>
              <a:gd name="connsiteX2" fmla="*/ 4610100 w 4635500"/>
              <a:gd name="connsiteY2" fmla="*/ 2425699 h 5740399"/>
              <a:gd name="connsiteX3" fmla="*/ 4635500 w 4635500"/>
              <a:gd name="connsiteY3" fmla="*/ 5740399 h 5740399"/>
              <a:gd name="connsiteX4" fmla="*/ 2379138 w 4635500"/>
              <a:gd name="connsiteY4" fmla="*/ 5727700 h 5740399"/>
              <a:gd name="connsiteX5" fmla="*/ 0 w 4635500"/>
              <a:gd name="connsiteY5" fmla="*/ 4174062 h 5740399"/>
              <a:gd name="connsiteX6" fmla="*/ 723900 w 4635500"/>
              <a:gd name="connsiteY6" fmla="*/ 220138 h 5740399"/>
              <a:gd name="connsiteX7" fmla="*/ 944038 w 4635500"/>
              <a:gd name="connsiteY7" fmla="*/ 0 h 5740399"/>
              <a:gd name="connsiteX8" fmla="*/ 4364562 w 4635500"/>
              <a:gd name="connsiteY8" fmla="*/ 0 h 5740399"/>
              <a:gd name="connsiteX0" fmla="*/ 4351862 w 4635500"/>
              <a:gd name="connsiteY0" fmla="*/ 673100 h 5740399"/>
              <a:gd name="connsiteX1" fmla="*/ 4635500 w 4635500"/>
              <a:gd name="connsiteY1" fmla="*/ 1396999 h 5740399"/>
              <a:gd name="connsiteX2" fmla="*/ 4610100 w 4635500"/>
              <a:gd name="connsiteY2" fmla="*/ 2425699 h 5740399"/>
              <a:gd name="connsiteX3" fmla="*/ 4635500 w 4635500"/>
              <a:gd name="connsiteY3" fmla="*/ 5740399 h 5740399"/>
              <a:gd name="connsiteX4" fmla="*/ 0 w 4635500"/>
              <a:gd name="connsiteY4" fmla="*/ 4174062 h 5740399"/>
              <a:gd name="connsiteX5" fmla="*/ 723900 w 4635500"/>
              <a:gd name="connsiteY5" fmla="*/ 220138 h 5740399"/>
              <a:gd name="connsiteX6" fmla="*/ 944038 w 4635500"/>
              <a:gd name="connsiteY6" fmla="*/ 0 h 5740399"/>
              <a:gd name="connsiteX7" fmla="*/ 4364562 w 4635500"/>
              <a:gd name="connsiteY7" fmla="*/ 0 h 5740399"/>
              <a:gd name="connsiteX0" fmla="*/ 4351862 w 4635500"/>
              <a:gd name="connsiteY0" fmla="*/ 673100 h 5740399"/>
              <a:gd name="connsiteX1" fmla="*/ 4635500 w 4635500"/>
              <a:gd name="connsiteY1" fmla="*/ 1396999 h 5740399"/>
              <a:gd name="connsiteX2" fmla="*/ 4610100 w 4635500"/>
              <a:gd name="connsiteY2" fmla="*/ 2425699 h 5740399"/>
              <a:gd name="connsiteX3" fmla="*/ 4635500 w 4635500"/>
              <a:gd name="connsiteY3" fmla="*/ 5740399 h 5740399"/>
              <a:gd name="connsiteX4" fmla="*/ 476250 w 4635500"/>
              <a:gd name="connsiteY4" fmla="*/ 4330699 h 5740399"/>
              <a:gd name="connsiteX5" fmla="*/ 0 w 4635500"/>
              <a:gd name="connsiteY5" fmla="*/ 4174062 h 5740399"/>
              <a:gd name="connsiteX6" fmla="*/ 723900 w 4635500"/>
              <a:gd name="connsiteY6" fmla="*/ 220138 h 5740399"/>
              <a:gd name="connsiteX7" fmla="*/ 944038 w 4635500"/>
              <a:gd name="connsiteY7" fmla="*/ 0 h 5740399"/>
              <a:gd name="connsiteX8" fmla="*/ 4364562 w 4635500"/>
              <a:gd name="connsiteY8" fmla="*/ 0 h 5740399"/>
              <a:gd name="connsiteX0" fmla="*/ 4351862 w 4635500"/>
              <a:gd name="connsiteY0" fmla="*/ 673100 h 5740399"/>
              <a:gd name="connsiteX1" fmla="*/ 4635500 w 4635500"/>
              <a:gd name="connsiteY1" fmla="*/ 1396999 h 5740399"/>
              <a:gd name="connsiteX2" fmla="*/ 4610100 w 4635500"/>
              <a:gd name="connsiteY2" fmla="*/ 2425699 h 5740399"/>
              <a:gd name="connsiteX3" fmla="*/ 4635500 w 4635500"/>
              <a:gd name="connsiteY3" fmla="*/ 5740399 h 5740399"/>
              <a:gd name="connsiteX4" fmla="*/ 476250 w 4635500"/>
              <a:gd name="connsiteY4" fmla="*/ 4330699 h 5740399"/>
              <a:gd name="connsiteX5" fmla="*/ 114300 w 4635500"/>
              <a:gd name="connsiteY5" fmla="*/ 4552949 h 5740399"/>
              <a:gd name="connsiteX6" fmla="*/ 0 w 4635500"/>
              <a:gd name="connsiteY6" fmla="*/ 4174062 h 5740399"/>
              <a:gd name="connsiteX7" fmla="*/ 723900 w 4635500"/>
              <a:gd name="connsiteY7" fmla="*/ 220138 h 5740399"/>
              <a:gd name="connsiteX8" fmla="*/ 944038 w 4635500"/>
              <a:gd name="connsiteY8" fmla="*/ 0 h 5740399"/>
              <a:gd name="connsiteX9" fmla="*/ 4364562 w 4635500"/>
              <a:gd name="connsiteY9" fmla="*/ 0 h 5740399"/>
              <a:gd name="connsiteX0" fmla="*/ 4351862 w 4635500"/>
              <a:gd name="connsiteY0" fmla="*/ 673100 h 5740399"/>
              <a:gd name="connsiteX1" fmla="*/ 4635500 w 4635500"/>
              <a:gd name="connsiteY1" fmla="*/ 1396999 h 5740399"/>
              <a:gd name="connsiteX2" fmla="*/ 4610100 w 4635500"/>
              <a:gd name="connsiteY2" fmla="*/ 2425699 h 5740399"/>
              <a:gd name="connsiteX3" fmla="*/ 4635500 w 4635500"/>
              <a:gd name="connsiteY3" fmla="*/ 5740399 h 5740399"/>
              <a:gd name="connsiteX4" fmla="*/ 1905000 w 4635500"/>
              <a:gd name="connsiteY4" fmla="*/ 5492749 h 5740399"/>
              <a:gd name="connsiteX5" fmla="*/ 114300 w 4635500"/>
              <a:gd name="connsiteY5" fmla="*/ 4552949 h 5740399"/>
              <a:gd name="connsiteX6" fmla="*/ 0 w 4635500"/>
              <a:gd name="connsiteY6" fmla="*/ 4174062 h 5740399"/>
              <a:gd name="connsiteX7" fmla="*/ 723900 w 4635500"/>
              <a:gd name="connsiteY7" fmla="*/ 220138 h 5740399"/>
              <a:gd name="connsiteX8" fmla="*/ 944038 w 4635500"/>
              <a:gd name="connsiteY8" fmla="*/ 0 h 5740399"/>
              <a:gd name="connsiteX9" fmla="*/ 4364562 w 4635500"/>
              <a:gd name="connsiteY9" fmla="*/ 0 h 5740399"/>
              <a:gd name="connsiteX0" fmla="*/ 4409012 w 4692650"/>
              <a:gd name="connsiteY0" fmla="*/ 673100 h 5740399"/>
              <a:gd name="connsiteX1" fmla="*/ 4692650 w 4692650"/>
              <a:gd name="connsiteY1" fmla="*/ 1396999 h 5740399"/>
              <a:gd name="connsiteX2" fmla="*/ 4667250 w 4692650"/>
              <a:gd name="connsiteY2" fmla="*/ 2425699 h 5740399"/>
              <a:gd name="connsiteX3" fmla="*/ 4692650 w 4692650"/>
              <a:gd name="connsiteY3" fmla="*/ 5740399 h 5740399"/>
              <a:gd name="connsiteX4" fmla="*/ 1962150 w 4692650"/>
              <a:gd name="connsiteY4" fmla="*/ 5492749 h 5740399"/>
              <a:gd name="connsiteX5" fmla="*/ 171450 w 4692650"/>
              <a:gd name="connsiteY5" fmla="*/ 4552949 h 5740399"/>
              <a:gd name="connsiteX6" fmla="*/ 57150 w 4692650"/>
              <a:gd name="connsiteY6" fmla="*/ 4174062 h 5740399"/>
              <a:gd name="connsiteX7" fmla="*/ 781050 w 4692650"/>
              <a:gd name="connsiteY7" fmla="*/ 220138 h 5740399"/>
              <a:gd name="connsiteX8" fmla="*/ 1001188 w 4692650"/>
              <a:gd name="connsiteY8" fmla="*/ 0 h 5740399"/>
              <a:gd name="connsiteX9" fmla="*/ 4421712 w 4692650"/>
              <a:gd name="connsiteY9" fmla="*/ 0 h 5740399"/>
              <a:gd name="connsiteX0" fmla="*/ 4409012 w 4692650"/>
              <a:gd name="connsiteY0" fmla="*/ 673100 h 5740399"/>
              <a:gd name="connsiteX1" fmla="*/ 4692650 w 4692650"/>
              <a:gd name="connsiteY1" fmla="*/ 1396999 h 5740399"/>
              <a:gd name="connsiteX2" fmla="*/ 4667250 w 4692650"/>
              <a:gd name="connsiteY2" fmla="*/ 2425699 h 5740399"/>
              <a:gd name="connsiteX3" fmla="*/ 4692650 w 4692650"/>
              <a:gd name="connsiteY3" fmla="*/ 5740399 h 5740399"/>
              <a:gd name="connsiteX4" fmla="*/ 1962150 w 4692650"/>
              <a:gd name="connsiteY4" fmla="*/ 5492749 h 5740399"/>
              <a:gd name="connsiteX5" fmla="*/ 171450 w 4692650"/>
              <a:gd name="connsiteY5" fmla="*/ 4552949 h 5740399"/>
              <a:gd name="connsiteX6" fmla="*/ 57150 w 4692650"/>
              <a:gd name="connsiteY6" fmla="*/ 4174062 h 5740399"/>
              <a:gd name="connsiteX7" fmla="*/ 781050 w 4692650"/>
              <a:gd name="connsiteY7" fmla="*/ 220138 h 5740399"/>
              <a:gd name="connsiteX8" fmla="*/ 1001188 w 4692650"/>
              <a:gd name="connsiteY8" fmla="*/ 0 h 5740399"/>
              <a:gd name="connsiteX9" fmla="*/ 4421712 w 4692650"/>
              <a:gd name="connsiteY9" fmla="*/ 0 h 5740399"/>
              <a:gd name="connsiteX0" fmla="*/ 4409012 w 4692650"/>
              <a:gd name="connsiteY0" fmla="*/ 673100 h 5492749"/>
              <a:gd name="connsiteX1" fmla="*/ 4692650 w 4692650"/>
              <a:gd name="connsiteY1" fmla="*/ 1396999 h 5492749"/>
              <a:gd name="connsiteX2" fmla="*/ 4667250 w 4692650"/>
              <a:gd name="connsiteY2" fmla="*/ 2425699 h 5492749"/>
              <a:gd name="connsiteX3" fmla="*/ 4648200 w 4692650"/>
              <a:gd name="connsiteY3" fmla="*/ 5149849 h 5492749"/>
              <a:gd name="connsiteX4" fmla="*/ 1962150 w 4692650"/>
              <a:gd name="connsiteY4" fmla="*/ 5492749 h 5492749"/>
              <a:gd name="connsiteX5" fmla="*/ 171450 w 4692650"/>
              <a:gd name="connsiteY5" fmla="*/ 4552949 h 5492749"/>
              <a:gd name="connsiteX6" fmla="*/ 57150 w 4692650"/>
              <a:gd name="connsiteY6" fmla="*/ 4174062 h 5492749"/>
              <a:gd name="connsiteX7" fmla="*/ 781050 w 4692650"/>
              <a:gd name="connsiteY7" fmla="*/ 220138 h 5492749"/>
              <a:gd name="connsiteX8" fmla="*/ 1001188 w 4692650"/>
              <a:gd name="connsiteY8" fmla="*/ 0 h 5492749"/>
              <a:gd name="connsiteX9" fmla="*/ 4421712 w 4692650"/>
              <a:gd name="connsiteY9" fmla="*/ 0 h 5492749"/>
              <a:gd name="connsiteX0" fmla="*/ 4409012 w 4692650"/>
              <a:gd name="connsiteY0" fmla="*/ 673100 h 5518149"/>
              <a:gd name="connsiteX1" fmla="*/ 4692650 w 4692650"/>
              <a:gd name="connsiteY1" fmla="*/ 1396999 h 5518149"/>
              <a:gd name="connsiteX2" fmla="*/ 4667250 w 4692650"/>
              <a:gd name="connsiteY2" fmla="*/ 2425699 h 5518149"/>
              <a:gd name="connsiteX3" fmla="*/ 4648200 w 4692650"/>
              <a:gd name="connsiteY3" fmla="*/ 5149849 h 5518149"/>
              <a:gd name="connsiteX4" fmla="*/ 4648200 w 4692650"/>
              <a:gd name="connsiteY4" fmla="*/ 5518149 h 5518149"/>
              <a:gd name="connsiteX5" fmla="*/ 1962150 w 4692650"/>
              <a:gd name="connsiteY5" fmla="*/ 5492749 h 5518149"/>
              <a:gd name="connsiteX6" fmla="*/ 171450 w 4692650"/>
              <a:gd name="connsiteY6" fmla="*/ 4552949 h 5518149"/>
              <a:gd name="connsiteX7" fmla="*/ 57150 w 4692650"/>
              <a:gd name="connsiteY7" fmla="*/ 4174062 h 5518149"/>
              <a:gd name="connsiteX8" fmla="*/ 781050 w 4692650"/>
              <a:gd name="connsiteY8" fmla="*/ 220138 h 5518149"/>
              <a:gd name="connsiteX9" fmla="*/ 1001188 w 4692650"/>
              <a:gd name="connsiteY9" fmla="*/ 0 h 5518149"/>
              <a:gd name="connsiteX10" fmla="*/ 4421712 w 4692650"/>
              <a:gd name="connsiteY10" fmla="*/ 0 h 5518149"/>
              <a:gd name="connsiteX0" fmla="*/ 4409012 w 4692650"/>
              <a:gd name="connsiteY0" fmla="*/ 673100 h 5518149"/>
              <a:gd name="connsiteX1" fmla="*/ 4692650 w 4692650"/>
              <a:gd name="connsiteY1" fmla="*/ 1396999 h 5518149"/>
              <a:gd name="connsiteX2" fmla="*/ 4667250 w 4692650"/>
              <a:gd name="connsiteY2" fmla="*/ 2425699 h 5518149"/>
              <a:gd name="connsiteX3" fmla="*/ 4648200 w 4692650"/>
              <a:gd name="connsiteY3" fmla="*/ 5149849 h 5518149"/>
              <a:gd name="connsiteX4" fmla="*/ 4648200 w 4692650"/>
              <a:gd name="connsiteY4" fmla="*/ 5518149 h 5518149"/>
              <a:gd name="connsiteX5" fmla="*/ 3981450 w 4692650"/>
              <a:gd name="connsiteY5" fmla="*/ 5511799 h 5518149"/>
              <a:gd name="connsiteX6" fmla="*/ 1962150 w 4692650"/>
              <a:gd name="connsiteY6" fmla="*/ 5492749 h 5518149"/>
              <a:gd name="connsiteX7" fmla="*/ 171450 w 4692650"/>
              <a:gd name="connsiteY7" fmla="*/ 4552949 h 5518149"/>
              <a:gd name="connsiteX8" fmla="*/ 57150 w 4692650"/>
              <a:gd name="connsiteY8" fmla="*/ 4174062 h 5518149"/>
              <a:gd name="connsiteX9" fmla="*/ 781050 w 4692650"/>
              <a:gd name="connsiteY9" fmla="*/ 220138 h 5518149"/>
              <a:gd name="connsiteX10" fmla="*/ 1001188 w 4692650"/>
              <a:gd name="connsiteY10" fmla="*/ 0 h 5518149"/>
              <a:gd name="connsiteX11" fmla="*/ 4421712 w 4692650"/>
              <a:gd name="connsiteY11" fmla="*/ 0 h 5518149"/>
              <a:gd name="connsiteX0" fmla="*/ 4409012 w 4692650"/>
              <a:gd name="connsiteY0" fmla="*/ 673100 h 5518149"/>
              <a:gd name="connsiteX1" fmla="*/ 4692650 w 4692650"/>
              <a:gd name="connsiteY1" fmla="*/ 1396999 h 5518149"/>
              <a:gd name="connsiteX2" fmla="*/ 4667250 w 4692650"/>
              <a:gd name="connsiteY2" fmla="*/ 2425699 h 5518149"/>
              <a:gd name="connsiteX3" fmla="*/ 4648200 w 4692650"/>
              <a:gd name="connsiteY3" fmla="*/ 5149849 h 5518149"/>
              <a:gd name="connsiteX4" fmla="*/ 4648200 w 4692650"/>
              <a:gd name="connsiteY4" fmla="*/ 5518149 h 5518149"/>
              <a:gd name="connsiteX5" fmla="*/ 3981450 w 4692650"/>
              <a:gd name="connsiteY5" fmla="*/ 5511799 h 5518149"/>
              <a:gd name="connsiteX6" fmla="*/ 1962150 w 4692650"/>
              <a:gd name="connsiteY6" fmla="*/ 5492749 h 5518149"/>
              <a:gd name="connsiteX7" fmla="*/ 171450 w 4692650"/>
              <a:gd name="connsiteY7" fmla="*/ 4552949 h 5518149"/>
              <a:gd name="connsiteX8" fmla="*/ 57150 w 4692650"/>
              <a:gd name="connsiteY8" fmla="*/ 4174062 h 5518149"/>
              <a:gd name="connsiteX9" fmla="*/ 781050 w 4692650"/>
              <a:gd name="connsiteY9" fmla="*/ 220138 h 5518149"/>
              <a:gd name="connsiteX10" fmla="*/ 1001188 w 4692650"/>
              <a:gd name="connsiteY10" fmla="*/ 0 h 5518149"/>
              <a:gd name="connsiteX11" fmla="*/ 4421712 w 4692650"/>
              <a:gd name="connsiteY11" fmla="*/ 0 h 5518149"/>
              <a:gd name="connsiteX12" fmla="*/ 4409012 w 4692650"/>
              <a:gd name="connsiteY12" fmla="*/ 673100 h 5518149"/>
              <a:gd name="connsiteX0" fmla="*/ 4409012 w 4667250"/>
              <a:gd name="connsiteY0" fmla="*/ 673100 h 5518149"/>
              <a:gd name="connsiteX1" fmla="*/ 4667250 w 4667250"/>
              <a:gd name="connsiteY1" fmla="*/ 2425699 h 5518149"/>
              <a:gd name="connsiteX2" fmla="*/ 4648200 w 4667250"/>
              <a:gd name="connsiteY2" fmla="*/ 5149849 h 5518149"/>
              <a:gd name="connsiteX3" fmla="*/ 4648200 w 4667250"/>
              <a:gd name="connsiteY3" fmla="*/ 5518149 h 5518149"/>
              <a:gd name="connsiteX4" fmla="*/ 3981450 w 4667250"/>
              <a:gd name="connsiteY4" fmla="*/ 5511799 h 5518149"/>
              <a:gd name="connsiteX5" fmla="*/ 1962150 w 4667250"/>
              <a:gd name="connsiteY5" fmla="*/ 5492749 h 5518149"/>
              <a:gd name="connsiteX6" fmla="*/ 171450 w 4667250"/>
              <a:gd name="connsiteY6" fmla="*/ 4552949 h 5518149"/>
              <a:gd name="connsiteX7" fmla="*/ 57150 w 4667250"/>
              <a:gd name="connsiteY7" fmla="*/ 4174062 h 5518149"/>
              <a:gd name="connsiteX8" fmla="*/ 781050 w 4667250"/>
              <a:gd name="connsiteY8" fmla="*/ 220138 h 5518149"/>
              <a:gd name="connsiteX9" fmla="*/ 1001188 w 4667250"/>
              <a:gd name="connsiteY9" fmla="*/ 0 h 5518149"/>
              <a:gd name="connsiteX10" fmla="*/ 4421712 w 4667250"/>
              <a:gd name="connsiteY10" fmla="*/ 0 h 5518149"/>
              <a:gd name="connsiteX11" fmla="*/ 4409012 w 4667250"/>
              <a:gd name="connsiteY11" fmla="*/ 673100 h 5518149"/>
              <a:gd name="connsiteX0" fmla="*/ 4409012 w 4648200"/>
              <a:gd name="connsiteY0" fmla="*/ 673100 h 5518149"/>
              <a:gd name="connsiteX1" fmla="*/ 4648200 w 4648200"/>
              <a:gd name="connsiteY1" fmla="*/ 5149849 h 5518149"/>
              <a:gd name="connsiteX2" fmla="*/ 4648200 w 4648200"/>
              <a:gd name="connsiteY2" fmla="*/ 5518149 h 5518149"/>
              <a:gd name="connsiteX3" fmla="*/ 3981450 w 4648200"/>
              <a:gd name="connsiteY3" fmla="*/ 5511799 h 5518149"/>
              <a:gd name="connsiteX4" fmla="*/ 1962150 w 4648200"/>
              <a:gd name="connsiteY4" fmla="*/ 5492749 h 5518149"/>
              <a:gd name="connsiteX5" fmla="*/ 171450 w 4648200"/>
              <a:gd name="connsiteY5" fmla="*/ 4552949 h 5518149"/>
              <a:gd name="connsiteX6" fmla="*/ 57150 w 4648200"/>
              <a:gd name="connsiteY6" fmla="*/ 4174062 h 5518149"/>
              <a:gd name="connsiteX7" fmla="*/ 781050 w 4648200"/>
              <a:gd name="connsiteY7" fmla="*/ 220138 h 5518149"/>
              <a:gd name="connsiteX8" fmla="*/ 1001188 w 4648200"/>
              <a:gd name="connsiteY8" fmla="*/ 0 h 5518149"/>
              <a:gd name="connsiteX9" fmla="*/ 4421712 w 4648200"/>
              <a:gd name="connsiteY9" fmla="*/ 0 h 5518149"/>
              <a:gd name="connsiteX10" fmla="*/ 4409012 w 4648200"/>
              <a:gd name="connsiteY10" fmla="*/ 673100 h 5518149"/>
              <a:gd name="connsiteX0" fmla="*/ 4409012 w 4648200"/>
              <a:gd name="connsiteY0" fmla="*/ 673100 h 5511799"/>
              <a:gd name="connsiteX1" fmla="*/ 4648200 w 4648200"/>
              <a:gd name="connsiteY1" fmla="*/ 5149849 h 5511799"/>
              <a:gd name="connsiteX2" fmla="*/ 3981450 w 4648200"/>
              <a:gd name="connsiteY2" fmla="*/ 5511799 h 5511799"/>
              <a:gd name="connsiteX3" fmla="*/ 1962150 w 4648200"/>
              <a:gd name="connsiteY3" fmla="*/ 5492749 h 5511799"/>
              <a:gd name="connsiteX4" fmla="*/ 171450 w 4648200"/>
              <a:gd name="connsiteY4" fmla="*/ 4552949 h 5511799"/>
              <a:gd name="connsiteX5" fmla="*/ 57150 w 4648200"/>
              <a:gd name="connsiteY5" fmla="*/ 4174062 h 5511799"/>
              <a:gd name="connsiteX6" fmla="*/ 781050 w 4648200"/>
              <a:gd name="connsiteY6" fmla="*/ 220138 h 5511799"/>
              <a:gd name="connsiteX7" fmla="*/ 1001188 w 4648200"/>
              <a:gd name="connsiteY7" fmla="*/ 0 h 5511799"/>
              <a:gd name="connsiteX8" fmla="*/ 4421712 w 4648200"/>
              <a:gd name="connsiteY8" fmla="*/ 0 h 5511799"/>
              <a:gd name="connsiteX9" fmla="*/ 4409012 w 4648200"/>
              <a:gd name="connsiteY9" fmla="*/ 673100 h 5511799"/>
              <a:gd name="connsiteX0" fmla="*/ 4409012 w 4421712"/>
              <a:gd name="connsiteY0" fmla="*/ 673100 h 5511799"/>
              <a:gd name="connsiteX1" fmla="*/ 4301067 w 4421712"/>
              <a:gd name="connsiteY1" fmla="*/ 5141383 h 5511799"/>
              <a:gd name="connsiteX2" fmla="*/ 3981450 w 4421712"/>
              <a:gd name="connsiteY2" fmla="*/ 5511799 h 5511799"/>
              <a:gd name="connsiteX3" fmla="*/ 1962150 w 4421712"/>
              <a:gd name="connsiteY3" fmla="*/ 5492749 h 5511799"/>
              <a:gd name="connsiteX4" fmla="*/ 171450 w 4421712"/>
              <a:gd name="connsiteY4" fmla="*/ 4552949 h 5511799"/>
              <a:gd name="connsiteX5" fmla="*/ 57150 w 4421712"/>
              <a:gd name="connsiteY5" fmla="*/ 4174062 h 5511799"/>
              <a:gd name="connsiteX6" fmla="*/ 781050 w 4421712"/>
              <a:gd name="connsiteY6" fmla="*/ 220138 h 5511799"/>
              <a:gd name="connsiteX7" fmla="*/ 1001188 w 4421712"/>
              <a:gd name="connsiteY7" fmla="*/ 0 h 5511799"/>
              <a:gd name="connsiteX8" fmla="*/ 4421712 w 4421712"/>
              <a:gd name="connsiteY8" fmla="*/ 0 h 5511799"/>
              <a:gd name="connsiteX9" fmla="*/ 4409012 w 4421712"/>
              <a:gd name="connsiteY9" fmla="*/ 673100 h 5511799"/>
              <a:gd name="connsiteX0" fmla="*/ 4409012 w 4409012"/>
              <a:gd name="connsiteY0" fmla="*/ 673100 h 5511799"/>
              <a:gd name="connsiteX1" fmla="*/ 4301067 w 4409012"/>
              <a:gd name="connsiteY1" fmla="*/ 5141383 h 5511799"/>
              <a:gd name="connsiteX2" fmla="*/ 3981450 w 4409012"/>
              <a:gd name="connsiteY2" fmla="*/ 5511799 h 5511799"/>
              <a:gd name="connsiteX3" fmla="*/ 1962150 w 4409012"/>
              <a:gd name="connsiteY3" fmla="*/ 5492749 h 5511799"/>
              <a:gd name="connsiteX4" fmla="*/ 171450 w 4409012"/>
              <a:gd name="connsiteY4" fmla="*/ 4552949 h 5511799"/>
              <a:gd name="connsiteX5" fmla="*/ 57150 w 4409012"/>
              <a:gd name="connsiteY5" fmla="*/ 4174062 h 5511799"/>
              <a:gd name="connsiteX6" fmla="*/ 781050 w 4409012"/>
              <a:gd name="connsiteY6" fmla="*/ 220138 h 5511799"/>
              <a:gd name="connsiteX7" fmla="*/ 1001188 w 4409012"/>
              <a:gd name="connsiteY7" fmla="*/ 0 h 5511799"/>
              <a:gd name="connsiteX8" fmla="*/ 4315883 w 4409012"/>
              <a:gd name="connsiteY8" fmla="*/ 0 h 5511799"/>
              <a:gd name="connsiteX9" fmla="*/ 4409012 w 4409012"/>
              <a:gd name="connsiteY9" fmla="*/ 673100 h 5511799"/>
              <a:gd name="connsiteX0" fmla="*/ 4298950 w 4315883"/>
              <a:gd name="connsiteY0" fmla="*/ 673100 h 5511799"/>
              <a:gd name="connsiteX1" fmla="*/ 4301067 w 4315883"/>
              <a:gd name="connsiteY1" fmla="*/ 5141383 h 5511799"/>
              <a:gd name="connsiteX2" fmla="*/ 3981450 w 4315883"/>
              <a:gd name="connsiteY2" fmla="*/ 5511799 h 5511799"/>
              <a:gd name="connsiteX3" fmla="*/ 1962150 w 4315883"/>
              <a:gd name="connsiteY3" fmla="*/ 5492749 h 5511799"/>
              <a:gd name="connsiteX4" fmla="*/ 171450 w 4315883"/>
              <a:gd name="connsiteY4" fmla="*/ 4552949 h 5511799"/>
              <a:gd name="connsiteX5" fmla="*/ 57150 w 4315883"/>
              <a:gd name="connsiteY5" fmla="*/ 4174062 h 5511799"/>
              <a:gd name="connsiteX6" fmla="*/ 781050 w 4315883"/>
              <a:gd name="connsiteY6" fmla="*/ 220138 h 5511799"/>
              <a:gd name="connsiteX7" fmla="*/ 1001188 w 4315883"/>
              <a:gd name="connsiteY7" fmla="*/ 0 h 5511799"/>
              <a:gd name="connsiteX8" fmla="*/ 4315883 w 4315883"/>
              <a:gd name="connsiteY8" fmla="*/ 0 h 5511799"/>
              <a:gd name="connsiteX9" fmla="*/ 4298950 w 4315883"/>
              <a:gd name="connsiteY9" fmla="*/ 673100 h 5511799"/>
              <a:gd name="connsiteX0" fmla="*/ 4298950 w 4315883"/>
              <a:gd name="connsiteY0" fmla="*/ 673100 h 5511800"/>
              <a:gd name="connsiteX1" fmla="*/ 4301067 w 4315883"/>
              <a:gd name="connsiteY1" fmla="*/ 5141383 h 5511800"/>
              <a:gd name="connsiteX2" fmla="*/ 4311650 w 4315883"/>
              <a:gd name="connsiteY2" fmla="*/ 5511800 h 5511800"/>
              <a:gd name="connsiteX3" fmla="*/ 1962150 w 4315883"/>
              <a:gd name="connsiteY3" fmla="*/ 5492749 h 5511800"/>
              <a:gd name="connsiteX4" fmla="*/ 171450 w 4315883"/>
              <a:gd name="connsiteY4" fmla="*/ 4552949 h 5511800"/>
              <a:gd name="connsiteX5" fmla="*/ 57150 w 4315883"/>
              <a:gd name="connsiteY5" fmla="*/ 4174062 h 5511800"/>
              <a:gd name="connsiteX6" fmla="*/ 781050 w 4315883"/>
              <a:gd name="connsiteY6" fmla="*/ 220138 h 5511800"/>
              <a:gd name="connsiteX7" fmla="*/ 1001188 w 4315883"/>
              <a:gd name="connsiteY7" fmla="*/ 0 h 5511800"/>
              <a:gd name="connsiteX8" fmla="*/ 4315883 w 4315883"/>
              <a:gd name="connsiteY8" fmla="*/ 0 h 5511800"/>
              <a:gd name="connsiteX9" fmla="*/ 4298950 w 4315883"/>
              <a:gd name="connsiteY9" fmla="*/ 673100 h 5511800"/>
              <a:gd name="connsiteX0" fmla="*/ 4263250 w 4275950"/>
              <a:gd name="connsiteY0" fmla="*/ 673100 h 5511800"/>
              <a:gd name="connsiteX1" fmla="*/ 4265367 w 4275950"/>
              <a:gd name="connsiteY1" fmla="*/ 5141383 h 5511800"/>
              <a:gd name="connsiteX2" fmla="*/ 4275950 w 4275950"/>
              <a:gd name="connsiteY2" fmla="*/ 5511800 h 5511800"/>
              <a:gd name="connsiteX3" fmla="*/ 1926450 w 4275950"/>
              <a:gd name="connsiteY3" fmla="*/ 5492749 h 5511800"/>
              <a:gd name="connsiteX4" fmla="*/ 135750 w 4275950"/>
              <a:gd name="connsiteY4" fmla="*/ 4552949 h 5511800"/>
              <a:gd name="connsiteX5" fmla="*/ 21450 w 4275950"/>
              <a:gd name="connsiteY5" fmla="*/ 4174062 h 5511800"/>
              <a:gd name="connsiteX6" fmla="*/ 745350 w 4275950"/>
              <a:gd name="connsiteY6" fmla="*/ 220138 h 5511800"/>
              <a:gd name="connsiteX7" fmla="*/ 965488 w 4275950"/>
              <a:gd name="connsiteY7" fmla="*/ 0 h 5511800"/>
              <a:gd name="connsiteX8" fmla="*/ 4211603 w 4275950"/>
              <a:gd name="connsiteY8" fmla="*/ 0 h 5511800"/>
              <a:gd name="connsiteX9" fmla="*/ 4263250 w 4275950"/>
              <a:gd name="connsiteY9" fmla="*/ 673100 h 5511800"/>
              <a:gd name="connsiteX0" fmla="*/ 4263250 w 4275950"/>
              <a:gd name="connsiteY0" fmla="*/ 673100 h 5511800"/>
              <a:gd name="connsiteX1" fmla="*/ 4265367 w 4275950"/>
              <a:gd name="connsiteY1" fmla="*/ 5141383 h 5511800"/>
              <a:gd name="connsiteX2" fmla="*/ 4275950 w 4275950"/>
              <a:gd name="connsiteY2" fmla="*/ 5511800 h 5511800"/>
              <a:gd name="connsiteX3" fmla="*/ 1926450 w 4275950"/>
              <a:gd name="connsiteY3" fmla="*/ 5492749 h 5511800"/>
              <a:gd name="connsiteX4" fmla="*/ 1804531 w 4275950"/>
              <a:gd name="connsiteY4" fmla="*/ 5426709 h 5511800"/>
              <a:gd name="connsiteX5" fmla="*/ 135750 w 4275950"/>
              <a:gd name="connsiteY5" fmla="*/ 4552949 h 5511800"/>
              <a:gd name="connsiteX6" fmla="*/ 21450 w 4275950"/>
              <a:gd name="connsiteY6" fmla="*/ 4174062 h 5511800"/>
              <a:gd name="connsiteX7" fmla="*/ 745350 w 4275950"/>
              <a:gd name="connsiteY7" fmla="*/ 220138 h 5511800"/>
              <a:gd name="connsiteX8" fmla="*/ 965488 w 4275950"/>
              <a:gd name="connsiteY8" fmla="*/ 0 h 5511800"/>
              <a:gd name="connsiteX9" fmla="*/ 4211603 w 4275950"/>
              <a:gd name="connsiteY9" fmla="*/ 0 h 5511800"/>
              <a:gd name="connsiteX10" fmla="*/ 4263250 w 4275950"/>
              <a:gd name="connsiteY10" fmla="*/ 673100 h 5511800"/>
              <a:gd name="connsiteX0" fmla="*/ 4263250 w 4275950"/>
              <a:gd name="connsiteY0" fmla="*/ 673100 h 5511800"/>
              <a:gd name="connsiteX1" fmla="*/ 4265367 w 4275950"/>
              <a:gd name="connsiteY1" fmla="*/ 5141383 h 5511800"/>
              <a:gd name="connsiteX2" fmla="*/ 4275950 w 4275950"/>
              <a:gd name="connsiteY2" fmla="*/ 5511800 h 5511800"/>
              <a:gd name="connsiteX3" fmla="*/ 1804531 w 4275950"/>
              <a:gd name="connsiteY3" fmla="*/ 5426709 h 5511800"/>
              <a:gd name="connsiteX4" fmla="*/ 135750 w 4275950"/>
              <a:gd name="connsiteY4" fmla="*/ 4552949 h 5511800"/>
              <a:gd name="connsiteX5" fmla="*/ 21450 w 4275950"/>
              <a:gd name="connsiteY5" fmla="*/ 4174062 h 5511800"/>
              <a:gd name="connsiteX6" fmla="*/ 745350 w 4275950"/>
              <a:gd name="connsiteY6" fmla="*/ 220138 h 5511800"/>
              <a:gd name="connsiteX7" fmla="*/ 965488 w 4275950"/>
              <a:gd name="connsiteY7" fmla="*/ 0 h 5511800"/>
              <a:gd name="connsiteX8" fmla="*/ 4211603 w 4275950"/>
              <a:gd name="connsiteY8" fmla="*/ 0 h 5511800"/>
              <a:gd name="connsiteX9" fmla="*/ 4263250 w 4275950"/>
              <a:gd name="connsiteY9" fmla="*/ 673100 h 5511800"/>
              <a:gd name="connsiteX0" fmla="*/ 4263250 w 4265367"/>
              <a:gd name="connsiteY0" fmla="*/ 673100 h 5426709"/>
              <a:gd name="connsiteX1" fmla="*/ 4265367 w 4265367"/>
              <a:gd name="connsiteY1" fmla="*/ 5141383 h 5426709"/>
              <a:gd name="connsiteX2" fmla="*/ 4142600 w 4265367"/>
              <a:gd name="connsiteY2" fmla="*/ 5374639 h 5426709"/>
              <a:gd name="connsiteX3" fmla="*/ 1804531 w 4265367"/>
              <a:gd name="connsiteY3" fmla="*/ 5426709 h 5426709"/>
              <a:gd name="connsiteX4" fmla="*/ 135750 w 4265367"/>
              <a:gd name="connsiteY4" fmla="*/ 4552949 h 5426709"/>
              <a:gd name="connsiteX5" fmla="*/ 21450 w 4265367"/>
              <a:gd name="connsiteY5" fmla="*/ 4174062 h 5426709"/>
              <a:gd name="connsiteX6" fmla="*/ 745350 w 4265367"/>
              <a:gd name="connsiteY6" fmla="*/ 220138 h 5426709"/>
              <a:gd name="connsiteX7" fmla="*/ 965488 w 4265367"/>
              <a:gd name="connsiteY7" fmla="*/ 0 h 5426709"/>
              <a:gd name="connsiteX8" fmla="*/ 4211603 w 4265367"/>
              <a:gd name="connsiteY8" fmla="*/ 0 h 5426709"/>
              <a:gd name="connsiteX9" fmla="*/ 4263250 w 4265367"/>
              <a:gd name="connsiteY9" fmla="*/ 673100 h 5426709"/>
              <a:gd name="connsiteX0" fmla="*/ 4263250 w 4265367"/>
              <a:gd name="connsiteY0" fmla="*/ 673100 h 5426709"/>
              <a:gd name="connsiteX1" fmla="*/ 4265367 w 4265367"/>
              <a:gd name="connsiteY1" fmla="*/ 5141383 h 5426709"/>
              <a:gd name="connsiteX2" fmla="*/ 4207370 w 4265367"/>
              <a:gd name="connsiteY2" fmla="*/ 5424168 h 5426709"/>
              <a:gd name="connsiteX3" fmla="*/ 1804531 w 4265367"/>
              <a:gd name="connsiteY3" fmla="*/ 5426709 h 5426709"/>
              <a:gd name="connsiteX4" fmla="*/ 135750 w 4265367"/>
              <a:gd name="connsiteY4" fmla="*/ 4552949 h 5426709"/>
              <a:gd name="connsiteX5" fmla="*/ 21450 w 4265367"/>
              <a:gd name="connsiteY5" fmla="*/ 4174062 h 5426709"/>
              <a:gd name="connsiteX6" fmla="*/ 745350 w 4265367"/>
              <a:gd name="connsiteY6" fmla="*/ 220138 h 5426709"/>
              <a:gd name="connsiteX7" fmla="*/ 965488 w 4265367"/>
              <a:gd name="connsiteY7" fmla="*/ 0 h 5426709"/>
              <a:gd name="connsiteX8" fmla="*/ 4211603 w 4265367"/>
              <a:gd name="connsiteY8" fmla="*/ 0 h 5426709"/>
              <a:gd name="connsiteX9" fmla="*/ 4263250 w 4265367"/>
              <a:gd name="connsiteY9" fmla="*/ 673100 h 5426709"/>
              <a:gd name="connsiteX0" fmla="*/ 4211603 w 4470973"/>
              <a:gd name="connsiteY0" fmla="*/ 0 h 5426709"/>
              <a:gd name="connsiteX1" fmla="*/ 4265367 w 4470973"/>
              <a:gd name="connsiteY1" fmla="*/ 5141383 h 5426709"/>
              <a:gd name="connsiteX2" fmla="*/ 4207370 w 4470973"/>
              <a:gd name="connsiteY2" fmla="*/ 5424168 h 5426709"/>
              <a:gd name="connsiteX3" fmla="*/ 1804531 w 4470973"/>
              <a:gd name="connsiteY3" fmla="*/ 5426709 h 5426709"/>
              <a:gd name="connsiteX4" fmla="*/ 135750 w 4470973"/>
              <a:gd name="connsiteY4" fmla="*/ 4552949 h 5426709"/>
              <a:gd name="connsiteX5" fmla="*/ 21450 w 4470973"/>
              <a:gd name="connsiteY5" fmla="*/ 4174062 h 5426709"/>
              <a:gd name="connsiteX6" fmla="*/ 745350 w 4470973"/>
              <a:gd name="connsiteY6" fmla="*/ 220138 h 5426709"/>
              <a:gd name="connsiteX7" fmla="*/ 965488 w 4470973"/>
              <a:gd name="connsiteY7" fmla="*/ 0 h 5426709"/>
              <a:gd name="connsiteX8" fmla="*/ 4211603 w 4470973"/>
              <a:gd name="connsiteY8" fmla="*/ 0 h 5426709"/>
              <a:gd name="connsiteX0" fmla="*/ 4211603 w 4265375"/>
              <a:gd name="connsiteY0" fmla="*/ 0 h 5426709"/>
              <a:gd name="connsiteX1" fmla="*/ 4265367 w 4265375"/>
              <a:gd name="connsiteY1" fmla="*/ 5141383 h 5426709"/>
              <a:gd name="connsiteX2" fmla="*/ 4207370 w 4265375"/>
              <a:gd name="connsiteY2" fmla="*/ 5424168 h 5426709"/>
              <a:gd name="connsiteX3" fmla="*/ 1804531 w 4265375"/>
              <a:gd name="connsiteY3" fmla="*/ 5426709 h 5426709"/>
              <a:gd name="connsiteX4" fmla="*/ 135750 w 4265375"/>
              <a:gd name="connsiteY4" fmla="*/ 4552949 h 5426709"/>
              <a:gd name="connsiteX5" fmla="*/ 21450 w 4265375"/>
              <a:gd name="connsiteY5" fmla="*/ 4174062 h 5426709"/>
              <a:gd name="connsiteX6" fmla="*/ 745350 w 4265375"/>
              <a:gd name="connsiteY6" fmla="*/ 220138 h 5426709"/>
              <a:gd name="connsiteX7" fmla="*/ 965488 w 4265375"/>
              <a:gd name="connsiteY7" fmla="*/ 0 h 5426709"/>
              <a:gd name="connsiteX8" fmla="*/ 4211603 w 4265375"/>
              <a:gd name="connsiteY8" fmla="*/ 0 h 5426709"/>
              <a:gd name="connsiteX0" fmla="*/ 4211603 w 4212853"/>
              <a:gd name="connsiteY0" fmla="*/ 0 h 5426709"/>
              <a:gd name="connsiteX1" fmla="*/ 4177737 w 4212853"/>
              <a:gd name="connsiteY1" fmla="*/ 5133762 h 5426709"/>
              <a:gd name="connsiteX2" fmla="*/ 4207370 w 4212853"/>
              <a:gd name="connsiteY2" fmla="*/ 5424168 h 5426709"/>
              <a:gd name="connsiteX3" fmla="*/ 1804531 w 4212853"/>
              <a:gd name="connsiteY3" fmla="*/ 5426709 h 5426709"/>
              <a:gd name="connsiteX4" fmla="*/ 135750 w 4212853"/>
              <a:gd name="connsiteY4" fmla="*/ 4552949 h 5426709"/>
              <a:gd name="connsiteX5" fmla="*/ 21450 w 4212853"/>
              <a:gd name="connsiteY5" fmla="*/ 4174062 h 5426709"/>
              <a:gd name="connsiteX6" fmla="*/ 745350 w 4212853"/>
              <a:gd name="connsiteY6" fmla="*/ 220138 h 5426709"/>
              <a:gd name="connsiteX7" fmla="*/ 965488 w 4212853"/>
              <a:gd name="connsiteY7" fmla="*/ 0 h 5426709"/>
              <a:gd name="connsiteX8" fmla="*/ 4211603 w 4212853"/>
              <a:gd name="connsiteY8" fmla="*/ 0 h 5426709"/>
              <a:gd name="connsiteX0" fmla="*/ 4211603 w 4214977"/>
              <a:gd name="connsiteY0" fmla="*/ 0 h 5426709"/>
              <a:gd name="connsiteX1" fmla="*/ 4208217 w 4214977"/>
              <a:gd name="connsiteY1" fmla="*/ 5137571 h 5426709"/>
              <a:gd name="connsiteX2" fmla="*/ 4207370 w 4214977"/>
              <a:gd name="connsiteY2" fmla="*/ 5424168 h 5426709"/>
              <a:gd name="connsiteX3" fmla="*/ 1804531 w 4214977"/>
              <a:gd name="connsiteY3" fmla="*/ 5426709 h 5426709"/>
              <a:gd name="connsiteX4" fmla="*/ 135750 w 4214977"/>
              <a:gd name="connsiteY4" fmla="*/ 4552949 h 5426709"/>
              <a:gd name="connsiteX5" fmla="*/ 21450 w 4214977"/>
              <a:gd name="connsiteY5" fmla="*/ 4174062 h 5426709"/>
              <a:gd name="connsiteX6" fmla="*/ 745350 w 4214977"/>
              <a:gd name="connsiteY6" fmla="*/ 220138 h 5426709"/>
              <a:gd name="connsiteX7" fmla="*/ 965488 w 4214977"/>
              <a:gd name="connsiteY7" fmla="*/ 0 h 5426709"/>
              <a:gd name="connsiteX8" fmla="*/ 4211603 w 4214977"/>
              <a:gd name="connsiteY8" fmla="*/ 0 h 5426709"/>
              <a:gd name="connsiteX0" fmla="*/ 4219223 w 4221594"/>
              <a:gd name="connsiteY0" fmla="*/ 0 h 5426709"/>
              <a:gd name="connsiteX1" fmla="*/ 4208217 w 4221594"/>
              <a:gd name="connsiteY1" fmla="*/ 5137571 h 5426709"/>
              <a:gd name="connsiteX2" fmla="*/ 4207370 w 4221594"/>
              <a:gd name="connsiteY2" fmla="*/ 5424168 h 5426709"/>
              <a:gd name="connsiteX3" fmla="*/ 1804531 w 4221594"/>
              <a:gd name="connsiteY3" fmla="*/ 5426709 h 5426709"/>
              <a:gd name="connsiteX4" fmla="*/ 135750 w 4221594"/>
              <a:gd name="connsiteY4" fmla="*/ 4552949 h 5426709"/>
              <a:gd name="connsiteX5" fmla="*/ 21450 w 4221594"/>
              <a:gd name="connsiteY5" fmla="*/ 4174062 h 5426709"/>
              <a:gd name="connsiteX6" fmla="*/ 745350 w 4221594"/>
              <a:gd name="connsiteY6" fmla="*/ 220138 h 5426709"/>
              <a:gd name="connsiteX7" fmla="*/ 965488 w 4221594"/>
              <a:gd name="connsiteY7" fmla="*/ 0 h 5426709"/>
              <a:gd name="connsiteX8" fmla="*/ 4219223 w 4221594"/>
              <a:gd name="connsiteY8" fmla="*/ 0 h 5426709"/>
              <a:gd name="connsiteX0" fmla="*/ 4219223 w 4221594"/>
              <a:gd name="connsiteY0" fmla="*/ 0 h 5426709"/>
              <a:gd name="connsiteX1" fmla="*/ 4208217 w 4221594"/>
              <a:gd name="connsiteY1" fmla="*/ 5137571 h 5426709"/>
              <a:gd name="connsiteX2" fmla="*/ 4207370 w 4221594"/>
              <a:gd name="connsiteY2" fmla="*/ 5424168 h 5426709"/>
              <a:gd name="connsiteX3" fmla="*/ 1804531 w 4221594"/>
              <a:gd name="connsiteY3" fmla="*/ 5426709 h 5426709"/>
              <a:gd name="connsiteX4" fmla="*/ 135750 w 4221594"/>
              <a:gd name="connsiteY4" fmla="*/ 4552949 h 5426709"/>
              <a:gd name="connsiteX5" fmla="*/ 21450 w 4221594"/>
              <a:gd name="connsiteY5" fmla="*/ 4174062 h 5426709"/>
              <a:gd name="connsiteX6" fmla="*/ 745350 w 4221594"/>
              <a:gd name="connsiteY6" fmla="*/ 220138 h 5426709"/>
              <a:gd name="connsiteX7" fmla="*/ 965488 w 4221594"/>
              <a:gd name="connsiteY7" fmla="*/ 0 h 5426709"/>
              <a:gd name="connsiteX8" fmla="*/ 4219223 w 4221594"/>
              <a:gd name="connsiteY8" fmla="*/ 0 h 5426709"/>
              <a:gd name="connsiteX0" fmla="*/ 4219223 w 4221594"/>
              <a:gd name="connsiteY0" fmla="*/ 0 h 5426709"/>
              <a:gd name="connsiteX1" fmla="*/ 4208217 w 4221594"/>
              <a:gd name="connsiteY1" fmla="*/ 5137570 h 5426709"/>
              <a:gd name="connsiteX2" fmla="*/ 4207370 w 4221594"/>
              <a:gd name="connsiteY2" fmla="*/ 5424168 h 5426709"/>
              <a:gd name="connsiteX3" fmla="*/ 1804531 w 4221594"/>
              <a:gd name="connsiteY3" fmla="*/ 5426709 h 5426709"/>
              <a:gd name="connsiteX4" fmla="*/ 135750 w 4221594"/>
              <a:gd name="connsiteY4" fmla="*/ 4552949 h 5426709"/>
              <a:gd name="connsiteX5" fmla="*/ 21450 w 4221594"/>
              <a:gd name="connsiteY5" fmla="*/ 4174062 h 5426709"/>
              <a:gd name="connsiteX6" fmla="*/ 745350 w 4221594"/>
              <a:gd name="connsiteY6" fmla="*/ 220138 h 5426709"/>
              <a:gd name="connsiteX7" fmla="*/ 965488 w 4221594"/>
              <a:gd name="connsiteY7" fmla="*/ 0 h 5426709"/>
              <a:gd name="connsiteX8" fmla="*/ 4219223 w 4221594"/>
              <a:gd name="connsiteY8" fmla="*/ 0 h 5426709"/>
              <a:gd name="connsiteX0" fmla="*/ 4219223 w 4221594"/>
              <a:gd name="connsiteY0" fmla="*/ 0 h 5426709"/>
              <a:gd name="connsiteX1" fmla="*/ 4208217 w 4221594"/>
              <a:gd name="connsiteY1" fmla="*/ 5137570 h 5426709"/>
              <a:gd name="connsiteX2" fmla="*/ 4207370 w 4221594"/>
              <a:gd name="connsiteY2" fmla="*/ 5424167 h 5426709"/>
              <a:gd name="connsiteX3" fmla="*/ 1804531 w 4221594"/>
              <a:gd name="connsiteY3" fmla="*/ 5426709 h 5426709"/>
              <a:gd name="connsiteX4" fmla="*/ 135750 w 4221594"/>
              <a:gd name="connsiteY4" fmla="*/ 4552949 h 5426709"/>
              <a:gd name="connsiteX5" fmla="*/ 21450 w 4221594"/>
              <a:gd name="connsiteY5" fmla="*/ 4174062 h 5426709"/>
              <a:gd name="connsiteX6" fmla="*/ 745350 w 4221594"/>
              <a:gd name="connsiteY6" fmla="*/ 220138 h 5426709"/>
              <a:gd name="connsiteX7" fmla="*/ 965488 w 4221594"/>
              <a:gd name="connsiteY7" fmla="*/ 0 h 5426709"/>
              <a:gd name="connsiteX8" fmla="*/ 4219223 w 4221594"/>
              <a:gd name="connsiteY8" fmla="*/ 0 h 5426709"/>
              <a:gd name="connsiteX0" fmla="*/ 4219223 w 4219330"/>
              <a:gd name="connsiteY0" fmla="*/ 0 h 5426709"/>
              <a:gd name="connsiteX1" fmla="*/ 4208217 w 4219330"/>
              <a:gd name="connsiteY1" fmla="*/ 5137570 h 5426709"/>
              <a:gd name="connsiteX2" fmla="*/ 4207370 w 4219330"/>
              <a:gd name="connsiteY2" fmla="*/ 5424167 h 5426709"/>
              <a:gd name="connsiteX3" fmla="*/ 1804531 w 4219330"/>
              <a:gd name="connsiteY3" fmla="*/ 5426709 h 5426709"/>
              <a:gd name="connsiteX4" fmla="*/ 135750 w 4219330"/>
              <a:gd name="connsiteY4" fmla="*/ 4552949 h 5426709"/>
              <a:gd name="connsiteX5" fmla="*/ 21450 w 4219330"/>
              <a:gd name="connsiteY5" fmla="*/ 4174062 h 5426709"/>
              <a:gd name="connsiteX6" fmla="*/ 745350 w 4219330"/>
              <a:gd name="connsiteY6" fmla="*/ 220138 h 5426709"/>
              <a:gd name="connsiteX7" fmla="*/ 965488 w 4219330"/>
              <a:gd name="connsiteY7" fmla="*/ 0 h 5426709"/>
              <a:gd name="connsiteX8" fmla="*/ 4219223 w 4219330"/>
              <a:gd name="connsiteY8" fmla="*/ 0 h 5426709"/>
              <a:gd name="connsiteX0" fmla="*/ 4173503 w 4208227"/>
              <a:gd name="connsiteY0" fmla="*/ 0 h 5426709"/>
              <a:gd name="connsiteX1" fmla="*/ 4208217 w 4208227"/>
              <a:gd name="connsiteY1" fmla="*/ 5137570 h 5426709"/>
              <a:gd name="connsiteX2" fmla="*/ 4207370 w 4208227"/>
              <a:gd name="connsiteY2" fmla="*/ 5424167 h 5426709"/>
              <a:gd name="connsiteX3" fmla="*/ 1804531 w 4208227"/>
              <a:gd name="connsiteY3" fmla="*/ 5426709 h 5426709"/>
              <a:gd name="connsiteX4" fmla="*/ 135750 w 4208227"/>
              <a:gd name="connsiteY4" fmla="*/ 4552949 h 5426709"/>
              <a:gd name="connsiteX5" fmla="*/ 21450 w 4208227"/>
              <a:gd name="connsiteY5" fmla="*/ 4174062 h 5426709"/>
              <a:gd name="connsiteX6" fmla="*/ 745350 w 4208227"/>
              <a:gd name="connsiteY6" fmla="*/ 220138 h 5426709"/>
              <a:gd name="connsiteX7" fmla="*/ 965488 w 4208227"/>
              <a:gd name="connsiteY7" fmla="*/ 0 h 5426709"/>
              <a:gd name="connsiteX8" fmla="*/ 4173503 w 4208227"/>
              <a:gd name="connsiteY8" fmla="*/ 0 h 5426709"/>
              <a:gd name="connsiteX0" fmla="*/ 4207793 w 4208773"/>
              <a:gd name="connsiteY0" fmla="*/ 0 h 5426709"/>
              <a:gd name="connsiteX1" fmla="*/ 4208217 w 4208773"/>
              <a:gd name="connsiteY1" fmla="*/ 5137570 h 5426709"/>
              <a:gd name="connsiteX2" fmla="*/ 4207370 w 4208773"/>
              <a:gd name="connsiteY2" fmla="*/ 5424167 h 5426709"/>
              <a:gd name="connsiteX3" fmla="*/ 1804531 w 4208773"/>
              <a:gd name="connsiteY3" fmla="*/ 5426709 h 5426709"/>
              <a:gd name="connsiteX4" fmla="*/ 135750 w 4208773"/>
              <a:gd name="connsiteY4" fmla="*/ 4552949 h 5426709"/>
              <a:gd name="connsiteX5" fmla="*/ 21450 w 4208773"/>
              <a:gd name="connsiteY5" fmla="*/ 4174062 h 5426709"/>
              <a:gd name="connsiteX6" fmla="*/ 745350 w 4208773"/>
              <a:gd name="connsiteY6" fmla="*/ 220138 h 5426709"/>
              <a:gd name="connsiteX7" fmla="*/ 965488 w 4208773"/>
              <a:gd name="connsiteY7" fmla="*/ 0 h 5426709"/>
              <a:gd name="connsiteX8" fmla="*/ 4207793 w 4208773"/>
              <a:gd name="connsiteY8" fmla="*/ 0 h 5426709"/>
              <a:gd name="connsiteX0" fmla="*/ 4211603 w 4211874"/>
              <a:gd name="connsiteY0" fmla="*/ 0 h 5426709"/>
              <a:gd name="connsiteX1" fmla="*/ 4208217 w 4211874"/>
              <a:gd name="connsiteY1" fmla="*/ 5137570 h 5426709"/>
              <a:gd name="connsiteX2" fmla="*/ 4207370 w 4211874"/>
              <a:gd name="connsiteY2" fmla="*/ 5424167 h 5426709"/>
              <a:gd name="connsiteX3" fmla="*/ 1804531 w 4211874"/>
              <a:gd name="connsiteY3" fmla="*/ 5426709 h 5426709"/>
              <a:gd name="connsiteX4" fmla="*/ 135750 w 4211874"/>
              <a:gd name="connsiteY4" fmla="*/ 4552949 h 5426709"/>
              <a:gd name="connsiteX5" fmla="*/ 21450 w 4211874"/>
              <a:gd name="connsiteY5" fmla="*/ 4174062 h 5426709"/>
              <a:gd name="connsiteX6" fmla="*/ 745350 w 4211874"/>
              <a:gd name="connsiteY6" fmla="*/ 220138 h 5426709"/>
              <a:gd name="connsiteX7" fmla="*/ 965488 w 4211874"/>
              <a:gd name="connsiteY7" fmla="*/ 0 h 5426709"/>
              <a:gd name="connsiteX8" fmla="*/ 4211603 w 4211874"/>
              <a:gd name="connsiteY8" fmla="*/ 0 h 5426709"/>
              <a:gd name="connsiteX0" fmla="*/ 4211603 w 4214997"/>
              <a:gd name="connsiteY0" fmla="*/ 0 h 5426709"/>
              <a:gd name="connsiteX1" fmla="*/ 4208217 w 4214997"/>
              <a:gd name="connsiteY1" fmla="*/ 5137570 h 5426709"/>
              <a:gd name="connsiteX2" fmla="*/ 4214990 w 4214997"/>
              <a:gd name="connsiteY2" fmla="*/ 5424166 h 5426709"/>
              <a:gd name="connsiteX3" fmla="*/ 1804531 w 4214997"/>
              <a:gd name="connsiteY3" fmla="*/ 5426709 h 5426709"/>
              <a:gd name="connsiteX4" fmla="*/ 135750 w 4214997"/>
              <a:gd name="connsiteY4" fmla="*/ 4552949 h 5426709"/>
              <a:gd name="connsiteX5" fmla="*/ 21450 w 4214997"/>
              <a:gd name="connsiteY5" fmla="*/ 4174062 h 5426709"/>
              <a:gd name="connsiteX6" fmla="*/ 745350 w 4214997"/>
              <a:gd name="connsiteY6" fmla="*/ 220138 h 5426709"/>
              <a:gd name="connsiteX7" fmla="*/ 965488 w 4214997"/>
              <a:gd name="connsiteY7" fmla="*/ 0 h 5426709"/>
              <a:gd name="connsiteX8" fmla="*/ 4211603 w 4214997"/>
              <a:gd name="connsiteY8" fmla="*/ 0 h 5426709"/>
              <a:gd name="connsiteX0" fmla="*/ 4211603 w 4215927"/>
              <a:gd name="connsiteY0" fmla="*/ 0 h 5426709"/>
              <a:gd name="connsiteX1" fmla="*/ 4215837 w 4215927"/>
              <a:gd name="connsiteY1" fmla="*/ 5137569 h 5426709"/>
              <a:gd name="connsiteX2" fmla="*/ 4214990 w 4215927"/>
              <a:gd name="connsiteY2" fmla="*/ 5424166 h 5426709"/>
              <a:gd name="connsiteX3" fmla="*/ 1804531 w 4215927"/>
              <a:gd name="connsiteY3" fmla="*/ 5426709 h 5426709"/>
              <a:gd name="connsiteX4" fmla="*/ 135750 w 4215927"/>
              <a:gd name="connsiteY4" fmla="*/ 4552949 h 5426709"/>
              <a:gd name="connsiteX5" fmla="*/ 21450 w 4215927"/>
              <a:gd name="connsiteY5" fmla="*/ 4174062 h 5426709"/>
              <a:gd name="connsiteX6" fmla="*/ 745350 w 4215927"/>
              <a:gd name="connsiteY6" fmla="*/ 220138 h 5426709"/>
              <a:gd name="connsiteX7" fmla="*/ 965488 w 4215927"/>
              <a:gd name="connsiteY7" fmla="*/ 0 h 5426709"/>
              <a:gd name="connsiteX8" fmla="*/ 4211603 w 4215927"/>
              <a:gd name="connsiteY8" fmla="*/ 0 h 5426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15927" h="5426709">
                <a:moveTo>
                  <a:pt x="4211603" y="0"/>
                </a:moveTo>
                <a:cubicBezTo>
                  <a:pt x="4212943" y="944527"/>
                  <a:pt x="4216542" y="4233541"/>
                  <a:pt x="4215837" y="5137569"/>
                </a:cubicBezTo>
                <a:cubicBezTo>
                  <a:pt x="4215555" y="5233101"/>
                  <a:pt x="4215272" y="5328634"/>
                  <a:pt x="4214990" y="5424166"/>
                </a:cubicBezTo>
                <a:lnTo>
                  <a:pt x="1804531" y="5426709"/>
                </a:lnTo>
                <a:lnTo>
                  <a:pt x="135750" y="4552949"/>
                </a:lnTo>
                <a:cubicBezTo>
                  <a:pt x="27800" y="4477453"/>
                  <a:pt x="-35700" y="4433708"/>
                  <a:pt x="21450" y="4174062"/>
                </a:cubicBezTo>
                <a:lnTo>
                  <a:pt x="745350" y="220138"/>
                </a:lnTo>
                <a:cubicBezTo>
                  <a:pt x="745350" y="98559"/>
                  <a:pt x="843909" y="0"/>
                  <a:pt x="965488" y="0"/>
                </a:cubicBezTo>
                <a:lnTo>
                  <a:pt x="4211603" y="0"/>
                </a:lnTo>
                <a:close/>
              </a:path>
            </a:pathLst>
          </a:cu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vert="horz" rtlCol="0" anchor="ctr"/>
          <a:lstStyle>
            <a:lvl1pPr indent="0" algn="ctr">
              <a:buNone/>
              <a:defRPr sz="2000" b="0" i="0" baseline="0">
                <a:solidFill>
                  <a:schemeClr val="tx1">
                    <a:lumMod val="75000"/>
                  </a:schemeClr>
                </a:solidFill>
                <a:latin typeface="+mn-lt"/>
                <a:cs typeface="DIN Offc Pro"/>
              </a:defRPr>
            </a:lvl1pPr>
          </a:lstStyle>
          <a:p>
            <a:r>
              <a:rPr lang="en-US"/>
              <a:t>IMPORTANT NOTE:</a:t>
            </a:r>
            <a:br>
              <a:rPr lang="en-US"/>
            </a:br>
            <a:r>
              <a:rPr lang="en-US"/>
              <a:t>These segment crops are not</a:t>
            </a:r>
            <a:br>
              <a:rPr lang="en-US"/>
            </a:br>
            <a:r>
              <a:rPr lang="en-US"/>
              <a:t>compatible with LiveMeeting</a:t>
            </a:r>
          </a:p>
        </p:txBody>
      </p:sp>
      <p:sp>
        <p:nvSpPr>
          <p:cNvPr id="16" name="Slide Number Placeholder 3"/>
          <p:cNvSpPr>
            <a:spLocks noGrp="1"/>
          </p:cNvSpPr>
          <p:nvPr>
            <p:ph type="sldNum" sz="quarter" idx="4"/>
          </p:nvPr>
        </p:nvSpPr>
        <p:spPr>
          <a:xfrm>
            <a:off x="10805446" y="6343581"/>
            <a:ext cx="1138199" cy="362444"/>
          </a:xfrm>
          <a:prstGeom prst="rect">
            <a:avLst/>
          </a:prstGeom>
        </p:spPr>
        <p:txBody>
          <a:bodyPr anchor="ctr"/>
          <a:lstStyle>
            <a:lvl1pPr algn="r">
              <a:defRPr sz="1400">
                <a:solidFill>
                  <a:schemeClr val="tx1"/>
                </a:solidFill>
              </a:defRPr>
            </a:lvl1pPr>
          </a:lstStyle>
          <a:p>
            <a:fld id="{825ADB62-1429-C14C-A270-95B078A656ED}" type="slidenum">
              <a:rPr lang="en-US" smtClean="0"/>
              <a:pPr/>
              <a:t>‹#›</a:t>
            </a:fld>
            <a:endParaRPr lang="en-US"/>
          </a:p>
        </p:txBody>
      </p:sp>
      <p:sp>
        <p:nvSpPr>
          <p:cNvPr id="17" name="Date Placeholder 4"/>
          <p:cNvSpPr>
            <a:spLocks noGrp="1"/>
          </p:cNvSpPr>
          <p:nvPr>
            <p:ph type="dt" sz="half" idx="2"/>
          </p:nvPr>
        </p:nvSpPr>
        <p:spPr>
          <a:xfrm>
            <a:off x="7951073" y="6342239"/>
            <a:ext cx="2844800" cy="365125"/>
          </a:xfrm>
          <a:prstGeom prst="rect">
            <a:avLst/>
          </a:prstGeom>
        </p:spPr>
        <p:txBody>
          <a:bodyPr anchor="ctr"/>
          <a:lstStyle>
            <a:lvl1pPr algn="r">
              <a:defRPr sz="1400">
                <a:solidFill>
                  <a:schemeClr val="tx1"/>
                </a:solidFill>
              </a:defRPr>
            </a:lvl1pPr>
          </a:lstStyle>
          <a:p>
            <a:fld id="{16B2DFD5-DB1E-1149-BAAB-63821B60629E}" type="datetime1">
              <a:rPr lang="en-CA" smtClean="0"/>
              <a:pPr/>
              <a:t>2025-04-28</a:t>
            </a:fld>
            <a:endParaRPr lang="en-US"/>
          </a:p>
        </p:txBody>
      </p:sp>
      <p:sp>
        <p:nvSpPr>
          <p:cNvPr id="18" name="Footer Placeholder 6"/>
          <p:cNvSpPr>
            <a:spLocks noGrp="1"/>
          </p:cNvSpPr>
          <p:nvPr>
            <p:ph type="ftr" sz="quarter" idx="3"/>
          </p:nvPr>
        </p:nvSpPr>
        <p:spPr>
          <a:xfrm>
            <a:off x="4069393" y="6343798"/>
            <a:ext cx="3871876" cy="362009"/>
          </a:xfrm>
          <a:prstGeom prst="rect">
            <a:avLst/>
          </a:prstGeom>
        </p:spPr>
        <p:txBody>
          <a:bodyPr vert="horz" lIns="91440" tIns="45720" rIns="91440" bIns="45720" rtlCol="0" anchor="ctr"/>
          <a:lstStyle>
            <a:lvl1pPr algn="r">
              <a:defRPr sz="1400">
                <a:solidFill>
                  <a:schemeClr val="tx1"/>
                </a:solidFill>
              </a:defRPr>
            </a:lvl1pPr>
          </a:lstStyle>
          <a:p>
            <a:endParaRPr lang="en-US"/>
          </a:p>
        </p:txBody>
      </p:sp>
    </p:spTree>
    <p:extLst>
      <p:ext uri="{BB962C8B-B14F-4D97-AF65-F5344CB8AC3E}">
        <p14:creationId xmlns:p14="http://schemas.microsoft.com/office/powerpoint/2010/main" val="66775681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itle and Content (text w/ square img)">
    <p:bg bwMode="auto">
      <p:bgPr>
        <a:blipFill dpi="0"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05071" y="402336"/>
            <a:ext cx="9570720" cy="1069848"/>
          </a:xfrm>
        </p:spPr>
        <p:txBody>
          <a:bodyPr/>
          <a:lstStyle>
            <a:lvl1pPr>
              <a:defRPr baseline="0"/>
            </a:lvl1pPr>
          </a:lstStyle>
          <a:p>
            <a:r>
              <a:rPr lang="en-US"/>
              <a:t>Click to ADD TITLE</a:t>
            </a:r>
            <a:endParaRPr lang="en-CA"/>
          </a:p>
        </p:txBody>
      </p:sp>
      <p:sp>
        <p:nvSpPr>
          <p:cNvPr id="10" name="Content Placeholder 2"/>
          <p:cNvSpPr>
            <a:spLocks noGrp="1"/>
          </p:cNvSpPr>
          <p:nvPr>
            <p:ph idx="1"/>
          </p:nvPr>
        </p:nvSpPr>
        <p:spPr>
          <a:xfrm>
            <a:off x="515925" y="1472184"/>
            <a:ext cx="4355665" cy="46908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5"/>
          <p:cNvSpPr>
            <a:spLocks noGrp="1"/>
          </p:cNvSpPr>
          <p:nvPr>
            <p:ph type="pic" sz="quarter" idx="11" hasCustomPrompt="1"/>
          </p:nvPr>
        </p:nvSpPr>
        <p:spPr>
          <a:xfrm>
            <a:off x="5117629" y="1459667"/>
            <a:ext cx="6540321" cy="4711592"/>
          </a:xfrm>
          <a:solidFill>
            <a:schemeClr val="bg1">
              <a:lumMod val="85000"/>
            </a:schemeClr>
          </a:solidFill>
        </p:spPr>
        <p:txBody>
          <a:bodyPr anchor="ctr" anchorCtr="1"/>
          <a:lstStyle>
            <a:lvl1pPr marL="0" indent="0" algn="ctr">
              <a:buNone/>
              <a:defRPr sz="2133" baseline="0"/>
            </a:lvl1pPr>
          </a:lstStyle>
          <a:p>
            <a:r>
              <a:rPr lang="en-US"/>
              <a:t>Click icon to           place image</a:t>
            </a:r>
          </a:p>
        </p:txBody>
      </p:sp>
      <p:sp>
        <p:nvSpPr>
          <p:cNvPr id="17" name="Slide Number Placeholder 3"/>
          <p:cNvSpPr>
            <a:spLocks noGrp="1"/>
          </p:cNvSpPr>
          <p:nvPr>
            <p:ph type="sldNum" sz="quarter" idx="4"/>
          </p:nvPr>
        </p:nvSpPr>
        <p:spPr>
          <a:xfrm>
            <a:off x="10805446" y="6343581"/>
            <a:ext cx="1138199" cy="362444"/>
          </a:xfrm>
          <a:prstGeom prst="rect">
            <a:avLst/>
          </a:prstGeom>
        </p:spPr>
        <p:txBody>
          <a:bodyPr anchor="ctr"/>
          <a:lstStyle>
            <a:lvl1pPr algn="r">
              <a:defRPr sz="1400">
                <a:solidFill>
                  <a:schemeClr val="tx1"/>
                </a:solidFill>
              </a:defRPr>
            </a:lvl1pPr>
          </a:lstStyle>
          <a:p>
            <a:fld id="{825ADB62-1429-C14C-A270-95B078A656ED}" type="slidenum">
              <a:rPr lang="en-US" smtClean="0"/>
              <a:pPr/>
              <a:t>‹#›</a:t>
            </a:fld>
            <a:endParaRPr lang="en-US"/>
          </a:p>
        </p:txBody>
      </p:sp>
      <p:sp>
        <p:nvSpPr>
          <p:cNvPr id="18" name="Date Placeholder 4"/>
          <p:cNvSpPr>
            <a:spLocks noGrp="1"/>
          </p:cNvSpPr>
          <p:nvPr>
            <p:ph type="dt" sz="half" idx="2"/>
          </p:nvPr>
        </p:nvSpPr>
        <p:spPr>
          <a:xfrm>
            <a:off x="7951073" y="6342239"/>
            <a:ext cx="2844800" cy="365125"/>
          </a:xfrm>
          <a:prstGeom prst="rect">
            <a:avLst/>
          </a:prstGeom>
        </p:spPr>
        <p:txBody>
          <a:bodyPr anchor="ctr"/>
          <a:lstStyle>
            <a:lvl1pPr algn="r">
              <a:defRPr sz="1400">
                <a:solidFill>
                  <a:schemeClr val="tx1"/>
                </a:solidFill>
              </a:defRPr>
            </a:lvl1pPr>
          </a:lstStyle>
          <a:p>
            <a:fld id="{16B2DFD5-DB1E-1149-BAAB-63821B60629E}" type="datetime1">
              <a:rPr lang="en-CA" smtClean="0"/>
              <a:pPr/>
              <a:t>2025-04-28</a:t>
            </a:fld>
            <a:endParaRPr lang="en-US"/>
          </a:p>
        </p:txBody>
      </p:sp>
      <p:sp>
        <p:nvSpPr>
          <p:cNvPr id="19" name="Footer Placeholder 6"/>
          <p:cNvSpPr>
            <a:spLocks noGrp="1"/>
          </p:cNvSpPr>
          <p:nvPr>
            <p:ph type="ftr" sz="quarter" idx="3"/>
          </p:nvPr>
        </p:nvSpPr>
        <p:spPr>
          <a:xfrm>
            <a:off x="4069393" y="6343798"/>
            <a:ext cx="3871876" cy="362009"/>
          </a:xfrm>
          <a:prstGeom prst="rect">
            <a:avLst/>
          </a:prstGeom>
        </p:spPr>
        <p:txBody>
          <a:bodyPr vert="horz" lIns="91440" tIns="45720" rIns="91440" bIns="45720" rtlCol="0" anchor="ctr"/>
          <a:lstStyle>
            <a:lvl1pPr algn="r">
              <a:defRPr sz="1400">
                <a:solidFill>
                  <a:schemeClr val="tx1"/>
                </a:solidFill>
              </a:defRPr>
            </a:lvl1pPr>
          </a:lstStyle>
          <a:p>
            <a:endParaRPr lang="en-US"/>
          </a:p>
        </p:txBody>
      </p:sp>
    </p:spTree>
    <p:extLst>
      <p:ext uri="{BB962C8B-B14F-4D97-AF65-F5344CB8AC3E}">
        <p14:creationId xmlns:p14="http://schemas.microsoft.com/office/powerpoint/2010/main" val="98375847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_Title and Content (text w/ horizontal segment img 1)">
    <p:bg bwMode="auto">
      <p:bgPr>
        <a:blipFill dpi="0"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4" name="Picture Placeholder 6"/>
          <p:cNvSpPr>
            <a:spLocks noGrp="1"/>
          </p:cNvSpPr>
          <p:nvPr>
            <p:ph type="pic" sz="quarter" idx="10" hasCustomPrompt="1"/>
          </p:nvPr>
        </p:nvSpPr>
        <p:spPr>
          <a:xfrm>
            <a:off x="5105540" y="1536294"/>
            <a:ext cx="7102057" cy="5343367"/>
          </a:xfrm>
          <a:custGeom>
            <a:avLst/>
            <a:gdLst>
              <a:gd name="connsiteX0" fmla="*/ 0 w 4495800"/>
              <a:gd name="connsiteY0" fmla="*/ 0 h 3505200"/>
              <a:gd name="connsiteX1" fmla="*/ 4495800 w 4495800"/>
              <a:gd name="connsiteY1" fmla="*/ 0 h 3505200"/>
              <a:gd name="connsiteX2" fmla="*/ 4495800 w 4495800"/>
              <a:gd name="connsiteY2" fmla="*/ 3505200 h 3505200"/>
              <a:gd name="connsiteX3" fmla="*/ 0 w 4495800"/>
              <a:gd name="connsiteY3" fmla="*/ 3505200 h 3505200"/>
              <a:gd name="connsiteX4" fmla="*/ 0 w 4495800"/>
              <a:gd name="connsiteY4" fmla="*/ 0 h 3505200"/>
              <a:gd name="connsiteX0" fmla="*/ 12700 w 4508500"/>
              <a:gd name="connsiteY0" fmla="*/ 0 h 3505200"/>
              <a:gd name="connsiteX1" fmla="*/ 4508500 w 4508500"/>
              <a:gd name="connsiteY1" fmla="*/ 0 h 3505200"/>
              <a:gd name="connsiteX2" fmla="*/ 4508500 w 4508500"/>
              <a:gd name="connsiteY2" fmla="*/ 3505200 h 3505200"/>
              <a:gd name="connsiteX3" fmla="*/ 12700 w 4508500"/>
              <a:gd name="connsiteY3" fmla="*/ 3505200 h 3505200"/>
              <a:gd name="connsiteX4" fmla="*/ 0 w 4508500"/>
              <a:gd name="connsiteY4" fmla="*/ 292100 h 3505200"/>
              <a:gd name="connsiteX5" fmla="*/ 12700 w 4508500"/>
              <a:gd name="connsiteY5" fmla="*/ 0 h 3505200"/>
              <a:gd name="connsiteX0" fmla="*/ 292100 w 4787900"/>
              <a:gd name="connsiteY0" fmla="*/ 0 h 3505200"/>
              <a:gd name="connsiteX1" fmla="*/ 4787900 w 4787900"/>
              <a:gd name="connsiteY1" fmla="*/ 0 h 3505200"/>
              <a:gd name="connsiteX2" fmla="*/ 4787900 w 4787900"/>
              <a:gd name="connsiteY2" fmla="*/ 3505200 h 3505200"/>
              <a:gd name="connsiteX3" fmla="*/ 292100 w 4787900"/>
              <a:gd name="connsiteY3" fmla="*/ 3505200 h 3505200"/>
              <a:gd name="connsiteX4" fmla="*/ 0 w 4787900"/>
              <a:gd name="connsiteY4" fmla="*/ 292100 h 3505200"/>
              <a:gd name="connsiteX5" fmla="*/ 292100 w 4787900"/>
              <a:gd name="connsiteY5" fmla="*/ 0 h 3505200"/>
              <a:gd name="connsiteX0" fmla="*/ 588433 w 5084233"/>
              <a:gd name="connsiteY0" fmla="*/ 0 h 3505200"/>
              <a:gd name="connsiteX1" fmla="*/ 5084233 w 5084233"/>
              <a:gd name="connsiteY1" fmla="*/ 0 h 3505200"/>
              <a:gd name="connsiteX2" fmla="*/ 5084233 w 5084233"/>
              <a:gd name="connsiteY2" fmla="*/ 3505200 h 3505200"/>
              <a:gd name="connsiteX3" fmla="*/ 4233 w 5084233"/>
              <a:gd name="connsiteY3" fmla="*/ 3505200 h 3505200"/>
              <a:gd name="connsiteX4" fmla="*/ 296333 w 5084233"/>
              <a:gd name="connsiteY4" fmla="*/ 292100 h 3505200"/>
              <a:gd name="connsiteX5" fmla="*/ 588433 w 5084233"/>
              <a:gd name="connsiteY5" fmla="*/ 0 h 3505200"/>
              <a:gd name="connsiteX0" fmla="*/ 588433 w 5084233"/>
              <a:gd name="connsiteY0" fmla="*/ 0 h 3505200"/>
              <a:gd name="connsiteX1" fmla="*/ 5084233 w 5084233"/>
              <a:gd name="connsiteY1" fmla="*/ 0 h 3505200"/>
              <a:gd name="connsiteX2" fmla="*/ 5084233 w 5084233"/>
              <a:gd name="connsiteY2" fmla="*/ 3505200 h 3505200"/>
              <a:gd name="connsiteX3" fmla="*/ 4233 w 5084233"/>
              <a:gd name="connsiteY3" fmla="*/ 3505200 h 3505200"/>
              <a:gd name="connsiteX4" fmla="*/ 296333 w 5084233"/>
              <a:gd name="connsiteY4" fmla="*/ 292100 h 3505200"/>
              <a:gd name="connsiteX5" fmla="*/ 588433 w 5084233"/>
              <a:gd name="connsiteY5" fmla="*/ 0 h 3505200"/>
              <a:gd name="connsiteX0" fmla="*/ 1430866 w 5926666"/>
              <a:gd name="connsiteY0" fmla="*/ 0 h 3505200"/>
              <a:gd name="connsiteX1" fmla="*/ 5926666 w 5926666"/>
              <a:gd name="connsiteY1" fmla="*/ 0 h 3505200"/>
              <a:gd name="connsiteX2" fmla="*/ 5926666 w 5926666"/>
              <a:gd name="connsiteY2" fmla="*/ 3505200 h 3505200"/>
              <a:gd name="connsiteX3" fmla="*/ 846666 w 5926666"/>
              <a:gd name="connsiteY3" fmla="*/ 3505200 h 3505200"/>
              <a:gd name="connsiteX4" fmla="*/ 986367 w 5926666"/>
              <a:gd name="connsiteY4" fmla="*/ 1936750 h 3505200"/>
              <a:gd name="connsiteX5" fmla="*/ 1138766 w 5926666"/>
              <a:gd name="connsiteY5" fmla="*/ 292100 h 3505200"/>
              <a:gd name="connsiteX6" fmla="*/ 1430866 w 5926666"/>
              <a:gd name="connsiteY6" fmla="*/ 0 h 3505200"/>
              <a:gd name="connsiteX0" fmla="*/ 1138766 w 5926666"/>
              <a:gd name="connsiteY0" fmla="*/ 292100 h 3505200"/>
              <a:gd name="connsiteX1" fmla="*/ 1430866 w 5926666"/>
              <a:gd name="connsiteY1" fmla="*/ 0 h 3505200"/>
              <a:gd name="connsiteX2" fmla="*/ 5926666 w 5926666"/>
              <a:gd name="connsiteY2" fmla="*/ 0 h 3505200"/>
              <a:gd name="connsiteX3" fmla="*/ 5926666 w 5926666"/>
              <a:gd name="connsiteY3" fmla="*/ 3505200 h 3505200"/>
              <a:gd name="connsiteX4" fmla="*/ 846666 w 5926666"/>
              <a:gd name="connsiteY4" fmla="*/ 3505200 h 3505200"/>
              <a:gd name="connsiteX5" fmla="*/ 1077807 w 5926666"/>
              <a:gd name="connsiteY5" fmla="*/ 2028190 h 3505200"/>
              <a:gd name="connsiteX0" fmla="*/ 292100 w 5080000"/>
              <a:gd name="connsiteY0" fmla="*/ 292100 h 3505200"/>
              <a:gd name="connsiteX1" fmla="*/ 584200 w 5080000"/>
              <a:gd name="connsiteY1" fmla="*/ 0 h 3505200"/>
              <a:gd name="connsiteX2" fmla="*/ 5080000 w 5080000"/>
              <a:gd name="connsiteY2" fmla="*/ 0 h 3505200"/>
              <a:gd name="connsiteX3" fmla="*/ 5080000 w 5080000"/>
              <a:gd name="connsiteY3" fmla="*/ 3505200 h 3505200"/>
              <a:gd name="connsiteX4" fmla="*/ 0 w 5080000"/>
              <a:gd name="connsiteY4" fmla="*/ 3505200 h 3505200"/>
              <a:gd name="connsiteX0" fmla="*/ 292100 w 5080000"/>
              <a:gd name="connsiteY0" fmla="*/ 292100 h 3505200"/>
              <a:gd name="connsiteX1" fmla="*/ 584200 w 5080000"/>
              <a:gd name="connsiteY1" fmla="*/ 0 h 3505200"/>
              <a:gd name="connsiteX2" fmla="*/ 5080000 w 5080000"/>
              <a:gd name="connsiteY2" fmla="*/ 0 h 3505200"/>
              <a:gd name="connsiteX3" fmla="*/ 5080000 w 5080000"/>
              <a:gd name="connsiteY3" fmla="*/ 3505200 h 3505200"/>
              <a:gd name="connsiteX4" fmla="*/ 0 w 5080000"/>
              <a:gd name="connsiteY4" fmla="*/ 3333750 h 3505200"/>
              <a:gd name="connsiteX0" fmla="*/ 292100 w 5080000"/>
              <a:gd name="connsiteY0" fmla="*/ 292100 h 3505200"/>
              <a:gd name="connsiteX1" fmla="*/ 584200 w 5080000"/>
              <a:gd name="connsiteY1" fmla="*/ 0 h 3505200"/>
              <a:gd name="connsiteX2" fmla="*/ 5080000 w 5080000"/>
              <a:gd name="connsiteY2" fmla="*/ 0 h 3505200"/>
              <a:gd name="connsiteX3" fmla="*/ 5080000 w 5080000"/>
              <a:gd name="connsiteY3" fmla="*/ 3505200 h 3505200"/>
              <a:gd name="connsiteX4" fmla="*/ 0 w 5080000"/>
              <a:gd name="connsiteY4" fmla="*/ 3333750 h 3505200"/>
              <a:gd name="connsiteX0" fmla="*/ 139700 w 4927600"/>
              <a:gd name="connsiteY0" fmla="*/ 292100 h 3632200"/>
              <a:gd name="connsiteX1" fmla="*/ 431800 w 4927600"/>
              <a:gd name="connsiteY1" fmla="*/ 0 h 3632200"/>
              <a:gd name="connsiteX2" fmla="*/ 4927600 w 4927600"/>
              <a:gd name="connsiteY2" fmla="*/ 0 h 3632200"/>
              <a:gd name="connsiteX3" fmla="*/ 4927600 w 4927600"/>
              <a:gd name="connsiteY3" fmla="*/ 3505200 h 3632200"/>
              <a:gd name="connsiteX4" fmla="*/ 0 w 4927600"/>
              <a:gd name="connsiteY4" fmla="*/ 3632200 h 3632200"/>
              <a:gd name="connsiteX0" fmla="*/ 285750 w 5073650"/>
              <a:gd name="connsiteY0" fmla="*/ 292100 h 3505200"/>
              <a:gd name="connsiteX1" fmla="*/ 577850 w 5073650"/>
              <a:gd name="connsiteY1" fmla="*/ 0 h 3505200"/>
              <a:gd name="connsiteX2" fmla="*/ 5073650 w 5073650"/>
              <a:gd name="connsiteY2" fmla="*/ 0 h 3505200"/>
              <a:gd name="connsiteX3" fmla="*/ 5073650 w 5073650"/>
              <a:gd name="connsiteY3" fmla="*/ 3505200 h 3505200"/>
              <a:gd name="connsiteX4" fmla="*/ 0 w 5073650"/>
              <a:gd name="connsiteY4" fmla="*/ 3340100 h 3505200"/>
              <a:gd name="connsiteX0" fmla="*/ 285750 w 5073650"/>
              <a:gd name="connsiteY0" fmla="*/ 292100 h 3505200"/>
              <a:gd name="connsiteX1" fmla="*/ 577850 w 5073650"/>
              <a:gd name="connsiteY1" fmla="*/ 0 h 3505200"/>
              <a:gd name="connsiteX2" fmla="*/ 5073650 w 5073650"/>
              <a:gd name="connsiteY2" fmla="*/ 0 h 3505200"/>
              <a:gd name="connsiteX3" fmla="*/ 5073650 w 5073650"/>
              <a:gd name="connsiteY3" fmla="*/ 3505200 h 3505200"/>
              <a:gd name="connsiteX4" fmla="*/ 0 w 5073650"/>
              <a:gd name="connsiteY4" fmla="*/ 3340100 h 3505200"/>
              <a:gd name="connsiteX5" fmla="*/ 285750 w 5073650"/>
              <a:gd name="connsiteY5" fmla="*/ 292100 h 3505200"/>
              <a:gd name="connsiteX0" fmla="*/ 285750 w 5073650"/>
              <a:gd name="connsiteY0" fmla="*/ 292100 h 3505200"/>
              <a:gd name="connsiteX1" fmla="*/ 577850 w 5073650"/>
              <a:gd name="connsiteY1" fmla="*/ 0 h 3505200"/>
              <a:gd name="connsiteX2" fmla="*/ 5073650 w 5073650"/>
              <a:gd name="connsiteY2" fmla="*/ 0 h 3505200"/>
              <a:gd name="connsiteX3" fmla="*/ 5073650 w 5073650"/>
              <a:gd name="connsiteY3" fmla="*/ 3505200 h 3505200"/>
              <a:gd name="connsiteX4" fmla="*/ 0 w 5073650"/>
              <a:gd name="connsiteY4" fmla="*/ 3340100 h 3505200"/>
              <a:gd name="connsiteX5" fmla="*/ 285750 w 5073650"/>
              <a:gd name="connsiteY5" fmla="*/ 292100 h 3505200"/>
              <a:gd name="connsiteX0" fmla="*/ 285750 w 5073650"/>
              <a:gd name="connsiteY0" fmla="*/ 292100 h 3505200"/>
              <a:gd name="connsiteX1" fmla="*/ 577850 w 5073650"/>
              <a:gd name="connsiteY1" fmla="*/ 0 h 3505200"/>
              <a:gd name="connsiteX2" fmla="*/ 5073650 w 5073650"/>
              <a:gd name="connsiteY2" fmla="*/ 0 h 3505200"/>
              <a:gd name="connsiteX3" fmla="*/ 5073650 w 5073650"/>
              <a:gd name="connsiteY3" fmla="*/ 3505200 h 3505200"/>
              <a:gd name="connsiteX4" fmla="*/ 0 w 5073650"/>
              <a:gd name="connsiteY4" fmla="*/ 3340100 h 3505200"/>
              <a:gd name="connsiteX5" fmla="*/ 285750 w 5073650"/>
              <a:gd name="connsiteY5" fmla="*/ 292100 h 3505200"/>
              <a:gd name="connsiteX0" fmla="*/ 285750 w 5073650"/>
              <a:gd name="connsiteY0" fmla="*/ 292100 h 3505200"/>
              <a:gd name="connsiteX1" fmla="*/ 577850 w 5073650"/>
              <a:gd name="connsiteY1" fmla="*/ 0 h 3505200"/>
              <a:gd name="connsiteX2" fmla="*/ 5073650 w 5073650"/>
              <a:gd name="connsiteY2" fmla="*/ 0 h 3505200"/>
              <a:gd name="connsiteX3" fmla="*/ 5073650 w 5073650"/>
              <a:gd name="connsiteY3" fmla="*/ 3505200 h 3505200"/>
              <a:gd name="connsiteX4" fmla="*/ 266701 w 5073650"/>
              <a:gd name="connsiteY4" fmla="*/ 3340100 h 3505200"/>
              <a:gd name="connsiteX5" fmla="*/ 0 w 5073650"/>
              <a:gd name="connsiteY5" fmla="*/ 3340100 h 3505200"/>
              <a:gd name="connsiteX6" fmla="*/ 285750 w 5073650"/>
              <a:gd name="connsiteY6" fmla="*/ 292100 h 3505200"/>
              <a:gd name="connsiteX0" fmla="*/ 285750 w 5073650"/>
              <a:gd name="connsiteY0" fmla="*/ 292100 h 3663950"/>
              <a:gd name="connsiteX1" fmla="*/ 577850 w 5073650"/>
              <a:gd name="connsiteY1" fmla="*/ 0 h 3663950"/>
              <a:gd name="connsiteX2" fmla="*/ 5073650 w 5073650"/>
              <a:gd name="connsiteY2" fmla="*/ 0 h 3663950"/>
              <a:gd name="connsiteX3" fmla="*/ 5073650 w 5073650"/>
              <a:gd name="connsiteY3" fmla="*/ 3505200 h 3663950"/>
              <a:gd name="connsiteX4" fmla="*/ 266701 w 5073650"/>
              <a:gd name="connsiteY4" fmla="*/ 3663950 h 3663950"/>
              <a:gd name="connsiteX5" fmla="*/ 0 w 5073650"/>
              <a:gd name="connsiteY5" fmla="*/ 3340100 h 3663950"/>
              <a:gd name="connsiteX6" fmla="*/ 285750 w 5073650"/>
              <a:gd name="connsiteY6" fmla="*/ 292100 h 3663950"/>
              <a:gd name="connsiteX0" fmla="*/ 285750 w 5073650"/>
              <a:gd name="connsiteY0" fmla="*/ 292100 h 3663950"/>
              <a:gd name="connsiteX1" fmla="*/ 577850 w 5073650"/>
              <a:gd name="connsiteY1" fmla="*/ 0 h 3663950"/>
              <a:gd name="connsiteX2" fmla="*/ 5073650 w 5073650"/>
              <a:gd name="connsiteY2" fmla="*/ 0 h 3663950"/>
              <a:gd name="connsiteX3" fmla="*/ 5073650 w 5073650"/>
              <a:gd name="connsiteY3" fmla="*/ 3505200 h 3663950"/>
              <a:gd name="connsiteX4" fmla="*/ 152401 w 5073650"/>
              <a:gd name="connsiteY4" fmla="*/ 3663950 h 3663950"/>
              <a:gd name="connsiteX5" fmla="*/ 0 w 5073650"/>
              <a:gd name="connsiteY5" fmla="*/ 3340100 h 3663950"/>
              <a:gd name="connsiteX6" fmla="*/ 285750 w 5073650"/>
              <a:gd name="connsiteY6" fmla="*/ 292100 h 3663950"/>
              <a:gd name="connsiteX0" fmla="*/ 285750 w 5073650"/>
              <a:gd name="connsiteY0" fmla="*/ 292100 h 3663950"/>
              <a:gd name="connsiteX1" fmla="*/ 577850 w 5073650"/>
              <a:gd name="connsiteY1" fmla="*/ 0 h 3663950"/>
              <a:gd name="connsiteX2" fmla="*/ 5073650 w 5073650"/>
              <a:gd name="connsiteY2" fmla="*/ 0 h 3663950"/>
              <a:gd name="connsiteX3" fmla="*/ 5073650 w 5073650"/>
              <a:gd name="connsiteY3" fmla="*/ 3505200 h 3663950"/>
              <a:gd name="connsiteX4" fmla="*/ 234951 w 5073650"/>
              <a:gd name="connsiteY4" fmla="*/ 3663950 h 3663950"/>
              <a:gd name="connsiteX5" fmla="*/ 0 w 5073650"/>
              <a:gd name="connsiteY5" fmla="*/ 3340100 h 3663950"/>
              <a:gd name="connsiteX6" fmla="*/ 285750 w 5073650"/>
              <a:gd name="connsiteY6" fmla="*/ 292100 h 3663950"/>
              <a:gd name="connsiteX0" fmla="*/ 285750 w 5073650"/>
              <a:gd name="connsiteY0" fmla="*/ 292100 h 3663950"/>
              <a:gd name="connsiteX1" fmla="*/ 577850 w 5073650"/>
              <a:gd name="connsiteY1" fmla="*/ 0 h 3663950"/>
              <a:gd name="connsiteX2" fmla="*/ 5073650 w 5073650"/>
              <a:gd name="connsiteY2" fmla="*/ 0 h 3663950"/>
              <a:gd name="connsiteX3" fmla="*/ 5073650 w 5073650"/>
              <a:gd name="connsiteY3" fmla="*/ 3505200 h 3663950"/>
              <a:gd name="connsiteX4" fmla="*/ 234951 w 5073650"/>
              <a:gd name="connsiteY4" fmla="*/ 3663950 h 3663950"/>
              <a:gd name="connsiteX5" fmla="*/ 0 w 5073650"/>
              <a:gd name="connsiteY5" fmla="*/ 3340100 h 3663950"/>
              <a:gd name="connsiteX6" fmla="*/ 285750 w 5073650"/>
              <a:gd name="connsiteY6" fmla="*/ 292100 h 3663950"/>
              <a:gd name="connsiteX0" fmla="*/ 285750 w 5073650"/>
              <a:gd name="connsiteY0" fmla="*/ 292100 h 3663950"/>
              <a:gd name="connsiteX1" fmla="*/ 577850 w 5073650"/>
              <a:gd name="connsiteY1" fmla="*/ 0 h 3663950"/>
              <a:gd name="connsiteX2" fmla="*/ 5073650 w 5073650"/>
              <a:gd name="connsiteY2" fmla="*/ 0 h 3663950"/>
              <a:gd name="connsiteX3" fmla="*/ 5073650 w 5073650"/>
              <a:gd name="connsiteY3" fmla="*/ 3505200 h 3663950"/>
              <a:gd name="connsiteX4" fmla="*/ 234951 w 5073650"/>
              <a:gd name="connsiteY4" fmla="*/ 3663950 h 3663950"/>
              <a:gd name="connsiteX5" fmla="*/ 0 w 5073650"/>
              <a:gd name="connsiteY5" fmla="*/ 3340100 h 3663950"/>
              <a:gd name="connsiteX6" fmla="*/ 285750 w 5073650"/>
              <a:gd name="connsiteY6" fmla="*/ 292100 h 3663950"/>
              <a:gd name="connsiteX0" fmla="*/ 285750 w 5073650"/>
              <a:gd name="connsiteY0" fmla="*/ 292100 h 3663950"/>
              <a:gd name="connsiteX1" fmla="*/ 577850 w 5073650"/>
              <a:gd name="connsiteY1" fmla="*/ 0 h 3663950"/>
              <a:gd name="connsiteX2" fmla="*/ 5073650 w 5073650"/>
              <a:gd name="connsiteY2" fmla="*/ 0 h 3663950"/>
              <a:gd name="connsiteX3" fmla="*/ 5073650 w 5073650"/>
              <a:gd name="connsiteY3" fmla="*/ 3505200 h 3663950"/>
              <a:gd name="connsiteX4" fmla="*/ 234951 w 5073650"/>
              <a:gd name="connsiteY4" fmla="*/ 3663950 h 3663950"/>
              <a:gd name="connsiteX5" fmla="*/ 0 w 5073650"/>
              <a:gd name="connsiteY5" fmla="*/ 3340100 h 3663950"/>
              <a:gd name="connsiteX6" fmla="*/ 285750 w 5073650"/>
              <a:gd name="connsiteY6" fmla="*/ 292100 h 3663950"/>
              <a:gd name="connsiteX0" fmla="*/ 285750 w 5073650"/>
              <a:gd name="connsiteY0" fmla="*/ 292100 h 3663950"/>
              <a:gd name="connsiteX1" fmla="*/ 577850 w 5073650"/>
              <a:gd name="connsiteY1" fmla="*/ 0 h 3663950"/>
              <a:gd name="connsiteX2" fmla="*/ 5073650 w 5073650"/>
              <a:gd name="connsiteY2" fmla="*/ 0 h 3663950"/>
              <a:gd name="connsiteX3" fmla="*/ 5073650 w 5073650"/>
              <a:gd name="connsiteY3" fmla="*/ 3505200 h 3663950"/>
              <a:gd name="connsiteX4" fmla="*/ 2743201 w 5073650"/>
              <a:gd name="connsiteY4" fmla="*/ 3575050 h 3663950"/>
              <a:gd name="connsiteX5" fmla="*/ 234951 w 5073650"/>
              <a:gd name="connsiteY5" fmla="*/ 3663950 h 3663950"/>
              <a:gd name="connsiteX6" fmla="*/ 0 w 5073650"/>
              <a:gd name="connsiteY6" fmla="*/ 3340100 h 3663950"/>
              <a:gd name="connsiteX7" fmla="*/ 285750 w 5073650"/>
              <a:gd name="connsiteY7" fmla="*/ 292100 h 3663950"/>
              <a:gd name="connsiteX0" fmla="*/ 285750 w 5073650"/>
              <a:gd name="connsiteY0" fmla="*/ 292100 h 4286250"/>
              <a:gd name="connsiteX1" fmla="*/ 577850 w 5073650"/>
              <a:gd name="connsiteY1" fmla="*/ 0 h 4286250"/>
              <a:gd name="connsiteX2" fmla="*/ 5073650 w 5073650"/>
              <a:gd name="connsiteY2" fmla="*/ 0 h 4286250"/>
              <a:gd name="connsiteX3" fmla="*/ 5073650 w 5073650"/>
              <a:gd name="connsiteY3" fmla="*/ 3505200 h 4286250"/>
              <a:gd name="connsiteX4" fmla="*/ 2743201 w 5073650"/>
              <a:gd name="connsiteY4" fmla="*/ 3575050 h 4286250"/>
              <a:gd name="connsiteX5" fmla="*/ 3079751 w 5073650"/>
              <a:gd name="connsiteY5" fmla="*/ 4286250 h 4286250"/>
              <a:gd name="connsiteX6" fmla="*/ 234951 w 5073650"/>
              <a:gd name="connsiteY6" fmla="*/ 3663950 h 4286250"/>
              <a:gd name="connsiteX7" fmla="*/ 0 w 5073650"/>
              <a:gd name="connsiteY7" fmla="*/ 3340100 h 4286250"/>
              <a:gd name="connsiteX8" fmla="*/ 285750 w 5073650"/>
              <a:gd name="connsiteY8" fmla="*/ 292100 h 4286250"/>
              <a:gd name="connsiteX0" fmla="*/ 285750 w 5073650"/>
              <a:gd name="connsiteY0" fmla="*/ 292100 h 4381500"/>
              <a:gd name="connsiteX1" fmla="*/ 577850 w 5073650"/>
              <a:gd name="connsiteY1" fmla="*/ 0 h 4381500"/>
              <a:gd name="connsiteX2" fmla="*/ 5073650 w 5073650"/>
              <a:gd name="connsiteY2" fmla="*/ 0 h 4381500"/>
              <a:gd name="connsiteX3" fmla="*/ 5073650 w 5073650"/>
              <a:gd name="connsiteY3" fmla="*/ 3505200 h 4381500"/>
              <a:gd name="connsiteX4" fmla="*/ 2743201 w 5073650"/>
              <a:gd name="connsiteY4" fmla="*/ 3575050 h 4381500"/>
              <a:gd name="connsiteX5" fmla="*/ 3549651 w 5073650"/>
              <a:gd name="connsiteY5" fmla="*/ 4381500 h 4381500"/>
              <a:gd name="connsiteX6" fmla="*/ 3079751 w 5073650"/>
              <a:gd name="connsiteY6" fmla="*/ 4286250 h 4381500"/>
              <a:gd name="connsiteX7" fmla="*/ 234951 w 5073650"/>
              <a:gd name="connsiteY7" fmla="*/ 3663950 h 4381500"/>
              <a:gd name="connsiteX8" fmla="*/ 0 w 5073650"/>
              <a:gd name="connsiteY8" fmla="*/ 3340100 h 4381500"/>
              <a:gd name="connsiteX9" fmla="*/ 285750 w 5073650"/>
              <a:gd name="connsiteY9" fmla="*/ 292100 h 4381500"/>
              <a:gd name="connsiteX0" fmla="*/ 5073650 w 5165090"/>
              <a:gd name="connsiteY0" fmla="*/ 3505200 h 4381500"/>
              <a:gd name="connsiteX1" fmla="*/ 2743201 w 5165090"/>
              <a:gd name="connsiteY1" fmla="*/ 3575050 h 4381500"/>
              <a:gd name="connsiteX2" fmla="*/ 3549651 w 5165090"/>
              <a:gd name="connsiteY2" fmla="*/ 4381500 h 4381500"/>
              <a:gd name="connsiteX3" fmla="*/ 3079751 w 5165090"/>
              <a:gd name="connsiteY3" fmla="*/ 4286250 h 4381500"/>
              <a:gd name="connsiteX4" fmla="*/ 234951 w 5165090"/>
              <a:gd name="connsiteY4" fmla="*/ 3663950 h 4381500"/>
              <a:gd name="connsiteX5" fmla="*/ 0 w 5165090"/>
              <a:gd name="connsiteY5" fmla="*/ 3340100 h 4381500"/>
              <a:gd name="connsiteX6" fmla="*/ 285750 w 5165090"/>
              <a:gd name="connsiteY6" fmla="*/ 292100 h 4381500"/>
              <a:gd name="connsiteX7" fmla="*/ 577850 w 5165090"/>
              <a:gd name="connsiteY7" fmla="*/ 0 h 4381500"/>
              <a:gd name="connsiteX8" fmla="*/ 5073650 w 5165090"/>
              <a:gd name="connsiteY8" fmla="*/ 0 h 4381500"/>
              <a:gd name="connsiteX9" fmla="*/ 5165090 w 5165090"/>
              <a:gd name="connsiteY9" fmla="*/ 3596640 h 4381500"/>
              <a:gd name="connsiteX0" fmla="*/ 2743201 w 5165090"/>
              <a:gd name="connsiteY0" fmla="*/ 3575050 h 4381500"/>
              <a:gd name="connsiteX1" fmla="*/ 3549651 w 5165090"/>
              <a:gd name="connsiteY1" fmla="*/ 4381500 h 4381500"/>
              <a:gd name="connsiteX2" fmla="*/ 3079751 w 5165090"/>
              <a:gd name="connsiteY2" fmla="*/ 4286250 h 4381500"/>
              <a:gd name="connsiteX3" fmla="*/ 234951 w 5165090"/>
              <a:gd name="connsiteY3" fmla="*/ 3663950 h 4381500"/>
              <a:gd name="connsiteX4" fmla="*/ 0 w 5165090"/>
              <a:gd name="connsiteY4" fmla="*/ 3340100 h 4381500"/>
              <a:gd name="connsiteX5" fmla="*/ 285750 w 5165090"/>
              <a:gd name="connsiteY5" fmla="*/ 292100 h 4381500"/>
              <a:gd name="connsiteX6" fmla="*/ 577850 w 5165090"/>
              <a:gd name="connsiteY6" fmla="*/ 0 h 4381500"/>
              <a:gd name="connsiteX7" fmla="*/ 5073650 w 5165090"/>
              <a:gd name="connsiteY7" fmla="*/ 0 h 4381500"/>
              <a:gd name="connsiteX8" fmla="*/ 5165090 w 5165090"/>
              <a:gd name="connsiteY8" fmla="*/ 3596640 h 4381500"/>
              <a:gd name="connsiteX0" fmla="*/ 3549651 w 5165090"/>
              <a:gd name="connsiteY0" fmla="*/ 4381500 h 4381500"/>
              <a:gd name="connsiteX1" fmla="*/ 3079751 w 5165090"/>
              <a:gd name="connsiteY1" fmla="*/ 4286250 h 4381500"/>
              <a:gd name="connsiteX2" fmla="*/ 234951 w 5165090"/>
              <a:gd name="connsiteY2" fmla="*/ 3663950 h 4381500"/>
              <a:gd name="connsiteX3" fmla="*/ 0 w 5165090"/>
              <a:gd name="connsiteY3" fmla="*/ 3340100 h 4381500"/>
              <a:gd name="connsiteX4" fmla="*/ 285750 w 5165090"/>
              <a:gd name="connsiteY4" fmla="*/ 292100 h 4381500"/>
              <a:gd name="connsiteX5" fmla="*/ 577850 w 5165090"/>
              <a:gd name="connsiteY5" fmla="*/ 0 h 4381500"/>
              <a:gd name="connsiteX6" fmla="*/ 5073650 w 5165090"/>
              <a:gd name="connsiteY6" fmla="*/ 0 h 4381500"/>
              <a:gd name="connsiteX7" fmla="*/ 5165090 w 5165090"/>
              <a:gd name="connsiteY7" fmla="*/ 3596640 h 4381500"/>
              <a:gd name="connsiteX0" fmla="*/ 3079751 w 5165090"/>
              <a:gd name="connsiteY0" fmla="*/ 4286250 h 4286250"/>
              <a:gd name="connsiteX1" fmla="*/ 234951 w 5165090"/>
              <a:gd name="connsiteY1" fmla="*/ 3663950 h 4286250"/>
              <a:gd name="connsiteX2" fmla="*/ 0 w 5165090"/>
              <a:gd name="connsiteY2" fmla="*/ 3340100 h 4286250"/>
              <a:gd name="connsiteX3" fmla="*/ 285750 w 5165090"/>
              <a:gd name="connsiteY3" fmla="*/ 292100 h 4286250"/>
              <a:gd name="connsiteX4" fmla="*/ 577850 w 5165090"/>
              <a:gd name="connsiteY4" fmla="*/ 0 h 4286250"/>
              <a:gd name="connsiteX5" fmla="*/ 5073650 w 5165090"/>
              <a:gd name="connsiteY5" fmla="*/ 0 h 4286250"/>
              <a:gd name="connsiteX6" fmla="*/ 5165090 w 5165090"/>
              <a:gd name="connsiteY6" fmla="*/ 3596640 h 4286250"/>
              <a:gd name="connsiteX0" fmla="*/ 3556001 w 5165090"/>
              <a:gd name="connsiteY0" fmla="*/ 4387850 h 4387850"/>
              <a:gd name="connsiteX1" fmla="*/ 234951 w 5165090"/>
              <a:gd name="connsiteY1" fmla="*/ 3663950 h 4387850"/>
              <a:gd name="connsiteX2" fmla="*/ 0 w 5165090"/>
              <a:gd name="connsiteY2" fmla="*/ 3340100 h 4387850"/>
              <a:gd name="connsiteX3" fmla="*/ 285750 w 5165090"/>
              <a:gd name="connsiteY3" fmla="*/ 292100 h 4387850"/>
              <a:gd name="connsiteX4" fmla="*/ 577850 w 5165090"/>
              <a:gd name="connsiteY4" fmla="*/ 0 h 4387850"/>
              <a:gd name="connsiteX5" fmla="*/ 5073650 w 5165090"/>
              <a:gd name="connsiteY5" fmla="*/ 0 h 4387850"/>
              <a:gd name="connsiteX6" fmla="*/ 5165090 w 5165090"/>
              <a:gd name="connsiteY6" fmla="*/ 3596640 h 4387850"/>
              <a:gd name="connsiteX0" fmla="*/ 3556001 w 5165090"/>
              <a:gd name="connsiteY0" fmla="*/ 4387850 h 4387850"/>
              <a:gd name="connsiteX1" fmla="*/ 234951 w 5165090"/>
              <a:gd name="connsiteY1" fmla="*/ 3663950 h 4387850"/>
              <a:gd name="connsiteX2" fmla="*/ 0 w 5165090"/>
              <a:gd name="connsiteY2" fmla="*/ 3340100 h 4387850"/>
              <a:gd name="connsiteX3" fmla="*/ 285750 w 5165090"/>
              <a:gd name="connsiteY3" fmla="*/ 292100 h 4387850"/>
              <a:gd name="connsiteX4" fmla="*/ 577850 w 5165090"/>
              <a:gd name="connsiteY4" fmla="*/ 0 h 4387850"/>
              <a:gd name="connsiteX5" fmla="*/ 5073650 w 5165090"/>
              <a:gd name="connsiteY5" fmla="*/ 0 h 4387850"/>
              <a:gd name="connsiteX6" fmla="*/ 5165090 w 5165090"/>
              <a:gd name="connsiteY6" fmla="*/ 3596640 h 4387850"/>
              <a:gd name="connsiteX0" fmla="*/ 3556001 w 5165090"/>
              <a:gd name="connsiteY0" fmla="*/ 4387850 h 4387850"/>
              <a:gd name="connsiteX1" fmla="*/ 234951 w 5165090"/>
              <a:gd name="connsiteY1" fmla="*/ 3663950 h 4387850"/>
              <a:gd name="connsiteX2" fmla="*/ 0 w 5165090"/>
              <a:gd name="connsiteY2" fmla="*/ 3340100 h 4387850"/>
              <a:gd name="connsiteX3" fmla="*/ 285750 w 5165090"/>
              <a:gd name="connsiteY3" fmla="*/ 292100 h 4387850"/>
              <a:gd name="connsiteX4" fmla="*/ 577850 w 5165090"/>
              <a:gd name="connsiteY4" fmla="*/ 0 h 4387850"/>
              <a:gd name="connsiteX5" fmla="*/ 5073650 w 5165090"/>
              <a:gd name="connsiteY5" fmla="*/ 0 h 4387850"/>
              <a:gd name="connsiteX6" fmla="*/ 5165090 w 5165090"/>
              <a:gd name="connsiteY6" fmla="*/ 3596640 h 4387850"/>
              <a:gd name="connsiteX0" fmla="*/ 3611034 w 5220123"/>
              <a:gd name="connsiteY0" fmla="*/ 4387850 h 4387850"/>
              <a:gd name="connsiteX1" fmla="*/ 289984 w 5220123"/>
              <a:gd name="connsiteY1" fmla="*/ 3663950 h 4387850"/>
              <a:gd name="connsiteX2" fmla="*/ 0 w 5220123"/>
              <a:gd name="connsiteY2" fmla="*/ 3390900 h 4387850"/>
              <a:gd name="connsiteX3" fmla="*/ 340783 w 5220123"/>
              <a:gd name="connsiteY3" fmla="*/ 292100 h 4387850"/>
              <a:gd name="connsiteX4" fmla="*/ 632883 w 5220123"/>
              <a:gd name="connsiteY4" fmla="*/ 0 h 4387850"/>
              <a:gd name="connsiteX5" fmla="*/ 5128683 w 5220123"/>
              <a:gd name="connsiteY5" fmla="*/ 0 h 4387850"/>
              <a:gd name="connsiteX6" fmla="*/ 5220123 w 5220123"/>
              <a:gd name="connsiteY6" fmla="*/ 3596640 h 4387850"/>
              <a:gd name="connsiteX0" fmla="*/ 3611034 w 5220123"/>
              <a:gd name="connsiteY0" fmla="*/ 4387850 h 4387850"/>
              <a:gd name="connsiteX1" fmla="*/ 289984 w 5220123"/>
              <a:gd name="connsiteY1" fmla="*/ 3663950 h 4387850"/>
              <a:gd name="connsiteX2" fmla="*/ 0 w 5220123"/>
              <a:gd name="connsiteY2" fmla="*/ 3390900 h 4387850"/>
              <a:gd name="connsiteX3" fmla="*/ 340783 w 5220123"/>
              <a:gd name="connsiteY3" fmla="*/ 292100 h 4387850"/>
              <a:gd name="connsiteX4" fmla="*/ 632883 w 5220123"/>
              <a:gd name="connsiteY4" fmla="*/ 0 h 4387850"/>
              <a:gd name="connsiteX5" fmla="*/ 5128683 w 5220123"/>
              <a:gd name="connsiteY5" fmla="*/ 0 h 4387850"/>
              <a:gd name="connsiteX6" fmla="*/ 5220123 w 5220123"/>
              <a:gd name="connsiteY6" fmla="*/ 3596640 h 4387850"/>
              <a:gd name="connsiteX7" fmla="*/ 3611034 w 5220123"/>
              <a:gd name="connsiteY7" fmla="*/ 4387850 h 4387850"/>
              <a:gd name="connsiteX0" fmla="*/ 3611034 w 5220123"/>
              <a:gd name="connsiteY0" fmla="*/ 4387850 h 4387850"/>
              <a:gd name="connsiteX1" fmla="*/ 289984 w 5220123"/>
              <a:gd name="connsiteY1" fmla="*/ 3663950 h 4387850"/>
              <a:gd name="connsiteX2" fmla="*/ 0 w 5220123"/>
              <a:gd name="connsiteY2" fmla="*/ 3390900 h 4387850"/>
              <a:gd name="connsiteX3" fmla="*/ 340783 w 5220123"/>
              <a:gd name="connsiteY3" fmla="*/ 292100 h 4387850"/>
              <a:gd name="connsiteX4" fmla="*/ 632883 w 5220123"/>
              <a:gd name="connsiteY4" fmla="*/ 0 h 4387850"/>
              <a:gd name="connsiteX5" fmla="*/ 5128683 w 5220123"/>
              <a:gd name="connsiteY5" fmla="*/ 0 h 4387850"/>
              <a:gd name="connsiteX6" fmla="*/ 5220123 w 5220123"/>
              <a:gd name="connsiteY6" fmla="*/ 3596640 h 4387850"/>
              <a:gd name="connsiteX7" fmla="*/ 3877735 w 5220123"/>
              <a:gd name="connsiteY7" fmla="*/ 4256617 h 4387850"/>
              <a:gd name="connsiteX8" fmla="*/ 3611034 w 5220123"/>
              <a:gd name="connsiteY8" fmla="*/ 4387850 h 4387850"/>
              <a:gd name="connsiteX0" fmla="*/ 3611034 w 5220123"/>
              <a:gd name="connsiteY0" fmla="*/ 4387850 h 4387850"/>
              <a:gd name="connsiteX1" fmla="*/ 289984 w 5220123"/>
              <a:gd name="connsiteY1" fmla="*/ 3663950 h 4387850"/>
              <a:gd name="connsiteX2" fmla="*/ 0 w 5220123"/>
              <a:gd name="connsiteY2" fmla="*/ 3390900 h 4387850"/>
              <a:gd name="connsiteX3" fmla="*/ 340783 w 5220123"/>
              <a:gd name="connsiteY3" fmla="*/ 292100 h 4387850"/>
              <a:gd name="connsiteX4" fmla="*/ 632883 w 5220123"/>
              <a:gd name="connsiteY4" fmla="*/ 0 h 4387850"/>
              <a:gd name="connsiteX5" fmla="*/ 5128683 w 5220123"/>
              <a:gd name="connsiteY5" fmla="*/ 0 h 4387850"/>
              <a:gd name="connsiteX6" fmla="*/ 5220123 w 5220123"/>
              <a:gd name="connsiteY6" fmla="*/ 3596640 h 4387850"/>
              <a:gd name="connsiteX7" fmla="*/ 4258735 w 5220123"/>
              <a:gd name="connsiteY7" fmla="*/ 4256617 h 4387850"/>
              <a:gd name="connsiteX8" fmla="*/ 3611034 w 5220123"/>
              <a:gd name="connsiteY8" fmla="*/ 4387850 h 4387850"/>
              <a:gd name="connsiteX0" fmla="*/ 3611034 w 5220123"/>
              <a:gd name="connsiteY0" fmla="*/ 4163483 h 4256617"/>
              <a:gd name="connsiteX1" fmla="*/ 289984 w 5220123"/>
              <a:gd name="connsiteY1" fmla="*/ 3663950 h 4256617"/>
              <a:gd name="connsiteX2" fmla="*/ 0 w 5220123"/>
              <a:gd name="connsiteY2" fmla="*/ 3390900 h 4256617"/>
              <a:gd name="connsiteX3" fmla="*/ 340783 w 5220123"/>
              <a:gd name="connsiteY3" fmla="*/ 292100 h 4256617"/>
              <a:gd name="connsiteX4" fmla="*/ 632883 w 5220123"/>
              <a:gd name="connsiteY4" fmla="*/ 0 h 4256617"/>
              <a:gd name="connsiteX5" fmla="*/ 5128683 w 5220123"/>
              <a:gd name="connsiteY5" fmla="*/ 0 h 4256617"/>
              <a:gd name="connsiteX6" fmla="*/ 5220123 w 5220123"/>
              <a:gd name="connsiteY6" fmla="*/ 3596640 h 4256617"/>
              <a:gd name="connsiteX7" fmla="*/ 4258735 w 5220123"/>
              <a:gd name="connsiteY7" fmla="*/ 4256617 h 4256617"/>
              <a:gd name="connsiteX8" fmla="*/ 3611034 w 5220123"/>
              <a:gd name="connsiteY8" fmla="*/ 4163483 h 4256617"/>
              <a:gd name="connsiteX0" fmla="*/ 3611034 w 5220123"/>
              <a:gd name="connsiteY0" fmla="*/ 4337049 h 4337049"/>
              <a:gd name="connsiteX1" fmla="*/ 289984 w 5220123"/>
              <a:gd name="connsiteY1" fmla="*/ 3663950 h 4337049"/>
              <a:gd name="connsiteX2" fmla="*/ 0 w 5220123"/>
              <a:gd name="connsiteY2" fmla="*/ 3390900 h 4337049"/>
              <a:gd name="connsiteX3" fmla="*/ 340783 w 5220123"/>
              <a:gd name="connsiteY3" fmla="*/ 292100 h 4337049"/>
              <a:gd name="connsiteX4" fmla="*/ 632883 w 5220123"/>
              <a:gd name="connsiteY4" fmla="*/ 0 h 4337049"/>
              <a:gd name="connsiteX5" fmla="*/ 5128683 w 5220123"/>
              <a:gd name="connsiteY5" fmla="*/ 0 h 4337049"/>
              <a:gd name="connsiteX6" fmla="*/ 5220123 w 5220123"/>
              <a:gd name="connsiteY6" fmla="*/ 3596640 h 4337049"/>
              <a:gd name="connsiteX7" fmla="*/ 4258735 w 5220123"/>
              <a:gd name="connsiteY7" fmla="*/ 4256617 h 4337049"/>
              <a:gd name="connsiteX8" fmla="*/ 3611034 w 5220123"/>
              <a:gd name="connsiteY8" fmla="*/ 4337049 h 4337049"/>
              <a:gd name="connsiteX0" fmla="*/ 3611034 w 5220123"/>
              <a:gd name="connsiteY0" fmla="*/ 4337049 h 4355394"/>
              <a:gd name="connsiteX1" fmla="*/ 289984 w 5220123"/>
              <a:gd name="connsiteY1" fmla="*/ 3663950 h 4355394"/>
              <a:gd name="connsiteX2" fmla="*/ 0 w 5220123"/>
              <a:gd name="connsiteY2" fmla="*/ 3390900 h 4355394"/>
              <a:gd name="connsiteX3" fmla="*/ 340783 w 5220123"/>
              <a:gd name="connsiteY3" fmla="*/ 292100 h 4355394"/>
              <a:gd name="connsiteX4" fmla="*/ 632883 w 5220123"/>
              <a:gd name="connsiteY4" fmla="*/ 0 h 4355394"/>
              <a:gd name="connsiteX5" fmla="*/ 5128683 w 5220123"/>
              <a:gd name="connsiteY5" fmla="*/ 0 h 4355394"/>
              <a:gd name="connsiteX6" fmla="*/ 5220123 w 5220123"/>
              <a:gd name="connsiteY6" fmla="*/ 3596640 h 4355394"/>
              <a:gd name="connsiteX7" fmla="*/ 4258735 w 5220123"/>
              <a:gd name="connsiteY7" fmla="*/ 4256617 h 4355394"/>
              <a:gd name="connsiteX8" fmla="*/ 3611034 w 5220123"/>
              <a:gd name="connsiteY8" fmla="*/ 4337049 h 4355394"/>
              <a:gd name="connsiteX0" fmla="*/ 3611034 w 5220123"/>
              <a:gd name="connsiteY0" fmla="*/ 4337049 h 4369504"/>
              <a:gd name="connsiteX1" fmla="*/ 289984 w 5220123"/>
              <a:gd name="connsiteY1" fmla="*/ 3663950 h 4369504"/>
              <a:gd name="connsiteX2" fmla="*/ 0 w 5220123"/>
              <a:gd name="connsiteY2" fmla="*/ 3390900 h 4369504"/>
              <a:gd name="connsiteX3" fmla="*/ 340783 w 5220123"/>
              <a:gd name="connsiteY3" fmla="*/ 292100 h 4369504"/>
              <a:gd name="connsiteX4" fmla="*/ 632883 w 5220123"/>
              <a:gd name="connsiteY4" fmla="*/ 0 h 4369504"/>
              <a:gd name="connsiteX5" fmla="*/ 5128683 w 5220123"/>
              <a:gd name="connsiteY5" fmla="*/ 0 h 4369504"/>
              <a:gd name="connsiteX6" fmla="*/ 5220123 w 5220123"/>
              <a:gd name="connsiteY6" fmla="*/ 3596640 h 4369504"/>
              <a:gd name="connsiteX7" fmla="*/ 4258735 w 5220123"/>
              <a:gd name="connsiteY7" fmla="*/ 4256617 h 4369504"/>
              <a:gd name="connsiteX8" fmla="*/ 3611034 w 5220123"/>
              <a:gd name="connsiteY8" fmla="*/ 4337049 h 4369504"/>
              <a:gd name="connsiteX0" fmla="*/ 3611034 w 5220123"/>
              <a:gd name="connsiteY0" fmla="*/ 4337049 h 4369504"/>
              <a:gd name="connsiteX1" fmla="*/ 289984 w 5220123"/>
              <a:gd name="connsiteY1" fmla="*/ 3663950 h 4369504"/>
              <a:gd name="connsiteX2" fmla="*/ 0 w 5220123"/>
              <a:gd name="connsiteY2" fmla="*/ 3390900 h 4369504"/>
              <a:gd name="connsiteX3" fmla="*/ 340783 w 5220123"/>
              <a:gd name="connsiteY3" fmla="*/ 292100 h 4369504"/>
              <a:gd name="connsiteX4" fmla="*/ 632883 w 5220123"/>
              <a:gd name="connsiteY4" fmla="*/ 0 h 4369504"/>
              <a:gd name="connsiteX5" fmla="*/ 5128683 w 5220123"/>
              <a:gd name="connsiteY5" fmla="*/ 0 h 4369504"/>
              <a:gd name="connsiteX6" fmla="*/ 5220123 w 5220123"/>
              <a:gd name="connsiteY6" fmla="*/ 3596640 h 4369504"/>
              <a:gd name="connsiteX7" fmla="*/ 4258735 w 5220123"/>
              <a:gd name="connsiteY7" fmla="*/ 4256617 h 4369504"/>
              <a:gd name="connsiteX8" fmla="*/ 3611034 w 5220123"/>
              <a:gd name="connsiteY8" fmla="*/ 4337049 h 4369504"/>
              <a:gd name="connsiteX0" fmla="*/ 3611034 w 5220123"/>
              <a:gd name="connsiteY0" fmla="*/ 4337049 h 4369504"/>
              <a:gd name="connsiteX1" fmla="*/ 289984 w 5220123"/>
              <a:gd name="connsiteY1" fmla="*/ 3663950 h 4369504"/>
              <a:gd name="connsiteX2" fmla="*/ 0 w 5220123"/>
              <a:gd name="connsiteY2" fmla="*/ 3390900 h 4369504"/>
              <a:gd name="connsiteX3" fmla="*/ 340783 w 5220123"/>
              <a:gd name="connsiteY3" fmla="*/ 292100 h 4369504"/>
              <a:gd name="connsiteX4" fmla="*/ 632883 w 5220123"/>
              <a:gd name="connsiteY4" fmla="*/ 0 h 4369504"/>
              <a:gd name="connsiteX5" fmla="*/ 5128683 w 5220123"/>
              <a:gd name="connsiteY5" fmla="*/ 0 h 4369504"/>
              <a:gd name="connsiteX6" fmla="*/ 5220123 w 5220123"/>
              <a:gd name="connsiteY6" fmla="*/ 3994574 h 4369504"/>
              <a:gd name="connsiteX7" fmla="*/ 4258735 w 5220123"/>
              <a:gd name="connsiteY7" fmla="*/ 4256617 h 4369504"/>
              <a:gd name="connsiteX8" fmla="*/ 3611034 w 5220123"/>
              <a:gd name="connsiteY8" fmla="*/ 4337049 h 4369504"/>
              <a:gd name="connsiteX0" fmla="*/ 3611034 w 5220123"/>
              <a:gd name="connsiteY0" fmla="*/ 4337049 h 4369504"/>
              <a:gd name="connsiteX1" fmla="*/ 289984 w 5220123"/>
              <a:gd name="connsiteY1" fmla="*/ 3663950 h 4369504"/>
              <a:gd name="connsiteX2" fmla="*/ 0 w 5220123"/>
              <a:gd name="connsiteY2" fmla="*/ 3390900 h 4369504"/>
              <a:gd name="connsiteX3" fmla="*/ 340783 w 5220123"/>
              <a:gd name="connsiteY3" fmla="*/ 292100 h 4369504"/>
              <a:gd name="connsiteX4" fmla="*/ 632883 w 5220123"/>
              <a:gd name="connsiteY4" fmla="*/ 0 h 4369504"/>
              <a:gd name="connsiteX5" fmla="*/ 5128683 w 5220123"/>
              <a:gd name="connsiteY5" fmla="*/ 0 h 4369504"/>
              <a:gd name="connsiteX6" fmla="*/ 5220123 w 5220123"/>
              <a:gd name="connsiteY6" fmla="*/ 3994574 h 4369504"/>
              <a:gd name="connsiteX7" fmla="*/ 4258735 w 5220123"/>
              <a:gd name="connsiteY7" fmla="*/ 4256617 h 4369504"/>
              <a:gd name="connsiteX8" fmla="*/ 3611034 w 5220123"/>
              <a:gd name="connsiteY8" fmla="*/ 4337049 h 4369504"/>
              <a:gd name="connsiteX0" fmla="*/ 3611034 w 5220123"/>
              <a:gd name="connsiteY0" fmla="*/ 4337049 h 4369504"/>
              <a:gd name="connsiteX1" fmla="*/ 289984 w 5220123"/>
              <a:gd name="connsiteY1" fmla="*/ 3663950 h 4369504"/>
              <a:gd name="connsiteX2" fmla="*/ 0 w 5220123"/>
              <a:gd name="connsiteY2" fmla="*/ 3390900 h 4369504"/>
              <a:gd name="connsiteX3" fmla="*/ 340783 w 5220123"/>
              <a:gd name="connsiteY3" fmla="*/ 292100 h 4369504"/>
              <a:gd name="connsiteX4" fmla="*/ 632883 w 5220123"/>
              <a:gd name="connsiteY4" fmla="*/ 0 h 4369504"/>
              <a:gd name="connsiteX5" fmla="*/ 5128683 w 5220123"/>
              <a:gd name="connsiteY5" fmla="*/ 0 h 4369504"/>
              <a:gd name="connsiteX6" fmla="*/ 5220123 w 5220123"/>
              <a:gd name="connsiteY6" fmla="*/ 3994574 h 4369504"/>
              <a:gd name="connsiteX7" fmla="*/ 4258735 w 5220123"/>
              <a:gd name="connsiteY7" fmla="*/ 4256617 h 4369504"/>
              <a:gd name="connsiteX8" fmla="*/ 3611034 w 5220123"/>
              <a:gd name="connsiteY8" fmla="*/ 4337049 h 4369504"/>
              <a:gd name="connsiteX0" fmla="*/ 3611034 w 5220123"/>
              <a:gd name="connsiteY0" fmla="*/ 4337049 h 4369504"/>
              <a:gd name="connsiteX1" fmla="*/ 289984 w 5220123"/>
              <a:gd name="connsiteY1" fmla="*/ 3663950 h 4369504"/>
              <a:gd name="connsiteX2" fmla="*/ 0 w 5220123"/>
              <a:gd name="connsiteY2" fmla="*/ 3390900 h 4369504"/>
              <a:gd name="connsiteX3" fmla="*/ 340783 w 5220123"/>
              <a:gd name="connsiteY3" fmla="*/ 234950 h 4369504"/>
              <a:gd name="connsiteX4" fmla="*/ 632883 w 5220123"/>
              <a:gd name="connsiteY4" fmla="*/ 0 h 4369504"/>
              <a:gd name="connsiteX5" fmla="*/ 5128683 w 5220123"/>
              <a:gd name="connsiteY5" fmla="*/ 0 h 4369504"/>
              <a:gd name="connsiteX6" fmla="*/ 5220123 w 5220123"/>
              <a:gd name="connsiteY6" fmla="*/ 3994574 h 4369504"/>
              <a:gd name="connsiteX7" fmla="*/ 4258735 w 5220123"/>
              <a:gd name="connsiteY7" fmla="*/ 4256617 h 4369504"/>
              <a:gd name="connsiteX8" fmla="*/ 3611034 w 5220123"/>
              <a:gd name="connsiteY8" fmla="*/ 4337049 h 4369504"/>
              <a:gd name="connsiteX0" fmla="*/ 3611034 w 5220123"/>
              <a:gd name="connsiteY0" fmla="*/ 4348691 h 4381146"/>
              <a:gd name="connsiteX1" fmla="*/ 289984 w 5220123"/>
              <a:gd name="connsiteY1" fmla="*/ 3675592 h 4381146"/>
              <a:gd name="connsiteX2" fmla="*/ 0 w 5220123"/>
              <a:gd name="connsiteY2" fmla="*/ 3402542 h 4381146"/>
              <a:gd name="connsiteX3" fmla="*/ 340783 w 5220123"/>
              <a:gd name="connsiteY3" fmla="*/ 246592 h 4381146"/>
              <a:gd name="connsiteX4" fmla="*/ 632883 w 5220123"/>
              <a:gd name="connsiteY4" fmla="*/ 11642 h 4381146"/>
              <a:gd name="connsiteX5" fmla="*/ 5128683 w 5220123"/>
              <a:gd name="connsiteY5" fmla="*/ 11642 h 4381146"/>
              <a:gd name="connsiteX6" fmla="*/ 5220123 w 5220123"/>
              <a:gd name="connsiteY6" fmla="*/ 4006216 h 4381146"/>
              <a:gd name="connsiteX7" fmla="*/ 4258735 w 5220123"/>
              <a:gd name="connsiteY7" fmla="*/ 4268259 h 4381146"/>
              <a:gd name="connsiteX8" fmla="*/ 3611034 w 5220123"/>
              <a:gd name="connsiteY8" fmla="*/ 4348691 h 4381146"/>
              <a:gd name="connsiteX0" fmla="*/ 3611034 w 5220123"/>
              <a:gd name="connsiteY0" fmla="*/ 4348691 h 4381146"/>
              <a:gd name="connsiteX1" fmla="*/ 289984 w 5220123"/>
              <a:gd name="connsiteY1" fmla="*/ 3675592 h 4381146"/>
              <a:gd name="connsiteX2" fmla="*/ 0 w 5220123"/>
              <a:gd name="connsiteY2" fmla="*/ 3402542 h 4381146"/>
              <a:gd name="connsiteX3" fmla="*/ 340783 w 5220123"/>
              <a:gd name="connsiteY3" fmla="*/ 246592 h 4381146"/>
              <a:gd name="connsiteX4" fmla="*/ 632883 w 5220123"/>
              <a:gd name="connsiteY4" fmla="*/ 11642 h 4381146"/>
              <a:gd name="connsiteX5" fmla="*/ 5128683 w 5220123"/>
              <a:gd name="connsiteY5" fmla="*/ 11642 h 4381146"/>
              <a:gd name="connsiteX6" fmla="*/ 5220123 w 5220123"/>
              <a:gd name="connsiteY6" fmla="*/ 4006216 h 4381146"/>
              <a:gd name="connsiteX7" fmla="*/ 4258735 w 5220123"/>
              <a:gd name="connsiteY7" fmla="*/ 4268259 h 4381146"/>
              <a:gd name="connsiteX8" fmla="*/ 3611034 w 5220123"/>
              <a:gd name="connsiteY8" fmla="*/ 4348691 h 4381146"/>
              <a:gd name="connsiteX0" fmla="*/ 3611034 w 5220123"/>
              <a:gd name="connsiteY0" fmla="*/ 4348691 h 4381146"/>
              <a:gd name="connsiteX1" fmla="*/ 236009 w 5220123"/>
              <a:gd name="connsiteY1" fmla="*/ 3637492 h 4381146"/>
              <a:gd name="connsiteX2" fmla="*/ 0 w 5220123"/>
              <a:gd name="connsiteY2" fmla="*/ 3402542 h 4381146"/>
              <a:gd name="connsiteX3" fmla="*/ 340783 w 5220123"/>
              <a:gd name="connsiteY3" fmla="*/ 246592 h 4381146"/>
              <a:gd name="connsiteX4" fmla="*/ 632883 w 5220123"/>
              <a:gd name="connsiteY4" fmla="*/ 11642 h 4381146"/>
              <a:gd name="connsiteX5" fmla="*/ 5128683 w 5220123"/>
              <a:gd name="connsiteY5" fmla="*/ 11642 h 4381146"/>
              <a:gd name="connsiteX6" fmla="*/ 5220123 w 5220123"/>
              <a:gd name="connsiteY6" fmla="*/ 4006216 h 4381146"/>
              <a:gd name="connsiteX7" fmla="*/ 4258735 w 5220123"/>
              <a:gd name="connsiteY7" fmla="*/ 4268259 h 4381146"/>
              <a:gd name="connsiteX8" fmla="*/ 3611034 w 5220123"/>
              <a:gd name="connsiteY8" fmla="*/ 4348691 h 4381146"/>
              <a:gd name="connsiteX0" fmla="*/ 3611034 w 5220123"/>
              <a:gd name="connsiteY0" fmla="*/ 4348691 h 4381146"/>
              <a:gd name="connsiteX1" fmla="*/ 236009 w 5220123"/>
              <a:gd name="connsiteY1" fmla="*/ 3637492 h 4381146"/>
              <a:gd name="connsiteX2" fmla="*/ 0 w 5220123"/>
              <a:gd name="connsiteY2" fmla="*/ 3402542 h 4381146"/>
              <a:gd name="connsiteX3" fmla="*/ 340783 w 5220123"/>
              <a:gd name="connsiteY3" fmla="*/ 246592 h 4381146"/>
              <a:gd name="connsiteX4" fmla="*/ 632883 w 5220123"/>
              <a:gd name="connsiteY4" fmla="*/ 11642 h 4381146"/>
              <a:gd name="connsiteX5" fmla="*/ 5128683 w 5220123"/>
              <a:gd name="connsiteY5" fmla="*/ 11642 h 4381146"/>
              <a:gd name="connsiteX6" fmla="*/ 5220123 w 5220123"/>
              <a:gd name="connsiteY6" fmla="*/ 4006216 h 4381146"/>
              <a:gd name="connsiteX7" fmla="*/ 4258735 w 5220123"/>
              <a:gd name="connsiteY7" fmla="*/ 4268259 h 4381146"/>
              <a:gd name="connsiteX8" fmla="*/ 3611034 w 5220123"/>
              <a:gd name="connsiteY8" fmla="*/ 4348691 h 4381146"/>
              <a:gd name="connsiteX0" fmla="*/ 3618089 w 5227178"/>
              <a:gd name="connsiteY0" fmla="*/ 4348691 h 4381146"/>
              <a:gd name="connsiteX1" fmla="*/ 243064 w 5227178"/>
              <a:gd name="connsiteY1" fmla="*/ 3637492 h 4381146"/>
              <a:gd name="connsiteX2" fmla="*/ 7055 w 5227178"/>
              <a:gd name="connsiteY2" fmla="*/ 3402542 h 4381146"/>
              <a:gd name="connsiteX3" fmla="*/ 347838 w 5227178"/>
              <a:gd name="connsiteY3" fmla="*/ 246592 h 4381146"/>
              <a:gd name="connsiteX4" fmla="*/ 639938 w 5227178"/>
              <a:gd name="connsiteY4" fmla="*/ 11642 h 4381146"/>
              <a:gd name="connsiteX5" fmla="*/ 5135738 w 5227178"/>
              <a:gd name="connsiteY5" fmla="*/ 11642 h 4381146"/>
              <a:gd name="connsiteX6" fmla="*/ 5227178 w 5227178"/>
              <a:gd name="connsiteY6" fmla="*/ 4006216 h 4381146"/>
              <a:gd name="connsiteX7" fmla="*/ 4265790 w 5227178"/>
              <a:gd name="connsiteY7" fmla="*/ 4268259 h 4381146"/>
              <a:gd name="connsiteX8" fmla="*/ 3618089 w 5227178"/>
              <a:gd name="connsiteY8" fmla="*/ 4348691 h 4381146"/>
              <a:gd name="connsiteX0" fmla="*/ 3611738 w 5228059"/>
              <a:gd name="connsiteY0" fmla="*/ 4337049 h 4352672"/>
              <a:gd name="connsiteX1" fmla="*/ 236713 w 5228059"/>
              <a:gd name="connsiteY1" fmla="*/ 3625850 h 4352672"/>
              <a:gd name="connsiteX2" fmla="*/ 704 w 5228059"/>
              <a:gd name="connsiteY2" fmla="*/ 3390900 h 4352672"/>
              <a:gd name="connsiteX3" fmla="*/ 341487 w 5228059"/>
              <a:gd name="connsiteY3" fmla="*/ 234950 h 4352672"/>
              <a:gd name="connsiteX4" fmla="*/ 633587 w 5228059"/>
              <a:gd name="connsiteY4" fmla="*/ 0 h 4352672"/>
              <a:gd name="connsiteX5" fmla="*/ 5129387 w 5228059"/>
              <a:gd name="connsiteY5" fmla="*/ 0 h 4352672"/>
              <a:gd name="connsiteX6" fmla="*/ 5220827 w 5228059"/>
              <a:gd name="connsiteY6" fmla="*/ 3994574 h 4352672"/>
              <a:gd name="connsiteX7" fmla="*/ 5113521 w 5228059"/>
              <a:gd name="connsiteY7" fmla="*/ 4021426 h 4352672"/>
              <a:gd name="connsiteX8" fmla="*/ 4259439 w 5228059"/>
              <a:gd name="connsiteY8" fmla="*/ 4256617 h 4352672"/>
              <a:gd name="connsiteX9" fmla="*/ 3611738 w 5228059"/>
              <a:gd name="connsiteY9" fmla="*/ 4337049 h 4352672"/>
              <a:gd name="connsiteX0" fmla="*/ 3611738 w 5491080"/>
              <a:gd name="connsiteY0" fmla="*/ 4337049 h 4352672"/>
              <a:gd name="connsiteX1" fmla="*/ 236713 w 5491080"/>
              <a:gd name="connsiteY1" fmla="*/ 3625850 h 4352672"/>
              <a:gd name="connsiteX2" fmla="*/ 704 w 5491080"/>
              <a:gd name="connsiteY2" fmla="*/ 3390900 h 4352672"/>
              <a:gd name="connsiteX3" fmla="*/ 341487 w 5491080"/>
              <a:gd name="connsiteY3" fmla="*/ 234950 h 4352672"/>
              <a:gd name="connsiteX4" fmla="*/ 633587 w 5491080"/>
              <a:gd name="connsiteY4" fmla="*/ 0 h 4352672"/>
              <a:gd name="connsiteX5" fmla="*/ 5129387 w 5491080"/>
              <a:gd name="connsiteY5" fmla="*/ 0 h 4352672"/>
              <a:gd name="connsiteX6" fmla="*/ 5113521 w 5491080"/>
              <a:gd name="connsiteY6" fmla="*/ 4021426 h 4352672"/>
              <a:gd name="connsiteX7" fmla="*/ 4259439 w 5491080"/>
              <a:gd name="connsiteY7" fmla="*/ 4256617 h 4352672"/>
              <a:gd name="connsiteX8" fmla="*/ 3611738 w 5491080"/>
              <a:gd name="connsiteY8" fmla="*/ 4337049 h 4352672"/>
              <a:gd name="connsiteX0" fmla="*/ 3611738 w 5482773"/>
              <a:gd name="connsiteY0" fmla="*/ 4337049 h 4352672"/>
              <a:gd name="connsiteX1" fmla="*/ 236713 w 5482773"/>
              <a:gd name="connsiteY1" fmla="*/ 3625850 h 4352672"/>
              <a:gd name="connsiteX2" fmla="*/ 704 w 5482773"/>
              <a:gd name="connsiteY2" fmla="*/ 3390900 h 4352672"/>
              <a:gd name="connsiteX3" fmla="*/ 341487 w 5482773"/>
              <a:gd name="connsiteY3" fmla="*/ 234950 h 4352672"/>
              <a:gd name="connsiteX4" fmla="*/ 633587 w 5482773"/>
              <a:gd name="connsiteY4" fmla="*/ 0 h 4352672"/>
              <a:gd name="connsiteX5" fmla="*/ 5117508 w 5482773"/>
              <a:gd name="connsiteY5" fmla="*/ 0 h 4352672"/>
              <a:gd name="connsiteX6" fmla="*/ 5113521 w 5482773"/>
              <a:gd name="connsiteY6" fmla="*/ 4021426 h 4352672"/>
              <a:gd name="connsiteX7" fmla="*/ 4259439 w 5482773"/>
              <a:gd name="connsiteY7" fmla="*/ 4256617 h 4352672"/>
              <a:gd name="connsiteX8" fmla="*/ 3611738 w 5482773"/>
              <a:gd name="connsiteY8" fmla="*/ 4337049 h 4352672"/>
              <a:gd name="connsiteX0" fmla="*/ 3611738 w 5162376"/>
              <a:gd name="connsiteY0" fmla="*/ 4337049 h 4352672"/>
              <a:gd name="connsiteX1" fmla="*/ 236713 w 5162376"/>
              <a:gd name="connsiteY1" fmla="*/ 3625850 h 4352672"/>
              <a:gd name="connsiteX2" fmla="*/ 704 w 5162376"/>
              <a:gd name="connsiteY2" fmla="*/ 3390900 h 4352672"/>
              <a:gd name="connsiteX3" fmla="*/ 341487 w 5162376"/>
              <a:gd name="connsiteY3" fmla="*/ 234950 h 4352672"/>
              <a:gd name="connsiteX4" fmla="*/ 633587 w 5162376"/>
              <a:gd name="connsiteY4" fmla="*/ 0 h 4352672"/>
              <a:gd name="connsiteX5" fmla="*/ 5117508 w 5162376"/>
              <a:gd name="connsiteY5" fmla="*/ 0 h 4352672"/>
              <a:gd name="connsiteX6" fmla="*/ 5113521 w 5162376"/>
              <a:gd name="connsiteY6" fmla="*/ 4021426 h 4352672"/>
              <a:gd name="connsiteX7" fmla="*/ 4259439 w 5162376"/>
              <a:gd name="connsiteY7" fmla="*/ 4256617 h 4352672"/>
              <a:gd name="connsiteX8" fmla="*/ 3611738 w 5162376"/>
              <a:gd name="connsiteY8" fmla="*/ 4337049 h 4352672"/>
              <a:gd name="connsiteX0" fmla="*/ 3611738 w 5166324"/>
              <a:gd name="connsiteY0" fmla="*/ 4337049 h 4352672"/>
              <a:gd name="connsiteX1" fmla="*/ 236713 w 5166324"/>
              <a:gd name="connsiteY1" fmla="*/ 3625850 h 4352672"/>
              <a:gd name="connsiteX2" fmla="*/ 704 w 5166324"/>
              <a:gd name="connsiteY2" fmla="*/ 3390900 h 4352672"/>
              <a:gd name="connsiteX3" fmla="*/ 341487 w 5166324"/>
              <a:gd name="connsiteY3" fmla="*/ 234950 h 4352672"/>
              <a:gd name="connsiteX4" fmla="*/ 633587 w 5166324"/>
              <a:gd name="connsiteY4" fmla="*/ 0 h 4352672"/>
              <a:gd name="connsiteX5" fmla="*/ 5117508 w 5166324"/>
              <a:gd name="connsiteY5" fmla="*/ 0 h 4352672"/>
              <a:gd name="connsiteX6" fmla="*/ 5113521 w 5166324"/>
              <a:gd name="connsiteY6" fmla="*/ 4021426 h 4352672"/>
              <a:gd name="connsiteX7" fmla="*/ 4259439 w 5166324"/>
              <a:gd name="connsiteY7" fmla="*/ 4256617 h 4352672"/>
              <a:gd name="connsiteX8" fmla="*/ 3611738 w 5166324"/>
              <a:gd name="connsiteY8" fmla="*/ 4337049 h 4352672"/>
              <a:gd name="connsiteX0" fmla="*/ 3611738 w 5117508"/>
              <a:gd name="connsiteY0" fmla="*/ 4337049 h 4352672"/>
              <a:gd name="connsiteX1" fmla="*/ 236713 w 5117508"/>
              <a:gd name="connsiteY1" fmla="*/ 3625850 h 4352672"/>
              <a:gd name="connsiteX2" fmla="*/ 704 w 5117508"/>
              <a:gd name="connsiteY2" fmla="*/ 3390900 h 4352672"/>
              <a:gd name="connsiteX3" fmla="*/ 341487 w 5117508"/>
              <a:gd name="connsiteY3" fmla="*/ 234950 h 4352672"/>
              <a:gd name="connsiteX4" fmla="*/ 633587 w 5117508"/>
              <a:gd name="connsiteY4" fmla="*/ 0 h 4352672"/>
              <a:gd name="connsiteX5" fmla="*/ 5117508 w 5117508"/>
              <a:gd name="connsiteY5" fmla="*/ 0 h 4352672"/>
              <a:gd name="connsiteX6" fmla="*/ 5113521 w 5117508"/>
              <a:gd name="connsiteY6" fmla="*/ 4021426 h 4352672"/>
              <a:gd name="connsiteX7" fmla="*/ 4259439 w 5117508"/>
              <a:gd name="connsiteY7" fmla="*/ 4256617 h 4352672"/>
              <a:gd name="connsiteX8" fmla="*/ 3611738 w 5117508"/>
              <a:gd name="connsiteY8" fmla="*/ 4337049 h 4352672"/>
              <a:gd name="connsiteX0" fmla="*/ 3611738 w 5117508"/>
              <a:gd name="connsiteY0" fmla="*/ 4337049 h 4352672"/>
              <a:gd name="connsiteX1" fmla="*/ 236713 w 5117508"/>
              <a:gd name="connsiteY1" fmla="*/ 3625850 h 4352672"/>
              <a:gd name="connsiteX2" fmla="*/ 704 w 5117508"/>
              <a:gd name="connsiteY2" fmla="*/ 3390900 h 4352672"/>
              <a:gd name="connsiteX3" fmla="*/ 341487 w 5117508"/>
              <a:gd name="connsiteY3" fmla="*/ 234950 h 4352672"/>
              <a:gd name="connsiteX4" fmla="*/ 633587 w 5117508"/>
              <a:gd name="connsiteY4" fmla="*/ 0 h 4352672"/>
              <a:gd name="connsiteX5" fmla="*/ 5117508 w 5117508"/>
              <a:gd name="connsiteY5" fmla="*/ 0 h 4352672"/>
              <a:gd name="connsiteX6" fmla="*/ 5113521 w 5117508"/>
              <a:gd name="connsiteY6" fmla="*/ 4021426 h 4352672"/>
              <a:gd name="connsiteX7" fmla="*/ 4259439 w 5117508"/>
              <a:gd name="connsiteY7" fmla="*/ 4256617 h 4352672"/>
              <a:gd name="connsiteX8" fmla="*/ 3611738 w 5117508"/>
              <a:gd name="connsiteY8" fmla="*/ 4337049 h 4352672"/>
              <a:gd name="connsiteX0" fmla="*/ 3611738 w 5117508"/>
              <a:gd name="connsiteY0" fmla="*/ 4337049 h 4352672"/>
              <a:gd name="connsiteX1" fmla="*/ 236713 w 5117508"/>
              <a:gd name="connsiteY1" fmla="*/ 3625850 h 4352672"/>
              <a:gd name="connsiteX2" fmla="*/ 704 w 5117508"/>
              <a:gd name="connsiteY2" fmla="*/ 3390900 h 4352672"/>
              <a:gd name="connsiteX3" fmla="*/ 341487 w 5117508"/>
              <a:gd name="connsiteY3" fmla="*/ 234950 h 4352672"/>
              <a:gd name="connsiteX4" fmla="*/ 633587 w 5117508"/>
              <a:gd name="connsiteY4" fmla="*/ 0 h 4352672"/>
              <a:gd name="connsiteX5" fmla="*/ 5117508 w 5117508"/>
              <a:gd name="connsiteY5" fmla="*/ 0 h 4352672"/>
              <a:gd name="connsiteX6" fmla="*/ 5113521 w 5117508"/>
              <a:gd name="connsiteY6" fmla="*/ 4021426 h 4352672"/>
              <a:gd name="connsiteX7" fmla="*/ 4259439 w 5117508"/>
              <a:gd name="connsiteY7" fmla="*/ 4256617 h 4352672"/>
              <a:gd name="connsiteX8" fmla="*/ 3611738 w 5117508"/>
              <a:gd name="connsiteY8" fmla="*/ 4337049 h 4352672"/>
              <a:gd name="connsiteX0" fmla="*/ 3611738 w 5117508"/>
              <a:gd name="connsiteY0" fmla="*/ 4337049 h 4352672"/>
              <a:gd name="connsiteX1" fmla="*/ 236713 w 5117508"/>
              <a:gd name="connsiteY1" fmla="*/ 3625850 h 4352672"/>
              <a:gd name="connsiteX2" fmla="*/ 704 w 5117508"/>
              <a:gd name="connsiteY2" fmla="*/ 3390900 h 4352672"/>
              <a:gd name="connsiteX3" fmla="*/ 341487 w 5117508"/>
              <a:gd name="connsiteY3" fmla="*/ 234950 h 4352672"/>
              <a:gd name="connsiteX4" fmla="*/ 633587 w 5117508"/>
              <a:gd name="connsiteY4" fmla="*/ 0 h 4352672"/>
              <a:gd name="connsiteX5" fmla="*/ 5117508 w 5117508"/>
              <a:gd name="connsiteY5" fmla="*/ 0 h 4352672"/>
              <a:gd name="connsiteX6" fmla="*/ 5113521 w 5117508"/>
              <a:gd name="connsiteY6" fmla="*/ 4021426 h 4352672"/>
              <a:gd name="connsiteX7" fmla="*/ 4259439 w 5117508"/>
              <a:gd name="connsiteY7" fmla="*/ 4256617 h 4352672"/>
              <a:gd name="connsiteX8" fmla="*/ 3611738 w 5117508"/>
              <a:gd name="connsiteY8" fmla="*/ 4337049 h 4352672"/>
              <a:gd name="connsiteX0" fmla="*/ 3611738 w 5113521"/>
              <a:gd name="connsiteY0" fmla="*/ 4337049 h 4352672"/>
              <a:gd name="connsiteX1" fmla="*/ 236713 w 5113521"/>
              <a:gd name="connsiteY1" fmla="*/ 3625850 h 4352672"/>
              <a:gd name="connsiteX2" fmla="*/ 704 w 5113521"/>
              <a:gd name="connsiteY2" fmla="*/ 3390900 h 4352672"/>
              <a:gd name="connsiteX3" fmla="*/ 341487 w 5113521"/>
              <a:gd name="connsiteY3" fmla="*/ 234950 h 4352672"/>
              <a:gd name="connsiteX4" fmla="*/ 633587 w 5113521"/>
              <a:gd name="connsiteY4" fmla="*/ 0 h 4352672"/>
              <a:gd name="connsiteX5" fmla="*/ 5109440 w 5113521"/>
              <a:gd name="connsiteY5" fmla="*/ 0 h 4352672"/>
              <a:gd name="connsiteX6" fmla="*/ 5113521 w 5113521"/>
              <a:gd name="connsiteY6" fmla="*/ 4021426 h 4352672"/>
              <a:gd name="connsiteX7" fmla="*/ 4259439 w 5113521"/>
              <a:gd name="connsiteY7" fmla="*/ 4256617 h 4352672"/>
              <a:gd name="connsiteX8" fmla="*/ 3611738 w 5113521"/>
              <a:gd name="connsiteY8" fmla="*/ 4337049 h 4352672"/>
              <a:gd name="connsiteX0" fmla="*/ 3611738 w 5113521"/>
              <a:gd name="connsiteY0" fmla="*/ 4337049 h 4352672"/>
              <a:gd name="connsiteX1" fmla="*/ 236713 w 5113521"/>
              <a:gd name="connsiteY1" fmla="*/ 3625850 h 4352672"/>
              <a:gd name="connsiteX2" fmla="*/ 704 w 5113521"/>
              <a:gd name="connsiteY2" fmla="*/ 3390900 h 4352672"/>
              <a:gd name="connsiteX3" fmla="*/ 341487 w 5113521"/>
              <a:gd name="connsiteY3" fmla="*/ 234950 h 4352672"/>
              <a:gd name="connsiteX4" fmla="*/ 633587 w 5113521"/>
              <a:gd name="connsiteY4" fmla="*/ 0 h 4352672"/>
              <a:gd name="connsiteX5" fmla="*/ 5109440 w 5113521"/>
              <a:gd name="connsiteY5" fmla="*/ 0 h 4352672"/>
              <a:gd name="connsiteX6" fmla="*/ 5113521 w 5113521"/>
              <a:gd name="connsiteY6" fmla="*/ 4021426 h 4352672"/>
              <a:gd name="connsiteX7" fmla="*/ 4259439 w 5113521"/>
              <a:gd name="connsiteY7" fmla="*/ 4256617 h 4352672"/>
              <a:gd name="connsiteX8" fmla="*/ 3611738 w 5113521"/>
              <a:gd name="connsiteY8" fmla="*/ 4337049 h 4352672"/>
              <a:gd name="connsiteX0" fmla="*/ 3611738 w 5113521"/>
              <a:gd name="connsiteY0" fmla="*/ 4337049 h 4352672"/>
              <a:gd name="connsiteX1" fmla="*/ 1900086 w 5113521"/>
              <a:gd name="connsiteY1" fmla="*/ 3965872 h 4352672"/>
              <a:gd name="connsiteX2" fmla="*/ 236713 w 5113521"/>
              <a:gd name="connsiteY2" fmla="*/ 3625850 h 4352672"/>
              <a:gd name="connsiteX3" fmla="*/ 704 w 5113521"/>
              <a:gd name="connsiteY3" fmla="*/ 3390900 h 4352672"/>
              <a:gd name="connsiteX4" fmla="*/ 341487 w 5113521"/>
              <a:gd name="connsiteY4" fmla="*/ 234950 h 4352672"/>
              <a:gd name="connsiteX5" fmla="*/ 633587 w 5113521"/>
              <a:gd name="connsiteY5" fmla="*/ 0 h 4352672"/>
              <a:gd name="connsiteX6" fmla="*/ 5109440 w 5113521"/>
              <a:gd name="connsiteY6" fmla="*/ 0 h 4352672"/>
              <a:gd name="connsiteX7" fmla="*/ 5113521 w 5113521"/>
              <a:gd name="connsiteY7" fmla="*/ 4021426 h 4352672"/>
              <a:gd name="connsiteX8" fmla="*/ 4259439 w 5113521"/>
              <a:gd name="connsiteY8" fmla="*/ 4256617 h 4352672"/>
              <a:gd name="connsiteX9" fmla="*/ 3611738 w 5113521"/>
              <a:gd name="connsiteY9" fmla="*/ 4337049 h 4352672"/>
              <a:gd name="connsiteX0" fmla="*/ 4259439 w 5113521"/>
              <a:gd name="connsiteY0" fmla="*/ 4256617 h 4256617"/>
              <a:gd name="connsiteX1" fmla="*/ 1900086 w 5113521"/>
              <a:gd name="connsiteY1" fmla="*/ 3965872 h 4256617"/>
              <a:gd name="connsiteX2" fmla="*/ 236713 w 5113521"/>
              <a:gd name="connsiteY2" fmla="*/ 3625850 h 4256617"/>
              <a:gd name="connsiteX3" fmla="*/ 704 w 5113521"/>
              <a:gd name="connsiteY3" fmla="*/ 3390900 h 4256617"/>
              <a:gd name="connsiteX4" fmla="*/ 341487 w 5113521"/>
              <a:gd name="connsiteY4" fmla="*/ 234950 h 4256617"/>
              <a:gd name="connsiteX5" fmla="*/ 633587 w 5113521"/>
              <a:gd name="connsiteY5" fmla="*/ 0 h 4256617"/>
              <a:gd name="connsiteX6" fmla="*/ 5109440 w 5113521"/>
              <a:gd name="connsiteY6" fmla="*/ 0 h 4256617"/>
              <a:gd name="connsiteX7" fmla="*/ 5113521 w 5113521"/>
              <a:gd name="connsiteY7" fmla="*/ 4021426 h 4256617"/>
              <a:gd name="connsiteX8" fmla="*/ 4259439 w 5113521"/>
              <a:gd name="connsiteY8" fmla="*/ 4256617 h 4256617"/>
              <a:gd name="connsiteX0" fmla="*/ 5113521 w 5113521"/>
              <a:gd name="connsiteY0" fmla="*/ 4021426 h 4315450"/>
              <a:gd name="connsiteX1" fmla="*/ 1900086 w 5113521"/>
              <a:gd name="connsiteY1" fmla="*/ 3965872 h 4315450"/>
              <a:gd name="connsiteX2" fmla="*/ 236713 w 5113521"/>
              <a:gd name="connsiteY2" fmla="*/ 3625850 h 4315450"/>
              <a:gd name="connsiteX3" fmla="*/ 704 w 5113521"/>
              <a:gd name="connsiteY3" fmla="*/ 3390900 h 4315450"/>
              <a:gd name="connsiteX4" fmla="*/ 341487 w 5113521"/>
              <a:gd name="connsiteY4" fmla="*/ 234950 h 4315450"/>
              <a:gd name="connsiteX5" fmla="*/ 633587 w 5113521"/>
              <a:gd name="connsiteY5" fmla="*/ 0 h 4315450"/>
              <a:gd name="connsiteX6" fmla="*/ 5109440 w 5113521"/>
              <a:gd name="connsiteY6" fmla="*/ 0 h 4315450"/>
              <a:gd name="connsiteX7" fmla="*/ 5113521 w 5113521"/>
              <a:gd name="connsiteY7" fmla="*/ 4021426 h 4315450"/>
              <a:gd name="connsiteX0" fmla="*/ 5113521 w 5113521"/>
              <a:gd name="connsiteY0" fmla="*/ 4021426 h 4315450"/>
              <a:gd name="connsiteX1" fmla="*/ 1900086 w 5113521"/>
              <a:gd name="connsiteY1" fmla="*/ 3965872 h 4315450"/>
              <a:gd name="connsiteX2" fmla="*/ 236713 w 5113521"/>
              <a:gd name="connsiteY2" fmla="*/ 3625850 h 4315450"/>
              <a:gd name="connsiteX3" fmla="*/ 704 w 5113521"/>
              <a:gd name="connsiteY3" fmla="*/ 3390900 h 4315450"/>
              <a:gd name="connsiteX4" fmla="*/ 341487 w 5113521"/>
              <a:gd name="connsiteY4" fmla="*/ 234950 h 4315450"/>
              <a:gd name="connsiteX5" fmla="*/ 633587 w 5113521"/>
              <a:gd name="connsiteY5" fmla="*/ 0 h 4315450"/>
              <a:gd name="connsiteX6" fmla="*/ 5109440 w 5113521"/>
              <a:gd name="connsiteY6" fmla="*/ 0 h 4315450"/>
              <a:gd name="connsiteX7" fmla="*/ 5113521 w 5113521"/>
              <a:gd name="connsiteY7" fmla="*/ 4021426 h 4315450"/>
              <a:gd name="connsiteX0" fmla="*/ 5113521 w 5113521"/>
              <a:gd name="connsiteY0" fmla="*/ 4021426 h 4021426"/>
              <a:gd name="connsiteX1" fmla="*/ 1900086 w 5113521"/>
              <a:gd name="connsiteY1" fmla="*/ 3965872 h 4021426"/>
              <a:gd name="connsiteX2" fmla="*/ 236713 w 5113521"/>
              <a:gd name="connsiteY2" fmla="*/ 3625850 h 4021426"/>
              <a:gd name="connsiteX3" fmla="*/ 704 w 5113521"/>
              <a:gd name="connsiteY3" fmla="*/ 3390900 h 4021426"/>
              <a:gd name="connsiteX4" fmla="*/ 341487 w 5113521"/>
              <a:gd name="connsiteY4" fmla="*/ 234950 h 4021426"/>
              <a:gd name="connsiteX5" fmla="*/ 633587 w 5113521"/>
              <a:gd name="connsiteY5" fmla="*/ 0 h 4021426"/>
              <a:gd name="connsiteX6" fmla="*/ 5109440 w 5113521"/>
              <a:gd name="connsiteY6" fmla="*/ 0 h 4021426"/>
              <a:gd name="connsiteX7" fmla="*/ 5113521 w 5113521"/>
              <a:gd name="connsiteY7" fmla="*/ 4021426 h 4021426"/>
              <a:gd name="connsiteX0" fmla="*/ 5105937 w 5109440"/>
              <a:gd name="connsiteY0" fmla="*/ 3911251 h 3984756"/>
              <a:gd name="connsiteX1" fmla="*/ 1900086 w 5109440"/>
              <a:gd name="connsiteY1" fmla="*/ 3965872 h 3984756"/>
              <a:gd name="connsiteX2" fmla="*/ 236713 w 5109440"/>
              <a:gd name="connsiteY2" fmla="*/ 3625850 h 3984756"/>
              <a:gd name="connsiteX3" fmla="*/ 704 w 5109440"/>
              <a:gd name="connsiteY3" fmla="*/ 3390900 h 3984756"/>
              <a:gd name="connsiteX4" fmla="*/ 341487 w 5109440"/>
              <a:gd name="connsiteY4" fmla="*/ 234950 h 3984756"/>
              <a:gd name="connsiteX5" fmla="*/ 633587 w 5109440"/>
              <a:gd name="connsiteY5" fmla="*/ 0 h 3984756"/>
              <a:gd name="connsiteX6" fmla="*/ 5109440 w 5109440"/>
              <a:gd name="connsiteY6" fmla="*/ 0 h 3984756"/>
              <a:gd name="connsiteX7" fmla="*/ 5105937 w 5109440"/>
              <a:gd name="connsiteY7" fmla="*/ 3911251 h 3984756"/>
              <a:gd name="connsiteX0" fmla="*/ 5121105 w 5121105"/>
              <a:gd name="connsiteY0" fmla="*/ 3997817 h 3997817"/>
              <a:gd name="connsiteX1" fmla="*/ 1900086 w 5121105"/>
              <a:gd name="connsiteY1" fmla="*/ 3965872 h 3997817"/>
              <a:gd name="connsiteX2" fmla="*/ 236713 w 5121105"/>
              <a:gd name="connsiteY2" fmla="*/ 3625850 h 3997817"/>
              <a:gd name="connsiteX3" fmla="*/ 704 w 5121105"/>
              <a:gd name="connsiteY3" fmla="*/ 3390900 h 3997817"/>
              <a:gd name="connsiteX4" fmla="*/ 341487 w 5121105"/>
              <a:gd name="connsiteY4" fmla="*/ 234950 h 3997817"/>
              <a:gd name="connsiteX5" fmla="*/ 633587 w 5121105"/>
              <a:gd name="connsiteY5" fmla="*/ 0 h 3997817"/>
              <a:gd name="connsiteX6" fmla="*/ 5109440 w 5121105"/>
              <a:gd name="connsiteY6" fmla="*/ 0 h 3997817"/>
              <a:gd name="connsiteX7" fmla="*/ 5121105 w 5121105"/>
              <a:gd name="connsiteY7" fmla="*/ 3997817 h 3997817"/>
              <a:gd name="connsiteX0" fmla="*/ 5121105 w 5121105"/>
              <a:gd name="connsiteY0" fmla="*/ 3997817 h 3997817"/>
              <a:gd name="connsiteX1" fmla="*/ 1930420 w 5121105"/>
              <a:gd name="connsiteY1" fmla="*/ 3989480 h 3997817"/>
              <a:gd name="connsiteX2" fmla="*/ 236713 w 5121105"/>
              <a:gd name="connsiteY2" fmla="*/ 3625850 h 3997817"/>
              <a:gd name="connsiteX3" fmla="*/ 704 w 5121105"/>
              <a:gd name="connsiteY3" fmla="*/ 3390900 h 3997817"/>
              <a:gd name="connsiteX4" fmla="*/ 341487 w 5121105"/>
              <a:gd name="connsiteY4" fmla="*/ 234950 h 3997817"/>
              <a:gd name="connsiteX5" fmla="*/ 633587 w 5121105"/>
              <a:gd name="connsiteY5" fmla="*/ 0 h 3997817"/>
              <a:gd name="connsiteX6" fmla="*/ 5109440 w 5121105"/>
              <a:gd name="connsiteY6" fmla="*/ 0 h 3997817"/>
              <a:gd name="connsiteX7" fmla="*/ 5121105 w 5121105"/>
              <a:gd name="connsiteY7" fmla="*/ 3997817 h 3997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1105" h="3997817">
                <a:moveTo>
                  <a:pt x="5121105" y="3997817"/>
                </a:moveTo>
                <a:lnTo>
                  <a:pt x="1930420" y="3989480"/>
                </a:lnTo>
                <a:lnTo>
                  <a:pt x="236713" y="3625850"/>
                </a:lnTo>
                <a:cubicBezTo>
                  <a:pt x="37393" y="3579283"/>
                  <a:pt x="-6351" y="3507317"/>
                  <a:pt x="704" y="3390900"/>
                </a:cubicBezTo>
                <a:cubicBezTo>
                  <a:pt x="704" y="3378200"/>
                  <a:pt x="246237" y="1250950"/>
                  <a:pt x="341487" y="234950"/>
                </a:cubicBezTo>
                <a:cubicBezTo>
                  <a:pt x="362654" y="-11642"/>
                  <a:pt x="482245" y="2117"/>
                  <a:pt x="633587" y="0"/>
                </a:cubicBezTo>
                <a:lnTo>
                  <a:pt x="5109440" y="0"/>
                </a:lnTo>
                <a:cubicBezTo>
                  <a:pt x="5107556" y="678634"/>
                  <a:pt x="5119064" y="1987104"/>
                  <a:pt x="5121105" y="3997817"/>
                </a:cubicBezTo>
                <a:close/>
              </a:path>
            </a:pathLst>
          </a:cu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vert="horz" rtlCol="0" anchor="ctr" anchorCtr="0"/>
          <a:lstStyle>
            <a:lvl1pPr indent="0" algn="ctr">
              <a:buNone/>
              <a:defRPr sz="2000" b="0" i="0" baseline="0">
                <a:solidFill>
                  <a:srgbClr val="646464"/>
                </a:solidFill>
                <a:latin typeface="+mn-lt"/>
                <a:cs typeface="DIN Offc Pro"/>
              </a:defRPr>
            </a:lvl1pPr>
          </a:lstStyle>
          <a:p>
            <a:r>
              <a:rPr lang="en-US"/>
              <a:t>IMPORTANT NOTE:</a:t>
            </a:r>
            <a:br>
              <a:rPr lang="en-US"/>
            </a:br>
            <a:r>
              <a:rPr lang="en-US"/>
              <a:t>These segment crops are not</a:t>
            </a:r>
            <a:br>
              <a:rPr lang="en-US"/>
            </a:br>
            <a:r>
              <a:rPr lang="en-US"/>
              <a:t>compatible with LiveMeeting</a:t>
            </a:r>
          </a:p>
        </p:txBody>
      </p:sp>
      <p:sp>
        <p:nvSpPr>
          <p:cNvPr id="9" name="Title 1"/>
          <p:cNvSpPr>
            <a:spLocks noGrp="1"/>
          </p:cNvSpPr>
          <p:nvPr>
            <p:ph type="title" hasCustomPrompt="1"/>
          </p:nvPr>
        </p:nvSpPr>
        <p:spPr>
          <a:xfrm>
            <a:off x="505071" y="402336"/>
            <a:ext cx="9570720" cy="1069848"/>
          </a:xfrm>
        </p:spPr>
        <p:txBody>
          <a:bodyPr/>
          <a:lstStyle>
            <a:lvl1pPr>
              <a:defRPr baseline="0"/>
            </a:lvl1pPr>
          </a:lstStyle>
          <a:p>
            <a:r>
              <a:rPr lang="en-US"/>
              <a:t>Click to ADD TITLE</a:t>
            </a:r>
            <a:endParaRPr lang="en-CA"/>
          </a:p>
        </p:txBody>
      </p:sp>
      <p:sp>
        <p:nvSpPr>
          <p:cNvPr id="10" name="Content Placeholder 2"/>
          <p:cNvSpPr>
            <a:spLocks noGrp="1"/>
          </p:cNvSpPr>
          <p:nvPr>
            <p:ph idx="1"/>
          </p:nvPr>
        </p:nvSpPr>
        <p:spPr>
          <a:xfrm>
            <a:off x="515925" y="1472184"/>
            <a:ext cx="4355665" cy="46908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Slide Number Placeholder 3"/>
          <p:cNvSpPr>
            <a:spLocks noGrp="1"/>
          </p:cNvSpPr>
          <p:nvPr>
            <p:ph type="sldNum" sz="quarter" idx="4"/>
          </p:nvPr>
        </p:nvSpPr>
        <p:spPr>
          <a:xfrm>
            <a:off x="10805446" y="6343581"/>
            <a:ext cx="1138199" cy="362444"/>
          </a:xfrm>
          <a:prstGeom prst="rect">
            <a:avLst/>
          </a:prstGeom>
        </p:spPr>
        <p:txBody>
          <a:bodyPr anchor="ctr"/>
          <a:lstStyle>
            <a:lvl1pPr algn="r">
              <a:defRPr sz="1400">
                <a:solidFill>
                  <a:schemeClr val="tx1"/>
                </a:solidFill>
              </a:defRPr>
            </a:lvl1pPr>
          </a:lstStyle>
          <a:p>
            <a:fld id="{825ADB62-1429-C14C-A270-95B078A656ED}" type="slidenum">
              <a:rPr lang="en-US" smtClean="0"/>
              <a:pPr/>
              <a:t>‹#›</a:t>
            </a:fld>
            <a:endParaRPr lang="en-US"/>
          </a:p>
        </p:txBody>
      </p:sp>
      <p:sp>
        <p:nvSpPr>
          <p:cNvPr id="18" name="Date Placeholder 4"/>
          <p:cNvSpPr>
            <a:spLocks noGrp="1"/>
          </p:cNvSpPr>
          <p:nvPr>
            <p:ph type="dt" sz="half" idx="2"/>
          </p:nvPr>
        </p:nvSpPr>
        <p:spPr>
          <a:xfrm>
            <a:off x="7951073" y="6342239"/>
            <a:ext cx="2844800" cy="365125"/>
          </a:xfrm>
          <a:prstGeom prst="rect">
            <a:avLst/>
          </a:prstGeom>
        </p:spPr>
        <p:txBody>
          <a:bodyPr anchor="ctr"/>
          <a:lstStyle>
            <a:lvl1pPr algn="r">
              <a:defRPr sz="1400">
                <a:solidFill>
                  <a:schemeClr val="tx1"/>
                </a:solidFill>
              </a:defRPr>
            </a:lvl1pPr>
          </a:lstStyle>
          <a:p>
            <a:fld id="{16B2DFD5-DB1E-1149-BAAB-63821B60629E}" type="datetime1">
              <a:rPr lang="en-CA" smtClean="0"/>
              <a:pPr/>
              <a:t>2025-04-28</a:t>
            </a:fld>
            <a:endParaRPr lang="en-US"/>
          </a:p>
        </p:txBody>
      </p:sp>
      <p:sp>
        <p:nvSpPr>
          <p:cNvPr id="19" name="Footer Placeholder 6"/>
          <p:cNvSpPr>
            <a:spLocks noGrp="1"/>
          </p:cNvSpPr>
          <p:nvPr>
            <p:ph type="ftr" sz="quarter" idx="3"/>
          </p:nvPr>
        </p:nvSpPr>
        <p:spPr>
          <a:xfrm>
            <a:off x="4069393" y="6343798"/>
            <a:ext cx="3871876" cy="362009"/>
          </a:xfrm>
          <a:prstGeom prst="rect">
            <a:avLst/>
          </a:prstGeom>
        </p:spPr>
        <p:txBody>
          <a:bodyPr vert="horz" lIns="91440" tIns="45720" rIns="91440" bIns="45720" rtlCol="0" anchor="ctr"/>
          <a:lstStyle>
            <a:lvl1pPr algn="r">
              <a:defRPr sz="1400">
                <a:solidFill>
                  <a:schemeClr val="tx1"/>
                </a:solidFill>
              </a:defRPr>
            </a:lvl1pPr>
          </a:lstStyle>
          <a:p>
            <a:endParaRPr lang="en-US"/>
          </a:p>
        </p:txBody>
      </p:sp>
    </p:spTree>
    <p:extLst>
      <p:ext uri="{BB962C8B-B14F-4D97-AF65-F5344CB8AC3E}">
        <p14:creationId xmlns:p14="http://schemas.microsoft.com/office/powerpoint/2010/main" val="165562087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_Title and Content (text w/ horizontal segment img 2)">
    <p:bg bwMode="auto">
      <p:bgPr>
        <a:blipFill dpi="0"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5" name="Picture Placeholder 17"/>
          <p:cNvSpPr>
            <a:spLocks noGrp="1"/>
          </p:cNvSpPr>
          <p:nvPr>
            <p:ph type="pic" sz="quarter" idx="11" hasCustomPrompt="1"/>
          </p:nvPr>
        </p:nvSpPr>
        <p:spPr>
          <a:xfrm>
            <a:off x="5105539" y="1531415"/>
            <a:ext cx="7093103" cy="5329741"/>
          </a:xfrm>
          <a:custGeom>
            <a:avLst/>
            <a:gdLst>
              <a:gd name="connsiteX0" fmla="*/ 0 w 4191000"/>
              <a:gd name="connsiteY0" fmla="*/ 0 h 4356100"/>
              <a:gd name="connsiteX1" fmla="*/ 4191000 w 4191000"/>
              <a:gd name="connsiteY1" fmla="*/ 0 h 4356100"/>
              <a:gd name="connsiteX2" fmla="*/ 4191000 w 4191000"/>
              <a:gd name="connsiteY2" fmla="*/ 4356100 h 4356100"/>
              <a:gd name="connsiteX3" fmla="*/ 0 w 4191000"/>
              <a:gd name="connsiteY3" fmla="*/ 4356100 h 4356100"/>
              <a:gd name="connsiteX4" fmla="*/ 0 w 4191000"/>
              <a:gd name="connsiteY4" fmla="*/ 0 h 4356100"/>
              <a:gd name="connsiteX0" fmla="*/ 3175 w 4194175"/>
              <a:gd name="connsiteY0" fmla="*/ 0 h 4356100"/>
              <a:gd name="connsiteX1" fmla="*/ 4194175 w 4194175"/>
              <a:gd name="connsiteY1" fmla="*/ 0 h 4356100"/>
              <a:gd name="connsiteX2" fmla="*/ 4194175 w 4194175"/>
              <a:gd name="connsiteY2" fmla="*/ 4356100 h 4356100"/>
              <a:gd name="connsiteX3" fmla="*/ 3175 w 4194175"/>
              <a:gd name="connsiteY3" fmla="*/ 4356100 h 4356100"/>
              <a:gd name="connsiteX4" fmla="*/ 0 w 4194175"/>
              <a:gd name="connsiteY4" fmla="*/ 342900 h 4356100"/>
              <a:gd name="connsiteX5" fmla="*/ 3175 w 4194175"/>
              <a:gd name="connsiteY5" fmla="*/ 0 h 4356100"/>
              <a:gd name="connsiteX0" fmla="*/ 396875 w 4587875"/>
              <a:gd name="connsiteY0" fmla="*/ 0 h 4356100"/>
              <a:gd name="connsiteX1" fmla="*/ 4587875 w 4587875"/>
              <a:gd name="connsiteY1" fmla="*/ 0 h 4356100"/>
              <a:gd name="connsiteX2" fmla="*/ 4587875 w 4587875"/>
              <a:gd name="connsiteY2" fmla="*/ 4356100 h 4356100"/>
              <a:gd name="connsiteX3" fmla="*/ 396875 w 4587875"/>
              <a:gd name="connsiteY3" fmla="*/ 4356100 h 4356100"/>
              <a:gd name="connsiteX4" fmla="*/ 0 w 4587875"/>
              <a:gd name="connsiteY4" fmla="*/ 206375 h 4356100"/>
              <a:gd name="connsiteX5" fmla="*/ 396875 w 4587875"/>
              <a:gd name="connsiteY5" fmla="*/ 0 h 4356100"/>
              <a:gd name="connsiteX0" fmla="*/ 414867 w 4605867"/>
              <a:gd name="connsiteY0" fmla="*/ 0 h 4356100"/>
              <a:gd name="connsiteX1" fmla="*/ 4605867 w 4605867"/>
              <a:gd name="connsiteY1" fmla="*/ 0 h 4356100"/>
              <a:gd name="connsiteX2" fmla="*/ 4605867 w 4605867"/>
              <a:gd name="connsiteY2" fmla="*/ 4356100 h 4356100"/>
              <a:gd name="connsiteX3" fmla="*/ 414867 w 4605867"/>
              <a:gd name="connsiteY3" fmla="*/ 4356100 h 4356100"/>
              <a:gd name="connsiteX4" fmla="*/ 17992 w 4605867"/>
              <a:gd name="connsiteY4" fmla="*/ 206375 h 4356100"/>
              <a:gd name="connsiteX5" fmla="*/ 414867 w 4605867"/>
              <a:gd name="connsiteY5" fmla="*/ 0 h 4356100"/>
              <a:gd name="connsiteX0" fmla="*/ 414867 w 4605867"/>
              <a:gd name="connsiteY0" fmla="*/ 63500 h 4419600"/>
              <a:gd name="connsiteX1" fmla="*/ 4605867 w 4605867"/>
              <a:gd name="connsiteY1" fmla="*/ 63500 h 4419600"/>
              <a:gd name="connsiteX2" fmla="*/ 4605867 w 4605867"/>
              <a:gd name="connsiteY2" fmla="*/ 4419600 h 4419600"/>
              <a:gd name="connsiteX3" fmla="*/ 414867 w 4605867"/>
              <a:gd name="connsiteY3" fmla="*/ 4419600 h 4419600"/>
              <a:gd name="connsiteX4" fmla="*/ 17992 w 4605867"/>
              <a:gd name="connsiteY4" fmla="*/ 269875 h 4419600"/>
              <a:gd name="connsiteX5" fmla="*/ 414867 w 4605867"/>
              <a:gd name="connsiteY5" fmla="*/ 63500 h 4419600"/>
              <a:gd name="connsiteX0" fmla="*/ 414867 w 4605867"/>
              <a:gd name="connsiteY0" fmla="*/ 63500 h 4419600"/>
              <a:gd name="connsiteX1" fmla="*/ 4605867 w 4605867"/>
              <a:gd name="connsiteY1" fmla="*/ 63500 h 4419600"/>
              <a:gd name="connsiteX2" fmla="*/ 4605867 w 4605867"/>
              <a:gd name="connsiteY2" fmla="*/ 4419600 h 4419600"/>
              <a:gd name="connsiteX3" fmla="*/ 414867 w 4605867"/>
              <a:gd name="connsiteY3" fmla="*/ 4419600 h 4419600"/>
              <a:gd name="connsiteX4" fmla="*/ 17992 w 4605867"/>
              <a:gd name="connsiteY4" fmla="*/ 269875 h 4419600"/>
              <a:gd name="connsiteX5" fmla="*/ 414867 w 4605867"/>
              <a:gd name="connsiteY5" fmla="*/ 63500 h 4419600"/>
              <a:gd name="connsiteX0" fmla="*/ 414867 w 4605867"/>
              <a:gd name="connsiteY0" fmla="*/ 38100 h 4394200"/>
              <a:gd name="connsiteX1" fmla="*/ 4605867 w 4605867"/>
              <a:gd name="connsiteY1" fmla="*/ 38100 h 4394200"/>
              <a:gd name="connsiteX2" fmla="*/ 4605867 w 4605867"/>
              <a:gd name="connsiteY2" fmla="*/ 4394200 h 4394200"/>
              <a:gd name="connsiteX3" fmla="*/ 414867 w 4605867"/>
              <a:gd name="connsiteY3" fmla="*/ 4394200 h 4394200"/>
              <a:gd name="connsiteX4" fmla="*/ 17992 w 4605867"/>
              <a:gd name="connsiteY4" fmla="*/ 244475 h 4394200"/>
              <a:gd name="connsiteX5" fmla="*/ 414867 w 4605867"/>
              <a:gd name="connsiteY5" fmla="*/ 38100 h 4394200"/>
              <a:gd name="connsiteX0" fmla="*/ 855133 w 5046133"/>
              <a:gd name="connsiteY0" fmla="*/ 38100 h 4394200"/>
              <a:gd name="connsiteX1" fmla="*/ 5046133 w 5046133"/>
              <a:gd name="connsiteY1" fmla="*/ 38100 h 4394200"/>
              <a:gd name="connsiteX2" fmla="*/ 5046133 w 5046133"/>
              <a:gd name="connsiteY2" fmla="*/ 4394200 h 4394200"/>
              <a:gd name="connsiteX3" fmla="*/ 1058 w 5046133"/>
              <a:gd name="connsiteY3" fmla="*/ 2778125 h 4394200"/>
              <a:gd name="connsiteX4" fmla="*/ 458258 w 5046133"/>
              <a:gd name="connsiteY4" fmla="*/ 244475 h 4394200"/>
              <a:gd name="connsiteX5" fmla="*/ 855133 w 5046133"/>
              <a:gd name="connsiteY5" fmla="*/ 38100 h 4394200"/>
              <a:gd name="connsiteX0" fmla="*/ 854075 w 5045075"/>
              <a:gd name="connsiteY0" fmla="*/ 38100 h 4394200"/>
              <a:gd name="connsiteX1" fmla="*/ 5045075 w 5045075"/>
              <a:gd name="connsiteY1" fmla="*/ 38100 h 4394200"/>
              <a:gd name="connsiteX2" fmla="*/ 5045075 w 5045075"/>
              <a:gd name="connsiteY2" fmla="*/ 4394200 h 4394200"/>
              <a:gd name="connsiteX3" fmla="*/ 0 w 5045075"/>
              <a:gd name="connsiteY3" fmla="*/ 2778125 h 4394200"/>
              <a:gd name="connsiteX4" fmla="*/ 457200 w 5045075"/>
              <a:gd name="connsiteY4" fmla="*/ 244475 h 4394200"/>
              <a:gd name="connsiteX5" fmla="*/ 854075 w 5045075"/>
              <a:gd name="connsiteY5" fmla="*/ 38100 h 4394200"/>
              <a:gd name="connsiteX0" fmla="*/ 854075 w 5045075"/>
              <a:gd name="connsiteY0" fmla="*/ 38100 h 4394200"/>
              <a:gd name="connsiteX1" fmla="*/ 5045075 w 5045075"/>
              <a:gd name="connsiteY1" fmla="*/ 38100 h 4394200"/>
              <a:gd name="connsiteX2" fmla="*/ 5045075 w 5045075"/>
              <a:gd name="connsiteY2" fmla="*/ 4394200 h 4394200"/>
              <a:gd name="connsiteX3" fmla="*/ 0 w 5045075"/>
              <a:gd name="connsiteY3" fmla="*/ 2778125 h 4394200"/>
              <a:gd name="connsiteX4" fmla="*/ 457200 w 5045075"/>
              <a:gd name="connsiteY4" fmla="*/ 244475 h 4394200"/>
              <a:gd name="connsiteX5" fmla="*/ 854075 w 5045075"/>
              <a:gd name="connsiteY5" fmla="*/ 38100 h 4394200"/>
              <a:gd name="connsiteX0" fmla="*/ 1185333 w 5376333"/>
              <a:gd name="connsiteY0" fmla="*/ 38100 h 4394200"/>
              <a:gd name="connsiteX1" fmla="*/ 5376333 w 5376333"/>
              <a:gd name="connsiteY1" fmla="*/ 38100 h 4394200"/>
              <a:gd name="connsiteX2" fmla="*/ 5376333 w 5376333"/>
              <a:gd name="connsiteY2" fmla="*/ 4394200 h 4394200"/>
              <a:gd name="connsiteX3" fmla="*/ 331258 w 5376333"/>
              <a:gd name="connsiteY3" fmla="*/ 2778125 h 4394200"/>
              <a:gd name="connsiteX4" fmla="*/ 788458 w 5376333"/>
              <a:gd name="connsiteY4" fmla="*/ 244475 h 4394200"/>
              <a:gd name="connsiteX5" fmla="*/ 1185333 w 5376333"/>
              <a:gd name="connsiteY5" fmla="*/ 38100 h 4394200"/>
              <a:gd name="connsiteX0" fmla="*/ 1215495 w 5406495"/>
              <a:gd name="connsiteY0" fmla="*/ 38100 h 4951942"/>
              <a:gd name="connsiteX1" fmla="*/ 5406495 w 5406495"/>
              <a:gd name="connsiteY1" fmla="*/ 38100 h 4951942"/>
              <a:gd name="connsiteX2" fmla="*/ 5406495 w 5406495"/>
              <a:gd name="connsiteY2" fmla="*/ 4394200 h 4951942"/>
              <a:gd name="connsiteX3" fmla="*/ 840846 w 5406495"/>
              <a:gd name="connsiteY3" fmla="*/ 3384550 h 4951942"/>
              <a:gd name="connsiteX4" fmla="*/ 361420 w 5406495"/>
              <a:gd name="connsiteY4" fmla="*/ 2778125 h 4951942"/>
              <a:gd name="connsiteX5" fmla="*/ 818620 w 5406495"/>
              <a:gd name="connsiteY5" fmla="*/ 244475 h 4951942"/>
              <a:gd name="connsiteX6" fmla="*/ 1215495 w 5406495"/>
              <a:gd name="connsiteY6" fmla="*/ 38100 h 4951942"/>
              <a:gd name="connsiteX0" fmla="*/ 1564745 w 5755745"/>
              <a:gd name="connsiteY0" fmla="*/ 38100 h 4951942"/>
              <a:gd name="connsiteX1" fmla="*/ 5755745 w 5755745"/>
              <a:gd name="connsiteY1" fmla="*/ 38100 h 4951942"/>
              <a:gd name="connsiteX2" fmla="*/ 5755745 w 5755745"/>
              <a:gd name="connsiteY2" fmla="*/ 4394200 h 4951942"/>
              <a:gd name="connsiteX3" fmla="*/ 840846 w 5755745"/>
              <a:gd name="connsiteY3" fmla="*/ 3384550 h 4951942"/>
              <a:gd name="connsiteX4" fmla="*/ 710670 w 5755745"/>
              <a:gd name="connsiteY4" fmla="*/ 2778125 h 4951942"/>
              <a:gd name="connsiteX5" fmla="*/ 1167870 w 5755745"/>
              <a:gd name="connsiteY5" fmla="*/ 244475 h 4951942"/>
              <a:gd name="connsiteX6" fmla="*/ 1564745 w 5755745"/>
              <a:gd name="connsiteY6" fmla="*/ 38100 h 4951942"/>
              <a:gd name="connsiteX0" fmla="*/ 854075 w 5045075"/>
              <a:gd name="connsiteY0" fmla="*/ 38100 h 4951942"/>
              <a:gd name="connsiteX1" fmla="*/ 5045075 w 5045075"/>
              <a:gd name="connsiteY1" fmla="*/ 38100 h 4951942"/>
              <a:gd name="connsiteX2" fmla="*/ 5045075 w 5045075"/>
              <a:gd name="connsiteY2" fmla="*/ 4394200 h 4951942"/>
              <a:gd name="connsiteX3" fmla="*/ 130176 w 5045075"/>
              <a:gd name="connsiteY3" fmla="*/ 3384550 h 4951942"/>
              <a:gd name="connsiteX4" fmla="*/ 0 w 5045075"/>
              <a:gd name="connsiteY4" fmla="*/ 2778125 h 4951942"/>
              <a:gd name="connsiteX5" fmla="*/ 457200 w 5045075"/>
              <a:gd name="connsiteY5" fmla="*/ 244475 h 4951942"/>
              <a:gd name="connsiteX6" fmla="*/ 854075 w 5045075"/>
              <a:gd name="connsiteY6" fmla="*/ 38100 h 4951942"/>
              <a:gd name="connsiteX0" fmla="*/ 913871 w 5104871"/>
              <a:gd name="connsiteY0" fmla="*/ 38100 h 4951942"/>
              <a:gd name="connsiteX1" fmla="*/ 5104871 w 5104871"/>
              <a:gd name="connsiteY1" fmla="*/ 38100 h 4951942"/>
              <a:gd name="connsiteX2" fmla="*/ 5104871 w 5104871"/>
              <a:gd name="connsiteY2" fmla="*/ 4394200 h 4951942"/>
              <a:gd name="connsiteX3" fmla="*/ 189972 w 5104871"/>
              <a:gd name="connsiteY3" fmla="*/ 3384550 h 4951942"/>
              <a:gd name="connsiteX4" fmla="*/ 59796 w 5104871"/>
              <a:gd name="connsiteY4" fmla="*/ 2778125 h 4951942"/>
              <a:gd name="connsiteX5" fmla="*/ 516996 w 5104871"/>
              <a:gd name="connsiteY5" fmla="*/ 244475 h 4951942"/>
              <a:gd name="connsiteX6" fmla="*/ 913871 w 5104871"/>
              <a:gd name="connsiteY6" fmla="*/ 38100 h 4951942"/>
              <a:gd name="connsiteX0" fmla="*/ 917045 w 5108045"/>
              <a:gd name="connsiteY0" fmla="*/ 38100 h 4951942"/>
              <a:gd name="connsiteX1" fmla="*/ 5108045 w 5108045"/>
              <a:gd name="connsiteY1" fmla="*/ 38100 h 4951942"/>
              <a:gd name="connsiteX2" fmla="*/ 5108045 w 5108045"/>
              <a:gd name="connsiteY2" fmla="*/ 4394200 h 4951942"/>
              <a:gd name="connsiteX3" fmla="*/ 113771 w 5108045"/>
              <a:gd name="connsiteY3" fmla="*/ 3254375 h 4951942"/>
              <a:gd name="connsiteX4" fmla="*/ 62970 w 5108045"/>
              <a:gd name="connsiteY4" fmla="*/ 2778125 h 4951942"/>
              <a:gd name="connsiteX5" fmla="*/ 520170 w 5108045"/>
              <a:gd name="connsiteY5" fmla="*/ 244475 h 4951942"/>
              <a:gd name="connsiteX6" fmla="*/ 917045 w 5108045"/>
              <a:gd name="connsiteY6" fmla="*/ 38100 h 4951942"/>
              <a:gd name="connsiteX0" fmla="*/ 913871 w 5104871"/>
              <a:gd name="connsiteY0" fmla="*/ 38100 h 4951942"/>
              <a:gd name="connsiteX1" fmla="*/ 5104871 w 5104871"/>
              <a:gd name="connsiteY1" fmla="*/ 38100 h 4951942"/>
              <a:gd name="connsiteX2" fmla="*/ 5104871 w 5104871"/>
              <a:gd name="connsiteY2" fmla="*/ 4394200 h 4951942"/>
              <a:gd name="connsiteX3" fmla="*/ 110597 w 5104871"/>
              <a:gd name="connsiteY3" fmla="*/ 3254375 h 4951942"/>
              <a:gd name="connsiteX4" fmla="*/ 59796 w 5104871"/>
              <a:gd name="connsiteY4" fmla="*/ 2778125 h 4951942"/>
              <a:gd name="connsiteX5" fmla="*/ 516996 w 5104871"/>
              <a:gd name="connsiteY5" fmla="*/ 244475 h 4951942"/>
              <a:gd name="connsiteX6" fmla="*/ 913871 w 5104871"/>
              <a:gd name="connsiteY6" fmla="*/ 38100 h 4951942"/>
              <a:gd name="connsiteX0" fmla="*/ 913871 w 5104871"/>
              <a:gd name="connsiteY0" fmla="*/ 38100 h 4980517"/>
              <a:gd name="connsiteX1" fmla="*/ 5104871 w 5104871"/>
              <a:gd name="connsiteY1" fmla="*/ 38100 h 4980517"/>
              <a:gd name="connsiteX2" fmla="*/ 5104871 w 5104871"/>
              <a:gd name="connsiteY2" fmla="*/ 4394200 h 4980517"/>
              <a:gd name="connsiteX3" fmla="*/ 955147 w 5104871"/>
              <a:gd name="connsiteY3" fmla="*/ 3556000 h 4980517"/>
              <a:gd name="connsiteX4" fmla="*/ 110597 w 5104871"/>
              <a:gd name="connsiteY4" fmla="*/ 3254375 h 4980517"/>
              <a:gd name="connsiteX5" fmla="*/ 59796 w 5104871"/>
              <a:gd name="connsiteY5" fmla="*/ 2778125 h 4980517"/>
              <a:gd name="connsiteX6" fmla="*/ 516996 w 5104871"/>
              <a:gd name="connsiteY6" fmla="*/ 244475 h 4980517"/>
              <a:gd name="connsiteX7" fmla="*/ 913871 w 5104871"/>
              <a:gd name="connsiteY7" fmla="*/ 38100 h 4980517"/>
              <a:gd name="connsiteX0" fmla="*/ 927628 w 5118628"/>
              <a:gd name="connsiteY0" fmla="*/ 38100 h 4980517"/>
              <a:gd name="connsiteX1" fmla="*/ 5118628 w 5118628"/>
              <a:gd name="connsiteY1" fmla="*/ 38100 h 4980517"/>
              <a:gd name="connsiteX2" fmla="*/ 5118628 w 5118628"/>
              <a:gd name="connsiteY2" fmla="*/ 4394200 h 4980517"/>
              <a:gd name="connsiteX3" fmla="*/ 832379 w 5118628"/>
              <a:gd name="connsiteY3" fmla="*/ 4403725 h 4980517"/>
              <a:gd name="connsiteX4" fmla="*/ 124354 w 5118628"/>
              <a:gd name="connsiteY4" fmla="*/ 3254375 h 4980517"/>
              <a:gd name="connsiteX5" fmla="*/ 73553 w 5118628"/>
              <a:gd name="connsiteY5" fmla="*/ 2778125 h 4980517"/>
              <a:gd name="connsiteX6" fmla="*/ 530753 w 5118628"/>
              <a:gd name="connsiteY6" fmla="*/ 244475 h 4980517"/>
              <a:gd name="connsiteX7" fmla="*/ 927628 w 5118628"/>
              <a:gd name="connsiteY7" fmla="*/ 38100 h 4980517"/>
              <a:gd name="connsiteX0" fmla="*/ 913871 w 5104871"/>
              <a:gd name="connsiteY0" fmla="*/ 38100 h 4980517"/>
              <a:gd name="connsiteX1" fmla="*/ 5104871 w 5104871"/>
              <a:gd name="connsiteY1" fmla="*/ 38100 h 4980517"/>
              <a:gd name="connsiteX2" fmla="*/ 5104871 w 5104871"/>
              <a:gd name="connsiteY2" fmla="*/ 4394200 h 4980517"/>
              <a:gd name="connsiteX3" fmla="*/ 818622 w 5104871"/>
              <a:gd name="connsiteY3" fmla="*/ 4403725 h 4980517"/>
              <a:gd name="connsiteX4" fmla="*/ 110597 w 5104871"/>
              <a:gd name="connsiteY4" fmla="*/ 3254375 h 4980517"/>
              <a:gd name="connsiteX5" fmla="*/ 59796 w 5104871"/>
              <a:gd name="connsiteY5" fmla="*/ 2778125 h 4980517"/>
              <a:gd name="connsiteX6" fmla="*/ 516996 w 5104871"/>
              <a:gd name="connsiteY6" fmla="*/ 244475 h 4980517"/>
              <a:gd name="connsiteX7" fmla="*/ 913871 w 5104871"/>
              <a:gd name="connsiteY7" fmla="*/ 38100 h 4980517"/>
              <a:gd name="connsiteX0" fmla="*/ 913871 w 5104871"/>
              <a:gd name="connsiteY0" fmla="*/ 38100 h 4980517"/>
              <a:gd name="connsiteX1" fmla="*/ 5104871 w 5104871"/>
              <a:gd name="connsiteY1" fmla="*/ 38100 h 4980517"/>
              <a:gd name="connsiteX2" fmla="*/ 5104871 w 5104871"/>
              <a:gd name="connsiteY2" fmla="*/ 4394200 h 4980517"/>
              <a:gd name="connsiteX3" fmla="*/ 818622 w 5104871"/>
              <a:gd name="connsiteY3" fmla="*/ 4403725 h 4980517"/>
              <a:gd name="connsiteX4" fmla="*/ 110597 w 5104871"/>
              <a:gd name="connsiteY4" fmla="*/ 3254375 h 4980517"/>
              <a:gd name="connsiteX5" fmla="*/ 59796 w 5104871"/>
              <a:gd name="connsiteY5" fmla="*/ 2778125 h 4980517"/>
              <a:gd name="connsiteX6" fmla="*/ 516996 w 5104871"/>
              <a:gd name="connsiteY6" fmla="*/ 244475 h 4980517"/>
              <a:gd name="connsiteX7" fmla="*/ 913871 w 5104871"/>
              <a:gd name="connsiteY7" fmla="*/ 38100 h 4980517"/>
              <a:gd name="connsiteX0" fmla="*/ 913871 w 5104871"/>
              <a:gd name="connsiteY0" fmla="*/ 38100 h 4980517"/>
              <a:gd name="connsiteX1" fmla="*/ 5104871 w 5104871"/>
              <a:gd name="connsiteY1" fmla="*/ 38100 h 4980517"/>
              <a:gd name="connsiteX2" fmla="*/ 5104871 w 5104871"/>
              <a:gd name="connsiteY2" fmla="*/ 4394200 h 4980517"/>
              <a:gd name="connsiteX3" fmla="*/ 818622 w 5104871"/>
              <a:gd name="connsiteY3" fmla="*/ 4403725 h 4980517"/>
              <a:gd name="connsiteX4" fmla="*/ 269347 w 5104871"/>
              <a:gd name="connsiteY4" fmla="*/ 3254375 h 4980517"/>
              <a:gd name="connsiteX5" fmla="*/ 59796 w 5104871"/>
              <a:gd name="connsiteY5" fmla="*/ 2778125 h 4980517"/>
              <a:gd name="connsiteX6" fmla="*/ 516996 w 5104871"/>
              <a:gd name="connsiteY6" fmla="*/ 244475 h 4980517"/>
              <a:gd name="connsiteX7" fmla="*/ 913871 w 5104871"/>
              <a:gd name="connsiteY7" fmla="*/ 38100 h 4980517"/>
              <a:gd name="connsiteX0" fmla="*/ 913871 w 5104871"/>
              <a:gd name="connsiteY0" fmla="*/ 38100 h 4980517"/>
              <a:gd name="connsiteX1" fmla="*/ 5104871 w 5104871"/>
              <a:gd name="connsiteY1" fmla="*/ 38100 h 4980517"/>
              <a:gd name="connsiteX2" fmla="*/ 5104871 w 5104871"/>
              <a:gd name="connsiteY2" fmla="*/ 4394200 h 4980517"/>
              <a:gd name="connsiteX3" fmla="*/ 818622 w 5104871"/>
              <a:gd name="connsiteY3" fmla="*/ 4403725 h 4980517"/>
              <a:gd name="connsiteX4" fmla="*/ 113772 w 5104871"/>
              <a:gd name="connsiteY4" fmla="*/ 3254375 h 4980517"/>
              <a:gd name="connsiteX5" fmla="*/ 59796 w 5104871"/>
              <a:gd name="connsiteY5" fmla="*/ 2778125 h 4980517"/>
              <a:gd name="connsiteX6" fmla="*/ 516996 w 5104871"/>
              <a:gd name="connsiteY6" fmla="*/ 244475 h 4980517"/>
              <a:gd name="connsiteX7" fmla="*/ 913871 w 5104871"/>
              <a:gd name="connsiteY7" fmla="*/ 38100 h 4980517"/>
              <a:gd name="connsiteX0" fmla="*/ 913871 w 5104871"/>
              <a:gd name="connsiteY0" fmla="*/ 38100 h 4980517"/>
              <a:gd name="connsiteX1" fmla="*/ 5104871 w 5104871"/>
              <a:gd name="connsiteY1" fmla="*/ 38100 h 4980517"/>
              <a:gd name="connsiteX2" fmla="*/ 5104871 w 5104871"/>
              <a:gd name="connsiteY2" fmla="*/ 4394200 h 4980517"/>
              <a:gd name="connsiteX3" fmla="*/ 818622 w 5104871"/>
              <a:gd name="connsiteY3" fmla="*/ 4403725 h 4980517"/>
              <a:gd name="connsiteX4" fmla="*/ 113772 w 5104871"/>
              <a:gd name="connsiteY4" fmla="*/ 3254375 h 4980517"/>
              <a:gd name="connsiteX5" fmla="*/ 59796 w 5104871"/>
              <a:gd name="connsiteY5" fmla="*/ 2778125 h 4980517"/>
              <a:gd name="connsiteX6" fmla="*/ 516996 w 5104871"/>
              <a:gd name="connsiteY6" fmla="*/ 244475 h 4980517"/>
              <a:gd name="connsiteX7" fmla="*/ 913871 w 5104871"/>
              <a:gd name="connsiteY7" fmla="*/ 38100 h 4980517"/>
              <a:gd name="connsiteX0" fmla="*/ 913871 w 5104871"/>
              <a:gd name="connsiteY0" fmla="*/ 38100 h 5135562"/>
              <a:gd name="connsiteX1" fmla="*/ 5104871 w 5104871"/>
              <a:gd name="connsiteY1" fmla="*/ 38100 h 5135562"/>
              <a:gd name="connsiteX2" fmla="*/ 5104871 w 5104871"/>
              <a:gd name="connsiteY2" fmla="*/ 4394200 h 5135562"/>
              <a:gd name="connsiteX3" fmla="*/ 1225022 w 5104871"/>
              <a:gd name="connsiteY3" fmla="*/ 4486275 h 5135562"/>
              <a:gd name="connsiteX4" fmla="*/ 818622 w 5104871"/>
              <a:gd name="connsiteY4" fmla="*/ 4403725 h 5135562"/>
              <a:gd name="connsiteX5" fmla="*/ 113772 w 5104871"/>
              <a:gd name="connsiteY5" fmla="*/ 3254375 h 5135562"/>
              <a:gd name="connsiteX6" fmla="*/ 59796 w 5104871"/>
              <a:gd name="connsiteY6" fmla="*/ 2778125 h 5135562"/>
              <a:gd name="connsiteX7" fmla="*/ 516996 w 5104871"/>
              <a:gd name="connsiteY7" fmla="*/ 244475 h 5135562"/>
              <a:gd name="connsiteX8" fmla="*/ 913871 w 5104871"/>
              <a:gd name="connsiteY8" fmla="*/ 38100 h 5135562"/>
              <a:gd name="connsiteX0" fmla="*/ 913871 w 5104871"/>
              <a:gd name="connsiteY0" fmla="*/ 38100 h 5135562"/>
              <a:gd name="connsiteX1" fmla="*/ 5104871 w 5104871"/>
              <a:gd name="connsiteY1" fmla="*/ 38100 h 5135562"/>
              <a:gd name="connsiteX2" fmla="*/ 5104871 w 5104871"/>
              <a:gd name="connsiteY2" fmla="*/ 4394200 h 5135562"/>
              <a:gd name="connsiteX3" fmla="*/ 1155172 w 5104871"/>
              <a:gd name="connsiteY3" fmla="*/ 4556125 h 5135562"/>
              <a:gd name="connsiteX4" fmla="*/ 818622 w 5104871"/>
              <a:gd name="connsiteY4" fmla="*/ 4403725 h 5135562"/>
              <a:gd name="connsiteX5" fmla="*/ 113772 w 5104871"/>
              <a:gd name="connsiteY5" fmla="*/ 3254375 h 5135562"/>
              <a:gd name="connsiteX6" fmla="*/ 59796 w 5104871"/>
              <a:gd name="connsiteY6" fmla="*/ 2778125 h 5135562"/>
              <a:gd name="connsiteX7" fmla="*/ 516996 w 5104871"/>
              <a:gd name="connsiteY7" fmla="*/ 244475 h 5135562"/>
              <a:gd name="connsiteX8" fmla="*/ 913871 w 5104871"/>
              <a:gd name="connsiteY8" fmla="*/ 38100 h 5135562"/>
              <a:gd name="connsiteX0" fmla="*/ 913871 w 5104871"/>
              <a:gd name="connsiteY0" fmla="*/ 38100 h 5135562"/>
              <a:gd name="connsiteX1" fmla="*/ 5104871 w 5104871"/>
              <a:gd name="connsiteY1" fmla="*/ 38100 h 5135562"/>
              <a:gd name="connsiteX2" fmla="*/ 5104871 w 5104871"/>
              <a:gd name="connsiteY2" fmla="*/ 4394200 h 5135562"/>
              <a:gd name="connsiteX3" fmla="*/ 1155172 w 5104871"/>
              <a:gd name="connsiteY3" fmla="*/ 4556125 h 5135562"/>
              <a:gd name="connsiteX4" fmla="*/ 818622 w 5104871"/>
              <a:gd name="connsiteY4" fmla="*/ 4403725 h 5135562"/>
              <a:gd name="connsiteX5" fmla="*/ 113772 w 5104871"/>
              <a:gd name="connsiteY5" fmla="*/ 3254375 h 5135562"/>
              <a:gd name="connsiteX6" fmla="*/ 59796 w 5104871"/>
              <a:gd name="connsiteY6" fmla="*/ 2778125 h 5135562"/>
              <a:gd name="connsiteX7" fmla="*/ 516996 w 5104871"/>
              <a:gd name="connsiteY7" fmla="*/ 244475 h 5135562"/>
              <a:gd name="connsiteX8" fmla="*/ 913871 w 5104871"/>
              <a:gd name="connsiteY8" fmla="*/ 38100 h 5135562"/>
              <a:gd name="connsiteX0" fmla="*/ 913871 w 5104871"/>
              <a:gd name="connsiteY0" fmla="*/ 38100 h 5135562"/>
              <a:gd name="connsiteX1" fmla="*/ 5104871 w 5104871"/>
              <a:gd name="connsiteY1" fmla="*/ 38100 h 5135562"/>
              <a:gd name="connsiteX2" fmla="*/ 5104871 w 5104871"/>
              <a:gd name="connsiteY2" fmla="*/ 4394200 h 5135562"/>
              <a:gd name="connsiteX3" fmla="*/ 1231372 w 5104871"/>
              <a:gd name="connsiteY3" fmla="*/ 4391025 h 5135562"/>
              <a:gd name="connsiteX4" fmla="*/ 818622 w 5104871"/>
              <a:gd name="connsiteY4" fmla="*/ 4403725 h 5135562"/>
              <a:gd name="connsiteX5" fmla="*/ 113772 w 5104871"/>
              <a:gd name="connsiteY5" fmla="*/ 3254375 h 5135562"/>
              <a:gd name="connsiteX6" fmla="*/ 59796 w 5104871"/>
              <a:gd name="connsiteY6" fmla="*/ 2778125 h 5135562"/>
              <a:gd name="connsiteX7" fmla="*/ 516996 w 5104871"/>
              <a:gd name="connsiteY7" fmla="*/ 244475 h 5135562"/>
              <a:gd name="connsiteX8" fmla="*/ 913871 w 5104871"/>
              <a:gd name="connsiteY8" fmla="*/ 38100 h 5135562"/>
              <a:gd name="connsiteX0" fmla="*/ 913871 w 5104871"/>
              <a:gd name="connsiteY0" fmla="*/ 38100 h 5135562"/>
              <a:gd name="connsiteX1" fmla="*/ 5104871 w 5104871"/>
              <a:gd name="connsiteY1" fmla="*/ 38100 h 5135562"/>
              <a:gd name="connsiteX2" fmla="*/ 5104871 w 5104871"/>
              <a:gd name="connsiteY2" fmla="*/ 4394200 h 5135562"/>
              <a:gd name="connsiteX3" fmla="*/ 1177397 w 5104871"/>
              <a:gd name="connsiteY3" fmla="*/ 4549775 h 5135562"/>
              <a:gd name="connsiteX4" fmla="*/ 818622 w 5104871"/>
              <a:gd name="connsiteY4" fmla="*/ 4403725 h 5135562"/>
              <a:gd name="connsiteX5" fmla="*/ 113772 w 5104871"/>
              <a:gd name="connsiteY5" fmla="*/ 3254375 h 5135562"/>
              <a:gd name="connsiteX6" fmla="*/ 59796 w 5104871"/>
              <a:gd name="connsiteY6" fmla="*/ 2778125 h 5135562"/>
              <a:gd name="connsiteX7" fmla="*/ 516996 w 5104871"/>
              <a:gd name="connsiteY7" fmla="*/ 244475 h 5135562"/>
              <a:gd name="connsiteX8" fmla="*/ 913871 w 5104871"/>
              <a:gd name="connsiteY8" fmla="*/ 38100 h 5135562"/>
              <a:gd name="connsiteX0" fmla="*/ 913871 w 5104871"/>
              <a:gd name="connsiteY0" fmla="*/ 38100 h 5135562"/>
              <a:gd name="connsiteX1" fmla="*/ 5104871 w 5104871"/>
              <a:gd name="connsiteY1" fmla="*/ 38100 h 5135562"/>
              <a:gd name="connsiteX2" fmla="*/ 5104871 w 5104871"/>
              <a:gd name="connsiteY2" fmla="*/ 4394200 h 5135562"/>
              <a:gd name="connsiteX3" fmla="*/ 1177397 w 5104871"/>
              <a:gd name="connsiteY3" fmla="*/ 4549775 h 5135562"/>
              <a:gd name="connsiteX4" fmla="*/ 818622 w 5104871"/>
              <a:gd name="connsiteY4" fmla="*/ 4403725 h 5135562"/>
              <a:gd name="connsiteX5" fmla="*/ 113772 w 5104871"/>
              <a:gd name="connsiteY5" fmla="*/ 3254375 h 5135562"/>
              <a:gd name="connsiteX6" fmla="*/ 59796 w 5104871"/>
              <a:gd name="connsiteY6" fmla="*/ 2778125 h 5135562"/>
              <a:gd name="connsiteX7" fmla="*/ 516996 w 5104871"/>
              <a:gd name="connsiteY7" fmla="*/ 244475 h 5135562"/>
              <a:gd name="connsiteX8" fmla="*/ 913871 w 5104871"/>
              <a:gd name="connsiteY8" fmla="*/ 38100 h 5135562"/>
              <a:gd name="connsiteX0" fmla="*/ 913871 w 5295371"/>
              <a:gd name="connsiteY0" fmla="*/ 38100 h 4609042"/>
              <a:gd name="connsiteX1" fmla="*/ 5104871 w 5295371"/>
              <a:gd name="connsiteY1" fmla="*/ 38100 h 4609042"/>
              <a:gd name="connsiteX2" fmla="*/ 5295371 w 5295371"/>
              <a:gd name="connsiteY2" fmla="*/ 2717800 h 4609042"/>
              <a:gd name="connsiteX3" fmla="*/ 1177397 w 5295371"/>
              <a:gd name="connsiteY3" fmla="*/ 4549775 h 4609042"/>
              <a:gd name="connsiteX4" fmla="*/ 818622 w 5295371"/>
              <a:gd name="connsiteY4" fmla="*/ 4403725 h 4609042"/>
              <a:gd name="connsiteX5" fmla="*/ 113772 w 5295371"/>
              <a:gd name="connsiteY5" fmla="*/ 3254375 h 4609042"/>
              <a:gd name="connsiteX6" fmla="*/ 59796 w 5295371"/>
              <a:gd name="connsiteY6" fmla="*/ 2778125 h 4609042"/>
              <a:gd name="connsiteX7" fmla="*/ 516996 w 5295371"/>
              <a:gd name="connsiteY7" fmla="*/ 244475 h 4609042"/>
              <a:gd name="connsiteX8" fmla="*/ 913871 w 5295371"/>
              <a:gd name="connsiteY8" fmla="*/ 38100 h 4609042"/>
              <a:gd name="connsiteX0" fmla="*/ 1177397 w 5386811"/>
              <a:gd name="connsiteY0" fmla="*/ 4549775 h 4609042"/>
              <a:gd name="connsiteX1" fmla="*/ 818622 w 5386811"/>
              <a:gd name="connsiteY1" fmla="*/ 4403725 h 4609042"/>
              <a:gd name="connsiteX2" fmla="*/ 113772 w 5386811"/>
              <a:gd name="connsiteY2" fmla="*/ 3254375 h 4609042"/>
              <a:gd name="connsiteX3" fmla="*/ 59796 w 5386811"/>
              <a:gd name="connsiteY3" fmla="*/ 2778125 h 4609042"/>
              <a:gd name="connsiteX4" fmla="*/ 516996 w 5386811"/>
              <a:gd name="connsiteY4" fmla="*/ 244475 h 4609042"/>
              <a:gd name="connsiteX5" fmla="*/ 913871 w 5386811"/>
              <a:gd name="connsiteY5" fmla="*/ 38100 h 4609042"/>
              <a:gd name="connsiteX6" fmla="*/ 5104871 w 5386811"/>
              <a:gd name="connsiteY6" fmla="*/ 38100 h 4609042"/>
              <a:gd name="connsiteX7" fmla="*/ 5386811 w 5386811"/>
              <a:gd name="connsiteY7" fmla="*/ 2809240 h 4609042"/>
              <a:gd name="connsiteX0" fmla="*/ 1177397 w 5386811"/>
              <a:gd name="connsiteY0" fmla="*/ 4549775 h 4609042"/>
              <a:gd name="connsiteX1" fmla="*/ 818622 w 5386811"/>
              <a:gd name="connsiteY1" fmla="*/ 4403725 h 4609042"/>
              <a:gd name="connsiteX2" fmla="*/ 113772 w 5386811"/>
              <a:gd name="connsiteY2" fmla="*/ 3254375 h 4609042"/>
              <a:gd name="connsiteX3" fmla="*/ 59796 w 5386811"/>
              <a:gd name="connsiteY3" fmla="*/ 2778125 h 4609042"/>
              <a:gd name="connsiteX4" fmla="*/ 516996 w 5386811"/>
              <a:gd name="connsiteY4" fmla="*/ 244475 h 4609042"/>
              <a:gd name="connsiteX5" fmla="*/ 913871 w 5386811"/>
              <a:gd name="connsiteY5" fmla="*/ 38100 h 4609042"/>
              <a:gd name="connsiteX6" fmla="*/ 5104871 w 5386811"/>
              <a:gd name="connsiteY6" fmla="*/ 38100 h 4609042"/>
              <a:gd name="connsiteX7" fmla="*/ 5386811 w 5386811"/>
              <a:gd name="connsiteY7" fmla="*/ 3990340 h 4609042"/>
              <a:gd name="connsiteX0" fmla="*/ 1177397 w 5386811"/>
              <a:gd name="connsiteY0" fmla="*/ 4549775 h 4609042"/>
              <a:gd name="connsiteX1" fmla="*/ 818622 w 5386811"/>
              <a:gd name="connsiteY1" fmla="*/ 4403725 h 4609042"/>
              <a:gd name="connsiteX2" fmla="*/ 113772 w 5386811"/>
              <a:gd name="connsiteY2" fmla="*/ 3254375 h 4609042"/>
              <a:gd name="connsiteX3" fmla="*/ 59796 w 5386811"/>
              <a:gd name="connsiteY3" fmla="*/ 2778125 h 4609042"/>
              <a:gd name="connsiteX4" fmla="*/ 516996 w 5386811"/>
              <a:gd name="connsiteY4" fmla="*/ 244475 h 4609042"/>
              <a:gd name="connsiteX5" fmla="*/ 913871 w 5386811"/>
              <a:gd name="connsiteY5" fmla="*/ 38100 h 4609042"/>
              <a:gd name="connsiteX6" fmla="*/ 5104871 w 5386811"/>
              <a:gd name="connsiteY6" fmla="*/ 38100 h 4609042"/>
              <a:gd name="connsiteX7" fmla="*/ 5386811 w 5386811"/>
              <a:gd name="connsiteY7" fmla="*/ 3990340 h 4609042"/>
              <a:gd name="connsiteX8" fmla="*/ 1177397 w 5386811"/>
              <a:gd name="connsiteY8" fmla="*/ 4549775 h 4609042"/>
              <a:gd name="connsiteX0" fmla="*/ 1177397 w 5168371"/>
              <a:gd name="connsiteY0" fmla="*/ 4549775 h 4609042"/>
              <a:gd name="connsiteX1" fmla="*/ 818622 w 5168371"/>
              <a:gd name="connsiteY1" fmla="*/ 4403725 h 4609042"/>
              <a:gd name="connsiteX2" fmla="*/ 113772 w 5168371"/>
              <a:gd name="connsiteY2" fmla="*/ 3254375 h 4609042"/>
              <a:gd name="connsiteX3" fmla="*/ 59796 w 5168371"/>
              <a:gd name="connsiteY3" fmla="*/ 2778125 h 4609042"/>
              <a:gd name="connsiteX4" fmla="*/ 516996 w 5168371"/>
              <a:gd name="connsiteY4" fmla="*/ 244475 h 4609042"/>
              <a:gd name="connsiteX5" fmla="*/ 913871 w 5168371"/>
              <a:gd name="connsiteY5" fmla="*/ 38100 h 4609042"/>
              <a:gd name="connsiteX6" fmla="*/ 5104871 w 5168371"/>
              <a:gd name="connsiteY6" fmla="*/ 38100 h 4609042"/>
              <a:gd name="connsiteX7" fmla="*/ 5108210 w 5168371"/>
              <a:gd name="connsiteY7" fmla="*/ 3990340 h 4609042"/>
              <a:gd name="connsiteX8" fmla="*/ 1177397 w 5168371"/>
              <a:gd name="connsiteY8" fmla="*/ 4549775 h 4609042"/>
              <a:gd name="connsiteX0" fmla="*/ 1146294 w 5100926"/>
              <a:gd name="connsiteY0" fmla="*/ 4511675 h 4523120"/>
              <a:gd name="connsiteX1" fmla="*/ 787519 w 5100926"/>
              <a:gd name="connsiteY1" fmla="*/ 4365625 h 4523120"/>
              <a:gd name="connsiteX2" fmla="*/ 82669 w 5100926"/>
              <a:gd name="connsiteY2" fmla="*/ 3216275 h 4523120"/>
              <a:gd name="connsiteX3" fmla="*/ 28693 w 5100926"/>
              <a:gd name="connsiteY3" fmla="*/ 2740025 h 4523120"/>
              <a:gd name="connsiteX4" fmla="*/ 485893 w 5100926"/>
              <a:gd name="connsiteY4" fmla="*/ 206375 h 4523120"/>
              <a:gd name="connsiteX5" fmla="*/ 882768 w 5100926"/>
              <a:gd name="connsiteY5" fmla="*/ 0 h 4523120"/>
              <a:gd name="connsiteX6" fmla="*/ 5073768 w 5100926"/>
              <a:gd name="connsiteY6" fmla="*/ 0 h 4523120"/>
              <a:gd name="connsiteX7" fmla="*/ 5069508 w 5100926"/>
              <a:gd name="connsiteY7" fmla="*/ 3956067 h 4523120"/>
              <a:gd name="connsiteX8" fmla="*/ 1146294 w 5100926"/>
              <a:gd name="connsiteY8" fmla="*/ 4511675 h 4523120"/>
              <a:gd name="connsiteX0" fmla="*/ 1146294 w 5075860"/>
              <a:gd name="connsiteY0" fmla="*/ 4511675 h 4523120"/>
              <a:gd name="connsiteX1" fmla="*/ 787519 w 5075860"/>
              <a:gd name="connsiteY1" fmla="*/ 4365625 h 4523120"/>
              <a:gd name="connsiteX2" fmla="*/ 82669 w 5075860"/>
              <a:gd name="connsiteY2" fmla="*/ 3216275 h 4523120"/>
              <a:gd name="connsiteX3" fmla="*/ 28693 w 5075860"/>
              <a:gd name="connsiteY3" fmla="*/ 2740025 h 4523120"/>
              <a:gd name="connsiteX4" fmla="*/ 485893 w 5075860"/>
              <a:gd name="connsiteY4" fmla="*/ 206375 h 4523120"/>
              <a:gd name="connsiteX5" fmla="*/ 882768 w 5075860"/>
              <a:gd name="connsiteY5" fmla="*/ 0 h 4523120"/>
              <a:gd name="connsiteX6" fmla="*/ 5073768 w 5075860"/>
              <a:gd name="connsiteY6" fmla="*/ 0 h 4523120"/>
              <a:gd name="connsiteX7" fmla="*/ 5069508 w 5075860"/>
              <a:gd name="connsiteY7" fmla="*/ 3956067 h 4523120"/>
              <a:gd name="connsiteX8" fmla="*/ 1146294 w 5075860"/>
              <a:gd name="connsiteY8" fmla="*/ 4511675 h 4523120"/>
              <a:gd name="connsiteX0" fmla="*/ 1146294 w 5076547"/>
              <a:gd name="connsiteY0" fmla="*/ 4511675 h 4523120"/>
              <a:gd name="connsiteX1" fmla="*/ 787519 w 5076547"/>
              <a:gd name="connsiteY1" fmla="*/ 4365625 h 4523120"/>
              <a:gd name="connsiteX2" fmla="*/ 82669 w 5076547"/>
              <a:gd name="connsiteY2" fmla="*/ 3216275 h 4523120"/>
              <a:gd name="connsiteX3" fmla="*/ 28693 w 5076547"/>
              <a:gd name="connsiteY3" fmla="*/ 2740025 h 4523120"/>
              <a:gd name="connsiteX4" fmla="*/ 485893 w 5076547"/>
              <a:gd name="connsiteY4" fmla="*/ 206375 h 4523120"/>
              <a:gd name="connsiteX5" fmla="*/ 882768 w 5076547"/>
              <a:gd name="connsiteY5" fmla="*/ 0 h 4523120"/>
              <a:gd name="connsiteX6" fmla="*/ 5073768 w 5076547"/>
              <a:gd name="connsiteY6" fmla="*/ 0 h 4523120"/>
              <a:gd name="connsiteX7" fmla="*/ 5073307 w 5076547"/>
              <a:gd name="connsiteY7" fmla="*/ 3956067 h 4523120"/>
              <a:gd name="connsiteX8" fmla="*/ 1146294 w 5076547"/>
              <a:gd name="connsiteY8" fmla="*/ 4511675 h 4523120"/>
              <a:gd name="connsiteX0" fmla="*/ 1146294 w 5074865"/>
              <a:gd name="connsiteY0" fmla="*/ 4511675 h 4523120"/>
              <a:gd name="connsiteX1" fmla="*/ 787519 w 5074865"/>
              <a:gd name="connsiteY1" fmla="*/ 4365625 h 4523120"/>
              <a:gd name="connsiteX2" fmla="*/ 82669 w 5074865"/>
              <a:gd name="connsiteY2" fmla="*/ 3216275 h 4523120"/>
              <a:gd name="connsiteX3" fmla="*/ 28693 w 5074865"/>
              <a:gd name="connsiteY3" fmla="*/ 2740025 h 4523120"/>
              <a:gd name="connsiteX4" fmla="*/ 485893 w 5074865"/>
              <a:gd name="connsiteY4" fmla="*/ 206375 h 4523120"/>
              <a:gd name="connsiteX5" fmla="*/ 882768 w 5074865"/>
              <a:gd name="connsiteY5" fmla="*/ 0 h 4523120"/>
              <a:gd name="connsiteX6" fmla="*/ 5073768 w 5074865"/>
              <a:gd name="connsiteY6" fmla="*/ 0 h 4523120"/>
              <a:gd name="connsiteX7" fmla="*/ 5073307 w 5074865"/>
              <a:gd name="connsiteY7" fmla="*/ 3956067 h 4523120"/>
              <a:gd name="connsiteX8" fmla="*/ 1146294 w 5074865"/>
              <a:gd name="connsiteY8" fmla="*/ 4511675 h 4523120"/>
              <a:gd name="connsiteX0" fmla="*/ 1146294 w 5073307"/>
              <a:gd name="connsiteY0" fmla="*/ 4511675 h 4523120"/>
              <a:gd name="connsiteX1" fmla="*/ 787519 w 5073307"/>
              <a:gd name="connsiteY1" fmla="*/ 4365625 h 4523120"/>
              <a:gd name="connsiteX2" fmla="*/ 82669 w 5073307"/>
              <a:gd name="connsiteY2" fmla="*/ 3216275 h 4523120"/>
              <a:gd name="connsiteX3" fmla="*/ 28693 w 5073307"/>
              <a:gd name="connsiteY3" fmla="*/ 2740025 h 4523120"/>
              <a:gd name="connsiteX4" fmla="*/ 485893 w 5073307"/>
              <a:gd name="connsiteY4" fmla="*/ 206375 h 4523120"/>
              <a:gd name="connsiteX5" fmla="*/ 882768 w 5073307"/>
              <a:gd name="connsiteY5" fmla="*/ 0 h 4523120"/>
              <a:gd name="connsiteX6" fmla="*/ 5058572 w 5073307"/>
              <a:gd name="connsiteY6" fmla="*/ 0 h 4523120"/>
              <a:gd name="connsiteX7" fmla="*/ 5073307 w 5073307"/>
              <a:gd name="connsiteY7" fmla="*/ 3956067 h 4523120"/>
              <a:gd name="connsiteX8" fmla="*/ 1146294 w 5073307"/>
              <a:gd name="connsiteY8" fmla="*/ 4511675 h 4523120"/>
              <a:gd name="connsiteX0" fmla="*/ 1146294 w 5073307"/>
              <a:gd name="connsiteY0" fmla="*/ 4511675 h 4523120"/>
              <a:gd name="connsiteX1" fmla="*/ 787519 w 5073307"/>
              <a:gd name="connsiteY1" fmla="*/ 4365625 h 4523120"/>
              <a:gd name="connsiteX2" fmla="*/ 82669 w 5073307"/>
              <a:gd name="connsiteY2" fmla="*/ 3216275 h 4523120"/>
              <a:gd name="connsiteX3" fmla="*/ 28693 w 5073307"/>
              <a:gd name="connsiteY3" fmla="*/ 2740025 h 4523120"/>
              <a:gd name="connsiteX4" fmla="*/ 485893 w 5073307"/>
              <a:gd name="connsiteY4" fmla="*/ 206375 h 4523120"/>
              <a:gd name="connsiteX5" fmla="*/ 882768 w 5073307"/>
              <a:gd name="connsiteY5" fmla="*/ 0 h 4523120"/>
              <a:gd name="connsiteX6" fmla="*/ 5068703 w 5073307"/>
              <a:gd name="connsiteY6" fmla="*/ 0 h 4523120"/>
              <a:gd name="connsiteX7" fmla="*/ 5073307 w 5073307"/>
              <a:gd name="connsiteY7" fmla="*/ 3956067 h 4523120"/>
              <a:gd name="connsiteX8" fmla="*/ 1146294 w 5073307"/>
              <a:gd name="connsiteY8" fmla="*/ 4511675 h 4523120"/>
              <a:gd name="connsiteX0" fmla="*/ 1146294 w 5070840"/>
              <a:gd name="connsiteY0" fmla="*/ 4511675 h 4523120"/>
              <a:gd name="connsiteX1" fmla="*/ 787519 w 5070840"/>
              <a:gd name="connsiteY1" fmla="*/ 4365625 h 4523120"/>
              <a:gd name="connsiteX2" fmla="*/ 82669 w 5070840"/>
              <a:gd name="connsiteY2" fmla="*/ 3216275 h 4523120"/>
              <a:gd name="connsiteX3" fmla="*/ 28693 w 5070840"/>
              <a:gd name="connsiteY3" fmla="*/ 2740025 h 4523120"/>
              <a:gd name="connsiteX4" fmla="*/ 485893 w 5070840"/>
              <a:gd name="connsiteY4" fmla="*/ 206375 h 4523120"/>
              <a:gd name="connsiteX5" fmla="*/ 882768 w 5070840"/>
              <a:gd name="connsiteY5" fmla="*/ 0 h 4523120"/>
              <a:gd name="connsiteX6" fmla="*/ 5068703 w 5070840"/>
              <a:gd name="connsiteY6" fmla="*/ 0 h 4523120"/>
              <a:gd name="connsiteX7" fmla="*/ 5070774 w 5070840"/>
              <a:gd name="connsiteY7" fmla="*/ 3958618 h 4523120"/>
              <a:gd name="connsiteX8" fmla="*/ 1146294 w 5070840"/>
              <a:gd name="connsiteY8" fmla="*/ 4511675 h 4523120"/>
              <a:gd name="connsiteX0" fmla="*/ 1146294 w 5073380"/>
              <a:gd name="connsiteY0" fmla="*/ 4511675 h 4523120"/>
              <a:gd name="connsiteX1" fmla="*/ 787519 w 5073380"/>
              <a:gd name="connsiteY1" fmla="*/ 4365625 h 4523120"/>
              <a:gd name="connsiteX2" fmla="*/ 82669 w 5073380"/>
              <a:gd name="connsiteY2" fmla="*/ 3216275 h 4523120"/>
              <a:gd name="connsiteX3" fmla="*/ 28693 w 5073380"/>
              <a:gd name="connsiteY3" fmla="*/ 2740025 h 4523120"/>
              <a:gd name="connsiteX4" fmla="*/ 485893 w 5073380"/>
              <a:gd name="connsiteY4" fmla="*/ 206375 h 4523120"/>
              <a:gd name="connsiteX5" fmla="*/ 882768 w 5073380"/>
              <a:gd name="connsiteY5" fmla="*/ 0 h 4523120"/>
              <a:gd name="connsiteX6" fmla="*/ 5072502 w 5073380"/>
              <a:gd name="connsiteY6" fmla="*/ 0 h 4523120"/>
              <a:gd name="connsiteX7" fmla="*/ 5070774 w 5073380"/>
              <a:gd name="connsiteY7" fmla="*/ 3958618 h 4523120"/>
              <a:gd name="connsiteX8" fmla="*/ 1146294 w 5073380"/>
              <a:gd name="connsiteY8" fmla="*/ 4511675 h 4523120"/>
              <a:gd name="connsiteX0" fmla="*/ 1146294 w 5073380"/>
              <a:gd name="connsiteY0" fmla="*/ 4511675 h 4523120"/>
              <a:gd name="connsiteX1" fmla="*/ 787519 w 5073380"/>
              <a:gd name="connsiteY1" fmla="*/ 4365625 h 4523120"/>
              <a:gd name="connsiteX2" fmla="*/ 515249 w 5073380"/>
              <a:gd name="connsiteY2" fmla="*/ 3935340 h 4523120"/>
              <a:gd name="connsiteX3" fmla="*/ 82669 w 5073380"/>
              <a:gd name="connsiteY3" fmla="*/ 3216275 h 4523120"/>
              <a:gd name="connsiteX4" fmla="*/ 28693 w 5073380"/>
              <a:gd name="connsiteY4" fmla="*/ 2740025 h 4523120"/>
              <a:gd name="connsiteX5" fmla="*/ 485893 w 5073380"/>
              <a:gd name="connsiteY5" fmla="*/ 206375 h 4523120"/>
              <a:gd name="connsiteX6" fmla="*/ 882768 w 5073380"/>
              <a:gd name="connsiteY6" fmla="*/ 0 h 4523120"/>
              <a:gd name="connsiteX7" fmla="*/ 5072502 w 5073380"/>
              <a:gd name="connsiteY7" fmla="*/ 0 h 4523120"/>
              <a:gd name="connsiteX8" fmla="*/ 5070774 w 5073380"/>
              <a:gd name="connsiteY8" fmla="*/ 3958618 h 4523120"/>
              <a:gd name="connsiteX9" fmla="*/ 1146294 w 5073380"/>
              <a:gd name="connsiteY9" fmla="*/ 4511675 h 4523120"/>
              <a:gd name="connsiteX0" fmla="*/ 1146294 w 5073380"/>
              <a:gd name="connsiteY0" fmla="*/ 4511675 h 4511675"/>
              <a:gd name="connsiteX1" fmla="*/ 515249 w 5073380"/>
              <a:gd name="connsiteY1" fmla="*/ 3935340 h 4511675"/>
              <a:gd name="connsiteX2" fmla="*/ 82669 w 5073380"/>
              <a:gd name="connsiteY2" fmla="*/ 3216275 h 4511675"/>
              <a:gd name="connsiteX3" fmla="*/ 28693 w 5073380"/>
              <a:gd name="connsiteY3" fmla="*/ 2740025 h 4511675"/>
              <a:gd name="connsiteX4" fmla="*/ 485893 w 5073380"/>
              <a:gd name="connsiteY4" fmla="*/ 206375 h 4511675"/>
              <a:gd name="connsiteX5" fmla="*/ 882768 w 5073380"/>
              <a:gd name="connsiteY5" fmla="*/ 0 h 4511675"/>
              <a:gd name="connsiteX6" fmla="*/ 5072502 w 5073380"/>
              <a:gd name="connsiteY6" fmla="*/ 0 h 4511675"/>
              <a:gd name="connsiteX7" fmla="*/ 5070774 w 5073380"/>
              <a:gd name="connsiteY7" fmla="*/ 3958618 h 4511675"/>
              <a:gd name="connsiteX8" fmla="*/ 1146294 w 5073380"/>
              <a:gd name="connsiteY8" fmla="*/ 4511675 h 4511675"/>
              <a:gd name="connsiteX0" fmla="*/ 5070774 w 5073380"/>
              <a:gd name="connsiteY0" fmla="*/ 3958618 h 3958618"/>
              <a:gd name="connsiteX1" fmla="*/ 515249 w 5073380"/>
              <a:gd name="connsiteY1" fmla="*/ 3935340 h 3958618"/>
              <a:gd name="connsiteX2" fmla="*/ 82669 w 5073380"/>
              <a:gd name="connsiteY2" fmla="*/ 3216275 h 3958618"/>
              <a:gd name="connsiteX3" fmla="*/ 28693 w 5073380"/>
              <a:gd name="connsiteY3" fmla="*/ 2740025 h 3958618"/>
              <a:gd name="connsiteX4" fmla="*/ 485893 w 5073380"/>
              <a:gd name="connsiteY4" fmla="*/ 206375 h 3958618"/>
              <a:gd name="connsiteX5" fmla="*/ 882768 w 5073380"/>
              <a:gd name="connsiteY5" fmla="*/ 0 h 3958618"/>
              <a:gd name="connsiteX6" fmla="*/ 5072502 w 5073380"/>
              <a:gd name="connsiteY6" fmla="*/ 0 h 3958618"/>
              <a:gd name="connsiteX7" fmla="*/ 5070774 w 5073380"/>
              <a:gd name="connsiteY7" fmla="*/ 3958618 h 3958618"/>
              <a:gd name="connsiteX0" fmla="*/ 5070774 w 5073380"/>
              <a:gd name="connsiteY0" fmla="*/ 3837330 h 3935340"/>
              <a:gd name="connsiteX1" fmla="*/ 515249 w 5073380"/>
              <a:gd name="connsiteY1" fmla="*/ 3935340 h 3935340"/>
              <a:gd name="connsiteX2" fmla="*/ 82669 w 5073380"/>
              <a:gd name="connsiteY2" fmla="*/ 3216275 h 3935340"/>
              <a:gd name="connsiteX3" fmla="*/ 28693 w 5073380"/>
              <a:gd name="connsiteY3" fmla="*/ 2740025 h 3935340"/>
              <a:gd name="connsiteX4" fmla="*/ 485893 w 5073380"/>
              <a:gd name="connsiteY4" fmla="*/ 206375 h 3935340"/>
              <a:gd name="connsiteX5" fmla="*/ 882768 w 5073380"/>
              <a:gd name="connsiteY5" fmla="*/ 0 h 3935340"/>
              <a:gd name="connsiteX6" fmla="*/ 5072502 w 5073380"/>
              <a:gd name="connsiteY6" fmla="*/ 0 h 3935340"/>
              <a:gd name="connsiteX7" fmla="*/ 5070774 w 5073380"/>
              <a:gd name="connsiteY7" fmla="*/ 3837330 h 3935340"/>
              <a:gd name="connsiteX0" fmla="*/ 5079814 w 5079814"/>
              <a:gd name="connsiteY0" fmla="*/ 3958618 h 3958618"/>
              <a:gd name="connsiteX1" fmla="*/ 515249 w 5079814"/>
              <a:gd name="connsiteY1" fmla="*/ 3935340 h 3958618"/>
              <a:gd name="connsiteX2" fmla="*/ 82669 w 5079814"/>
              <a:gd name="connsiteY2" fmla="*/ 3216275 h 3958618"/>
              <a:gd name="connsiteX3" fmla="*/ 28693 w 5079814"/>
              <a:gd name="connsiteY3" fmla="*/ 2740025 h 3958618"/>
              <a:gd name="connsiteX4" fmla="*/ 485893 w 5079814"/>
              <a:gd name="connsiteY4" fmla="*/ 206375 h 3958618"/>
              <a:gd name="connsiteX5" fmla="*/ 882768 w 5079814"/>
              <a:gd name="connsiteY5" fmla="*/ 0 h 3958618"/>
              <a:gd name="connsiteX6" fmla="*/ 5072502 w 5079814"/>
              <a:gd name="connsiteY6" fmla="*/ 0 h 3958618"/>
              <a:gd name="connsiteX7" fmla="*/ 5079814 w 5079814"/>
              <a:gd name="connsiteY7" fmla="*/ 3958618 h 3958618"/>
              <a:gd name="connsiteX0" fmla="*/ 5072148 w 5073622"/>
              <a:gd name="connsiteY0" fmla="*/ 3934877 h 3935340"/>
              <a:gd name="connsiteX1" fmla="*/ 515249 w 5073622"/>
              <a:gd name="connsiteY1" fmla="*/ 3935340 h 3935340"/>
              <a:gd name="connsiteX2" fmla="*/ 82669 w 5073622"/>
              <a:gd name="connsiteY2" fmla="*/ 3216275 h 3935340"/>
              <a:gd name="connsiteX3" fmla="*/ 28693 w 5073622"/>
              <a:gd name="connsiteY3" fmla="*/ 2740025 h 3935340"/>
              <a:gd name="connsiteX4" fmla="*/ 485893 w 5073622"/>
              <a:gd name="connsiteY4" fmla="*/ 206375 h 3935340"/>
              <a:gd name="connsiteX5" fmla="*/ 882768 w 5073622"/>
              <a:gd name="connsiteY5" fmla="*/ 0 h 3935340"/>
              <a:gd name="connsiteX6" fmla="*/ 5072502 w 5073622"/>
              <a:gd name="connsiteY6" fmla="*/ 0 h 3935340"/>
              <a:gd name="connsiteX7" fmla="*/ 5072148 w 5073622"/>
              <a:gd name="connsiteY7" fmla="*/ 3934877 h 393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3622" h="3935340">
                <a:moveTo>
                  <a:pt x="5072148" y="3934877"/>
                </a:moveTo>
                <a:lnTo>
                  <a:pt x="515249" y="3935340"/>
                </a:lnTo>
                <a:cubicBezTo>
                  <a:pt x="397774" y="3743782"/>
                  <a:pt x="163762" y="3415494"/>
                  <a:pt x="82669" y="3216275"/>
                </a:cubicBezTo>
                <a:cubicBezTo>
                  <a:pt x="10173" y="3108854"/>
                  <a:pt x="-31103" y="2996671"/>
                  <a:pt x="28693" y="2740025"/>
                </a:cubicBezTo>
                <a:cubicBezTo>
                  <a:pt x="84785" y="2399242"/>
                  <a:pt x="467901" y="302683"/>
                  <a:pt x="485893" y="206375"/>
                </a:cubicBezTo>
                <a:cubicBezTo>
                  <a:pt x="556801" y="-38100"/>
                  <a:pt x="767410" y="6350"/>
                  <a:pt x="882768" y="0"/>
                </a:cubicBezTo>
                <a:lnTo>
                  <a:pt x="5072502" y="0"/>
                </a:lnTo>
                <a:cubicBezTo>
                  <a:pt x="5075216" y="889406"/>
                  <a:pt x="5072148" y="3934877"/>
                  <a:pt x="5072148" y="3934877"/>
                </a:cubicBezTo>
                <a:close/>
              </a:path>
            </a:pathLst>
          </a:cu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vert="horz" rtlCol="0" anchor="ctr"/>
          <a:lstStyle>
            <a:lvl1pPr indent="0" algn="ctr">
              <a:buNone/>
              <a:defRPr sz="2000" b="0" i="0" baseline="0">
                <a:solidFill>
                  <a:srgbClr val="646464"/>
                </a:solidFill>
                <a:latin typeface="+mn-lt"/>
                <a:cs typeface="DIN Offc Pro"/>
              </a:defRPr>
            </a:lvl1pPr>
          </a:lstStyle>
          <a:p>
            <a:r>
              <a:rPr lang="en-US"/>
              <a:t>IMPORTANT NOTE:</a:t>
            </a:r>
            <a:br>
              <a:rPr lang="en-US"/>
            </a:br>
            <a:r>
              <a:rPr lang="en-US"/>
              <a:t>These segment crops are not</a:t>
            </a:r>
            <a:br>
              <a:rPr lang="en-US"/>
            </a:br>
            <a:r>
              <a:rPr lang="en-US"/>
              <a:t>compatible with LiveMeeting</a:t>
            </a:r>
          </a:p>
        </p:txBody>
      </p:sp>
      <p:sp>
        <p:nvSpPr>
          <p:cNvPr id="9" name="Title 1"/>
          <p:cNvSpPr>
            <a:spLocks noGrp="1"/>
          </p:cNvSpPr>
          <p:nvPr>
            <p:ph type="title" hasCustomPrompt="1"/>
          </p:nvPr>
        </p:nvSpPr>
        <p:spPr>
          <a:xfrm>
            <a:off x="505071" y="402336"/>
            <a:ext cx="9570720" cy="1069848"/>
          </a:xfrm>
        </p:spPr>
        <p:txBody>
          <a:bodyPr/>
          <a:lstStyle>
            <a:lvl1pPr>
              <a:defRPr baseline="0"/>
            </a:lvl1pPr>
          </a:lstStyle>
          <a:p>
            <a:r>
              <a:rPr lang="en-US"/>
              <a:t>Click to ADD TITLE</a:t>
            </a:r>
            <a:endParaRPr lang="en-CA"/>
          </a:p>
        </p:txBody>
      </p:sp>
      <p:sp>
        <p:nvSpPr>
          <p:cNvPr id="10" name="Content Placeholder 2"/>
          <p:cNvSpPr>
            <a:spLocks noGrp="1"/>
          </p:cNvSpPr>
          <p:nvPr>
            <p:ph idx="1"/>
          </p:nvPr>
        </p:nvSpPr>
        <p:spPr>
          <a:xfrm>
            <a:off x="515925" y="1472184"/>
            <a:ext cx="4355665" cy="46908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Slide Number Placeholder 3"/>
          <p:cNvSpPr>
            <a:spLocks noGrp="1"/>
          </p:cNvSpPr>
          <p:nvPr>
            <p:ph type="sldNum" sz="quarter" idx="4"/>
          </p:nvPr>
        </p:nvSpPr>
        <p:spPr>
          <a:xfrm>
            <a:off x="10805446" y="6343581"/>
            <a:ext cx="1138199" cy="362444"/>
          </a:xfrm>
          <a:prstGeom prst="rect">
            <a:avLst/>
          </a:prstGeom>
        </p:spPr>
        <p:txBody>
          <a:bodyPr anchor="ctr"/>
          <a:lstStyle>
            <a:lvl1pPr algn="r">
              <a:defRPr sz="1400">
                <a:solidFill>
                  <a:schemeClr val="tx1"/>
                </a:solidFill>
              </a:defRPr>
            </a:lvl1pPr>
          </a:lstStyle>
          <a:p>
            <a:fld id="{825ADB62-1429-C14C-A270-95B078A656ED}" type="slidenum">
              <a:rPr lang="en-US" smtClean="0"/>
              <a:pPr/>
              <a:t>‹#›</a:t>
            </a:fld>
            <a:endParaRPr lang="en-US"/>
          </a:p>
        </p:txBody>
      </p:sp>
      <p:sp>
        <p:nvSpPr>
          <p:cNvPr id="18" name="Date Placeholder 4"/>
          <p:cNvSpPr>
            <a:spLocks noGrp="1"/>
          </p:cNvSpPr>
          <p:nvPr>
            <p:ph type="dt" sz="half" idx="2"/>
          </p:nvPr>
        </p:nvSpPr>
        <p:spPr>
          <a:xfrm>
            <a:off x="7951073" y="6342239"/>
            <a:ext cx="2844800" cy="365125"/>
          </a:xfrm>
          <a:prstGeom prst="rect">
            <a:avLst/>
          </a:prstGeom>
        </p:spPr>
        <p:txBody>
          <a:bodyPr anchor="ctr"/>
          <a:lstStyle>
            <a:lvl1pPr algn="r">
              <a:defRPr sz="1400">
                <a:solidFill>
                  <a:schemeClr val="tx1"/>
                </a:solidFill>
              </a:defRPr>
            </a:lvl1pPr>
          </a:lstStyle>
          <a:p>
            <a:fld id="{16B2DFD5-DB1E-1149-BAAB-63821B60629E}" type="datetime1">
              <a:rPr lang="en-CA" smtClean="0"/>
              <a:pPr/>
              <a:t>2025-04-28</a:t>
            </a:fld>
            <a:endParaRPr lang="en-US"/>
          </a:p>
        </p:txBody>
      </p:sp>
      <p:sp>
        <p:nvSpPr>
          <p:cNvPr id="19" name="Footer Placeholder 6"/>
          <p:cNvSpPr>
            <a:spLocks noGrp="1"/>
          </p:cNvSpPr>
          <p:nvPr>
            <p:ph type="ftr" sz="quarter" idx="3"/>
          </p:nvPr>
        </p:nvSpPr>
        <p:spPr>
          <a:xfrm>
            <a:off x="4069393" y="6343798"/>
            <a:ext cx="3871876" cy="362009"/>
          </a:xfrm>
          <a:prstGeom prst="rect">
            <a:avLst/>
          </a:prstGeom>
        </p:spPr>
        <p:txBody>
          <a:bodyPr vert="horz" lIns="91440" tIns="45720" rIns="91440" bIns="45720" rtlCol="0" anchor="ctr"/>
          <a:lstStyle>
            <a:lvl1pPr algn="r">
              <a:defRPr sz="1400">
                <a:solidFill>
                  <a:schemeClr val="tx1"/>
                </a:solidFill>
              </a:defRPr>
            </a:lvl1pPr>
          </a:lstStyle>
          <a:p>
            <a:endParaRPr lang="en-US"/>
          </a:p>
        </p:txBody>
      </p:sp>
    </p:spTree>
    <p:extLst>
      <p:ext uri="{BB962C8B-B14F-4D97-AF65-F5344CB8AC3E}">
        <p14:creationId xmlns:p14="http://schemas.microsoft.com/office/powerpoint/2010/main" val="20022308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Chart Slide">
    <p:bg bwMode="auto">
      <p:bgPr>
        <a:blipFill dpi="0"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505071" y="402336"/>
            <a:ext cx="9570720" cy="1069848"/>
          </a:xfrm>
        </p:spPr>
        <p:txBody>
          <a:bodyPr/>
          <a:lstStyle>
            <a:lvl1pPr>
              <a:defRPr/>
            </a:lvl1pPr>
          </a:lstStyle>
          <a:p>
            <a:r>
              <a:rPr lang="en-US"/>
              <a:t>Click to ADD TITLE</a:t>
            </a:r>
            <a:endParaRPr lang="en-CA"/>
          </a:p>
        </p:txBody>
      </p:sp>
      <p:sp>
        <p:nvSpPr>
          <p:cNvPr id="9" name="Chart Placeholder 2"/>
          <p:cNvSpPr>
            <a:spLocks noGrp="1"/>
          </p:cNvSpPr>
          <p:nvPr>
            <p:ph type="chart" sz="quarter" idx="10" hasCustomPrompt="1"/>
          </p:nvPr>
        </p:nvSpPr>
        <p:spPr>
          <a:xfrm>
            <a:off x="1473200" y="1727200"/>
            <a:ext cx="9279467" cy="4064000"/>
          </a:xfrm>
          <a:prstGeom prst="rect">
            <a:avLst/>
          </a:prstGeom>
        </p:spPr>
        <p:txBody>
          <a:bodyPr vert="horz" anchor="ctr"/>
          <a:lstStyle>
            <a:lvl1pPr marL="0" indent="0" algn="ctr">
              <a:buNone/>
              <a:defRPr sz="2000" b="0" i="0" baseline="0">
                <a:solidFill>
                  <a:srgbClr val="646464"/>
                </a:solidFill>
                <a:latin typeface="+mn-lt"/>
                <a:cs typeface="DIN Offc Pro"/>
              </a:defRPr>
            </a:lvl1pPr>
          </a:lstStyle>
          <a:p>
            <a:r>
              <a:rPr lang="en-US"/>
              <a:t>Click icon to               place chart</a:t>
            </a:r>
          </a:p>
        </p:txBody>
      </p:sp>
      <p:sp>
        <p:nvSpPr>
          <p:cNvPr id="15" name="Slide Number Placeholder 3"/>
          <p:cNvSpPr>
            <a:spLocks noGrp="1"/>
          </p:cNvSpPr>
          <p:nvPr>
            <p:ph type="sldNum" sz="quarter" idx="4"/>
          </p:nvPr>
        </p:nvSpPr>
        <p:spPr>
          <a:xfrm>
            <a:off x="10805446" y="6343581"/>
            <a:ext cx="1138199" cy="362444"/>
          </a:xfrm>
          <a:prstGeom prst="rect">
            <a:avLst/>
          </a:prstGeom>
        </p:spPr>
        <p:txBody>
          <a:bodyPr anchor="ctr"/>
          <a:lstStyle>
            <a:lvl1pPr algn="r">
              <a:defRPr sz="1400">
                <a:solidFill>
                  <a:schemeClr val="tx1"/>
                </a:solidFill>
              </a:defRPr>
            </a:lvl1pPr>
          </a:lstStyle>
          <a:p>
            <a:fld id="{825ADB62-1429-C14C-A270-95B078A656ED}" type="slidenum">
              <a:rPr lang="en-US" smtClean="0"/>
              <a:pPr/>
              <a:t>‹#›</a:t>
            </a:fld>
            <a:endParaRPr lang="en-US"/>
          </a:p>
        </p:txBody>
      </p:sp>
      <p:sp>
        <p:nvSpPr>
          <p:cNvPr id="16" name="Date Placeholder 4"/>
          <p:cNvSpPr>
            <a:spLocks noGrp="1"/>
          </p:cNvSpPr>
          <p:nvPr>
            <p:ph type="dt" sz="half" idx="2"/>
          </p:nvPr>
        </p:nvSpPr>
        <p:spPr>
          <a:xfrm>
            <a:off x="7951073" y="6342239"/>
            <a:ext cx="2844800" cy="365125"/>
          </a:xfrm>
          <a:prstGeom prst="rect">
            <a:avLst/>
          </a:prstGeom>
        </p:spPr>
        <p:txBody>
          <a:bodyPr anchor="ctr"/>
          <a:lstStyle>
            <a:lvl1pPr algn="r">
              <a:defRPr sz="1400">
                <a:solidFill>
                  <a:schemeClr val="tx1"/>
                </a:solidFill>
              </a:defRPr>
            </a:lvl1pPr>
          </a:lstStyle>
          <a:p>
            <a:fld id="{16B2DFD5-DB1E-1149-BAAB-63821B60629E}" type="datetime1">
              <a:rPr lang="en-CA" smtClean="0"/>
              <a:pPr/>
              <a:t>2025-04-28</a:t>
            </a:fld>
            <a:endParaRPr lang="en-US"/>
          </a:p>
        </p:txBody>
      </p:sp>
      <p:sp>
        <p:nvSpPr>
          <p:cNvPr id="17" name="Footer Placeholder 6"/>
          <p:cNvSpPr>
            <a:spLocks noGrp="1"/>
          </p:cNvSpPr>
          <p:nvPr>
            <p:ph type="ftr" sz="quarter" idx="3"/>
          </p:nvPr>
        </p:nvSpPr>
        <p:spPr>
          <a:xfrm>
            <a:off x="4069393" y="6343798"/>
            <a:ext cx="3871876" cy="362009"/>
          </a:xfrm>
          <a:prstGeom prst="rect">
            <a:avLst/>
          </a:prstGeom>
        </p:spPr>
        <p:txBody>
          <a:bodyPr vert="horz" lIns="91440" tIns="45720" rIns="91440" bIns="45720" rtlCol="0" anchor="ctr"/>
          <a:lstStyle>
            <a:lvl1pPr algn="r">
              <a:defRPr sz="1400">
                <a:solidFill>
                  <a:schemeClr val="tx1"/>
                </a:solidFill>
              </a:defRPr>
            </a:lvl1pPr>
          </a:lstStyle>
          <a:p>
            <a:endParaRPr lang="en-US"/>
          </a:p>
        </p:txBody>
      </p:sp>
    </p:spTree>
    <p:extLst>
      <p:ext uri="{BB962C8B-B14F-4D97-AF65-F5344CB8AC3E}">
        <p14:creationId xmlns:p14="http://schemas.microsoft.com/office/powerpoint/2010/main" val="149512776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itle Only">
    <p:bg bwMode="auto">
      <p:bgPr>
        <a:blipFill dpi="0"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505071" y="402336"/>
            <a:ext cx="9570720" cy="1069848"/>
          </a:xfrm>
        </p:spPr>
        <p:txBody>
          <a:bodyPr/>
          <a:lstStyle>
            <a:lvl1pPr>
              <a:defRPr/>
            </a:lvl1pPr>
          </a:lstStyle>
          <a:p>
            <a:r>
              <a:rPr lang="en-US"/>
              <a:t>Click to add title</a:t>
            </a:r>
            <a:endParaRPr lang="en-CA"/>
          </a:p>
        </p:txBody>
      </p:sp>
      <p:sp>
        <p:nvSpPr>
          <p:cNvPr id="13" name="Slide Number Placeholder 3"/>
          <p:cNvSpPr>
            <a:spLocks noGrp="1"/>
          </p:cNvSpPr>
          <p:nvPr>
            <p:ph type="sldNum" sz="quarter" idx="4"/>
          </p:nvPr>
        </p:nvSpPr>
        <p:spPr>
          <a:xfrm>
            <a:off x="10805446" y="6343581"/>
            <a:ext cx="1138199" cy="362444"/>
          </a:xfrm>
          <a:prstGeom prst="rect">
            <a:avLst/>
          </a:prstGeom>
        </p:spPr>
        <p:txBody>
          <a:bodyPr anchor="ctr"/>
          <a:lstStyle>
            <a:lvl1pPr algn="r">
              <a:defRPr sz="1400">
                <a:solidFill>
                  <a:schemeClr val="tx1"/>
                </a:solidFill>
              </a:defRPr>
            </a:lvl1pPr>
          </a:lstStyle>
          <a:p>
            <a:fld id="{825ADB62-1429-C14C-A270-95B078A656ED}" type="slidenum">
              <a:rPr lang="en-US" smtClean="0"/>
              <a:pPr/>
              <a:t>‹#›</a:t>
            </a:fld>
            <a:endParaRPr lang="en-US"/>
          </a:p>
        </p:txBody>
      </p:sp>
      <p:sp>
        <p:nvSpPr>
          <p:cNvPr id="14" name="Date Placeholder 4"/>
          <p:cNvSpPr>
            <a:spLocks noGrp="1"/>
          </p:cNvSpPr>
          <p:nvPr>
            <p:ph type="dt" sz="half" idx="2"/>
          </p:nvPr>
        </p:nvSpPr>
        <p:spPr>
          <a:xfrm>
            <a:off x="7951073" y="6342239"/>
            <a:ext cx="2844800" cy="365125"/>
          </a:xfrm>
          <a:prstGeom prst="rect">
            <a:avLst/>
          </a:prstGeom>
        </p:spPr>
        <p:txBody>
          <a:bodyPr anchor="ctr"/>
          <a:lstStyle>
            <a:lvl1pPr algn="r">
              <a:defRPr sz="1400">
                <a:solidFill>
                  <a:schemeClr val="tx1"/>
                </a:solidFill>
              </a:defRPr>
            </a:lvl1pPr>
          </a:lstStyle>
          <a:p>
            <a:fld id="{16B2DFD5-DB1E-1149-BAAB-63821B60629E}" type="datetime1">
              <a:rPr lang="en-CA" smtClean="0"/>
              <a:pPr/>
              <a:t>2025-04-28</a:t>
            </a:fld>
            <a:endParaRPr lang="en-US"/>
          </a:p>
        </p:txBody>
      </p:sp>
      <p:sp>
        <p:nvSpPr>
          <p:cNvPr id="15" name="Footer Placeholder 6"/>
          <p:cNvSpPr>
            <a:spLocks noGrp="1"/>
          </p:cNvSpPr>
          <p:nvPr>
            <p:ph type="ftr" sz="quarter" idx="3"/>
          </p:nvPr>
        </p:nvSpPr>
        <p:spPr>
          <a:xfrm>
            <a:off x="4069393" y="6343798"/>
            <a:ext cx="3871876" cy="362009"/>
          </a:xfrm>
          <a:prstGeom prst="rect">
            <a:avLst/>
          </a:prstGeom>
        </p:spPr>
        <p:txBody>
          <a:bodyPr vert="horz" lIns="91440" tIns="45720" rIns="91440" bIns="45720" rtlCol="0" anchor="ctr"/>
          <a:lstStyle>
            <a:lvl1pPr algn="r">
              <a:defRPr sz="1400">
                <a:solidFill>
                  <a:schemeClr val="tx1"/>
                </a:solidFill>
              </a:defRPr>
            </a:lvl1pPr>
          </a:lstStyle>
          <a:p>
            <a:endParaRPr lang="en-US"/>
          </a:p>
        </p:txBody>
      </p:sp>
    </p:spTree>
    <p:extLst>
      <p:ext uri="{BB962C8B-B14F-4D97-AF65-F5344CB8AC3E}">
        <p14:creationId xmlns:p14="http://schemas.microsoft.com/office/powerpoint/2010/main" val="43245741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1_1 Image-Full">
    <p:bg>
      <p:bgPr>
        <a:solidFill>
          <a:schemeClr val="bg1"/>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14869" y="-7341"/>
            <a:ext cx="12206868" cy="6865341"/>
          </a:xfrm>
          <a:custGeom>
            <a:avLst/>
            <a:gdLst>
              <a:gd name="connsiteX0" fmla="*/ 0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0 h 6858000"/>
              <a:gd name="connsiteX0" fmla="*/ 80010 w 9144000"/>
              <a:gd name="connsiteY0" fmla="*/ 80010 h 6858000"/>
              <a:gd name="connsiteX1" fmla="*/ 9144000 w 9144000"/>
              <a:gd name="connsiteY1" fmla="*/ 0 h 6858000"/>
              <a:gd name="connsiteX2" fmla="*/ 9144000 w 9144000"/>
              <a:gd name="connsiteY2" fmla="*/ 6858000 h 6858000"/>
              <a:gd name="connsiteX3" fmla="*/ 0 w 9144000"/>
              <a:gd name="connsiteY3" fmla="*/ 6858000 h 6858000"/>
              <a:gd name="connsiteX4" fmla="*/ 80010 w 9144000"/>
              <a:gd name="connsiteY4" fmla="*/ 80010 h 6858000"/>
              <a:gd name="connsiteX0" fmla="*/ 0 w 9144000"/>
              <a:gd name="connsiteY0" fmla="*/ 381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3810 h 6858000"/>
              <a:gd name="connsiteX0" fmla="*/ 0 w 9144000"/>
              <a:gd name="connsiteY0" fmla="*/ 381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3810 h 6858000"/>
              <a:gd name="connsiteX0" fmla="*/ 0 w 9144000"/>
              <a:gd name="connsiteY0" fmla="*/ 381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3810 h 6858000"/>
              <a:gd name="connsiteX0" fmla="*/ 0 w 9155151"/>
              <a:gd name="connsiteY0" fmla="*/ 0 h 6865341"/>
              <a:gd name="connsiteX1" fmla="*/ 9155151 w 9155151"/>
              <a:gd name="connsiteY1" fmla="*/ 7341 h 6865341"/>
              <a:gd name="connsiteX2" fmla="*/ 9155151 w 9155151"/>
              <a:gd name="connsiteY2" fmla="*/ 6865341 h 6865341"/>
              <a:gd name="connsiteX3" fmla="*/ 11151 w 9155151"/>
              <a:gd name="connsiteY3" fmla="*/ 6865341 h 6865341"/>
              <a:gd name="connsiteX4" fmla="*/ 0 w 9155151"/>
              <a:gd name="connsiteY4" fmla="*/ 0 h 6865341"/>
              <a:gd name="connsiteX0" fmla="*/ 0 w 9155151"/>
              <a:gd name="connsiteY0" fmla="*/ 0 h 6865341"/>
              <a:gd name="connsiteX1" fmla="*/ 9155151 w 9155151"/>
              <a:gd name="connsiteY1" fmla="*/ 7341 h 6865341"/>
              <a:gd name="connsiteX2" fmla="*/ 9155151 w 9155151"/>
              <a:gd name="connsiteY2" fmla="*/ 6865341 h 6865341"/>
              <a:gd name="connsiteX3" fmla="*/ 11151 w 9155151"/>
              <a:gd name="connsiteY3" fmla="*/ 6865341 h 6865341"/>
              <a:gd name="connsiteX4" fmla="*/ 0 w 9155151"/>
              <a:gd name="connsiteY4" fmla="*/ 0 h 6865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151" h="6865341">
                <a:moveTo>
                  <a:pt x="0" y="0"/>
                </a:moveTo>
                <a:lnTo>
                  <a:pt x="9155151" y="7341"/>
                </a:lnTo>
                <a:lnTo>
                  <a:pt x="9155151" y="6865341"/>
                </a:lnTo>
                <a:lnTo>
                  <a:pt x="11151" y="6865341"/>
                </a:lnTo>
                <a:lnTo>
                  <a:pt x="0" y="0"/>
                </a:lnTo>
                <a:close/>
              </a:path>
            </a:pathLst>
          </a:custGeom>
          <a:solidFill>
            <a:schemeClr val="bg1">
              <a:lumMod val="85000"/>
            </a:schemeClr>
          </a:solidFill>
        </p:spPr>
        <p:txBody>
          <a:bodyPr vert="horz" anchor="ctr"/>
          <a:lstStyle>
            <a:lvl1pPr algn="ctr">
              <a:buNone/>
              <a:defRPr sz="2000" b="0" i="0" baseline="0">
                <a:solidFill>
                  <a:srgbClr val="646464"/>
                </a:solidFill>
                <a:latin typeface="+mn-lt"/>
                <a:cs typeface="DIN Offc Pro"/>
              </a:defRPr>
            </a:lvl1pPr>
          </a:lstStyle>
          <a:p>
            <a:r>
              <a:rPr lang="en-US"/>
              <a:t>Click icon to                 place image</a:t>
            </a:r>
          </a:p>
        </p:txBody>
      </p:sp>
      <p:sp>
        <p:nvSpPr>
          <p:cNvPr id="6" name="Slide Number Placeholder 3"/>
          <p:cNvSpPr>
            <a:spLocks noGrp="1"/>
          </p:cNvSpPr>
          <p:nvPr>
            <p:ph type="sldNum" sz="quarter" idx="4"/>
          </p:nvPr>
        </p:nvSpPr>
        <p:spPr>
          <a:xfrm>
            <a:off x="10805446" y="6343581"/>
            <a:ext cx="1138199" cy="362444"/>
          </a:xfrm>
          <a:prstGeom prst="rect">
            <a:avLst/>
          </a:prstGeom>
        </p:spPr>
        <p:txBody>
          <a:bodyPr anchor="ctr"/>
          <a:lstStyle>
            <a:lvl1pPr algn="r">
              <a:defRPr sz="1400">
                <a:solidFill>
                  <a:schemeClr val="tx1"/>
                </a:solidFill>
              </a:defRPr>
            </a:lvl1pPr>
          </a:lstStyle>
          <a:p>
            <a:fld id="{825ADB62-1429-C14C-A270-95B078A656ED}" type="slidenum">
              <a:rPr lang="en-US" smtClean="0"/>
              <a:pPr/>
              <a:t>‹#›</a:t>
            </a:fld>
            <a:endParaRPr lang="en-US"/>
          </a:p>
        </p:txBody>
      </p:sp>
      <p:sp>
        <p:nvSpPr>
          <p:cNvPr id="7" name="Date Placeholder 4"/>
          <p:cNvSpPr>
            <a:spLocks noGrp="1"/>
          </p:cNvSpPr>
          <p:nvPr>
            <p:ph type="dt" sz="half" idx="2"/>
          </p:nvPr>
        </p:nvSpPr>
        <p:spPr>
          <a:xfrm>
            <a:off x="7951073" y="6342239"/>
            <a:ext cx="2844800" cy="365125"/>
          </a:xfrm>
          <a:prstGeom prst="rect">
            <a:avLst/>
          </a:prstGeom>
        </p:spPr>
        <p:txBody>
          <a:bodyPr anchor="ctr"/>
          <a:lstStyle>
            <a:lvl1pPr algn="r">
              <a:defRPr sz="1400">
                <a:solidFill>
                  <a:schemeClr val="tx1"/>
                </a:solidFill>
              </a:defRPr>
            </a:lvl1pPr>
          </a:lstStyle>
          <a:p>
            <a:fld id="{16B2DFD5-DB1E-1149-BAAB-63821B60629E}" type="datetime1">
              <a:rPr lang="en-CA" smtClean="0"/>
              <a:pPr/>
              <a:t>2025-04-28</a:t>
            </a:fld>
            <a:endParaRPr lang="en-US"/>
          </a:p>
        </p:txBody>
      </p:sp>
      <p:sp>
        <p:nvSpPr>
          <p:cNvPr id="10" name="Footer Placeholder 6"/>
          <p:cNvSpPr>
            <a:spLocks noGrp="1"/>
          </p:cNvSpPr>
          <p:nvPr>
            <p:ph type="ftr" sz="quarter" idx="3"/>
          </p:nvPr>
        </p:nvSpPr>
        <p:spPr>
          <a:xfrm>
            <a:off x="4069393" y="6343798"/>
            <a:ext cx="3871876" cy="362009"/>
          </a:xfrm>
          <a:prstGeom prst="rect">
            <a:avLst/>
          </a:prstGeom>
        </p:spPr>
        <p:txBody>
          <a:bodyPr vert="horz" lIns="91440" tIns="45720" rIns="91440" bIns="45720" rtlCol="0" anchor="ctr"/>
          <a:lstStyle>
            <a:lvl1pPr algn="r">
              <a:defRPr sz="1400">
                <a:solidFill>
                  <a:schemeClr val="tx1"/>
                </a:solidFill>
              </a:defRPr>
            </a:lvl1pPr>
          </a:lstStyle>
          <a:p>
            <a:endParaRPr lang="en-US"/>
          </a:p>
        </p:txBody>
      </p:sp>
    </p:spTree>
    <p:extLst>
      <p:ext uri="{BB962C8B-B14F-4D97-AF65-F5344CB8AC3E}">
        <p14:creationId xmlns:p14="http://schemas.microsoft.com/office/powerpoint/2010/main" val="53748984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_Image Slide (2 images)">
    <p:bg>
      <p:bgPr>
        <a:solidFill>
          <a:schemeClr val="bg1"/>
        </a:solidFill>
        <a:effectLst/>
      </p:bgPr>
    </p:bg>
    <p:spTree>
      <p:nvGrpSpPr>
        <p:cNvPr id="1" name=""/>
        <p:cNvGrpSpPr/>
        <p:nvPr/>
      </p:nvGrpSpPr>
      <p:grpSpPr>
        <a:xfrm>
          <a:off x="0" y="0"/>
          <a:ext cx="0" cy="0"/>
          <a:chOff x="0" y="0"/>
          <a:chExt cx="0" cy="0"/>
        </a:xfrm>
      </p:grpSpPr>
      <p:sp>
        <p:nvSpPr>
          <p:cNvPr id="11" name="Picture Placeholder 5"/>
          <p:cNvSpPr>
            <a:spLocks noGrp="1"/>
          </p:cNvSpPr>
          <p:nvPr>
            <p:ph type="pic" sz="quarter" idx="18" hasCustomPrompt="1"/>
          </p:nvPr>
        </p:nvSpPr>
        <p:spPr>
          <a:xfrm>
            <a:off x="1" y="0"/>
            <a:ext cx="5977468" cy="6858000"/>
          </a:xfrm>
          <a:prstGeom prst="rect">
            <a:avLst/>
          </a:prstGeom>
          <a:solidFill>
            <a:schemeClr val="bg1">
              <a:lumMod val="85000"/>
            </a:schemeClr>
          </a:solidFill>
        </p:spPr>
        <p:txBody>
          <a:bodyPr anchor="ctr" anchorCtr="1">
            <a:normAutofit/>
          </a:bodyPr>
          <a:lstStyle>
            <a:lvl1pPr marL="0" indent="0" algn="ctr">
              <a:buNone/>
              <a:defRPr sz="2000" baseline="0"/>
            </a:lvl1pPr>
          </a:lstStyle>
          <a:p>
            <a:r>
              <a:rPr lang="en-US"/>
              <a:t>Click icon to             place image</a:t>
            </a:r>
          </a:p>
        </p:txBody>
      </p:sp>
      <p:sp>
        <p:nvSpPr>
          <p:cNvPr id="9" name="Picture Placeholder 5"/>
          <p:cNvSpPr>
            <a:spLocks noGrp="1"/>
          </p:cNvSpPr>
          <p:nvPr>
            <p:ph type="pic" sz="quarter" idx="17" hasCustomPrompt="1"/>
          </p:nvPr>
        </p:nvSpPr>
        <p:spPr>
          <a:xfrm>
            <a:off x="6214534" y="0"/>
            <a:ext cx="5977468" cy="6858000"/>
          </a:xfrm>
          <a:prstGeom prst="rect">
            <a:avLst/>
          </a:prstGeom>
          <a:solidFill>
            <a:schemeClr val="bg1">
              <a:lumMod val="85000"/>
            </a:schemeClr>
          </a:solidFill>
        </p:spPr>
        <p:txBody>
          <a:bodyPr anchor="ctr" anchorCtr="1">
            <a:normAutofit/>
          </a:bodyPr>
          <a:lstStyle>
            <a:lvl1pPr marL="0" indent="0" algn="ctr">
              <a:buNone/>
              <a:defRPr sz="2000" baseline="0"/>
            </a:lvl1pPr>
          </a:lstStyle>
          <a:p>
            <a:r>
              <a:rPr lang="en-US"/>
              <a:t>Click icon to             place image</a:t>
            </a:r>
          </a:p>
        </p:txBody>
      </p:sp>
      <p:sp>
        <p:nvSpPr>
          <p:cNvPr id="3" name="TextBox 2"/>
          <p:cNvSpPr txBox="1"/>
          <p:nvPr userDrawn="1"/>
        </p:nvSpPr>
        <p:spPr>
          <a:xfrm>
            <a:off x="14020801" y="5909734"/>
            <a:ext cx="184731" cy="461665"/>
          </a:xfrm>
          <a:prstGeom prst="rect">
            <a:avLst/>
          </a:prstGeom>
          <a:noFill/>
        </p:spPr>
        <p:txBody>
          <a:bodyPr wrap="none" rtlCol="0">
            <a:spAutoFit/>
          </a:bodyPr>
          <a:lstStyle/>
          <a:p>
            <a:endParaRPr lang="en-US" sz="2400"/>
          </a:p>
        </p:txBody>
      </p:sp>
      <p:sp>
        <p:nvSpPr>
          <p:cNvPr id="12" name="Slide Number Placeholder 3"/>
          <p:cNvSpPr>
            <a:spLocks noGrp="1"/>
          </p:cNvSpPr>
          <p:nvPr>
            <p:ph type="sldNum" sz="quarter" idx="4"/>
          </p:nvPr>
        </p:nvSpPr>
        <p:spPr>
          <a:xfrm>
            <a:off x="10805446" y="6343581"/>
            <a:ext cx="1138199" cy="362444"/>
          </a:xfrm>
          <a:prstGeom prst="rect">
            <a:avLst/>
          </a:prstGeom>
        </p:spPr>
        <p:txBody>
          <a:bodyPr anchor="ctr"/>
          <a:lstStyle>
            <a:lvl1pPr algn="r">
              <a:defRPr sz="1400">
                <a:solidFill>
                  <a:schemeClr val="tx1"/>
                </a:solidFill>
              </a:defRPr>
            </a:lvl1pPr>
          </a:lstStyle>
          <a:p>
            <a:fld id="{825ADB62-1429-C14C-A270-95B078A656ED}" type="slidenum">
              <a:rPr lang="en-US" smtClean="0"/>
              <a:pPr/>
              <a:t>‹#›</a:t>
            </a:fld>
            <a:endParaRPr lang="en-US"/>
          </a:p>
        </p:txBody>
      </p:sp>
      <p:sp>
        <p:nvSpPr>
          <p:cNvPr id="13" name="Date Placeholder 4"/>
          <p:cNvSpPr>
            <a:spLocks noGrp="1"/>
          </p:cNvSpPr>
          <p:nvPr>
            <p:ph type="dt" sz="half" idx="2"/>
          </p:nvPr>
        </p:nvSpPr>
        <p:spPr>
          <a:xfrm>
            <a:off x="7951073" y="6342239"/>
            <a:ext cx="2844800" cy="365125"/>
          </a:xfrm>
          <a:prstGeom prst="rect">
            <a:avLst/>
          </a:prstGeom>
        </p:spPr>
        <p:txBody>
          <a:bodyPr anchor="ctr"/>
          <a:lstStyle>
            <a:lvl1pPr algn="r">
              <a:defRPr sz="1400">
                <a:solidFill>
                  <a:schemeClr val="tx1"/>
                </a:solidFill>
              </a:defRPr>
            </a:lvl1pPr>
          </a:lstStyle>
          <a:p>
            <a:fld id="{16B2DFD5-DB1E-1149-BAAB-63821B60629E}" type="datetime1">
              <a:rPr lang="en-CA" smtClean="0"/>
              <a:pPr/>
              <a:t>2025-04-28</a:t>
            </a:fld>
            <a:endParaRPr lang="en-US"/>
          </a:p>
        </p:txBody>
      </p:sp>
      <p:sp>
        <p:nvSpPr>
          <p:cNvPr id="14" name="Footer Placeholder 6"/>
          <p:cNvSpPr>
            <a:spLocks noGrp="1"/>
          </p:cNvSpPr>
          <p:nvPr>
            <p:ph type="ftr" sz="quarter" idx="3"/>
          </p:nvPr>
        </p:nvSpPr>
        <p:spPr>
          <a:xfrm>
            <a:off x="4069393" y="6343798"/>
            <a:ext cx="3871876" cy="362009"/>
          </a:xfrm>
          <a:prstGeom prst="rect">
            <a:avLst/>
          </a:prstGeom>
        </p:spPr>
        <p:txBody>
          <a:bodyPr vert="horz" lIns="91440" tIns="45720" rIns="91440" bIns="45720" rtlCol="0" anchor="ctr"/>
          <a:lstStyle>
            <a:lvl1pPr algn="r">
              <a:defRPr sz="1400">
                <a:solidFill>
                  <a:schemeClr val="tx1"/>
                </a:solidFill>
              </a:defRPr>
            </a:lvl1pPr>
          </a:lstStyle>
          <a:p>
            <a:endParaRPr lang="en-US"/>
          </a:p>
        </p:txBody>
      </p:sp>
    </p:spTree>
    <p:extLst>
      <p:ext uri="{BB962C8B-B14F-4D97-AF65-F5344CB8AC3E}">
        <p14:creationId xmlns:p14="http://schemas.microsoft.com/office/powerpoint/2010/main" val="409967267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1_Image Segment Slide (2 images)">
    <p:bg>
      <p:bgPr>
        <a:solidFill>
          <a:schemeClr val="bg1"/>
        </a:solidFill>
        <a:effectLst/>
      </p:bgPr>
    </p:bg>
    <p:spTree>
      <p:nvGrpSpPr>
        <p:cNvPr id="1" name=""/>
        <p:cNvGrpSpPr/>
        <p:nvPr/>
      </p:nvGrpSpPr>
      <p:grpSpPr>
        <a:xfrm>
          <a:off x="0" y="0"/>
          <a:ext cx="0" cy="0"/>
          <a:chOff x="0" y="0"/>
          <a:chExt cx="0" cy="0"/>
        </a:xfrm>
      </p:grpSpPr>
      <p:sp>
        <p:nvSpPr>
          <p:cNvPr id="4" name="Picture Placeholder 9"/>
          <p:cNvSpPr>
            <a:spLocks noGrp="1"/>
          </p:cNvSpPr>
          <p:nvPr>
            <p:ph type="pic" sz="quarter" idx="10" hasCustomPrompt="1"/>
          </p:nvPr>
        </p:nvSpPr>
        <p:spPr>
          <a:xfrm>
            <a:off x="-5937" y="-7744"/>
            <a:ext cx="6063784" cy="6866728"/>
          </a:xfrm>
          <a:custGeom>
            <a:avLst/>
            <a:gdLst>
              <a:gd name="connsiteX0" fmla="*/ 0 w 3276600"/>
              <a:gd name="connsiteY0" fmla="*/ 0 h 5892800"/>
              <a:gd name="connsiteX1" fmla="*/ 3276600 w 3276600"/>
              <a:gd name="connsiteY1" fmla="*/ 0 h 5892800"/>
              <a:gd name="connsiteX2" fmla="*/ 3276600 w 3276600"/>
              <a:gd name="connsiteY2" fmla="*/ 5892800 h 5892800"/>
              <a:gd name="connsiteX3" fmla="*/ 0 w 3276600"/>
              <a:gd name="connsiteY3" fmla="*/ 5892800 h 5892800"/>
              <a:gd name="connsiteX4" fmla="*/ 0 w 3276600"/>
              <a:gd name="connsiteY4" fmla="*/ 0 h 5892800"/>
              <a:gd name="connsiteX0" fmla="*/ 0 w 4025900"/>
              <a:gd name="connsiteY0" fmla="*/ 0 h 5892800"/>
              <a:gd name="connsiteX1" fmla="*/ 3276600 w 4025900"/>
              <a:gd name="connsiteY1" fmla="*/ 0 h 5892800"/>
              <a:gd name="connsiteX2" fmla="*/ 4025900 w 4025900"/>
              <a:gd name="connsiteY2" fmla="*/ 0 h 5892800"/>
              <a:gd name="connsiteX3" fmla="*/ 3276600 w 4025900"/>
              <a:gd name="connsiteY3" fmla="*/ 5892800 h 5892800"/>
              <a:gd name="connsiteX4" fmla="*/ 0 w 4025900"/>
              <a:gd name="connsiteY4" fmla="*/ 5892800 h 5892800"/>
              <a:gd name="connsiteX5" fmla="*/ 0 w 4025900"/>
              <a:gd name="connsiteY5" fmla="*/ 0 h 5892800"/>
              <a:gd name="connsiteX0" fmla="*/ 0 w 4178300"/>
              <a:gd name="connsiteY0" fmla="*/ 317500 h 5892800"/>
              <a:gd name="connsiteX1" fmla="*/ 3429000 w 4178300"/>
              <a:gd name="connsiteY1" fmla="*/ 0 h 5892800"/>
              <a:gd name="connsiteX2" fmla="*/ 4178300 w 4178300"/>
              <a:gd name="connsiteY2" fmla="*/ 0 h 5892800"/>
              <a:gd name="connsiteX3" fmla="*/ 3429000 w 4178300"/>
              <a:gd name="connsiteY3" fmla="*/ 5892800 h 5892800"/>
              <a:gd name="connsiteX4" fmla="*/ 152400 w 4178300"/>
              <a:gd name="connsiteY4" fmla="*/ 5892800 h 5892800"/>
              <a:gd name="connsiteX5" fmla="*/ 0 w 4178300"/>
              <a:gd name="connsiteY5" fmla="*/ 317500 h 5892800"/>
              <a:gd name="connsiteX0" fmla="*/ 0 w 4178300"/>
              <a:gd name="connsiteY0" fmla="*/ 317500 h 5892800"/>
              <a:gd name="connsiteX1" fmla="*/ 3429000 w 4178300"/>
              <a:gd name="connsiteY1" fmla="*/ 0 h 5892800"/>
              <a:gd name="connsiteX2" fmla="*/ 4178300 w 4178300"/>
              <a:gd name="connsiteY2" fmla="*/ 0 h 5892800"/>
              <a:gd name="connsiteX3" fmla="*/ 3429000 w 4178300"/>
              <a:gd name="connsiteY3" fmla="*/ 5892800 h 5892800"/>
              <a:gd name="connsiteX4" fmla="*/ 152400 w 4178300"/>
              <a:gd name="connsiteY4" fmla="*/ 5892800 h 5892800"/>
              <a:gd name="connsiteX5" fmla="*/ 152400 w 4178300"/>
              <a:gd name="connsiteY5" fmla="*/ 5880100 h 5892800"/>
              <a:gd name="connsiteX6" fmla="*/ 0 w 4178300"/>
              <a:gd name="connsiteY6" fmla="*/ 317500 h 5892800"/>
              <a:gd name="connsiteX0" fmla="*/ 25400 w 4203700"/>
              <a:gd name="connsiteY0" fmla="*/ 317500 h 5909733"/>
              <a:gd name="connsiteX1" fmla="*/ 3454400 w 4203700"/>
              <a:gd name="connsiteY1" fmla="*/ 0 h 5909733"/>
              <a:gd name="connsiteX2" fmla="*/ 4203700 w 4203700"/>
              <a:gd name="connsiteY2" fmla="*/ 0 h 5909733"/>
              <a:gd name="connsiteX3" fmla="*/ 3454400 w 4203700"/>
              <a:gd name="connsiteY3" fmla="*/ 5892800 h 5909733"/>
              <a:gd name="connsiteX4" fmla="*/ 177800 w 4203700"/>
              <a:gd name="connsiteY4" fmla="*/ 5892800 h 5909733"/>
              <a:gd name="connsiteX5" fmla="*/ 177800 w 4203700"/>
              <a:gd name="connsiteY5" fmla="*/ 5880100 h 5909733"/>
              <a:gd name="connsiteX6" fmla="*/ 25400 w 4203700"/>
              <a:gd name="connsiteY6" fmla="*/ 317500 h 5909733"/>
              <a:gd name="connsiteX0" fmla="*/ 25400 w 4203700"/>
              <a:gd name="connsiteY0" fmla="*/ 317500 h 5909733"/>
              <a:gd name="connsiteX1" fmla="*/ 3454400 w 4203700"/>
              <a:gd name="connsiteY1" fmla="*/ 0 h 5909733"/>
              <a:gd name="connsiteX2" fmla="*/ 4203700 w 4203700"/>
              <a:gd name="connsiteY2" fmla="*/ 0 h 5909733"/>
              <a:gd name="connsiteX3" fmla="*/ 3454400 w 4203700"/>
              <a:gd name="connsiteY3" fmla="*/ 5892800 h 5909733"/>
              <a:gd name="connsiteX4" fmla="*/ 177800 w 4203700"/>
              <a:gd name="connsiteY4" fmla="*/ 5892800 h 5909733"/>
              <a:gd name="connsiteX5" fmla="*/ 177800 w 4203700"/>
              <a:gd name="connsiteY5" fmla="*/ 5880100 h 5909733"/>
              <a:gd name="connsiteX6" fmla="*/ 25400 w 4203700"/>
              <a:gd name="connsiteY6" fmla="*/ 317500 h 5909733"/>
              <a:gd name="connsiteX0" fmla="*/ 254000 w 4432300"/>
              <a:gd name="connsiteY0" fmla="*/ 317500 h 5909733"/>
              <a:gd name="connsiteX1" fmla="*/ 3683000 w 4432300"/>
              <a:gd name="connsiteY1" fmla="*/ 0 h 5909733"/>
              <a:gd name="connsiteX2" fmla="*/ 4432300 w 4432300"/>
              <a:gd name="connsiteY2" fmla="*/ 0 h 5909733"/>
              <a:gd name="connsiteX3" fmla="*/ 3683000 w 4432300"/>
              <a:gd name="connsiteY3" fmla="*/ 5892800 h 5909733"/>
              <a:gd name="connsiteX4" fmla="*/ 406400 w 4432300"/>
              <a:gd name="connsiteY4" fmla="*/ 5892800 h 5909733"/>
              <a:gd name="connsiteX5" fmla="*/ 177800 w 4432300"/>
              <a:gd name="connsiteY5" fmla="*/ 5880100 h 5909733"/>
              <a:gd name="connsiteX6" fmla="*/ 254000 w 4432300"/>
              <a:gd name="connsiteY6" fmla="*/ 317500 h 5909733"/>
              <a:gd name="connsiteX0" fmla="*/ 254000 w 4432300"/>
              <a:gd name="connsiteY0" fmla="*/ 317500 h 6819900"/>
              <a:gd name="connsiteX1" fmla="*/ 3683000 w 4432300"/>
              <a:gd name="connsiteY1" fmla="*/ 0 h 6819900"/>
              <a:gd name="connsiteX2" fmla="*/ 4432300 w 4432300"/>
              <a:gd name="connsiteY2" fmla="*/ 0 h 6819900"/>
              <a:gd name="connsiteX3" fmla="*/ 3683000 w 4432300"/>
              <a:gd name="connsiteY3" fmla="*/ 5892800 h 6819900"/>
              <a:gd name="connsiteX4" fmla="*/ 3238500 w 4432300"/>
              <a:gd name="connsiteY4" fmla="*/ 6819900 h 6819900"/>
              <a:gd name="connsiteX5" fmla="*/ 177800 w 4432300"/>
              <a:gd name="connsiteY5" fmla="*/ 5880100 h 6819900"/>
              <a:gd name="connsiteX6" fmla="*/ 254000 w 4432300"/>
              <a:gd name="connsiteY6" fmla="*/ 317500 h 6819900"/>
              <a:gd name="connsiteX0" fmla="*/ 254000 w 4432300"/>
              <a:gd name="connsiteY0" fmla="*/ 317500 h 6819900"/>
              <a:gd name="connsiteX1" fmla="*/ 3683000 w 4432300"/>
              <a:gd name="connsiteY1" fmla="*/ 0 h 6819900"/>
              <a:gd name="connsiteX2" fmla="*/ 4432300 w 4432300"/>
              <a:gd name="connsiteY2" fmla="*/ 0 h 6819900"/>
              <a:gd name="connsiteX3" fmla="*/ 3683000 w 4432300"/>
              <a:gd name="connsiteY3" fmla="*/ 5892800 h 6819900"/>
              <a:gd name="connsiteX4" fmla="*/ 3238500 w 4432300"/>
              <a:gd name="connsiteY4" fmla="*/ 6819900 h 6819900"/>
              <a:gd name="connsiteX5" fmla="*/ 177800 w 4432300"/>
              <a:gd name="connsiteY5" fmla="*/ 5880100 h 6819900"/>
              <a:gd name="connsiteX6" fmla="*/ 254000 w 4432300"/>
              <a:gd name="connsiteY6" fmla="*/ 317500 h 6819900"/>
              <a:gd name="connsiteX0" fmla="*/ 254000 w 4432300"/>
              <a:gd name="connsiteY0" fmla="*/ 317500 h 6996641"/>
              <a:gd name="connsiteX1" fmla="*/ 3683000 w 4432300"/>
              <a:gd name="connsiteY1" fmla="*/ 0 h 6996641"/>
              <a:gd name="connsiteX2" fmla="*/ 4432300 w 4432300"/>
              <a:gd name="connsiteY2" fmla="*/ 0 h 6996641"/>
              <a:gd name="connsiteX3" fmla="*/ 3683000 w 4432300"/>
              <a:gd name="connsiteY3" fmla="*/ 5892800 h 6996641"/>
              <a:gd name="connsiteX4" fmla="*/ 3784600 w 4432300"/>
              <a:gd name="connsiteY4" fmla="*/ 6842124 h 6996641"/>
              <a:gd name="connsiteX5" fmla="*/ 3238500 w 4432300"/>
              <a:gd name="connsiteY5" fmla="*/ 6819900 h 6996641"/>
              <a:gd name="connsiteX6" fmla="*/ 177800 w 4432300"/>
              <a:gd name="connsiteY6" fmla="*/ 5880100 h 6996641"/>
              <a:gd name="connsiteX7" fmla="*/ 254000 w 4432300"/>
              <a:gd name="connsiteY7" fmla="*/ 317500 h 6996641"/>
              <a:gd name="connsiteX0" fmla="*/ 3238500 w 4432300"/>
              <a:gd name="connsiteY0" fmla="*/ 6819900 h 6933564"/>
              <a:gd name="connsiteX1" fmla="*/ 177800 w 4432300"/>
              <a:gd name="connsiteY1" fmla="*/ 5880100 h 6933564"/>
              <a:gd name="connsiteX2" fmla="*/ 254000 w 4432300"/>
              <a:gd name="connsiteY2" fmla="*/ 317500 h 6933564"/>
              <a:gd name="connsiteX3" fmla="*/ 3683000 w 4432300"/>
              <a:gd name="connsiteY3" fmla="*/ 0 h 6933564"/>
              <a:gd name="connsiteX4" fmla="*/ 4432300 w 4432300"/>
              <a:gd name="connsiteY4" fmla="*/ 0 h 6933564"/>
              <a:gd name="connsiteX5" fmla="*/ 3683000 w 4432300"/>
              <a:gd name="connsiteY5" fmla="*/ 5892800 h 6933564"/>
              <a:gd name="connsiteX6" fmla="*/ 3876040 w 4432300"/>
              <a:gd name="connsiteY6" fmla="*/ 6933564 h 6933564"/>
              <a:gd name="connsiteX0" fmla="*/ 3238500 w 4432300"/>
              <a:gd name="connsiteY0" fmla="*/ 6819900 h 6819900"/>
              <a:gd name="connsiteX1" fmla="*/ 177800 w 4432300"/>
              <a:gd name="connsiteY1" fmla="*/ 5880100 h 6819900"/>
              <a:gd name="connsiteX2" fmla="*/ 254000 w 4432300"/>
              <a:gd name="connsiteY2" fmla="*/ 317500 h 6819900"/>
              <a:gd name="connsiteX3" fmla="*/ 3683000 w 4432300"/>
              <a:gd name="connsiteY3" fmla="*/ 0 h 6819900"/>
              <a:gd name="connsiteX4" fmla="*/ 4432300 w 4432300"/>
              <a:gd name="connsiteY4" fmla="*/ 0 h 6819900"/>
              <a:gd name="connsiteX5" fmla="*/ 3683000 w 4432300"/>
              <a:gd name="connsiteY5" fmla="*/ 5892800 h 6819900"/>
              <a:gd name="connsiteX0" fmla="*/ 3238500 w 4432300"/>
              <a:gd name="connsiteY0" fmla="*/ 6819900 h 6819900"/>
              <a:gd name="connsiteX1" fmla="*/ 177800 w 4432300"/>
              <a:gd name="connsiteY1" fmla="*/ 5880100 h 6819900"/>
              <a:gd name="connsiteX2" fmla="*/ 254000 w 4432300"/>
              <a:gd name="connsiteY2" fmla="*/ 317500 h 6819900"/>
              <a:gd name="connsiteX3" fmla="*/ 3683000 w 4432300"/>
              <a:gd name="connsiteY3" fmla="*/ 0 h 6819900"/>
              <a:gd name="connsiteX4" fmla="*/ 4432300 w 4432300"/>
              <a:gd name="connsiteY4" fmla="*/ 0 h 6819900"/>
              <a:gd name="connsiteX5" fmla="*/ 3644900 w 4432300"/>
              <a:gd name="connsiteY5" fmla="*/ 6223000 h 6819900"/>
              <a:gd name="connsiteX0" fmla="*/ 3238500 w 4432300"/>
              <a:gd name="connsiteY0" fmla="*/ 6819900 h 6819900"/>
              <a:gd name="connsiteX1" fmla="*/ 177800 w 4432300"/>
              <a:gd name="connsiteY1" fmla="*/ 5880100 h 6819900"/>
              <a:gd name="connsiteX2" fmla="*/ 254000 w 4432300"/>
              <a:gd name="connsiteY2" fmla="*/ 317500 h 6819900"/>
              <a:gd name="connsiteX3" fmla="*/ 3683000 w 4432300"/>
              <a:gd name="connsiteY3" fmla="*/ 0 h 6819900"/>
              <a:gd name="connsiteX4" fmla="*/ 4432300 w 4432300"/>
              <a:gd name="connsiteY4" fmla="*/ 0 h 6819900"/>
              <a:gd name="connsiteX5" fmla="*/ 3644900 w 4432300"/>
              <a:gd name="connsiteY5" fmla="*/ 6292850 h 6819900"/>
              <a:gd name="connsiteX0" fmla="*/ 3352800 w 4432300"/>
              <a:gd name="connsiteY0" fmla="*/ 6772275 h 6772275"/>
              <a:gd name="connsiteX1" fmla="*/ 177800 w 4432300"/>
              <a:gd name="connsiteY1" fmla="*/ 5880100 h 6772275"/>
              <a:gd name="connsiteX2" fmla="*/ 254000 w 4432300"/>
              <a:gd name="connsiteY2" fmla="*/ 317500 h 6772275"/>
              <a:gd name="connsiteX3" fmla="*/ 3683000 w 4432300"/>
              <a:gd name="connsiteY3" fmla="*/ 0 h 6772275"/>
              <a:gd name="connsiteX4" fmla="*/ 4432300 w 4432300"/>
              <a:gd name="connsiteY4" fmla="*/ 0 h 6772275"/>
              <a:gd name="connsiteX5" fmla="*/ 3644900 w 4432300"/>
              <a:gd name="connsiteY5" fmla="*/ 6292850 h 6772275"/>
              <a:gd name="connsiteX0" fmla="*/ 3352800 w 4432300"/>
              <a:gd name="connsiteY0" fmla="*/ 6772275 h 6772275"/>
              <a:gd name="connsiteX1" fmla="*/ 177800 w 4432300"/>
              <a:gd name="connsiteY1" fmla="*/ 5880100 h 6772275"/>
              <a:gd name="connsiteX2" fmla="*/ 254000 w 4432300"/>
              <a:gd name="connsiteY2" fmla="*/ 317500 h 6772275"/>
              <a:gd name="connsiteX3" fmla="*/ 3683000 w 4432300"/>
              <a:gd name="connsiteY3" fmla="*/ 0 h 6772275"/>
              <a:gd name="connsiteX4" fmla="*/ 4432300 w 4432300"/>
              <a:gd name="connsiteY4" fmla="*/ 0 h 6772275"/>
              <a:gd name="connsiteX5" fmla="*/ 3644900 w 4432300"/>
              <a:gd name="connsiteY5" fmla="*/ 6292850 h 6772275"/>
              <a:gd name="connsiteX6" fmla="*/ 3352800 w 4432300"/>
              <a:gd name="connsiteY6" fmla="*/ 6772275 h 6772275"/>
              <a:gd name="connsiteX0" fmla="*/ 3352800 w 4432300"/>
              <a:gd name="connsiteY0" fmla="*/ 6772275 h 6772275"/>
              <a:gd name="connsiteX1" fmla="*/ 177800 w 4432300"/>
              <a:gd name="connsiteY1" fmla="*/ 5880100 h 6772275"/>
              <a:gd name="connsiteX2" fmla="*/ 254000 w 4432300"/>
              <a:gd name="connsiteY2" fmla="*/ 317500 h 6772275"/>
              <a:gd name="connsiteX3" fmla="*/ 3683000 w 4432300"/>
              <a:gd name="connsiteY3" fmla="*/ 0 h 6772275"/>
              <a:gd name="connsiteX4" fmla="*/ 4432300 w 4432300"/>
              <a:gd name="connsiteY4" fmla="*/ 0 h 6772275"/>
              <a:gd name="connsiteX5" fmla="*/ 3644900 w 4432300"/>
              <a:gd name="connsiteY5" fmla="*/ 6292850 h 6772275"/>
              <a:gd name="connsiteX6" fmla="*/ 3352800 w 4432300"/>
              <a:gd name="connsiteY6" fmla="*/ 6772275 h 6772275"/>
              <a:gd name="connsiteX0" fmla="*/ 3352800 w 4432300"/>
              <a:gd name="connsiteY0" fmla="*/ 6772275 h 6772275"/>
              <a:gd name="connsiteX1" fmla="*/ 177800 w 4432300"/>
              <a:gd name="connsiteY1" fmla="*/ 5880100 h 6772275"/>
              <a:gd name="connsiteX2" fmla="*/ 254000 w 4432300"/>
              <a:gd name="connsiteY2" fmla="*/ 317500 h 6772275"/>
              <a:gd name="connsiteX3" fmla="*/ 3683000 w 4432300"/>
              <a:gd name="connsiteY3" fmla="*/ 0 h 6772275"/>
              <a:gd name="connsiteX4" fmla="*/ 4432300 w 4432300"/>
              <a:gd name="connsiteY4" fmla="*/ 0 h 6772275"/>
              <a:gd name="connsiteX5" fmla="*/ 3644900 w 4432300"/>
              <a:gd name="connsiteY5" fmla="*/ 6292850 h 6772275"/>
              <a:gd name="connsiteX6" fmla="*/ 3352800 w 4432300"/>
              <a:gd name="connsiteY6" fmla="*/ 6772275 h 6772275"/>
              <a:gd name="connsiteX0" fmla="*/ 3443817 w 4523317"/>
              <a:gd name="connsiteY0" fmla="*/ 6772275 h 6824133"/>
              <a:gd name="connsiteX1" fmla="*/ 529167 w 4523317"/>
              <a:gd name="connsiteY1" fmla="*/ 5981700 h 6824133"/>
              <a:gd name="connsiteX2" fmla="*/ 268817 w 4523317"/>
              <a:gd name="connsiteY2" fmla="*/ 5880100 h 6824133"/>
              <a:gd name="connsiteX3" fmla="*/ 345017 w 4523317"/>
              <a:gd name="connsiteY3" fmla="*/ 317500 h 6824133"/>
              <a:gd name="connsiteX4" fmla="*/ 3774017 w 4523317"/>
              <a:gd name="connsiteY4" fmla="*/ 0 h 6824133"/>
              <a:gd name="connsiteX5" fmla="*/ 4523317 w 4523317"/>
              <a:gd name="connsiteY5" fmla="*/ 0 h 6824133"/>
              <a:gd name="connsiteX6" fmla="*/ 3735917 w 4523317"/>
              <a:gd name="connsiteY6" fmla="*/ 6292850 h 6824133"/>
              <a:gd name="connsiteX7" fmla="*/ 3443817 w 4523317"/>
              <a:gd name="connsiteY7" fmla="*/ 6772275 h 6824133"/>
              <a:gd name="connsiteX0" fmla="*/ 3240617 w 4320117"/>
              <a:gd name="connsiteY0" fmla="*/ 6772275 h 7993063"/>
              <a:gd name="connsiteX1" fmla="*/ 529167 w 4320117"/>
              <a:gd name="connsiteY1" fmla="*/ 7844367 h 7993063"/>
              <a:gd name="connsiteX2" fmla="*/ 65617 w 4320117"/>
              <a:gd name="connsiteY2" fmla="*/ 5880100 h 7993063"/>
              <a:gd name="connsiteX3" fmla="*/ 141817 w 4320117"/>
              <a:gd name="connsiteY3" fmla="*/ 317500 h 7993063"/>
              <a:gd name="connsiteX4" fmla="*/ 3570817 w 4320117"/>
              <a:gd name="connsiteY4" fmla="*/ 0 h 7993063"/>
              <a:gd name="connsiteX5" fmla="*/ 4320117 w 4320117"/>
              <a:gd name="connsiteY5" fmla="*/ 0 h 7993063"/>
              <a:gd name="connsiteX6" fmla="*/ 3532717 w 4320117"/>
              <a:gd name="connsiteY6" fmla="*/ 6292850 h 7993063"/>
              <a:gd name="connsiteX7" fmla="*/ 3240617 w 4320117"/>
              <a:gd name="connsiteY7" fmla="*/ 6772275 h 7993063"/>
              <a:gd name="connsiteX0" fmla="*/ 3240617 w 4320117"/>
              <a:gd name="connsiteY0" fmla="*/ 6772275 h 7993063"/>
              <a:gd name="connsiteX1" fmla="*/ 529167 w 4320117"/>
              <a:gd name="connsiteY1" fmla="*/ 7844367 h 7993063"/>
              <a:gd name="connsiteX2" fmla="*/ 65617 w 4320117"/>
              <a:gd name="connsiteY2" fmla="*/ 5880100 h 7993063"/>
              <a:gd name="connsiteX3" fmla="*/ 141817 w 4320117"/>
              <a:gd name="connsiteY3" fmla="*/ 317500 h 7993063"/>
              <a:gd name="connsiteX4" fmla="*/ 3570817 w 4320117"/>
              <a:gd name="connsiteY4" fmla="*/ 0 h 7993063"/>
              <a:gd name="connsiteX5" fmla="*/ 4320117 w 4320117"/>
              <a:gd name="connsiteY5" fmla="*/ 0 h 7993063"/>
              <a:gd name="connsiteX6" fmla="*/ 3532717 w 4320117"/>
              <a:gd name="connsiteY6" fmla="*/ 6292850 h 7993063"/>
              <a:gd name="connsiteX7" fmla="*/ 3240617 w 4320117"/>
              <a:gd name="connsiteY7" fmla="*/ 6772275 h 7993063"/>
              <a:gd name="connsiteX0" fmla="*/ 3240617 w 4320117"/>
              <a:gd name="connsiteY0" fmla="*/ 6772275 h 7993063"/>
              <a:gd name="connsiteX1" fmla="*/ 529167 w 4320117"/>
              <a:gd name="connsiteY1" fmla="*/ 7844367 h 7993063"/>
              <a:gd name="connsiteX2" fmla="*/ 65617 w 4320117"/>
              <a:gd name="connsiteY2" fmla="*/ 5880100 h 7993063"/>
              <a:gd name="connsiteX3" fmla="*/ 141817 w 4320117"/>
              <a:gd name="connsiteY3" fmla="*/ 317500 h 7993063"/>
              <a:gd name="connsiteX4" fmla="*/ 3570817 w 4320117"/>
              <a:gd name="connsiteY4" fmla="*/ 0 h 7993063"/>
              <a:gd name="connsiteX5" fmla="*/ 4320117 w 4320117"/>
              <a:gd name="connsiteY5" fmla="*/ 0 h 7993063"/>
              <a:gd name="connsiteX6" fmla="*/ 3532717 w 4320117"/>
              <a:gd name="connsiteY6" fmla="*/ 6292850 h 7993063"/>
              <a:gd name="connsiteX7" fmla="*/ 3240617 w 4320117"/>
              <a:gd name="connsiteY7" fmla="*/ 6772275 h 7993063"/>
              <a:gd name="connsiteX0" fmla="*/ 3240617 w 4320117"/>
              <a:gd name="connsiteY0" fmla="*/ 6691842 h 7979657"/>
              <a:gd name="connsiteX1" fmla="*/ 529167 w 4320117"/>
              <a:gd name="connsiteY1" fmla="*/ 7844367 h 7979657"/>
              <a:gd name="connsiteX2" fmla="*/ 65617 w 4320117"/>
              <a:gd name="connsiteY2" fmla="*/ 5880100 h 7979657"/>
              <a:gd name="connsiteX3" fmla="*/ 141817 w 4320117"/>
              <a:gd name="connsiteY3" fmla="*/ 317500 h 7979657"/>
              <a:gd name="connsiteX4" fmla="*/ 3570817 w 4320117"/>
              <a:gd name="connsiteY4" fmla="*/ 0 h 7979657"/>
              <a:gd name="connsiteX5" fmla="*/ 4320117 w 4320117"/>
              <a:gd name="connsiteY5" fmla="*/ 0 h 7979657"/>
              <a:gd name="connsiteX6" fmla="*/ 3532717 w 4320117"/>
              <a:gd name="connsiteY6" fmla="*/ 6292850 h 7979657"/>
              <a:gd name="connsiteX7" fmla="*/ 3240617 w 4320117"/>
              <a:gd name="connsiteY7" fmla="*/ 6691842 h 7979657"/>
              <a:gd name="connsiteX0" fmla="*/ 3240617 w 4320117"/>
              <a:gd name="connsiteY0" fmla="*/ 6759576 h 7990946"/>
              <a:gd name="connsiteX1" fmla="*/ 529167 w 4320117"/>
              <a:gd name="connsiteY1" fmla="*/ 7844367 h 7990946"/>
              <a:gd name="connsiteX2" fmla="*/ 65617 w 4320117"/>
              <a:gd name="connsiteY2" fmla="*/ 5880100 h 7990946"/>
              <a:gd name="connsiteX3" fmla="*/ 141817 w 4320117"/>
              <a:gd name="connsiteY3" fmla="*/ 317500 h 7990946"/>
              <a:gd name="connsiteX4" fmla="*/ 3570817 w 4320117"/>
              <a:gd name="connsiteY4" fmla="*/ 0 h 7990946"/>
              <a:gd name="connsiteX5" fmla="*/ 4320117 w 4320117"/>
              <a:gd name="connsiteY5" fmla="*/ 0 h 7990946"/>
              <a:gd name="connsiteX6" fmla="*/ 3532717 w 4320117"/>
              <a:gd name="connsiteY6" fmla="*/ 6292850 h 7990946"/>
              <a:gd name="connsiteX7" fmla="*/ 3240617 w 4320117"/>
              <a:gd name="connsiteY7" fmla="*/ 6759576 h 7990946"/>
              <a:gd name="connsiteX0" fmla="*/ 3240617 w 4320117"/>
              <a:gd name="connsiteY0" fmla="*/ 6759576 h 7990946"/>
              <a:gd name="connsiteX1" fmla="*/ 529167 w 4320117"/>
              <a:gd name="connsiteY1" fmla="*/ 7844367 h 7990946"/>
              <a:gd name="connsiteX2" fmla="*/ 65617 w 4320117"/>
              <a:gd name="connsiteY2" fmla="*/ 5880100 h 7990946"/>
              <a:gd name="connsiteX3" fmla="*/ 141817 w 4320117"/>
              <a:gd name="connsiteY3" fmla="*/ 317500 h 7990946"/>
              <a:gd name="connsiteX4" fmla="*/ 3570817 w 4320117"/>
              <a:gd name="connsiteY4" fmla="*/ 0 h 7990946"/>
              <a:gd name="connsiteX5" fmla="*/ 4320117 w 4320117"/>
              <a:gd name="connsiteY5" fmla="*/ 0 h 7990946"/>
              <a:gd name="connsiteX6" fmla="*/ 3532717 w 4320117"/>
              <a:gd name="connsiteY6" fmla="*/ 6292850 h 7990946"/>
              <a:gd name="connsiteX7" fmla="*/ 3240617 w 4320117"/>
              <a:gd name="connsiteY7" fmla="*/ 6759576 h 7990946"/>
              <a:gd name="connsiteX0" fmla="*/ 3175000 w 4254500"/>
              <a:gd name="connsiteY0" fmla="*/ 6759576 h 8087078"/>
              <a:gd name="connsiteX1" fmla="*/ 2044701 w 4254500"/>
              <a:gd name="connsiteY1" fmla="*/ 7336366 h 8087078"/>
              <a:gd name="connsiteX2" fmla="*/ 463550 w 4254500"/>
              <a:gd name="connsiteY2" fmla="*/ 7844367 h 8087078"/>
              <a:gd name="connsiteX3" fmla="*/ 0 w 4254500"/>
              <a:gd name="connsiteY3" fmla="*/ 5880100 h 8087078"/>
              <a:gd name="connsiteX4" fmla="*/ 76200 w 4254500"/>
              <a:gd name="connsiteY4" fmla="*/ 317500 h 8087078"/>
              <a:gd name="connsiteX5" fmla="*/ 3505200 w 4254500"/>
              <a:gd name="connsiteY5" fmla="*/ 0 h 8087078"/>
              <a:gd name="connsiteX6" fmla="*/ 4254500 w 4254500"/>
              <a:gd name="connsiteY6" fmla="*/ 0 h 8087078"/>
              <a:gd name="connsiteX7" fmla="*/ 3467100 w 4254500"/>
              <a:gd name="connsiteY7" fmla="*/ 6292850 h 8087078"/>
              <a:gd name="connsiteX8" fmla="*/ 3175000 w 4254500"/>
              <a:gd name="connsiteY8" fmla="*/ 6759576 h 8087078"/>
              <a:gd name="connsiteX0" fmla="*/ 3175000 w 4254500"/>
              <a:gd name="connsiteY0" fmla="*/ 6759576 h 8087078"/>
              <a:gd name="connsiteX1" fmla="*/ 2044701 w 4254500"/>
              <a:gd name="connsiteY1" fmla="*/ 7336366 h 8087078"/>
              <a:gd name="connsiteX2" fmla="*/ 463550 w 4254500"/>
              <a:gd name="connsiteY2" fmla="*/ 7844367 h 8087078"/>
              <a:gd name="connsiteX3" fmla="*/ 0 w 4254500"/>
              <a:gd name="connsiteY3" fmla="*/ 5880100 h 8087078"/>
              <a:gd name="connsiteX4" fmla="*/ 76200 w 4254500"/>
              <a:gd name="connsiteY4" fmla="*/ 317500 h 8087078"/>
              <a:gd name="connsiteX5" fmla="*/ 3505200 w 4254500"/>
              <a:gd name="connsiteY5" fmla="*/ 0 h 8087078"/>
              <a:gd name="connsiteX6" fmla="*/ 4254500 w 4254500"/>
              <a:gd name="connsiteY6" fmla="*/ 0 h 8087078"/>
              <a:gd name="connsiteX7" fmla="*/ 3467100 w 4254500"/>
              <a:gd name="connsiteY7" fmla="*/ 6292850 h 8087078"/>
              <a:gd name="connsiteX8" fmla="*/ 3175000 w 4254500"/>
              <a:gd name="connsiteY8" fmla="*/ 6759576 h 8087078"/>
              <a:gd name="connsiteX0" fmla="*/ 3331633 w 4411133"/>
              <a:gd name="connsiteY0" fmla="*/ 6759576 h 7517165"/>
              <a:gd name="connsiteX1" fmla="*/ 2201334 w 4411133"/>
              <a:gd name="connsiteY1" fmla="*/ 7336366 h 7517165"/>
              <a:gd name="connsiteX2" fmla="*/ 340783 w 4411133"/>
              <a:gd name="connsiteY2" fmla="*/ 7078133 h 7517165"/>
              <a:gd name="connsiteX3" fmla="*/ 156633 w 4411133"/>
              <a:gd name="connsiteY3" fmla="*/ 5880100 h 7517165"/>
              <a:gd name="connsiteX4" fmla="*/ 232833 w 4411133"/>
              <a:gd name="connsiteY4" fmla="*/ 317500 h 7517165"/>
              <a:gd name="connsiteX5" fmla="*/ 3661833 w 4411133"/>
              <a:gd name="connsiteY5" fmla="*/ 0 h 7517165"/>
              <a:gd name="connsiteX6" fmla="*/ 4411133 w 4411133"/>
              <a:gd name="connsiteY6" fmla="*/ 0 h 7517165"/>
              <a:gd name="connsiteX7" fmla="*/ 3623733 w 4411133"/>
              <a:gd name="connsiteY7" fmla="*/ 6292850 h 7517165"/>
              <a:gd name="connsiteX8" fmla="*/ 3331633 w 4411133"/>
              <a:gd name="connsiteY8" fmla="*/ 6759576 h 7517165"/>
              <a:gd name="connsiteX0" fmla="*/ 0 w 4254500"/>
              <a:gd name="connsiteY0" fmla="*/ 5880100 h 7517165"/>
              <a:gd name="connsiteX1" fmla="*/ 76200 w 4254500"/>
              <a:gd name="connsiteY1" fmla="*/ 317500 h 7517165"/>
              <a:gd name="connsiteX2" fmla="*/ 3505200 w 4254500"/>
              <a:gd name="connsiteY2" fmla="*/ 0 h 7517165"/>
              <a:gd name="connsiteX3" fmla="*/ 4254500 w 4254500"/>
              <a:gd name="connsiteY3" fmla="*/ 0 h 7517165"/>
              <a:gd name="connsiteX4" fmla="*/ 3467100 w 4254500"/>
              <a:gd name="connsiteY4" fmla="*/ 6292850 h 7517165"/>
              <a:gd name="connsiteX5" fmla="*/ 3175000 w 4254500"/>
              <a:gd name="connsiteY5" fmla="*/ 6759576 h 7517165"/>
              <a:gd name="connsiteX6" fmla="*/ 2044701 w 4254500"/>
              <a:gd name="connsiteY6" fmla="*/ 7336366 h 7517165"/>
              <a:gd name="connsiteX7" fmla="*/ 275590 w 4254500"/>
              <a:gd name="connsiteY7" fmla="*/ 7169573 h 7517165"/>
              <a:gd name="connsiteX0" fmla="*/ 0 w 4254500"/>
              <a:gd name="connsiteY0" fmla="*/ 5880100 h 7336366"/>
              <a:gd name="connsiteX1" fmla="*/ 76200 w 4254500"/>
              <a:gd name="connsiteY1" fmla="*/ 317500 h 7336366"/>
              <a:gd name="connsiteX2" fmla="*/ 3505200 w 4254500"/>
              <a:gd name="connsiteY2" fmla="*/ 0 h 7336366"/>
              <a:gd name="connsiteX3" fmla="*/ 4254500 w 4254500"/>
              <a:gd name="connsiteY3" fmla="*/ 0 h 7336366"/>
              <a:gd name="connsiteX4" fmla="*/ 3467100 w 4254500"/>
              <a:gd name="connsiteY4" fmla="*/ 6292850 h 7336366"/>
              <a:gd name="connsiteX5" fmla="*/ 3175000 w 4254500"/>
              <a:gd name="connsiteY5" fmla="*/ 6759576 h 7336366"/>
              <a:gd name="connsiteX6" fmla="*/ 2044701 w 4254500"/>
              <a:gd name="connsiteY6" fmla="*/ 7336366 h 7336366"/>
              <a:gd name="connsiteX0" fmla="*/ 0 w 4178300"/>
              <a:gd name="connsiteY0" fmla="*/ 7336367 h 7336367"/>
              <a:gd name="connsiteX1" fmla="*/ 0 w 4178300"/>
              <a:gd name="connsiteY1" fmla="*/ 317500 h 7336367"/>
              <a:gd name="connsiteX2" fmla="*/ 3429000 w 4178300"/>
              <a:gd name="connsiteY2" fmla="*/ 0 h 7336367"/>
              <a:gd name="connsiteX3" fmla="*/ 4178300 w 4178300"/>
              <a:gd name="connsiteY3" fmla="*/ 0 h 7336367"/>
              <a:gd name="connsiteX4" fmla="*/ 3390900 w 4178300"/>
              <a:gd name="connsiteY4" fmla="*/ 6292850 h 7336367"/>
              <a:gd name="connsiteX5" fmla="*/ 3098800 w 4178300"/>
              <a:gd name="connsiteY5" fmla="*/ 6759576 h 7336367"/>
              <a:gd name="connsiteX6" fmla="*/ 1968501 w 4178300"/>
              <a:gd name="connsiteY6" fmla="*/ 7336366 h 7336367"/>
              <a:gd name="connsiteX0" fmla="*/ 0 w 4178300"/>
              <a:gd name="connsiteY0" fmla="*/ 7336367 h 7336367"/>
              <a:gd name="connsiteX1" fmla="*/ 0 w 4178300"/>
              <a:gd name="connsiteY1" fmla="*/ 317500 h 7336367"/>
              <a:gd name="connsiteX2" fmla="*/ 3429000 w 4178300"/>
              <a:gd name="connsiteY2" fmla="*/ 0 h 7336367"/>
              <a:gd name="connsiteX3" fmla="*/ 4178300 w 4178300"/>
              <a:gd name="connsiteY3" fmla="*/ 0 h 7336367"/>
              <a:gd name="connsiteX4" fmla="*/ 3390900 w 4178300"/>
              <a:gd name="connsiteY4" fmla="*/ 6292850 h 7336367"/>
              <a:gd name="connsiteX5" fmla="*/ 3098800 w 4178300"/>
              <a:gd name="connsiteY5" fmla="*/ 6759576 h 7336367"/>
              <a:gd name="connsiteX6" fmla="*/ 1968501 w 4178300"/>
              <a:gd name="connsiteY6" fmla="*/ 7336366 h 7336367"/>
              <a:gd name="connsiteX7" fmla="*/ 0 w 4178300"/>
              <a:gd name="connsiteY7" fmla="*/ 7336367 h 7336367"/>
              <a:gd name="connsiteX0" fmla="*/ 0 w 4178300"/>
              <a:gd name="connsiteY0" fmla="*/ 7336367 h 7336367"/>
              <a:gd name="connsiteX1" fmla="*/ 0 w 4178300"/>
              <a:gd name="connsiteY1" fmla="*/ 317500 h 7336367"/>
              <a:gd name="connsiteX2" fmla="*/ 4178300 w 4178300"/>
              <a:gd name="connsiteY2" fmla="*/ 0 h 7336367"/>
              <a:gd name="connsiteX3" fmla="*/ 3390900 w 4178300"/>
              <a:gd name="connsiteY3" fmla="*/ 6292850 h 7336367"/>
              <a:gd name="connsiteX4" fmla="*/ 3098800 w 4178300"/>
              <a:gd name="connsiteY4" fmla="*/ 6759576 h 7336367"/>
              <a:gd name="connsiteX5" fmla="*/ 1968501 w 4178300"/>
              <a:gd name="connsiteY5" fmla="*/ 7336366 h 7336367"/>
              <a:gd name="connsiteX6" fmla="*/ 0 w 4178300"/>
              <a:gd name="connsiteY6" fmla="*/ 7336367 h 7336367"/>
              <a:gd name="connsiteX0" fmla="*/ 0 w 4178300"/>
              <a:gd name="connsiteY0" fmla="*/ 7069667 h 7069667"/>
              <a:gd name="connsiteX1" fmla="*/ 0 w 4178300"/>
              <a:gd name="connsiteY1" fmla="*/ 50800 h 7069667"/>
              <a:gd name="connsiteX2" fmla="*/ 4178300 w 4178300"/>
              <a:gd name="connsiteY2" fmla="*/ 0 h 7069667"/>
              <a:gd name="connsiteX3" fmla="*/ 3390900 w 4178300"/>
              <a:gd name="connsiteY3" fmla="*/ 6026150 h 7069667"/>
              <a:gd name="connsiteX4" fmla="*/ 3098800 w 4178300"/>
              <a:gd name="connsiteY4" fmla="*/ 6492876 h 7069667"/>
              <a:gd name="connsiteX5" fmla="*/ 1968501 w 4178300"/>
              <a:gd name="connsiteY5" fmla="*/ 7069666 h 7069667"/>
              <a:gd name="connsiteX6" fmla="*/ 0 w 4178300"/>
              <a:gd name="connsiteY6" fmla="*/ 7069667 h 7069667"/>
              <a:gd name="connsiteX0" fmla="*/ 0 w 4025900"/>
              <a:gd name="connsiteY0" fmla="*/ 7069667 h 7069667"/>
              <a:gd name="connsiteX1" fmla="*/ 0 w 4025900"/>
              <a:gd name="connsiteY1" fmla="*/ 50800 h 7069667"/>
              <a:gd name="connsiteX2" fmla="*/ 4025900 w 4025900"/>
              <a:gd name="connsiteY2" fmla="*/ 0 h 7069667"/>
              <a:gd name="connsiteX3" fmla="*/ 3390900 w 4025900"/>
              <a:gd name="connsiteY3" fmla="*/ 6026150 h 7069667"/>
              <a:gd name="connsiteX4" fmla="*/ 3098800 w 4025900"/>
              <a:gd name="connsiteY4" fmla="*/ 6492876 h 7069667"/>
              <a:gd name="connsiteX5" fmla="*/ 1968501 w 4025900"/>
              <a:gd name="connsiteY5" fmla="*/ 7069666 h 7069667"/>
              <a:gd name="connsiteX6" fmla="*/ 0 w 4025900"/>
              <a:gd name="connsiteY6" fmla="*/ 7069667 h 7069667"/>
              <a:gd name="connsiteX0" fmla="*/ 0 w 4025900"/>
              <a:gd name="connsiteY0" fmla="*/ 7069667 h 7069667"/>
              <a:gd name="connsiteX1" fmla="*/ 0 w 4025900"/>
              <a:gd name="connsiteY1" fmla="*/ 50800 h 7069667"/>
              <a:gd name="connsiteX2" fmla="*/ 4025900 w 4025900"/>
              <a:gd name="connsiteY2" fmla="*/ 0 h 7069667"/>
              <a:gd name="connsiteX3" fmla="*/ 3390900 w 4025900"/>
              <a:gd name="connsiteY3" fmla="*/ 6026150 h 7069667"/>
              <a:gd name="connsiteX4" fmla="*/ 3098800 w 4025900"/>
              <a:gd name="connsiteY4" fmla="*/ 6492876 h 7069667"/>
              <a:gd name="connsiteX5" fmla="*/ 1968501 w 4025900"/>
              <a:gd name="connsiteY5" fmla="*/ 7069666 h 7069667"/>
              <a:gd name="connsiteX6" fmla="*/ 0 w 4025900"/>
              <a:gd name="connsiteY6" fmla="*/ 7069667 h 7069667"/>
              <a:gd name="connsiteX0" fmla="*/ 0 w 4025900"/>
              <a:gd name="connsiteY0" fmla="*/ 7069667 h 7069667"/>
              <a:gd name="connsiteX1" fmla="*/ 0 w 4025900"/>
              <a:gd name="connsiteY1" fmla="*/ 50800 h 7069667"/>
              <a:gd name="connsiteX2" fmla="*/ 4025900 w 4025900"/>
              <a:gd name="connsiteY2" fmla="*/ 0 h 7069667"/>
              <a:gd name="connsiteX3" fmla="*/ 3390900 w 4025900"/>
              <a:gd name="connsiteY3" fmla="*/ 6026150 h 7069667"/>
              <a:gd name="connsiteX4" fmla="*/ 3098800 w 4025900"/>
              <a:gd name="connsiteY4" fmla="*/ 6492876 h 7069667"/>
              <a:gd name="connsiteX5" fmla="*/ 1968501 w 4025900"/>
              <a:gd name="connsiteY5" fmla="*/ 7069666 h 7069667"/>
              <a:gd name="connsiteX6" fmla="*/ 0 w 4025900"/>
              <a:gd name="connsiteY6" fmla="*/ 7069667 h 7069667"/>
              <a:gd name="connsiteX0" fmla="*/ 0 w 4025900"/>
              <a:gd name="connsiteY0" fmla="*/ 7069667 h 7069667"/>
              <a:gd name="connsiteX1" fmla="*/ 0 w 4025900"/>
              <a:gd name="connsiteY1" fmla="*/ 50800 h 7069667"/>
              <a:gd name="connsiteX2" fmla="*/ 4025900 w 4025900"/>
              <a:gd name="connsiteY2" fmla="*/ 0 h 7069667"/>
              <a:gd name="connsiteX3" fmla="*/ 3390900 w 4025900"/>
              <a:gd name="connsiteY3" fmla="*/ 6026150 h 7069667"/>
              <a:gd name="connsiteX4" fmla="*/ 3098800 w 4025900"/>
              <a:gd name="connsiteY4" fmla="*/ 6492876 h 7069667"/>
              <a:gd name="connsiteX5" fmla="*/ 1968501 w 4025900"/>
              <a:gd name="connsiteY5" fmla="*/ 7069666 h 7069667"/>
              <a:gd name="connsiteX6" fmla="*/ 0 w 4025900"/>
              <a:gd name="connsiteY6" fmla="*/ 7069667 h 7069667"/>
              <a:gd name="connsiteX0" fmla="*/ 0 w 4025900"/>
              <a:gd name="connsiteY0" fmla="*/ 7069667 h 7069667"/>
              <a:gd name="connsiteX1" fmla="*/ 0 w 4025900"/>
              <a:gd name="connsiteY1" fmla="*/ 50800 h 7069667"/>
              <a:gd name="connsiteX2" fmla="*/ 4025900 w 4025900"/>
              <a:gd name="connsiteY2" fmla="*/ 0 h 7069667"/>
              <a:gd name="connsiteX3" fmla="*/ 3390900 w 4025900"/>
              <a:gd name="connsiteY3" fmla="*/ 6026150 h 7069667"/>
              <a:gd name="connsiteX4" fmla="*/ 3098800 w 4025900"/>
              <a:gd name="connsiteY4" fmla="*/ 6492876 h 7069667"/>
              <a:gd name="connsiteX5" fmla="*/ 1968501 w 4025900"/>
              <a:gd name="connsiteY5" fmla="*/ 7069666 h 7069667"/>
              <a:gd name="connsiteX6" fmla="*/ 0 w 4025900"/>
              <a:gd name="connsiteY6" fmla="*/ 7069667 h 7069667"/>
              <a:gd name="connsiteX0" fmla="*/ 0 w 4127500"/>
              <a:gd name="connsiteY0" fmla="*/ 7069667 h 7069667"/>
              <a:gd name="connsiteX1" fmla="*/ 0 w 4127500"/>
              <a:gd name="connsiteY1" fmla="*/ 50800 h 7069667"/>
              <a:gd name="connsiteX2" fmla="*/ 4127500 w 4127500"/>
              <a:gd name="connsiteY2" fmla="*/ 0 h 7069667"/>
              <a:gd name="connsiteX3" fmla="*/ 3390900 w 4127500"/>
              <a:gd name="connsiteY3" fmla="*/ 6026150 h 7069667"/>
              <a:gd name="connsiteX4" fmla="*/ 3098800 w 4127500"/>
              <a:gd name="connsiteY4" fmla="*/ 6492876 h 7069667"/>
              <a:gd name="connsiteX5" fmla="*/ 1968501 w 4127500"/>
              <a:gd name="connsiteY5" fmla="*/ 7069666 h 7069667"/>
              <a:gd name="connsiteX6" fmla="*/ 0 w 4127500"/>
              <a:gd name="connsiteY6" fmla="*/ 7069667 h 7069667"/>
              <a:gd name="connsiteX0" fmla="*/ 0 w 4127500"/>
              <a:gd name="connsiteY0" fmla="*/ 7069667 h 7069667"/>
              <a:gd name="connsiteX1" fmla="*/ 0 w 4127500"/>
              <a:gd name="connsiteY1" fmla="*/ 50800 h 7069667"/>
              <a:gd name="connsiteX2" fmla="*/ 4127500 w 4127500"/>
              <a:gd name="connsiteY2" fmla="*/ 0 h 7069667"/>
              <a:gd name="connsiteX3" fmla="*/ 3390900 w 4127500"/>
              <a:gd name="connsiteY3" fmla="*/ 6026150 h 7069667"/>
              <a:gd name="connsiteX4" fmla="*/ 3492500 w 4127500"/>
              <a:gd name="connsiteY4" fmla="*/ 6518279 h 7069667"/>
              <a:gd name="connsiteX5" fmla="*/ 1968501 w 4127500"/>
              <a:gd name="connsiteY5" fmla="*/ 7069666 h 7069667"/>
              <a:gd name="connsiteX6" fmla="*/ 0 w 4127500"/>
              <a:gd name="connsiteY6" fmla="*/ 7069667 h 7069667"/>
              <a:gd name="connsiteX0" fmla="*/ 0 w 4127500"/>
              <a:gd name="connsiteY0" fmla="*/ 7069667 h 7069667"/>
              <a:gd name="connsiteX1" fmla="*/ 0 w 4127500"/>
              <a:gd name="connsiteY1" fmla="*/ 50800 h 7069667"/>
              <a:gd name="connsiteX2" fmla="*/ 4127500 w 4127500"/>
              <a:gd name="connsiteY2" fmla="*/ 0 h 7069667"/>
              <a:gd name="connsiteX3" fmla="*/ 3835400 w 4127500"/>
              <a:gd name="connsiteY3" fmla="*/ 6076954 h 7069667"/>
              <a:gd name="connsiteX4" fmla="*/ 3492500 w 4127500"/>
              <a:gd name="connsiteY4" fmla="*/ 6518279 h 7069667"/>
              <a:gd name="connsiteX5" fmla="*/ 1968501 w 4127500"/>
              <a:gd name="connsiteY5" fmla="*/ 7069666 h 7069667"/>
              <a:gd name="connsiteX6" fmla="*/ 0 w 4127500"/>
              <a:gd name="connsiteY6" fmla="*/ 7069667 h 7069667"/>
              <a:gd name="connsiteX0" fmla="*/ 0 w 4127500"/>
              <a:gd name="connsiteY0" fmla="*/ 7069667 h 7069667"/>
              <a:gd name="connsiteX1" fmla="*/ 0 w 4127500"/>
              <a:gd name="connsiteY1" fmla="*/ 50800 h 7069667"/>
              <a:gd name="connsiteX2" fmla="*/ 4127500 w 4127500"/>
              <a:gd name="connsiteY2" fmla="*/ 0 h 7069667"/>
              <a:gd name="connsiteX3" fmla="*/ 3835400 w 4127500"/>
              <a:gd name="connsiteY3" fmla="*/ 6076954 h 7069667"/>
              <a:gd name="connsiteX4" fmla="*/ 3492500 w 4127500"/>
              <a:gd name="connsiteY4" fmla="*/ 6518279 h 7069667"/>
              <a:gd name="connsiteX5" fmla="*/ 2628901 w 4127500"/>
              <a:gd name="connsiteY5" fmla="*/ 7056965 h 7069667"/>
              <a:gd name="connsiteX6" fmla="*/ 0 w 4127500"/>
              <a:gd name="connsiteY6" fmla="*/ 7069667 h 7069667"/>
              <a:gd name="connsiteX0" fmla="*/ 0 w 4648200"/>
              <a:gd name="connsiteY0" fmla="*/ 7018867 h 7018867"/>
              <a:gd name="connsiteX1" fmla="*/ 0 w 4648200"/>
              <a:gd name="connsiteY1" fmla="*/ 0 h 7018867"/>
              <a:gd name="connsiteX2" fmla="*/ 4648200 w 4648200"/>
              <a:gd name="connsiteY2" fmla="*/ 12705 h 7018867"/>
              <a:gd name="connsiteX3" fmla="*/ 3835400 w 4648200"/>
              <a:gd name="connsiteY3" fmla="*/ 6026154 h 7018867"/>
              <a:gd name="connsiteX4" fmla="*/ 3492500 w 4648200"/>
              <a:gd name="connsiteY4" fmla="*/ 6467479 h 7018867"/>
              <a:gd name="connsiteX5" fmla="*/ 2628901 w 4648200"/>
              <a:gd name="connsiteY5" fmla="*/ 7006165 h 7018867"/>
              <a:gd name="connsiteX6" fmla="*/ 0 w 4648200"/>
              <a:gd name="connsiteY6" fmla="*/ 7018867 h 7018867"/>
              <a:gd name="connsiteX0" fmla="*/ 0 w 4648200"/>
              <a:gd name="connsiteY0" fmla="*/ 7018867 h 7018867"/>
              <a:gd name="connsiteX1" fmla="*/ 0 w 4648200"/>
              <a:gd name="connsiteY1" fmla="*/ 0 h 7018867"/>
              <a:gd name="connsiteX2" fmla="*/ 4648200 w 4648200"/>
              <a:gd name="connsiteY2" fmla="*/ 12705 h 7018867"/>
              <a:gd name="connsiteX3" fmla="*/ 3835400 w 4648200"/>
              <a:gd name="connsiteY3" fmla="*/ 6026154 h 7018867"/>
              <a:gd name="connsiteX4" fmla="*/ 3492500 w 4648200"/>
              <a:gd name="connsiteY4" fmla="*/ 6467479 h 7018867"/>
              <a:gd name="connsiteX5" fmla="*/ 2628901 w 4648200"/>
              <a:gd name="connsiteY5" fmla="*/ 7006165 h 7018867"/>
              <a:gd name="connsiteX6" fmla="*/ 0 w 4648200"/>
              <a:gd name="connsiteY6" fmla="*/ 7018867 h 7018867"/>
              <a:gd name="connsiteX0" fmla="*/ 0 w 4648200"/>
              <a:gd name="connsiteY0" fmla="*/ 7018867 h 7018867"/>
              <a:gd name="connsiteX1" fmla="*/ 0 w 4648200"/>
              <a:gd name="connsiteY1" fmla="*/ 0 h 7018867"/>
              <a:gd name="connsiteX2" fmla="*/ 4648200 w 4648200"/>
              <a:gd name="connsiteY2" fmla="*/ 12705 h 7018867"/>
              <a:gd name="connsiteX3" fmla="*/ 3835400 w 4648200"/>
              <a:gd name="connsiteY3" fmla="*/ 6026154 h 7018867"/>
              <a:gd name="connsiteX4" fmla="*/ 3492500 w 4648200"/>
              <a:gd name="connsiteY4" fmla="*/ 6467479 h 7018867"/>
              <a:gd name="connsiteX5" fmla="*/ 2628901 w 4648200"/>
              <a:gd name="connsiteY5" fmla="*/ 7006165 h 7018867"/>
              <a:gd name="connsiteX6" fmla="*/ 0 w 4648200"/>
              <a:gd name="connsiteY6" fmla="*/ 7018867 h 7018867"/>
              <a:gd name="connsiteX0" fmla="*/ 0 w 4648200"/>
              <a:gd name="connsiteY0" fmla="*/ 7018867 h 7018867"/>
              <a:gd name="connsiteX1" fmla="*/ 0 w 4648200"/>
              <a:gd name="connsiteY1" fmla="*/ 0 h 7018867"/>
              <a:gd name="connsiteX2" fmla="*/ 4648200 w 4648200"/>
              <a:gd name="connsiteY2" fmla="*/ 12705 h 7018867"/>
              <a:gd name="connsiteX3" fmla="*/ 3835400 w 4648200"/>
              <a:gd name="connsiteY3" fmla="*/ 6026154 h 7018867"/>
              <a:gd name="connsiteX4" fmla="*/ 3492500 w 4648200"/>
              <a:gd name="connsiteY4" fmla="*/ 6467479 h 7018867"/>
              <a:gd name="connsiteX5" fmla="*/ 2628901 w 4648200"/>
              <a:gd name="connsiteY5" fmla="*/ 7006165 h 7018867"/>
              <a:gd name="connsiteX6" fmla="*/ 0 w 4648200"/>
              <a:gd name="connsiteY6" fmla="*/ 7018867 h 7018867"/>
              <a:gd name="connsiteX0" fmla="*/ 0 w 4648200"/>
              <a:gd name="connsiteY0" fmla="*/ 7018867 h 7018867"/>
              <a:gd name="connsiteX1" fmla="*/ 0 w 4648200"/>
              <a:gd name="connsiteY1" fmla="*/ 0 h 7018867"/>
              <a:gd name="connsiteX2" fmla="*/ 4648200 w 4648200"/>
              <a:gd name="connsiteY2" fmla="*/ 12705 h 7018867"/>
              <a:gd name="connsiteX3" fmla="*/ 3835400 w 4648200"/>
              <a:gd name="connsiteY3" fmla="*/ 6026154 h 7018867"/>
              <a:gd name="connsiteX4" fmla="*/ 3492500 w 4648200"/>
              <a:gd name="connsiteY4" fmla="*/ 6467479 h 7018867"/>
              <a:gd name="connsiteX5" fmla="*/ 2768601 w 4648200"/>
              <a:gd name="connsiteY5" fmla="*/ 7006165 h 7018867"/>
              <a:gd name="connsiteX6" fmla="*/ 0 w 4648200"/>
              <a:gd name="connsiteY6" fmla="*/ 7018867 h 7018867"/>
              <a:gd name="connsiteX0" fmla="*/ 0 w 4648200"/>
              <a:gd name="connsiteY0" fmla="*/ 7018867 h 7018867"/>
              <a:gd name="connsiteX1" fmla="*/ 0 w 4648200"/>
              <a:gd name="connsiteY1" fmla="*/ 0 h 7018867"/>
              <a:gd name="connsiteX2" fmla="*/ 4648200 w 4648200"/>
              <a:gd name="connsiteY2" fmla="*/ 12705 h 7018867"/>
              <a:gd name="connsiteX3" fmla="*/ 3835400 w 4648200"/>
              <a:gd name="connsiteY3" fmla="*/ 6026154 h 7018867"/>
              <a:gd name="connsiteX4" fmla="*/ 3492500 w 4648200"/>
              <a:gd name="connsiteY4" fmla="*/ 6467479 h 7018867"/>
              <a:gd name="connsiteX5" fmla="*/ 2768601 w 4648200"/>
              <a:gd name="connsiteY5" fmla="*/ 7006165 h 7018867"/>
              <a:gd name="connsiteX6" fmla="*/ 0 w 4648200"/>
              <a:gd name="connsiteY6" fmla="*/ 7018867 h 7018867"/>
              <a:gd name="connsiteX0" fmla="*/ 0 w 4648200"/>
              <a:gd name="connsiteY0" fmla="*/ 7018867 h 7018867"/>
              <a:gd name="connsiteX1" fmla="*/ 0 w 4648200"/>
              <a:gd name="connsiteY1" fmla="*/ 0 h 7018867"/>
              <a:gd name="connsiteX2" fmla="*/ 4648200 w 4648200"/>
              <a:gd name="connsiteY2" fmla="*/ 12705 h 7018867"/>
              <a:gd name="connsiteX3" fmla="*/ 3835400 w 4648200"/>
              <a:gd name="connsiteY3" fmla="*/ 6026154 h 7018867"/>
              <a:gd name="connsiteX4" fmla="*/ 3352800 w 4648200"/>
              <a:gd name="connsiteY4" fmla="*/ 6577553 h 7018867"/>
              <a:gd name="connsiteX5" fmla="*/ 2768601 w 4648200"/>
              <a:gd name="connsiteY5" fmla="*/ 7006165 h 7018867"/>
              <a:gd name="connsiteX6" fmla="*/ 0 w 4648200"/>
              <a:gd name="connsiteY6" fmla="*/ 7018867 h 7018867"/>
              <a:gd name="connsiteX0" fmla="*/ 0 w 4648200"/>
              <a:gd name="connsiteY0" fmla="*/ 7018867 h 7018867"/>
              <a:gd name="connsiteX1" fmla="*/ 0 w 4648200"/>
              <a:gd name="connsiteY1" fmla="*/ 0 h 7018867"/>
              <a:gd name="connsiteX2" fmla="*/ 4648200 w 4648200"/>
              <a:gd name="connsiteY2" fmla="*/ 12705 h 7018867"/>
              <a:gd name="connsiteX3" fmla="*/ 3835400 w 4648200"/>
              <a:gd name="connsiteY3" fmla="*/ 6026154 h 7018867"/>
              <a:gd name="connsiteX4" fmla="*/ 3352800 w 4648200"/>
              <a:gd name="connsiteY4" fmla="*/ 6577553 h 7018867"/>
              <a:gd name="connsiteX5" fmla="*/ 2768601 w 4648200"/>
              <a:gd name="connsiteY5" fmla="*/ 7006165 h 7018867"/>
              <a:gd name="connsiteX6" fmla="*/ 0 w 4648200"/>
              <a:gd name="connsiteY6" fmla="*/ 7018867 h 7018867"/>
              <a:gd name="connsiteX0" fmla="*/ 0 w 4648200"/>
              <a:gd name="connsiteY0" fmla="*/ 7018867 h 7018867"/>
              <a:gd name="connsiteX1" fmla="*/ 0 w 4648200"/>
              <a:gd name="connsiteY1" fmla="*/ 0 h 7018867"/>
              <a:gd name="connsiteX2" fmla="*/ 4648200 w 4648200"/>
              <a:gd name="connsiteY2" fmla="*/ 12705 h 7018867"/>
              <a:gd name="connsiteX3" fmla="*/ 3852334 w 4648200"/>
              <a:gd name="connsiteY3" fmla="*/ 5975350 h 7018867"/>
              <a:gd name="connsiteX4" fmla="*/ 3352800 w 4648200"/>
              <a:gd name="connsiteY4" fmla="*/ 6577553 h 7018867"/>
              <a:gd name="connsiteX5" fmla="*/ 2768601 w 4648200"/>
              <a:gd name="connsiteY5" fmla="*/ 7006165 h 7018867"/>
              <a:gd name="connsiteX6" fmla="*/ 0 w 4648200"/>
              <a:gd name="connsiteY6" fmla="*/ 7018867 h 7018867"/>
              <a:gd name="connsiteX0" fmla="*/ 0 w 4648200"/>
              <a:gd name="connsiteY0" fmla="*/ 7018867 h 7018867"/>
              <a:gd name="connsiteX1" fmla="*/ 0 w 4648200"/>
              <a:gd name="connsiteY1" fmla="*/ 0 h 7018867"/>
              <a:gd name="connsiteX2" fmla="*/ 4648200 w 4648200"/>
              <a:gd name="connsiteY2" fmla="*/ 12705 h 7018867"/>
              <a:gd name="connsiteX3" fmla="*/ 3852334 w 4648200"/>
              <a:gd name="connsiteY3" fmla="*/ 5975350 h 7018867"/>
              <a:gd name="connsiteX4" fmla="*/ 3352800 w 4648200"/>
              <a:gd name="connsiteY4" fmla="*/ 6577553 h 7018867"/>
              <a:gd name="connsiteX5" fmla="*/ 2768601 w 4648200"/>
              <a:gd name="connsiteY5" fmla="*/ 7006165 h 7018867"/>
              <a:gd name="connsiteX6" fmla="*/ 0 w 4648200"/>
              <a:gd name="connsiteY6" fmla="*/ 7018867 h 7018867"/>
              <a:gd name="connsiteX0" fmla="*/ 0 w 4648200"/>
              <a:gd name="connsiteY0" fmla="*/ 7018867 h 7018867"/>
              <a:gd name="connsiteX1" fmla="*/ 0 w 4648200"/>
              <a:gd name="connsiteY1" fmla="*/ 0 h 7018867"/>
              <a:gd name="connsiteX2" fmla="*/ 4648200 w 4648200"/>
              <a:gd name="connsiteY2" fmla="*/ 12705 h 7018867"/>
              <a:gd name="connsiteX3" fmla="*/ 3839634 w 4648200"/>
              <a:gd name="connsiteY3" fmla="*/ 6010278 h 7018867"/>
              <a:gd name="connsiteX4" fmla="*/ 3352800 w 4648200"/>
              <a:gd name="connsiteY4" fmla="*/ 6577553 h 7018867"/>
              <a:gd name="connsiteX5" fmla="*/ 2768601 w 4648200"/>
              <a:gd name="connsiteY5" fmla="*/ 7006165 h 7018867"/>
              <a:gd name="connsiteX6" fmla="*/ 0 w 4648200"/>
              <a:gd name="connsiteY6" fmla="*/ 7018867 h 7018867"/>
              <a:gd name="connsiteX0" fmla="*/ 0 w 4648200"/>
              <a:gd name="connsiteY0" fmla="*/ 7018867 h 7018867"/>
              <a:gd name="connsiteX1" fmla="*/ 0 w 4648200"/>
              <a:gd name="connsiteY1" fmla="*/ 0 h 7018867"/>
              <a:gd name="connsiteX2" fmla="*/ 4648200 w 4648200"/>
              <a:gd name="connsiteY2" fmla="*/ 12705 h 7018867"/>
              <a:gd name="connsiteX3" fmla="*/ 3839634 w 4648200"/>
              <a:gd name="connsiteY3" fmla="*/ 6010278 h 7018867"/>
              <a:gd name="connsiteX4" fmla="*/ 3413125 w 4648200"/>
              <a:gd name="connsiteY4" fmla="*/ 6583903 h 7018867"/>
              <a:gd name="connsiteX5" fmla="*/ 2768601 w 4648200"/>
              <a:gd name="connsiteY5" fmla="*/ 7006165 h 7018867"/>
              <a:gd name="connsiteX6" fmla="*/ 0 w 4648200"/>
              <a:gd name="connsiteY6" fmla="*/ 7018867 h 7018867"/>
              <a:gd name="connsiteX0" fmla="*/ 0 w 4648200"/>
              <a:gd name="connsiteY0" fmla="*/ 7018867 h 7018867"/>
              <a:gd name="connsiteX1" fmla="*/ 0 w 4648200"/>
              <a:gd name="connsiteY1" fmla="*/ 0 h 7018867"/>
              <a:gd name="connsiteX2" fmla="*/ 4648200 w 4648200"/>
              <a:gd name="connsiteY2" fmla="*/ 12705 h 7018867"/>
              <a:gd name="connsiteX3" fmla="*/ 3839634 w 4648200"/>
              <a:gd name="connsiteY3" fmla="*/ 6010278 h 7018867"/>
              <a:gd name="connsiteX4" fmla="*/ 3413125 w 4648200"/>
              <a:gd name="connsiteY4" fmla="*/ 6583903 h 7018867"/>
              <a:gd name="connsiteX5" fmla="*/ 2806701 w 4648200"/>
              <a:gd name="connsiteY5" fmla="*/ 6993464 h 7018867"/>
              <a:gd name="connsiteX6" fmla="*/ 0 w 4648200"/>
              <a:gd name="connsiteY6" fmla="*/ 7018867 h 7018867"/>
              <a:gd name="connsiteX0" fmla="*/ 0 w 4648200"/>
              <a:gd name="connsiteY0" fmla="*/ 7018867 h 7018867"/>
              <a:gd name="connsiteX1" fmla="*/ 0 w 4648200"/>
              <a:gd name="connsiteY1" fmla="*/ 0 h 7018867"/>
              <a:gd name="connsiteX2" fmla="*/ 4648200 w 4648200"/>
              <a:gd name="connsiteY2" fmla="*/ 12705 h 7018867"/>
              <a:gd name="connsiteX3" fmla="*/ 3839634 w 4648200"/>
              <a:gd name="connsiteY3" fmla="*/ 6010278 h 7018867"/>
              <a:gd name="connsiteX4" fmla="*/ 3413125 w 4648200"/>
              <a:gd name="connsiteY4" fmla="*/ 6583903 h 7018867"/>
              <a:gd name="connsiteX5" fmla="*/ 2901951 w 4648200"/>
              <a:gd name="connsiteY5" fmla="*/ 6999815 h 7018867"/>
              <a:gd name="connsiteX6" fmla="*/ 0 w 4648200"/>
              <a:gd name="connsiteY6" fmla="*/ 7018867 h 7018867"/>
              <a:gd name="connsiteX0" fmla="*/ 0 w 4648200"/>
              <a:gd name="connsiteY0" fmla="*/ 7018867 h 7018867"/>
              <a:gd name="connsiteX1" fmla="*/ 0 w 4648200"/>
              <a:gd name="connsiteY1" fmla="*/ 0 h 7018867"/>
              <a:gd name="connsiteX2" fmla="*/ 4648200 w 4648200"/>
              <a:gd name="connsiteY2" fmla="*/ 12705 h 7018867"/>
              <a:gd name="connsiteX3" fmla="*/ 3839634 w 4648200"/>
              <a:gd name="connsiteY3" fmla="*/ 6010278 h 7018867"/>
              <a:gd name="connsiteX4" fmla="*/ 3413125 w 4648200"/>
              <a:gd name="connsiteY4" fmla="*/ 6583903 h 7018867"/>
              <a:gd name="connsiteX5" fmla="*/ 2813051 w 4648200"/>
              <a:gd name="connsiteY5" fmla="*/ 6996640 h 7018867"/>
              <a:gd name="connsiteX6" fmla="*/ 0 w 4648200"/>
              <a:gd name="connsiteY6" fmla="*/ 7018867 h 7018867"/>
              <a:gd name="connsiteX0" fmla="*/ 0 w 4648200"/>
              <a:gd name="connsiteY0" fmla="*/ 7018867 h 7018867"/>
              <a:gd name="connsiteX1" fmla="*/ 0 w 4648200"/>
              <a:gd name="connsiteY1" fmla="*/ 0 h 7018867"/>
              <a:gd name="connsiteX2" fmla="*/ 4648200 w 4648200"/>
              <a:gd name="connsiteY2" fmla="*/ 12705 h 7018867"/>
              <a:gd name="connsiteX3" fmla="*/ 3839634 w 4648200"/>
              <a:gd name="connsiteY3" fmla="*/ 6010278 h 7018867"/>
              <a:gd name="connsiteX4" fmla="*/ 3413125 w 4648200"/>
              <a:gd name="connsiteY4" fmla="*/ 6583903 h 7018867"/>
              <a:gd name="connsiteX5" fmla="*/ 2882901 w 4648200"/>
              <a:gd name="connsiteY5" fmla="*/ 6996640 h 7018867"/>
              <a:gd name="connsiteX6" fmla="*/ 0 w 4648200"/>
              <a:gd name="connsiteY6" fmla="*/ 7018867 h 7018867"/>
              <a:gd name="connsiteX0" fmla="*/ 0 w 4648200"/>
              <a:gd name="connsiteY0" fmla="*/ 7018867 h 7018867"/>
              <a:gd name="connsiteX1" fmla="*/ 0 w 4648200"/>
              <a:gd name="connsiteY1" fmla="*/ 0 h 7018867"/>
              <a:gd name="connsiteX2" fmla="*/ 4648200 w 4648200"/>
              <a:gd name="connsiteY2" fmla="*/ 12705 h 7018867"/>
              <a:gd name="connsiteX3" fmla="*/ 3839634 w 4648200"/>
              <a:gd name="connsiteY3" fmla="*/ 6010278 h 7018867"/>
              <a:gd name="connsiteX4" fmla="*/ 3413125 w 4648200"/>
              <a:gd name="connsiteY4" fmla="*/ 6583903 h 7018867"/>
              <a:gd name="connsiteX5" fmla="*/ 2882901 w 4648200"/>
              <a:gd name="connsiteY5" fmla="*/ 6996640 h 7018867"/>
              <a:gd name="connsiteX6" fmla="*/ 0 w 4648200"/>
              <a:gd name="connsiteY6" fmla="*/ 7018867 h 7018867"/>
              <a:gd name="connsiteX0" fmla="*/ 0 w 4637047"/>
              <a:gd name="connsiteY0" fmla="*/ 7018867 h 7018867"/>
              <a:gd name="connsiteX1" fmla="*/ 0 w 4637047"/>
              <a:gd name="connsiteY1" fmla="*/ 0 h 7018867"/>
              <a:gd name="connsiteX2" fmla="*/ 4637047 w 4637047"/>
              <a:gd name="connsiteY2" fmla="*/ 68466 h 7018867"/>
              <a:gd name="connsiteX3" fmla="*/ 3839634 w 4637047"/>
              <a:gd name="connsiteY3" fmla="*/ 6010278 h 7018867"/>
              <a:gd name="connsiteX4" fmla="*/ 3413125 w 4637047"/>
              <a:gd name="connsiteY4" fmla="*/ 6583903 h 7018867"/>
              <a:gd name="connsiteX5" fmla="*/ 2882901 w 4637047"/>
              <a:gd name="connsiteY5" fmla="*/ 6996640 h 7018867"/>
              <a:gd name="connsiteX6" fmla="*/ 0 w 4637047"/>
              <a:gd name="connsiteY6" fmla="*/ 7018867 h 7018867"/>
              <a:gd name="connsiteX0" fmla="*/ 0 w 4637047"/>
              <a:gd name="connsiteY0" fmla="*/ 6950401 h 6950401"/>
              <a:gd name="connsiteX1" fmla="*/ 122664 w 4637047"/>
              <a:gd name="connsiteY1" fmla="*/ 98816 h 6950401"/>
              <a:gd name="connsiteX2" fmla="*/ 4637047 w 4637047"/>
              <a:gd name="connsiteY2" fmla="*/ 0 h 6950401"/>
              <a:gd name="connsiteX3" fmla="*/ 3839634 w 4637047"/>
              <a:gd name="connsiteY3" fmla="*/ 5941812 h 6950401"/>
              <a:gd name="connsiteX4" fmla="*/ 3413125 w 4637047"/>
              <a:gd name="connsiteY4" fmla="*/ 6515437 h 6950401"/>
              <a:gd name="connsiteX5" fmla="*/ 2882901 w 4637047"/>
              <a:gd name="connsiteY5" fmla="*/ 6928174 h 6950401"/>
              <a:gd name="connsiteX6" fmla="*/ 0 w 4637047"/>
              <a:gd name="connsiteY6" fmla="*/ 6950401 h 6950401"/>
              <a:gd name="connsiteX0" fmla="*/ 0 w 4637047"/>
              <a:gd name="connsiteY0" fmla="*/ 6950401 h 6950401"/>
              <a:gd name="connsiteX1" fmla="*/ 89210 w 4637047"/>
              <a:gd name="connsiteY1" fmla="*/ 20760 h 6950401"/>
              <a:gd name="connsiteX2" fmla="*/ 4637047 w 4637047"/>
              <a:gd name="connsiteY2" fmla="*/ 0 h 6950401"/>
              <a:gd name="connsiteX3" fmla="*/ 3839634 w 4637047"/>
              <a:gd name="connsiteY3" fmla="*/ 5941812 h 6950401"/>
              <a:gd name="connsiteX4" fmla="*/ 3413125 w 4637047"/>
              <a:gd name="connsiteY4" fmla="*/ 6515437 h 6950401"/>
              <a:gd name="connsiteX5" fmla="*/ 2882901 w 4637047"/>
              <a:gd name="connsiteY5" fmla="*/ 6928174 h 6950401"/>
              <a:gd name="connsiteX6" fmla="*/ 0 w 4637047"/>
              <a:gd name="connsiteY6" fmla="*/ 6950401 h 6950401"/>
              <a:gd name="connsiteX0" fmla="*/ 55756 w 4547837"/>
              <a:gd name="connsiteY0" fmla="*/ 6817096 h 6928174"/>
              <a:gd name="connsiteX1" fmla="*/ 0 w 4547837"/>
              <a:gd name="connsiteY1" fmla="*/ 20760 h 6928174"/>
              <a:gd name="connsiteX2" fmla="*/ 4547837 w 4547837"/>
              <a:gd name="connsiteY2" fmla="*/ 0 h 6928174"/>
              <a:gd name="connsiteX3" fmla="*/ 3750424 w 4547837"/>
              <a:gd name="connsiteY3" fmla="*/ 5941812 h 6928174"/>
              <a:gd name="connsiteX4" fmla="*/ 3323915 w 4547837"/>
              <a:gd name="connsiteY4" fmla="*/ 6515437 h 6928174"/>
              <a:gd name="connsiteX5" fmla="*/ 2793691 w 4547837"/>
              <a:gd name="connsiteY5" fmla="*/ 6928174 h 6928174"/>
              <a:gd name="connsiteX6" fmla="*/ 55756 w 4547837"/>
              <a:gd name="connsiteY6" fmla="*/ 6817096 h 6928174"/>
              <a:gd name="connsiteX0" fmla="*/ 0 w 4547837"/>
              <a:gd name="connsiteY0" fmla="*/ 6862214 h 6928174"/>
              <a:gd name="connsiteX1" fmla="*/ 0 w 4547837"/>
              <a:gd name="connsiteY1" fmla="*/ 20760 h 6928174"/>
              <a:gd name="connsiteX2" fmla="*/ 4547837 w 4547837"/>
              <a:gd name="connsiteY2" fmla="*/ 0 h 6928174"/>
              <a:gd name="connsiteX3" fmla="*/ 3750424 w 4547837"/>
              <a:gd name="connsiteY3" fmla="*/ 5941812 h 6928174"/>
              <a:gd name="connsiteX4" fmla="*/ 3323915 w 4547837"/>
              <a:gd name="connsiteY4" fmla="*/ 6515437 h 6928174"/>
              <a:gd name="connsiteX5" fmla="*/ 2793691 w 4547837"/>
              <a:gd name="connsiteY5" fmla="*/ 6928174 h 6928174"/>
              <a:gd name="connsiteX6" fmla="*/ 0 w 4547837"/>
              <a:gd name="connsiteY6" fmla="*/ 6862214 h 6928174"/>
              <a:gd name="connsiteX0" fmla="*/ 0 w 4547837"/>
              <a:gd name="connsiteY0" fmla="*/ 6862214 h 6928174"/>
              <a:gd name="connsiteX1" fmla="*/ 0 w 4547837"/>
              <a:gd name="connsiteY1" fmla="*/ 20760 h 6928174"/>
              <a:gd name="connsiteX2" fmla="*/ 4547837 w 4547837"/>
              <a:gd name="connsiteY2" fmla="*/ 0 h 6928174"/>
              <a:gd name="connsiteX3" fmla="*/ 3750424 w 4547837"/>
              <a:gd name="connsiteY3" fmla="*/ 5941812 h 6928174"/>
              <a:gd name="connsiteX4" fmla="*/ 3323915 w 4547837"/>
              <a:gd name="connsiteY4" fmla="*/ 6515437 h 6928174"/>
              <a:gd name="connsiteX5" fmla="*/ 2859164 w 4547837"/>
              <a:gd name="connsiteY5" fmla="*/ 6888560 h 6928174"/>
              <a:gd name="connsiteX6" fmla="*/ 2793691 w 4547837"/>
              <a:gd name="connsiteY6" fmla="*/ 6928174 h 6928174"/>
              <a:gd name="connsiteX7" fmla="*/ 0 w 4547837"/>
              <a:gd name="connsiteY7" fmla="*/ 6862214 h 6928174"/>
              <a:gd name="connsiteX0" fmla="*/ 0 w 4547837"/>
              <a:gd name="connsiteY0" fmla="*/ 6862214 h 6888560"/>
              <a:gd name="connsiteX1" fmla="*/ 0 w 4547837"/>
              <a:gd name="connsiteY1" fmla="*/ 20760 h 6888560"/>
              <a:gd name="connsiteX2" fmla="*/ 4547837 w 4547837"/>
              <a:gd name="connsiteY2" fmla="*/ 0 h 6888560"/>
              <a:gd name="connsiteX3" fmla="*/ 3750424 w 4547837"/>
              <a:gd name="connsiteY3" fmla="*/ 5941812 h 6888560"/>
              <a:gd name="connsiteX4" fmla="*/ 3323915 w 4547837"/>
              <a:gd name="connsiteY4" fmla="*/ 6515437 h 6888560"/>
              <a:gd name="connsiteX5" fmla="*/ 2859164 w 4547837"/>
              <a:gd name="connsiteY5" fmla="*/ 6888560 h 6888560"/>
              <a:gd name="connsiteX6" fmla="*/ 0 w 4547837"/>
              <a:gd name="connsiteY6" fmla="*/ 6862214 h 6888560"/>
              <a:gd name="connsiteX0" fmla="*/ 0 w 4547837"/>
              <a:gd name="connsiteY0" fmla="*/ 6862214 h 6888560"/>
              <a:gd name="connsiteX1" fmla="*/ 3810 w 4547837"/>
              <a:gd name="connsiteY1" fmla="*/ 9331 h 6888560"/>
              <a:gd name="connsiteX2" fmla="*/ 4547837 w 4547837"/>
              <a:gd name="connsiteY2" fmla="*/ 0 h 6888560"/>
              <a:gd name="connsiteX3" fmla="*/ 3750424 w 4547837"/>
              <a:gd name="connsiteY3" fmla="*/ 5941812 h 6888560"/>
              <a:gd name="connsiteX4" fmla="*/ 3323915 w 4547837"/>
              <a:gd name="connsiteY4" fmla="*/ 6515437 h 6888560"/>
              <a:gd name="connsiteX5" fmla="*/ 2859164 w 4547837"/>
              <a:gd name="connsiteY5" fmla="*/ 6888560 h 6888560"/>
              <a:gd name="connsiteX6" fmla="*/ 0 w 4547837"/>
              <a:gd name="connsiteY6" fmla="*/ 6862214 h 6888560"/>
              <a:gd name="connsiteX0" fmla="*/ 0 w 4547837"/>
              <a:gd name="connsiteY0" fmla="*/ 6862214 h 6877644"/>
              <a:gd name="connsiteX1" fmla="*/ 3810 w 4547837"/>
              <a:gd name="connsiteY1" fmla="*/ 9331 h 6877644"/>
              <a:gd name="connsiteX2" fmla="*/ 4547837 w 4547837"/>
              <a:gd name="connsiteY2" fmla="*/ 0 h 6877644"/>
              <a:gd name="connsiteX3" fmla="*/ 3750424 w 4547837"/>
              <a:gd name="connsiteY3" fmla="*/ 5941812 h 6877644"/>
              <a:gd name="connsiteX4" fmla="*/ 3323915 w 4547837"/>
              <a:gd name="connsiteY4" fmla="*/ 6515437 h 6877644"/>
              <a:gd name="connsiteX5" fmla="*/ 2874403 w 4547837"/>
              <a:gd name="connsiteY5" fmla="*/ 6877644 h 6877644"/>
              <a:gd name="connsiteX6" fmla="*/ 0 w 4547837"/>
              <a:gd name="connsiteY6" fmla="*/ 6862214 h 6877644"/>
              <a:gd name="connsiteX0" fmla="*/ 0 w 4547837"/>
              <a:gd name="connsiteY0" fmla="*/ 6862214 h 6874348"/>
              <a:gd name="connsiteX1" fmla="*/ 3810 w 4547837"/>
              <a:gd name="connsiteY1" fmla="*/ 9331 h 6874348"/>
              <a:gd name="connsiteX2" fmla="*/ 4547837 w 4547837"/>
              <a:gd name="connsiteY2" fmla="*/ 0 h 6874348"/>
              <a:gd name="connsiteX3" fmla="*/ 3750424 w 4547837"/>
              <a:gd name="connsiteY3" fmla="*/ 5941812 h 6874348"/>
              <a:gd name="connsiteX4" fmla="*/ 3323915 w 4547837"/>
              <a:gd name="connsiteY4" fmla="*/ 6515437 h 6874348"/>
              <a:gd name="connsiteX5" fmla="*/ 2878212 w 4547837"/>
              <a:gd name="connsiteY5" fmla="*/ 6874348 h 6874348"/>
              <a:gd name="connsiteX6" fmla="*/ 0 w 4547837"/>
              <a:gd name="connsiteY6" fmla="*/ 6862214 h 6874348"/>
              <a:gd name="connsiteX0" fmla="*/ 0 w 4547837"/>
              <a:gd name="connsiteY0" fmla="*/ 6862214 h 6867241"/>
              <a:gd name="connsiteX1" fmla="*/ 3810 w 4547837"/>
              <a:gd name="connsiteY1" fmla="*/ 9331 h 6867241"/>
              <a:gd name="connsiteX2" fmla="*/ 4547837 w 4547837"/>
              <a:gd name="connsiteY2" fmla="*/ 0 h 6867241"/>
              <a:gd name="connsiteX3" fmla="*/ 3750424 w 4547837"/>
              <a:gd name="connsiteY3" fmla="*/ 5941812 h 6867241"/>
              <a:gd name="connsiteX4" fmla="*/ 3323915 w 4547837"/>
              <a:gd name="connsiteY4" fmla="*/ 6515437 h 6867241"/>
              <a:gd name="connsiteX5" fmla="*/ 2885831 w 4547837"/>
              <a:gd name="connsiteY5" fmla="*/ 6867241 h 6867241"/>
              <a:gd name="connsiteX6" fmla="*/ 0 w 4547837"/>
              <a:gd name="connsiteY6" fmla="*/ 6862214 h 6867241"/>
              <a:gd name="connsiteX0" fmla="*/ 0 w 4547837"/>
              <a:gd name="connsiteY0" fmla="*/ 6862214 h 6867241"/>
              <a:gd name="connsiteX1" fmla="*/ 3810 w 4547837"/>
              <a:gd name="connsiteY1" fmla="*/ 5521 h 6867241"/>
              <a:gd name="connsiteX2" fmla="*/ 4547837 w 4547837"/>
              <a:gd name="connsiteY2" fmla="*/ 0 h 6867241"/>
              <a:gd name="connsiteX3" fmla="*/ 3750424 w 4547837"/>
              <a:gd name="connsiteY3" fmla="*/ 5941812 h 6867241"/>
              <a:gd name="connsiteX4" fmla="*/ 3323915 w 4547837"/>
              <a:gd name="connsiteY4" fmla="*/ 6515437 h 6867241"/>
              <a:gd name="connsiteX5" fmla="*/ 2885831 w 4547837"/>
              <a:gd name="connsiteY5" fmla="*/ 6867241 h 6867241"/>
              <a:gd name="connsiteX6" fmla="*/ 0 w 4547837"/>
              <a:gd name="connsiteY6" fmla="*/ 6862214 h 6867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47837" h="6867241">
                <a:moveTo>
                  <a:pt x="0" y="6862214"/>
                </a:moveTo>
                <a:lnTo>
                  <a:pt x="3810" y="5521"/>
                </a:lnTo>
                <a:lnTo>
                  <a:pt x="4547837" y="0"/>
                </a:lnTo>
                <a:cubicBezTo>
                  <a:pt x="4278315" y="1999191"/>
                  <a:pt x="4019946" y="3942621"/>
                  <a:pt x="3750424" y="5941812"/>
                </a:cubicBezTo>
                <a:cubicBezTo>
                  <a:pt x="3708090" y="6228622"/>
                  <a:pt x="3628715" y="6265658"/>
                  <a:pt x="3323915" y="6515437"/>
                </a:cubicBezTo>
                <a:lnTo>
                  <a:pt x="2885831" y="6867241"/>
                </a:lnTo>
                <a:lnTo>
                  <a:pt x="0" y="6862214"/>
                </a:lnTo>
                <a:close/>
              </a:path>
            </a:pathLst>
          </a:custGeom>
          <a:solidFill>
            <a:schemeClr val="bg1">
              <a:lumMod val="85000"/>
            </a:schemeClr>
          </a:solidFill>
          <a:ln>
            <a:noFill/>
          </a:ln>
          <a:effectLst/>
        </p:spPr>
        <p:style>
          <a:lnRef idx="1">
            <a:schemeClr val="accent1"/>
          </a:lnRef>
          <a:fillRef idx="2">
            <a:schemeClr val="accent1"/>
          </a:fillRef>
          <a:effectRef idx="1">
            <a:schemeClr val="accent1"/>
          </a:effectRef>
          <a:fontRef idx="minor">
            <a:schemeClr val="dk1"/>
          </a:fontRef>
        </p:style>
        <p:txBody>
          <a:bodyPr vert="horz" rtlCol="0" anchor="ctr"/>
          <a:lstStyle>
            <a:lvl1pPr indent="0" algn="ctr">
              <a:buNone/>
              <a:defRPr sz="2000" b="0" i="0">
                <a:solidFill>
                  <a:srgbClr val="646464"/>
                </a:solidFill>
                <a:latin typeface="+mn-lt"/>
                <a:cs typeface="DIN Offc Pro"/>
              </a:defRPr>
            </a:lvl1pPr>
          </a:lstStyle>
          <a:p>
            <a:r>
              <a:rPr lang="en-US"/>
              <a:t>IMPORTANT NOTE:</a:t>
            </a:r>
            <a:br>
              <a:rPr lang="en-US"/>
            </a:br>
            <a:r>
              <a:rPr lang="en-US"/>
              <a:t>These segment crops are not</a:t>
            </a:r>
            <a:br>
              <a:rPr lang="en-US"/>
            </a:br>
            <a:r>
              <a:rPr lang="en-US"/>
              <a:t>compatible with LiveMeeting</a:t>
            </a:r>
          </a:p>
        </p:txBody>
      </p:sp>
      <p:sp>
        <p:nvSpPr>
          <p:cNvPr id="5" name="Picture Placeholder 9"/>
          <p:cNvSpPr>
            <a:spLocks noGrp="1"/>
          </p:cNvSpPr>
          <p:nvPr>
            <p:ph type="pic" sz="quarter" idx="11" hasCustomPrompt="1"/>
          </p:nvPr>
        </p:nvSpPr>
        <p:spPr>
          <a:xfrm>
            <a:off x="5276222" y="-1833"/>
            <a:ext cx="6924981" cy="6859833"/>
          </a:xfrm>
          <a:custGeom>
            <a:avLst/>
            <a:gdLst>
              <a:gd name="connsiteX0" fmla="*/ 0 w 3276600"/>
              <a:gd name="connsiteY0" fmla="*/ 0 h 5892800"/>
              <a:gd name="connsiteX1" fmla="*/ 3276600 w 3276600"/>
              <a:gd name="connsiteY1" fmla="*/ 0 h 5892800"/>
              <a:gd name="connsiteX2" fmla="*/ 3276600 w 3276600"/>
              <a:gd name="connsiteY2" fmla="*/ 5892800 h 5892800"/>
              <a:gd name="connsiteX3" fmla="*/ 0 w 3276600"/>
              <a:gd name="connsiteY3" fmla="*/ 5892800 h 5892800"/>
              <a:gd name="connsiteX4" fmla="*/ 0 w 3276600"/>
              <a:gd name="connsiteY4" fmla="*/ 0 h 5892800"/>
              <a:gd name="connsiteX0" fmla="*/ 0 w 4025900"/>
              <a:gd name="connsiteY0" fmla="*/ 0 h 5892800"/>
              <a:gd name="connsiteX1" fmla="*/ 3276600 w 4025900"/>
              <a:gd name="connsiteY1" fmla="*/ 0 h 5892800"/>
              <a:gd name="connsiteX2" fmla="*/ 4025900 w 4025900"/>
              <a:gd name="connsiteY2" fmla="*/ 0 h 5892800"/>
              <a:gd name="connsiteX3" fmla="*/ 3276600 w 4025900"/>
              <a:gd name="connsiteY3" fmla="*/ 5892800 h 5892800"/>
              <a:gd name="connsiteX4" fmla="*/ 0 w 4025900"/>
              <a:gd name="connsiteY4" fmla="*/ 5892800 h 5892800"/>
              <a:gd name="connsiteX5" fmla="*/ 0 w 4025900"/>
              <a:gd name="connsiteY5" fmla="*/ 0 h 5892800"/>
              <a:gd name="connsiteX0" fmla="*/ 0 w 4178300"/>
              <a:gd name="connsiteY0" fmla="*/ 317500 h 5892800"/>
              <a:gd name="connsiteX1" fmla="*/ 3429000 w 4178300"/>
              <a:gd name="connsiteY1" fmla="*/ 0 h 5892800"/>
              <a:gd name="connsiteX2" fmla="*/ 4178300 w 4178300"/>
              <a:gd name="connsiteY2" fmla="*/ 0 h 5892800"/>
              <a:gd name="connsiteX3" fmla="*/ 3429000 w 4178300"/>
              <a:gd name="connsiteY3" fmla="*/ 5892800 h 5892800"/>
              <a:gd name="connsiteX4" fmla="*/ 152400 w 4178300"/>
              <a:gd name="connsiteY4" fmla="*/ 5892800 h 5892800"/>
              <a:gd name="connsiteX5" fmla="*/ 0 w 4178300"/>
              <a:gd name="connsiteY5" fmla="*/ 317500 h 5892800"/>
              <a:gd name="connsiteX0" fmla="*/ 0 w 4178300"/>
              <a:gd name="connsiteY0" fmla="*/ 317500 h 5892800"/>
              <a:gd name="connsiteX1" fmla="*/ 3429000 w 4178300"/>
              <a:gd name="connsiteY1" fmla="*/ 0 h 5892800"/>
              <a:gd name="connsiteX2" fmla="*/ 4178300 w 4178300"/>
              <a:gd name="connsiteY2" fmla="*/ 0 h 5892800"/>
              <a:gd name="connsiteX3" fmla="*/ 3429000 w 4178300"/>
              <a:gd name="connsiteY3" fmla="*/ 5892800 h 5892800"/>
              <a:gd name="connsiteX4" fmla="*/ 152400 w 4178300"/>
              <a:gd name="connsiteY4" fmla="*/ 5892800 h 5892800"/>
              <a:gd name="connsiteX5" fmla="*/ 152400 w 4178300"/>
              <a:gd name="connsiteY5" fmla="*/ 5880100 h 5892800"/>
              <a:gd name="connsiteX6" fmla="*/ 0 w 4178300"/>
              <a:gd name="connsiteY6" fmla="*/ 317500 h 5892800"/>
              <a:gd name="connsiteX0" fmla="*/ 25400 w 4203700"/>
              <a:gd name="connsiteY0" fmla="*/ 317500 h 5909733"/>
              <a:gd name="connsiteX1" fmla="*/ 3454400 w 4203700"/>
              <a:gd name="connsiteY1" fmla="*/ 0 h 5909733"/>
              <a:gd name="connsiteX2" fmla="*/ 4203700 w 4203700"/>
              <a:gd name="connsiteY2" fmla="*/ 0 h 5909733"/>
              <a:gd name="connsiteX3" fmla="*/ 3454400 w 4203700"/>
              <a:gd name="connsiteY3" fmla="*/ 5892800 h 5909733"/>
              <a:gd name="connsiteX4" fmla="*/ 177800 w 4203700"/>
              <a:gd name="connsiteY4" fmla="*/ 5892800 h 5909733"/>
              <a:gd name="connsiteX5" fmla="*/ 177800 w 4203700"/>
              <a:gd name="connsiteY5" fmla="*/ 5880100 h 5909733"/>
              <a:gd name="connsiteX6" fmla="*/ 25400 w 4203700"/>
              <a:gd name="connsiteY6" fmla="*/ 317500 h 5909733"/>
              <a:gd name="connsiteX0" fmla="*/ 25400 w 4203700"/>
              <a:gd name="connsiteY0" fmla="*/ 317500 h 5909733"/>
              <a:gd name="connsiteX1" fmla="*/ 3454400 w 4203700"/>
              <a:gd name="connsiteY1" fmla="*/ 0 h 5909733"/>
              <a:gd name="connsiteX2" fmla="*/ 4203700 w 4203700"/>
              <a:gd name="connsiteY2" fmla="*/ 0 h 5909733"/>
              <a:gd name="connsiteX3" fmla="*/ 3454400 w 4203700"/>
              <a:gd name="connsiteY3" fmla="*/ 5892800 h 5909733"/>
              <a:gd name="connsiteX4" fmla="*/ 177800 w 4203700"/>
              <a:gd name="connsiteY4" fmla="*/ 5892800 h 5909733"/>
              <a:gd name="connsiteX5" fmla="*/ 177800 w 4203700"/>
              <a:gd name="connsiteY5" fmla="*/ 5880100 h 5909733"/>
              <a:gd name="connsiteX6" fmla="*/ 25400 w 4203700"/>
              <a:gd name="connsiteY6" fmla="*/ 317500 h 5909733"/>
              <a:gd name="connsiteX0" fmla="*/ 254000 w 4432300"/>
              <a:gd name="connsiteY0" fmla="*/ 317500 h 5909733"/>
              <a:gd name="connsiteX1" fmla="*/ 3683000 w 4432300"/>
              <a:gd name="connsiteY1" fmla="*/ 0 h 5909733"/>
              <a:gd name="connsiteX2" fmla="*/ 4432300 w 4432300"/>
              <a:gd name="connsiteY2" fmla="*/ 0 h 5909733"/>
              <a:gd name="connsiteX3" fmla="*/ 3683000 w 4432300"/>
              <a:gd name="connsiteY3" fmla="*/ 5892800 h 5909733"/>
              <a:gd name="connsiteX4" fmla="*/ 406400 w 4432300"/>
              <a:gd name="connsiteY4" fmla="*/ 5892800 h 5909733"/>
              <a:gd name="connsiteX5" fmla="*/ 177800 w 4432300"/>
              <a:gd name="connsiteY5" fmla="*/ 5880100 h 5909733"/>
              <a:gd name="connsiteX6" fmla="*/ 254000 w 4432300"/>
              <a:gd name="connsiteY6" fmla="*/ 317500 h 5909733"/>
              <a:gd name="connsiteX0" fmla="*/ 254000 w 4432300"/>
              <a:gd name="connsiteY0" fmla="*/ 317500 h 6819900"/>
              <a:gd name="connsiteX1" fmla="*/ 3683000 w 4432300"/>
              <a:gd name="connsiteY1" fmla="*/ 0 h 6819900"/>
              <a:gd name="connsiteX2" fmla="*/ 4432300 w 4432300"/>
              <a:gd name="connsiteY2" fmla="*/ 0 h 6819900"/>
              <a:gd name="connsiteX3" fmla="*/ 3683000 w 4432300"/>
              <a:gd name="connsiteY3" fmla="*/ 5892800 h 6819900"/>
              <a:gd name="connsiteX4" fmla="*/ 3238500 w 4432300"/>
              <a:gd name="connsiteY4" fmla="*/ 6819900 h 6819900"/>
              <a:gd name="connsiteX5" fmla="*/ 177800 w 4432300"/>
              <a:gd name="connsiteY5" fmla="*/ 5880100 h 6819900"/>
              <a:gd name="connsiteX6" fmla="*/ 254000 w 4432300"/>
              <a:gd name="connsiteY6" fmla="*/ 317500 h 6819900"/>
              <a:gd name="connsiteX0" fmla="*/ 254000 w 4432300"/>
              <a:gd name="connsiteY0" fmla="*/ 317500 h 6819900"/>
              <a:gd name="connsiteX1" fmla="*/ 3683000 w 4432300"/>
              <a:gd name="connsiteY1" fmla="*/ 0 h 6819900"/>
              <a:gd name="connsiteX2" fmla="*/ 4432300 w 4432300"/>
              <a:gd name="connsiteY2" fmla="*/ 0 h 6819900"/>
              <a:gd name="connsiteX3" fmla="*/ 3683000 w 4432300"/>
              <a:gd name="connsiteY3" fmla="*/ 5892800 h 6819900"/>
              <a:gd name="connsiteX4" fmla="*/ 3238500 w 4432300"/>
              <a:gd name="connsiteY4" fmla="*/ 6819900 h 6819900"/>
              <a:gd name="connsiteX5" fmla="*/ 177800 w 4432300"/>
              <a:gd name="connsiteY5" fmla="*/ 5880100 h 6819900"/>
              <a:gd name="connsiteX6" fmla="*/ 254000 w 4432300"/>
              <a:gd name="connsiteY6" fmla="*/ 317500 h 6819900"/>
              <a:gd name="connsiteX0" fmla="*/ 254000 w 4432300"/>
              <a:gd name="connsiteY0" fmla="*/ 317500 h 6996641"/>
              <a:gd name="connsiteX1" fmla="*/ 3683000 w 4432300"/>
              <a:gd name="connsiteY1" fmla="*/ 0 h 6996641"/>
              <a:gd name="connsiteX2" fmla="*/ 4432300 w 4432300"/>
              <a:gd name="connsiteY2" fmla="*/ 0 h 6996641"/>
              <a:gd name="connsiteX3" fmla="*/ 3683000 w 4432300"/>
              <a:gd name="connsiteY3" fmla="*/ 5892800 h 6996641"/>
              <a:gd name="connsiteX4" fmla="*/ 3784600 w 4432300"/>
              <a:gd name="connsiteY4" fmla="*/ 6842124 h 6996641"/>
              <a:gd name="connsiteX5" fmla="*/ 3238500 w 4432300"/>
              <a:gd name="connsiteY5" fmla="*/ 6819900 h 6996641"/>
              <a:gd name="connsiteX6" fmla="*/ 177800 w 4432300"/>
              <a:gd name="connsiteY6" fmla="*/ 5880100 h 6996641"/>
              <a:gd name="connsiteX7" fmla="*/ 254000 w 4432300"/>
              <a:gd name="connsiteY7" fmla="*/ 317500 h 6996641"/>
              <a:gd name="connsiteX0" fmla="*/ 3238500 w 4432300"/>
              <a:gd name="connsiteY0" fmla="*/ 6819900 h 6933564"/>
              <a:gd name="connsiteX1" fmla="*/ 177800 w 4432300"/>
              <a:gd name="connsiteY1" fmla="*/ 5880100 h 6933564"/>
              <a:gd name="connsiteX2" fmla="*/ 254000 w 4432300"/>
              <a:gd name="connsiteY2" fmla="*/ 317500 h 6933564"/>
              <a:gd name="connsiteX3" fmla="*/ 3683000 w 4432300"/>
              <a:gd name="connsiteY3" fmla="*/ 0 h 6933564"/>
              <a:gd name="connsiteX4" fmla="*/ 4432300 w 4432300"/>
              <a:gd name="connsiteY4" fmla="*/ 0 h 6933564"/>
              <a:gd name="connsiteX5" fmla="*/ 3683000 w 4432300"/>
              <a:gd name="connsiteY5" fmla="*/ 5892800 h 6933564"/>
              <a:gd name="connsiteX6" fmla="*/ 3876040 w 4432300"/>
              <a:gd name="connsiteY6" fmla="*/ 6933564 h 6933564"/>
              <a:gd name="connsiteX0" fmla="*/ 3238500 w 4432300"/>
              <a:gd name="connsiteY0" fmla="*/ 6819900 h 6819900"/>
              <a:gd name="connsiteX1" fmla="*/ 177800 w 4432300"/>
              <a:gd name="connsiteY1" fmla="*/ 5880100 h 6819900"/>
              <a:gd name="connsiteX2" fmla="*/ 254000 w 4432300"/>
              <a:gd name="connsiteY2" fmla="*/ 317500 h 6819900"/>
              <a:gd name="connsiteX3" fmla="*/ 3683000 w 4432300"/>
              <a:gd name="connsiteY3" fmla="*/ 0 h 6819900"/>
              <a:gd name="connsiteX4" fmla="*/ 4432300 w 4432300"/>
              <a:gd name="connsiteY4" fmla="*/ 0 h 6819900"/>
              <a:gd name="connsiteX5" fmla="*/ 3683000 w 4432300"/>
              <a:gd name="connsiteY5" fmla="*/ 5892800 h 6819900"/>
              <a:gd name="connsiteX0" fmla="*/ 3238500 w 4432300"/>
              <a:gd name="connsiteY0" fmla="*/ 6819900 h 6819900"/>
              <a:gd name="connsiteX1" fmla="*/ 177800 w 4432300"/>
              <a:gd name="connsiteY1" fmla="*/ 5880100 h 6819900"/>
              <a:gd name="connsiteX2" fmla="*/ 254000 w 4432300"/>
              <a:gd name="connsiteY2" fmla="*/ 317500 h 6819900"/>
              <a:gd name="connsiteX3" fmla="*/ 3683000 w 4432300"/>
              <a:gd name="connsiteY3" fmla="*/ 0 h 6819900"/>
              <a:gd name="connsiteX4" fmla="*/ 4432300 w 4432300"/>
              <a:gd name="connsiteY4" fmla="*/ 0 h 6819900"/>
              <a:gd name="connsiteX5" fmla="*/ 3644900 w 4432300"/>
              <a:gd name="connsiteY5" fmla="*/ 6223000 h 6819900"/>
              <a:gd name="connsiteX0" fmla="*/ 3238500 w 4432300"/>
              <a:gd name="connsiteY0" fmla="*/ 6819900 h 6819900"/>
              <a:gd name="connsiteX1" fmla="*/ 177800 w 4432300"/>
              <a:gd name="connsiteY1" fmla="*/ 5880100 h 6819900"/>
              <a:gd name="connsiteX2" fmla="*/ 254000 w 4432300"/>
              <a:gd name="connsiteY2" fmla="*/ 317500 h 6819900"/>
              <a:gd name="connsiteX3" fmla="*/ 3683000 w 4432300"/>
              <a:gd name="connsiteY3" fmla="*/ 0 h 6819900"/>
              <a:gd name="connsiteX4" fmla="*/ 4432300 w 4432300"/>
              <a:gd name="connsiteY4" fmla="*/ 0 h 6819900"/>
              <a:gd name="connsiteX5" fmla="*/ 3644900 w 4432300"/>
              <a:gd name="connsiteY5" fmla="*/ 6292850 h 6819900"/>
              <a:gd name="connsiteX0" fmla="*/ 3352800 w 4432300"/>
              <a:gd name="connsiteY0" fmla="*/ 6772275 h 6772275"/>
              <a:gd name="connsiteX1" fmla="*/ 177800 w 4432300"/>
              <a:gd name="connsiteY1" fmla="*/ 5880100 h 6772275"/>
              <a:gd name="connsiteX2" fmla="*/ 254000 w 4432300"/>
              <a:gd name="connsiteY2" fmla="*/ 317500 h 6772275"/>
              <a:gd name="connsiteX3" fmla="*/ 3683000 w 4432300"/>
              <a:gd name="connsiteY3" fmla="*/ 0 h 6772275"/>
              <a:gd name="connsiteX4" fmla="*/ 4432300 w 4432300"/>
              <a:gd name="connsiteY4" fmla="*/ 0 h 6772275"/>
              <a:gd name="connsiteX5" fmla="*/ 3644900 w 4432300"/>
              <a:gd name="connsiteY5" fmla="*/ 6292850 h 6772275"/>
              <a:gd name="connsiteX0" fmla="*/ 3352800 w 4432300"/>
              <a:gd name="connsiteY0" fmla="*/ 6772275 h 6772275"/>
              <a:gd name="connsiteX1" fmla="*/ 177800 w 4432300"/>
              <a:gd name="connsiteY1" fmla="*/ 5880100 h 6772275"/>
              <a:gd name="connsiteX2" fmla="*/ 254000 w 4432300"/>
              <a:gd name="connsiteY2" fmla="*/ 317500 h 6772275"/>
              <a:gd name="connsiteX3" fmla="*/ 3683000 w 4432300"/>
              <a:gd name="connsiteY3" fmla="*/ 0 h 6772275"/>
              <a:gd name="connsiteX4" fmla="*/ 4432300 w 4432300"/>
              <a:gd name="connsiteY4" fmla="*/ 0 h 6772275"/>
              <a:gd name="connsiteX5" fmla="*/ 3644900 w 4432300"/>
              <a:gd name="connsiteY5" fmla="*/ 6292850 h 6772275"/>
              <a:gd name="connsiteX6" fmla="*/ 3352800 w 4432300"/>
              <a:gd name="connsiteY6" fmla="*/ 6772275 h 6772275"/>
              <a:gd name="connsiteX0" fmla="*/ 3352800 w 4432300"/>
              <a:gd name="connsiteY0" fmla="*/ 6772275 h 6772275"/>
              <a:gd name="connsiteX1" fmla="*/ 177800 w 4432300"/>
              <a:gd name="connsiteY1" fmla="*/ 5880100 h 6772275"/>
              <a:gd name="connsiteX2" fmla="*/ 254000 w 4432300"/>
              <a:gd name="connsiteY2" fmla="*/ 317500 h 6772275"/>
              <a:gd name="connsiteX3" fmla="*/ 3683000 w 4432300"/>
              <a:gd name="connsiteY3" fmla="*/ 0 h 6772275"/>
              <a:gd name="connsiteX4" fmla="*/ 4432300 w 4432300"/>
              <a:gd name="connsiteY4" fmla="*/ 0 h 6772275"/>
              <a:gd name="connsiteX5" fmla="*/ 3644900 w 4432300"/>
              <a:gd name="connsiteY5" fmla="*/ 6292850 h 6772275"/>
              <a:gd name="connsiteX6" fmla="*/ 3352800 w 4432300"/>
              <a:gd name="connsiteY6" fmla="*/ 6772275 h 6772275"/>
              <a:gd name="connsiteX0" fmla="*/ 3352800 w 4432300"/>
              <a:gd name="connsiteY0" fmla="*/ 6772275 h 6772275"/>
              <a:gd name="connsiteX1" fmla="*/ 177800 w 4432300"/>
              <a:gd name="connsiteY1" fmla="*/ 5880100 h 6772275"/>
              <a:gd name="connsiteX2" fmla="*/ 254000 w 4432300"/>
              <a:gd name="connsiteY2" fmla="*/ 317500 h 6772275"/>
              <a:gd name="connsiteX3" fmla="*/ 3683000 w 4432300"/>
              <a:gd name="connsiteY3" fmla="*/ 0 h 6772275"/>
              <a:gd name="connsiteX4" fmla="*/ 4432300 w 4432300"/>
              <a:gd name="connsiteY4" fmla="*/ 0 h 6772275"/>
              <a:gd name="connsiteX5" fmla="*/ 3644900 w 4432300"/>
              <a:gd name="connsiteY5" fmla="*/ 6292850 h 6772275"/>
              <a:gd name="connsiteX6" fmla="*/ 3352800 w 4432300"/>
              <a:gd name="connsiteY6" fmla="*/ 6772275 h 6772275"/>
              <a:gd name="connsiteX0" fmla="*/ 3443817 w 4523317"/>
              <a:gd name="connsiteY0" fmla="*/ 6772275 h 6824133"/>
              <a:gd name="connsiteX1" fmla="*/ 529167 w 4523317"/>
              <a:gd name="connsiteY1" fmla="*/ 5981700 h 6824133"/>
              <a:gd name="connsiteX2" fmla="*/ 268817 w 4523317"/>
              <a:gd name="connsiteY2" fmla="*/ 5880100 h 6824133"/>
              <a:gd name="connsiteX3" fmla="*/ 345017 w 4523317"/>
              <a:gd name="connsiteY3" fmla="*/ 317500 h 6824133"/>
              <a:gd name="connsiteX4" fmla="*/ 3774017 w 4523317"/>
              <a:gd name="connsiteY4" fmla="*/ 0 h 6824133"/>
              <a:gd name="connsiteX5" fmla="*/ 4523317 w 4523317"/>
              <a:gd name="connsiteY5" fmla="*/ 0 h 6824133"/>
              <a:gd name="connsiteX6" fmla="*/ 3735917 w 4523317"/>
              <a:gd name="connsiteY6" fmla="*/ 6292850 h 6824133"/>
              <a:gd name="connsiteX7" fmla="*/ 3443817 w 4523317"/>
              <a:gd name="connsiteY7" fmla="*/ 6772275 h 6824133"/>
              <a:gd name="connsiteX0" fmla="*/ 3240617 w 4320117"/>
              <a:gd name="connsiteY0" fmla="*/ 6772275 h 7993063"/>
              <a:gd name="connsiteX1" fmla="*/ 529167 w 4320117"/>
              <a:gd name="connsiteY1" fmla="*/ 7844367 h 7993063"/>
              <a:gd name="connsiteX2" fmla="*/ 65617 w 4320117"/>
              <a:gd name="connsiteY2" fmla="*/ 5880100 h 7993063"/>
              <a:gd name="connsiteX3" fmla="*/ 141817 w 4320117"/>
              <a:gd name="connsiteY3" fmla="*/ 317500 h 7993063"/>
              <a:gd name="connsiteX4" fmla="*/ 3570817 w 4320117"/>
              <a:gd name="connsiteY4" fmla="*/ 0 h 7993063"/>
              <a:gd name="connsiteX5" fmla="*/ 4320117 w 4320117"/>
              <a:gd name="connsiteY5" fmla="*/ 0 h 7993063"/>
              <a:gd name="connsiteX6" fmla="*/ 3532717 w 4320117"/>
              <a:gd name="connsiteY6" fmla="*/ 6292850 h 7993063"/>
              <a:gd name="connsiteX7" fmla="*/ 3240617 w 4320117"/>
              <a:gd name="connsiteY7" fmla="*/ 6772275 h 7993063"/>
              <a:gd name="connsiteX0" fmla="*/ 3240617 w 4320117"/>
              <a:gd name="connsiteY0" fmla="*/ 6772275 h 7993063"/>
              <a:gd name="connsiteX1" fmla="*/ 529167 w 4320117"/>
              <a:gd name="connsiteY1" fmla="*/ 7844367 h 7993063"/>
              <a:gd name="connsiteX2" fmla="*/ 65617 w 4320117"/>
              <a:gd name="connsiteY2" fmla="*/ 5880100 h 7993063"/>
              <a:gd name="connsiteX3" fmla="*/ 141817 w 4320117"/>
              <a:gd name="connsiteY3" fmla="*/ 317500 h 7993063"/>
              <a:gd name="connsiteX4" fmla="*/ 3570817 w 4320117"/>
              <a:gd name="connsiteY4" fmla="*/ 0 h 7993063"/>
              <a:gd name="connsiteX5" fmla="*/ 4320117 w 4320117"/>
              <a:gd name="connsiteY5" fmla="*/ 0 h 7993063"/>
              <a:gd name="connsiteX6" fmla="*/ 3532717 w 4320117"/>
              <a:gd name="connsiteY6" fmla="*/ 6292850 h 7993063"/>
              <a:gd name="connsiteX7" fmla="*/ 3240617 w 4320117"/>
              <a:gd name="connsiteY7" fmla="*/ 6772275 h 7993063"/>
              <a:gd name="connsiteX0" fmla="*/ 3240617 w 4320117"/>
              <a:gd name="connsiteY0" fmla="*/ 6772275 h 7993063"/>
              <a:gd name="connsiteX1" fmla="*/ 529167 w 4320117"/>
              <a:gd name="connsiteY1" fmla="*/ 7844367 h 7993063"/>
              <a:gd name="connsiteX2" fmla="*/ 65617 w 4320117"/>
              <a:gd name="connsiteY2" fmla="*/ 5880100 h 7993063"/>
              <a:gd name="connsiteX3" fmla="*/ 141817 w 4320117"/>
              <a:gd name="connsiteY3" fmla="*/ 317500 h 7993063"/>
              <a:gd name="connsiteX4" fmla="*/ 3570817 w 4320117"/>
              <a:gd name="connsiteY4" fmla="*/ 0 h 7993063"/>
              <a:gd name="connsiteX5" fmla="*/ 4320117 w 4320117"/>
              <a:gd name="connsiteY5" fmla="*/ 0 h 7993063"/>
              <a:gd name="connsiteX6" fmla="*/ 3532717 w 4320117"/>
              <a:gd name="connsiteY6" fmla="*/ 6292850 h 7993063"/>
              <a:gd name="connsiteX7" fmla="*/ 3240617 w 4320117"/>
              <a:gd name="connsiteY7" fmla="*/ 6772275 h 7993063"/>
              <a:gd name="connsiteX0" fmla="*/ 3240617 w 4320117"/>
              <a:gd name="connsiteY0" fmla="*/ 6691842 h 7979657"/>
              <a:gd name="connsiteX1" fmla="*/ 529167 w 4320117"/>
              <a:gd name="connsiteY1" fmla="*/ 7844367 h 7979657"/>
              <a:gd name="connsiteX2" fmla="*/ 65617 w 4320117"/>
              <a:gd name="connsiteY2" fmla="*/ 5880100 h 7979657"/>
              <a:gd name="connsiteX3" fmla="*/ 141817 w 4320117"/>
              <a:gd name="connsiteY3" fmla="*/ 317500 h 7979657"/>
              <a:gd name="connsiteX4" fmla="*/ 3570817 w 4320117"/>
              <a:gd name="connsiteY4" fmla="*/ 0 h 7979657"/>
              <a:gd name="connsiteX5" fmla="*/ 4320117 w 4320117"/>
              <a:gd name="connsiteY5" fmla="*/ 0 h 7979657"/>
              <a:gd name="connsiteX6" fmla="*/ 3532717 w 4320117"/>
              <a:gd name="connsiteY6" fmla="*/ 6292850 h 7979657"/>
              <a:gd name="connsiteX7" fmla="*/ 3240617 w 4320117"/>
              <a:gd name="connsiteY7" fmla="*/ 6691842 h 7979657"/>
              <a:gd name="connsiteX0" fmla="*/ 3240617 w 4320117"/>
              <a:gd name="connsiteY0" fmla="*/ 6759576 h 7990946"/>
              <a:gd name="connsiteX1" fmla="*/ 529167 w 4320117"/>
              <a:gd name="connsiteY1" fmla="*/ 7844367 h 7990946"/>
              <a:gd name="connsiteX2" fmla="*/ 65617 w 4320117"/>
              <a:gd name="connsiteY2" fmla="*/ 5880100 h 7990946"/>
              <a:gd name="connsiteX3" fmla="*/ 141817 w 4320117"/>
              <a:gd name="connsiteY3" fmla="*/ 317500 h 7990946"/>
              <a:gd name="connsiteX4" fmla="*/ 3570817 w 4320117"/>
              <a:gd name="connsiteY4" fmla="*/ 0 h 7990946"/>
              <a:gd name="connsiteX5" fmla="*/ 4320117 w 4320117"/>
              <a:gd name="connsiteY5" fmla="*/ 0 h 7990946"/>
              <a:gd name="connsiteX6" fmla="*/ 3532717 w 4320117"/>
              <a:gd name="connsiteY6" fmla="*/ 6292850 h 7990946"/>
              <a:gd name="connsiteX7" fmla="*/ 3240617 w 4320117"/>
              <a:gd name="connsiteY7" fmla="*/ 6759576 h 7990946"/>
              <a:gd name="connsiteX0" fmla="*/ 3240617 w 4320117"/>
              <a:gd name="connsiteY0" fmla="*/ 6759576 h 7990946"/>
              <a:gd name="connsiteX1" fmla="*/ 529167 w 4320117"/>
              <a:gd name="connsiteY1" fmla="*/ 7844367 h 7990946"/>
              <a:gd name="connsiteX2" fmla="*/ 65617 w 4320117"/>
              <a:gd name="connsiteY2" fmla="*/ 5880100 h 7990946"/>
              <a:gd name="connsiteX3" fmla="*/ 141817 w 4320117"/>
              <a:gd name="connsiteY3" fmla="*/ 317500 h 7990946"/>
              <a:gd name="connsiteX4" fmla="*/ 3570817 w 4320117"/>
              <a:gd name="connsiteY4" fmla="*/ 0 h 7990946"/>
              <a:gd name="connsiteX5" fmla="*/ 4320117 w 4320117"/>
              <a:gd name="connsiteY5" fmla="*/ 0 h 7990946"/>
              <a:gd name="connsiteX6" fmla="*/ 3532717 w 4320117"/>
              <a:gd name="connsiteY6" fmla="*/ 6292850 h 7990946"/>
              <a:gd name="connsiteX7" fmla="*/ 3240617 w 4320117"/>
              <a:gd name="connsiteY7" fmla="*/ 6759576 h 7990946"/>
              <a:gd name="connsiteX0" fmla="*/ 3175000 w 4254500"/>
              <a:gd name="connsiteY0" fmla="*/ 6759576 h 8087078"/>
              <a:gd name="connsiteX1" fmla="*/ 2044701 w 4254500"/>
              <a:gd name="connsiteY1" fmla="*/ 7336366 h 8087078"/>
              <a:gd name="connsiteX2" fmla="*/ 463550 w 4254500"/>
              <a:gd name="connsiteY2" fmla="*/ 7844367 h 8087078"/>
              <a:gd name="connsiteX3" fmla="*/ 0 w 4254500"/>
              <a:gd name="connsiteY3" fmla="*/ 5880100 h 8087078"/>
              <a:gd name="connsiteX4" fmla="*/ 76200 w 4254500"/>
              <a:gd name="connsiteY4" fmla="*/ 317500 h 8087078"/>
              <a:gd name="connsiteX5" fmla="*/ 3505200 w 4254500"/>
              <a:gd name="connsiteY5" fmla="*/ 0 h 8087078"/>
              <a:gd name="connsiteX6" fmla="*/ 4254500 w 4254500"/>
              <a:gd name="connsiteY6" fmla="*/ 0 h 8087078"/>
              <a:gd name="connsiteX7" fmla="*/ 3467100 w 4254500"/>
              <a:gd name="connsiteY7" fmla="*/ 6292850 h 8087078"/>
              <a:gd name="connsiteX8" fmla="*/ 3175000 w 4254500"/>
              <a:gd name="connsiteY8" fmla="*/ 6759576 h 8087078"/>
              <a:gd name="connsiteX0" fmla="*/ 3175000 w 4254500"/>
              <a:gd name="connsiteY0" fmla="*/ 6759576 h 8087078"/>
              <a:gd name="connsiteX1" fmla="*/ 2044701 w 4254500"/>
              <a:gd name="connsiteY1" fmla="*/ 7336366 h 8087078"/>
              <a:gd name="connsiteX2" fmla="*/ 463550 w 4254500"/>
              <a:gd name="connsiteY2" fmla="*/ 7844367 h 8087078"/>
              <a:gd name="connsiteX3" fmla="*/ 0 w 4254500"/>
              <a:gd name="connsiteY3" fmla="*/ 5880100 h 8087078"/>
              <a:gd name="connsiteX4" fmla="*/ 76200 w 4254500"/>
              <a:gd name="connsiteY4" fmla="*/ 317500 h 8087078"/>
              <a:gd name="connsiteX5" fmla="*/ 3505200 w 4254500"/>
              <a:gd name="connsiteY5" fmla="*/ 0 h 8087078"/>
              <a:gd name="connsiteX6" fmla="*/ 4254500 w 4254500"/>
              <a:gd name="connsiteY6" fmla="*/ 0 h 8087078"/>
              <a:gd name="connsiteX7" fmla="*/ 3467100 w 4254500"/>
              <a:gd name="connsiteY7" fmla="*/ 6292850 h 8087078"/>
              <a:gd name="connsiteX8" fmla="*/ 3175000 w 4254500"/>
              <a:gd name="connsiteY8" fmla="*/ 6759576 h 8087078"/>
              <a:gd name="connsiteX0" fmla="*/ 3331633 w 4411133"/>
              <a:gd name="connsiteY0" fmla="*/ 6759576 h 7517165"/>
              <a:gd name="connsiteX1" fmla="*/ 2201334 w 4411133"/>
              <a:gd name="connsiteY1" fmla="*/ 7336366 h 7517165"/>
              <a:gd name="connsiteX2" fmla="*/ 340783 w 4411133"/>
              <a:gd name="connsiteY2" fmla="*/ 7078133 h 7517165"/>
              <a:gd name="connsiteX3" fmla="*/ 156633 w 4411133"/>
              <a:gd name="connsiteY3" fmla="*/ 5880100 h 7517165"/>
              <a:gd name="connsiteX4" fmla="*/ 232833 w 4411133"/>
              <a:gd name="connsiteY4" fmla="*/ 317500 h 7517165"/>
              <a:gd name="connsiteX5" fmla="*/ 3661833 w 4411133"/>
              <a:gd name="connsiteY5" fmla="*/ 0 h 7517165"/>
              <a:gd name="connsiteX6" fmla="*/ 4411133 w 4411133"/>
              <a:gd name="connsiteY6" fmla="*/ 0 h 7517165"/>
              <a:gd name="connsiteX7" fmla="*/ 3623733 w 4411133"/>
              <a:gd name="connsiteY7" fmla="*/ 6292850 h 7517165"/>
              <a:gd name="connsiteX8" fmla="*/ 3331633 w 4411133"/>
              <a:gd name="connsiteY8" fmla="*/ 6759576 h 7517165"/>
              <a:gd name="connsiteX0" fmla="*/ 0 w 4254500"/>
              <a:gd name="connsiteY0" fmla="*/ 5880100 h 7517165"/>
              <a:gd name="connsiteX1" fmla="*/ 76200 w 4254500"/>
              <a:gd name="connsiteY1" fmla="*/ 317500 h 7517165"/>
              <a:gd name="connsiteX2" fmla="*/ 3505200 w 4254500"/>
              <a:gd name="connsiteY2" fmla="*/ 0 h 7517165"/>
              <a:gd name="connsiteX3" fmla="*/ 4254500 w 4254500"/>
              <a:gd name="connsiteY3" fmla="*/ 0 h 7517165"/>
              <a:gd name="connsiteX4" fmla="*/ 3467100 w 4254500"/>
              <a:gd name="connsiteY4" fmla="*/ 6292850 h 7517165"/>
              <a:gd name="connsiteX5" fmla="*/ 3175000 w 4254500"/>
              <a:gd name="connsiteY5" fmla="*/ 6759576 h 7517165"/>
              <a:gd name="connsiteX6" fmla="*/ 2044701 w 4254500"/>
              <a:gd name="connsiteY6" fmla="*/ 7336366 h 7517165"/>
              <a:gd name="connsiteX7" fmla="*/ 275590 w 4254500"/>
              <a:gd name="connsiteY7" fmla="*/ 7169573 h 7517165"/>
              <a:gd name="connsiteX0" fmla="*/ 0 w 4254500"/>
              <a:gd name="connsiteY0" fmla="*/ 5880100 h 7336366"/>
              <a:gd name="connsiteX1" fmla="*/ 76200 w 4254500"/>
              <a:gd name="connsiteY1" fmla="*/ 317500 h 7336366"/>
              <a:gd name="connsiteX2" fmla="*/ 3505200 w 4254500"/>
              <a:gd name="connsiteY2" fmla="*/ 0 h 7336366"/>
              <a:gd name="connsiteX3" fmla="*/ 4254500 w 4254500"/>
              <a:gd name="connsiteY3" fmla="*/ 0 h 7336366"/>
              <a:gd name="connsiteX4" fmla="*/ 3467100 w 4254500"/>
              <a:gd name="connsiteY4" fmla="*/ 6292850 h 7336366"/>
              <a:gd name="connsiteX5" fmla="*/ 3175000 w 4254500"/>
              <a:gd name="connsiteY5" fmla="*/ 6759576 h 7336366"/>
              <a:gd name="connsiteX6" fmla="*/ 2044701 w 4254500"/>
              <a:gd name="connsiteY6" fmla="*/ 7336366 h 7336366"/>
              <a:gd name="connsiteX0" fmla="*/ 0 w 4178300"/>
              <a:gd name="connsiteY0" fmla="*/ 7336367 h 7336367"/>
              <a:gd name="connsiteX1" fmla="*/ 0 w 4178300"/>
              <a:gd name="connsiteY1" fmla="*/ 317500 h 7336367"/>
              <a:gd name="connsiteX2" fmla="*/ 3429000 w 4178300"/>
              <a:gd name="connsiteY2" fmla="*/ 0 h 7336367"/>
              <a:gd name="connsiteX3" fmla="*/ 4178300 w 4178300"/>
              <a:gd name="connsiteY3" fmla="*/ 0 h 7336367"/>
              <a:gd name="connsiteX4" fmla="*/ 3390900 w 4178300"/>
              <a:gd name="connsiteY4" fmla="*/ 6292850 h 7336367"/>
              <a:gd name="connsiteX5" fmla="*/ 3098800 w 4178300"/>
              <a:gd name="connsiteY5" fmla="*/ 6759576 h 7336367"/>
              <a:gd name="connsiteX6" fmla="*/ 1968501 w 4178300"/>
              <a:gd name="connsiteY6" fmla="*/ 7336366 h 7336367"/>
              <a:gd name="connsiteX0" fmla="*/ 0 w 4178300"/>
              <a:gd name="connsiteY0" fmla="*/ 7336367 h 7336367"/>
              <a:gd name="connsiteX1" fmla="*/ 0 w 4178300"/>
              <a:gd name="connsiteY1" fmla="*/ 317500 h 7336367"/>
              <a:gd name="connsiteX2" fmla="*/ 3429000 w 4178300"/>
              <a:gd name="connsiteY2" fmla="*/ 0 h 7336367"/>
              <a:gd name="connsiteX3" fmla="*/ 4178300 w 4178300"/>
              <a:gd name="connsiteY3" fmla="*/ 0 h 7336367"/>
              <a:gd name="connsiteX4" fmla="*/ 3390900 w 4178300"/>
              <a:gd name="connsiteY4" fmla="*/ 6292850 h 7336367"/>
              <a:gd name="connsiteX5" fmla="*/ 3098800 w 4178300"/>
              <a:gd name="connsiteY5" fmla="*/ 6759576 h 7336367"/>
              <a:gd name="connsiteX6" fmla="*/ 1968501 w 4178300"/>
              <a:gd name="connsiteY6" fmla="*/ 7336366 h 7336367"/>
              <a:gd name="connsiteX7" fmla="*/ 0 w 4178300"/>
              <a:gd name="connsiteY7" fmla="*/ 7336367 h 7336367"/>
              <a:gd name="connsiteX0" fmla="*/ 0 w 4178300"/>
              <a:gd name="connsiteY0" fmla="*/ 7336367 h 7336367"/>
              <a:gd name="connsiteX1" fmla="*/ 0 w 4178300"/>
              <a:gd name="connsiteY1" fmla="*/ 317500 h 7336367"/>
              <a:gd name="connsiteX2" fmla="*/ 4178300 w 4178300"/>
              <a:gd name="connsiteY2" fmla="*/ 0 h 7336367"/>
              <a:gd name="connsiteX3" fmla="*/ 3390900 w 4178300"/>
              <a:gd name="connsiteY3" fmla="*/ 6292850 h 7336367"/>
              <a:gd name="connsiteX4" fmla="*/ 3098800 w 4178300"/>
              <a:gd name="connsiteY4" fmla="*/ 6759576 h 7336367"/>
              <a:gd name="connsiteX5" fmla="*/ 1968501 w 4178300"/>
              <a:gd name="connsiteY5" fmla="*/ 7336366 h 7336367"/>
              <a:gd name="connsiteX6" fmla="*/ 0 w 4178300"/>
              <a:gd name="connsiteY6" fmla="*/ 7336367 h 7336367"/>
              <a:gd name="connsiteX0" fmla="*/ 0 w 4178300"/>
              <a:gd name="connsiteY0" fmla="*/ 7069667 h 7069667"/>
              <a:gd name="connsiteX1" fmla="*/ 0 w 4178300"/>
              <a:gd name="connsiteY1" fmla="*/ 50800 h 7069667"/>
              <a:gd name="connsiteX2" fmla="*/ 4178300 w 4178300"/>
              <a:gd name="connsiteY2" fmla="*/ 0 h 7069667"/>
              <a:gd name="connsiteX3" fmla="*/ 3390900 w 4178300"/>
              <a:gd name="connsiteY3" fmla="*/ 6026150 h 7069667"/>
              <a:gd name="connsiteX4" fmla="*/ 3098800 w 4178300"/>
              <a:gd name="connsiteY4" fmla="*/ 6492876 h 7069667"/>
              <a:gd name="connsiteX5" fmla="*/ 1968501 w 4178300"/>
              <a:gd name="connsiteY5" fmla="*/ 7069666 h 7069667"/>
              <a:gd name="connsiteX6" fmla="*/ 0 w 4178300"/>
              <a:gd name="connsiteY6" fmla="*/ 7069667 h 7069667"/>
              <a:gd name="connsiteX0" fmla="*/ 0 w 4025900"/>
              <a:gd name="connsiteY0" fmla="*/ 7069667 h 7069667"/>
              <a:gd name="connsiteX1" fmla="*/ 0 w 4025900"/>
              <a:gd name="connsiteY1" fmla="*/ 50800 h 7069667"/>
              <a:gd name="connsiteX2" fmla="*/ 4025900 w 4025900"/>
              <a:gd name="connsiteY2" fmla="*/ 0 h 7069667"/>
              <a:gd name="connsiteX3" fmla="*/ 3390900 w 4025900"/>
              <a:gd name="connsiteY3" fmla="*/ 6026150 h 7069667"/>
              <a:gd name="connsiteX4" fmla="*/ 3098800 w 4025900"/>
              <a:gd name="connsiteY4" fmla="*/ 6492876 h 7069667"/>
              <a:gd name="connsiteX5" fmla="*/ 1968501 w 4025900"/>
              <a:gd name="connsiteY5" fmla="*/ 7069666 h 7069667"/>
              <a:gd name="connsiteX6" fmla="*/ 0 w 4025900"/>
              <a:gd name="connsiteY6" fmla="*/ 7069667 h 7069667"/>
              <a:gd name="connsiteX0" fmla="*/ 0 w 4025900"/>
              <a:gd name="connsiteY0" fmla="*/ 7069667 h 7069667"/>
              <a:gd name="connsiteX1" fmla="*/ 0 w 4025900"/>
              <a:gd name="connsiteY1" fmla="*/ 50800 h 7069667"/>
              <a:gd name="connsiteX2" fmla="*/ 4025900 w 4025900"/>
              <a:gd name="connsiteY2" fmla="*/ 0 h 7069667"/>
              <a:gd name="connsiteX3" fmla="*/ 3390900 w 4025900"/>
              <a:gd name="connsiteY3" fmla="*/ 6026150 h 7069667"/>
              <a:gd name="connsiteX4" fmla="*/ 3098800 w 4025900"/>
              <a:gd name="connsiteY4" fmla="*/ 6492876 h 7069667"/>
              <a:gd name="connsiteX5" fmla="*/ 1968501 w 4025900"/>
              <a:gd name="connsiteY5" fmla="*/ 7069666 h 7069667"/>
              <a:gd name="connsiteX6" fmla="*/ 0 w 4025900"/>
              <a:gd name="connsiteY6" fmla="*/ 7069667 h 7069667"/>
              <a:gd name="connsiteX0" fmla="*/ 0 w 4025900"/>
              <a:gd name="connsiteY0" fmla="*/ 7069667 h 7069667"/>
              <a:gd name="connsiteX1" fmla="*/ 0 w 4025900"/>
              <a:gd name="connsiteY1" fmla="*/ 50800 h 7069667"/>
              <a:gd name="connsiteX2" fmla="*/ 4025900 w 4025900"/>
              <a:gd name="connsiteY2" fmla="*/ 0 h 7069667"/>
              <a:gd name="connsiteX3" fmla="*/ 3390900 w 4025900"/>
              <a:gd name="connsiteY3" fmla="*/ 6026150 h 7069667"/>
              <a:gd name="connsiteX4" fmla="*/ 3098800 w 4025900"/>
              <a:gd name="connsiteY4" fmla="*/ 6492876 h 7069667"/>
              <a:gd name="connsiteX5" fmla="*/ 1968501 w 4025900"/>
              <a:gd name="connsiteY5" fmla="*/ 7069666 h 7069667"/>
              <a:gd name="connsiteX6" fmla="*/ 0 w 4025900"/>
              <a:gd name="connsiteY6" fmla="*/ 7069667 h 7069667"/>
              <a:gd name="connsiteX0" fmla="*/ 0 w 4025900"/>
              <a:gd name="connsiteY0" fmla="*/ 7069667 h 7069667"/>
              <a:gd name="connsiteX1" fmla="*/ 0 w 4025900"/>
              <a:gd name="connsiteY1" fmla="*/ 50800 h 7069667"/>
              <a:gd name="connsiteX2" fmla="*/ 4025900 w 4025900"/>
              <a:gd name="connsiteY2" fmla="*/ 0 h 7069667"/>
              <a:gd name="connsiteX3" fmla="*/ 3390900 w 4025900"/>
              <a:gd name="connsiteY3" fmla="*/ 6026150 h 7069667"/>
              <a:gd name="connsiteX4" fmla="*/ 3098800 w 4025900"/>
              <a:gd name="connsiteY4" fmla="*/ 6492876 h 7069667"/>
              <a:gd name="connsiteX5" fmla="*/ 1968501 w 4025900"/>
              <a:gd name="connsiteY5" fmla="*/ 7069666 h 7069667"/>
              <a:gd name="connsiteX6" fmla="*/ 0 w 4025900"/>
              <a:gd name="connsiteY6" fmla="*/ 7069667 h 7069667"/>
              <a:gd name="connsiteX0" fmla="*/ 0 w 4025900"/>
              <a:gd name="connsiteY0" fmla="*/ 7069667 h 7069667"/>
              <a:gd name="connsiteX1" fmla="*/ 0 w 4025900"/>
              <a:gd name="connsiteY1" fmla="*/ 50800 h 7069667"/>
              <a:gd name="connsiteX2" fmla="*/ 4025900 w 4025900"/>
              <a:gd name="connsiteY2" fmla="*/ 0 h 7069667"/>
              <a:gd name="connsiteX3" fmla="*/ 3390900 w 4025900"/>
              <a:gd name="connsiteY3" fmla="*/ 6026150 h 7069667"/>
              <a:gd name="connsiteX4" fmla="*/ 3098800 w 4025900"/>
              <a:gd name="connsiteY4" fmla="*/ 6492876 h 7069667"/>
              <a:gd name="connsiteX5" fmla="*/ 1968501 w 4025900"/>
              <a:gd name="connsiteY5" fmla="*/ 7069666 h 7069667"/>
              <a:gd name="connsiteX6" fmla="*/ 0 w 4025900"/>
              <a:gd name="connsiteY6" fmla="*/ 7069667 h 7069667"/>
              <a:gd name="connsiteX0" fmla="*/ 0 w 4127500"/>
              <a:gd name="connsiteY0" fmla="*/ 7069667 h 7069667"/>
              <a:gd name="connsiteX1" fmla="*/ 0 w 4127500"/>
              <a:gd name="connsiteY1" fmla="*/ 50800 h 7069667"/>
              <a:gd name="connsiteX2" fmla="*/ 4127500 w 4127500"/>
              <a:gd name="connsiteY2" fmla="*/ 0 h 7069667"/>
              <a:gd name="connsiteX3" fmla="*/ 3390900 w 4127500"/>
              <a:gd name="connsiteY3" fmla="*/ 6026150 h 7069667"/>
              <a:gd name="connsiteX4" fmla="*/ 3098800 w 4127500"/>
              <a:gd name="connsiteY4" fmla="*/ 6492876 h 7069667"/>
              <a:gd name="connsiteX5" fmla="*/ 1968501 w 4127500"/>
              <a:gd name="connsiteY5" fmla="*/ 7069666 h 7069667"/>
              <a:gd name="connsiteX6" fmla="*/ 0 w 4127500"/>
              <a:gd name="connsiteY6" fmla="*/ 7069667 h 7069667"/>
              <a:gd name="connsiteX0" fmla="*/ 0 w 4127500"/>
              <a:gd name="connsiteY0" fmla="*/ 7069667 h 7069667"/>
              <a:gd name="connsiteX1" fmla="*/ 0 w 4127500"/>
              <a:gd name="connsiteY1" fmla="*/ 50800 h 7069667"/>
              <a:gd name="connsiteX2" fmla="*/ 4127500 w 4127500"/>
              <a:gd name="connsiteY2" fmla="*/ 0 h 7069667"/>
              <a:gd name="connsiteX3" fmla="*/ 3390900 w 4127500"/>
              <a:gd name="connsiteY3" fmla="*/ 6026150 h 7069667"/>
              <a:gd name="connsiteX4" fmla="*/ 3492500 w 4127500"/>
              <a:gd name="connsiteY4" fmla="*/ 6518279 h 7069667"/>
              <a:gd name="connsiteX5" fmla="*/ 1968501 w 4127500"/>
              <a:gd name="connsiteY5" fmla="*/ 7069666 h 7069667"/>
              <a:gd name="connsiteX6" fmla="*/ 0 w 4127500"/>
              <a:gd name="connsiteY6" fmla="*/ 7069667 h 7069667"/>
              <a:gd name="connsiteX0" fmla="*/ 0 w 4127500"/>
              <a:gd name="connsiteY0" fmla="*/ 7069667 h 7069667"/>
              <a:gd name="connsiteX1" fmla="*/ 0 w 4127500"/>
              <a:gd name="connsiteY1" fmla="*/ 50800 h 7069667"/>
              <a:gd name="connsiteX2" fmla="*/ 4127500 w 4127500"/>
              <a:gd name="connsiteY2" fmla="*/ 0 h 7069667"/>
              <a:gd name="connsiteX3" fmla="*/ 3835400 w 4127500"/>
              <a:gd name="connsiteY3" fmla="*/ 6076954 h 7069667"/>
              <a:gd name="connsiteX4" fmla="*/ 3492500 w 4127500"/>
              <a:gd name="connsiteY4" fmla="*/ 6518279 h 7069667"/>
              <a:gd name="connsiteX5" fmla="*/ 1968501 w 4127500"/>
              <a:gd name="connsiteY5" fmla="*/ 7069666 h 7069667"/>
              <a:gd name="connsiteX6" fmla="*/ 0 w 4127500"/>
              <a:gd name="connsiteY6" fmla="*/ 7069667 h 7069667"/>
              <a:gd name="connsiteX0" fmla="*/ 0 w 4127500"/>
              <a:gd name="connsiteY0" fmla="*/ 7069667 h 7069667"/>
              <a:gd name="connsiteX1" fmla="*/ 0 w 4127500"/>
              <a:gd name="connsiteY1" fmla="*/ 50800 h 7069667"/>
              <a:gd name="connsiteX2" fmla="*/ 4127500 w 4127500"/>
              <a:gd name="connsiteY2" fmla="*/ 0 h 7069667"/>
              <a:gd name="connsiteX3" fmla="*/ 3835400 w 4127500"/>
              <a:gd name="connsiteY3" fmla="*/ 6076954 h 7069667"/>
              <a:gd name="connsiteX4" fmla="*/ 3492500 w 4127500"/>
              <a:gd name="connsiteY4" fmla="*/ 6518279 h 7069667"/>
              <a:gd name="connsiteX5" fmla="*/ 2628901 w 4127500"/>
              <a:gd name="connsiteY5" fmla="*/ 7056965 h 7069667"/>
              <a:gd name="connsiteX6" fmla="*/ 0 w 4127500"/>
              <a:gd name="connsiteY6" fmla="*/ 7069667 h 7069667"/>
              <a:gd name="connsiteX0" fmla="*/ 0 w 4127500"/>
              <a:gd name="connsiteY0" fmla="*/ 7069667 h 7069667"/>
              <a:gd name="connsiteX1" fmla="*/ 0 w 4127500"/>
              <a:gd name="connsiteY1" fmla="*/ 50800 h 7069667"/>
              <a:gd name="connsiteX2" fmla="*/ 4127500 w 4127500"/>
              <a:gd name="connsiteY2" fmla="*/ 0 h 7069667"/>
              <a:gd name="connsiteX3" fmla="*/ 3835400 w 4127500"/>
              <a:gd name="connsiteY3" fmla="*/ 6076954 h 7069667"/>
              <a:gd name="connsiteX4" fmla="*/ 3492500 w 4127500"/>
              <a:gd name="connsiteY4" fmla="*/ 6518279 h 7069667"/>
              <a:gd name="connsiteX5" fmla="*/ 2628901 w 4127500"/>
              <a:gd name="connsiteY5" fmla="*/ 7056965 h 7069667"/>
              <a:gd name="connsiteX6" fmla="*/ 0 w 4127500"/>
              <a:gd name="connsiteY6" fmla="*/ 7069667 h 7069667"/>
              <a:gd name="connsiteX0" fmla="*/ 0 w 4127500"/>
              <a:gd name="connsiteY0" fmla="*/ 7069667 h 7069667"/>
              <a:gd name="connsiteX1" fmla="*/ 0 w 4127500"/>
              <a:gd name="connsiteY1" fmla="*/ 50800 h 7069667"/>
              <a:gd name="connsiteX2" fmla="*/ 4127500 w 4127500"/>
              <a:gd name="connsiteY2" fmla="*/ 0 h 7069667"/>
              <a:gd name="connsiteX3" fmla="*/ 3835400 w 4127500"/>
              <a:gd name="connsiteY3" fmla="*/ 6076954 h 7069667"/>
              <a:gd name="connsiteX4" fmla="*/ 2628901 w 4127500"/>
              <a:gd name="connsiteY4" fmla="*/ 7056965 h 7069667"/>
              <a:gd name="connsiteX5" fmla="*/ 0 w 4127500"/>
              <a:gd name="connsiteY5" fmla="*/ 7069667 h 7069667"/>
              <a:gd name="connsiteX0" fmla="*/ 0 w 4127500"/>
              <a:gd name="connsiteY0" fmla="*/ 7069667 h 7069667"/>
              <a:gd name="connsiteX1" fmla="*/ 0 w 4127500"/>
              <a:gd name="connsiteY1" fmla="*/ 50800 h 7069667"/>
              <a:gd name="connsiteX2" fmla="*/ 4127500 w 4127500"/>
              <a:gd name="connsiteY2" fmla="*/ 0 h 7069667"/>
              <a:gd name="connsiteX3" fmla="*/ 2628901 w 4127500"/>
              <a:gd name="connsiteY3" fmla="*/ 7056965 h 7069667"/>
              <a:gd name="connsiteX4" fmla="*/ 0 w 4127500"/>
              <a:gd name="connsiteY4" fmla="*/ 7069667 h 7069667"/>
              <a:gd name="connsiteX0" fmla="*/ 0 w 4127500"/>
              <a:gd name="connsiteY0" fmla="*/ 7006162 h 7056965"/>
              <a:gd name="connsiteX1" fmla="*/ 0 w 4127500"/>
              <a:gd name="connsiteY1" fmla="*/ 50800 h 7056965"/>
              <a:gd name="connsiteX2" fmla="*/ 4127500 w 4127500"/>
              <a:gd name="connsiteY2" fmla="*/ 0 h 7056965"/>
              <a:gd name="connsiteX3" fmla="*/ 2628901 w 4127500"/>
              <a:gd name="connsiteY3" fmla="*/ 7056965 h 7056965"/>
              <a:gd name="connsiteX4" fmla="*/ 0 w 4127500"/>
              <a:gd name="connsiteY4" fmla="*/ 7006162 h 7056965"/>
              <a:gd name="connsiteX0" fmla="*/ 0 w 4127500"/>
              <a:gd name="connsiteY0" fmla="*/ 7006162 h 7006162"/>
              <a:gd name="connsiteX1" fmla="*/ 0 w 4127500"/>
              <a:gd name="connsiteY1" fmla="*/ 50800 h 7006162"/>
              <a:gd name="connsiteX2" fmla="*/ 4127500 w 4127500"/>
              <a:gd name="connsiteY2" fmla="*/ 0 h 7006162"/>
              <a:gd name="connsiteX3" fmla="*/ 4102101 w 4127500"/>
              <a:gd name="connsiteY3" fmla="*/ 6891853 h 7006162"/>
              <a:gd name="connsiteX4" fmla="*/ 0 w 4127500"/>
              <a:gd name="connsiteY4" fmla="*/ 7006162 h 7006162"/>
              <a:gd name="connsiteX0" fmla="*/ 0 w 4127500"/>
              <a:gd name="connsiteY0" fmla="*/ 7006162 h 7006162"/>
              <a:gd name="connsiteX1" fmla="*/ 0 w 4127500"/>
              <a:gd name="connsiteY1" fmla="*/ 50800 h 7006162"/>
              <a:gd name="connsiteX2" fmla="*/ 4127500 w 4127500"/>
              <a:gd name="connsiteY2" fmla="*/ 0 h 7006162"/>
              <a:gd name="connsiteX3" fmla="*/ 4102101 w 4127500"/>
              <a:gd name="connsiteY3" fmla="*/ 6942657 h 7006162"/>
              <a:gd name="connsiteX4" fmla="*/ 0 w 4127500"/>
              <a:gd name="connsiteY4" fmla="*/ 7006162 h 7006162"/>
              <a:gd name="connsiteX0" fmla="*/ 0 w 4127500"/>
              <a:gd name="connsiteY0" fmla="*/ 7006162 h 7018863"/>
              <a:gd name="connsiteX1" fmla="*/ 0 w 4127500"/>
              <a:gd name="connsiteY1" fmla="*/ 50800 h 7018863"/>
              <a:gd name="connsiteX2" fmla="*/ 4127500 w 4127500"/>
              <a:gd name="connsiteY2" fmla="*/ 0 h 7018863"/>
              <a:gd name="connsiteX3" fmla="*/ 4102101 w 4127500"/>
              <a:gd name="connsiteY3" fmla="*/ 7018863 h 7018863"/>
              <a:gd name="connsiteX4" fmla="*/ 0 w 4127500"/>
              <a:gd name="connsiteY4" fmla="*/ 7006162 h 7018863"/>
              <a:gd name="connsiteX0" fmla="*/ 7937 w 4135437"/>
              <a:gd name="connsiteY0" fmla="*/ 7006162 h 7018863"/>
              <a:gd name="connsiteX1" fmla="*/ 0 w 4135437"/>
              <a:gd name="connsiteY1" fmla="*/ 5613821 h 7018863"/>
              <a:gd name="connsiteX2" fmla="*/ 7937 w 4135437"/>
              <a:gd name="connsiteY2" fmla="*/ 50800 h 7018863"/>
              <a:gd name="connsiteX3" fmla="*/ 4135437 w 4135437"/>
              <a:gd name="connsiteY3" fmla="*/ 0 h 7018863"/>
              <a:gd name="connsiteX4" fmla="*/ 4110038 w 4135437"/>
              <a:gd name="connsiteY4" fmla="*/ 7018863 h 7018863"/>
              <a:gd name="connsiteX5" fmla="*/ 7937 w 4135437"/>
              <a:gd name="connsiteY5" fmla="*/ 7006162 h 7018863"/>
              <a:gd name="connsiteX0" fmla="*/ 1087437 w 5214937"/>
              <a:gd name="connsiteY0" fmla="*/ 7006162 h 7018863"/>
              <a:gd name="connsiteX1" fmla="*/ 0 w 5214937"/>
              <a:gd name="connsiteY1" fmla="*/ 6261569 h 7018863"/>
              <a:gd name="connsiteX2" fmla="*/ 1087437 w 5214937"/>
              <a:gd name="connsiteY2" fmla="*/ 50800 h 7018863"/>
              <a:gd name="connsiteX3" fmla="*/ 5214937 w 5214937"/>
              <a:gd name="connsiteY3" fmla="*/ 0 h 7018863"/>
              <a:gd name="connsiteX4" fmla="*/ 5189538 w 5214937"/>
              <a:gd name="connsiteY4" fmla="*/ 7018863 h 7018863"/>
              <a:gd name="connsiteX5" fmla="*/ 1087437 w 5214937"/>
              <a:gd name="connsiteY5" fmla="*/ 7006162 h 7018863"/>
              <a:gd name="connsiteX0" fmla="*/ 1090157 w 5217657"/>
              <a:gd name="connsiteY0" fmla="*/ 7006162 h 7018863"/>
              <a:gd name="connsiteX1" fmla="*/ 2720 w 5217657"/>
              <a:gd name="connsiteY1" fmla="*/ 6261569 h 7018863"/>
              <a:gd name="connsiteX2" fmla="*/ 1090157 w 5217657"/>
              <a:gd name="connsiteY2" fmla="*/ 50800 h 7018863"/>
              <a:gd name="connsiteX3" fmla="*/ 5217657 w 5217657"/>
              <a:gd name="connsiteY3" fmla="*/ 0 h 7018863"/>
              <a:gd name="connsiteX4" fmla="*/ 5192258 w 5217657"/>
              <a:gd name="connsiteY4" fmla="*/ 7018863 h 7018863"/>
              <a:gd name="connsiteX5" fmla="*/ 1090157 w 5217657"/>
              <a:gd name="connsiteY5" fmla="*/ 7006162 h 7018863"/>
              <a:gd name="connsiteX0" fmla="*/ 1091470 w 5218970"/>
              <a:gd name="connsiteY0" fmla="*/ 7006162 h 7018863"/>
              <a:gd name="connsiteX1" fmla="*/ 4033 w 5218970"/>
              <a:gd name="connsiteY1" fmla="*/ 6261569 h 7018863"/>
              <a:gd name="connsiteX2" fmla="*/ 697770 w 5218970"/>
              <a:gd name="connsiteY2" fmla="*/ 50800 h 7018863"/>
              <a:gd name="connsiteX3" fmla="*/ 5218970 w 5218970"/>
              <a:gd name="connsiteY3" fmla="*/ 0 h 7018863"/>
              <a:gd name="connsiteX4" fmla="*/ 5193571 w 5218970"/>
              <a:gd name="connsiteY4" fmla="*/ 7018863 h 7018863"/>
              <a:gd name="connsiteX5" fmla="*/ 1091470 w 5218970"/>
              <a:gd name="connsiteY5" fmla="*/ 7006162 h 7018863"/>
              <a:gd name="connsiteX0" fmla="*/ 1092919 w 5220419"/>
              <a:gd name="connsiteY0" fmla="*/ 7006162 h 7018863"/>
              <a:gd name="connsiteX1" fmla="*/ 5482 w 5220419"/>
              <a:gd name="connsiteY1" fmla="*/ 6261569 h 7018863"/>
              <a:gd name="connsiteX2" fmla="*/ 699219 w 5220419"/>
              <a:gd name="connsiteY2" fmla="*/ 50800 h 7018863"/>
              <a:gd name="connsiteX3" fmla="*/ 5220419 w 5220419"/>
              <a:gd name="connsiteY3" fmla="*/ 0 h 7018863"/>
              <a:gd name="connsiteX4" fmla="*/ 5195020 w 5220419"/>
              <a:gd name="connsiteY4" fmla="*/ 7018863 h 7018863"/>
              <a:gd name="connsiteX5" fmla="*/ 1092919 w 5220419"/>
              <a:gd name="connsiteY5" fmla="*/ 7006162 h 7018863"/>
              <a:gd name="connsiteX0" fmla="*/ 1091358 w 5218858"/>
              <a:gd name="connsiteY0" fmla="*/ 7006162 h 7018863"/>
              <a:gd name="connsiteX1" fmla="*/ 3921 w 5218858"/>
              <a:gd name="connsiteY1" fmla="*/ 6261569 h 7018863"/>
              <a:gd name="connsiteX2" fmla="*/ 748458 w 5218858"/>
              <a:gd name="connsiteY2" fmla="*/ 50800 h 7018863"/>
              <a:gd name="connsiteX3" fmla="*/ 5218858 w 5218858"/>
              <a:gd name="connsiteY3" fmla="*/ 0 h 7018863"/>
              <a:gd name="connsiteX4" fmla="*/ 5193459 w 5218858"/>
              <a:gd name="connsiteY4" fmla="*/ 7018863 h 7018863"/>
              <a:gd name="connsiteX5" fmla="*/ 1091358 w 5218858"/>
              <a:gd name="connsiteY5" fmla="*/ 7006162 h 7018863"/>
              <a:gd name="connsiteX0" fmla="*/ 1092092 w 5219592"/>
              <a:gd name="connsiteY0" fmla="*/ 7082372 h 7095073"/>
              <a:gd name="connsiteX1" fmla="*/ 4655 w 5219592"/>
              <a:gd name="connsiteY1" fmla="*/ 6337779 h 7095073"/>
              <a:gd name="connsiteX2" fmla="*/ 723792 w 5219592"/>
              <a:gd name="connsiteY2" fmla="*/ 0 h 7095073"/>
              <a:gd name="connsiteX3" fmla="*/ 5219592 w 5219592"/>
              <a:gd name="connsiteY3" fmla="*/ 76210 h 7095073"/>
              <a:gd name="connsiteX4" fmla="*/ 5194193 w 5219592"/>
              <a:gd name="connsiteY4" fmla="*/ 7095073 h 7095073"/>
              <a:gd name="connsiteX5" fmla="*/ 1092092 w 5219592"/>
              <a:gd name="connsiteY5" fmla="*/ 7082372 h 7095073"/>
              <a:gd name="connsiteX0" fmla="*/ 1096995 w 5224495"/>
              <a:gd name="connsiteY0" fmla="*/ 7082372 h 7095073"/>
              <a:gd name="connsiteX1" fmla="*/ 9558 w 5224495"/>
              <a:gd name="connsiteY1" fmla="*/ 6337779 h 7095073"/>
              <a:gd name="connsiteX2" fmla="*/ 728695 w 5224495"/>
              <a:gd name="connsiteY2" fmla="*/ 0 h 7095073"/>
              <a:gd name="connsiteX3" fmla="*/ 5224495 w 5224495"/>
              <a:gd name="connsiteY3" fmla="*/ 76210 h 7095073"/>
              <a:gd name="connsiteX4" fmla="*/ 5199096 w 5224495"/>
              <a:gd name="connsiteY4" fmla="*/ 7095073 h 7095073"/>
              <a:gd name="connsiteX5" fmla="*/ 1096995 w 5224495"/>
              <a:gd name="connsiteY5" fmla="*/ 7082372 h 7095073"/>
              <a:gd name="connsiteX0" fmla="*/ 1210522 w 5338022"/>
              <a:gd name="connsiteY0" fmla="*/ 7082372 h 7095073"/>
              <a:gd name="connsiteX1" fmla="*/ 8785 w 5338022"/>
              <a:gd name="connsiteY1" fmla="*/ 6274275 h 7095073"/>
              <a:gd name="connsiteX2" fmla="*/ 842222 w 5338022"/>
              <a:gd name="connsiteY2" fmla="*/ 0 h 7095073"/>
              <a:gd name="connsiteX3" fmla="*/ 5338022 w 5338022"/>
              <a:gd name="connsiteY3" fmla="*/ 76210 h 7095073"/>
              <a:gd name="connsiteX4" fmla="*/ 5312623 w 5338022"/>
              <a:gd name="connsiteY4" fmla="*/ 7095073 h 7095073"/>
              <a:gd name="connsiteX5" fmla="*/ 1210522 w 5338022"/>
              <a:gd name="connsiteY5" fmla="*/ 7082372 h 7095073"/>
              <a:gd name="connsiteX0" fmla="*/ 1197903 w 5325403"/>
              <a:gd name="connsiteY0" fmla="*/ 7082372 h 7095073"/>
              <a:gd name="connsiteX1" fmla="*/ 8866 w 5325403"/>
              <a:gd name="connsiteY1" fmla="*/ 6032958 h 7095073"/>
              <a:gd name="connsiteX2" fmla="*/ 829603 w 5325403"/>
              <a:gd name="connsiteY2" fmla="*/ 0 h 7095073"/>
              <a:gd name="connsiteX3" fmla="*/ 5325403 w 5325403"/>
              <a:gd name="connsiteY3" fmla="*/ 76210 h 7095073"/>
              <a:gd name="connsiteX4" fmla="*/ 5300004 w 5325403"/>
              <a:gd name="connsiteY4" fmla="*/ 7095073 h 7095073"/>
              <a:gd name="connsiteX5" fmla="*/ 1197903 w 5325403"/>
              <a:gd name="connsiteY5" fmla="*/ 7082372 h 7095073"/>
              <a:gd name="connsiteX0" fmla="*/ 1168461 w 5295961"/>
              <a:gd name="connsiteY0" fmla="*/ 7082372 h 7095073"/>
              <a:gd name="connsiteX1" fmla="*/ 9057 w 5295961"/>
              <a:gd name="connsiteY1" fmla="*/ 6041426 h 7095073"/>
              <a:gd name="connsiteX2" fmla="*/ 800161 w 5295961"/>
              <a:gd name="connsiteY2" fmla="*/ 0 h 7095073"/>
              <a:gd name="connsiteX3" fmla="*/ 5295961 w 5295961"/>
              <a:gd name="connsiteY3" fmla="*/ 76210 h 7095073"/>
              <a:gd name="connsiteX4" fmla="*/ 5270562 w 5295961"/>
              <a:gd name="connsiteY4" fmla="*/ 7095073 h 7095073"/>
              <a:gd name="connsiteX5" fmla="*/ 1168461 w 5295961"/>
              <a:gd name="connsiteY5" fmla="*/ 7082372 h 7095073"/>
              <a:gd name="connsiteX0" fmla="*/ 1273312 w 5400812"/>
              <a:gd name="connsiteY0" fmla="*/ 7082372 h 7095073"/>
              <a:gd name="connsiteX1" fmla="*/ 128726 w 5400812"/>
              <a:gd name="connsiteY1" fmla="*/ 6407635 h 7095073"/>
              <a:gd name="connsiteX2" fmla="*/ 113908 w 5400812"/>
              <a:gd name="connsiteY2" fmla="*/ 6041426 h 7095073"/>
              <a:gd name="connsiteX3" fmla="*/ 905012 w 5400812"/>
              <a:gd name="connsiteY3" fmla="*/ 0 h 7095073"/>
              <a:gd name="connsiteX4" fmla="*/ 5400812 w 5400812"/>
              <a:gd name="connsiteY4" fmla="*/ 76210 h 7095073"/>
              <a:gd name="connsiteX5" fmla="*/ 5375413 w 5400812"/>
              <a:gd name="connsiteY5" fmla="*/ 7095073 h 7095073"/>
              <a:gd name="connsiteX6" fmla="*/ 1273312 w 5400812"/>
              <a:gd name="connsiteY6" fmla="*/ 7082372 h 7095073"/>
              <a:gd name="connsiteX0" fmla="*/ 1240680 w 5368180"/>
              <a:gd name="connsiteY0" fmla="*/ 7082372 h 7095073"/>
              <a:gd name="connsiteX1" fmla="*/ 96094 w 5368180"/>
              <a:gd name="connsiteY1" fmla="*/ 6407635 h 7095073"/>
              <a:gd name="connsiteX2" fmla="*/ 81276 w 5368180"/>
              <a:gd name="connsiteY2" fmla="*/ 6041426 h 7095073"/>
              <a:gd name="connsiteX3" fmla="*/ 872380 w 5368180"/>
              <a:gd name="connsiteY3" fmla="*/ 0 h 7095073"/>
              <a:gd name="connsiteX4" fmla="*/ 5368180 w 5368180"/>
              <a:gd name="connsiteY4" fmla="*/ 76210 h 7095073"/>
              <a:gd name="connsiteX5" fmla="*/ 5342781 w 5368180"/>
              <a:gd name="connsiteY5" fmla="*/ 7095073 h 7095073"/>
              <a:gd name="connsiteX6" fmla="*/ 1240680 w 5368180"/>
              <a:gd name="connsiteY6" fmla="*/ 7082372 h 7095073"/>
              <a:gd name="connsiteX0" fmla="*/ 1245445 w 5372945"/>
              <a:gd name="connsiteY0" fmla="*/ 7082372 h 7095073"/>
              <a:gd name="connsiteX1" fmla="*/ 151659 w 5372945"/>
              <a:gd name="connsiteY1" fmla="*/ 6493367 h 7095073"/>
              <a:gd name="connsiteX2" fmla="*/ 86041 w 5372945"/>
              <a:gd name="connsiteY2" fmla="*/ 6041426 h 7095073"/>
              <a:gd name="connsiteX3" fmla="*/ 877145 w 5372945"/>
              <a:gd name="connsiteY3" fmla="*/ 0 h 7095073"/>
              <a:gd name="connsiteX4" fmla="*/ 5372945 w 5372945"/>
              <a:gd name="connsiteY4" fmla="*/ 76210 h 7095073"/>
              <a:gd name="connsiteX5" fmla="*/ 5347546 w 5372945"/>
              <a:gd name="connsiteY5" fmla="*/ 7095073 h 7095073"/>
              <a:gd name="connsiteX6" fmla="*/ 1245445 w 5372945"/>
              <a:gd name="connsiteY6" fmla="*/ 7082372 h 7095073"/>
              <a:gd name="connsiteX0" fmla="*/ 1205995 w 5333495"/>
              <a:gd name="connsiteY0" fmla="*/ 7082372 h 7095073"/>
              <a:gd name="connsiteX1" fmla="*/ 112209 w 5333495"/>
              <a:gd name="connsiteY1" fmla="*/ 6493367 h 7095073"/>
              <a:gd name="connsiteX2" fmla="*/ 46591 w 5333495"/>
              <a:gd name="connsiteY2" fmla="*/ 6041426 h 7095073"/>
              <a:gd name="connsiteX3" fmla="*/ 837695 w 5333495"/>
              <a:gd name="connsiteY3" fmla="*/ 0 h 7095073"/>
              <a:gd name="connsiteX4" fmla="*/ 5333495 w 5333495"/>
              <a:gd name="connsiteY4" fmla="*/ 76210 h 7095073"/>
              <a:gd name="connsiteX5" fmla="*/ 5308096 w 5333495"/>
              <a:gd name="connsiteY5" fmla="*/ 7095073 h 7095073"/>
              <a:gd name="connsiteX6" fmla="*/ 1205995 w 5333495"/>
              <a:gd name="connsiteY6" fmla="*/ 7082372 h 7095073"/>
              <a:gd name="connsiteX0" fmla="*/ 1212614 w 5340114"/>
              <a:gd name="connsiteY0" fmla="*/ 7082372 h 7095073"/>
              <a:gd name="connsiteX1" fmla="*/ 198203 w 5340114"/>
              <a:gd name="connsiteY1" fmla="*/ 6525119 h 7095073"/>
              <a:gd name="connsiteX2" fmla="*/ 53210 w 5340114"/>
              <a:gd name="connsiteY2" fmla="*/ 6041426 h 7095073"/>
              <a:gd name="connsiteX3" fmla="*/ 844314 w 5340114"/>
              <a:gd name="connsiteY3" fmla="*/ 0 h 7095073"/>
              <a:gd name="connsiteX4" fmla="*/ 5340114 w 5340114"/>
              <a:gd name="connsiteY4" fmla="*/ 76210 h 7095073"/>
              <a:gd name="connsiteX5" fmla="*/ 5314715 w 5340114"/>
              <a:gd name="connsiteY5" fmla="*/ 7095073 h 7095073"/>
              <a:gd name="connsiteX6" fmla="*/ 1212614 w 5340114"/>
              <a:gd name="connsiteY6" fmla="*/ 7082372 h 7095073"/>
              <a:gd name="connsiteX0" fmla="*/ 1195596 w 5323096"/>
              <a:gd name="connsiteY0" fmla="*/ 7082372 h 7095073"/>
              <a:gd name="connsiteX1" fmla="*/ 181185 w 5323096"/>
              <a:gd name="connsiteY1" fmla="*/ 6525119 h 7095073"/>
              <a:gd name="connsiteX2" fmla="*/ 36192 w 5323096"/>
              <a:gd name="connsiteY2" fmla="*/ 6041426 h 7095073"/>
              <a:gd name="connsiteX3" fmla="*/ 827296 w 5323096"/>
              <a:gd name="connsiteY3" fmla="*/ 0 h 7095073"/>
              <a:gd name="connsiteX4" fmla="*/ 5323096 w 5323096"/>
              <a:gd name="connsiteY4" fmla="*/ 76210 h 7095073"/>
              <a:gd name="connsiteX5" fmla="*/ 5297697 w 5323096"/>
              <a:gd name="connsiteY5" fmla="*/ 7095073 h 7095073"/>
              <a:gd name="connsiteX6" fmla="*/ 1195596 w 5323096"/>
              <a:gd name="connsiteY6" fmla="*/ 7082372 h 7095073"/>
              <a:gd name="connsiteX0" fmla="*/ 1166273 w 5293773"/>
              <a:gd name="connsiteY0" fmla="*/ 7082372 h 7095073"/>
              <a:gd name="connsiteX1" fmla="*/ 151862 w 5293773"/>
              <a:gd name="connsiteY1" fmla="*/ 6525119 h 7095073"/>
              <a:gd name="connsiteX2" fmla="*/ 6869 w 5293773"/>
              <a:gd name="connsiteY2" fmla="*/ 6041426 h 7095073"/>
              <a:gd name="connsiteX3" fmla="*/ 797973 w 5293773"/>
              <a:gd name="connsiteY3" fmla="*/ 0 h 7095073"/>
              <a:gd name="connsiteX4" fmla="*/ 5293773 w 5293773"/>
              <a:gd name="connsiteY4" fmla="*/ 76210 h 7095073"/>
              <a:gd name="connsiteX5" fmla="*/ 5268374 w 5293773"/>
              <a:gd name="connsiteY5" fmla="*/ 7095073 h 7095073"/>
              <a:gd name="connsiteX6" fmla="*/ 1166273 w 5293773"/>
              <a:gd name="connsiteY6" fmla="*/ 7082372 h 7095073"/>
              <a:gd name="connsiteX0" fmla="*/ 1166273 w 5293773"/>
              <a:gd name="connsiteY0" fmla="*/ 7082372 h 7095073"/>
              <a:gd name="connsiteX1" fmla="*/ 151862 w 5293773"/>
              <a:gd name="connsiteY1" fmla="*/ 6525119 h 7095073"/>
              <a:gd name="connsiteX2" fmla="*/ 6869 w 5293773"/>
              <a:gd name="connsiteY2" fmla="*/ 6041426 h 7095073"/>
              <a:gd name="connsiteX3" fmla="*/ 797973 w 5293773"/>
              <a:gd name="connsiteY3" fmla="*/ 0 h 7095073"/>
              <a:gd name="connsiteX4" fmla="*/ 5293773 w 5293773"/>
              <a:gd name="connsiteY4" fmla="*/ 76210 h 7095073"/>
              <a:gd name="connsiteX5" fmla="*/ 5268374 w 5293773"/>
              <a:gd name="connsiteY5" fmla="*/ 7095073 h 7095073"/>
              <a:gd name="connsiteX6" fmla="*/ 1166273 w 5293773"/>
              <a:gd name="connsiteY6" fmla="*/ 7082372 h 7095073"/>
              <a:gd name="connsiteX0" fmla="*/ 1168869 w 5296369"/>
              <a:gd name="connsiteY0" fmla="*/ 7082372 h 7095073"/>
              <a:gd name="connsiteX1" fmla="*/ 154458 w 5296369"/>
              <a:gd name="connsiteY1" fmla="*/ 6525119 h 7095073"/>
              <a:gd name="connsiteX2" fmla="*/ 9465 w 5296369"/>
              <a:gd name="connsiteY2" fmla="*/ 6041426 h 7095073"/>
              <a:gd name="connsiteX3" fmla="*/ 800569 w 5296369"/>
              <a:gd name="connsiteY3" fmla="*/ 0 h 7095073"/>
              <a:gd name="connsiteX4" fmla="*/ 5296369 w 5296369"/>
              <a:gd name="connsiteY4" fmla="*/ 76210 h 7095073"/>
              <a:gd name="connsiteX5" fmla="*/ 5270970 w 5296369"/>
              <a:gd name="connsiteY5" fmla="*/ 7095073 h 7095073"/>
              <a:gd name="connsiteX6" fmla="*/ 1168869 w 5296369"/>
              <a:gd name="connsiteY6" fmla="*/ 7082372 h 7095073"/>
              <a:gd name="connsiteX0" fmla="*/ 1200597 w 5328097"/>
              <a:gd name="connsiteY0" fmla="*/ 7006162 h 7018863"/>
              <a:gd name="connsiteX1" fmla="*/ 186186 w 5328097"/>
              <a:gd name="connsiteY1" fmla="*/ 6448909 h 7018863"/>
              <a:gd name="connsiteX2" fmla="*/ 41193 w 5328097"/>
              <a:gd name="connsiteY2" fmla="*/ 5965216 h 7018863"/>
              <a:gd name="connsiteX3" fmla="*/ 832297 w 5328097"/>
              <a:gd name="connsiteY3" fmla="*/ 50800 h 7018863"/>
              <a:gd name="connsiteX4" fmla="*/ 5328097 w 5328097"/>
              <a:gd name="connsiteY4" fmla="*/ 0 h 7018863"/>
              <a:gd name="connsiteX5" fmla="*/ 5302698 w 5328097"/>
              <a:gd name="connsiteY5" fmla="*/ 7018863 h 7018863"/>
              <a:gd name="connsiteX6" fmla="*/ 1200597 w 5328097"/>
              <a:gd name="connsiteY6" fmla="*/ 7006162 h 7018863"/>
              <a:gd name="connsiteX0" fmla="*/ 1200597 w 5328098"/>
              <a:gd name="connsiteY0" fmla="*/ 6955362 h 6968063"/>
              <a:gd name="connsiteX1" fmla="*/ 186186 w 5328098"/>
              <a:gd name="connsiteY1" fmla="*/ 6398109 h 6968063"/>
              <a:gd name="connsiteX2" fmla="*/ 41193 w 5328098"/>
              <a:gd name="connsiteY2" fmla="*/ 5914416 h 6968063"/>
              <a:gd name="connsiteX3" fmla="*/ 832297 w 5328098"/>
              <a:gd name="connsiteY3" fmla="*/ 0 h 6968063"/>
              <a:gd name="connsiteX4" fmla="*/ 5328098 w 5328098"/>
              <a:gd name="connsiteY4" fmla="*/ 368331 h 6968063"/>
              <a:gd name="connsiteX5" fmla="*/ 5302698 w 5328098"/>
              <a:gd name="connsiteY5" fmla="*/ 6968063 h 6968063"/>
              <a:gd name="connsiteX6" fmla="*/ 1200597 w 5328098"/>
              <a:gd name="connsiteY6" fmla="*/ 6955362 h 6968063"/>
              <a:gd name="connsiteX0" fmla="*/ 1200597 w 5304236"/>
              <a:gd name="connsiteY0" fmla="*/ 6955362 h 6968063"/>
              <a:gd name="connsiteX1" fmla="*/ 186186 w 5304236"/>
              <a:gd name="connsiteY1" fmla="*/ 6398109 h 6968063"/>
              <a:gd name="connsiteX2" fmla="*/ 41193 w 5304236"/>
              <a:gd name="connsiteY2" fmla="*/ 5914416 h 6968063"/>
              <a:gd name="connsiteX3" fmla="*/ 832297 w 5304236"/>
              <a:gd name="connsiteY3" fmla="*/ 0 h 6968063"/>
              <a:gd name="connsiteX4" fmla="*/ 5289999 w 5304236"/>
              <a:gd name="connsiteY4" fmla="*/ 3 h 6968063"/>
              <a:gd name="connsiteX5" fmla="*/ 5302698 w 5304236"/>
              <a:gd name="connsiteY5" fmla="*/ 6968063 h 6968063"/>
              <a:gd name="connsiteX6" fmla="*/ 1200597 w 5304236"/>
              <a:gd name="connsiteY6" fmla="*/ 6955362 h 6968063"/>
              <a:gd name="connsiteX0" fmla="*/ 1168870 w 5272509"/>
              <a:gd name="connsiteY0" fmla="*/ 6955362 h 6968063"/>
              <a:gd name="connsiteX1" fmla="*/ 154459 w 5272509"/>
              <a:gd name="connsiteY1" fmla="*/ 6398109 h 6968063"/>
              <a:gd name="connsiteX2" fmla="*/ 9466 w 5272509"/>
              <a:gd name="connsiteY2" fmla="*/ 5914416 h 6968063"/>
              <a:gd name="connsiteX3" fmla="*/ 800570 w 5272509"/>
              <a:gd name="connsiteY3" fmla="*/ 0 h 6968063"/>
              <a:gd name="connsiteX4" fmla="*/ 5258272 w 5272509"/>
              <a:gd name="connsiteY4" fmla="*/ 3 h 6968063"/>
              <a:gd name="connsiteX5" fmla="*/ 5270971 w 5272509"/>
              <a:gd name="connsiteY5" fmla="*/ 6968063 h 6968063"/>
              <a:gd name="connsiteX6" fmla="*/ 1168870 w 5272509"/>
              <a:gd name="connsiteY6" fmla="*/ 6955362 h 6968063"/>
              <a:gd name="connsiteX0" fmla="*/ 1168870 w 5271169"/>
              <a:gd name="connsiteY0" fmla="*/ 6955362 h 6968063"/>
              <a:gd name="connsiteX1" fmla="*/ 154459 w 5271169"/>
              <a:gd name="connsiteY1" fmla="*/ 6398109 h 6968063"/>
              <a:gd name="connsiteX2" fmla="*/ 9466 w 5271169"/>
              <a:gd name="connsiteY2" fmla="*/ 5914416 h 6968063"/>
              <a:gd name="connsiteX3" fmla="*/ 800570 w 5271169"/>
              <a:gd name="connsiteY3" fmla="*/ 0 h 6968063"/>
              <a:gd name="connsiteX4" fmla="*/ 5022051 w 5271169"/>
              <a:gd name="connsiteY4" fmla="*/ 167656 h 6968063"/>
              <a:gd name="connsiteX5" fmla="*/ 5270971 w 5271169"/>
              <a:gd name="connsiteY5" fmla="*/ 6968063 h 6968063"/>
              <a:gd name="connsiteX6" fmla="*/ 1168870 w 5271169"/>
              <a:gd name="connsiteY6" fmla="*/ 6955362 h 6968063"/>
              <a:gd name="connsiteX0" fmla="*/ 1168870 w 5271489"/>
              <a:gd name="connsiteY0" fmla="*/ 6955362 h 6968063"/>
              <a:gd name="connsiteX1" fmla="*/ 154459 w 5271489"/>
              <a:gd name="connsiteY1" fmla="*/ 6398109 h 6968063"/>
              <a:gd name="connsiteX2" fmla="*/ 9466 w 5271489"/>
              <a:gd name="connsiteY2" fmla="*/ 5914416 h 6968063"/>
              <a:gd name="connsiteX3" fmla="*/ 800570 w 5271489"/>
              <a:gd name="connsiteY3" fmla="*/ 0 h 6968063"/>
              <a:gd name="connsiteX4" fmla="*/ 5189690 w 5271489"/>
              <a:gd name="connsiteY4" fmla="*/ 53360 h 6968063"/>
              <a:gd name="connsiteX5" fmla="*/ 5270971 w 5271489"/>
              <a:gd name="connsiteY5" fmla="*/ 6968063 h 6968063"/>
              <a:gd name="connsiteX6" fmla="*/ 1168870 w 5271489"/>
              <a:gd name="connsiteY6" fmla="*/ 6955362 h 6968063"/>
              <a:gd name="connsiteX0" fmla="*/ 1168870 w 5271489"/>
              <a:gd name="connsiteY0" fmla="*/ 6955362 h 6968063"/>
              <a:gd name="connsiteX1" fmla="*/ 1087274 w 5271489"/>
              <a:gd name="connsiteY1" fmla="*/ 6909322 h 6968063"/>
              <a:gd name="connsiteX2" fmla="*/ 154459 w 5271489"/>
              <a:gd name="connsiteY2" fmla="*/ 6398109 h 6968063"/>
              <a:gd name="connsiteX3" fmla="*/ 9466 w 5271489"/>
              <a:gd name="connsiteY3" fmla="*/ 5914416 h 6968063"/>
              <a:gd name="connsiteX4" fmla="*/ 800570 w 5271489"/>
              <a:gd name="connsiteY4" fmla="*/ 0 h 6968063"/>
              <a:gd name="connsiteX5" fmla="*/ 5189690 w 5271489"/>
              <a:gd name="connsiteY5" fmla="*/ 53360 h 6968063"/>
              <a:gd name="connsiteX6" fmla="*/ 5270971 w 5271489"/>
              <a:gd name="connsiteY6" fmla="*/ 6968063 h 6968063"/>
              <a:gd name="connsiteX7" fmla="*/ 1168870 w 5271489"/>
              <a:gd name="connsiteY7" fmla="*/ 6955362 h 6968063"/>
              <a:gd name="connsiteX0" fmla="*/ 5270971 w 5271489"/>
              <a:gd name="connsiteY0" fmla="*/ 6968063 h 6968063"/>
              <a:gd name="connsiteX1" fmla="*/ 1087274 w 5271489"/>
              <a:gd name="connsiteY1" fmla="*/ 6909322 h 6968063"/>
              <a:gd name="connsiteX2" fmla="*/ 154459 w 5271489"/>
              <a:gd name="connsiteY2" fmla="*/ 6398109 h 6968063"/>
              <a:gd name="connsiteX3" fmla="*/ 9466 w 5271489"/>
              <a:gd name="connsiteY3" fmla="*/ 5914416 h 6968063"/>
              <a:gd name="connsiteX4" fmla="*/ 800570 w 5271489"/>
              <a:gd name="connsiteY4" fmla="*/ 0 h 6968063"/>
              <a:gd name="connsiteX5" fmla="*/ 5189690 w 5271489"/>
              <a:gd name="connsiteY5" fmla="*/ 53360 h 6968063"/>
              <a:gd name="connsiteX6" fmla="*/ 5270971 w 5271489"/>
              <a:gd name="connsiteY6" fmla="*/ 6968063 h 6968063"/>
              <a:gd name="connsiteX0" fmla="*/ 5190960 w 5193266"/>
              <a:gd name="connsiteY0" fmla="*/ 6915240 h 6915240"/>
              <a:gd name="connsiteX1" fmla="*/ 1087274 w 5193266"/>
              <a:gd name="connsiteY1" fmla="*/ 6909322 h 6915240"/>
              <a:gd name="connsiteX2" fmla="*/ 154459 w 5193266"/>
              <a:gd name="connsiteY2" fmla="*/ 6398109 h 6915240"/>
              <a:gd name="connsiteX3" fmla="*/ 9466 w 5193266"/>
              <a:gd name="connsiteY3" fmla="*/ 5914416 h 6915240"/>
              <a:gd name="connsiteX4" fmla="*/ 800570 w 5193266"/>
              <a:gd name="connsiteY4" fmla="*/ 0 h 6915240"/>
              <a:gd name="connsiteX5" fmla="*/ 5189690 w 5193266"/>
              <a:gd name="connsiteY5" fmla="*/ 53360 h 6915240"/>
              <a:gd name="connsiteX6" fmla="*/ 5190960 w 5193266"/>
              <a:gd name="connsiteY6" fmla="*/ 6915240 h 6915240"/>
              <a:gd name="connsiteX0" fmla="*/ 5038559 w 5189690"/>
              <a:gd name="connsiteY0" fmla="*/ 6816690 h 6909322"/>
              <a:gd name="connsiteX1" fmla="*/ 1087274 w 5189690"/>
              <a:gd name="connsiteY1" fmla="*/ 6909322 h 6909322"/>
              <a:gd name="connsiteX2" fmla="*/ 154459 w 5189690"/>
              <a:gd name="connsiteY2" fmla="*/ 6398109 h 6909322"/>
              <a:gd name="connsiteX3" fmla="*/ 9466 w 5189690"/>
              <a:gd name="connsiteY3" fmla="*/ 5914416 h 6909322"/>
              <a:gd name="connsiteX4" fmla="*/ 800570 w 5189690"/>
              <a:gd name="connsiteY4" fmla="*/ 0 h 6909322"/>
              <a:gd name="connsiteX5" fmla="*/ 5189690 w 5189690"/>
              <a:gd name="connsiteY5" fmla="*/ 53360 h 6909322"/>
              <a:gd name="connsiteX6" fmla="*/ 5038559 w 5189690"/>
              <a:gd name="connsiteY6" fmla="*/ 6816690 h 6909322"/>
              <a:gd name="connsiteX0" fmla="*/ 5183338 w 5189690"/>
              <a:gd name="connsiteY0" fmla="*/ 6908647 h 6909322"/>
              <a:gd name="connsiteX1" fmla="*/ 1087274 w 5189690"/>
              <a:gd name="connsiteY1" fmla="*/ 6909322 h 6909322"/>
              <a:gd name="connsiteX2" fmla="*/ 154459 w 5189690"/>
              <a:gd name="connsiteY2" fmla="*/ 6398109 h 6909322"/>
              <a:gd name="connsiteX3" fmla="*/ 9466 w 5189690"/>
              <a:gd name="connsiteY3" fmla="*/ 5914416 h 6909322"/>
              <a:gd name="connsiteX4" fmla="*/ 800570 w 5189690"/>
              <a:gd name="connsiteY4" fmla="*/ 0 h 6909322"/>
              <a:gd name="connsiteX5" fmla="*/ 5189690 w 5189690"/>
              <a:gd name="connsiteY5" fmla="*/ 53360 h 6909322"/>
              <a:gd name="connsiteX6" fmla="*/ 5183338 w 5189690"/>
              <a:gd name="connsiteY6" fmla="*/ 6908647 h 6909322"/>
              <a:gd name="connsiteX0" fmla="*/ 5183338 w 5189690"/>
              <a:gd name="connsiteY0" fmla="*/ 6908647 h 6909322"/>
              <a:gd name="connsiteX1" fmla="*/ 1087274 w 5189690"/>
              <a:gd name="connsiteY1" fmla="*/ 6909322 h 6909322"/>
              <a:gd name="connsiteX2" fmla="*/ 154459 w 5189690"/>
              <a:gd name="connsiteY2" fmla="*/ 6398109 h 6909322"/>
              <a:gd name="connsiteX3" fmla="*/ 9466 w 5189690"/>
              <a:gd name="connsiteY3" fmla="*/ 5914416 h 6909322"/>
              <a:gd name="connsiteX4" fmla="*/ 659440 w 5189690"/>
              <a:gd name="connsiteY4" fmla="*/ 1188319 h 6909322"/>
              <a:gd name="connsiteX5" fmla="*/ 800570 w 5189690"/>
              <a:gd name="connsiteY5" fmla="*/ 0 h 6909322"/>
              <a:gd name="connsiteX6" fmla="*/ 5189690 w 5189690"/>
              <a:gd name="connsiteY6" fmla="*/ 53360 h 6909322"/>
              <a:gd name="connsiteX7" fmla="*/ 5183338 w 5189690"/>
              <a:gd name="connsiteY7" fmla="*/ 6908647 h 6909322"/>
              <a:gd name="connsiteX0" fmla="*/ 5183338 w 5189690"/>
              <a:gd name="connsiteY0" fmla="*/ 6886343 h 6887018"/>
              <a:gd name="connsiteX1" fmla="*/ 1087274 w 5189690"/>
              <a:gd name="connsiteY1" fmla="*/ 6887018 h 6887018"/>
              <a:gd name="connsiteX2" fmla="*/ 154459 w 5189690"/>
              <a:gd name="connsiteY2" fmla="*/ 6375805 h 6887018"/>
              <a:gd name="connsiteX3" fmla="*/ 9466 w 5189690"/>
              <a:gd name="connsiteY3" fmla="*/ 5892112 h 6887018"/>
              <a:gd name="connsiteX4" fmla="*/ 659440 w 5189690"/>
              <a:gd name="connsiteY4" fmla="*/ 1166015 h 6887018"/>
              <a:gd name="connsiteX5" fmla="*/ 800570 w 5189690"/>
              <a:gd name="connsiteY5" fmla="*/ 0 h 6887018"/>
              <a:gd name="connsiteX6" fmla="*/ 5189690 w 5189690"/>
              <a:gd name="connsiteY6" fmla="*/ 31056 h 6887018"/>
              <a:gd name="connsiteX7" fmla="*/ 5183338 w 5189690"/>
              <a:gd name="connsiteY7" fmla="*/ 6886343 h 6887018"/>
              <a:gd name="connsiteX0" fmla="*/ 5183338 w 5189690"/>
              <a:gd name="connsiteY0" fmla="*/ 6886343 h 6887018"/>
              <a:gd name="connsiteX1" fmla="*/ 1087274 w 5189690"/>
              <a:gd name="connsiteY1" fmla="*/ 6887018 h 6887018"/>
              <a:gd name="connsiteX2" fmla="*/ 154459 w 5189690"/>
              <a:gd name="connsiteY2" fmla="*/ 6375805 h 6887018"/>
              <a:gd name="connsiteX3" fmla="*/ 9466 w 5189690"/>
              <a:gd name="connsiteY3" fmla="*/ 5892112 h 6887018"/>
              <a:gd name="connsiteX4" fmla="*/ 659440 w 5189690"/>
              <a:gd name="connsiteY4" fmla="*/ 1166015 h 6887018"/>
              <a:gd name="connsiteX5" fmla="*/ 800570 w 5189690"/>
              <a:gd name="connsiteY5" fmla="*/ 0 h 6887018"/>
              <a:gd name="connsiteX6" fmla="*/ 5189690 w 5189690"/>
              <a:gd name="connsiteY6" fmla="*/ 31056 h 6887018"/>
              <a:gd name="connsiteX7" fmla="*/ 5183338 w 5189690"/>
              <a:gd name="connsiteY7" fmla="*/ 6886343 h 6887018"/>
              <a:gd name="connsiteX0" fmla="*/ 5183338 w 5189690"/>
              <a:gd name="connsiteY0" fmla="*/ 6886343 h 6887018"/>
              <a:gd name="connsiteX1" fmla="*/ 1087274 w 5189690"/>
              <a:gd name="connsiteY1" fmla="*/ 6887018 h 6887018"/>
              <a:gd name="connsiteX2" fmla="*/ 154459 w 5189690"/>
              <a:gd name="connsiteY2" fmla="*/ 6375805 h 6887018"/>
              <a:gd name="connsiteX3" fmla="*/ 9466 w 5189690"/>
              <a:gd name="connsiteY3" fmla="*/ 5892112 h 6887018"/>
              <a:gd name="connsiteX4" fmla="*/ 659440 w 5189690"/>
              <a:gd name="connsiteY4" fmla="*/ 1166015 h 6887018"/>
              <a:gd name="connsiteX5" fmla="*/ 800570 w 5189690"/>
              <a:gd name="connsiteY5" fmla="*/ 0 h 6887018"/>
              <a:gd name="connsiteX6" fmla="*/ 5189690 w 5189690"/>
              <a:gd name="connsiteY6" fmla="*/ 31056 h 6887018"/>
              <a:gd name="connsiteX7" fmla="*/ 5183338 w 5189690"/>
              <a:gd name="connsiteY7" fmla="*/ 6886343 h 6887018"/>
              <a:gd name="connsiteX0" fmla="*/ 5183338 w 5189690"/>
              <a:gd name="connsiteY0" fmla="*/ 6859671 h 6860346"/>
              <a:gd name="connsiteX1" fmla="*/ 1087274 w 5189690"/>
              <a:gd name="connsiteY1" fmla="*/ 6860346 h 6860346"/>
              <a:gd name="connsiteX2" fmla="*/ 154459 w 5189690"/>
              <a:gd name="connsiteY2" fmla="*/ 6349133 h 6860346"/>
              <a:gd name="connsiteX3" fmla="*/ 9466 w 5189690"/>
              <a:gd name="connsiteY3" fmla="*/ 5865440 h 6860346"/>
              <a:gd name="connsiteX4" fmla="*/ 659440 w 5189690"/>
              <a:gd name="connsiteY4" fmla="*/ 1139343 h 6860346"/>
              <a:gd name="connsiteX5" fmla="*/ 800570 w 5189690"/>
              <a:gd name="connsiteY5" fmla="*/ 0 h 6860346"/>
              <a:gd name="connsiteX6" fmla="*/ 5189690 w 5189690"/>
              <a:gd name="connsiteY6" fmla="*/ 4384 h 6860346"/>
              <a:gd name="connsiteX7" fmla="*/ 5183338 w 5189690"/>
              <a:gd name="connsiteY7" fmla="*/ 6859671 h 6860346"/>
              <a:gd name="connsiteX0" fmla="*/ 5190957 w 5193263"/>
              <a:gd name="connsiteY0" fmla="*/ 6860184 h 6860346"/>
              <a:gd name="connsiteX1" fmla="*/ 1087274 w 5193263"/>
              <a:gd name="connsiteY1" fmla="*/ 6860346 h 6860346"/>
              <a:gd name="connsiteX2" fmla="*/ 154459 w 5193263"/>
              <a:gd name="connsiteY2" fmla="*/ 6349133 h 6860346"/>
              <a:gd name="connsiteX3" fmla="*/ 9466 w 5193263"/>
              <a:gd name="connsiteY3" fmla="*/ 5865440 h 6860346"/>
              <a:gd name="connsiteX4" fmla="*/ 659440 w 5193263"/>
              <a:gd name="connsiteY4" fmla="*/ 1139343 h 6860346"/>
              <a:gd name="connsiteX5" fmla="*/ 800570 w 5193263"/>
              <a:gd name="connsiteY5" fmla="*/ 0 h 6860346"/>
              <a:gd name="connsiteX6" fmla="*/ 5189690 w 5193263"/>
              <a:gd name="connsiteY6" fmla="*/ 4384 h 6860346"/>
              <a:gd name="connsiteX7" fmla="*/ 5190957 w 5193263"/>
              <a:gd name="connsiteY7" fmla="*/ 6860184 h 6860346"/>
              <a:gd name="connsiteX0" fmla="*/ 5190957 w 5193735"/>
              <a:gd name="connsiteY0" fmla="*/ 6860184 h 6860346"/>
              <a:gd name="connsiteX1" fmla="*/ 1087274 w 5193735"/>
              <a:gd name="connsiteY1" fmla="*/ 6860346 h 6860346"/>
              <a:gd name="connsiteX2" fmla="*/ 154459 w 5193735"/>
              <a:gd name="connsiteY2" fmla="*/ 6349133 h 6860346"/>
              <a:gd name="connsiteX3" fmla="*/ 9466 w 5193735"/>
              <a:gd name="connsiteY3" fmla="*/ 5865440 h 6860346"/>
              <a:gd name="connsiteX4" fmla="*/ 659440 w 5193735"/>
              <a:gd name="connsiteY4" fmla="*/ 1139343 h 6860346"/>
              <a:gd name="connsiteX5" fmla="*/ 800570 w 5193735"/>
              <a:gd name="connsiteY5" fmla="*/ 0 h 6860346"/>
              <a:gd name="connsiteX6" fmla="*/ 5193499 w 5193735"/>
              <a:gd name="connsiteY6" fmla="*/ 574 h 6860346"/>
              <a:gd name="connsiteX7" fmla="*/ 5190957 w 5193735"/>
              <a:gd name="connsiteY7" fmla="*/ 6860184 h 6860346"/>
              <a:gd name="connsiteX0" fmla="*/ 5190957 w 5193735"/>
              <a:gd name="connsiteY0" fmla="*/ 6860184 h 6860346"/>
              <a:gd name="connsiteX1" fmla="*/ 1087274 w 5193735"/>
              <a:gd name="connsiteY1" fmla="*/ 6860346 h 6860346"/>
              <a:gd name="connsiteX2" fmla="*/ 154459 w 5193735"/>
              <a:gd name="connsiteY2" fmla="*/ 6349133 h 6860346"/>
              <a:gd name="connsiteX3" fmla="*/ 9466 w 5193735"/>
              <a:gd name="connsiteY3" fmla="*/ 5865440 h 6860346"/>
              <a:gd name="connsiteX4" fmla="*/ 659440 w 5193735"/>
              <a:gd name="connsiteY4" fmla="*/ 1139343 h 6860346"/>
              <a:gd name="connsiteX5" fmla="*/ 771995 w 5193735"/>
              <a:gd name="connsiteY5" fmla="*/ 0 h 6860346"/>
              <a:gd name="connsiteX6" fmla="*/ 5193499 w 5193735"/>
              <a:gd name="connsiteY6" fmla="*/ 574 h 6860346"/>
              <a:gd name="connsiteX7" fmla="*/ 5190957 w 5193735"/>
              <a:gd name="connsiteY7" fmla="*/ 6860184 h 6860346"/>
              <a:gd name="connsiteX0" fmla="*/ 5190957 w 5193735"/>
              <a:gd name="connsiteY0" fmla="*/ 6860184 h 6860346"/>
              <a:gd name="connsiteX1" fmla="*/ 1087274 w 5193735"/>
              <a:gd name="connsiteY1" fmla="*/ 6860346 h 6860346"/>
              <a:gd name="connsiteX2" fmla="*/ 154459 w 5193735"/>
              <a:gd name="connsiteY2" fmla="*/ 6349133 h 6860346"/>
              <a:gd name="connsiteX3" fmla="*/ 9466 w 5193735"/>
              <a:gd name="connsiteY3" fmla="*/ 5865440 h 6860346"/>
              <a:gd name="connsiteX4" fmla="*/ 444192 w 5193735"/>
              <a:gd name="connsiteY4" fmla="*/ 2524321 h 6860346"/>
              <a:gd name="connsiteX5" fmla="*/ 771995 w 5193735"/>
              <a:gd name="connsiteY5" fmla="*/ 0 h 6860346"/>
              <a:gd name="connsiteX6" fmla="*/ 5193499 w 5193735"/>
              <a:gd name="connsiteY6" fmla="*/ 574 h 6860346"/>
              <a:gd name="connsiteX7" fmla="*/ 5190957 w 5193735"/>
              <a:gd name="connsiteY7" fmla="*/ 6860184 h 6860346"/>
              <a:gd name="connsiteX0" fmla="*/ 5190957 w 5193735"/>
              <a:gd name="connsiteY0" fmla="*/ 6860184 h 6860346"/>
              <a:gd name="connsiteX1" fmla="*/ 1087274 w 5193735"/>
              <a:gd name="connsiteY1" fmla="*/ 6860346 h 6860346"/>
              <a:gd name="connsiteX2" fmla="*/ 154459 w 5193735"/>
              <a:gd name="connsiteY2" fmla="*/ 6349133 h 6860346"/>
              <a:gd name="connsiteX3" fmla="*/ 9466 w 5193735"/>
              <a:gd name="connsiteY3" fmla="*/ 5865440 h 6860346"/>
              <a:gd name="connsiteX4" fmla="*/ 444192 w 5193735"/>
              <a:gd name="connsiteY4" fmla="*/ 2553025 h 6860346"/>
              <a:gd name="connsiteX5" fmla="*/ 771995 w 5193735"/>
              <a:gd name="connsiteY5" fmla="*/ 0 h 6860346"/>
              <a:gd name="connsiteX6" fmla="*/ 5193499 w 5193735"/>
              <a:gd name="connsiteY6" fmla="*/ 574 h 6860346"/>
              <a:gd name="connsiteX7" fmla="*/ 5190957 w 5193735"/>
              <a:gd name="connsiteY7" fmla="*/ 6860184 h 6860346"/>
              <a:gd name="connsiteX0" fmla="*/ 5190957 w 5193735"/>
              <a:gd name="connsiteY0" fmla="*/ 6860184 h 6860346"/>
              <a:gd name="connsiteX1" fmla="*/ 1087274 w 5193735"/>
              <a:gd name="connsiteY1" fmla="*/ 6860346 h 6860346"/>
              <a:gd name="connsiteX2" fmla="*/ 154459 w 5193735"/>
              <a:gd name="connsiteY2" fmla="*/ 6349133 h 6860346"/>
              <a:gd name="connsiteX3" fmla="*/ 9466 w 5193735"/>
              <a:gd name="connsiteY3" fmla="*/ 5865440 h 6860346"/>
              <a:gd name="connsiteX4" fmla="*/ 401142 w 5193735"/>
              <a:gd name="connsiteY4" fmla="*/ 2775482 h 6860346"/>
              <a:gd name="connsiteX5" fmla="*/ 771995 w 5193735"/>
              <a:gd name="connsiteY5" fmla="*/ 0 h 6860346"/>
              <a:gd name="connsiteX6" fmla="*/ 5193499 w 5193735"/>
              <a:gd name="connsiteY6" fmla="*/ 574 h 6860346"/>
              <a:gd name="connsiteX7" fmla="*/ 5190957 w 5193735"/>
              <a:gd name="connsiteY7" fmla="*/ 6860184 h 6860346"/>
              <a:gd name="connsiteX0" fmla="*/ 5190957 w 5193735"/>
              <a:gd name="connsiteY0" fmla="*/ 6860184 h 6860346"/>
              <a:gd name="connsiteX1" fmla="*/ 1087274 w 5193735"/>
              <a:gd name="connsiteY1" fmla="*/ 6860346 h 6860346"/>
              <a:gd name="connsiteX2" fmla="*/ 154459 w 5193735"/>
              <a:gd name="connsiteY2" fmla="*/ 6349133 h 6860346"/>
              <a:gd name="connsiteX3" fmla="*/ 9466 w 5193735"/>
              <a:gd name="connsiteY3" fmla="*/ 5865440 h 6860346"/>
              <a:gd name="connsiteX4" fmla="*/ 771995 w 5193735"/>
              <a:gd name="connsiteY4" fmla="*/ 0 h 6860346"/>
              <a:gd name="connsiteX5" fmla="*/ 5193499 w 5193735"/>
              <a:gd name="connsiteY5" fmla="*/ 574 h 6860346"/>
              <a:gd name="connsiteX6" fmla="*/ 5190957 w 5193735"/>
              <a:gd name="connsiteY6" fmla="*/ 6860184 h 6860346"/>
              <a:gd name="connsiteX0" fmla="*/ 5190957 w 5193735"/>
              <a:gd name="connsiteY0" fmla="*/ 6860184 h 6860346"/>
              <a:gd name="connsiteX1" fmla="*/ 1087274 w 5193735"/>
              <a:gd name="connsiteY1" fmla="*/ 6860346 h 6860346"/>
              <a:gd name="connsiteX2" fmla="*/ 154459 w 5193735"/>
              <a:gd name="connsiteY2" fmla="*/ 6349133 h 6860346"/>
              <a:gd name="connsiteX3" fmla="*/ 9466 w 5193735"/>
              <a:gd name="connsiteY3" fmla="*/ 5865440 h 6860346"/>
              <a:gd name="connsiteX4" fmla="*/ 771995 w 5193735"/>
              <a:gd name="connsiteY4" fmla="*/ 0 h 6860346"/>
              <a:gd name="connsiteX5" fmla="*/ 5193499 w 5193735"/>
              <a:gd name="connsiteY5" fmla="*/ 574 h 6860346"/>
              <a:gd name="connsiteX6" fmla="*/ 5190957 w 5193735"/>
              <a:gd name="connsiteY6" fmla="*/ 6860184 h 6860346"/>
              <a:gd name="connsiteX0" fmla="*/ 5190957 w 5193735"/>
              <a:gd name="connsiteY0" fmla="*/ 6860184 h 6860346"/>
              <a:gd name="connsiteX1" fmla="*/ 1087274 w 5193735"/>
              <a:gd name="connsiteY1" fmla="*/ 6860346 h 6860346"/>
              <a:gd name="connsiteX2" fmla="*/ 154459 w 5193735"/>
              <a:gd name="connsiteY2" fmla="*/ 6349133 h 6860346"/>
              <a:gd name="connsiteX3" fmla="*/ 9466 w 5193735"/>
              <a:gd name="connsiteY3" fmla="*/ 5865440 h 6860346"/>
              <a:gd name="connsiteX4" fmla="*/ 771995 w 5193735"/>
              <a:gd name="connsiteY4" fmla="*/ 0 h 6860346"/>
              <a:gd name="connsiteX5" fmla="*/ 5193499 w 5193735"/>
              <a:gd name="connsiteY5" fmla="*/ 574 h 6860346"/>
              <a:gd name="connsiteX6" fmla="*/ 5190957 w 5193735"/>
              <a:gd name="connsiteY6" fmla="*/ 6860184 h 6860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93735" h="6860346">
                <a:moveTo>
                  <a:pt x="5190957" y="6860184"/>
                </a:moveTo>
                <a:lnTo>
                  <a:pt x="1087274" y="6860346"/>
                </a:lnTo>
                <a:cubicBezTo>
                  <a:pt x="918206" y="6767471"/>
                  <a:pt x="334094" y="6514951"/>
                  <a:pt x="154459" y="6349133"/>
                </a:cubicBezTo>
                <a:cubicBezTo>
                  <a:pt x="24725" y="6251848"/>
                  <a:pt x="-22019" y="6093528"/>
                  <a:pt x="9466" y="5865440"/>
                </a:cubicBezTo>
                <a:cubicBezTo>
                  <a:pt x="112389" y="4807251"/>
                  <a:pt x="569876" y="1587444"/>
                  <a:pt x="771995" y="0"/>
                </a:cubicBezTo>
                <a:lnTo>
                  <a:pt x="5193499" y="574"/>
                </a:lnTo>
                <a:cubicBezTo>
                  <a:pt x="5185033" y="2297858"/>
                  <a:pt x="5199423" y="4562900"/>
                  <a:pt x="5190957" y="6860184"/>
                </a:cubicBezTo>
                <a:close/>
              </a:path>
            </a:pathLst>
          </a:custGeom>
          <a:solidFill>
            <a:schemeClr val="bg1">
              <a:lumMod val="85000"/>
            </a:schemeClr>
          </a:solidFill>
          <a:ln>
            <a:noFill/>
          </a:ln>
          <a:effectLst/>
        </p:spPr>
        <p:style>
          <a:lnRef idx="1">
            <a:schemeClr val="accent1"/>
          </a:lnRef>
          <a:fillRef idx="2">
            <a:schemeClr val="accent1"/>
          </a:fillRef>
          <a:effectRef idx="1">
            <a:schemeClr val="accent1"/>
          </a:effectRef>
          <a:fontRef idx="minor">
            <a:schemeClr val="dk1"/>
          </a:fontRef>
        </p:style>
        <p:txBody>
          <a:bodyPr vert="horz" rtlCol="0" anchor="ctr"/>
          <a:lstStyle>
            <a:lvl1pPr indent="0" algn="ctr">
              <a:buNone/>
              <a:defRPr sz="2000" b="0" i="0">
                <a:solidFill>
                  <a:srgbClr val="646464"/>
                </a:solidFill>
                <a:latin typeface="+mn-lt"/>
                <a:cs typeface="DIN Offc Pro"/>
              </a:defRPr>
            </a:lvl1pPr>
          </a:lstStyle>
          <a:p>
            <a:r>
              <a:rPr lang="en-US"/>
              <a:t>IMPORTANT NOTE:</a:t>
            </a:r>
            <a:br>
              <a:rPr lang="en-US"/>
            </a:br>
            <a:r>
              <a:rPr lang="en-US"/>
              <a:t>These segment crops are not</a:t>
            </a:r>
            <a:br>
              <a:rPr lang="en-US"/>
            </a:br>
            <a:r>
              <a:rPr lang="en-US"/>
              <a:t>compatible with LiveMeeting</a:t>
            </a:r>
          </a:p>
        </p:txBody>
      </p:sp>
      <p:sp>
        <p:nvSpPr>
          <p:cNvPr id="7" name="Slide Number Placeholder 3"/>
          <p:cNvSpPr>
            <a:spLocks noGrp="1"/>
          </p:cNvSpPr>
          <p:nvPr>
            <p:ph type="sldNum" sz="quarter" idx="4"/>
          </p:nvPr>
        </p:nvSpPr>
        <p:spPr>
          <a:xfrm>
            <a:off x="10805446" y="6343581"/>
            <a:ext cx="1138199" cy="362444"/>
          </a:xfrm>
          <a:prstGeom prst="rect">
            <a:avLst/>
          </a:prstGeom>
        </p:spPr>
        <p:txBody>
          <a:bodyPr anchor="ctr"/>
          <a:lstStyle>
            <a:lvl1pPr algn="r">
              <a:defRPr sz="1400">
                <a:solidFill>
                  <a:schemeClr val="tx1"/>
                </a:solidFill>
              </a:defRPr>
            </a:lvl1pPr>
          </a:lstStyle>
          <a:p>
            <a:fld id="{825ADB62-1429-C14C-A270-95B078A656ED}" type="slidenum">
              <a:rPr lang="en-US" smtClean="0"/>
              <a:pPr/>
              <a:t>‹#›</a:t>
            </a:fld>
            <a:endParaRPr lang="en-US"/>
          </a:p>
        </p:txBody>
      </p:sp>
      <p:sp>
        <p:nvSpPr>
          <p:cNvPr id="11" name="Date Placeholder 4"/>
          <p:cNvSpPr>
            <a:spLocks noGrp="1"/>
          </p:cNvSpPr>
          <p:nvPr>
            <p:ph type="dt" sz="half" idx="2"/>
          </p:nvPr>
        </p:nvSpPr>
        <p:spPr>
          <a:xfrm>
            <a:off x="7951073" y="6342239"/>
            <a:ext cx="2844800" cy="365125"/>
          </a:xfrm>
          <a:prstGeom prst="rect">
            <a:avLst/>
          </a:prstGeom>
        </p:spPr>
        <p:txBody>
          <a:bodyPr anchor="ctr"/>
          <a:lstStyle>
            <a:lvl1pPr algn="r">
              <a:defRPr sz="1400">
                <a:solidFill>
                  <a:schemeClr val="tx1"/>
                </a:solidFill>
              </a:defRPr>
            </a:lvl1pPr>
          </a:lstStyle>
          <a:p>
            <a:fld id="{16B2DFD5-DB1E-1149-BAAB-63821B60629E}" type="datetime1">
              <a:rPr lang="en-CA" smtClean="0"/>
              <a:pPr/>
              <a:t>2025-04-28</a:t>
            </a:fld>
            <a:endParaRPr lang="en-US"/>
          </a:p>
        </p:txBody>
      </p:sp>
      <p:sp>
        <p:nvSpPr>
          <p:cNvPr id="12" name="Footer Placeholder 6"/>
          <p:cNvSpPr>
            <a:spLocks noGrp="1"/>
          </p:cNvSpPr>
          <p:nvPr>
            <p:ph type="ftr" sz="quarter" idx="3"/>
          </p:nvPr>
        </p:nvSpPr>
        <p:spPr>
          <a:xfrm>
            <a:off x="4069393" y="6343798"/>
            <a:ext cx="3871876" cy="362009"/>
          </a:xfrm>
          <a:prstGeom prst="rect">
            <a:avLst/>
          </a:prstGeom>
        </p:spPr>
        <p:txBody>
          <a:bodyPr vert="horz" lIns="91440" tIns="45720" rIns="91440" bIns="45720" rtlCol="0" anchor="ctr"/>
          <a:lstStyle>
            <a:lvl1pPr algn="r">
              <a:defRPr sz="1400">
                <a:solidFill>
                  <a:schemeClr val="tx1"/>
                </a:solidFill>
              </a:defRPr>
            </a:lvl1pPr>
          </a:lstStyle>
          <a:p>
            <a:endParaRPr lang="en-US"/>
          </a:p>
        </p:txBody>
      </p:sp>
    </p:spTree>
    <p:extLst>
      <p:ext uri="{BB962C8B-B14F-4D97-AF65-F5344CB8AC3E}">
        <p14:creationId xmlns:p14="http://schemas.microsoft.com/office/powerpoint/2010/main" val="40730808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96.xml"/><Relationship Id="rId13" Type="http://schemas.openxmlformats.org/officeDocument/2006/relationships/slideLayout" Target="../slideLayouts/slideLayout201.xml"/><Relationship Id="rId18" Type="http://schemas.openxmlformats.org/officeDocument/2006/relationships/slideLayout" Target="../slideLayouts/slideLayout206.xml"/><Relationship Id="rId26" Type="http://schemas.openxmlformats.org/officeDocument/2006/relationships/slideLayout" Target="../slideLayouts/slideLayout214.xml"/><Relationship Id="rId3" Type="http://schemas.openxmlformats.org/officeDocument/2006/relationships/slideLayout" Target="../slideLayouts/slideLayout191.xml"/><Relationship Id="rId21" Type="http://schemas.openxmlformats.org/officeDocument/2006/relationships/slideLayout" Target="../slideLayouts/slideLayout209.xml"/><Relationship Id="rId7" Type="http://schemas.openxmlformats.org/officeDocument/2006/relationships/slideLayout" Target="../slideLayouts/slideLayout195.xml"/><Relationship Id="rId12" Type="http://schemas.openxmlformats.org/officeDocument/2006/relationships/slideLayout" Target="../slideLayouts/slideLayout200.xml"/><Relationship Id="rId17" Type="http://schemas.openxmlformats.org/officeDocument/2006/relationships/slideLayout" Target="../slideLayouts/slideLayout205.xml"/><Relationship Id="rId25" Type="http://schemas.openxmlformats.org/officeDocument/2006/relationships/slideLayout" Target="../slideLayouts/slideLayout213.xml"/><Relationship Id="rId2" Type="http://schemas.openxmlformats.org/officeDocument/2006/relationships/slideLayout" Target="../slideLayouts/slideLayout190.xml"/><Relationship Id="rId16" Type="http://schemas.openxmlformats.org/officeDocument/2006/relationships/slideLayout" Target="../slideLayouts/slideLayout204.xml"/><Relationship Id="rId20" Type="http://schemas.openxmlformats.org/officeDocument/2006/relationships/slideLayout" Target="../slideLayouts/slideLayout208.xml"/><Relationship Id="rId29" Type="http://schemas.openxmlformats.org/officeDocument/2006/relationships/image" Target="../media/image67.png"/><Relationship Id="rId1" Type="http://schemas.openxmlformats.org/officeDocument/2006/relationships/slideLayout" Target="../slideLayouts/slideLayout189.xml"/><Relationship Id="rId6" Type="http://schemas.openxmlformats.org/officeDocument/2006/relationships/slideLayout" Target="../slideLayouts/slideLayout194.xml"/><Relationship Id="rId11" Type="http://schemas.openxmlformats.org/officeDocument/2006/relationships/slideLayout" Target="../slideLayouts/slideLayout199.xml"/><Relationship Id="rId24" Type="http://schemas.openxmlformats.org/officeDocument/2006/relationships/slideLayout" Target="../slideLayouts/slideLayout212.xml"/><Relationship Id="rId5" Type="http://schemas.openxmlformats.org/officeDocument/2006/relationships/slideLayout" Target="../slideLayouts/slideLayout193.xml"/><Relationship Id="rId15" Type="http://schemas.openxmlformats.org/officeDocument/2006/relationships/slideLayout" Target="../slideLayouts/slideLayout203.xml"/><Relationship Id="rId23" Type="http://schemas.openxmlformats.org/officeDocument/2006/relationships/slideLayout" Target="../slideLayouts/slideLayout211.xml"/><Relationship Id="rId28" Type="http://schemas.openxmlformats.org/officeDocument/2006/relationships/theme" Target="../theme/theme10.xml"/><Relationship Id="rId10" Type="http://schemas.openxmlformats.org/officeDocument/2006/relationships/slideLayout" Target="../slideLayouts/slideLayout198.xml"/><Relationship Id="rId19" Type="http://schemas.openxmlformats.org/officeDocument/2006/relationships/slideLayout" Target="../slideLayouts/slideLayout207.xml"/><Relationship Id="rId4" Type="http://schemas.openxmlformats.org/officeDocument/2006/relationships/slideLayout" Target="../slideLayouts/slideLayout192.xml"/><Relationship Id="rId9" Type="http://schemas.openxmlformats.org/officeDocument/2006/relationships/slideLayout" Target="../slideLayouts/slideLayout197.xml"/><Relationship Id="rId14" Type="http://schemas.openxmlformats.org/officeDocument/2006/relationships/slideLayout" Target="../slideLayouts/slideLayout202.xml"/><Relationship Id="rId22" Type="http://schemas.openxmlformats.org/officeDocument/2006/relationships/slideLayout" Target="../slideLayouts/slideLayout210.xml"/><Relationship Id="rId27" Type="http://schemas.openxmlformats.org/officeDocument/2006/relationships/slideLayout" Target="../slideLayouts/slideLayout215.xml"/><Relationship Id="rId30" Type="http://schemas.openxmlformats.org/officeDocument/2006/relationships/image" Target="../media/image68.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theme" Target="../theme/theme2.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5" Type="http://schemas.openxmlformats.org/officeDocument/2006/relationships/theme" Target="../theme/theme3.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24" Type="http://schemas.openxmlformats.org/officeDocument/2006/relationships/slideLayout" Target="../slideLayouts/slideLayout42.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slideLayout" Target="../slideLayouts/slideLayout41.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18" Type="http://schemas.openxmlformats.org/officeDocument/2006/relationships/slideLayout" Target="../slideLayouts/slideLayout60.xml"/><Relationship Id="rId3" Type="http://schemas.openxmlformats.org/officeDocument/2006/relationships/slideLayout" Target="../slideLayouts/slideLayout45.xml"/><Relationship Id="rId21" Type="http://schemas.openxmlformats.org/officeDocument/2006/relationships/slideLayout" Target="../slideLayouts/slideLayout63.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20" Type="http://schemas.openxmlformats.org/officeDocument/2006/relationships/slideLayout" Target="../slideLayouts/slideLayout62.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19" Type="http://schemas.openxmlformats.org/officeDocument/2006/relationships/slideLayout" Target="../slideLayouts/slideLayout61.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 Id="rId22"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slideLayout" Target="../slideLayouts/slideLayout76.xml"/><Relationship Id="rId18" Type="http://schemas.openxmlformats.org/officeDocument/2006/relationships/slideLayout" Target="../slideLayouts/slideLayout81.xml"/><Relationship Id="rId3" Type="http://schemas.openxmlformats.org/officeDocument/2006/relationships/slideLayout" Target="../slideLayouts/slideLayout66.xml"/><Relationship Id="rId21" Type="http://schemas.openxmlformats.org/officeDocument/2006/relationships/slideLayout" Target="../slideLayouts/slideLayout84.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17" Type="http://schemas.openxmlformats.org/officeDocument/2006/relationships/slideLayout" Target="../slideLayouts/slideLayout80.xml"/><Relationship Id="rId2" Type="http://schemas.openxmlformats.org/officeDocument/2006/relationships/slideLayout" Target="../slideLayouts/slideLayout65.xml"/><Relationship Id="rId16" Type="http://schemas.openxmlformats.org/officeDocument/2006/relationships/slideLayout" Target="../slideLayouts/slideLayout79.xml"/><Relationship Id="rId20" Type="http://schemas.openxmlformats.org/officeDocument/2006/relationships/slideLayout" Target="../slideLayouts/slideLayout83.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5" Type="http://schemas.openxmlformats.org/officeDocument/2006/relationships/slideLayout" Target="../slideLayouts/slideLayout78.xml"/><Relationship Id="rId23" Type="http://schemas.openxmlformats.org/officeDocument/2006/relationships/theme" Target="../theme/theme5.xml"/><Relationship Id="rId10" Type="http://schemas.openxmlformats.org/officeDocument/2006/relationships/slideLayout" Target="../slideLayouts/slideLayout73.xml"/><Relationship Id="rId19" Type="http://schemas.openxmlformats.org/officeDocument/2006/relationships/slideLayout" Target="../slideLayouts/slideLayout82.xml"/><Relationship Id="rId4" Type="http://schemas.openxmlformats.org/officeDocument/2006/relationships/slideLayout" Target="../slideLayouts/slideLayout67.xml"/><Relationship Id="rId9" Type="http://schemas.openxmlformats.org/officeDocument/2006/relationships/slideLayout" Target="../slideLayouts/slideLayout72.xml"/><Relationship Id="rId14" Type="http://schemas.openxmlformats.org/officeDocument/2006/relationships/slideLayout" Target="../slideLayouts/slideLayout77.xml"/><Relationship Id="rId22" Type="http://schemas.openxmlformats.org/officeDocument/2006/relationships/slideLayout" Target="../slideLayouts/slideLayout8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slideLayout" Target="../slideLayouts/slideLayout98.xml"/><Relationship Id="rId18" Type="http://schemas.openxmlformats.org/officeDocument/2006/relationships/slideLayout" Target="../slideLayouts/slideLayout103.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slideLayout" Target="../slideLayouts/slideLayout97.xml"/><Relationship Id="rId17" Type="http://schemas.openxmlformats.org/officeDocument/2006/relationships/slideLayout" Target="../slideLayouts/slideLayout102.xml"/><Relationship Id="rId2" Type="http://schemas.openxmlformats.org/officeDocument/2006/relationships/slideLayout" Target="../slideLayouts/slideLayout87.xml"/><Relationship Id="rId16" Type="http://schemas.openxmlformats.org/officeDocument/2006/relationships/slideLayout" Target="../slideLayouts/slideLayout101.xml"/><Relationship Id="rId20" Type="http://schemas.openxmlformats.org/officeDocument/2006/relationships/image" Target="../media/image18.png"/><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5" Type="http://schemas.openxmlformats.org/officeDocument/2006/relationships/slideLayout" Target="../slideLayouts/slideLayout100.xml"/><Relationship Id="rId10" Type="http://schemas.openxmlformats.org/officeDocument/2006/relationships/slideLayout" Target="../slideLayouts/slideLayout95.xml"/><Relationship Id="rId19" Type="http://schemas.openxmlformats.org/officeDocument/2006/relationships/theme" Target="../theme/theme6.xml"/><Relationship Id="rId4" Type="http://schemas.openxmlformats.org/officeDocument/2006/relationships/slideLayout" Target="../slideLayouts/slideLayout89.xml"/><Relationship Id="rId9" Type="http://schemas.openxmlformats.org/officeDocument/2006/relationships/slideLayout" Target="../slideLayouts/slideLayout94.xml"/><Relationship Id="rId14" Type="http://schemas.openxmlformats.org/officeDocument/2006/relationships/slideLayout" Target="../slideLayouts/slideLayout99.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116.xml"/><Relationship Id="rId18" Type="http://schemas.openxmlformats.org/officeDocument/2006/relationships/slideLayout" Target="../slideLayouts/slideLayout121.xml"/><Relationship Id="rId26" Type="http://schemas.openxmlformats.org/officeDocument/2006/relationships/slideLayout" Target="../slideLayouts/slideLayout129.xml"/><Relationship Id="rId3" Type="http://schemas.openxmlformats.org/officeDocument/2006/relationships/slideLayout" Target="../slideLayouts/slideLayout106.xml"/><Relationship Id="rId21" Type="http://schemas.openxmlformats.org/officeDocument/2006/relationships/slideLayout" Target="../slideLayouts/slideLayout124.xml"/><Relationship Id="rId34" Type="http://schemas.openxmlformats.org/officeDocument/2006/relationships/slideLayout" Target="../slideLayouts/slideLayout137.xml"/><Relationship Id="rId7" Type="http://schemas.openxmlformats.org/officeDocument/2006/relationships/slideLayout" Target="../slideLayouts/slideLayout110.xml"/><Relationship Id="rId12" Type="http://schemas.openxmlformats.org/officeDocument/2006/relationships/slideLayout" Target="../slideLayouts/slideLayout115.xml"/><Relationship Id="rId17" Type="http://schemas.openxmlformats.org/officeDocument/2006/relationships/slideLayout" Target="../slideLayouts/slideLayout120.xml"/><Relationship Id="rId25" Type="http://schemas.openxmlformats.org/officeDocument/2006/relationships/slideLayout" Target="../slideLayouts/slideLayout128.xml"/><Relationship Id="rId33" Type="http://schemas.openxmlformats.org/officeDocument/2006/relationships/slideLayout" Target="../slideLayouts/slideLayout136.xml"/><Relationship Id="rId2" Type="http://schemas.openxmlformats.org/officeDocument/2006/relationships/slideLayout" Target="../slideLayouts/slideLayout105.xml"/><Relationship Id="rId16" Type="http://schemas.openxmlformats.org/officeDocument/2006/relationships/slideLayout" Target="../slideLayouts/slideLayout119.xml"/><Relationship Id="rId20" Type="http://schemas.openxmlformats.org/officeDocument/2006/relationships/slideLayout" Target="../slideLayouts/slideLayout123.xml"/><Relationship Id="rId29" Type="http://schemas.openxmlformats.org/officeDocument/2006/relationships/slideLayout" Target="../slideLayouts/slideLayout132.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24" Type="http://schemas.openxmlformats.org/officeDocument/2006/relationships/slideLayout" Target="../slideLayouts/slideLayout127.xml"/><Relationship Id="rId32" Type="http://schemas.openxmlformats.org/officeDocument/2006/relationships/slideLayout" Target="../slideLayouts/slideLayout135.xml"/><Relationship Id="rId5" Type="http://schemas.openxmlformats.org/officeDocument/2006/relationships/slideLayout" Target="../slideLayouts/slideLayout108.xml"/><Relationship Id="rId15" Type="http://schemas.openxmlformats.org/officeDocument/2006/relationships/slideLayout" Target="../slideLayouts/slideLayout118.xml"/><Relationship Id="rId23" Type="http://schemas.openxmlformats.org/officeDocument/2006/relationships/slideLayout" Target="../slideLayouts/slideLayout126.xml"/><Relationship Id="rId28" Type="http://schemas.openxmlformats.org/officeDocument/2006/relationships/slideLayout" Target="../slideLayouts/slideLayout131.xml"/><Relationship Id="rId36" Type="http://schemas.openxmlformats.org/officeDocument/2006/relationships/theme" Target="../theme/theme7.xml"/><Relationship Id="rId10" Type="http://schemas.openxmlformats.org/officeDocument/2006/relationships/slideLayout" Target="../slideLayouts/slideLayout113.xml"/><Relationship Id="rId19" Type="http://schemas.openxmlformats.org/officeDocument/2006/relationships/slideLayout" Target="../slideLayouts/slideLayout122.xml"/><Relationship Id="rId31" Type="http://schemas.openxmlformats.org/officeDocument/2006/relationships/slideLayout" Target="../slideLayouts/slideLayout134.xml"/><Relationship Id="rId4" Type="http://schemas.openxmlformats.org/officeDocument/2006/relationships/slideLayout" Target="../slideLayouts/slideLayout107.xml"/><Relationship Id="rId9" Type="http://schemas.openxmlformats.org/officeDocument/2006/relationships/slideLayout" Target="../slideLayouts/slideLayout112.xml"/><Relationship Id="rId14" Type="http://schemas.openxmlformats.org/officeDocument/2006/relationships/slideLayout" Target="../slideLayouts/slideLayout117.xml"/><Relationship Id="rId22" Type="http://schemas.openxmlformats.org/officeDocument/2006/relationships/slideLayout" Target="../slideLayouts/slideLayout125.xml"/><Relationship Id="rId27" Type="http://schemas.openxmlformats.org/officeDocument/2006/relationships/slideLayout" Target="../slideLayouts/slideLayout130.xml"/><Relationship Id="rId30" Type="http://schemas.openxmlformats.org/officeDocument/2006/relationships/slideLayout" Target="../slideLayouts/slideLayout133.xml"/><Relationship Id="rId35" Type="http://schemas.openxmlformats.org/officeDocument/2006/relationships/slideLayout" Target="../slideLayouts/slideLayout138.xml"/><Relationship Id="rId8" Type="http://schemas.openxmlformats.org/officeDocument/2006/relationships/slideLayout" Target="../slideLayouts/slideLayout11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46.xml"/><Relationship Id="rId13" Type="http://schemas.openxmlformats.org/officeDocument/2006/relationships/slideLayout" Target="../slideLayouts/slideLayout151.xml"/><Relationship Id="rId18" Type="http://schemas.openxmlformats.org/officeDocument/2006/relationships/slideLayout" Target="../slideLayouts/slideLayout156.xml"/><Relationship Id="rId3" Type="http://schemas.openxmlformats.org/officeDocument/2006/relationships/slideLayout" Target="../slideLayouts/slideLayout141.xml"/><Relationship Id="rId21" Type="http://schemas.openxmlformats.org/officeDocument/2006/relationships/theme" Target="../theme/theme8.xml"/><Relationship Id="rId7" Type="http://schemas.openxmlformats.org/officeDocument/2006/relationships/slideLayout" Target="../slideLayouts/slideLayout145.xml"/><Relationship Id="rId12" Type="http://schemas.openxmlformats.org/officeDocument/2006/relationships/slideLayout" Target="../slideLayouts/slideLayout150.xml"/><Relationship Id="rId17" Type="http://schemas.openxmlformats.org/officeDocument/2006/relationships/slideLayout" Target="../slideLayouts/slideLayout155.xml"/><Relationship Id="rId2" Type="http://schemas.openxmlformats.org/officeDocument/2006/relationships/slideLayout" Target="../slideLayouts/slideLayout140.xml"/><Relationship Id="rId16" Type="http://schemas.openxmlformats.org/officeDocument/2006/relationships/slideLayout" Target="../slideLayouts/slideLayout154.xml"/><Relationship Id="rId20" Type="http://schemas.openxmlformats.org/officeDocument/2006/relationships/slideLayout" Target="../slideLayouts/slideLayout158.xml"/><Relationship Id="rId1" Type="http://schemas.openxmlformats.org/officeDocument/2006/relationships/slideLayout" Target="../slideLayouts/slideLayout139.xml"/><Relationship Id="rId6" Type="http://schemas.openxmlformats.org/officeDocument/2006/relationships/slideLayout" Target="../slideLayouts/slideLayout144.xml"/><Relationship Id="rId11" Type="http://schemas.openxmlformats.org/officeDocument/2006/relationships/slideLayout" Target="../slideLayouts/slideLayout149.xml"/><Relationship Id="rId5" Type="http://schemas.openxmlformats.org/officeDocument/2006/relationships/slideLayout" Target="../slideLayouts/slideLayout143.xml"/><Relationship Id="rId15" Type="http://schemas.openxmlformats.org/officeDocument/2006/relationships/slideLayout" Target="../slideLayouts/slideLayout153.xml"/><Relationship Id="rId10" Type="http://schemas.openxmlformats.org/officeDocument/2006/relationships/slideLayout" Target="../slideLayouts/slideLayout148.xml"/><Relationship Id="rId19" Type="http://schemas.openxmlformats.org/officeDocument/2006/relationships/slideLayout" Target="../slideLayouts/slideLayout157.xml"/><Relationship Id="rId4" Type="http://schemas.openxmlformats.org/officeDocument/2006/relationships/slideLayout" Target="../slideLayouts/slideLayout142.xml"/><Relationship Id="rId9" Type="http://schemas.openxmlformats.org/officeDocument/2006/relationships/slideLayout" Target="../slideLayouts/slideLayout147.xml"/><Relationship Id="rId14" Type="http://schemas.openxmlformats.org/officeDocument/2006/relationships/slideLayout" Target="../slideLayouts/slideLayout15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66.xml"/><Relationship Id="rId13" Type="http://schemas.openxmlformats.org/officeDocument/2006/relationships/slideLayout" Target="../slideLayouts/slideLayout171.xml"/><Relationship Id="rId18" Type="http://schemas.openxmlformats.org/officeDocument/2006/relationships/slideLayout" Target="../slideLayouts/slideLayout176.xml"/><Relationship Id="rId26" Type="http://schemas.openxmlformats.org/officeDocument/2006/relationships/slideLayout" Target="../slideLayouts/slideLayout184.xml"/><Relationship Id="rId3" Type="http://schemas.openxmlformats.org/officeDocument/2006/relationships/slideLayout" Target="../slideLayouts/slideLayout161.xml"/><Relationship Id="rId21" Type="http://schemas.openxmlformats.org/officeDocument/2006/relationships/slideLayout" Target="../slideLayouts/slideLayout179.xml"/><Relationship Id="rId7" Type="http://schemas.openxmlformats.org/officeDocument/2006/relationships/slideLayout" Target="../slideLayouts/slideLayout165.xml"/><Relationship Id="rId12" Type="http://schemas.openxmlformats.org/officeDocument/2006/relationships/slideLayout" Target="../slideLayouts/slideLayout170.xml"/><Relationship Id="rId17" Type="http://schemas.openxmlformats.org/officeDocument/2006/relationships/slideLayout" Target="../slideLayouts/slideLayout175.xml"/><Relationship Id="rId25" Type="http://schemas.openxmlformats.org/officeDocument/2006/relationships/slideLayout" Target="../slideLayouts/slideLayout183.xml"/><Relationship Id="rId2" Type="http://schemas.openxmlformats.org/officeDocument/2006/relationships/slideLayout" Target="../slideLayouts/slideLayout160.xml"/><Relationship Id="rId16" Type="http://schemas.openxmlformats.org/officeDocument/2006/relationships/slideLayout" Target="../slideLayouts/slideLayout174.xml"/><Relationship Id="rId20" Type="http://schemas.openxmlformats.org/officeDocument/2006/relationships/slideLayout" Target="../slideLayouts/slideLayout178.xml"/><Relationship Id="rId29" Type="http://schemas.openxmlformats.org/officeDocument/2006/relationships/slideLayout" Target="../slideLayouts/slideLayout187.xml"/><Relationship Id="rId1" Type="http://schemas.openxmlformats.org/officeDocument/2006/relationships/slideLayout" Target="../slideLayouts/slideLayout159.xml"/><Relationship Id="rId6" Type="http://schemas.openxmlformats.org/officeDocument/2006/relationships/slideLayout" Target="../slideLayouts/slideLayout164.xml"/><Relationship Id="rId11" Type="http://schemas.openxmlformats.org/officeDocument/2006/relationships/slideLayout" Target="../slideLayouts/slideLayout169.xml"/><Relationship Id="rId24" Type="http://schemas.openxmlformats.org/officeDocument/2006/relationships/slideLayout" Target="../slideLayouts/slideLayout182.xml"/><Relationship Id="rId32" Type="http://schemas.openxmlformats.org/officeDocument/2006/relationships/image" Target="../media/image54.png"/><Relationship Id="rId5" Type="http://schemas.openxmlformats.org/officeDocument/2006/relationships/slideLayout" Target="../slideLayouts/slideLayout163.xml"/><Relationship Id="rId15" Type="http://schemas.openxmlformats.org/officeDocument/2006/relationships/slideLayout" Target="../slideLayouts/slideLayout173.xml"/><Relationship Id="rId23" Type="http://schemas.openxmlformats.org/officeDocument/2006/relationships/slideLayout" Target="../slideLayouts/slideLayout181.xml"/><Relationship Id="rId28" Type="http://schemas.openxmlformats.org/officeDocument/2006/relationships/slideLayout" Target="../slideLayouts/slideLayout186.xml"/><Relationship Id="rId10" Type="http://schemas.openxmlformats.org/officeDocument/2006/relationships/slideLayout" Target="../slideLayouts/slideLayout168.xml"/><Relationship Id="rId19" Type="http://schemas.openxmlformats.org/officeDocument/2006/relationships/slideLayout" Target="../slideLayouts/slideLayout177.xml"/><Relationship Id="rId31" Type="http://schemas.openxmlformats.org/officeDocument/2006/relationships/theme" Target="../theme/theme9.xml"/><Relationship Id="rId4" Type="http://schemas.openxmlformats.org/officeDocument/2006/relationships/slideLayout" Target="../slideLayouts/slideLayout162.xml"/><Relationship Id="rId9" Type="http://schemas.openxmlformats.org/officeDocument/2006/relationships/slideLayout" Target="../slideLayouts/slideLayout167.xml"/><Relationship Id="rId14" Type="http://schemas.openxmlformats.org/officeDocument/2006/relationships/slideLayout" Target="../slideLayouts/slideLayout172.xml"/><Relationship Id="rId22" Type="http://schemas.openxmlformats.org/officeDocument/2006/relationships/slideLayout" Target="../slideLayouts/slideLayout180.xml"/><Relationship Id="rId27" Type="http://schemas.openxmlformats.org/officeDocument/2006/relationships/slideLayout" Target="../slideLayouts/slideLayout185.xml"/><Relationship Id="rId30" Type="http://schemas.openxmlformats.org/officeDocument/2006/relationships/slideLayout" Target="../slideLayouts/slideLayout18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DADA17-67FF-1D46-9C1B-A743202391F8}"/>
              </a:ext>
            </a:extLst>
          </p:cNvPr>
          <p:cNvSpPr>
            <a:spLocks noGrp="1"/>
          </p:cNvSpPr>
          <p:nvPr>
            <p:ph type="title"/>
          </p:nvPr>
        </p:nvSpPr>
        <p:spPr>
          <a:xfrm>
            <a:off x="838200" y="365125"/>
            <a:ext cx="10515600" cy="1325563"/>
          </a:xfrm>
          <a:prstGeom prst="rect">
            <a:avLst/>
          </a:prstGeom>
        </p:spPr>
        <p:txBody>
          <a:bodyPr vert="horz" lIns="0" tIns="0" rIns="0" bIns="0" rtlCol="0" anchor="ctr">
            <a:no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A9C40CC-4029-564B-B3C1-A3A40FD32195}"/>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6B8D1C6-984D-DC46-9E5B-26269980A54D}"/>
              </a:ext>
            </a:extLst>
          </p:cNvPr>
          <p:cNvSpPr>
            <a:spLocks noGrp="1"/>
          </p:cNvSpPr>
          <p:nvPr>
            <p:ph type="dt" sz="half" idx="2"/>
          </p:nvPr>
        </p:nvSpPr>
        <p:spPr>
          <a:xfrm>
            <a:off x="838200" y="6356350"/>
            <a:ext cx="2743200" cy="365125"/>
          </a:xfrm>
          <a:prstGeom prst="rect">
            <a:avLst/>
          </a:prstGeom>
        </p:spPr>
        <p:txBody>
          <a:bodyPr vert="horz" lIns="0" tIns="0" rIns="0" bIns="0" rtlCol="0" anchor="ctr">
            <a:noAutofit/>
          </a:bodyPr>
          <a:lstStyle>
            <a:lvl1pPr algn="l">
              <a:defRPr sz="1200" b="1" i="0">
                <a:solidFill>
                  <a:schemeClr val="tx2"/>
                </a:solidFill>
                <a:latin typeface="Unilever Shilling Medium" panose="020B0502020202020204" pitchFamily="34" charset="77"/>
                <a:cs typeface="Unilever Shilling Medium" panose="020B0502020202020204" pitchFamily="34" charset="77"/>
              </a:defRPr>
            </a:lvl1pPr>
          </a:lstStyle>
          <a:p>
            <a:fld id="{5A9B5419-84FE-6645-8EB5-9AA33A926C27}" type="datetime1">
              <a:rPr lang="en-GB" smtClean="0"/>
              <a:t>28/04/2025</a:t>
            </a:fld>
            <a:endParaRPr lang="en-US"/>
          </a:p>
        </p:txBody>
      </p:sp>
      <p:sp>
        <p:nvSpPr>
          <p:cNvPr id="5" name="Footer Placeholder 4">
            <a:extLst>
              <a:ext uri="{FF2B5EF4-FFF2-40B4-BE49-F238E27FC236}">
                <a16:creationId xmlns:a16="http://schemas.microsoft.com/office/drawing/2014/main" id="{8503B4F8-6102-EA42-88D1-FD2A2DFDC210}"/>
              </a:ext>
            </a:extLst>
          </p:cNvPr>
          <p:cNvSpPr>
            <a:spLocks noGrp="1"/>
          </p:cNvSpPr>
          <p:nvPr>
            <p:ph type="ftr" sz="quarter" idx="3"/>
          </p:nvPr>
        </p:nvSpPr>
        <p:spPr>
          <a:xfrm>
            <a:off x="4038600" y="6356350"/>
            <a:ext cx="4114800" cy="365125"/>
          </a:xfrm>
          <a:prstGeom prst="rect">
            <a:avLst/>
          </a:prstGeom>
        </p:spPr>
        <p:txBody>
          <a:bodyPr vert="horz" lIns="0" tIns="0" rIns="0" bIns="0" rtlCol="0" anchor="ctr">
            <a:noAutofit/>
          </a:bodyPr>
          <a:lstStyle>
            <a:lvl1pPr algn="ctr">
              <a:defRPr sz="1200" b="1" i="0">
                <a:solidFill>
                  <a:schemeClr val="tx2"/>
                </a:solidFill>
                <a:latin typeface="Unilever Shilling Medium" panose="020B0502020202020204" pitchFamily="34" charset="77"/>
                <a:cs typeface="Unilever Shilling Medium" panose="020B0502020202020204" pitchFamily="34" charset="77"/>
              </a:defRPr>
            </a:lvl1pPr>
          </a:lstStyle>
          <a:p>
            <a:endParaRPr lang="en-US"/>
          </a:p>
        </p:txBody>
      </p:sp>
      <p:sp>
        <p:nvSpPr>
          <p:cNvPr id="6" name="Slide Number Placeholder 5">
            <a:extLst>
              <a:ext uri="{FF2B5EF4-FFF2-40B4-BE49-F238E27FC236}">
                <a16:creationId xmlns:a16="http://schemas.microsoft.com/office/drawing/2014/main" id="{0FCDCA75-E51C-564D-B24E-143533977BC2}"/>
              </a:ext>
            </a:extLst>
          </p:cNvPr>
          <p:cNvSpPr>
            <a:spLocks noGrp="1"/>
          </p:cNvSpPr>
          <p:nvPr>
            <p:ph type="sldNum" sz="quarter" idx="4"/>
          </p:nvPr>
        </p:nvSpPr>
        <p:spPr>
          <a:xfrm>
            <a:off x="8610600" y="6356350"/>
            <a:ext cx="2743200" cy="365125"/>
          </a:xfrm>
          <a:prstGeom prst="rect">
            <a:avLst/>
          </a:prstGeom>
        </p:spPr>
        <p:txBody>
          <a:bodyPr vert="horz" lIns="0" tIns="0" rIns="0" bIns="0" rtlCol="0" anchor="ctr">
            <a:noAutofit/>
          </a:bodyPr>
          <a:lstStyle>
            <a:lvl1pPr algn="r">
              <a:defRPr sz="1200" b="1" i="0">
                <a:solidFill>
                  <a:schemeClr val="tx2"/>
                </a:solidFill>
                <a:latin typeface="Unilever Shilling Medium" panose="020B0502020202020204" pitchFamily="34" charset="77"/>
                <a:cs typeface="Unilever Shilling Medium" panose="020B0502020202020204" pitchFamily="34" charset="77"/>
              </a:defRPr>
            </a:lvl1pPr>
          </a:lstStyle>
          <a:p>
            <a:fld id="{81BFEE39-4626-5744-A57E-063F5D338E0A}" type="slidenum">
              <a:rPr lang="en-US" smtClean="0"/>
              <a:pPr/>
              <a:t>‹#›</a:t>
            </a:fld>
            <a:endParaRPr lang="en-US"/>
          </a:p>
        </p:txBody>
      </p:sp>
    </p:spTree>
    <p:extLst>
      <p:ext uri="{BB962C8B-B14F-4D97-AF65-F5344CB8AC3E}">
        <p14:creationId xmlns:p14="http://schemas.microsoft.com/office/powerpoint/2010/main" val="243818628"/>
      </p:ext>
    </p:extLst>
  </p:cSld>
  <p:clrMap bg1="lt1" tx1="dk1" bg2="lt2" tx2="dk2" accent1="accent1" accent2="accent2" accent3="accent3" accent4="accent4" accent5="accent5" accent6="accent6" hlink="hlink" folHlink="folHlink"/>
  <p:sldLayoutIdLst>
    <p:sldLayoutId id="2147483976" r:id="rId1"/>
    <p:sldLayoutId id="2147483842" r:id="rId2"/>
    <p:sldLayoutId id="2147483838" r:id="rId3"/>
    <p:sldLayoutId id="2147483979" r:id="rId4"/>
  </p:sldLayoutIdLst>
  <p:hf sldNum="0" hdr="0" ftr="0"/>
  <p:txStyles>
    <p:titleStyle>
      <a:lvl1pPr algn="l" defTabSz="914400" rtl="0" eaLnBrk="1" latinLnBrk="0" hangingPunct="1">
        <a:lnSpc>
          <a:spcPct val="90000"/>
        </a:lnSpc>
        <a:spcBef>
          <a:spcPct val="0"/>
        </a:spcBef>
        <a:buNone/>
        <a:defRPr sz="4000" b="1" i="0" kern="1200">
          <a:solidFill>
            <a:schemeClr val="tx2"/>
          </a:solidFill>
          <a:latin typeface="Unilever Shilling" panose="020B0502020202020204" pitchFamily="34" charset="77"/>
          <a:ea typeface="+mj-ea"/>
          <a:cs typeface="Unilever Shilling" panose="020B0502020202020204" pitchFamily="34"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500" b="1" i="0" kern="1200">
          <a:solidFill>
            <a:schemeClr val="tx2"/>
          </a:solidFill>
          <a:latin typeface="Unilever Shilling Medium" panose="020B0502020202020204" pitchFamily="34" charset="77"/>
          <a:ea typeface="+mn-ea"/>
          <a:cs typeface="Unilever Shilling Medium" panose="020B0502020202020204"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2"/>
          </a:solidFill>
          <a:latin typeface="Unilever Shilling Medium" panose="020B0502020202020204" pitchFamily="34" charset="77"/>
          <a:ea typeface="+mn-ea"/>
          <a:cs typeface="Unilever Shilling Medium" panose="020B0502020202020204"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tx2"/>
          </a:solidFill>
          <a:latin typeface="Unilever Shilling Medium" panose="020B0502020202020204" pitchFamily="34" charset="77"/>
          <a:ea typeface="+mn-ea"/>
          <a:cs typeface="Unilever Shilling Medium" panose="020B0502020202020204"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2"/>
          </a:solidFill>
          <a:latin typeface="Unilever Shilling Medium" panose="020B0502020202020204" pitchFamily="34" charset="77"/>
          <a:ea typeface="+mn-ea"/>
          <a:cs typeface="Unilever Shilling Medium" panose="020B0502020202020204"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2"/>
          </a:solidFill>
          <a:latin typeface="Unilever Shilling Medium" panose="020B0502020202020204" pitchFamily="34" charset="77"/>
          <a:ea typeface="+mn-ea"/>
          <a:cs typeface="Unilever Shilling Medium" panose="020B0502020202020204"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7064850-FB12-1F68-56CA-B4124F98BF91}"/>
              </a:ext>
            </a:extLst>
          </p:cNvPr>
          <p:cNvPicPr>
            <a:picLocks noChangeAspect="1"/>
          </p:cNvPicPr>
          <p:nvPr/>
        </p:nvPicPr>
        <p:blipFill>
          <a:blip r:embed="rId29" cstate="email">
            <a:extLst>
              <a:ext uri="{28A0092B-C50C-407E-A947-70E740481C1C}">
                <a14:useLocalDpi xmlns:a14="http://schemas.microsoft.com/office/drawing/2010/main"/>
              </a:ext>
            </a:extLst>
          </a:blip>
          <a:srcRect/>
          <a:stretch/>
        </p:blipFill>
        <p:spPr>
          <a:xfrm>
            <a:off x="-50800" y="-28575"/>
            <a:ext cx="12242800" cy="6886575"/>
          </a:xfrm>
          <a:prstGeom prst="rect">
            <a:avLst/>
          </a:prstGeom>
          <a:ln>
            <a:noFill/>
          </a:ln>
          <a:effectLst/>
        </p:spPr>
      </p:pic>
      <p:sp>
        <p:nvSpPr>
          <p:cNvPr id="8" name="Title Placeholder 1">
            <a:extLst>
              <a:ext uri="{FF2B5EF4-FFF2-40B4-BE49-F238E27FC236}">
                <a16:creationId xmlns:a16="http://schemas.microsoft.com/office/drawing/2014/main" id="{45073AB3-9323-335A-0C02-8BACB93407BB}"/>
              </a:ext>
            </a:extLst>
          </p:cNvPr>
          <p:cNvSpPr>
            <a:spLocks noGrp="1"/>
          </p:cNvSpPr>
          <p:nvPr>
            <p:ph type="title"/>
          </p:nvPr>
        </p:nvSpPr>
        <p:spPr>
          <a:xfrm>
            <a:off x="132013" y="209286"/>
            <a:ext cx="10515600" cy="910522"/>
          </a:xfrm>
          <a:prstGeom prst="rect">
            <a:avLst/>
          </a:prstGeom>
        </p:spPr>
        <p:txBody>
          <a:bodyPr vert="horz" lIns="91440" tIns="45720" rIns="91440" bIns="45720" rtlCol="0" anchor="t">
            <a:normAutofit/>
          </a:bodyPr>
          <a:lstStyle/>
          <a:p>
            <a:r>
              <a:rPr lang="en-US"/>
              <a:t>Click to edit Master title style</a:t>
            </a:r>
          </a:p>
        </p:txBody>
      </p:sp>
      <p:sp>
        <p:nvSpPr>
          <p:cNvPr id="9" name="Text Placeholder 2">
            <a:extLst>
              <a:ext uri="{FF2B5EF4-FFF2-40B4-BE49-F238E27FC236}">
                <a16:creationId xmlns:a16="http://schemas.microsoft.com/office/drawing/2014/main" id="{A34116E7-9E42-6688-F0B9-6F4EDCA43163}"/>
              </a:ext>
            </a:extLst>
          </p:cNvPr>
          <p:cNvSpPr>
            <a:spLocks noGrp="1"/>
          </p:cNvSpPr>
          <p:nvPr>
            <p:ph type="body" idx="1"/>
          </p:nvPr>
        </p:nvSpPr>
        <p:spPr>
          <a:xfrm>
            <a:off x="244434" y="1325501"/>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descr="A white letter with flowers and leaves&#10;&#10;Description automatically generated">
            <a:extLst>
              <a:ext uri="{FF2B5EF4-FFF2-40B4-BE49-F238E27FC236}">
                <a16:creationId xmlns:a16="http://schemas.microsoft.com/office/drawing/2014/main" id="{80431A08-0A8E-5B4F-A1F9-6A319270A4CA}"/>
              </a:ext>
            </a:extLst>
          </p:cNvPr>
          <p:cNvPicPr>
            <a:picLocks noChangeAspect="1"/>
          </p:cNvPicPr>
          <p:nvPr/>
        </p:nvPicPr>
        <p:blipFill>
          <a:blip r:embed="rId30" cstate="email">
            <a:extLst>
              <a:ext uri="{28A0092B-C50C-407E-A947-70E740481C1C}">
                <a14:useLocalDpi xmlns:a14="http://schemas.microsoft.com/office/drawing/2010/main"/>
              </a:ext>
            </a:extLst>
          </a:blip>
          <a:stretch>
            <a:fillRect/>
          </a:stretch>
        </p:blipFill>
        <p:spPr>
          <a:xfrm>
            <a:off x="11111107" y="5723774"/>
            <a:ext cx="685800" cy="762000"/>
          </a:xfrm>
          <a:prstGeom prst="rect">
            <a:avLst/>
          </a:prstGeom>
        </p:spPr>
      </p:pic>
      <p:sp>
        <p:nvSpPr>
          <p:cNvPr id="5" name="Slide Number Placeholder 4">
            <a:extLst>
              <a:ext uri="{FF2B5EF4-FFF2-40B4-BE49-F238E27FC236}">
                <a16:creationId xmlns:a16="http://schemas.microsoft.com/office/drawing/2014/main" id="{9F2A856B-3233-9F4B-7F19-2DF10386B688}"/>
              </a:ext>
            </a:extLst>
          </p:cNvPr>
          <p:cNvSpPr>
            <a:spLocks noGrp="1"/>
          </p:cNvSpPr>
          <p:nvPr>
            <p:ph type="sldNum" sz="quarter" idx="4"/>
          </p:nvPr>
        </p:nvSpPr>
        <p:spPr>
          <a:xfrm>
            <a:off x="134072" y="6356350"/>
            <a:ext cx="2743200" cy="365125"/>
          </a:xfrm>
          <a:prstGeom prst="rect">
            <a:avLst/>
          </a:prstGeom>
        </p:spPr>
        <p:txBody>
          <a:bodyPr vert="horz" lIns="91440" tIns="45720" rIns="91440" bIns="45720" rtlCol="0" anchor="ctr"/>
          <a:lstStyle>
            <a:lvl1pPr algn="l">
              <a:defRPr sz="1200" b="0" i="0">
                <a:solidFill>
                  <a:schemeClr val="bg1"/>
                </a:solidFill>
                <a:latin typeface="Unilever Shilling" panose="020B0502020202020204" pitchFamily="34" charset="77"/>
                <a:cs typeface="Unilever Shilling" panose="020B0502020202020204" pitchFamily="34" charset="77"/>
              </a:defRPr>
            </a:lvl1pPr>
          </a:lstStyle>
          <a:p>
            <a:fld id="{CFAD5F99-76B2-4E4D-A261-239E03346735}" type="slidenum">
              <a:rPr lang="en-GB" smtClean="0"/>
              <a:pPr/>
              <a:t>‹#›</a:t>
            </a:fld>
            <a:endParaRPr lang="en-GB"/>
          </a:p>
        </p:txBody>
      </p:sp>
    </p:spTree>
    <p:extLst>
      <p:ext uri="{BB962C8B-B14F-4D97-AF65-F5344CB8AC3E}">
        <p14:creationId xmlns:p14="http://schemas.microsoft.com/office/powerpoint/2010/main" val="1049856963"/>
      </p:ext>
    </p:extLst>
  </p:cSld>
  <p:clrMap bg1="lt1" tx1="dk1" bg2="lt2" tx2="dk2" accent1="accent1" accent2="accent2" accent3="accent3" accent4="accent4" accent5="accent5" accent6="accent6" hlink="hlink" folHlink="folHlink"/>
  <p:sldLayoutIdLst>
    <p:sldLayoutId id="2147484419" r:id="rId1"/>
    <p:sldLayoutId id="2147484420" r:id="rId2"/>
    <p:sldLayoutId id="2147484421" r:id="rId3"/>
    <p:sldLayoutId id="2147484422" r:id="rId4"/>
    <p:sldLayoutId id="2147484423" r:id="rId5"/>
    <p:sldLayoutId id="2147484424" r:id="rId6"/>
    <p:sldLayoutId id="2147484425" r:id="rId7"/>
    <p:sldLayoutId id="2147484426" r:id="rId8"/>
    <p:sldLayoutId id="2147484427" r:id="rId9"/>
    <p:sldLayoutId id="2147484428" r:id="rId10"/>
    <p:sldLayoutId id="2147484429" r:id="rId11"/>
    <p:sldLayoutId id="2147484430" r:id="rId12"/>
    <p:sldLayoutId id="2147484431" r:id="rId13"/>
    <p:sldLayoutId id="2147484432" r:id="rId14"/>
    <p:sldLayoutId id="2147484433" r:id="rId15"/>
    <p:sldLayoutId id="2147484434" r:id="rId16"/>
    <p:sldLayoutId id="2147484435" r:id="rId17"/>
    <p:sldLayoutId id="2147484436" r:id="rId18"/>
    <p:sldLayoutId id="2147484437" r:id="rId19"/>
    <p:sldLayoutId id="2147484438" r:id="rId20"/>
    <p:sldLayoutId id="2147484439" r:id="rId21"/>
    <p:sldLayoutId id="2147484440" r:id="rId22"/>
    <p:sldLayoutId id="2147484441" r:id="rId23"/>
    <p:sldLayoutId id="2147484442" r:id="rId24"/>
    <p:sldLayoutId id="2147484443" r:id="rId25"/>
    <p:sldLayoutId id="2147484444" r:id="rId26"/>
    <p:sldLayoutId id="2147484445" r:id="rId27"/>
  </p:sldLayoutIdLst>
  <p:txStyles>
    <p:titleStyle>
      <a:lvl1pPr algn="l" defTabSz="914400" rtl="0" eaLnBrk="1" latinLnBrk="0" hangingPunct="1">
        <a:lnSpc>
          <a:spcPct val="75000"/>
        </a:lnSpc>
        <a:spcBef>
          <a:spcPct val="0"/>
        </a:spcBef>
        <a:buNone/>
        <a:defRPr sz="3600" b="1" i="0" kern="1200">
          <a:solidFill>
            <a:schemeClr val="bg1"/>
          </a:solidFill>
          <a:latin typeface="Unilever Shilling" panose="020B0502020202020204" pitchFamily="34" charset="77"/>
          <a:ea typeface="+mj-ea"/>
          <a:cs typeface="Unilever Shilling" panose="020B0502020202020204" pitchFamily="34"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i="0" kern="1200">
          <a:solidFill>
            <a:schemeClr val="bg1"/>
          </a:solidFill>
          <a:latin typeface="Unilever Shilling" panose="020B0502020202020204" pitchFamily="34" charset="77"/>
          <a:ea typeface="+mn-ea"/>
          <a:cs typeface="Unilever Shilling" panose="020B0502020202020204"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Unilever Shilling" panose="020B0502020202020204" pitchFamily="34" charset="77"/>
          <a:ea typeface="+mn-ea"/>
          <a:cs typeface="Unilever Shilling" panose="020B0502020202020204"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1200" b="0" i="0" kern="1200">
          <a:solidFill>
            <a:schemeClr val="bg1"/>
          </a:solidFill>
          <a:latin typeface="Unilever Shilling" panose="020B0502020202020204" pitchFamily="34" charset="77"/>
          <a:ea typeface="+mn-ea"/>
          <a:cs typeface="Unilever Shilling" panose="020B0502020202020204"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200" b="0" i="0" kern="1200">
          <a:solidFill>
            <a:schemeClr val="bg1"/>
          </a:solidFill>
          <a:latin typeface="Unilever Shilling" panose="020B0502020202020204" pitchFamily="34" charset="77"/>
          <a:ea typeface="+mn-ea"/>
          <a:cs typeface="Unilever Shilling" panose="020B0502020202020204"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bg1"/>
          </a:solidFill>
          <a:latin typeface="Unilever Shilling" panose="020B0502020202020204" pitchFamily="34" charset="77"/>
          <a:ea typeface="+mn-ea"/>
          <a:cs typeface="Unilever Shilling" panose="020B0502020202020204"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143">
          <p15:clr>
            <a:srgbClr val="F26B43"/>
          </p15:clr>
        </p15:guide>
        <p15:guide id="3" pos="665">
          <p15:clr>
            <a:srgbClr val="F26B43"/>
          </p15:clr>
        </p15:guide>
        <p15:guide id="4" pos="7537">
          <p15:clr>
            <a:srgbClr val="F26B43"/>
          </p15:clr>
        </p15:guide>
        <p15:guide id="5" orient="horz" pos="822">
          <p15:clr>
            <a:srgbClr val="F26B43"/>
          </p15:clr>
        </p15:guide>
        <p15:guide id="6" orient="horz" pos="142">
          <p15:clr>
            <a:srgbClr val="F26B43"/>
          </p15:clr>
        </p15:guide>
        <p15:guide id="7" orient="horz" pos="4201">
          <p15:clr>
            <a:srgbClr val="F26B43"/>
          </p15:clr>
        </p15:guide>
        <p15:guide id="8" pos="778">
          <p15:clr>
            <a:srgbClr val="F26B43"/>
          </p15:clr>
        </p15:guide>
        <p15:guide id="9" pos="1277">
          <p15:clr>
            <a:srgbClr val="F26B43"/>
          </p15:clr>
        </p15:guide>
        <p15:guide id="10" pos="1391">
          <p15:clr>
            <a:srgbClr val="F26B43"/>
          </p15:clr>
        </p15:guide>
        <p15:guide id="11" pos="1912">
          <p15:clr>
            <a:srgbClr val="F26B43"/>
          </p15:clr>
        </p15:guide>
        <p15:guide id="12" pos="2026">
          <p15:clr>
            <a:srgbClr val="F26B43"/>
          </p15:clr>
        </p15:guide>
        <p15:guide id="13" pos="2547">
          <p15:clr>
            <a:srgbClr val="F26B43"/>
          </p15:clr>
        </p15:guide>
        <p15:guide id="14" pos="2638">
          <p15:clr>
            <a:srgbClr val="F26B43"/>
          </p15:clr>
        </p15:guide>
        <p15:guide id="15" pos="3160">
          <p15:clr>
            <a:srgbClr val="F26B43"/>
          </p15:clr>
        </p15:guide>
        <p15:guide id="16" pos="3273">
          <p15:clr>
            <a:srgbClr val="F26B43"/>
          </p15:clr>
        </p15:guide>
        <p15:guide id="17" pos="3795">
          <p15:clr>
            <a:srgbClr val="F26B43"/>
          </p15:clr>
        </p15:guide>
        <p15:guide id="18" pos="3908">
          <p15:clr>
            <a:srgbClr val="F26B43"/>
          </p15:clr>
        </p15:guide>
        <p15:guide id="19" pos="4407">
          <p15:clr>
            <a:srgbClr val="F26B43"/>
          </p15:clr>
        </p15:guide>
        <p15:guide id="20" pos="4520">
          <p15:clr>
            <a:srgbClr val="F26B43"/>
          </p15:clr>
        </p15:guide>
        <p15:guide id="21" pos="5042">
          <p15:clr>
            <a:srgbClr val="F26B43"/>
          </p15:clr>
        </p15:guide>
        <p15:guide id="22" pos="5155">
          <p15:clr>
            <a:srgbClr val="F26B43"/>
          </p15:clr>
        </p15:guide>
        <p15:guide id="23" pos="5654">
          <p15:clr>
            <a:srgbClr val="F26B43"/>
          </p15:clr>
        </p15:guide>
        <p15:guide id="24" pos="5768">
          <p15:clr>
            <a:srgbClr val="F26B43"/>
          </p15:clr>
        </p15:guide>
        <p15:guide id="25" pos="6289">
          <p15:clr>
            <a:srgbClr val="F26B43"/>
          </p15:clr>
        </p15:guide>
        <p15:guide id="26" pos="6403">
          <p15:clr>
            <a:srgbClr val="F26B43"/>
          </p15:clr>
        </p15:guide>
        <p15:guide id="27" pos="6902">
          <p15:clr>
            <a:srgbClr val="F26B43"/>
          </p15:clr>
        </p15:guide>
        <p15:guide id="28" pos="7015">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8FBE34-281B-9851-2385-FC2EEA7DA2E0}"/>
              </a:ext>
            </a:extLst>
          </p:cNvPr>
          <p:cNvSpPr>
            <a:spLocks noGrp="1"/>
          </p:cNvSpPr>
          <p:nvPr>
            <p:ph type="body" idx="1"/>
          </p:nvPr>
        </p:nvSpPr>
        <p:spPr>
          <a:xfrm>
            <a:off x="685800" y="1232452"/>
            <a:ext cx="10820400" cy="494451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itle Placeholder 2">
            <a:extLst>
              <a:ext uri="{FF2B5EF4-FFF2-40B4-BE49-F238E27FC236}">
                <a16:creationId xmlns:a16="http://schemas.microsoft.com/office/drawing/2014/main" id="{96AD1DF9-02DA-259E-5742-CF262719D367}"/>
              </a:ext>
            </a:extLst>
          </p:cNvPr>
          <p:cNvSpPr>
            <a:spLocks noGrp="1"/>
          </p:cNvSpPr>
          <p:nvPr>
            <p:ph type="title"/>
          </p:nvPr>
        </p:nvSpPr>
        <p:spPr>
          <a:xfrm>
            <a:off x="685800" y="488870"/>
            <a:ext cx="10820400" cy="400110"/>
          </a:xfrm>
          <a:prstGeom prst="rect">
            <a:avLst/>
          </a:prstGeom>
        </p:spPr>
        <p:txBody>
          <a:bodyPr vert="horz" lIns="91440" tIns="45720" rIns="91440" bIns="45720" rtlCol="0" anchor="t">
            <a:noAutofit/>
          </a:bodyPr>
          <a:lstStyle/>
          <a:p>
            <a:r>
              <a:rPr lang="en-GB"/>
              <a:t>Click to edit Master title style</a:t>
            </a:r>
            <a:endParaRPr lang="en-US"/>
          </a:p>
        </p:txBody>
      </p:sp>
      <p:sp>
        <p:nvSpPr>
          <p:cNvPr id="9" name="Slide Number Placeholder 8">
            <a:extLst>
              <a:ext uri="{FF2B5EF4-FFF2-40B4-BE49-F238E27FC236}">
                <a16:creationId xmlns:a16="http://schemas.microsoft.com/office/drawing/2014/main" id="{C7AA68FA-651B-B4E6-40B6-98BFC8B296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A731D5-EFCD-C34B-B55F-7373AF3E3D53}" type="slidenum">
              <a:rPr lang="en-US" smtClean="0"/>
              <a:t>‹#›</a:t>
            </a:fld>
            <a:endParaRPr lang="en-US"/>
          </a:p>
        </p:txBody>
      </p:sp>
    </p:spTree>
    <p:extLst>
      <p:ext uri="{BB962C8B-B14F-4D97-AF65-F5344CB8AC3E}">
        <p14:creationId xmlns:p14="http://schemas.microsoft.com/office/powerpoint/2010/main" val="970719805"/>
      </p:ext>
    </p:extLst>
  </p:cSld>
  <p:clrMap bg1="lt1" tx1="dk1" bg2="lt2" tx2="dk2" accent1="accent1" accent2="accent2" accent3="accent3" accent4="accent4" accent5="accent5" accent6="accent6" hlink="hlink" folHlink="folHlink"/>
  <p:sldLayoutIdLst>
    <p:sldLayoutId id="2147484122" r:id="rId1"/>
    <p:sldLayoutId id="2147484123" r:id="rId2"/>
    <p:sldLayoutId id="2147484124" r:id="rId3"/>
    <p:sldLayoutId id="2147484125" r:id="rId4"/>
    <p:sldLayoutId id="2147484126" r:id="rId5"/>
    <p:sldLayoutId id="2147484127" r:id="rId6"/>
    <p:sldLayoutId id="2147484128" r:id="rId7"/>
    <p:sldLayoutId id="2147484129" r:id="rId8"/>
    <p:sldLayoutId id="2147484130" r:id="rId9"/>
    <p:sldLayoutId id="2147484131" r:id="rId10"/>
    <p:sldLayoutId id="2147484132" r:id="rId11"/>
    <p:sldLayoutId id="2147484133" r:id="rId12"/>
    <p:sldLayoutId id="2147484134" r:id="rId13"/>
    <p:sldLayoutId id="2147484135" r:id="rId14"/>
  </p:sldLayoutIdLst>
  <p:txStyles>
    <p:titleStyle>
      <a:lvl1pPr algn="l" defTabSz="914400" rtl="0" eaLnBrk="1" latinLnBrk="0" hangingPunct="1">
        <a:lnSpc>
          <a:spcPct val="90000"/>
        </a:lnSpc>
        <a:spcBef>
          <a:spcPct val="0"/>
        </a:spcBef>
        <a:buNone/>
        <a:defRPr sz="2400" b="0" i="0" kern="1200">
          <a:solidFill>
            <a:schemeClr val="tx1"/>
          </a:solidFill>
          <a:latin typeface="Microsoft New Tai Lue" panose="020B0502040204020203" pitchFamily="34" charset="0"/>
          <a:ea typeface="+mj-ea"/>
          <a:cs typeface="Microsoft New Tai Lue" panose="020B0502040204020203" pitchFamily="34" charset="0"/>
        </a:defRPr>
      </a:lvl1pPr>
    </p:titleStyle>
    <p:bodyStyle>
      <a:lvl1pPr marL="0" indent="0" algn="l" defTabSz="914400" rtl="0" eaLnBrk="1" latinLnBrk="0" hangingPunct="1">
        <a:lnSpc>
          <a:spcPct val="90000"/>
        </a:lnSpc>
        <a:spcBef>
          <a:spcPts val="1000"/>
        </a:spcBef>
        <a:buFontTx/>
        <a:buNone/>
        <a:defRPr sz="1200" b="0" i="0" kern="1200">
          <a:solidFill>
            <a:schemeClr val="tx1"/>
          </a:solidFill>
          <a:latin typeface="Microsoft New Tai Lue" panose="020B0502040204020203" pitchFamily="34" charset="0"/>
          <a:ea typeface="+mn-ea"/>
          <a:cs typeface="Microsoft New Tai Lue" panose="020B0502040204020203" pitchFamily="34" charset="0"/>
        </a:defRPr>
      </a:lvl1pPr>
      <a:lvl2pPr marL="0" indent="0" algn="l" defTabSz="914400" rtl="0" eaLnBrk="1" latinLnBrk="0" hangingPunct="1">
        <a:lnSpc>
          <a:spcPct val="100000"/>
        </a:lnSpc>
        <a:spcBef>
          <a:spcPts val="500"/>
        </a:spcBef>
        <a:buFontTx/>
        <a:buNone/>
        <a:defRPr sz="1600" b="0" i="0" kern="1200">
          <a:solidFill>
            <a:schemeClr val="tx1"/>
          </a:solidFill>
          <a:latin typeface="Microsoft New Tai Lue" panose="020B0502040204020203" pitchFamily="34" charset="0"/>
          <a:ea typeface="+mn-ea"/>
          <a:cs typeface="Microsoft New Tai Lue" panose="020B0502040204020203" pitchFamily="34" charset="0"/>
        </a:defRPr>
      </a:lvl2pPr>
      <a:lvl3pPr marL="0" indent="0" algn="l" defTabSz="914400" rtl="0" eaLnBrk="1" latinLnBrk="0" hangingPunct="1">
        <a:lnSpc>
          <a:spcPct val="90000"/>
        </a:lnSpc>
        <a:spcBef>
          <a:spcPts val="500"/>
        </a:spcBef>
        <a:buFontTx/>
        <a:buNone/>
        <a:defRPr sz="1600" b="1" i="0" kern="1200">
          <a:solidFill>
            <a:schemeClr val="tx1"/>
          </a:solidFill>
          <a:latin typeface="Microsoft New Tai Lue" panose="020B0502040204020203" pitchFamily="34" charset="0"/>
          <a:ea typeface="+mn-ea"/>
          <a:cs typeface="Microsoft New Tai Lue" panose="020B0502040204020203" pitchFamily="34" charset="0"/>
        </a:defRPr>
      </a:lvl3pPr>
      <a:lvl4pPr marL="0" indent="0" algn="l" defTabSz="914400" rtl="0" eaLnBrk="1" latinLnBrk="0" hangingPunct="1">
        <a:lnSpc>
          <a:spcPct val="90000"/>
        </a:lnSpc>
        <a:spcBef>
          <a:spcPts val="500"/>
        </a:spcBef>
        <a:buFontTx/>
        <a:buNone/>
        <a:defRPr sz="2000" b="0" i="0" kern="1200">
          <a:solidFill>
            <a:schemeClr val="tx1"/>
          </a:solidFill>
          <a:latin typeface="Microsoft New Tai Lue" panose="020B0502040204020203" pitchFamily="34" charset="0"/>
          <a:ea typeface="+mn-ea"/>
          <a:cs typeface="Microsoft New Tai Lue" panose="020B0502040204020203" pitchFamily="34" charset="0"/>
        </a:defRPr>
      </a:lvl4pPr>
      <a:lvl5pPr marL="0" indent="0" algn="l" defTabSz="914400" rtl="0" eaLnBrk="1" latinLnBrk="0" hangingPunct="1">
        <a:lnSpc>
          <a:spcPct val="90000"/>
        </a:lnSpc>
        <a:spcBef>
          <a:spcPts val="500"/>
        </a:spcBef>
        <a:buFontTx/>
        <a:buNone/>
        <a:defRPr sz="1000" b="0" i="0" kern="1200">
          <a:solidFill>
            <a:schemeClr val="tx1"/>
          </a:solidFill>
          <a:latin typeface="Microsoft New Tai Lue" panose="020B0502040204020203" pitchFamily="34" charset="0"/>
          <a:ea typeface="+mn-ea"/>
          <a:cs typeface="Microsoft New Tai Lue"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8FBE34-281B-9851-2385-FC2EEA7DA2E0}"/>
              </a:ext>
            </a:extLst>
          </p:cNvPr>
          <p:cNvSpPr>
            <a:spLocks noGrp="1"/>
          </p:cNvSpPr>
          <p:nvPr>
            <p:ph type="body" idx="1"/>
          </p:nvPr>
        </p:nvSpPr>
        <p:spPr>
          <a:xfrm>
            <a:off x="685800" y="1232452"/>
            <a:ext cx="10820400" cy="494451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itle Placeholder 2">
            <a:extLst>
              <a:ext uri="{FF2B5EF4-FFF2-40B4-BE49-F238E27FC236}">
                <a16:creationId xmlns:a16="http://schemas.microsoft.com/office/drawing/2014/main" id="{96AD1DF9-02DA-259E-5742-CF262719D367}"/>
              </a:ext>
            </a:extLst>
          </p:cNvPr>
          <p:cNvSpPr>
            <a:spLocks noGrp="1"/>
          </p:cNvSpPr>
          <p:nvPr>
            <p:ph type="title"/>
          </p:nvPr>
        </p:nvSpPr>
        <p:spPr>
          <a:xfrm>
            <a:off x="685800" y="488870"/>
            <a:ext cx="10820400" cy="400110"/>
          </a:xfrm>
          <a:prstGeom prst="rect">
            <a:avLst/>
          </a:prstGeom>
        </p:spPr>
        <p:txBody>
          <a:bodyPr vert="horz" lIns="91440" tIns="45720" rIns="91440" bIns="45720" rtlCol="0" anchor="t">
            <a:noAutofit/>
          </a:bodyPr>
          <a:lstStyle/>
          <a:p>
            <a:r>
              <a:rPr lang="en-GB"/>
              <a:t>Click to edit Master title style</a:t>
            </a:r>
            <a:endParaRPr lang="en-US"/>
          </a:p>
        </p:txBody>
      </p:sp>
      <p:sp>
        <p:nvSpPr>
          <p:cNvPr id="9" name="Slide Number Placeholder 8">
            <a:extLst>
              <a:ext uri="{FF2B5EF4-FFF2-40B4-BE49-F238E27FC236}">
                <a16:creationId xmlns:a16="http://schemas.microsoft.com/office/drawing/2014/main" id="{C7AA68FA-651B-B4E6-40B6-98BFC8B296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A731D5-EFCD-C34B-B55F-7373AF3E3D53}" type="slidenum">
              <a:rPr lang="en-US" smtClean="0"/>
              <a:t>‹#›</a:t>
            </a:fld>
            <a:endParaRPr lang="en-US"/>
          </a:p>
        </p:txBody>
      </p:sp>
    </p:spTree>
    <p:extLst>
      <p:ext uri="{BB962C8B-B14F-4D97-AF65-F5344CB8AC3E}">
        <p14:creationId xmlns:p14="http://schemas.microsoft.com/office/powerpoint/2010/main" val="418263072"/>
      </p:ext>
    </p:extLst>
  </p:cSld>
  <p:clrMap bg1="lt1" tx1="dk1" bg2="lt2" tx2="dk2" accent1="accent1" accent2="accent2" accent3="accent3" accent4="accent4" accent5="accent5" accent6="accent6" hlink="hlink" folHlink="folHlink"/>
  <p:sldLayoutIdLst>
    <p:sldLayoutId id="2147484137" r:id="rId1"/>
    <p:sldLayoutId id="2147484138" r:id="rId2"/>
    <p:sldLayoutId id="2147484139" r:id="rId3"/>
    <p:sldLayoutId id="2147484140" r:id="rId4"/>
    <p:sldLayoutId id="2147484141" r:id="rId5"/>
    <p:sldLayoutId id="2147484142" r:id="rId6"/>
    <p:sldLayoutId id="2147484143" r:id="rId7"/>
    <p:sldLayoutId id="2147484144" r:id="rId8"/>
    <p:sldLayoutId id="2147484145" r:id="rId9"/>
    <p:sldLayoutId id="2147484146" r:id="rId10"/>
    <p:sldLayoutId id="2147484147" r:id="rId11"/>
    <p:sldLayoutId id="2147484148" r:id="rId12"/>
    <p:sldLayoutId id="2147484149" r:id="rId13"/>
    <p:sldLayoutId id="2147484150" r:id="rId14"/>
    <p:sldLayoutId id="2147484151" r:id="rId15"/>
    <p:sldLayoutId id="2147484152" r:id="rId16"/>
    <p:sldLayoutId id="2147484153" r:id="rId17"/>
    <p:sldLayoutId id="2147484154" r:id="rId18"/>
    <p:sldLayoutId id="2147484155" r:id="rId19"/>
    <p:sldLayoutId id="2147484156" r:id="rId20"/>
    <p:sldLayoutId id="2147484157" r:id="rId21"/>
    <p:sldLayoutId id="2147484158" r:id="rId22"/>
    <p:sldLayoutId id="2147484159" r:id="rId23"/>
    <p:sldLayoutId id="2147484160" r:id="rId24"/>
  </p:sldLayoutIdLst>
  <p:txStyles>
    <p:titleStyle>
      <a:lvl1pPr algn="l" defTabSz="914400" rtl="0" eaLnBrk="1" latinLnBrk="0" hangingPunct="1">
        <a:lnSpc>
          <a:spcPct val="90000"/>
        </a:lnSpc>
        <a:spcBef>
          <a:spcPct val="0"/>
        </a:spcBef>
        <a:buNone/>
        <a:defRPr sz="2400" b="0" i="0" kern="1200">
          <a:solidFill>
            <a:schemeClr val="tx1"/>
          </a:solidFill>
          <a:latin typeface="Microsoft New Tai Lue" panose="020B0502040204020203" pitchFamily="34" charset="0"/>
          <a:ea typeface="+mj-ea"/>
          <a:cs typeface="Microsoft New Tai Lue" panose="020B0502040204020203" pitchFamily="34" charset="0"/>
        </a:defRPr>
      </a:lvl1pPr>
    </p:titleStyle>
    <p:bodyStyle>
      <a:lvl1pPr marL="0" indent="0" algn="l" defTabSz="914400" rtl="0" eaLnBrk="1" latinLnBrk="0" hangingPunct="1">
        <a:lnSpc>
          <a:spcPct val="90000"/>
        </a:lnSpc>
        <a:spcBef>
          <a:spcPts val="1000"/>
        </a:spcBef>
        <a:buFontTx/>
        <a:buNone/>
        <a:defRPr sz="1200" b="0" i="0" kern="1200">
          <a:solidFill>
            <a:schemeClr val="tx1"/>
          </a:solidFill>
          <a:latin typeface="Microsoft New Tai Lue" panose="020B0502040204020203" pitchFamily="34" charset="0"/>
          <a:ea typeface="+mn-ea"/>
          <a:cs typeface="Microsoft New Tai Lue" panose="020B0502040204020203" pitchFamily="34" charset="0"/>
        </a:defRPr>
      </a:lvl1pPr>
      <a:lvl2pPr marL="0" indent="0" algn="l" defTabSz="914400" rtl="0" eaLnBrk="1" latinLnBrk="0" hangingPunct="1">
        <a:lnSpc>
          <a:spcPct val="100000"/>
        </a:lnSpc>
        <a:spcBef>
          <a:spcPts val="500"/>
        </a:spcBef>
        <a:buFontTx/>
        <a:buNone/>
        <a:defRPr sz="1600" b="0" i="0" kern="1200">
          <a:solidFill>
            <a:schemeClr val="tx1"/>
          </a:solidFill>
          <a:latin typeface="Microsoft New Tai Lue" panose="020B0502040204020203" pitchFamily="34" charset="0"/>
          <a:ea typeface="+mn-ea"/>
          <a:cs typeface="Microsoft New Tai Lue" panose="020B0502040204020203" pitchFamily="34" charset="0"/>
        </a:defRPr>
      </a:lvl2pPr>
      <a:lvl3pPr marL="0" indent="0" algn="l" defTabSz="914400" rtl="0" eaLnBrk="1" latinLnBrk="0" hangingPunct="1">
        <a:lnSpc>
          <a:spcPct val="90000"/>
        </a:lnSpc>
        <a:spcBef>
          <a:spcPts val="500"/>
        </a:spcBef>
        <a:buFontTx/>
        <a:buNone/>
        <a:defRPr sz="1600" b="1" i="0" kern="1200">
          <a:solidFill>
            <a:schemeClr val="tx1"/>
          </a:solidFill>
          <a:latin typeface="Microsoft New Tai Lue" panose="020B0502040204020203" pitchFamily="34" charset="0"/>
          <a:ea typeface="+mn-ea"/>
          <a:cs typeface="Microsoft New Tai Lue" panose="020B0502040204020203" pitchFamily="34" charset="0"/>
        </a:defRPr>
      </a:lvl3pPr>
      <a:lvl4pPr marL="0" indent="0" algn="l" defTabSz="914400" rtl="0" eaLnBrk="1" latinLnBrk="0" hangingPunct="1">
        <a:lnSpc>
          <a:spcPct val="90000"/>
        </a:lnSpc>
        <a:spcBef>
          <a:spcPts val="500"/>
        </a:spcBef>
        <a:buFontTx/>
        <a:buNone/>
        <a:defRPr sz="2400" b="0" i="0" kern="1200">
          <a:solidFill>
            <a:schemeClr val="tx1"/>
          </a:solidFill>
          <a:latin typeface="Microsoft New Tai Lue" panose="020B0502040204020203" pitchFamily="34" charset="0"/>
          <a:ea typeface="+mn-ea"/>
          <a:cs typeface="Microsoft New Tai Lue" panose="020B0502040204020203" pitchFamily="34" charset="0"/>
        </a:defRPr>
      </a:lvl4pPr>
      <a:lvl5pPr marL="0" indent="0" algn="l" defTabSz="914400" rtl="0" eaLnBrk="1" latinLnBrk="0" hangingPunct="1">
        <a:lnSpc>
          <a:spcPct val="90000"/>
        </a:lnSpc>
        <a:spcBef>
          <a:spcPts val="500"/>
        </a:spcBef>
        <a:buFontTx/>
        <a:buNone/>
        <a:defRPr sz="1200" b="0" i="0" kern="1200">
          <a:solidFill>
            <a:schemeClr val="tx1"/>
          </a:solidFill>
          <a:latin typeface="Microsoft New Tai Lue" panose="020B0502040204020203" pitchFamily="34" charset="0"/>
          <a:ea typeface="+mn-ea"/>
          <a:cs typeface="Microsoft New Tai Lue"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8FBE34-281B-9851-2385-FC2EEA7DA2E0}"/>
              </a:ext>
            </a:extLst>
          </p:cNvPr>
          <p:cNvSpPr>
            <a:spLocks noGrp="1"/>
          </p:cNvSpPr>
          <p:nvPr>
            <p:ph type="body" idx="1"/>
          </p:nvPr>
        </p:nvSpPr>
        <p:spPr>
          <a:xfrm>
            <a:off x="685800" y="1232452"/>
            <a:ext cx="10820400" cy="494451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itle Placeholder 2">
            <a:extLst>
              <a:ext uri="{FF2B5EF4-FFF2-40B4-BE49-F238E27FC236}">
                <a16:creationId xmlns:a16="http://schemas.microsoft.com/office/drawing/2014/main" id="{96AD1DF9-02DA-259E-5742-CF262719D367}"/>
              </a:ext>
            </a:extLst>
          </p:cNvPr>
          <p:cNvSpPr>
            <a:spLocks noGrp="1"/>
          </p:cNvSpPr>
          <p:nvPr>
            <p:ph type="title"/>
          </p:nvPr>
        </p:nvSpPr>
        <p:spPr>
          <a:xfrm>
            <a:off x="685800" y="488870"/>
            <a:ext cx="10820400" cy="400110"/>
          </a:xfrm>
          <a:prstGeom prst="rect">
            <a:avLst/>
          </a:prstGeom>
        </p:spPr>
        <p:txBody>
          <a:bodyPr vert="horz" lIns="91440" tIns="45720" rIns="91440" bIns="45720" rtlCol="0" anchor="t">
            <a:noAutofit/>
          </a:bodyPr>
          <a:lstStyle/>
          <a:p>
            <a:r>
              <a:rPr lang="en-GB"/>
              <a:t>Click to edit Master title style</a:t>
            </a:r>
            <a:endParaRPr lang="en-US"/>
          </a:p>
        </p:txBody>
      </p:sp>
      <p:sp>
        <p:nvSpPr>
          <p:cNvPr id="9" name="Slide Number Placeholder 8">
            <a:extLst>
              <a:ext uri="{FF2B5EF4-FFF2-40B4-BE49-F238E27FC236}">
                <a16:creationId xmlns:a16="http://schemas.microsoft.com/office/drawing/2014/main" id="{C7AA68FA-651B-B4E6-40B6-98BFC8B296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A731D5-EFCD-C34B-B55F-7373AF3E3D53}" type="slidenum">
              <a:rPr lang="en-US" smtClean="0"/>
              <a:t>‹#›</a:t>
            </a:fld>
            <a:endParaRPr lang="en-US"/>
          </a:p>
        </p:txBody>
      </p:sp>
    </p:spTree>
    <p:extLst>
      <p:ext uri="{BB962C8B-B14F-4D97-AF65-F5344CB8AC3E}">
        <p14:creationId xmlns:p14="http://schemas.microsoft.com/office/powerpoint/2010/main" val="580743978"/>
      </p:ext>
    </p:extLst>
  </p:cSld>
  <p:clrMap bg1="lt1" tx1="dk1" bg2="lt2" tx2="dk2" accent1="accent1" accent2="accent2" accent3="accent3" accent4="accent4" accent5="accent5" accent6="accent6" hlink="hlink" folHlink="folHlink"/>
  <p:sldLayoutIdLst>
    <p:sldLayoutId id="2147484162" r:id="rId1"/>
    <p:sldLayoutId id="2147484163" r:id="rId2"/>
    <p:sldLayoutId id="2147484164" r:id="rId3"/>
    <p:sldLayoutId id="2147484165" r:id="rId4"/>
    <p:sldLayoutId id="2147484166" r:id="rId5"/>
    <p:sldLayoutId id="2147484167" r:id="rId6"/>
    <p:sldLayoutId id="2147484168" r:id="rId7"/>
    <p:sldLayoutId id="2147484169" r:id="rId8"/>
    <p:sldLayoutId id="2147484170" r:id="rId9"/>
    <p:sldLayoutId id="2147484171" r:id="rId10"/>
    <p:sldLayoutId id="2147484172" r:id="rId11"/>
    <p:sldLayoutId id="2147484173" r:id="rId12"/>
    <p:sldLayoutId id="2147484174" r:id="rId13"/>
    <p:sldLayoutId id="2147484175" r:id="rId14"/>
    <p:sldLayoutId id="2147484176" r:id="rId15"/>
    <p:sldLayoutId id="2147484177" r:id="rId16"/>
    <p:sldLayoutId id="2147484178" r:id="rId17"/>
    <p:sldLayoutId id="2147484179" r:id="rId18"/>
    <p:sldLayoutId id="2147484180" r:id="rId19"/>
    <p:sldLayoutId id="2147484181" r:id="rId20"/>
    <p:sldLayoutId id="2147484182" r:id="rId21"/>
  </p:sldLayoutIdLst>
  <p:txStyles>
    <p:titleStyle>
      <a:lvl1pPr algn="l" defTabSz="914400" rtl="0" eaLnBrk="1" latinLnBrk="0" hangingPunct="1">
        <a:lnSpc>
          <a:spcPct val="90000"/>
        </a:lnSpc>
        <a:spcBef>
          <a:spcPct val="0"/>
        </a:spcBef>
        <a:buNone/>
        <a:defRPr sz="2400" b="1" i="0" kern="1200">
          <a:solidFill>
            <a:schemeClr val="tx1"/>
          </a:solidFill>
          <a:latin typeface="Microsoft New Tai Lue" panose="020B0502040204020203" pitchFamily="34" charset="0"/>
          <a:ea typeface="+mj-ea"/>
          <a:cs typeface="Microsoft New Tai Lue" panose="020B0502040204020203" pitchFamily="34" charset="0"/>
        </a:defRPr>
      </a:lvl1pPr>
    </p:titleStyle>
    <p:bodyStyle>
      <a:lvl1pPr marL="0" indent="0" algn="l" defTabSz="914400" rtl="0" eaLnBrk="1" latinLnBrk="0" hangingPunct="1">
        <a:lnSpc>
          <a:spcPct val="90000"/>
        </a:lnSpc>
        <a:spcBef>
          <a:spcPts val="1000"/>
        </a:spcBef>
        <a:buFontTx/>
        <a:buNone/>
        <a:defRPr sz="1400" b="0" i="0" kern="1200">
          <a:solidFill>
            <a:schemeClr val="tx1"/>
          </a:solidFill>
          <a:latin typeface="Microsoft New Tai Lue" panose="020B0502040204020203" pitchFamily="34" charset="0"/>
          <a:ea typeface="+mn-ea"/>
          <a:cs typeface="Microsoft New Tai Lue" panose="020B0502040204020203" pitchFamily="34" charset="0"/>
        </a:defRPr>
      </a:lvl1pPr>
      <a:lvl2pPr marL="0" indent="0" algn="l" defTabSz="914400" rtl="0" eaLnBrk="1" latinLnBrk="0" hangingPunct="1">
        <a:lnSpc>
          <a:spcPct val="100000"/>
        </a:lnSpc>
        <a:spcBef>
          <a:spcPts val="500"/>
        </a:spcBef>
        <a:buFontTx/>
        <a:buNone/>
        <a:defRPr sz="1600" b="0" i="0" kern="1200">
          <a:solidFill>
            <a:schemeClr val="tx1"/>
          </a:solidFill>
          <a:latin typeface="Microsoft New Tai Lue" panose="020B0502040204020203" pitchFamily="34" charset="0"/>
          <a:ea typeface="+mn-ea"/>
          <a:cs typeface="Microsoft New Tai Lue" panose="020B0502040204020203" pitchFamily="34" charset="0"/>
        </a:defRPr>
      </a:lvl2pPr>
      <a:lvl3pPr marL="0" indent="0" algn="l" defTabSz="914400" rtl="0" eaLnBrk="1" latinLnBrk="0" hangingPunct="1">
        <a:lnSpc>
          <a:spcPct val="90000"/>
        </a:lnSpc>
        <a:spcBef>
          <a:spcPts val="500"/>
        </a:spcBef>
        <a:buFontTx/>
        <a:buNone/>
        <a:defRPr sz="1600" b="1" i="0" kern="1200">
          <a:solidFill>
            <a:schemeClr val="tx1"/>
          </a:solidFill>
          <a:latin typeface="Microsoft New Tai Lue" panose="020B0502040204020203" pitchFamily="34" charset="0"/>
          <a:ea typeface="+mn-ea"/>
          <a:cs typeface="Microsoft New Tai Lue" panose="020B0502040204020203" pitchFamily="34" charset="0"/>
        </a:defRPr>
      </a:lvl3pPr>
      <a:lvl4pPr marL="0" indent="0" algn="l" defTabSz="914400" rtl="0" eaLnBrk="1" latinLnBrk="0" hangingPunct="1">
        <a:lnSpc>
          <a:spcPct val="90000"/>
        </a:lnSpc>
        <a:spcBef>
          <a:spcPts val="500"/>
        </a:spcBef>
        <a:buFontTx/>
        <a:buNone/>
        <a:defRPr sz="2000" b="0" i="0" kern="1200">
          <a:solidFill>
            <a:schemeClr val="tx1"/>
          </a:solidFill>
          <a:latin typeface="Microsoft New Tai Lue" panose="020B0502040204020203" pitchFamily="34" charset="0"/>
          <a:ea typeface="+mn-ea"/>
          <a:cs typeface="Microsoft New Tai Lue" panose="020B0502040204020203" pitchFamily="34" charset="0"/>
        </a:defRPr>
      </a:lvl4pPr>
      <a:lvl5pPr marL="0" indent="0" algn="l" defTabSz="914400" rtl="0" eaLnBrk="1" latinLnBrk="0" hangingPunct="1">
        <a:lnSpc>
          <a:spcPct val="90000"/>
        </a:lnSpc>
        <a:spcBef>
          <a:spcPts val="500"/>
        </a:spcBef>
        <a:buFontTx/>
        <a:buNone/>
        <a:defRPr sz="1000" b="0" i="0" kern="1200">
          <a:solidFill>
            <a:schemeClr val="tx1"/>
          </a:solidFill>
          <a:latin typeface="Microsoft New Tai Lue" panose="020B0502040204020203" pitchFamily="34" charset="0"/>
          <a:ea typeface="+mn-ea"/>
          <a:cs typeface="Microsoft New Tai Lue"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86715F-0C4C-16ED-ACCD-716B64364D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6795317-627D-E547-A42B-51C5AF817D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EA3CFFF-955C-1D07-9C3A-1339E1908F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C2D933-039C-4D23-B94B-E47CFDEBA63A}" type="datetimeFigureOut">
              <a:rPr lang="en-GB" smtClean="0"/>
              <a:t>28/04/2025</a:t>
            </a:fld>
            <a:endParaRPr lang="en-GB"/>
          </a:p>
        </p:txBody>
      </p:sp>
      <p:sp>
        <p:nvSpPr>
          <p:cNvPr id="5" name="Footer Placeholder 4">
            <a:extLst>
              <a:ext uri="{FF2B5EF4-FFF2-40B4-BE49-F238E27FC236}">
                <a16:creationId xmlns:a16="http://schemas.microsoft.com/office/drawing/2014/main" id="{68601EAD-2725-A8D4-6AE4-9610E53C33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CA8AE9B-237B-61B1-17B1-8E02E86226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413B5A-F9FB-4A2E-A4B9-F023F96F4E05}" type="slidenum">
              <a:rPr lang="en-GB" smtClean="0"/>
              <a:t>‹#›</a:t>
            </a:fld>
            <a:endParaRPr lang="en-GB"/>
          </a:p>
        </p:txBody>
      </p:sp>
    </p:spTree>
    <p:extLst>
      <p:ext uri="{BB962C8B-B14F-4D97-AF65-F5344CB8AC3E}">
        <p14:creationId xmlns:p14="http://schemas.microsoft.com/office/powerpoint/2010/main" val="3161144646"/>
      </p:ext>
    </p:extLst>
  </p:cSld>
  <p:clrMap bg1="lt1" tx1="dk1" bg2="lt2" tx2="dk2" accent1="accent1" accent2="accent2" accent3="accent3" accent4="accent4" accent5="accent5" accent6="accent6" hlink="hlink" folHlink="folHlink"/>
  <p:sldLayoutIdLst>
    <p:sldLayoutId id="2147484235" r:id="rId1"/>
    <p:sldLayoutId id="2147484236" r:id="rId2"/>
    <p:sldLayoutId id="2147484237" r:id="rId3"/>
    <p:sldLayoutId id="2147484238" r:id="rId4"/>
    <p:sldLayoutId id="2147484239" r:id="rId5"/>
    <p:sldLayoutId id="2147484240" r:id="rId6"/>
    <p:sldLayoutId id="2147484241" r:id="rId7"/>
    <p:sldLayoutId id="2147484242" r:id="rId8"/>
    <p:sldLayoutId id="2147484243" r:id="rId9"/>
    <p:sldLayoutId id="2147484244" r:id="rId10"/>
    <p:sldLayoutId id="2147484245" r:id="rId11"/>
    <p:sldLayoutId id="2147484246" r:id="rId12"/>
    <p:sldLayoutId id="2147484247" r:id="rId13"/>
    <p:sldLayoutId id="2147484248" r:id="rId14"/>
    <p:sldLayoutId id="2147484249" r:id="rId15"/>
    <p:sldLayoutId id="2147484250" r:id="rId16"/>
    <p:sldLayoutId id="2147484251" r:id="rId17"/>
    <p:sldLayoutId id="2147484252" r:id="rId18"/>
    <p:sldLayoutId id="2147484253" r:id="rId19"/>
    <p:sldLayoutId id="2147484254" r:id="rId20"/>
    <p:sldLayoutId id="2147484255" r:id="rId21"/>
    <p:sldLayoutId id="2147484256"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20"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Text Placeholder 2"/>
          <p:cNvSpPr>
            <a:spLocks noGrp="1"/>
          </p:cNvSpPr>
          <p:nvPr>
            <p:ph type="body" idx="1"/>
          </p:nvPr>
        </p:nvSpPr>
        <p:spPr>
          <a:xfrm>
            <a:off x="505071" y="1472184"/>
            <a:ext cx="9570720" cy="4690872"/>
          </a:xfrm>
          <a:prstGeom prst="rect">
            <a:avLst/>
          </a:prstGeom>
        </p:spPr>
        <p:txBody>
          <a:bodyPr vert="horz" lIns="91440" tIns="45720" rIns="91440" bIns="45720" rtlCol="0">
            <a:normAutofit/>
          </a:bodyPr>
          <a:lstStyle/>
          <a:p>
            <a:pPr marL="307192" marR="0" lvl="0" indent="-307192" algn="l" defTabSz="1219170" rtl="0" eaLnBrk="1" fontAlgn="auto" latinLnBrk="0" hangingPunct="1">
              <a:lnSpc>
                <a:spcPct val="100000"/>
              </a:lnSpc>
              <a:spcBef>
                <a:spcPct val="20000"/>
              </a:spcBef>
              <a:spcAft>
                <a:spcPts val="0"/>
              </a:spcAft>
              <a:buClr>
                <a:srgbClr val="3CA9E0"/>
              </a:buClr>
              <a:buSzTx/>
              <a:buFont typeface="Arial"/>
              <a:buChar char="•"/>
              <a:tabLst/>
              <a:defRPr/>
            </a:pPr>
            <a:r>
              <a:rPr lang="en-US"/>
              <a:t>Click to edit Master text styles</a:t>
            </a:r>
          </a:p>
          <a:p>
            <a:pPr lvl="1"/>
            <a:r>
              <a:rPr lang="en-US"/>
              <a:t>Second level	</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p:txBody>
      </p:sp>
      <p:sp>
        <p:nvSpPr>
          <p:cNvPr id="11" name="Title Placeholder 1"/>
          <p:cNvSpPr>
            <a:spLocks noGrp="1"/>
          </p:cNvSpPr>
          <p:nvPr>
            <p:ph type="title"/>
          </p:nvPr>
        </p:nvSpPr>
        <p:spPr>
          <a:xfrm>
            <a:off x="505071" y="402336"/>
            <a:ext cx="9570720" cy="1069848"/>
          </a:xfrm>
          <a:prstGeom prst="rect">
            <a:avLst/>
          </a:prstGeom>
        </p:spPr>
        <p:txBody>
          <a:bodyPr vert="horz" lIns="91440" tIns="45720" rIns="91440" bIns="45720" rtlCol="0" anchor="t" anchorCtr="0">
            <a:noAutofit/>
          </a:bodyPr>
          <a:lstStyle/>
          <a:p>
            <a:r>
              <a:rPr lang="en-US"/>
              <a:t>Click to ADD TITLE</a:t>
            </a:r>
            <a:endParaRPr lang="en-CA"/>
          </a:p>
        </p:txBody>
      </p:sp>
      <p:sp>
        <p:nvSpPr>
          <p:cNvPr id="7" name="Slide Number Placeholder 3"/>
          <p:cNvSpPr>
            <a:spLocks noGrp="1"/>
          </p:cNvSpPr>
          <p:nvPr>
            <p:ph type="sldNum" sz="quarter" idx="4"/>
          </p:nvPr>
        </p:nvSpPr>
        <p:spPr>
          <a:xfrm>
            <a:off x="10805446" y="6343581"/>
            <a:ext cx="1138199" cy="362444"/>
          </a:xfrm>
          <a:prstGeom prst="rect">
            <a:avLst/>
          </a:prstGeom>
        </p:spPr>
        <p:txBody>
          <a:bodyPr anchor="ctr"/>
          <a:lstStyle>
            <a:lvl1pPr algn="r">
              <a:defRPr sz="1400">
                <a:solidFill>
                  <a:schemeClr val="tx1"/>
                </a:solidFill>
              </a:defRPr>
            </a:lvl1pPr>
          </a:lstStyle>
          <a:p>
            <a:fld id="{825ADB62-1429-C14C-A270-95B078A656ED}" type="slidenum">
              <a:rPr lang="en-US" smtClean="0"/>
              <a:pPr/>
              <a:t>‹#›</a:t>
            </a:fld>
            <a:endParaRPr lang="en-US"/>
          </a:p>
        </p:txBody>
      </p:sp>
      <p:sp>
        <p:nvSpPr>
          <p:cNvPr id="12" name="Date Placeholder 4"/>
          <p:cNvSpPr>
            <a:spLocks noGrp="1"/>
          </p:cNvSpPr>
          <p:nvPr>
            <p:ph type="dt" sz="half" idx="2"/>
          </p:nvPr>
        </p:nvSpPr>
        <p:spPr>
          <a:xfrm>
            <a:off x="7951073" y="6342239"/>
            <a:ext cx="2844800" cy="365125"/>
          </a:xfrm>
          <a:prstGeom prst="rect">
            <a:avLst/>
          </a:prstGeom>
        </p:spPr>
        <p:txBody>
          <a:bodyPr anchor="ctr"/>
          <a:lstStyle>
            <a:lvl1pPr algn="r">
              <a:defRPr sz="1400">
                <a:solidFill>
                  <a:schemeClr val="tx1"/>
                </a:solidFill>
              </a:defRPr>
            </a:lvl1pPr>
          </a:lstStyle>
          <a:p>
            <a:fld id="{16B2DFD5-DB1E-1149-BAAB-63821B60629E}" type="datetime1">
              <a:rPr lang="en-CA" smtClean="0"/>
              <a:pPr/>
              <a:t>2025-04-28</a:t>
            </a:fld>
            <a:endParaRPr lang="en-US"/>
          </a:p>
        </p:txBody>
      </p:sp>
      <p:sp>
        <p:nvSpPr>
          <p:cNvPr id="13" name="Footer Placeholder 6"/>
          <p:cNvSpPr>
            <a:spLocks noGrp="1"/>
          </p:cNvSpPr>
          <p:nvPr>
            <p:ph type="ftr" sz="quarter" idx="3"/>
          </p:nvPr>
        </p:nvSpPr>
        <p:spPr>
          <a:xfrm>
            <a:off x="4069393" y="6343798"/>
            <a:ext cx="3871876" cy="362009"/>
          </a:xfrm>
          <a:prstGeom prst="rect">
            <a:avLst/>
          </a:prstGeom>
        </p:spPr>
        <p:txBody>
          <a:bodyPr vert="horz" lIns="91440" tIns="45720" rIns="91440" bIns="45720" rtlCol="0" anchor="ctr"/>
          <a:lstStyle>
            <a:lvl1pPr algn="r">
              <a:defRPr sz="1400">
                <a:solidFill>
                  <a:schemeClr val="tx1"/>
                </a:solidFill>
              </a:defRPr>
            </a:lvl1pPr>
          </a:lstStyle>
          <a:p>
            <a:endParaRPr lang="en-US"/>
          </a:p>
        </p:txBody>
      </p:sp>
    </p:spTree>
    <p:extLst>
      <p:ext uri="{BB962C8B-B14F-4D97-AF65-F5344CB8AC3E}">
        <p14:creationId xmlns:p14="http://schemas.microsoft.com/office/powerpoint/2010/main" val="920761416"/>
      </p:ext>
    </p:extLst>
  </p:cSld>
  <p:clrMap bg1="lt1" tx1="dk1" bg2="lt2" tx2="dk2" accent1="accent1" accent2="accent2" accent3="accent3" accent4="accent4" accent5="accent5" accent6="accent6" hlink="hlink" folHlink="folHlink"/>
  <p:sldLayoutIdLst>
    <p:sldLayoutId id="2147484304" r:id="rId1"/>
    <p:sldLayoutId id="2147484305" r:id="rId2"/>
    <p:sldLayoutId id="2147484306" r:id="rId3"/>
    <p:sldLayoutId id="2147484307" r:id="rId4"/>
    <p:sldLayoutId id="2147484308" r:id="rId5"/>
    <p:sldLayoutId id="2147484309" r:id="rId6"/>
    <p:sldLayoutId id="2147484310" r:id="rId7"/>
    <p:sldLayoutId id="2147484311" r:id="rId8"/>
    <p:sldLayoutId id="2147484312" r:id="rId9"/>
    <p:sldLayoutId id="2147484313" r:id="rId10"/>
    <p:sldLayoutId id="2147484314" r:id="rId11"/>
    <p:sldLayoutId id="2147484315" r:id="rId12"/>
    <p:sldLayoutId id="2147484316" r:id="rId13"/>
    <p:sldLayoutId id="2147484317" r:id="rId14"/>
    <p:sldLayoutId id="2147484318" r:id="rId15"/>
    <p:sldLayoutId id="2147484319" r:id="rId16"/>
    <p:sldLayoutId id="2147484320" r:id="rId17"/>
    <p:sldLayoutId id="2147484321" r:id="rId18"/>
  </p:sldLayoutIdLst>
  <p:hf sldNum="0" hdr="0" ftr="0" dt="0"/>
  <p:txStyles>
    <p:titleStyle>
      <a:lvl1pPr indent="-463284" algn="l" defTabSz="1219170" rtl="0" eaLnBrk="1" latinLnBrk="0" hangingPunct="1">
        <a:lnSpc>
          <a:spcPts val="3547"/>
        </a:lnSpc>
        <a:spcBef>
          <a:spcPct val="0"/>
        </a:spcBef>
        <a:buNone/>
        <a:defRPr sz="3467" b="1" kern="1200" cap="all" baseline="0">
          <a:solidFill>
            <a:srgbClr val="0E0E9A"/>
          </a:solidFill>
          <a:latin typeface="+mj-lt"/>
          <a:ea typeface="+mj-ea"/>
          <a:cs typeface="+mj-cs"/>
        </a:defRPr>
      </a:lvl1pPr>
    </p:titleStyle>
    <p:bodyStyle>
      <a:lvl1pPr marL="307192" marR="0" indent="-307192" algn="l" defTabSz="1219170" rtl="0" eaLnBrk="1" fontAlgn="auto" latinLnBrk="0" hangingPunct="1">
        <a:lnSpc>
          <a:spcPct val="100000"/>
        </a:lnSpc>
        <a:spcBef>
          <a:spcPct val="20000"/>
        </a:spcBef>
        <a:spcAft>
          <a:spcPts val="0"/>
        </a:spcAft>
        <a:buClr>
          <a:srgbClr val="3CA9E0"/>
        </a:buClr>
        <a:buSzTx/>
        <a:buFont typeface="Arial"/>
        <a:buChar char="•"/>
        <a:tabLst/>
        <a:defRPr sz="2800" kern="1200">
          <a:solidFill>
            <a:srgbClr val="646464"/>
          </a:solidFill>
          <a:latin typeface="+mn-lt"/>
          <a:ea typeface="+mn-ea"/>
          <a:cs typeface="+mn-cs"/>
        </a:defRPr>
      </a:lvl1pPr>
      <a:lvl2pPr marL="609585" indent="-307192" algn="l" defTabSz="1219170" rtl="0" eaLnBrk="1" latinLnBrk="0" hangingPunct="1">
        <a:spcBef>
          <a:spcPts val="896"/>
        </a:spcBef>
        <a:buClr>
          <a:srgbClr val="3CA9E0"/>
        </a:buClr>
        <a:buFont typeface="Arial"/>
        <a:buChar char="•"/>
        <a:defRPr sz="2400" kern="1200">
          <a:solidFill>
            <a:srgbClr val="646464"/>
          </a:solidFill>
          <a:latin typeface="+mn-lt"/>
          <a:ea typeface="+mn-ea"/>
          <a:cs typeface="+mn-cs"/>
        </a:defRPr>
      </a:lvl2pPr>
      <a:lvl3pPr marL="916777" indent="-304792" algn="l" defTabSz="1219170" rtl="0" eaLnBrk="1" latinLnBrk="0" hangingPunct="1">
        <a:lnSpc>
          <a:spcPct val="100000"/>
        </a:lnSpc>
        <a:spcBef>
          <a:spcPts val="768"/>
        </a:spcBef>
        <a:buClr>
          <a:srgbClr val="3CA9E0"/>
        </a:buClr>
        <a:buFont typeface="Arial"/>
        <a:buChar char="•"/>
        <a:defRPr sz="1867" kern="1200">
          <a:solidFill>
            <a:srgbClr val="646464"/>
          </a:solidFill>
          <a:latin typeface="+mn-lt"/>
          <a:ea typeface="+mn-ea"/>
          <a:cs typeface="+mn-cs"/>
        </a:defRPr>
      </a:lvl3pPr>
      <a:lvl4pPr marL="1219170" indent="-307192" algn="l" defTabSz="1219170" rtl="0" eaLnBrk="1" latinLnBrk="0" hangingPunct="1">
        <a:lnSpc>
          <a:spcPct val="100000"/>
        </a:lnSpc>
        <a:spcBef>
          <a:spcPts val="640"/>
        </a:spcBef>
        <a:buClr>
          <a:srgbClr val="3CA9E0"/>
        </a:buClr>
        <a:buFont typeface="Arial"/>
        <a:buChar char="•"/>
        <a:defRPr sz="1600" kern="1200">
          <a:solidFill>
            <a:srgbClr val="646464"/>
          </a:solidFill>
          <a:latin typeface="+mn-lt"/>
          <a:ea typeface="+mn-ea"/>
          <a:cs typeface="+mn-cs"/>
        </a:defRPr>
      </a:lvl4pPr>
      <a:lvl5pPr marL="1507029" marR="0" indent="-262460" algn="l" defTabSz="1219170" rtl="0" eaLnBrk="1" fontAlgn="auto" latinLnBrk="0" hangingPunct="1">
        <a:lnSpc>
          <a:spcPct val="100000"/>
        </a:lnSpc>
        <a:spcBef>
          <a:spcPts val="640"/>
        </a:spcBef>
        <a:spcAft>
          <a:spcPts val="0"/>
        </a:spcAft>
        <a:buClr>
          <a:srgbClr val="3CA9E0"/>
        </a:buClr>
        <a:buSzTx/>
        <a:buFont typeface="Arial" pitchFamily="34" charset="0"/>
        <a:buChar char="•"/>
        <a:tabLst/>
        <a:defRPr sz="1600" kern="1200">
          <a:solidFill>
            <a:srgbClr val="646464"/>
          </a:solidFill>
          <a:latin typeface="+mn-lt"/>
          <a:ea typeface="+mn-ea"/>
          <a:cs typeface="+mn-cs"/>
        </a:defRPr>
      </a:lvl5pPr>
      <a:lvl6pPr marL="1777956" marR="0" indent="-253994" algn="l" defTabSz="1219170" rtl="0" eaLnBrk="1" fontAlgn="auto" latinLnBrk="0" hangingPunct="1">
        <a:lnSpc>
          <a:spcPct val="100000"/>
        </a:lnSpc>
        <a:spcBef>
          <a:spcPts val="640"/>
        </a:spcBef>
        <a:spcAft>
          <a:spcPts val="0"/>
        </a:spcAft>
        <a:buClr>
          <a:srgbClr val="00A9E0"/>
        </a:buClr>
        <a:buSzTx/>
        <a:buFont typeface="Arial" pitchFamily="34" charset="0"/>
        <a:buChar char="•"/>
        <a:tabLst/>
        <a:defRPr sz="1600" kern="1200">
          <a:solidFill>
            <a:srgbClr val="646464"/>
          </a:solidFill>
          <a:latin typeface="+mn-lt"/>
          <a:ea typeface="+mn-ea"/>
          <a:cs typeface="+mn-cs"/>
        </a:defRPr>
      </a:lvl6pPr>
      <a:lvl7pPr marL="2150480" marR="0" indent="-355591" algn="l" defTabSz="1219170" rtl="0" eaLnBrk="1" fontAlgn="auto" latinLnBrk="0" hangingPunct="1">
        <a:lnSpc>
          <a:spcPct val="100000"/>
        </a:lnSpc>
        <a:spcBef>
          <a:spcPts val="640"/>
        </a:spcBef>
        <a:spcAft>
          <a:spcPts val="0"/>
        </a:spcAft>
        <a:buClr>
          <a:srgbClr val="00A9E0"/>
        </a:buClr>
        <a:buSzTx/>
        <a:buFont typeface="Arial" pitchFamily="34" charset="0"/>
        <a:buChar char="•"/>
        <a:tabLst/>
        <a:defRPr sz="1600" kern="1200">
          <a:solidFill>
            <a:srgbClr val="646464"/>
          </a:solidFill>
          <a:latin typeface="+mn-lt"/>
          <a:ea typeface="+mn-ea"/>
          <a:cs typeface="+mn-cs"/>
        </a:defRPr>
      </a:lvl7pPr>
      <a:lvl8pPr marL="2387540" marR="0" indent="-321725" algn="l" defTabSz="1219170" rtl="0" eaLnBrk="1" fontAlgn="auto" latinLnBrk="0" hangingPunct="1">
        <a:lnSpc>
          <a:spcPct val="100000"/>
        </a:lnSpc>
        <a:spcBef>
          <a:spcPts val="640"/>
        </a:spcBef>
        <a:spcAft>
          <a:spcPts val="0"/>
        </a:spcAft>
        <a:buClr>
          <a:srgbClr val="00A9E0"/>
        </a:buClr>
        <a:buSzTx/>
        <a:buFont typeface="Arial" pitchFamily="34" charset="0"/>
        <a:buChar char="•"/>
        <a:tabLst/>
        <a:defRPr sz="1600" kern="1200">
          <a:solidFill>
            <a:srgbClr val="646464"/>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8FBE34-281B-9851-2385-FC2EEA7DA2E0}"/>
              </a:ext>
            </a:extLst>
          </p:cNvPr>
          <p:cNvSpPr>
            <a:spLocks noGrp="1"/>
          </p:cNvSpPr>
          <p:nvPr>
            <p:ph type="body" idx="1"/>
          </p:nvPr>
        </p:nvSpPr>
        <p:spPr>
          <a:xfrm>
            <a:off x="685800" y="1232452"/>
            <a:ext cx="10820400" cy="494451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itle Placeholder 2">
            <a:extLst>
              <a:ext uri="{FF2B5EF4-FFF2-40B4-BE49-F238E27FC236}">
                <a16:creationId xmlns:a16="http://schemas.microsoft.com/office/drawing/2014/main" id="{96AD1DF9-02DA-259E-5742-CF262719D367}"/>
              </a:ext>
            </a:extLst>
          </p:cNvPr>
          <p:cNvSpPr>
            <a:spLocks noGrp="1"/>
          </p:cNvSpPr>
          <p:nvPr>
            <p:ph type="title"/>
          </p:nvPr>
        </p:nvSpPr>
        <p:spPr>
          <a:xfrm>
            <a:off x="685800" y="488870"/>
            <a:ext cx="10820400" cy="400110"/>
          </a:xfrm>
          <a:prstGeom prst="rect">
            <a:avLst/>
          </a:prstGeom>
        </p:spPr>
        <p:txBody>
          <a:bodyPr vert="horz" lIns="91440" tIns="45720" rIns="91440" bIns="45720" rtlCol="0" anchor="t">
            <a:noAutofit/>
          </a:bodyPr>
          <a:lstStyle/>
          <a:p>
            <a:r>
              <a:rPr lang="en-GB"/>
              <a:t>Click to edit Master title style</a:t>
            </a:r>
            <a:endParaRPr lang="en-US"/>
          </a:p>
        </p:txBody>
      </p:sp>
      <p:sp>
        <p:nvSpPr>
          <p:cNvPr id="9" name="Slide Number Placeholder 8">
            <a:extLst>
              <a:ext uri="{FF2B5EF4-FFF2-40B4-BE49-F238E27FC236}">
                <a16:creationId xmlns:a16="http://schemas.microsoft.com/office/drawing/2014/main" id="{C7AA68FA-651B-B4E6-40B6-98BFC8B296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A731D5-EFCD-C34B-B55F-7373AF3E3D53}" type="slidenum">
              <a:rPr lang="en-US" smtClean="0"/>
              <a:t>‹#›</a:t>
            </a:fld>
            <a:endParaRPr lang="en-US"/>
          </a:p>
        </p:txBody>
      </p:sp>
    </p:spTree>
    <p:extLst>
      <p:ext uri="{BB962C8B-B14F-4D97-AF65-F5344CB8AC3E}">
        <p14:creationId xmlns:p14="http://schemas.microsoft.com/office/powerpoint/2010/main" val="634298473"/>
      </p:ext>
    </p:extLst>
  </p:cSld>
  <p:clrMap bg1="lt1" tx1="dk1" bg2="lt2" tx2="dk2" accent1="accent1" accent2="accent2" accent3="accent3" accent4="accent4" accent5="accent5" accent6="accent6" hlink="hlink" folHlink="folHlink"/>
  <p:sldLayoutIdLst>
    <p:sldLayoutId id="2147484331" r:id="rId1"/>
    <p:sldLayoutId id="2147484332" r:id="rId2"/>
    <p:sldLayoutId id="2147484333" r:id="rId3"/>
    <p:sldLayoutId id="2147484334" r:id="rId4"/>
    <p:sldLayoutId id="2147484335" r:id="rId5"/>
    <p:sldLayoutId id="2147484336" r:id="rId6"/>
    <p:sldLayoutId id="2147484337" r:id="rId7"/>
    <p:sldLayoutId id="2147484338" r:id="rId8"/>
    <p:sldLayoutId id="2147484339" r:id="rId9"/>
    <p:sldLayoutId id="2147484340" r:id="rId10"/>
    <p:sldLayoutId id="2147484341" r:id="rId11"/>
    <p:sldLayoutId id="2147484342" r:id="rId12"/>
    <p:sldLayoutId id="2147484343" r:id="rId13"/>
    <p:sldLayoutId id="2147484344" r:id="rId14"/>
    <p:sldLayoutId id="2147484345" r:id="rId15"/>
    <p:sldLayoutId id="2147484346" r:id="rId16"/>
    <p:sldLayoutId id="2147484347" r:id="rId17"/>
    <p:sldLayoutId id="2147484348" r:id="rId18"/>
    <p:sldLayoutId id="2147484349" r:id="rId19"/>
    <p:sldLayoutId id="2147484350" r:id="rId20"/>
    <p:sldLayoutId id="2147484351" r:id="rId21"/>
    <p:sldLayoutId id="2147484352" r:id="rId22"/>
    <p:sldLayoutId id="2147484353" r:id="rId23"/>
    <p:sldLayoutId id="2147484354" r:id="rId24"/>
    <p:sldLayoutId id="2147484355" r:id="rId25"/>
    <p:sldLayoutId id="2147484356" r:id="rId26"/>
    <p:sldLayoutId id="2147484357" r:id="rId27"/>
    <p:sldLayoutId id="2147484358" r:id="rId28"/>
    <p:sldLayoutId id="2147484359" r:id="rId29"/>
    <p:sldLayoutId id="2147484360" r:id="rId30"/>
    <p:sldLayoutId id="2147484361" r:id="rId31"/>
    <p:sldLayoutId id="2147484362" r:id="rId32"/>
    <p:sldLayoutId id="2147484363" r:id="rId33"/>
    <p:sldLayoutId id="2147484364" r:id="rId34"/>
    <p:sldLayoutId id="2147484365" r:id="rId35"/>
  </p:sldLayoutIdLst>
  <p:txStyles>
    <p:titleStyle>
      <a:lvl1pPr algn="l" defTabSz="914400" rtl="0" eaLnBrk="1" latinLnBrk="0" hangingPunct="1">
        <a:lnSpc>
          <a:spcPct val="90000"/>
        </a:lnSpc>
        <a:spcBef>
          <a:spcPct val="0"/>
        </a:spcBef>
        <a:buNone/>
        <a:defRPr sz="2400" b="0" i="0" kern="1200">
          <a:solidFill>
            <a:schemeClr val="tx1"/>
          </a:solidFill>
          <a:latin typeface="Microsoft New Tai Lue" panose="020B0502040204020203" pitchFamily="34" charset="0"/>
          <a:ea typeface="+mj-ea"/>
          <a:cs typeface="Microsoft New Tai Lue" panose="020B0502040204020203" pitchFamily="34" charset="0"/>
        </a:defRPr>
      </a:lvl1pPr>
    </p:titleStyle>
    <p:bodyStyle>
      <a:lvl1pPr marL="0" indent="0" algn="l" defTabSz="914400" rtl="0" eaLnBrk="1" latinLnBrk="0" hangingPunct="1">
        <a:lnSpc>
          <a:spcPct val="90000"/>
        </a:lnSpc>
        <a:spcBef>
          <a:spcPts val="1000"/>
        </a:spcBef>
        <a:buFontTx/>
        <a:buNone/>
        <a:defRPr sz="1200" b="0" i="0" kern="1200">
          <a:solidFill>
            <a:schemeClr val="tx1"/>
          </a:solidFill>
          <a:latin typeface="Microsoft New Tai Lue" panose="020B0502040204020203" pitchFamily="34" charset="0"/>
          <a:ea typeface="+mn-ea"/>
          <a:cs typeface="Microsoft New Tai Lue" panose="020B0502040204020203" pitchFamily="34" charset="0"/>
        </a:defRPr>
      </a:lvl1pPr>
      <a:lvl2pPr marL="0" indent="0" algn="l" defTabSz="914400" rtl="0" eaLnBrk="1" latinLnBrk="0" hangingPunct="1">
        <a:lnSpc>
          <a:spcPct val="100000"/>
        </a:lnSpc>
        <a:spcBef>
          <a:spcPts val="500"/>
        </a:spcBef>
        <a:buFontTx/>
        <a:buNone/>
        <a:defRPr sz="1600" b="0" i="0" kern="1200">
          <a:solidFill>
            <a:schemeClr val="tx1"/>
          </a:solidFill>
          <a:latin typeface="Microsoft New Tai Lue" panose="020B0502040204020203" pitchFamily="34" charset="0"/>
          <a:ea typeface="+mn-ea"/>
          <a:cs typeface="Microsoft New Tai Lue" panose="020B0502040204020203" pitchFamily="34" charset="0"/>
        </a:defRPr>
      </a:lvl2pPr>
      <a:lvl3pPr marL="0" indent="0" algn="l" defTabSz="914400" rtl="0" eaLnBrk="1" latinLnBrk="0" hangingPunct="1">
        <a:lnSpc>
          <a:spcPct val="90000"/>
        </a:lnSpc>
        <a:spcBef>
          <a:spcPts val="500"/>
        </a:spcBef>
        <a:buFontTx/>
        <a:buNone/>
        <a:defRPr sz="1600" b="1" i="0" kern="1200">
          <a:solidFill>
            <a:schemeClr val="tx1"/>
          </a:solidFill>
          <a:latin typeface="Microsoft New Tai Lue" panose="020B0502040204020203" pitchFamily="34" charset="0"/>
          <a:ea typeface="+mn-ea"/>
          <a:cs typeface="Microsoft New Tai Lue" panose="020B0502040204020203" pitchFamily="34" charset="0"/>
        </a:defRPr>
      </a:lvl3pPr>
      <a:lvl4pPr marL="0" indent="0" algn="l" defTabSz="914400" rtl="0" eaLnBrk="1" latinLnBrk="0" hangingPunct="1">
        <a:lnSpc>
          <a:spcPct val="90000"/>
        </a:lnSpc>
        <a:spcBef>
          <a:spcPts val="500"/>
        </a:spcBef>
        <a:buFontTx/>
        <a:buNone/>
        <a:defRPr sz="2000" b="0" i="0" kern="1200">
          <a:solidFill>
            <a:schemeClr val="tx1"/>
          </a:solidFill>
          <a:latin typeface="Microsoft New Tai Lue" panose="020B0502040204020203" pitchFamily="34" charset="0"/>
          <a:ea typeface="+mn-ea"/>
          <a:cs typeface="Microsoft New Tai Lue" panose="020B0502040204020203" pitchFamily="34" charset="0"/>
        </a:defRPr>
      </a:lvl4pPr>
      <a:lvl5pPr marL="0" indent="0" algn="l" defTabSz="914400" rtl="0" eaLnBrk="1" latinLnBrk="0" hangingPunct="1">
        <a:lnSpc>
          <a:spcPct val="90000"/>
        </a:lnSpc>
        <a:spcBef>
          <a:spcPts val="500"/>
        </a:spcBef>
        <a:buFontTx/>
        <a:buNone/>
        <a:defRPr sz="1000" b="0" i="0" kern="1200">
          <a:solidFill>
            <a:schemeClr val="tx1"/>
          </a:solidFill>
          <a:latin typeface="Microsoft New Tai Lue" panose="020B0502040204020203" pitchFamily="34" charset="0"/>
          <a:ea typeface="+mn-ea"/>
          <a:cs typeface="Microsoft New Tai Lue"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8FBE34-281B-9851-2385-FC2EEA7DA2E0}"/>
              </a:ext>
            </a:extLst>
          </p:cNvPr>
          <p:cNvSpPr>
            <a:spLocks noGrp="1"/>
          </p:cNvSpPr>
          <p:nvPr>
            <p:ph type="body" idx="1"/>
          </p:nvPr>
        </p:nvSpPr>
        <p:spPr>
          <a:xfrm>
            <a:off x="685800" y="1232452"/>
            <a:ext cx="10820400" cy="494451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itle Placeholder 2">
            <a:extLst>
              <a:ext uri="{FF2B5EF4-FFF2-40B4-BE49-F238E27FC236}">
                <a16:creationId xmlns:a16="http://schemas.microsoft.com/office/drawing/2014/main" id="{96AD1DF9-02DA-259E-5742-CF262719D367}"/>
              </a:ext>
            </a:extLst>
          </p:cNvPr>
          <p:cNvSpPr>
            <a:spLocks noGrp="1"/>
          </p:cNvSpPr>
          <p:nvPr>
            <p:ph type="title"/>
          </p:nvPr>
        </p:nvSpPr>
        <p:spPr>
          <a:xfrm>
            <a:off x="685800" y="488870"/>
            <a:ext cx="10820400" cy="400110"/>
          </a:xfrm>
          <a:prstGeom prst="rect">
            <a:avLst/>
          </a:prstGeom>
        </p:spPr>
        <p:txBody>
          <a:bodyPr vert="horz" lIns="91440" tIns="45720" rIns="91440" bIns="45720" rtlCol="0" anchor="t">
            <a:noAutofit/>
          </a:bodyPr>
          <a:lstStyle/>
          <a:p>
            <a:r>
              <a:rPr lang="en-GB"/>
              <a:t>Click to edit Master title style</a:t>
            </a:r>
            <a:endParaRPr lang="en-US"/>
          </a:p>
        </p:txBody>
      </p:sp>
      <p:sp>
        <p:nvSpPr>
          <p:cNvPr id="9" name="Slide Number Placeholder 8">
            <a:extLst>
              <a:ext uri="{FF2B5EF4-FFF2-40B4-BE49-F238E27FC236}">
                <a16:creationId xmlns:a16="http://schemas.microsoft.com/office/drawing/2014/main" id="{C7AA68FA-651B-B4E6-40B6-98BFC8B296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Century Gothic" panose="020B0502020202020204" pitchFamily="34" charset="0"/>
              </a:defRPr>
            </a:lvl1pPr>
          </a:lstStyle>
          <a:p>
            <a:fld id="{07A731D5-EFCD-C34B-B55F-7373AF3E3D53}" type="slidenum">
              <a:rPr lang="en-US" smtClean="0"/>
              <a:pPr/>
              <a:t>‹#›</a:t>
            </a:fld>
            <a:endParaRPr lang="en-US"/>
          </a:p>
        </p:txBody>
      </p:sp>
    </p:spTree>
    <p:extLst>
      <p:ext uri="{BB962C8B-B14F-4D97-AF65-F5344CB8AC3E}">
        <p14:creationId xmlns:p14="http://schemas.microsoft.com/office/powerpoint/2010/main" val="1845681041"/>
      </p:ext>
    </p:extLst>
  </p:cSld>
  <p:clrMap bg1="lt1" tx1="dk1" bg2="lt2" tx2="dk2" accent1="accent1" accent2="accent2" accent3="accent3" accent4="accent4" accent5="accent5" accent6="accent6" hlink="hlink" folHlink="folHlink"/>
  <p:sldLayoutIdLst>
    <p:sldLayoutId id="2147484367" r:id="rId1"/>
    <p:sldLayoutId id="2147484368" r:id="rId2"/>
    <p:sldLayoutId id="2147484369" r:id="rId3"/>
    <p:sldLayoutId id="2147484370" r:id="rId4"/>
    <p:sldLayoutId id="2147484371" r:id="rId5"/>
    <p:sldLayoutId id="2147484372" r:id="rId6"/>
    <p:sldLayoutId id="2147484373" r:id="rId7"/>
    <p:sldLayoutId id="2147484374" r:id="rId8"/>
    <p:sldLayoutId id="2147484375" r:id="rId9"/>
    <p:sldLayoutId id="2147484376" r:id="rId10"/>
    <p:sldLayoutId id="2147484377" r:id="rId11"/>
    <p:sldLayoutId id="2147484378" r:id="rId12"/>
    <p:sldLayoutId id="2147484379" r:id="rId13"/>
    <p:sldLayoutId id="2147484380" r:id="rId14"/>
    <p:sldLayoutId id="2147484381" r:id="rId15"/>
    <p:sldLayoutId id="2147484382" r:id="rId16"/>
    <p:sldLayoutId id="2147484383" r:id="rId17"/>
    <p:sldLayoutId id="2147484384" r:id="rId18"/>
    <p:sldLayoutId id="2147484385" r:id="rId19"/>
    <p:sldLayoutId id="2147484386" r:id="rId20"/>
  </p:sldLayoutIdLst>
  <p:txStyles>
    <p:titleStyle>
      <a:lvl1pPr algn="l" defTabSz="914400" rtl="0" eaLnBrk="1" latinLnBrk="0" hangingPunct="1">
        <a:lnSpc>
          <a:spcPct val="90000"/>
        </a:lnSpc>
        <a:spcBef>
          <a:spcPct val="0"/>
        </a:spcBef>
        <a:buNone/>
        <a:defRPr sz="2400" b="0" i="0" kern="1200">
          <a:solidFill>
            <a:schemeClr val="tx1"/>
          </a:solidFill>
          <a:latin typeface="Century Gothic" panose="020B0502020202020204" pitchFamily="34" charset="0"/>
          <a:ea typeface="+mj-ea"/>
          <a:cs typeface="Microsoft New Tai Lue" panose="020B0502040204020203" pitchFamily="34" charset="0"/>
        </a:defRPr>
      </a:lvl1pPr>
    </p:titleStyle>
    <p:bodyStyle>
      <a:lvl1pPr marL="0" indent="0" algn="l" defTabSz="914400" rtl="0" eaLnBrk="1" latinLnBrk="0" hangingPunct="1">
        <a:lnSpc>
          <a:spcPct val="90000"/>
        </a:lnSpc>
        <a:spcBef>
          <a:spcPts val="1000"/>
        </a:spcBef>
        <a:buFontTx/>
        <a:buNone/>
        <a:defRPr sz="1200" b="0" i="0" kern="1200">
          <a:solidFill>
            <a:schemeClr val="tx1"/>
          </a:solidFill>
          <a:latin typeface="Century Gothic" panose="020B0502020202020204" pitchFamily="34" charset="0"/>
          <a:ea typeface="+mn-ea"/>
          <a:cs typeface="Microsoft New Tai Lue" panose="020B0502040204020203" pitchFamily="34" charset="0"/>
        </a:defRPr>
      </a:lvl1pPr>
      <a:lvl2pPr marL="0" indent="0" algn="l" defTabSz="914400" rtl="0" eaLnBrk="1" latinLnBrk="0" hangingPunct="1">
        <a:lnSpc>
          <a:spcPct val="100000"/>
        </a:lnSpc>
        <a:spcBef>
          <a:spcPts val="500"/>
        </a:spcBef>
        <a:buFontTx/>
        <a:buNone/>
        <a:defRPr sz="1600" b="0" i="0" kern="1200">
          <a:solidFill>
            <a:schemeClr val="tx1"/>
          </a:solidFill>
          <a:latin typeface="Century Gothic" panose="020B0502020202020204" pitchFamily="34" charset="0"/>
          <a:ea typeface="+mn-ea"/>
          <a:cs typeface="Microsoft New Tai Lue" panose="020B0502040204020203" pitchFamily="34" charset="0"/>
        </a:defRPr>
      </a:lvl2pPr>
      <a:lvl3pPr marL="0" indent="0" algn="l" defTabSz="914400" rtl="0" eaLnBrk="1" latinLnBrk="0" hangingPunct="1">
        <a:lnSpc>
          <a:spcPct val="90000"/>
        </a:lnSpc>
        <a:spcBef>
          <a:spcPts val="500"/>
        </a:spcBef>
        <a:buFontTx/>
        <a:buNone/>
        <a:defRPr sz="1600" b="1" i="0" kern="1200">
          <a:solidFill>
            <a:schemeClr val="tx1"/>
          </a:solidFill>
          <a:latin typeface="Century Gothic" panose="020B0502020202020204" pitchFamily="34" charset="0"/>
          <a:ea typeface="+mn-ea"/>
          <a:cs typeface="Microsoft New Tai Lue" panose="020B0502040204020203" pitchFamily="34" charset="0"/>
        </a:defRPr>
      </a:lvl3pPr>
      <a:lvl4pPr marL="0" indent="0" algn="l" defTabSz="914400" rtl="0" eaLnBrk="1" latinLnBrk="0" hangingPunct="1">
        <a:lnSpc>
          <a:spcPct val="90000"/>
        </a:lnSpc>
        <a:spcBef>
          <a:spcPts val="500"/>
        </a:spcBef>
        <a:buFontTx/>
        <a:buNone/>
        <a:defRPr sz="2400" b="0" i="0" kern="1200">
          <a:solidFill>
            <a:schemeClr val="tx1"/>
          </a:solidFill>
          <a:latin typeface="Century Gothic" panose="020B0502020202020204" pitchFamily="34" charset="0"/>
          <a:ea typeface="+mn-ea"/>
          <a:cs typeface="Microsoft New Tai Lue" panose="020B0502040204020203" pitchFamily="34" charset="0"/>
        </a:defRPr>
      </a:lvl4pPr>
      <a:lvl5pPr marL="0" indent="0" algn="l" defTabSz="914400" rtl="0" eaLnBrk="1" latinLnBrk="0" hangingPunct="1">
        <a:lnSpc>
          <a:spcPct val="90000"/>
        </a:lnSpc>
        <a:spcBef>
          <a:spcPts val="500"/>
        </a:spcBef>
        <a:buFontTx/>
        <a:buNone/>
        <a:defRPr sz="1200" b="0" i="0" kern="1200">
          <a:solidFill>
            <a:schemeClr val="tx1"/>
          </a:solidFill>
          <a:latin typeface="Century Gothic" panose="020B0502020202020204" pitchFamily="34" charset="0"/>
          <a:ea typeface="+mn-ea"/>
          <a:cs typeface="Microsoft New Tai Lue"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0F4440-CEDC-0D92-E0D5-5C1E3B59B1DA}"/>
              </a:ext>
            </a:extLst>
          </p:cNvPr>
          <p:cNvSpPr>
            <a:spLocks noGrp="1"/>
          </p:cNvSpPr>
          <p:nvPr>
            <p:ph type="title"/>
          </p:nvPr>
        </p:nvSpPr>
        <p:spPr>
          <a:xfrm>
            <a:off x="468313" y="188913"/>
            <a:ext cx="10012825" cy="664527"/>
          </a:xfrm>
          <a:prstGeom prst="rect">
            <a:avLst/>
          </a:prstGeom>
        </p:spPr>
        <p:txBody>
          <a:bodyPr vert="horz" lIns="0" tIns="0" rIns="0" bIns="0" rtlCol="0" anchor="t">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BCA021F-8558-9528-DA3D-486CCDBEB58F}"/>
              </a:ext>
            </a:extLst>
          </p:cNvPr>
          <p:cNvSpPr>
            <a:spLocks noGrp="1"/>
          </p:cNvSpPr>
          <p:nvPr>
            <p:ph type="body" idx="1"/>
          </p:nvPr>
        </p:nvSpPr>
        <p:spPr>
          <a:xfrm>
            <a:off x="468313" y="1550988"/>
            <a:ext cx="11255374" cy="457536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CD1A8F0-AC4B-E4A0-94D0-99C4BFD973A7}"/>
              </a:ext>
            </a:extLst>
          </p:cNvPr>
          <p:cNvSpPr>
            <a:spLocks noGrp="1"/>
          </p:cNvSpPr>
          <p:nvPr>
            <p:ph type="dt" sz="half" idx="2"/>
          </p:nvPr>
        </p:nvSpPr>
        <p:spPr>
          <a:xfrm>
            <a:off x="8732401" y="6423025"/>
            <a:ext cx="2743200" cy="253999"/>
          </a:xfrm>
          <a:prstGeom prst="rect">
            <a:avLst/>
          </a:prstGeom>
        </p:spPr>
        <p:txBody>
          <a:bodyPr vert="horz" lIns="0" tIns="0" rIns="0" bIns="0" rtlCol="0" anchor="b">
            <a:noAutofit/>
          </a:bodyPr>
          <a:lstStyle>
            <a:lvl1pPr algn="r">
              <a:defRPr sz="1200">
                <a:solidFill>
                  <a:schemeClr val="tx1"/>
                </a:solidFill>
                <a:latin typeface="+mj-lt"/>
              </a:defRPr>
            </a:lvl1pPr>
          </a:lstStyle>
          <a:p>
            <a:fld id="{846CE7D5-CF57-46EF-B807-FDD0502418D4}" type="datetimeFigureOut">
              <a:rPr lang="en-GB" smtClean="0"/>
              <a:t>28/04/2025</a:t>
            </a:fld>
            <a:endParaRPr lang="en-GB"/>
          </a:p>
        </p:txBody>
      </p:sp>
      <p:sp>
        <p:nvSpPr>
          <p:cNvPr id="5" name="Footer Placeholder 4">
            <a:extLst>
              <a:ext uri="{FF2B5EF4-FFF2-40B4-BE49-F238E27FC236}">
                <a16:creationId xmlns:a16="http://schemas.microsoft.com/office/drawing/2014/main" id="{5EC0FC7A-298A-77A0-6596-56B0B3FD8C37}"/>
              </a:ext>
            </a:extLst>
          </p:cNvPr>
          <p:cNvSpPr>
            <a:spLocks noGrp="1"/>
          </p:cNvSpPr>
          <p:nvPr>
            <p:ph type="ftr" sz="quarter" idx="3"/>
          </p:nvPr>
        </p:nvSpPr>
        <p:spPr>
          <a:xfrm>
            <a:off x="468313" y="6423028"/>
            <a:ext cx="2743201" cy="253998"/>
          </a:xfrm>
          <a:prstGeom prst="rect">
            <a:avLst/>
          </a:prstGeom>
        </p:spPr>
        <p:txBody>
          <a:bodyPr vert="horz" lIns="0" tIns="0" rIns="0" bIns="0" rtlCol="0" anchor="b">
            <a:noAutofit/>
          </a:bodyPr>
          <a:lstStyle>
            <a:lvl1pPr algn="l">
              <a:defRPr sz="1200">
                <a:solidFill>
                  <a:schemeClr val="tx1"/>
                </a:solidFill>
                <a:latin typeface="+mj-lt"/>
              </a:defRPr>
            </a:lvl1pPr>
          </a:lstStyle>
          <a:p>
            <a:endParaRPr lang="en-GB"/>
          </a:p>
        </p:txBody>
      </p:sp>
      <p:sp>
        <p:nvSpPr>
          <p:cNvPr id="6" name="Slide Number Placeholder 5">
            <a:extLst>
              <a:ext uri="{FF2B5EF4-FFF2-40B4-BE49-F238E27FC236}">
                <a16:creationId xmlns:a16="http://schemas.microsoft.com/office/drawing/2014/main" id="{B4517C40-7EB7-0CFD-6F6C-54AE57DE17D5}"/>
              </a:ext>
            </a:extLst>
          </p:cNvPr>
          <p:cNvSpPr>
            <a:spLocks noGrp="1"/>
          </p:cNvSpPr>
          <p:nvPr>
            <p:ph type="sldNum" sz="quarter" idx="4"/>
          </p:nvPr>
        </p:nvSpPr>
        <p:spPr>
          <a:xfrm>
            <a:off x="11510457" y="6423025"/>
            <a:ext cx="423286" cy="253999"/>
          </a:xfrm>
          <a:prstGeom prst="rect">
            <a:avLst/>
          </a:prstGeom>
        </p:spPr>
        <p:txBody>
          <a:bodyPr vert="horz" lIns="0" tIns="0" rIns="0" bIns="0" rtlCol="0" anchor="b">
            <a:noAutofit/>
          </a:bodyPr>
          <a:lstStyle>
            <a:lvl1pPr algn="r">
              <a:defRPr sz="1200">
                <a:solidFill>
                  <a:schemeClr val="tx1"/>
                </a:solidFill>
                <a:latin typeface="+mj-lt"/>
              </a:defRPr>
            </a:lvl1pPr>
          </a:lstStyle>
          <a:p>
            <a:fld id="{330EA680-D336-4FF7-8B7A-9848BB0A1C32}" type="slidenum">
              <a:rPr lang="en-GB" smtClean="0"/>
              <a:t>‹#›</a:t>
            </a:fld>
            <a:endParaRPr lang="en-GB"/>
          </a:p>
        </p:txBody>
      </p:sp>
      <p:pic>
        <p:nvPicPr>
          <p:cNvPr id="8" name="Picture 7">
            <a:extLst>
              <a:ext uri="{FF2B5EF4-FFF2-40B4-BE49-F238E27FC236}">
                <a16:creationId xmlns:a16="http://schemas.microsoft.com/office/drawing/2014/main" id="{58ECEC42-F099-FE7D-9BE6-DB95F9061C21}"/>
              </a:ext>
            </a:extLst>
          </p:cNvPr>
          <p:cNvPicPr>
            <a:picLocks noChangeAspect="1"/>
          </p:cNvPicPr>
          <p:nvPr/>
        </p:nvPicPr>
        <p:blipFill>
          <a:blip r:embed="rId32" cstate="screen">
            <a:extLst>
              <a:ext uri="{28A0092B-C50C-407E-A947-70E740481C1C}">
                <a14:useLocalDpi xmlns:a14="http://schemas.microsoft.com/office/drawing/2010/main"/>
              </a:ext>
            </a:extLst>
          </a:blip>
          <a:stretch>
            <a:fillRect/>
          </a:stretch>
        </p:blipFill>
        <p:spPr>
          <a:xfrm>
            <a:off x="11139422" y="188913"/>
            <a:ext cx="798578" cy="451105"/>
          </a:xfrm>
          <a:prstGeom prst="rect">
            <a:avLst/>
          </a:prstGeom>
        </p:spPr>
      </p:pic>
    </p:spTree>
    <p:extLst>
      <p:ext uri="{BB962C8B-B14F-4D97-AF65-F5344CB8AC3E}">
        <p14:creationId xmlns:p14="http://schemas.microsoft.com/office/powerpoint/2010/main" val="1262337570"/>
      </p:ext>
    </p:extLst>
  </p:cSld>
  <p:clrMap bg1="lt1" tx1="dk1" bg2="lt2" tx2="dk2" accent1="accent1" accent2="accent2" accent3="accent3" accent4="accent4" accent5="accent5" accent6="accent6" hlink="hlink" folHlink="folHlink"/>
  <p:sldLayoutIdLst>
    <p:sldLayoutId id="2147484388" r:id="rId1"/>
    <p:sldLayoutId id="2147484389" r:id="rId2"/>
    <p:sldLayoutId id="2147484390" r:id="rId3"/>
    <p:sldLayoutId id="2147484391" r:id="rId4"/>
    <p:sldLayoutId id="2147484392" r:id="rId5"/>
    <p:sldLayoutId id="2147484393" r:id="rId6"/>
    <p:sldLayoutId id="2147484394" r:id="rId7"/>
    <p:sldLayoutId id="2147484395" r:id="rId8"/>
    <p:sldLayoutId id="2147484396" r:id="rId9"/>
    <p:sldLayoutId id="2147484397" r:id="rId10"/>
    <p:sldLayoutId id="2147484398" r:id="rId11"/>
    <p:sldLayoutId id="2147484399" r:id="rId12"/>
    <p:sldLayoutId id="2147484400" r:id="rId13"/>
    <p:sldLayoutId id="2147484401" r:id="rId14"/>
    <p:sldLayoutId id="2147484402" r:id="rId15"/>
    <p:sldLayoutId id="2147484403" r:id="rId16"/>
    <p:sldLayoutId id="2147484404" r:id="rId17"/>
    <p:sldLayoutId id="2147484405" r:id="rId18"/>
    <p:sldLayoutId id="2147484406" r:id="rId19"/>
    <p:sldLayoutId id="2147484407" r:id="rId20"/>
    <p:sldLayoutId id="2147484408" r:id="rId21"/>
    <p:sldLayoutId id="2147484409" r:id="rId22"/>
    <p:sldLayoutId id="2147484410" r:id="rId23"/>
    <p:sldLayoutId id="2147484411" r:id="rId24"/>
    <p:sldLayoutId id="2147484412" r:id="rId25"/>
    <p:sldLayoutId id="2147484413" r:id="rId26"/>
    <p:sldLayoutId id="2147484414" r:id="rId27"/>
    <p:sldLayoutId id="2147484415" r:id="rId28"/>
    <p:sldLayoutId id="2147484416" r:id="rId29"/>
    <p:sldLayoutId id="2147484417" r:id="rId30"/>
  </p:sldLayoutIdLst>
  <p:transition>
    <p:fade/>
  </p:transition>
  <p:txStyles>
    <p:titleStyle>
      <a:lvl1pPr algn="l" defTabSz="914400" rtl="0" eaLnBrk="1" latinLnBrk="0" hangingPunct="1">
        <a:lnSpc>
          <a:spcPct val="90000"/>
        </a:lnSpc>
        <a:spcBef>
          <a:spcPct val="0"/>
        </a:spcBef>
        <a:buNone/>
        <a:defRPr sz="2400" kern="1200" cap="all" baseline="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850"/>
        </a:spcAft>
        <a:buFont typeface="Arial" panose="020B0604020202020204" pitchFamily="34" charset="0"/>
        <a:buNone/>
        <a:defRPr sz="1200" kern="1200">
          <a:solidFill>
            <a:schemeClr val="tx1"/>
          </a:solidFill>
          <a:latin typeface="+mn-lt"/>
          <a:ea typeface="+mn-ea"/>
          <a:cs typeface="+mn-cs"/>
        </a:defRPr>
      </a:lvl1pPr>
      <a:lvl2pPr marL="0" indent="0" algn="l" defTabSz="914400" rtl="0" eaLnBrk="1" latinLnBrk="0" hangingPunct="1">
        <a:lnSpc>
          <a:spcPct val="85000"/>
        </a:lnSpc>
        <a:spcBef>
          <a:spcPts val="0"/>
        </a:spcBef>
        <a:spcAft>
          <a:spcPts val="1417"/>
        </a:spcAft>
        <a:buFont typeface="Arial" panose="020B0604020202020204" pitchFamily="34" charset="0"/>
        <a:buNone/>
        <a:defRPr sz="2000" b="0" kern="1200" cap="all" baseline="0">
          <a:solidFill>
            <a:schemeClr val="tx1"/>
          </a:solidFill>
          <a:latin typeface="+mj-lt"/>
          <a:ea typeface="+mn-ea"/>
          <a:cs typeface="+mn-cs"/>
        </a:defRPr>
      </a:lvl2pPr>
      <a:lvl3pPr marL="0" indent="0" algn="l" defTabSz="914400" rtl="0" eaLnBrk="1" latinLnBrk="0" hangingPunct="1">
        <a:lnSpc>
          <a:spcPct val="100000"/>
        </a:lnSpc>
        <a:spcBef>
          <a:spcPts val="0"/>
        </a:spcBef>
        <a:spcAft>
          <a:spcPts val="850"/>
        </a:spcAft>
        <a:buFont typeface="Arial" panose="020B0604020202020204" pitchFamily="34" charset="0"/>
        <a:buNone/>
        <a:defRPr sz="1200" kern="1200">
          <a:solidFill>
            <a:schemeClr val="tx1"/>
          </a:solidFill>
          <a:latin typeface="Inter SemiBold" panose="02000503000000020004" pitchFamily="2" charset="0"/>
          <a:ea typeface="Inter SemiBold" panose="02000503000000020004" pitchFamily="2" charset="0"/>
          <a:cs typeface="+mn-cs"/>
        </a:defRPr>
      </a:lvl3pPr>
      <a:lvl4pPr marL="216000" indent="-216000" algn="l" defTabSz="914400" rtl="0" eaLnBrk="1" latinLnBrk="0" hangingPunct="1">
        <a:lnSpc>
          <a:spcPct val="100000"/>
        </a:lnSpc>
        <a:spcBef>
          <a:spcPts val="0"/>
        </a:spcBef>
        <a:spcAft>
          <a:spcPts val="850"/>
        </a:spcAft>
        <a:buFont typeface="Arial" panose="020B0604020202020204" pitchFamily="34" charset="0"/>
        <a:buChar char="•"/>
        <a:defRPr sz="1200" kern="1200">
          <a:solidFill>
            <a:schemeClr val="tx1"/>
          </a:solidFill>
          <a:latin typeface="+mn-lt"/>
          <a:ea typeface="+mn-ea"/>
          <a:cs typeface="+mn-cs"/>
        </a:defRPr>
      </a:lvl4pPr>
      <a:lvl5pPr marL="432000" indent="-216000" algn="l" defTabSz="914400" rtl="0" eaLnBrk="1" latinLnBrk="0" hangingPunct="1">
        <a:lnSpc>
          <a:spcPct val="100000"/>
        </a:lnSpc>
        <a:spcBef>
          <a:spcPts val="0"/>
        </a:spcBef>
        <a:spcAft>
          <a:spcPts val="850"/>
        </a:spcAft>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guide id="4" pos="7384">
          <p15:clr>
            <a:srgbClr val="F26B43"/>
          </p15:clr>
        </p15:guide>
        <p15:guide id="5" orient="horz" pos="119">
          <p15:clr>
            <a:srgbClr val="F26B43"/>
          </p15:clr>
        </p15:guide>
        <p15:guide id="7" orient="horz" pos="4046">
          <p15:clr>
            <a:srgbClr val="F26B43"/>
          </p15:clr>
        </p15:guide>
        <p15:guide id="8" orient="horz" pos="977">
          <p15:clr>
            <a:srgbClr val="F26B43"/>
          </p15:clr>
        </p15:guide>
        <p15:guide id="9" pos="295">
          <p15:clr>
            <a:srgbClr val="F26B43"/>
          </p15:clr>
        </p15:guide>
        <p15:guide id="10" pos="7520">
          <p15:clr>
            <a:srgbClr val="F26B43"/>
          </p15:clr>
        </p15:guide>
        <p15:guide id="11" orient="horz" pos="4206">
          <p15:clr>
            <a:srgbClr val="F26B43"/>
          </p15:clr>
        </p15:guide>
        <p15:guide id="12" orient="horz" pos="386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9.xml"/></Relationships>
</file>

<file path=ppt/slides/_rels/slide10.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124.png"/><Relationship Id="rId4" Type="http://schemas.openxmlformats.org/officeDocument/2006/relationships/image" Target="../media/image123.png"/></Relationships>
</file>

<file path=ppt/slides/_rels/slide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xml"/><Relationship Id="rId1" Type="http://schemas.openxmlformats.org/officeDocument/2006/relationships/slideLayout" Target="../slideLayouts/slideLayout179.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image" Target="../media/image75.png"/><Relationship Id="rId18" Type="http://schemas.openxmlformats.org/officeDocument/2006/relationships/image" Target="../media/image80.jpeg"/><Relationship Id="rId3" Type="http://schemas.openxmlformats.org/officeDocument/2006/relationships/image" Target="../media/image70.png"/><Relationship Id="rId21" Type="http://schemas.openxmlformats.org/officeDocument/2006/relationships/image" Target="../media/image83.png"/><Relationship Id="rId7" Type="http://schemas.openxmlformats.org/officeDocument/2006/relationships/diagramColors" Target="../diagrams/colors1.xml"/><Relationship Id="rId12" Type="http://schemas.openxmlformats.org/officeDocument/2006/relationships/image" Target="../media/image74.png"/><Relationship Id="rId17" Type="http://schemas.openxmlformats.org/officeDocument/2006/relationships/image" Target="../media/image79.jpeg"/><Relationship Id="rId2" Type="http://schemas.openxmlformats.org/officeDocument/2006/relationships/notesSlide" Target="../notesSlides/notesSlide3.xml"/><Relationship Id="rId16" Type="http://schemas.openxmlformats.org/officeDocument/2006/relationships/image" Target="../media/image78.jpeg"/><Relationship Id="rId20" Type="http://schemas.openxmlformats.org/officeDocument/2006/relationships/image" Target="../media/image82.png"/><Relationship Id="rId1" Type="http://schemas.openxmlformats.org/officeDocument/2006/relationships/slideLayout" Target="../slideLayouts/slideLayout103.xml"/><Relationship Id="rId6" Type="http://schemas.openxmlformats.org/officeDocument/2006/relationships/diagramQuickStyle" Target="../diagrams/quickStyle1.xml"/><Relationship Id="rId11" Type="http://schemas.openxmlformats.org/officeDocument/2006/relationships/image" Target="../media/image73.jpeg"/><Relationship Id="rId5" Type="http://schemas.openxmlformats.org/officeDocument/2006/relationships/diagramLayout" Target="../diagrams/layout1.xml"/><Relationship Id="rId15" Type="http://schemas.openxmlformats.org/officeDocument/2006/relationships/image" Target="../media/image77.png"/><Relationship Id="rId10" Type="http://schemas.openxmlformats.org/officeDocument/2006/relationships/image" Target="../media/image72.svg"/><Relationship Id="rId19" Type="http://schemas.openxmlformats.org/officeDocument/2006/relationships/image" Target="../media/image81.png"/><Relationship Id="rId4" Type="http://schemas.openxmlformats.org/officeDocument/2006/relationships/diagramData" Target="../diagrams/data1.xml"/><Relationship Id="rId9" Type="http://schemas.openxmlformats.org/officeDocument/2006/relationships/image" Target="../media/image71.png"/><Relationship Id="rId14" Type="http://schemas.openxmlformats.org/officeDocument/2006/relationships/image" Target="../media/image76.jpeg"/><Relationship Id="rId22" Type="http://schemas.openxmlformats.org/officeDocument/2006/relationships/image" Target="../media/image84.png"/></Relationships>
</file>

<file path=ppt/slides/_rels/slide4.xml.rels><?xml version="1.0" encoding="UTF-8" standalone="yes"?>
<Relationships xmlns="http://schemas.openxmlformats.org/package/2006/relationships"><Relationship Id="rId8" Type="http://schemas.openxmlformats.org/officeDocument/2006/relationships/image" Target="../media/image90.png"/><Relationship Id="rId13" Type="http://schemas.openxmlformats.org/officeDocument/2006/relationships/image" Target="../media/image95.png"/><Relationship Id="rId3" Type="http://schemas.openxmlformats.org/officeDocument/2006/relationships/image" Target="../media/image85.jpeg"/><Relationship Id="rId7" Type="http://schemas.openxmlformats.org/officeDocument/2006/relationships/image" Target="../media/image89.png"/><Relationship Id="rId12" Type="http://schemas.openxmlformats.org/officeDocument/2006/relationships/image" Target="../media/image94.jpeg"/><Relationship Id="rId2" Type="http://schemas.openxmlformats.org/officeDocument/2006/relationships/notesSlide" Target="../notesSlides/notesSlide4.xml"/><Relationship Id="rId1" Type="http://schemas.openxmlformats.org/officeDocument/2006/relationships/slideLayout" Target="../slideLayouts/slideLayout75.xml"/><Relationship Id="rId6" Type="http://schemas.openxmlformats.org/officeDocument/2006/relationships/image" Target="../media/image88.jpeg"/><Relationship Id="rId11" Type="http://schemas.openxmlformats.org/officeDocument/2006/relationships/image" Target="../media/image93.jpeg"/><Relationship Id="rId5" Type="http://schemas.openxmlformats.org/officeDocument/2006/relationships/image" Target="../media/image87.png"/><Relationship Id="rId15" Type="http://schemas.openxmlformats.org/officeDocument/2006/relationships/image" Target="../media/image97.jpeg"/><Relationship Id="rId10" Type="http://schemas.openxmlformats.org/officeDocument/2006/relationships/image" Target="../media/image92.png"/><Relationship Id="rId4" Type="http://schemas.openxmlformats.org/officeDocument/2006/relationships/image" Target="../media/image86.png"/><Relationship Id="rId9" Type="http://schemas.openxmlformats.org/officeDocument/2006/relationships/image" Target="../media/image91.png"/><Relationship Id="rId14" Type="http://schemas.openxmlformats.org/officeDocument/2006/relationships/image" Target="../media/image96.jpeg"/></Relationships>
</file>

<file path=ppt/slides/_rels/slide5.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98.png"/><Relationship Id="rId7" Type="http://schemas.openxmlformats.org/officeDocument/2006/relationships/image" Target="../media/image102.jpeg"/><Relationship Id="rId2" Type="http://schemas.openxmlformats.org/officeDocument/2006/relationships/notesSlide" Target="../notesSlides/notesSlide5.xml"/><Relationship Id="rId1" Type="http://schemas.openxmlformats.org/officeDocument/2006/relationships/slideLayout" Target="../slideLayouts/slideLayout85.xml"/><Relationship Id="rId6" Type="http://schemas.openxmlformats.org/officeDocument/2006/relationships/image" Target="../media/image101.jpeg"/><Relationship Id="rId5" Type="http://schemas.openxmlformats.org/officeDocument/2006/relationships/image" Target="../media/image100.jpeg"/><Relationship Id="rId4" Type="http://schemas.openxmlformats.org/officeDocument/2006/relationships/image" Target="../media/image99.jpeg"/></Relationships>
</file>

<file path=ppt/slides/_rels/slide6.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6.xml"/><Relationship Id="rId1" Type="http://schemas.openxmlformats.org/officeDocument/2006/relationships/slideLayout" Target="../slideLayouts/slideLayout85.xml"/></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05.png"/><Relationship Id="rId7" Type="http://schemas.openxmlformats.org/officeDocument/2006/relationships/image" Target="../media/image109.png"/><Relationship Id="rId12" Type="http://schemas.openxmlformats.org/officeDocument/2006/relationships/image" Target="../media/image112.png"/><Relationship Id="rId2" Type="http://schemas.openxmlformats.org/officeDocument/2006/relationships/notesSlide" Target="../notesSlides/notesSlide7.xml"/><Relationship Id="rId1" Type="http://schemas.openxmlformats.org/officeDocument/2006/relationships/slideLayout" Target="../slideLayouts/slideLayout75.xml"/><Relationship Id="rId6" Type="http://schemas.openxmlformats.org/officeDocument/2006/relationships/image" Target="../media/image108.png"/><Relationship Id="rId11" Type="http://schemas.openxmlformats.org/officeDocument/2006/relationships/image" Target="../media/image111.png"/><Relationship Id="rId5" Type="http://schemas.openxmlformats.org/officeDocument/2006/relationships/image" Target="../media/image107.png"/><Relationship Id="rId10" Type="http://schemas.microsoft.com/office/2007/relationships/hdphoto" Target="../media/hdphoto4.wdp"/><Relationship Id="rId4" Type="http://schemas.openxmlformats.org/officeDocument/2006/relationships/image" Target="../media/image106.jpeg"/><Relationship Id="rId9" Type="http://schemas.openxmlformats.org/officeDocument/2006/relationships/image" Target="../media/image110.png"/></Relationships>
</file>

<file path=ppt/slides/_rels/slide8.xml.rels><?xml version="1.0" encoding="UTF-8" standalone="yes"?>
<Relationships xmlns="http://schemas.openxmlformats.org/package/2006/relationships"><Relationship Id="rId8" Type="http://schemas.openxmlformats.org/officeDocument/2006/relationships/image" Target="../media/image118.png"/><Relationship Id="rId3" Type="http://schemas.openxmlformats.org/officeDocument/2006/relationships/image" Target="../media/image113.png"/><Relationship Id="rId7" Type="http://schemas.openxmlformats.org/officeDocument/2006/relationships/image" Target="../media/image117.png"/><Relationship Id="rId2" Type="http://schemas.openxmlformats.org/officeDocument/2006/relationships/notesSlide" Target="../notesSlides/notesSlide8.xml"/><Relationship Id="rId1" Type="http://schemas.openxmlformats.org/officeDocument/2006/relationships/slideLayout" Target="../slideLayouts/slideLayout75.xml"/><Relationship Id="rId6" Type="http://schemas.openxmlformats.org/officeDocument/2006/relationships/image" Target="../media/image116.jpeg"/><Relationship Id="rId5" Type="http://schemas.openxmlformats.org/officeDocument/2006/relationships/image" Target="../media/image115.jpeg"/><Relationship Id="rId10" Type="http://schemas.openxmlformats.org/officeDocument/2006/relationships/image" Target="../media/image120.png"/><Relationship Id="rId4" Type="http://schemas.openxmlformats.org/officeDocument/2006/relationships/image" Target="../media/image114.png"/><Relationship Id="rId9" Type="http://schemas.openxmlformats.org/officeDocument/2006/relationships/image" Target="../media/image119.jpeg"/></Relationships>
</file>

<file path=ppt/slides/_rels/slide9.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9.xml"/><Relationship Id="rId1" Type="http://schemas.openxmlformats.org/officeDocument/2006/relationships/slideLayout" Target="../slideLayouts/slideLayout7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10169-99CE-B782-B7AD-7A55CE320CD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4CD42FA-7774-DA2C-FE6B-567BC954E2D3}"/>
              </a:ext>
            </a:extLst>
          </p:cNvPr>
          <p:cNvSpPr/>
          <p:nvPr/>
        </p:nvSpPr>
        <p:spPr>
          <a:xfrm>
            <a:off x="10314213" y="2721"/>
            <a:ext cx="1880507" cy="1321253"/>
          </a:xfrm>
          <a:prstGeom prst="rect">
            <a:avLst/>
          </a:prstGeom>
          <a:solidFill>
            <a:srgbClr val="00D7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DF53CE5A-373A-991D-1987-9C0291385A78}"/>
              </a:ext>
            </a:extLst>
          </p:cNvPr>
          <p:cNvSpPr txBox="1"/>
          <p:nvPr/>
        </p:nvSpPr>
        <p:spPr>
          <a:xfrm>
            <a:off x="759542" y="1767006"/>
            <a:ext cx="6120580" cy="3323987"/>
          </a:xfrm>
          <a:prstGeom prst="rect">
            <a:avLst/>
          </a:prstGeom>
          <a:noFill/>
        </p:spPr>
        <p:txBody>
          <a:bodyPr wrap="square">
            <a:spAutoFit/>
          </a:bodyPr>
          <a:lstStyle/>
          <a:p>
            <a:r>
              <a:rPr lang="en-GB" sz="4800" dirty="0">
                <a:solidFill>
                  <a:schemeClr val="bg1"/>
                </a:solidFill>
              </a:rPr>
              <a:t>Use of AI In Industrial R&amp;D</a:t>
            </a:r>
            <a:br>
              <a:rPr lang="en-GB" sz="2400" dirty="0">
                <a:solidFill>
                  <a:schemeClr val="bg1"/>
                </a:solidFill>
              </a:rPr>
            </a:br>
            <a:br>
              <a:rPr lang="en-GB" sz="2400" dirty="0">
                <a:solidFill>
                  <a:schemeClr val="bg1"/>
                </a:solidFill>
              </a:rPr>
            </a:br>
            <a:r>
              <a:rPr lang="en-GB" sz="1800" dirty="0">
                <a:solidFill>
                  <a:schemeClr val="bg1"/>
                </a:solidFill>
              </a:rPr>
              <a:t>Dr Jonathan Hague</a:t>
            </a:r>
            <a:br>
              <a:rPr lang="en-GB" sz="1800" dirty="0">
                <a:solidFill>
                  <a:schemeClr val="bg1"/>
                </a:solidFill>
              </a:rPr>
            </a:br>
            <a:r>
              <a:rPr lang="en-GB" sz="1800" dirty="0">
                <a:solidFill>
                  <a:schemeClr val="bg1"/>
                </a:solidFill>
              </a:rPr>
              <a:t>Head of bright future science and technology</a:t>
            </a:r>
            <a:br>
              <a:rPr lang="en-GB" sz="1800" dirty="0">
                <a:solidFill>
                  <a:schemeClr val="bg1"/>
                </a:solidFill>
              </a:rPr>
            </a:br>
            <a:r>
              <a:rPr lang="en-GB" sz="1800" dirty="0">
                <a:solidFill>
                  <a:schemeClr val="bg1"/>
                </a:solidFill>
              </a:rPr>
              <a:t>Unilever homecare</a:t>
            </a:r>
            <a:br>
              <a:rPr lang="en-GB" sz="1800" dirty="0">
                <a:solidFill>
                  <a:schemeClr val="bg1"/>
                </a:solidFill>
              </a:rPr>
            </a:br>
            <a:br>
              <a:rPr lang="en-GB" sz="1800" dirty="0">
                <a:solidFill>
                  <a:schemeClr val="bg1"/>
                </a:solidFill>
              </a:rPr>
            </a:br>
            <a:r>
              <a:rPr lang="en-GB" sz="1800" dirty="0">
                <a:solidFill>
                  <a:schemeClr val="bg1"/>
                </a:solidFill>
              </a:rPr>
              <a:t>29</a:t>
            </a:r>
            <a:r>
              <a:rPr lang="en-GB" sz="1800" baseline="30000" dirty="0">
                <a:solidFill>
                  <a:schemeClr val="bg1"/>
                </a:solidFill>
              </a:rPr>
              <a:t>th</a:t>
            </a:r>
            <a:r>
              <a:rPr lang="en-GB" sz="1800" dirty="0">
                <a:solidFill>
                  <a:schemeClr val="bg1"/>
                </a:solidFill>
              </a:rPr>
              <a:t> April 2025</a:t>
            </a:r>
            <a:endParaRPr lang="en-GB" dirty="0">
              <a:solidFill>
                <a:schemeClr val="bg1"/>
              </a:solidFill>
            </a:endParaRPr>
          </a:p>
        </p:txBody>
      </p:sp>
    </p:spTree>
    <p:extLst>
      <p:ext uri="{BB962C8B-B14F-4D97-AF65-F5344CB8AC3E}">
        <p14:creationId xmlns:p14="http://schemas.microsoft.com/office/powerpoint/2010/main" val="33867085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9C82CC5-E430-4F11-B5EE-E4E9095DF347}"/>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6" name="Title 1">
            <a:extLst>
              <a:ext uri="{FF2B5EF4-FFF2-40B4-BE49-F238E27FC236}">
                <a16:creationId xmlns:a16="http://schemas.microsoft.com/office/drawing/2014/main" id="{C55FED52-E14C-4E96-A6CA-6BA557F36905}"/>
              </a:ext>
            </a:extLst>
          </p:cNvPr>
          <p:cNvSpPr txBox="1">
            <a:spLocks/>
          </p:cNvSpPr>
          <p:nvPr/>
        </p:nvSpPr>
        <p:spPr>
          <a:xfrm>
            <a:off x="446567" y="909000"/>
            <a:ext cx="10440000" cy="5040000"/>
          </a:xfrm>
          <a:prstGeom prst="rect">
            <a:avLst/>
          </a:prstGeom>
        </p:spPr>
        <p:txBody>
          <a:bodyPr anchor="ctr"/>
          <a:lstStyle>
            <a:lvl1pPr algn="l" defTabSz="914400" rtl="0" eaLnBrk="1" latinLnBrk="0" hangingPunct="1">
              <a:lnSpc>
                <a:spcPts val="4400"/>
              </a:lnSpc>
              <a:spcBef>
                <a:spcPct val="0"/>
              </a:spcBef>
              <a:buNone/>
              <a:defRPr sz="5500" b="1" i="0" kern="1200">
                <a:solidFill>
                  <a:schemeClr val="bg1"/>
                </a:solidFill>
                <a:latin typeface="Unilever Shilling" panose="020B0502020202020204" pitchFamily="34" charset="77"/>
                <a:ea typeface="+mj-ea"/>
                <a:cs typeface="Unilever Shilling" panose="020B0502020202020204" pitchFamily="34" charset="77"/>
              </a:defRPr>
            </a:lvl1pPr>
          </a:lstStyle>
          <a:p>
            <a:r>
              <a:rPr lang="en-US"/>
              <a:t>Thank you</a:t>
            </a:r>
          </a:p>
        </p:txBody>
      </p:sp>
      <p:pic>
        <p:nvPicPr>
          <p:cNvPr id="11" name="Picture 10">
            <a:extLst>
              <a:ext uri="{FF2B5EF4-FFF2-40B4-BE49-F238E27FC236}">
                <a16:creationId xmlns:a16="http://schemas.microsoft.com/office/drawing/2014/main" id="{2DE12479-9718-4965-B909-1FDD6422F00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8990" y="6178728"/>
            <a:ext cx="457200" cy="508000"/>
          </a:xfrm>
          <a:prstGeom prst="rect">
            <a:avLst/>
          </a:prstGeom>
        </p:spPr>
      </p:pic>
      <p:sp>
        <p:nvSpPr>
          <p:cNvPr id="2" name="AutoShape 2" descr="Product dove-pack transparent background">
            <a:extLst>
              <a:ext uri="{FF2B5EF4-FFF2-40B4-BE49-F238E27FC236}">
                <a16:creationId xmlns:a16="http://schemas.microsoft.com/office/drawing/2014/main" id="{DCCA3A2B-1634-4396-BA82-D1D6B465677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52" name="Picture 4">
            <a:extLst>
              <a:ext uri="{FF2B5EF4-FFF2-40B4-BE49-F238E27FC236}">
                <a16:creationId xmlns:a16="http://schemas.microsoft.com/office/drawing/2014/main" id="{0E4B4BB3-E2EF-435A-BE71-E60A2A8B9EBB}"/>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rot="1106862">
            <a:off x="6036157" y="1920953"/>
            <a:ext cx="5072352" cy="35463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4153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B2936-07D4-1CD1-6399-C3F0CDA69EC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EBB1E40-4A84-890C-8B80-0B9D43BF2B6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246430" cy="6858000"/>
          </a:xfrm>
          <a:prstGeom prst="rect">
            <a:avLst/>
          </a:prstGeom>
        </p:spPr>
      </p:pic>
      <p:sp>
        <p:nvSpPr>
          <p:cNvPr id="2" name="Rectangle 1">
            <a:extLst>
              <a:ext uri="{FF2B5EF4-FFF2-40B4-BE49-F238E27FC236}">
                <a16:creationId xmlns:a16="http://schemas.microsoft.com/office/drawing/2014/main" id="{EF295F32-00D5-9F25-EBA0-9640A3EC6478}"/>
              </a:ext>
            </a:extLst>
          </p:cNvPr>
          <p:cNvSpPr/>
          <p:nvPr/>
        </p:nvSpPr>
        <p:spPr>
          <a:xfrm>
            <a:off x="8537713" y="3200401"/>
            <a:ext cx="2643809" cy="34787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GB" sz="1200" dirty="0">
              <a:solidFill>
                <a:schemeClr val="bg1"/>
              </a:solidFill>
            </a:endParaRPr>
          </a:p>
        </p:txBody>
      </p:sp>
      <p:sp>
        <p:nvSpPr>
          <p:cNvPr id="4" name="Rectangle 3">
            <a:extLst>
              <a:ext uri="{FF2B5EF4-FFF2-40B4-BE49-F238E27FC236}">
                <a16:creationId xmlns:a16="http://schemas.microsoft.com/office/drawing/2014/main" id="{8DF4F48D-EEB9-A1C6-A92A-3B2567D6F37E}"/>
              </a:ext>
            </a:extLst>
          </p:cNvPr>
          <p:cNvSpPr/>
          <p:nvPr/>
        </p:nvSpPr>
        <p:spPr>
          <a:xfrm>
            <a:off x="8537712" y="2576052"/>
            <a:ext cx="2643809" cy="34787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GB" sz="1200" dirty="0">
              <a:solidFill>
                <a:schemeClr val="bg1"/>
              </a:solidFill>
            </a:endParaRPr>
          </a:p>
        </p:txBody>
      </p:sp>
    </p:spTree>
    <p:extLst>
      <p:ext uri="{BB962C8B-B14F-4D97-AF65-F5344CB8AC3E}">
        <p14:creationId xmlns:p14="http://schemas.microsoft.com/office/powerpoint/2010/main" val="544460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6C44B8F7-0C6F-E619-91A7-46BE0C8636B2}"/>
              </a:ext>
            </a:extLst>
          </p:cNvPr>
          <p:cNvPicPr>
            <a:picLocks noChangeAspect="1"/>
          </p:cNvPicPr>
          <p:nvPr/>
        </p:nvPicPr>
        <p:blipFill>
          <a:blip r:embed="rId3"/>
          <a:stretch>
            <a:fillRect/>
          </a:stretch>
        </p:blipFill>
        <p:spPr>
          <a:xfrm>
            <a:off x="5004112" y="3546100"/>
            <a:ext cx="2200407" cy="1676122"/>
          </a:xfrm>
          <a:prstGeom prst="rect">
            <a:avLst/>
          </a:prstGeom>
        </p:spPr>
      </p:pic>
      <p:sp>
        <p:nvSpPr>
          <p:cNvPr id="3" name="Text Placeholder 2">
            <a:extLst>
              <a:ext uri="{FF2B5EF4-FFF2-40B4-BE49-F238E27FC236}">
                <a16:creationId xmlns:a16="http://schemas.microsoft.com/office/drawing/2014/main" id="{8EBCCD59-E591-1A17-CC6B-6DD14B5A6F9C}"/>
              </a:ext>
            </a:extLst>
          </p:cNvPr>
          <p:cNvSpPr>
            <a:spLocks noGrp="1"/>
          </p:cNvSpPr>
          <p:nvPr>
            <p:ph type="body" sz="quarter" idx="13"/>
          </p:nvPr>
        </p:nvSpPr>
        <p:spPr/>
        <p:txBody>
          <a:bodyPr/>
          <a:lstStyle/>
          <a:p>
            <a:r>
              <a:rPr lang="en-GB" sz="1800" i="1" dirty="0"/>
              <a:t>Scientific Discovery Accelerated By AI in Unilever</a:t>
            </a:r>
            <a:endParaRPr lang="en-GB" sz="1800" dirty="0"/>
          </a:p>
        </p:txBody>
      </p:sp>
      <p:graphicFrame>
        <p:nvGraphicFramePr>
          <p:cNvPr id="6" name="Diagram 5">
            <a:extLst>
              <a:ext uri="{FF2B5EF4-FFF2-40B4-BE49-F238E27FC236}">
                <a16:creationId xmlns:a16="http://schemas.microsoft.com/office/drawing/2014/main" id="{3F65D303-C634-1995-5394-5B03113F72FA}"/>
              </a:ext>
            </a:extLst>
          </p:cNvPr>
          <p:cNvGraphicFramePr/>
          <p:nvPr>
            <p:extLst>
              <p:ext uri="{D42A27DB-BD31-4B8C-83A1-F6EECF244321}">
                <p14:modId xmlns:p14="http://schemas.microsoft.com/office/powerpoint/2010/main" val="1796876197"/>
              </p:ext>
            </p:extLst>
          </p:nvPr>
        </p:nvGraphicFramePr>
        <p:xfrm>
          <a:off x="3237447" y="1950738"/>
          <a:ext cx="6244938" cy="46976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ECFA6420-D90C-5D57-14D9-89564E2A41E2}"/>
              </a:ext>
            </a:extLst>
          </p:cNvPr>
          <p:cNvSpPr txBox="1"/>
          <p:nvPr/>
        </p:nvSpPr>
        <p:spPr>
          <a:xfrm>
            <a:off x="1733312" y="2615402"/>
            <a:ext cx="2180850" cy="469103"/>
          </a:xfrm>
          <a:prstGeom prst="rect">
            <a:avLst/>
          </a:prstGeom>
          <a:noFill/>
        </p:spPr>
        <p:txBody>
          <a:bodyPr wrap="square" rtlCol="0">
            <a:spAutoFit/>
          </a:bodyPr>
          <a:lstStyle/>
          <a:p>
            <a:pPr algn="r" defTabSz="621792">
              <a:spcAft>
                <a:spcPts val="600"/>
              </a:spcAft>
            </a:pPr>
            <a:r>
              <a:rPr lang="en-US" sz="1224" b="1" kern="1200" dirty="0">
                <a:solidFill>
                  <a:schemeClr val="tx1"/>
                </a:solidFill>
                <a:latin typeface="+mn-lt"/>
                <a:ea typeface="+mn-ea"/>
                <a:cs typeface="+mn-cs"/>
              </a:rPr>
              <a:t>Identifying goals based on </a:t>
            </a:r>
            <a:r>
              <a:rPr lang="en-US" sz="1224" b="1" dirty="0"/>
              <a:t>business </a:t>
            </a:r>
            <a:r>
              <a:rPr lang="en-US" sz="1224" b="1" kern="1200" dirty="0">
                <a:solidFill>
                  <a:schemeClr val="tx1"/>
                </a:solidFill>
                <a:latin typeface="+mn-lt"/>
                <a:ea typeface="+mn-ea"/>
                <a:cs typeface="+mn-cs"/>
              </a:rPr>
              <a:t>needs</a:t>
            </a:r>
            <a:endParaRPr lang="en-IN" b="1" dirty="0"/>
          </a:p>
        </p:txBody>
      </p:sp>
      <p:sp>
        <p:nvSpPr>
          <p:cNvPr id="8" name="TextBox 7">
            <a:extLst>
              <a:ext uri="{FF2B5EF4-FFF2-40B4-BE49-F238E27FC236}">
                <a16:creationId xmlns:a16="http://schemas.microsoft.com/office/drawing/2014/main" id="{679D79DD-008E-2A63-4649-D765D38CD4C1}"/>
              </a:ext>
            </a:extLst>
          </p:cNvPr>
          <p:cNvSpPr txBox="1"/>
          <p:nvPr/>
        </p:nvSpPr>
        <p:spPr>
          <a:xfrm>
            <a:off x="3760193" y="1581481"/>
            <a:ext cx="1953712" cy="657488"/>
          </a:xfrm>
          <a:prstGeom prst="rect">
            <a:avLst/>
          </a:prstGeom>
          <a:noFill/>
        </p:spPr>
        <p:txBody>
          <a:bodyPr wrap="square" rtlCol="0">
            <a:spAutoFit/>
          </a:bodyPr>
          <a:lstStyle/>
          <a:p>
            <a:pPr algn="r" defTabSz="621792">
              <a:spcAft>
                <a:spcPts val="600"/>
              </a:spcAft>
            </a:pPr>
            <a:r>
              <a:rPr lang="en-US" sz="1224" b="1" kern="1200" dirty="0">
                <a:solidFill>
                  <a:schemeClr val="tx1"/>
                </a:solidFill>
                <a:latin typeface="+mn-lt"/>
                <a:ea typeface="+mn-ea"/>
                <a:cs typeface="+mn-cs"/>
              </a:rPr>
              <a:t>Extraction, Integration and reasoning</a:t>
            </a:r>
            <a:r>
              <a:rPr lang="en-US" sz="1224" b="1" dirty="0"/>
              <a:t> -</a:t>
            </a:r>
            <a:r>
              <a:rPr lang="en-US" sz="1224" b="1" kern="1200" dirty="0">
                <a:solidFill>
                  <a:schemeClr val="tx1"/>
                </a:solidFill>
                <a:latin typeface="+mn-lt"/>
                <a:ea typeface="+mn-ea"/>
                <a:cs typeface="+mn-cs"/>
              </a:rPr>
              <a:t> knowledge at scale</a:t>
            </a:r>
            <a:endParaRPr lang="en-IN" b="1" dirty="0"/>
          </a:p>
        </p:txBody>
      </p:sp>
      <p:sp>
        <p:nvSpPr>
          <p:cNvPr id="9" name="TextBox 8">
            <a:extLst>
              <a:ext uri="{FF2B5EF4-FFF2-40B4-BE49-F238E27FC236}">
                <a16:creationId xmlns:a16="http://schemas.microsoft.com/office/drawing/2014/main" id="{70F66BF7-7A10-3417-187A-60CE19FAC250}"/>
              </a:ext>
            </a:extLst>
          </p:cNvPr>
          <p:cNvSpPr txBox="1"/>
          <p:nvPr/>
        </p:nvSpPr>
        <p:spPr>
          <a:xfrm>
            <a:off x="8632181" y="2544763"/>
            <a:ext cx="2363862" cy="657488"/>
          </a:xfrm>
          <a:prstGeom prst="rect">
            <a:avLst/>
          </a:prstGeom>
          <a:noFill/>
        </p:spPr>
        <p:txBody>
          <a:bodyPr wrap="square" rtlCol="0">
            <a:spAutoFit/>
          </a:bodyPr>
          <a:lstStyle/>
          <a:p>
            <a:pPr defTabSz="621792">
              <a:spcAft>
                <a:spcPts val="600"/>
              </a:spcAft>
            </a:pPr>
            <a:r>
              <a:rPr lang="en-US" sz="1224" b="1" kern="1200" dirty="0">
                <a:solidFill>
                  <a:schemeClr val="tx1"/>
                </a:solidFill>
                <a:latin typeface="+mn-lt"/>
                <a:ea typeface="+mn-ea"/>
                <a:cs typeface="+mn-cs"/>
              </a:rPr>
              <a:t>Generative</a:t>
            </a:r>
            <a:r>
              <a:rPr lang="en-US" sz="1224" b="1" dirty="0"/>
              <a:t>/predictive</a:t>
            </a:r>
            <a:r>
              <a:rPr lang="en-US" sz="1224" b="1" kern="1200" dirty="0">
                <a:solidFill>
                  <a:schemeClr val="tx1"/>
                </a:solidFill>
                <a:latin typeface="+mn-lt"/>
                <a:ea typeface="+mn-ea"/>
                <a:cs typeface="+mn-cs"/>
              </a:rPr>
              <a:t> models propose new hypothesis that expand discovery space</a:t>
            </a:r>
            <a:endParaRPr lang="en-IN" b="1" dirty="0"/>
          </a:p>
        </p:txBody>
      </p:sp>
      <p:sp>
        <p:nvSpPr>
          <p:cNvPr id="10" name="TextBox 9">
            <a:extLst>
              <a:ext uri="{FF2B5EF4-FFF2-40B4-BE49-F238E27FC236}">
                <a16:creationId xmlns:a16="http://schemas.microsoft.com/office/drawing/2014/main" id="{A9E54C58-A6F9-16C8-594C-8C36BB7D7EAD}"/>
              </a:ext>
            </a:extLst>
          </p:cNvPr>
          <p:cNvSpPr txBox="1"/>
          <p:nvPr/>
        </p:nvSpPr>
        <p:spPr>
          <a:xfrm>
            <a:off x="9135473" y="4564734"/>
            <a:ext cx="2100908" cy="657488"/>
          </a:xfrm>
          <a:prstGeom prst="rect">
            <a:avLst/>
          </a:prstGeom>
          <a:noFill/>
        </p:spPr>
        <p:txBody>
          <a:bodyPr wrap="square" rtlCol="0">
            <a:spAutoFit/>
          </a:bodyPr>
          <a:lstStyle/>
          <a:p>
            <a:pPr defTabSz="621792">
              <a:spcAft>
                <a:spcPts val="600"/>
              </a:spcAft>
            </a:pPr>
            <a:r>
              <a:rPr lang="en-US" sz="1224" b="1" kern="1200" dirty="0">
                <a:solidFill>
                  <a:schemeClr val="tx1"/>
                </a:solidFill>
                <a:latin typeface="+mn-lt"/>
                <a:ea typeface="+mn-ea"/>
                <a:cs typeface="+mn-cs"/>
              </a:rPr>
              <a:t>Virtual screening of all possible candidates expanding design space</a:t>
            </a:r>
            <a:endParaRPr lang="en-IN" b="1" dirty="0"/>
          </a:p>
        </p:txBody>
      </p:sp>
      <p:sp>
        <p:nvSpPr>
          <p:cNvPr id="11" name="TextBox 10">
            <a:extLst>
              <a:ext uri="{FF2B5EF4-FFF2-40B4-BE49-F238E27FC236}">
                <a16:creationId xmlns:a16="http://schemas.microsoft.com/office/drawing/2014/main" id="{1B9363A7-2B74-4ECE-22C0-5DF8232300CD}"/>
              </a:ext>
            </a:extLst>
          </p:cNvPr>
          <p:cNvSpPr txBox="1"/>
          <p:nvPr/>
        </p:nvSpPr>
        <p:spPr>
          <a:xfrm>
            <a:off x="2945533" y="5725591"/>
            <a:ext cx="1735287" cy="469103"/>
          </a:xfrm>
          <a:prstGeom prst="rect">
            <a:avLst/>
          </a:prstGeom>
          <a:noFill/>
        </p:spPr>
        <p:txBody>
          <a:bodyPr wrap="square" rtlCol="0">
            <a:spAutoFit/>
          </a:bodyPr>
          <a:lstStyle/>
          <a:p>
            <a:pPr algn="r" defTabSz="621792">
              <a:spcAft>
                <a:spcPts val="600"/>
              </a:spcAft>
            </a:pPr>
            <a:r>
              <a:rPr lang="en-US" sz="1224" b="1" kern="1200" dirty="0">
                <a:solidFill>
                  <a:schemeClr val="tx1"/>
                </a:solidFill>
                <a:latin typeface="+mn-lt"/>
                <a:ea typeface="+mn-ea"/>
                <a:cs typeface="+mn-cs"/>
              </a:rPr>
              <a:t>Pattern and anomaly detection from data</a:t>
            </a:r>
            <a:endParaRPr lang="en-IN" b="1" dirty="0"/>
          </a:p>
        </p:txBody>
      </p:sp>
      <p:sp>
        <p:nvSpPr>
          <p:cNvPr id="12" name="TextBox 11">
            <a:extLst>
              <a:ext uri="{FF2B5EF4-FFF2-40B4-BE49-F238E27FC236}">
                <a16:creationId xmlns:a16="http://schemas.microsoft.com/office/drawing/2014/main" id="{70D0FFE8-D539-A089-18AB-ACB7B8A4B5E6}"/>
              </a:ext>
            </a:extLst>
          </p:cNvPr>
          <p:cNvSpPr txBox="1"/>
          <p:nvPr/>
        </p:nvSpPr>
        <p:spPr>
          <a:xfrm>
            <a:off x="1713281" y="4672405"/>
            <a:ext cx="1916263" cy="657488"/>
          </a:xfrm>
          <a:prstGeom prst="rect">
            <a:avLst/>
          </a:prstGeom>
          <a:noFill/>
        </p:spPr>
        <p:txBody>
          <a:bodyPr wrap="square" rtlCol="0">
            <a:spAutoFit/>
          </a:bodyPr>
          <a:lstStyle/>
          <a:p>
            <a:pPr algn="r" defTabSz="621792">
              <a:spcAft>
                <a:spcPts val="600"/>
              </a:spcAft>
            </a:pPr>
            <a:r>
              <a:rPr lang="en-US" sz="1224" b="1" kern="1200" dirty="0">
                <a:solidFill>
                  <a:schemeClr val="tx1"/>
                </a:solidFill>
                <a:latin typeface="+mn-lt"/>
                <a:ea typeface="+mn-ea"/>
                <a:cs typeface="+mn-cs"/>
              </a:rPr>
              <a:t>Report and knowledge database for data mining</a:t>
            </a:r>
            <a:endParaRPr lang="en-IN" b="1" dirty="0"/>
          </a:p>
        </p:txBody>
      </p:sp>
      <p:sp>
        <p:nvSpPr>
          <p:cNvPr id="13" name="Rectangle: Rounded Corners 12">
            <a:extLst>
              <a:ext uri="{FF2B5EF4-FFF2-40B4-BE49-F238E27FC236}">
                <a16:creationId xmlns:a16="http://schemas.microsoft.com/office/drawing/2014/main" id="{F25A5F76-65B9-C86C-0B36-86147036494F}"/>
              </a:ext>
            </a:extLst>
          </p:cNvPr>
          <p:cNvSpPr/>
          <p:nvPr/>
        </p:nvSpPr>
        <p:spPr>
          <a:xfrm>
            <a:off x="5387025" y="733425"/>
            <a:ext cx="1713593" cy="799135"/>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b="1">
                <a:solidFill>
                  <a:schemeClr val="bg1"/>
                </a:solidFill>
              </a:rPr>
              <a:t>Scientific Discovery</a:t>
            </a:r>
            <a:endParaRPr lang="en-IN" b="1">
              <a:solidFill>
                <a:schemeClr val="bg1"/>
              </a:solidFill>
            </a:endParaRPr>
          </a:p>
        </p:txBody>
      </p:sp>
      <p:cxnSp>
        <p:nvCxnSpPr>
          <p:cNvPr id="14" name="Straight Arrow Connector 13">
            <a:extLst>
              <a:ext uri="{FF2B5EF4-FFF2-40B4-BE49-F238E27FC236}">
                <a16:creationId xmlns:a16="http://schemas.microsoft.com/office/drawing/2014/main" id="{BAFC449D-2F93-5861-F70E-6205DEA9463E}"/>
              </a:ext>
            </a:extLst>
          </p:cNvPr>
          <p:cNvCxnSpPr/>
          <p:nvPr/>
        </p:nvCxnSpPr>
        <p:spPr>
          <a:xfrm>
            <a:off x="6250707" y="1647825"/>
            <a:ext cx="0" cy="265692"/>
          </a:xfrm>
          <a:prstGeom prst="straightConnector1">
            <a:avLst/>
          </a:prstGeom>
          <a:ln w="28575">
            <a:solidFill>
              <a:srgbClr val="7030A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pic>
        <p:nvPicPr>
          <p:cNvPr id="15" name="Graphic 14" descr="Line arrow: Counter-clockwise curve outline">
            <a:extLst>
              <a:ext uri="{FF2B5EF4-FFF2-40B4-BE49-F238E27FC236}">
                <a16:creationId xmlns:a16="http://schemas.microsoft.com/office/drawing/2014/main" id="{39F05A50-95A1-6A59-A5BD-16C889C70B06}"/>
              </a:ext>
            </a:extLst>
          </p:cNvPr>
          <p:cNvPicPr>
            <a:picLocks/>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19012903">
            <a:off x="3307202" y="3508608"/>
            <a:ext cx="951127" cy="964977"/>
          </a:xfrm>
          <a:prstGeom prst="rect">
            <a:avLst/>
          </a:prstGeom>
        </p:spPr>
      </p:pic>
      <p:sp>
        <p:nvSpPr>
          <p:cNvPr id="16" name="Rectangle: Rounded Corners 15">
            <a:extLst>
              <a:ext uri="{FF2B5EF4-FFF2-40B4-BE49-F238E27FC236}">
                <a16:creationId xmlns:a16="http://schemas.microsoft.com/office/drawing/2014/main" id="{9A1A8A09-6B07-DCA5-9500-1B98BC99D807}"/>
              </a:ext>
            </a:extLst>
          </p:cNvPr>
          <p:cNvSpPr/>
          <p:nvPr/>
        </p:nvSpPr>
        <p:spPr>
          <a:xfrm>
            <a:off x="1802981" y="3418362"/>
            <a:ext cx="1524001" cy="664527"/>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b="1">
                <a:solidFill>
                  <a:schemeClr val="bg1"/>
                </a:solidFill>
              </a:rPr>
              <a:t>IP</a:t>
            </a:r>
            <a:endParaRPr lang="en-IN" b="1">
              <a:solidFill>
                <a:schemeClr val="bg1"/>
              </a:solidFill>
            </a:endParaRPr>
          </a:p>
        </p:txBody>
      </p:sp>
      <p:cxnSp>
        <p:nvCxnSpPr>
          <p:cNvPr id="17" name="Straight Arrow Connector 16">
            <a:extLst>
              <a:ext uri="{FF2B5EF4-FFF2-40B4-BE49-F238E27FC236}">
                <a16:creationId xmlns:a16="http://schemas.microsoft.com/office/drawing/2014/main" id="{E7CB51B3-9ABB-EDF7-D149-32CAC347860D}"/>
              </a:ext>
            </a:extLst>
          </p:cNvPr>
          <p:cNvCxnSpPr>
            <a:cxnSpLocks/>
          </p:cNvCxnSpPr>
          <p:nvPr/>
        </p:nvCxnSpPr>
        <p:spPr>
          <a:xfrm flipH="1">
            <a:off x="1198145" y="3732256"/>
            <a:ext cx="504000" cy="0"/>
          </a:xfrm>
          <a:prstGeom prst="straightConnector1">
            <a:avLst/>
          </a:prstGeom>
          <a:ln w="28575">
            <a:solidFill>
              <a:srgbClr val="7030A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954EFFA-D1C5-F526-AA50-F34E6E420FEC}"/>
              </a:ext>
            </a:extLst>
          </p:cNvPr>
          <p:cNvSpPr txBox="1"/>
          <p:nvPr/>
        </p:nvSpPr>
        <p:spPr>
          <a:xfrm>
            <a:off x="7843182" y="5725591"/>
            <a:ext cx="2455649" cy="657488"/>
          </a:xfrm>
          <a:prstGeom prst="rect">
            <a:avLst/>
          </a:prstGeom>
          <a:noFill/>
        </p:spPr>
        <p:txBody>
          <a:bodyPr wrap="square" rtlCol="0">
            <a:spAutoFit/>
          </a:bodyPr>
          <a:lstStyle/>
          <a:p>
            <a:pPr defTabSz="621792">
              <a:spcAft>
                <a:spcPts val="600"/>
              </a:spcAft>
            </a:pPr>
            <a:r>
              <a:rPr lang="en-US" sz="1224" b="1" kern="1200" dirty="0">
                <a:solidFill>
                  <a:schemeClr val="tx1"/>
                </a:solidFill>
                <a:latin typeface="+mn-lt"/>
                <a:ea typeface="+mn-ea"/>
                <a:cs typeface="+mn-cs"/>
              </a:rPr>
              <a:t>High throughput experimentation with physical property testing</a:t>
            </a:r>
            <a:endParaRPr lang="en-IN" b="1" dirty="0"/>
          </a:p>
        </p:txBody>
      </p:sp>
      <p:pic>
        <p:nvPicPr>
          <p:cNvPr id="19" name="Picture 2" descr="Analysis Icon Vector. Analytics Illustration Symbol ...">
            <a:extLst>
              <a:ext uri="{FF2B5EF4-FFF2-40B4-BE49-F238E27FC236}">
                <a16:creationId xmlns:a16="http://schemas.microsoft.com/office/drawing/2014/main" id="{790E3DD7-6060-2F3D-1A56-D713F6DF1D2B}"/>
              </a:ext>
            </a:extLst>
          </p:cNvPr>
          <p:cNvPicPr>
            <a:picLocks noChangeAspect="1" noChangeArrowheads="1"/>
          </p:cNvPicPr>
          <p:nvPr/>
        </p:nvPicPr>
        <p:blipFill>
          <a:blip r:embed="rId11"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159753" y="5341314"/>
            <a:ext cx="921088" cy="921088"/>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Molecular - Free nature icons">
            <a:extLst>
              <a:ext uri="{FF2B5EF4-FFF2-40B4-BE49-F238E27FC236}">
                <a16:creationId xmlns:a16="http://schemas.microsoft.com/office/drawing/2014/main" id="{84F30238-9ED0-2C8B-C832-C6D5F44003EF}"/>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1390632" y="2984613"/>
            <a:ext cx="747643" cy="74764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8" descr="19 Free Database Icons - Download For Free - SVG and PNG">
            <a:extLst>
              <a:ext uri="{FF2B5EF4-FFF2-40B4-BE49-F238E27FC236}">
                <a16:creationId xmlns:a16="http://schemas.microsoft.com/office/drawing/2014/main" id="{9D086870-6A11-01BD-2706-E876CAC42AE7}"/>
              </a:ext>
            </a:extLst>
          </p:cNvPr>
          <p:cNvPicPr>
            <a:picLocks noChangeAspect="1" noChangeArrowheads="1"/>
          </p:cNvPicPr>
          <p:nvPr/>
        </p:nvPicPr>
        <p:blipFill>
          <a:blip r:embed="rId1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048351" y="4007071"/>
            <a:ext cx="780554" cy="65046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2" descr="Robotic lab assistance black glyph icon. Automated laboratory assistant.  Lab automation solution. Performing liquid handling. Silhouette symbol on  white space. Vector isolated illustration 4620960 Vector Art at Vecteezy">
            <a:extLst>
              <a:ext uri="{FF2B5EF4-FFF2-40B4-BE49-F238E27FC236}">
                <a16:creationId xmlns:a16="http://schemas.microsoft.com/office/drawing/2014/main" id="{6A3285BE-9895-CBB1-44E5-C5A40B66A1EF}"/>
              </a:ext>
            </a:extLst>
          </p:cNvPr>
          <p:cNvPicPr>
            <a:picLocks noChangeAspect="1" noChangeArrowheads="1"/>
          </p:cNvPicPr>
          <p:nvPr/>
        </p:nvPicPr>
        <p:blipFill>
          <a:blip r:embed="rId1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flipH="1">
            <a:off x="6015692" y="5129993"/>
            <a:ext cx="1132409" cy="113240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24834620-DBD1-36A0-5828-8C861EBAEDFB}"/>
              </a:ext>
            </a:extLst>
          </p:cNvPr>
          <p:cNvPicPr>
            <a:picLocks noChangeAspect="1"/>
          </p:cNvPicPr>
          <p:nvPr/>
        </p:nvPicPr>
        <p:blipFill rotWithShape="1">
          <a:blip r:embed="rId15" cstate="screen">
            <a:clrChange>
              <a:clrFrom>
                <a:srgbClr val="FFFFFF"/>
              </a:clrFrom>
              <a:clrTo>
                <a:srgbClr val="FFFFFF">
                  <a:alpha val="0"/>
                </a:srgbClr>
              </a:clrTo>
            </a:clrChange>
            <a:extLst>
              <a:ext uri="{28A0092B-C50C-407E-A947-70E740481C1C}">
                <a14:useLocalDpi xmlns:a14="http://schemas.microsoft.com/office/drawing/2010/main"/>
              </a:ext>
            </a:extLst>
          </a:blip>
          <a:srcRect l="1348" t="12547" r="3749" b="12899"/>
          <a:stretch/>
        </p:blipFill>
        <p:spPr>
          <a:xfrm>
            <a:off x="8632181" y="4033881"/>
            <a:ext cx="780555" cy="614275"/>
          </a:xfrm>
          <a:prstGeom prst="rect">
            <a:avLst/>
          </a:prstGeom>
        </p:spPr>
      </p:pic>
      <p:pic>
        <p:nvPicPr>
          <p:cNvPr id="24" name="Picture 24" descr="Chemical Formula Icon Vector Art, Icons, and Graphics for Free Download">
            <a:extLst>
              <a:ext uri="{FF2B5EF4-FFF2-40B4-BE49-F238E27FC236}">
                <a16:creationId xmlns:a16="http://schemas.microsoft.com/office/drawing/2014/main" id="{800D60CC-F74C-4928-9B3C-63EF613CB039}"/>
              </a:ext>
            </a:extLst>
          </p:cNvPr>
          <p:cNvPicPr>
            <a:picLocks noChangeAspect="1" noChangeArrowheads="1"/>
          </p:cNvPicPr>
          <p:nvPr/>
        </p:nvPicPr>
        <p:blipFill rotWithShape="1">
          <a:blip r:embed="rId16"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8124734" y="2493565"/>
            <a:ext cx="531472" cy="49068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8" descr="Checkered flag icon finish symbol flat Royalty Free Vector">
            <a:extLst>
              <a:ext uri="{FF2B5EF4-FFF2-40B4-BE49-F238E27FC236}">
                <a16:creationId xmlns:a16="http://schemas.microsoft.com/office/drawing/2014/main" id="{96EAB820-623A-89A7-E477-46B384EA6102}"/>
              </a:ext>
            </a:extLst>
          </p:cNvPr>
          <p:cNvPicPr>
            <a:picLocks noChangeAspect="1" noChangeArrowheads="1"/>
          </p:cNvPicPr>
          <p:nvPr/>
        </p:nvPicPr>
        <p:blipFill rotWithShape="1">
          <a:blip r:embed="rId17"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3813176" y="2376139"/>
            <a:ext cx="827508" cy="479127"/>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30" descr="line icon for examine 16058298 Vector Art at Vecteezy">
            <a:extLst>
              <a:ext uri="{FF2B5EF4-FFF2-40B4-BE49-F238E27FC236}">
                <a16:creationId xmlns:a16="http://schemas.microsoft.com/office/drawing/2014/main" id="{4BF52EB3-2EB9-C715-A8DA-CA6B25C1A00F}"/>
              </a:ext>
            </a:extLst>
          </p:cNvPr>
          <p:cNvPicPr>
            <a:picLocks noChangeAspect="1" noChangeArrowheads="1"/>
          </p:cNvPicPr>
          <p:nvPr/>
        </p:nvPicPr>
        <p:blipFill>
          <a:blip r:embed="rId18"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587675" y="1707197"/>
            <a:ext cx="500416" cy="515893"/>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a:extLst>
              <a:ext uri="{FF2B5EF4-FFF2-40B4-BE49-F238E27FC236}">
                <a16:creationId xmlns:a16="http://schemas.microsoft.com/office/drawing/2014/main" id="{D49FC7F5-52EB-AA1D-943B-32A033F23213}"/>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10910047" y="3655750"/>
            <a:ext cx="1213082" cy="1062700"/>
          </a:xfrm>
          <a:prstGeom prst="rect">
            <a:avLst/>
          </a:prstGeom>
        </p:spPr>
      </p:pic>
      <p:pic>
        <p:nvPicPr>
          <p:cNvPr id="31" name="Picture 30">
            <a:extLst>
              <a:ext uri="{FF2B5EF4-FFF2-40B4-BE49-F238E27FC236}">
                <a16:creationId xmlns:a16="http://schemas.microsoft.com/office/drawing/2014/main" id="{A2855381-A32E-8C62-B687-DBA6B64DFCB2}"/>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10303269" y="5341314"/>
            <a:ext cx="1458492" cy="1506786"/>
          </a:xfrm>
          <a:prstGeom prst="rect">
            <a:avLst/>
          </a:prstGeom>
        </p:spPr>
      </p:pic>
      <p:pic>
        <p:nvPicPr>
          <p:cNvPr id="32" name="Picture 31">
            <a:extLst>
              <a:ext uri="{FF2B5EF4-FFF2-40B4-BE49-F238E27FC236}">
                <a16:creationId xmlns:a16="http://schemas.microsoft.com/office/drawing/2014/main" id="{EEF6B68D-3369-7CE8-72C2-C57D789671B3}"/>
              </a:ext>
            </a:extLst>
          </p:cNvPr>
          <p:cNvPicPr>
            <a:picLocks noChangeAspect="1"/>
          </p:cNvPicPr>
          <p:nvPr/>
        </p:nvPicPr>
        <p:blipFill>
          <a:blip r:embed="rId21" cstate="screen">
            <a:extLst>
              <a:ext uri="{28A0092B-C50C-407E-A947-70E740481C1C}">
                <a14:useLocalDpi xmlns:a14="http://schemas.microsoft.com/office/drawing/2010/main"/>
              </a:ext>
            </a:extLst>
          </a:blip>
          <a:srcRect/>
          <a:stretch/>
        </p:blipFill>
        <p:spPr>
          <a:xfrm>
            <a:off x="10910047" y="2501536"/>
            <a:ext cx="1163541" cy="1062700"/>
          </a:xfrm>
          <a:prstGeom prst="rect">
            <a:avLst/>
          </a:prstGeom>
        </p:spPr>
      </p:pic>
      <p:pic>
        <p:nvPicPr>
          <p:cNvPr id="33" name="Picture 32">
            <a:extLst>
              <a:ext uri="{FF2B5EF4-FFF2-40B4-BE49-F238E27FC236}">
                <a16:creationId xmlns:a16="http://schemas.microsoft.com/office/drawing/2014/main" id="{D906CA85-EF2D-DC61-3D93-55587085BEDF}"/>
              </a:ext>
            </a:extLst>
          </p:cNvPr>
          <p:cNvPicPr>
            <a:picLocks noChangeAspect="1"/>
          </p:cNvPicPr>
          <p:nvPr/>
        </p:nvPicPr>
        <p:blipFill>
          <a:blip r:embed="rId22"/>
          <a:stretch>
            <a:fillRect/>
          </a:stretch>
        </p:blipFill>
        <p:spPr>
          <a:xfrm>
            <a:off x="8161953" y="811900"/>
            <a:ext cx="1652159" cy="1286367"/>
          </a:xfrm>
          <a:prstGeom prst="rect">
            <a:avLst/>
          </a:prstGeom>
        </p:spPr>
      </p:pic>
      <p:pic>
        <p:nvPicPr>
          <p:cNvPr id="34" name="Picture 33">
            <a:extLst>
              <a:ext uri="{FF2B5EF4-FFF2-40B4-BE49-F238E27FC236}">
                <a16:creationId xmlns:a16="http://schemas.microsoft.com/office/drawing/2014/main" id="{9DFE3AF8-1445-C48E-9FED-708F6993F309}"/>
              </a:ext>
            </a:extLst>
          </p:cNvPr>
          <p:cNvPicPr>
            <a:picLocks noChangeAspect="1"/>
          </p:cNvPicPr>
          <p:nvPr/>
        </p:nvPicPr>
        <p:blipFill>
          <a:blip r:embed="rId22"/>
          <a:stretch>
            <a:fillRect/>
          </a:stretch>
        </p:blipFill>
        <p:spPr>
          <a:xfrm>
            <a:off x="172695" y="4285953"/>
            <a:ext cx="1652159" cy="1286367"/>
          </a:xfrm>
          <a:prstGeom prst="rect">
            <a:avLst/>
          </a:prstGeom>
        </p:spPr>
      </p:pic>
      <p:pic>
        <p:nvPicPr>
          <p:cNvPr id="35" name="Picture 34">
            <a:extLst>
              <a:ext uri="{FF2B5EF4-FFF2-40B4-BE49-F238E27FC236}">
                <a16:creationId xmlns:a16="http://schemas.microsoft.com/office/drawing/2014/main" id="{BDC28DA4-D6D7-EBD8-1441-A8FF90D2EDA9}"/>
              </a:ext>
            </a:extLst>
          </p:cNvPr>
          <p:cNvPicPr>
            <a:picLocks noChangeAspect="1"/>
          </p:cNvPicPr>
          <p:nvPr/>
        </p:nvPicPr>
        <p:blipFill>
          <a:blip r:embed="rId21" cstate="screen">
            <a:extLst>
              <a:ext uri="{28A0092B-C50C-407E-A947-70E740481C1C}">
                <a14:useLocalDpi xmlns:a14="http://schemas.microsoft.com/office/drawing/2010/main"/>
              </a:ext>
            </a:extLst>
          </a:blip>
          <a:srcRect/>
          <a:stretch/>
        </p:blipFill>
        <p:spPr>
          <a:xfrm>
            <a:off x="1855721" y="5663344"/>
            <a:ext cx="1163541" cy="1062700"/>
          </a:xfrm>
          <a:prstGeom prst="rect">
            <a:avLst/>
          </a:prstGeom>
        </p:spPr>
      </p:pic>
      <p:sp>
        <p:nvSpPr>
          <p:cNvPr id="36" name="TextBox 35">
            <a:extLst>
              <a:ext uri="{FF2B5EF4-FFF2-40B4-BE49-F238E27FC236}">
                <a16:creationId xmlns:a16="http://schemas.microsoft.com/office/drawing/2014/main" id="{8FEC5EB6-FB29-9427-EBFF-A10230F29F05}"/>
              </a:ext>
            </a:extLst>
          </p:cNvPr>
          <p:cNvSpPr txBox="1"/>
          <p:nvPr/>
        </p:nvSpPr>
        <p:spPr>
          <a:xfrm>
            <a:off x="462851" y="690051"/>
            <a:ext cx="1953712" cy="1569660"/>
          </a:xfrm>
          <a:prstGeom prst="rect">
            <a:avLst/>
          </a:prstGeom>
          <a:noFill/>
        </p:spPr>
        <p:txBody>
          <a:bodyPr wrap="square" rtlCol="0">
            <a:spAutoFit/>
          </a:bodyPr>
          <a:lstStyle/>
          <a:p>
            <a:pPr defTabSz="621792">
              <a:spcAft>
                <a:spcPts val="600"/>
              </a:spcAft>
            </a:pPr>
            <a:r>
              <a:rPr lang="en-US" sz="2400" b="1" dirty="0"/>
              <a:t>E</a:t>
            </a:r>
            <a:r>
              <a:rPr lang="en-US" sz="2400" b="1" kern="1200" dirty="0">
                <a:solidFill>
                  <a:schemeClr val="tx1"/>
                </a:solidFill>
                <a:latin typeface="+mn-lt"/>
                <a:ea typeface="+mn-ea"/>
                <a:cs typeface="+mn-cs"/>
              </a:rPr>
              <a:t>lements of Hybrid AI are already in use</a:t>
            </a:r>
            <a:endParaRPr lang="en-IN" sz="2400" b="1" dirty="0"/>
          </a:p>
        </p:txBody>
      </p:sp>
      <p:pic>
        <p:nvPicPr>
          <p:cNvPr id="37" name="Picture 36">
            <a:extLst>
              <a:ext uri="{FF2B5EF4-FFF2-40B4-BE49-F238E27FC236}">
                <a16:creationId xmlns:a16="http://schemas.microsoft.com/office/drawing/2014/main" id="{1C706C36-C1B4-0E7A-7A9F-6B6A01CE1FBF}"/>
              </a:ext>
            </a:extLst>
          </p:cNvPr>
          <p:cNvPicPr>
            <a:picLocks noChangeAspect="1"/>
          </p:cNvPicPr>
          <p:nvPr/>
        </p:nvPicPr>
        <p:blipFill>
          <a:blip r:embed="rId22"/>
          <a:stretch>
            <a:fillRect/>
          </a:stretch>
        </p:blipFill>
        <p:spPr>
          <a:xfrm>
            <a:off x="2510842" y="1142204"/>
            <a:ext cx="1652159" cy="1286367"/>
          </a:xfrm>
          <a:prstGeom prst="rect">
            <a:avLst/>
          </a:prstGeom>
        </p:spPr>
      </p:pic>
    </p:spTree>
    <p:extLst>
      <p:ext uri="{BB962C8B-B14F-4D97-AF65-F5344CB8AC3E}">
        <p14:creationId xmlns:p14="http://schemas.microsoft.com/office/powerpoint/2010/main" val="2312522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1B54D5-65AF-0CA6-DFBE-F898258BCA04}"/>
              </a:ext>
            </a:extLst>
          </p:cNvPr>
          <p:cNvSpPr>
            <a:spLocks noGrp="1"/>
          </p:cNvSpPr>
          <p:nvPr>
            <p:ph type="title"/>
          </p:nvPr>
        </p:nvSpPr>
        <p:spPr>
          <a:xfrm>
            <a:off x="1295328" y="214599"/>
            <a:ext cx="10660194" cy="484383"/>
          </a:xfrm>
        </p:spPr>
        <p:txBody>
          <a:bodyPr anchor="t" anchorCtr="0">
            <a:normAutofit fontScale="90000"/>
          </a:bodyPr>
          <a:lstStyle/>
          <a:p>
            <a:r>
              <a:rPr lang="en-GB" sz="2200" dirty="0"/>
              <a:t>THE  </a:t>
            </a:r>
            <a:r>
              <a:rPr lang="en-GB" sz="3100" dirty="0"/>
              <a:t>MATERIALS INNOVATION FACTORY (MIF)</a:t>
            </a:r>
            <a:endParaRPr lang="en-GB" sz="2800" dirty="0"/>
          </a:p>
        </p:txBody>
      </p:sp>
      <p:pic>
        <p:nvPicPr>
          <p:cNvPr id="7" name="Picture 6" descr="A bench in front of a brick building&#10;&#10;Description generated with high confidence">
            <a:extLst>
              <a:ext uri="{FF2B5EF4-FFF2-40B4-BE49-F238E27FC236}">
                <a16:creationId xmlns:a16="http://schemas.microsoft.com/office/drawing/2014/main" id="{5ABD4035-A181-43F5-6916-12D3577EAA7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295328" y="1368561"/>
            <a:ext cx="3606211" cy="4120877"/>
          </a:xfrm>
          <a:prstGeom prst="ellipse">
            <a:avLst/>
          </a:prstGeom>
          <a:ln w="28575"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40" name="TextBox 39">
            <a:extLst>
              <a:ext uri="{FF2B5EF4-FFF2-40B4-BE49-F238E27FC236}">
                <a16:creationId xmlns:a16="http://schemas.microsoft.com/office/drawing/2014/main" id="{FBDCD57C-3BF0-F221-3A3B-756A94146C8C}"/>
              </a:ext>
            </a:extLst>
          </p:cNvPr>
          <p:cNvSpPr txBox="1"/>
          <p:nvPr/>
        </p:nvSpPr>
        <p:spPr>
          <a:xfrm>
            <a:off x="5199462" y="1309489"/>
            <a:ext cx="6355758" cy="1308050"/>
          </a:xfrm>
          <a:prstGeom prst="rect">
            <a:avLst/>
          </a:prstGeom>
          <a:solidFill>
            <a:schemeClr val="accent3">
              <a:lumMod val="20000"/>
              <a:lumOff val="80000"/>
            </a:schemeClr>
          </a:solidFill>
        </p:spPr>
        <p:txBody>
          <a:bodyPr wrap="square" rtlCol="0">
            <a:spAutoFit/>
          </a:bodyPr>
          <a:lstStyle/>
          <a:p>
            <a:pPr marL="0" marR="0" lvl="0" indent="0" algn="ctr" defTabSz="457063" rtl="0" eaLnBrk="1" fontAlgn="auto" latinLnBrk="0" hangingPunct="1">
              <a:lnSpc>
                <a:spcPct val="100000"/>
              </a:lnSpc>
              <a:spcBef>
                <a:spcPts val="0"/>
              </a:spcBef>
              <a:spcAft>
                <a:spcPts val="600"/>
              </a:spcAft>
              <a:buClrTx/>
              <a:buSzTx/>
              <a:buFontTx/>
              <a:buNone/>
              <a:tabLst/>
              <a:defRPr/>
            </a:pPr>
            <a:r>
              <a:rPr kumimoji="0" lang="en-GB" sz="2000" b="1" i="0" u="sng" strike="noStrike" kern="1200" cap="none" spc="0" normalizeH="0" baseline="0" noProof="0">
                <a:ln>
                  <a:noFill/>
                </a:ln>
                <a:solidFill>
                  <a:srgbClr val="1C262E"/>
                </a:solidFill>
                <a:effectLst>
                  <a:outerShdw blurRad="38100" dist="38100" dir="2700000" algn="tl">
                    <a:srgbClr val="000000">
                      <a:alpha val="43137"/>
                    </a:srgbClr>
                  </a:outerShdw>
                </a:effectLst>
                <a:uLnTx/>
                <a:uFillTx/>
                <a:latin typeface="Unilever Shilling" panose="020B0502020202020204" pitchFamily="34" charset="0"/>
                <a:ea typeface="+mn-ea"/>
                <a:cs typeface="Unilever Shilling" panose="020B0502020202020204" pitchFamily="34" charset="0"/>
              </a:rPr>
              <a:t>The Vision for the MIF:</a:t>
            </a:r>
          </a:p>
          <a:p>
            <a:pPr marL="0" marR="0" lvl="0" indent="0" algn="ctr" defTabSz="457063" rtl="0" eaLnBrk="1" fontAlgn="auto" latinLnBrk="0" hangingPunct="1">
              <a:lnSpc>
                <a:spcPct val="100000"/>
              </a:lnSpc>
              <a:spcBef>
                <a:spcPts val="0"/>
              </a:spcBef>
              <a:spcAft>
                <a:spcPts val="0"/>
              </a:spcAft>
              <a:buClrTx/>
              <a:buSzTx/>
              <a:buFontTx/>
              <a:buNone/>
              <a:tabLst/>
              <a:defRPr/>
            </a:pPr>
            <a:r>
              <a:rPr kumimoji="0" lang="en-GB" sz="1800" b="1" i="1" u="none" strike="noStrike" kern="1200" cap="none" spc="0" normalizeH="0" baseline="0" noProof="0">
                <a:ln>
                  <a:noFill/>
                </a:ln>
                <a:solidFill>
                  <a:srgbClr val="1C262E"/>
                </a:solidFill>
                <a:effectLst>
                  <a:outerShdw blurRad="38100" dist="38100" dir="2700000" algn="tl">
                    <a:srgbClr val="000000">
                      <a:alpha val="43137"/>
                    </a:srgbClr>
                  </a:outerShdw>
                </a:effectLst>
                <a:uLnTx/>
                <a:uFillTx/>
                <a:latin typeface="Unilever Shilling" panose="020B0502020202020204" pitchFamily="34" charset="0"/>
                <a:ea typeface="+mn-ea"/>
                <a:cs typeface="Unilever Shilling" panose="020B0502020202020204" pitchFamily="34" charset="0"/>
              </a:rPr>
              <a:t>New ingredients formulated in new ways  for exceptional product performance using automated and computer aided material science </a:t>
            </a:r>
          </a:p>
        </p:txBody>
      </p:sp>
      <p:grpSp>
        <p:nvGrpSpPr>
          <p:cNvPr id="44" name="Group 43">
            <a:extLst>
              <a:ext uri="{FF2B5EF4-FFF2-40B4-BE49-F238E27FC236}">
                <a16:creationId xmlns:a16="http://schemas.microsoft.com/office/drawing/2014/main" id="{E88C88C2-D98B-5B2D-3527-F6471C1686BD}"/>
              </a:ext>
            </a:extLst>
          </p:cNvPr>
          <p:cNvGrpSpPr/>
          <p:nvPr/>
        </p:nvGrpSpPr>
        <p:grpSpPr>
          <a:xfrm>
            <a:off x="1219913" y="5854836"/>
            <a:ext cx="10735609" cy="776147"/>
            <a:chOff x="1219913" y="5149157"/>
            <a:chExt cx="10735609" cy="776147"/>
          </a:xfrm>
        </p:grpSpPr>
        <p:sp>
          <p:nvSpPr>
            <p:cNvPr id="22" name="Rounded Rectangle 84">
              <a:extLst>
                <a:ext uri="{FF2B5EF4-FFF2-40B4-BE49-F238E27FC236}">
                  <a16:creationId xmlns:a16="http://schemas.microsoft.com/office/drawing/2014/main" id="{6CFDBA5D-41C5-40DF-52AB-37413BE9D348}"/>
                </a:ext>
              </a:extLst>
            </p:cNvPr>
            <p:cNvSpPr/>
            <p:nvPr/>
          </p:nvSpPr>
          <p:spPr>
            <a:xfrm>
              <a:off x="1219913" y="5149157"/>
              <a:ext cx="10735609" cy="776147"/>
            </a:xfrm>
            <a:prstGeom prst="roundRect">
              <a:avLst/>
            </a:prstGeom>
            <a:solidFill>
              <a:srgbClr val="FFFFFF"/>
            </a:solidFill>
            <a:ln w="25400" cap="flat" cmpd="sng" algn="ctr">
              <a:solidFill>
                <a:srgbClr val="002060"/>
              </a:solidFill>
              <a:prstDash val="solid"/>
            </a:ln>
            <a:effectLst/>
          </p:spPr>
          <p:txBody>
            <a:bodyPr rtlCol="0" anchor="ctr"/>
            <a:lstStyle/>
            <a:p>
              <a:pPr marL="0" marR="0" lvl="0" indent="0" algn="ctr" defTabSz="457063" rtl="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a:ln>
                  <a:noFill/>
                </a:ln>
                <a:solidFill>
                  <a:srgbClr val="000000"/>
                </a:solidFill>
                <a:effectLst/>
                <a:uLnTx/>
                <a:uFillTx/>
                <a:latin typeface="Unilever DIN Offc Pro"/>
                <a:ea typeface="+mn-ea"/>
                <a:cs typeface="+mn-cs"/>
              </a:endParaRPr>
            </a:p>
          </p:txBody>
        </p:sp>
        <p:pic>
          <p:nvPicPr>
            <p:cNvPr id="23" name="Picture 22" descr="A close up of a logo&#10;&#10;Description generated with very high confidence">
              <a:extLst>
                <a:ext uri="{FF2B5EF4-FFF2-40B4-BE49-F238E27FC236}">
                  <a16:creationId xmlns:a16="http://schemas.microsoft.com/office/drawing/2014/main" id="{80FC4730-0EFC-E352-E956-AA73D30ADF7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269844" y="5267230"/>
              <a:ext cx="2185442" cy="540000"/>
            </a:xfrm>
            <a:prstGeom prst="rect">
              <a:avLst/>
            </a:prstGeom>
          </p:spPr>
        </p:pic>
        <p:pic>
          <p:nvPicPr>
            <p:cNvPr id="24" name="Picture 23">
              <a:extLst>
                <a:ext uri="{FF2B5EF4-FFF2-40B4-BE49-F238E27FC236}">
                  <a16:creationId xmlns:a16="http://schemas.microsoft.com/office/drawing/2014/main" id="{5BE6B899-DD7C-7BBC-D473-41DB84C163E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220101" y="5267230"/>
              <a:ext cx="1628373" cy="540000"/>
            </a:xfrm>
            <a:prstGeom prst="rect">
              <a:avLst/>
            </a:prstGeom>
          </p:spPr>
        </p:pic>
        <p:pic>
          <p:nvPicPr>
            <p:cNvPr id="25" name="Picture 24">
              <a:extLst>
                <a:ext uri="{FF2B5EF4-FFF2-40B4-BE49-F238E27FC236}">
                  <a16:creationId xmlns:a16="http://schemas.microsoft.com/office/drawing/2014/main" id="{2345E70D-A892-74C0-00BB-6651D194894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592863" y="5267230"/>
              <a:ext cx="489661" cy="540000"/>
            </a:xfrm>
            <a:prstGeom prst="rect">
              <a:avLst/>
            </a:prstGeom>
          </p:spPr>
        </p:pic>
        <p:pic>
          <p:nvPicPr>
            <p:cNvPr id="32" name="Picture 31">
              <a:extLst>
                <a:ext uri="{FF2B5EF4-FFF2-40B4-BE49-F238E27FC236}">
                  <a16:creationId xmlns:a16="http://schemas.microsoft.com/office/drawing/2014/main" id="{5BC94CB5-BA98-F966-4F4C-EB1A049205F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261693" y="5321230"/>
              <a:ext cx="777600" cy="432000"/>
            </a:xfrm>
            <a:prstGeom prst="rect">
              <a:avLst/>
            </a:prstGeom>
          </p:spPr>
        </p:pic>
        <p:pic>
          <p:nvPicPr>
            <p:cNvPr id="1026" name="Picture 2" descr="Home">
              <a:extLst>
                <a:ext uri="{FF2B5EF4-FFF2-40B4-BE49-F238E27FC236}">
                  <a16:creationId xmlns:a16="http://schemas.microsoft.com/office/drawing/2014/main" id="{2D606256-8A8D-B6F1-0BB4-D3B83DB91E82}"/>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8176870" y="5429230"/>
              <a:ext cx="1072487" cy="216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PSRC | The Alan Turing Institute">
              <a:extLst>
                <a:ext uri="{FF2B5EF4-FFF2-40B4-BE49-F238E27FC236}">
                  <a16:creationId xmlns:a16="http://schemas.microsoft.com/office/drawing/2014/main" id="{90313478-E011-416A-7BD4-80C8CFF6719E}"/>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0538390" y="5393230"/>
              <a:ext cx="1150202" cy="288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Research England Virtual Study Tour – ARMA">
              <a:extLst>
                <a:ext uri="{FF2B5EF4-FFF2-40B4-BE49-F238E27FC236}">
                  <a16:creationId xmlns:a16="http://schemas.microsoft.com/office/drawing/2014/main" id="{E5362683-8F64-E005-14F0-6ABF0CFAA955}"/>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5986051" y="5357230"/>
              <a:ext cx="1138065" cy="360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SIF - Liverpool City Region Combined… | Professional Liverpool">
              <a:extLst>
                <a:ext uri="{FF2B5EF4-FFF2-40B4-BE49-F238E27FC236}">
                  <a16:creationId xmlns:a16="http://schemas.microsoft.com/office/drawing/2014/main" id="{C46A326C-7CFE-09A1-8E21-399EFF74A8C9}"/>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9386934" y="5321230"/>
              <a:ext cx="1013877" cy="432000"/>
            </a:xfrm>
            <a:prstGeom prst="rect">
              <a:avLst/>
            </a:prstGeom>
            <a:noFill/>
            <a:extLst>
              <a:ext uri="{909E8E84-426E-40DD-AFC4-6F175D3DCCD1}">
                <a14:hiddenFill xmlns:a14="http://schemas.microsoft.com/office/drawing/2010/main">
                  <a:solidFill>
                    <a:srgbClr val="FFFFFF"/>
                  </a:solidFill>
                </a14:hiddenFill>
              </a:ext>
            </a:extLst>
          </p:spPr>
        </p:pic>
      </p:grpSp>
      <p:pic>
        <p:nvPicPr>
          <p:cNvPr id="2054" name="Picture 6" descr="Free illustration: Monitor, Binary, Binary System - Free Image on ...">
            <a:extLst>
              <a:ext uri="{FF2B5EF4-FFF2-40B4-BE49-F238E27FC236}">
                <a16:creationId xmlns:a16="http://schemas.microsoft.com/office/drawing/2014/main" id="{F051933B-4073-C200-983E-904E602C6CCA}"/>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9249357" y="3072691"/>
            <a:ext cx="2299042" cy="16200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6" name="Picture 8" descr="Hartree Centre – ServiceNow – Customer Story">
            <a:extLst>
              <a:ext uri="{FF2B5EF4-FFF2-40B4-BE49-F238E27FC236}">
                <a16:creationId xmlns:a16="http://schemas.microsoft.com/office/drawing/2014/main" id="{69821B23-FB88-0EFF-F357-ED25F6A625A0}"/>
              </a:ext>
            </a:extLst>
          </p:cNvPr>
          <p:cNvPicPr>
            <a:picLocks noChangeAspect="1" noChangeArrowheads="1"/>
          </p:cNvPicPr>
          <p:nvPr/>
        </p:nvPicPr>
        <p:blipFill rotWithShape="1">
          <a:blip r:embed="rId13" cstate="screen">
            <a:extLst>
              <a:ext uri="{28A0092B-C50C-407E-A947-70E740481C1C}">
                <a14:useLocalDpi xmlns:a14="http://schemas.microsoft.com/office/drawing/2010/main"/>
              </a:ext>
            </a:extLst>
          </a:blip>
          <a:srcRect t="33406" b="39170"/>
          <a:stretch/>
        </p:blipFill>
        <p:spPr bwMode="auto">
          <a:xfrm>
            <a:off x="9446378" y="4792764"/>
            <a:ext cx="1905000" cy="519823"/>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叶定伟教授：晚期前列腺癌内科治疗进展盘点_健康界">
            <a:extLst>
              <a:ext uri="{FF2B5EF4-FFF2-40B4-BE49-F238E27FC236}">
                <a16:creationId xmlns:a16="http://schemas.microsoft.com/office/drawing/2014/main" id="{1885A0B3-14C8-297C-88C7-C0508839A47E}"/>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5199462" y="3072691"/>
            <a:ext cx="2327586" cy="16200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60" name="Picture 12" descr="LCN : Learning Curve Network | Working in partnerships – 7 important ...">
            <a:extLst>
              <a:ext uri="{FF2B5EF4-FFF2-40B4-BE49-F238E27FC236}">
                <a16:creationId xmlns:a16="http://schemas.microsoft.com/office/drawing/2014/main" id="{D1E0AFCD-42D3-A251-F3CB-A00A8036DCB8}"/>
              </a:ext>
            </a:extLst>
          </p:cNvPr>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7469137" y="3072691"/>
            <a:ext cx="1780220" cy="16200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9867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FBD95A4-1420-4B0C-8547-0FF87E758492}"/>
              </a:ext>
            </a:extLst>
          </p:cNvPr>
          <p:cNvGrpSpPr/>
          <p:nvPr/>
        </p:nvGrpSpPr>
        <p:grpSpPr>
          <a:xfrm>
            <a:off x="248572" y="1103672"/>
            <a:ext cx="3479446" cy="1783471"/>
            <a:chOff x="21181" y="2186064"/>
            <a:chExt cx="3755431" cy="1242936"/>
          </a:xfrm>
        </p:grpSpPr>
        <p:sp>
          <p:nvSpPr>
            <p:cNvPr id="3" name="Rectangle 2">
              <a:extLst>
                <a:ext uri="{FF2B5EF4-FFF2-40B4-BE49-F238E27FC236}">
                  <a16:creationId xmlns:a16="http://schemas.microsoft.com/office/drawing/2014/main" id="{481A12E3-FE7A-4B7C-A960-311FC89EC955}"/>
                </a:ext>
              </a:extLst>
            </p:cNvPr>
            <p:cNvSpPr/>
            <p:nvPr/>
          </p:nvSpPr>
          <p:spPr>
            <a:xfrm>
              <a:off x="520794" y="2186064"/>
              <a:ext cx="2756205" cy="1242936"/>
            </a:xfrm>
            <a:prstGeom prst="rect">
              <a:avLst/>
            </a:prstGeom>
            <a:noFill/>
            <a:ln w="12700" cap="flat" cmpd="sng" algn="ctr">
              <a:noFill/>
              <a:prstDash val="solid"/>
              <a:miter lim="800000"/>
            </a:ln>
            <a:effectLst/>
          </p:spPr>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a:ln>
                    <a:noFill/>
                  </a:ln>
                  <a:solidFill>
                    <a:srgbClr val="1F36C7"/>
                  </a:solidFill>
                  <a:effectLst/>
                  <a:uLnTx/>
                  <a:uFillTx/>
                  <a:latin typeface="Unilever Shilling" panose="020B0502020202020204" pitchFamily="34" charset="77"/>
                  <a:ea typeface="+mn-ea"/>
                  <a:cs typeface="Unilever Shilling" panose="020B0502020202020204" pitchFamily="34" charset="77"/>
                </a:rPr>
                <a:t>Dozens</a:t>
              </a:r>
            </a:p>
          </p:txBody>
        </p:sp>
        <p:sp>
          <p:nvSpPr>
            <p:cNvPr id="4" name="Rectangle 3">
              <a:extLst>
                <a:ext uri="{FF2B5EF4-FFF2-40B4-BE49-F238E27FC236}">
                  <a16:creationId xmlns:a16="http://schemas.microsoft.com/office/drawing/2014/main" id="{01EB59AB-DCF7-4BE5-8313-1A2F71667589}"/>
                </a:ext>
              </a:extLst>
            </p:cNvPr>
            <p:cNvSpPr/>
            <p:nvPr/>
          </p:nvSpPr>
          <p:spPr>
            <a:xfrm>
              <a:off x="21181" y="2713206"/>
              <a:ext cx="3755431" cy="530414"/>
            </a:xfrm>
            <a:prstGeom prst="rect">
              <a:avLst/>
            </a:prstGeom>
            <a:noFill/>
            <a:ln w="12700" cap="flat" cmpd="sng" algn="ctr">
              <a:noFill/>
              <a:prstDash val="solid"/>
              <a:miter lim="800000"/>
            </a:ln>
            <a:effectLst/>
          </p:spPr>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1F36C7"/>
                  </a:solidFill>
                  <a:effectLst/>
                  <a:uLnTx/>
                  <a:uFillTx/>
                  <a:latin typeface="Unilever Shilling" panose="020B0502020202020204" pitchFamily="34" charset="77"/>
                  <a:ea typeface="+mn-ea"/>
                  <a:cs typeface="Unilever Shilling" panose="020B0502020202020204" pitchFamily="34" charset="77"/>
                </a:rPr>
                <a:t>of </a:t>
              </a:r>
              <a:r>
                <a:rPr lang="en-US" sz="1600" kern="0" dirty="0">
                  <a:solidFill>
                    <a:srgbClr val="1F36C7"/>
                  </a:solidFill>
                  <a:latin typeface="Unilever Shilling" panose="020B0502020202020204" pitchFamily="34" charset="77"/>
                  <a:cs typeface="Unilever Shilling" panose="020B0502020202020204" pitchFamily="34" charset="77"/>
                </a:rPr>
                <a:t>new</a:t>
              </a:r>
              <a:r>
                <a:rPr kumimoji="0" lang="en-US" sz="1600" b="0" i="0" u="none" strike="noStrike" kern="0" cap="none" spc="0" normalizeH="0" baseline="0" noProof="0" dirty="0">
                  <a:ln>
                    <a:noFill/>
                  </a:ln>
                  <a:solidFill>
                    <a:srgbClr val="1F36C7"/>
                  </a:solidFill>
                  <a:effectLst/>
                  <a:uLnTx/>
                  <a:uFillTx/>
                  <a:latin typeface="Unilever Shilling" panose="020B0502020202020204" pitchFamily="34" charset="77"/>
                  <a:ea typeface="+mn-ea"/>
                  <a:cs typeface="Unilever Shilling" panose="020B0502020202020204" pitchFamily="34" charset="77"/>
                </a:rPr>
                <a:t> technologies rolled out at scale in UK and beyond</a:t>
              </a:r>
              <a:endParaRPr kumimoji="0" lang="en-US" sz="1800" b="0" i="0" u="none" strike="noStrike" kern="0" cap="none" spc="0" normalizeH="0" baseline="0" noProof="0" dirty="0">
                <a:ln>
                  <a:noFill/>
                </a:ln>
                <a:solidFill>
                  <a:srgbClr val="1F36C7"/>
                </a:solidFill>
                <a:effectLst/>
                <a:uLnTx/>
                <a:uFillTx/>
                <a:latin typeface="Unilever Shilling" panose="020B0502020202020204" pitchFamily="34" charset="77"/>
                <a:ea typeface="+mn-ea"/>
                <a:cs typeface="Unilever Shilling" panose="020B0502020202020204" pitchFamily="34" charset="77"/>
              </a:endParaRPr>
            </a:p>
          </p:txBody>
        </p:sp>
      </p:grpSp>
      <p:grpSp>
        <p:nvGrpSpPr>
          <p:cNvPr id="8" name="Group 7">
            <a:extLst>
              <a:ext uri="{FF2B5EF4-FFF2-40B4-BE49-F238E27FC236}">
                <a16:creationId xmlns:a16="http://schemas.microsoft.com/office/drawing/2014/main" id="{EB786089-5F42-4DFE-B5EA-C1DA20B29EDA}"/>
              </a:ext>
            </a:extLst>
          </p:cNvPr>
          <p:cNvGrpSpPr/>
          <p:nvPr/>
        </p:nvGrpSpPr>
        <p:grpSpPr>
          <a:xfrm>
            <a:off x="3357020" y="738152"/>
            <a:ext cx="2628156" cy="1118756"/>
            <a:chOff x="185346" y="2186064"/>
            <a:chExt cx="2985247" cy="1242936"/>
          </a:xfrm>
        </p:grpSpPr>
        <p:sp>
          <p:nvSpPr>
            <p:cNvPr id="9" name="Rectangle 8">
              <a:extLst>
                <a:ext uri="{FF2B5EF4-FFF2-40B4-BE49-F238E27FC236}">
                  <a16:creationId xmlns:a16="http://schemas.microsoft.com/office/drawing/2014/main" id="{2DD15FD1-3295-4FA3-BFA3-087BAC49941B}"/>
                </a:ext>
              </a:extLst>
            </p:cNvPr>
            <p:cNvSpPr/>
            <p:nvPr/>
          </p:nvSpPr>
          <p:spPr>
            <a:xfrm>
              <a:off x="555407" y="2186064"/>
              <a:ext cx="2341980" cy="1242936"/>
            </a:xfrm>
            <a:prstGeom prst="rect">
              <a:avLst/>
            </a:prstGeom>
            <a:noFill/>
            <a:ln w="12700" cap="flat" cmpd="sng" algn="ctr">
              <a:noFill/>
              <a:prstDash val="solid"/>
              <a:miter lim="800000"/>
            </a:ln>
            <a:effectLst/>
          </p:spPr>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a:ln>
                    <a:noFill/>
                  </a:ln>
                  <a:solidFill>
                    <a:srgbClr val="1F36C7"/>
                  </a:solidFill>
                  <a:effectLst/>
                  <a:uLnTx/>
                  <a:uFillTx/>
                  <a:latin typeface="Unilever Shilling" panose="020B0502020202020204" pitchFamily="34" charset="77"/>
                  <a:ea typeface="+mn-ea"/>
                  <a:cs typeface="Unilever Shilling" panose="020B0502020202020204" pitchFamily="34" charset="77"/>
                </a:rPr>
                <a:t>&gt;</a:t>
              </a:r>
              <a:r>
                <a:rPr lang="en-US" sz="4400" b="1" kern="0">
                  <a:solidFill>
                    <a:srgbClr val="1F36C7"/>
                  </a:solidFill>
                  <a:latin typeface="Unilever Shilling" panose="020B0502020202020204" pitchFamily="34" charset="77"/>
                  <a:cs typeface="Unilever Shilling" panose="020B0502020202020204" pitchFamily="34" charset="77"/>
                </a:rPr>
                <a:t>30</a:t>
              </a:r>
              <a:r>
                <a:rPr kumimoji="0" lang="en-US" sz="4400" b="1" i="0" u="none" strike="noStrike" kern="0" cap="none" spc="0" normalizeH="0" baseline="0" noProof="0">
                  <a:ln>
                    <a:noFill/>
                  </a:ln>
                  <a:solidFill>
                    <a:srgbClr val="1F36C7"/>
                  </a:solidFill>
                  <a:effectLst/>
                  <a:uLnTx/>
                  <a:uFillTx/>
                  <a:latin typeface="Unilever Shilling" panose="020B0502020202020204" pitchFamily="34" charset="77"/>
                  <a:ea typeface="+mn-ea"/>
                  <a:cs typeface="Unilever Shilling" panose="020B0502020202020204" pitchFamily="34" charset="77"/>
                </a:rPr>
                <a:t>0</a:t>
              </a:r>
            </a:p>
          </p:txBody>
        </p:sp>
        <p:sp>
          <p:nvSpPr>
            <p:cNvPr id="10" name="Rectangle 9">
              <a:extLst>
                <a:ext uri="{FF2B5EF4-FFF2-40B4-BE49-F238E27FC236}">
                  <a16:creationId xmlns:a16="http://schemas.microsoft.com/office/drawing/2014/main" id="{CA612D2E-EE9C-4405-8075-6904930600A0}"/>
                </a:ext>
              </a:extLst>
            </p:cNvPr>
            <p:cNvSpPr/>
            <p:nvPr/>
          </p:nvSpPr>
          <p:spPr>
            <a:xfrm>
              <a:off x="185346" y="2872178"/>
              <a:ext cx="2985247" cy="530414"/>
            </a:xfrm>
            <a:prstGeom prst="rect">
              <a:avLst/>
            </a:prstGeom>
            <a:noFill/>
            <a:ln w="12700" cap="flat" cmpd="sng" algn="ctr">
              <a:noFill/>
              <a:prstDash val="solid"/>
              <a:miter lim="800000"/>
            </a:ln>
            <a:effectLst/>
          </p:spPr>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rgbClr val="1F36C7"/>
                  </a:solidFill>
                  <a:effectLst/>
                  <a:uLnTx/>
                  <a:uFillTx/>
                  <a:latin typeface="Unilever Shilling" panose="020B0502020202020204" pitchFamily="34" charset="77"/>
                  <a:ea typeface="+mn-ea"/>
                  <a:cs typeface="Unilever Shilling" panose="020B0502020202020204" pitchFamily="34" charset="77"/>
                </a:rPr>
                <a:t>patents filed</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0">
                  <a:solidFill>
                    <a:srgbClr val="1F36C7"/>
                  </a:solidFill>
                  <a:latin typeface="Unilever Shilling" panose="020B0502020202020204" pitchFamily="34" charset="77"/>
                  <a:cs typeface="Unilever Shilling" panose="020B0502020202020204" pitchFamily="34" charset="77"/>
                </a:rPr>
                <a:t>s</a:t>
              </a:r>
              <a:r>
                <a:rPr kumimoji="0" lang="en-US" sz="1600" b="0" i="0" u="none" strike="noStrike" kern="0" cap="none" spc="0" normalizeH="0" baseline="0" noProof="0" err="1">
                  <a:ln>
                    <a:noFill/>
                  </a:ln>
                  <a:solidFill>
                    <a:srgbClr val="1F36C7"/>
                  </a:solidFill>
                  <a:effectLst/>
                  <a:uLnTx/>
                  <a:uFillTx/>
                  <a:latin typeface="Unilever Shilling" panose="020B0502020202020204" pitchFamily="34" charset="77"/>
                  <a:ea typeface="+mn-ea"/>
                  <a:cs typeface="Unilever Shilling" panose="020B0502020202020204" pitchFamily="34" charset="77"/>
                </a:rPr>
                <a:t>ince</a:t>
              </a:r>
              <a:r>
                <a:rPr kumimoji="0" lang="en-US" sz="1600" b="0" i="0" u="none" strike="noStrike" kern="0" cap="none" spc="0" normalizeH="0" baseline="0" noProof="0">
                  <a:ln>
                    <a:noFill/>
                  </a:ln>
                  <a:solidFill>
                    <a:srgbClr val="1F36C7"/>
                  </a:solidFill>
                  <a:effectLst/>
                  <a:uLnTx/>
                  <a:uFillTx/>
                  <a:latin typeface="Unilever Shilling" panose="020B0502020202020204" pitchFamily="34" charset="77"/>
                  <a:ea typeface="+mn-ea"/>
                  <a:cs typeface="Unilever Shilling" panose="020B0502020202020204" pitchFamily="34" charset="77"/>
                </a:rPr>
                <a:t> 2020</a:t>
              </a:r>
              <a:endParaRPr kumimoji="0" lang="en-US" sz="1600" b="0" i="0" u="none" strike="noStrike" kern="0" cap="none" spc="0" normalizeH="0" baseline="30000" noProof="0">
                <a:ln>
                  <a:noFill/>
                </a:ln>
                <a:solidFill>
                  <a:srgbClr val="1F36C7"/>
                </a:solidFill>
                <a:effectLst/>
                <a:uLnTx/>
                <a:uFillTx/>
                <a:latin typeface="Unilever Shilling" panose="020B0502020202020204" pitchFamily="34" charset="77"/>
                <a:ea typeface="+mn-ea"/>
                <a:cs typeface="Unilever Shilling" panose="020B0502020202020204" pitchFamily="34" charset="77"/>
              </a:endParaRPr>
            </a:p>
          </p:txBody>
        </p:sp>
      </p:grpSp>
      <p:sp>
        <p:nvSpPr>
          <p:cNvPr id="11" name="TextBox 10">
            <a:extLst>
              <a:ext uri="{FF2B5EF4-FFF2-40B4-BE49-F238E27FC236}">
                <a16:creationId xmlns:a16="http://schemas.microsoft.com/office/drawing/2014/main" id="{BE078FC4-4B7F-4278-9476-089A0E49A949}"/>
              </a:ext>
            </a:extLst>
          </p:cNvPr>
          <p:cNvSpPr txBox="1"/>
          <p:nvPr/>
        </p:nvSpPr>
        <p:spPr>
          <a:xfrm>
            <a:off x="6565641" y="710132"/>
            <a:ext cx="2894396" cy="126188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a:ln>
                  <a:noFill/>
                </a:ln>
                <a:solidFill>
                  <a:srgbClr val="1F36C7"/>
                </a:solidFill>
                <a:effectLst/>
                <a:uLnTx/>
                <a:uFillTx/>
                <a:latin typeface="Unilever Shilling" panose="020B0502020202020204" pitchFamily="34" charset="0"/>
                <a:ea typeface="+mn-ea"/>
                <a:cs typeface="Unilever Shilling" panose="020B0502020202020204" pitchFamily="34" charset="0"/>
              </a:rPr>
              <a:t>2-3x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1F36C7"/>
                </a:solidFill>
                <a:effectLst/>
                <a:uLnTx/>
                <a:uFillTx/>
                <a:latin typeface="Unilever Shilling" panose="020B0502020202020204" pitchFamily="34" charset="0"/>
                <a:ea typeface="+mn-ea"/>
                <a:cs typeface="Unilever Shilling" panose="020B0502020202020204" pitchFamily="34" charset="0"/>
              </a:rPr>
              <a:t>intellectual property productivity per scientist</a:t>
            </a:r>
            <a:endParaRPr kumimoji="0" lang="en-GB" sz="1600" b="1" i="0" u="none" strike="noStrike" kern="1200" cap="none" spc="0" normalizeH="0" baseline="0" noProof="0">
              <a:ln>
                <a:noFill/>
              </a:ln>
              <a:solidFill>
                <a:srgbClr val="1F36C7"/>
              </a:solidFill>
              <a:effectLst/>
              <a:uLnTx/>
              <a:uFillTx/>
              <a:latin typeface="Unilever Shilling" panose="020B0502020202020204" pitchFamily="34" charset="0"/>
              <a:ea typeface="+mn-ea"/>
              <a:cs typeface="Unilever Shilling" panose="020B0502020202020204" pitchFamily="34" charset="0"/>
            </a:endParaRPr>
          </a:p>
        </p:txBody>
      </p:sp>
      <p:sp>
        <p:nvSpPr>
          <p:cNvPr id="13" name="Text Placeholder 10">
            <a:extLst>
              <a:ext uri="{FF2B5EF4-FFF2-40B4-BE49-F238E27FC236}">
                <a16:creationId xmlns:a16="http://schemas.microsoft.com/office/drawing/2014/main" id="{D26290F0-1260-4F2E-A462-49EB953BE19C}"/>
              </a:ext>
            </a:extLst>
          </p:cNvPr>
          <p:cNvSpPr txBox="1">
            <a:spLocks/>
          </p:cNvSpPr>
          <p:nvPr/>
        </p:nvSpPr>
        <p:spPr>
          <a:xfrm>
            <a:off x="553673" y="0"/>
            <a:ext cx="11202619" cy="546100"/>
          </a:xfrm>
          <a:prstGeom prst="rect">
            <a:avLst/>
          </a:prstGeom>
        </p:spPr>
        <p:txBody>
          <a:bodyPr vert="horz" lIns="251999" tIns="0" rIns="0" bIns="0" rtlCol="0" anchor="ctr" anchorCtr="0">
            <a:normAutofit/>
          </a:bodyPr>
          <a:lstStyle>
            <a:lvl1pPr marL="0" indent="0" algn="l" defTabSz="914400" rtl="0" eaLnBrk="1" latinLnBrk="0" hangingPunct="1">
              <a:lnSpc>
                <a:spcPct val="93000"/>
              </a:lnSpc>
              <a:spcBef>
                <a:spcPts val="1000"/>
              </a:spcBef>
              <a:buFontTx/>
              <a:buNone/>
              <a:defRPr sz="1800" b="1" i="0" kern="1200">
                <a:solidFill>
                  <a:schemeClr val="bg1"/>
                </a:solidFill>
                <a:latin typeface="Unilever Shilling" panose="020B0502020202020204" pitchFamily="34" charset="77"/>
                <a:ea typeface="+mn-ea"/>
                <a:cs typeface="Unilever Shilling" panose="020B0502020202020204"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2"/>
                </a:solidFill>
                <a:latin typeface="Unilever Shilling Medium" panose="020B0502020202020204" pitchFamily="34" charset="77"/>
                <a:ea typeface="+mn-ea"/>
                <a:cs typeface="Unilever Shilling Medium" panose="020B0502020202020204"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tx2"/>
                </a:solidFill>
                <a:latin typeface="Unilever Shilling Medium" panose="020B0502020202020204" pitchFamily="34" charset="77"/>
                <a:ea typeface="+mn-ea"/>
                <a:cs typeface="Unilever Shilling Medium" panose="020B0502020202020204"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2"/>
                </a:solidFill>
                <a:latin typeface="Unilever Shilling Medium" panose="020B0502020202020204" pitchFamily="34" charset="77"/>
                <a:ea typeface="+mn-ea"/>
                <a:cs typeface="Unilever Shilling Medium" panose="020B0502020202020204"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2"/>
                </a:solidFill>
                <a:latin typeface="Unilever Shilling Medium" panose="020B0502020202020204" pitchFamily="34" charset="77"/>
                <a:ea typeface="+mn-ea"/>
                <a:cs typeface="Unilever Shilling Medium" panose="020B0502020202020204"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3000"/>
              </a:lnSpc>
              <a:spcBef>
                <a:spcPts val="1000"/>
              </a:spcBef>
              <a:spcAft>
                <a:spcPts val="0"/>
              </a:spcAft>
              <a:buClrTx/>
              <a:buSzTx/>
              <a:buFontTx/>
              <a:buNone/>
              <a:tabLst/>
              <a:defRPr/>
            </a:pPr>
            <a:r>
              <a:rPr lang="en-GB" dirty="0">
                <a:solidFill>
                  <a:srgbClr val="FFFFFF"/>
                </a:solidFill>
              </a:rPr>
              <a:t>I</a:t>
            </a:r>
            <a:r>
              <a:rPr kumimoji="0" lang="en-GB" sz="1800" b="1" i="0" u="none" strike="noStrike" kern="1200" cap="none" spc="0" normalizeH="0" baseline="0" noProof="0" dirty="0" err="1">
                <a:ln>
                  <a:noFill/>
                </a:ln>
                <a:solidFill>
                  <a:srgbClr val="FFFFFF"/>
                </a:solidFill>
                <a:effectLst/>
                <a:uLnTx/>
                <a:uFillTx/>
                <a:latin typeface="Unilever Shilling" panose="020B0502020202020204" pitchFamily="34" charset="77"/>
                <a:ea typeface="+mn-ea"/>
                <a:cs typeface="Unilever Shilling" panose="020B0502020202020204" pitchFamily="34" charset="77"/>
              </a:rPr>
              <a:t>nnovation</a:t>
            </a:r>
            <a:r>
              <a:rPr kumimoji="0" lang="en-GB" sz="1800" b="1" i="0" u="none" strike="noStrike" kern="1200" cap="none" spc="0" normalizeH="0" baseline="0" noProof="0" dirty="0">
                <a:ln>
                  <a:noFill/>
                </a:ln>
                <a:solidFill>
                  <a:srgbClr val="FFFFFF"/>
                </a:solidFill>
                <a:effectLst/>
                <a:uLnTx/>
                <a:uFillTx/>
                <a:latin typeface="Unilever Shilling" panose="020B0502020202020204" pitchFamily="34" charset="77"/>
                <a:ea typeface="+mn-ea"/>
                <a:cs typeface="Unilever Shilling" panose="020B0502020202020204" pitchFamily="34" charset="77"/>
              </a:rPr>
              <a:t> facts about The Materials Innovation Factory</a:t>
            </a:r>
          </a:p>
        </p:txBody>
      </p:sp>
      <p:sp>
        <p:nvSpPr>
          <p:cNvPr id="16" name="TextBox 15">
            <a:extLst>
              <a:ext uri="{FF2B5EF4-FFF2-40B4-BE49-F238E27FC236}">
                <a16:creationId xmlns:a16="http://schemas.microsoft.com/office/drawing/2014/main" id="{314472EB-6E73-AC50-4D3D-2C3698AA6284}"/>
              </a:ext>
            </a:extLst>
          </p:cNvPr>
          <p:cNvSpPr txBox="1"/>
          <p:nvPr/>
        </p:nvSpPr>
        <p:spPr>
          <a:xfrm>
            <a:off x="9293450" y="3556094"/>
            <a:ext cx="2469724" cy="150810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a:ln>
                  <a:noFill/>
                </a:ln>
                <a:solidFill>
                  <a:srgbClr val="1F36C7"/>
                </a:solidFill>
                <a:effectLst/>
                <a:uLnTx/>
                <a:uFillTx/>
                <a:latin typeface="Unilever Shilling" panose="020B0502020202020204" pitchFamily="34" charset="0"/>
                <a:ea typeface="+mn-ea"/>
                <a:cs typeface="Unilever Shilling" panose="020B0502020202020204" pitchFamily="34" charset="0"/>
              </a:rPr>
              <a:t>100’s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1F36C7"/>
                </a:solidFill>
                <a:effectLst/>
                <a:uLnTx/>
                <a:uFillTx/>
                <a:latin typeface="Unilever Shilling" panose="020B0502020202020204" pitchFamily="34" charset="0"/>
                <a:ea typeface="+mn-ea"/>
                <a:cs typeface="Unilever Shilling" panose="020B0502020202020204" pitchFamily="34" charset="0"/>
              </a:rPr>
              <a:t>partnerships with suppliers, SMEs and academics</a:t>
            </a:r>
            <a:endParaRPr kumimoji="0" lang="en-GB" sz="1600" b="1" i="0" u="none" strike="noStrike" kern="1200" cap="none" spc="0" normalizeH="0" baseline="0" noProof="0">
              <a:ln>
                <a:noFill/>
              </a:ln>
              <a:solidFill>
                <a:srgbClr val="1F36C7"/>
              </a:solidFill>
              <a:effectLst/>
              <a:uLnTx/>
              <a:uFillTx/>
              <a:latin typeface="Unilever Shilling" panose="020B0502020202020204" pitchFamily="34" charset="0"/>
              <a:ea typeface="+mn-ea"/>
              <a:cs typeface="Unilever Shilling" panose="020B0502020202020204" pitchFamily="34" charset="0"/>
            </a:endParaRPr>
          </a:p>
        </p:txBody>
      </p:sp>
      <p:grpSp>
        <p:nvGrpSpPr>
          <p:cNvPr id="17" name="Group 16">
            <a:extLst>
              <a:ext uri="{FF2B5EF4-FFF2-40B4-BE49-F238E27FC236}">
                <a16:creationId xmlns:a16="http://schemas.microsoft.com/office/drawing/2014/main" id="{49C8C951-896C-C751-9E55-A7EAB9F6F402}"/>
              </a:ext>
            </a:extLst>
          </p:cNvPr>
          <p:cNvGrpSpPr/>
          <p:nvPr/>
        </p:nvGrpSpPr>
        <p:grpSpPr>
          <a:xfrm>
            <a:off x="8925691" y="1872169"/>
            <a:ext cx="3094121" cy="1281844"/>
            <a:chOff x="185346" y="2186064"/>
            <a:chExt cx="2985247" cy="1281844"/>
          </a:xfrm>
        </p:grpSpPr>
        <p:sp>
          <p:nvSpPr>
            <p:cNvPr id="18" name="Rectangle 17">
              <a:extLst>
                <a:ext uri="{FF2B5EF4-FFF2-40B4-BE49-F238E27FC236}">
                  <a16:creationId xmlns:a16="http://schemas.microsoft.com/office/drawing/2014/main" id="{4DED4C9E-16A0-9327-77CA-531EEB093273}"/>
                </a:ext>
              </a:extLst>
            </p:cNvPr>
            <p:cNvSpPr/>
            <p:nvPr/>
          </p:nvSpPr>
          <p:spPr>
            <a:xfrm>
              <a:off x="555407" y="2186064"/>
              <a:ext cx="2341980" cy="1242936"/>
            </a:xfrm>
            <a:prstGeom prst="rect">
              <a:avLst/>
            </a:prstGeom>
            <a:noFill/>
            <a:ln w="12700" cap="flat" cmpd="sng" algn="ctr">
              <a:noFill/>
              <a:prstDash val="solid"/>
              <a:miter lim="800000"/>
            </a:ln>
            <a:effectLst/>
          </p:spPr>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a:ln>
                    <a:noFill/>
                  </a:ln>
                  <a:solidFill>
                    <a:srgbClr val="1F36C7"/>
                  </a:solidFill>
                  <a:effectLst/>
                  <a:uLnTx/>
                  <a:uFillTx/>
                  <a:latin typeface="Unilever Shilling" panose="020B0502020202020204" pitchFamily="34" charset="77"/>
                  <a:ea typeface="+mn-ea"/>
                  <a:cs typeface="Unilever Shilling" panose="020B0502020202020204" pitchFamily="34" charset="77"/>
                </a:rPr>
                <a:t>&gt;15TB</a:t>
              </a:r>
            </a:p>
          </p:txBody>
        </p:sp>
        <p:sp>
          <p:nvSpPr>
            <p:cNvPr id="19" name="Rectangle 18">
              <a:extLst>
                <a:ext uri="{FF2B5EF4-FFF2-40B4-BE49-F238E27FC236}">
                  <a16:creationId xmlns:a16="http://schemas.microsoft.com/office/drawing/2014/main" id="{F0E62BB0-FA9E-F026-A980-F1FD944AEC12}"/>
                </a:ext>
              </a:extLst>
            </p:cNvPr>
            <p:cNvSpPr/>
            <p:nvPr/>
          </p:nvSpPr>
          <p:spPr>
            <a:xfrm>
              <a:off x="185346" y="2937494"/>
              <a:ext cx="2985247" cy="530414"/>
            </a:xfrm>
            <a:prstGeom prst="rect">
              <a:avLst/>
            </a:prstGeom>
            <a:noFill/>
            <a:ln w="12700" cap="flat" cmpd="sng" algn="ctr">
              <a:noFill/>
              <a:prstDash val="solid"/>
              <a:miter lim="800000"/>
            </a:ln>
            <a:effectLst/>
          </p:spPr>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30000" noProof="0">
                  <a:ln>
                    <a:noFill/>
                  </a:ln>
                  <a:solidFill>
                    <a:srgbClr val="1F36C7"/>
                  </a:solidFill>
                  <a:effectLst/>
                  <a:uLnTx/>
                  <a:uFillTx/>
                  <a:latin typeface="Unilever Shilling" panose="020B0502020202020204" pitchFamily="34" charset="0"/>
                  <a:ea typeface="+mn-ea"/>
                  <a:cs typeface="Unilever Shilling" panose="020B0502020202020204" pitchFamily="34" charset="0"/>
                </a:rPr>
                <a:t>of chemical and biological data points generated</a:t>
              </a:r>
            </a:p>
          </p:txBody>
        </p:sp>
      </p:grpSp>
      <p:pic>
        <p:nvPicPr>
          <p:cNvPr id="36" name="Picture 35">
            <a:extLst>
              <a:ext uri="{FF2B5EF4-FFF2-40B4-BE49-F238E27FC236}">
                <a16:creationId xmlns:a16="http://schemas.microsoft.com/office/drawing/2014/main" id="{A17C109D-FDFE-432C-F4B8-2A3081444F92}"/>
              </a:ext>
            </a:extLst>
          </p:cNvPr>
          <p:cNvPicPr>
            <a:picLocks noChangeAspect="1"/>
          </p:cNvPicPr>
          <p:nvPr/>
        </p:nvPicPr>
        <p:blipFill>
          <a:blip r:embed="rId3"/>
          <a:stretch>
            <a:fillRect/>
          </a:stretch>
        </p:blipFill>
        <p:spPr>
          <a:xfrm>
            <a:off x="383127" y="2509298"/>
            <a:ext cx="3170195" cy="1298561"/>
          </a:xfrm>
          <a:prstGeom prst="rect">
            <a:avLst/>
          </a:prstGeom>
        </p:spPr>
      </p:pic>
      <p:pic>
        <p:nvPicPr>
          <p:cNvPr id="1026" name="Picture 2" descr="The White Pages telephone books are dead. - MarketSmart">
            <a:extLst>
              <a:ext uri="{FF2B5EF4-FFF2-40B4-BE49-F238E27FC236}">
                <a16:creationId xmlns:a16="http://schemas.microsoft.com/office/drawing/2014/main" id="{316E9483-C2CD-0580-A0B6-C0DCDA6B5C5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812808" y="818962"/>
            <a:ext cx="1420274" cy="10800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Patent applications and approved patents | Dezeen">
            <a:extLst>
              <a:ext uri="{FF2B5EF4-FFF2-40B4-BE49-F238E27FC236}">
                <a16:creationId xmlns:a16="http://schemas.microsoft.com/office/drawing/2014/main" id="{D37F8118-14A5-E3B1-85DB-DAEFBF22E495}"/>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443965" y="577530"/>
            <a:ext cx="1440000" cy="14400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8" name="Picture 37">
            <a:extLst>
              <a:ext uri="{FF2B5EF4-FFF2-40B4-BE49-F238E27FC236}">
                <a16:creationId xmlns:a16="http://schemas.microsoft.com/office/drawing/2014/main" id="{09216A8F-7FE6-0032-0708-9A5C1A2415D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352754" y="5114703"/>
            <a:ext cx="2329344" cy="1296000"/>
          </a:xfrm>
          <a:prstGeom prst="rect">
            <a:avLst/>
          </a:prstGeom>
        </p:spPr>
      </p:pic>
      <p:sp>
        <p:nvSpPr>
          <p:cNvPr id="5" name="TextBox 4">
            <a:extLst>
              <a:ext uri="{FF2B5EF4-FFF2-40B4-BE49-F238E27FC236}">
                <a16:creationId xmlns:a16="http://schemas.microsoft.com/office/drawing/2014/main" id="{BF0A8582-C33B-B358-FED2-1F70AD28A3C0}"/>
              </a:ext>
            </a:extLst>
          </p:cNvPr>
          <p:cNvSpPr txBox="1"/>
          <p:nvPr/>
        </p:nvSpPr>
        <p:spPr>
          <a:xfrm>
            <a:off x="1357573" y="4393711"/>
            <a:ext cx="2563978" cy="1296000"/>
          </a:xfrm>
          <a:prstGeom prst="rect">
            <a:avLst/>
          </a:prstGeom>
          <a:noFill/>
          <a:ln w="12700" cap="flat" cmpd="sng" algn="ctr">
            <a:noFill/>
            <a:prstDash val="solid"/>
            <a:miter lim="800000"/>
          </a:ln>
          <a:effectLst/>
        </p:spPr>
        <p:txBody>
          <a:bodyPr rtlCol="0" anchor="t" anchorCtr="0"/>
          <a:lstStyle>
            <a:defPPr>
              <a:defRPr lang="en-US"/>
            </a:defPPr>
            <a:lvl1pPr marR="0" lvl="0" indent="0" algn="ctr" fontAlgn="auto">
              <a:lnSpc>
                <a:spcPct val="100000"/>
              </a:lnSpc>
              <a:spcBef>
                <a:spcPts val="0"/>
              </a:spcBef>
              <a:spcAft>
                <a:spcPts val="0"/>
              </a:spcAft>
              <a:buClrTx/>
              <a:buSzTx/>
              <a:buFontTx/>
              <a:buNone/>
              <a:tabLst/>
              <a:defRPr kumimoji="0" sz="4400" b="1" i="0" u="none" strike="noStrike" kern="0" cap="none" spc="0" normalizeH="0" baseline="0">
                <a:ln>
                  <a:noFill/>
                </a:ln>
                <a:solidFill>
                  <a:srgbClr val="1F36C7"/>
                </a:solidFill>
                <a:effectLst/>
                <a:uLnTx/>
                <a:uFillTx/>
                <a:latin typeface="Unilever Shilling" panose="020B0502020202020204" pitchFamily="34" charset="77"/>
                <a:cs typeface="Unilever Shilling" panose="020B0502020202020204" pitchFamily="34" charset="77"/>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0" cap="none" spc="0" normalizeH="0" baseline="0" noProof="0" dirty="0">
                <a:ln>
                  <a:noFill/>
                </a:ln>
                <a:solidFill>
                  <a:srgbClr val="1F36C7"/>
                </a:solidFill>
                <a:effectLst/>
                <a:uLnTx/>
                <a:uFillTx/>
                <a:latin typeface="Unilever Shilling" panose="020B0502020202020204" pitchFamily="34" charset="77"/>
                <a:ea typeface="+mn-ea"/>
                <a:cs typeface="Unilever Shilling" panose="020B0502020202020204" pitchFamily="34" charset="77"/>
              </a:rPr>
              <a:t>25%</a:t>
            </a:r>
            <a:endParaRPr kumimoji="0" lang="en-GB" sz="2800" b="1" i="0" u="none" strike="noStrike" kern="0" cap="none" spc="0" normalizeH="0" baseline="0" noProof="0" dirty="0">
              <a:ln>
                <a:noFill/>
              </a:ln>
              <a:solidFill>
                <a:srgbClr val="1F36C7"/>
              </a:solidFill>
              <a:effectLst/>
              <a:uLnTx/>
              <a:uFillTx/>
              <a:latin typeface="Unilever Shilling" panose="020B0502020202020204" pitchFamily="34" charset="77"/>
              <a:ea typeface="+mn-ea"/>
              <a:cs typeface="Unilever Shilling" panose="020B0502020202020204" pitchFamily="34" charset="77"/>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srgbClr val="1F36C7"/>
                </a:solidFill>
                <a:effectLst/>
                <a:uLnTx/>
                <a:uFillTx/>
                <a:latin typeface="Unilever Shilling" panose="020B0502020202020204" pitchFamily="34" charset="77"/>
                <a:ea typeface="+mn-ea"/>
                <a:cs typeface="Unilever Shilling" panose="020B0502020202020204" pitchFamily="34" charset="77"/>
              </a:rPr>
              <a:t>of </a:t>
            </a:r>
            <a:r>
              <a:rPr lang="en-GB" sz="1600" b="0" dirty="0"/>
              <a:t>long term</a:t>
            </a:r>
            <a:r>
              <a:rPr kumimoji="0" lang="en-GB" sz="1600" b="0" i="0" u="none" strike="noStrike" kern="0" cap="none" spc="0" normalizeH="0" baseline="0" noProof="0" dirty="0">
                <a:ln>
                  <a:noFill/>
                </a:ln>
                <a:solidFill>
                  <a:srgbClr val="1F36C7"/>
                </a:solidFill>
                <a:effectLst/>
                <a:uLnTx/>
                <a:uFillTx/>
                <a:latin typeface="Unilever Shilling" panose="020B0502020202020204" pitchFamily="34" charset="77"/>
                <a:ea typeface="+mn-ea"/>
                <a:cs typeface="Unilever Shilling" panose="020B0502020202020204" pitchFamily="34" charset="77"/>
              </a:rPr>
              <a:t> funnel value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srgbClr val="1F36C7"/>
                </a:solidFill>
                <a:effectLst/>
                <a:uLnTx/>
                <a:uFillTx/>
                <a:latin typeface="Unilever Shilling" panose="020B0502020202020204" pitchFamily="34" charset="77"/>
                <a:ea typeface="+mn-ea"/>
                <a:cs typeface="Unilever Shilling" panose="020B0502020202020204" pitchFamily="34" charset="77"/>
              </a:rPr>
              <a:t>is MIF enabled</a:t>
            </a:r>
          </a:p>
        </p:txBody>
      </p:sp>
      <p:pic>
        <p:nvPicPr>
          <p:cNvPr id="1030" name="Picture 6" descr="Innovation money stock illustration. Illustration of innovation - 57443054">
            <a:extLst>
              <a:ext uri="{FF2B5EF4-FFF2-40B4-BE49-F238E27FC236}">
                <a16:creationId xmlns:a16="http://schemas.microsoft.com/office/drawing/2014/main" id="{2778D293-B6FA-0579-87A2-6194BD1867F6}"/>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4913" y="4368713"/>
            <a:ext cx="1463040" cy="134599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2" name="Picture 11" descr="A group of people in clothing&#10;&#10;Description automatically generated with low confidence">
            <a:extLst>
              <a:ext uri="{FF2B5EF4-FFF2-40B4-BE49-F238E27FC236}">
                <a16:creationId xmlns:a16="http://schemas.microsoft.com/office/drawing/2014/main" id="{A2DF1B25-DAD2-43B2-8292-5803178BA50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452984" y="2621143"/>
            <a:ext cx="7583774" cy="4266964"/>
          </a:xfrm>
          <a:prstGeom prst="rect">
            <a:avLst/>
          </a:prstGeom>
        </p:spPr>
      </p:pic>
    </p:spTree>
    <p:extLst>
      <p:ext uri="{BB962C8B-B14F-4D97-AF65-F5344CB8AC3E}">
        <p14:creationId xmlns:p14="http://schemas.microsoft.com/office/powerpoint/2010/main" val="34079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9A6DB47-15BB-A27D-3630-AF1834557112}"/>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FA52B6AF-2B57-3326-C261-BAEE2DFE7087}"/>
              </a:ext>
            </a:extLst>
          </p:cNvPr>
          <p:cNvPicPr>
            <a:picLocks noChangeAspect="1"/>
          </p:cNvPicPr>
          <p:nvPr/>
        </p:nvPicPr>
        <p:blipFill>
          <a:blip r:embed="rId3" cstate="screen">
            <a:extLst>
              <a:ext uri="{28A0092B-C50C-407E-A947-70E740481C1C}">
                <a14:useLocalDpi xmlns:a14="http://schemas.microsoft.com/office/drawing/2010/main"/>
              </a:ext>
            </a:extLst>
          </a:blip>
          <a:srcRect t="6812" r="4701" b="4493"/>
          <a:stretch/>
        </p:blipFill>
        <p:spPr>
          <a:xfrm>
            <a:off x="0" y="0"/>
            <a:ext cx="12226362" cy="6400800"/>
          </a:xfrm>
          <a:prstGeom prst="rect">
            <a:avLst/>
          </a:prstGeom>
        </p:spPr>
      </p:pic>
    </p:spTree>
    <p:extLst>
      <p:ext uri="{BB962C8B-B14F-4D97-AF65-F5344CB8AC3E}">
        <p14:creationId xmlns:p14="http://schemas.microsoft.com/office/powerpoint/2010/main" val="3389630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7B3DA46A-2D86-AFCF-A180-C8A5ACCD606A}"/>
              </a:ext>
            </a:extLst>
          </p:cNvPr>
          <p:cNvSpPr>
            <a:spLocks noGrp="1"/>
          </p:cNvSpPr>
          <p:nvPr>
            <p:ph type="title"/>
          </p:nvPr>
        </p:nvSpPr>
        <p:spPr>
          <a:xfrm>
            <a:off x="1295328" y="290833"/>
            <a:ext cx="10259892" cy="484383"/>
          </a:xfrm>
        </p:spPr>
        <p:txBody>
          <a:bodyPr>
            <a:normAutofit fontScale="90000"/>
          </a:bodyPr>
          <a:lstStyle/>
          <a:p>
            <a:r>
              <a:rPr kumimoji="0" lang="en-GB" b="1" i="0" u="none" strike="noStrike" kern="1200" cap="all" spc="0" normalizeH="0" baseline="0" noProof="0">
                <a:ln>
                  <a:noFill/>
                </a:ln>
                <a:solidFill>
                  <a:srgbClr val="000000"/>
                </a:solidFill>
                <a:effectLst/>
                <a:uLnTx/>
                <a:uFillTx/>
                <a:latin typeface="Unilever Shilling" panose="020B0502020202020204" pitchFamily="34" charset="0"/>
                <a:ea typeface="+mj-ea"/>
                <a:cs typeface="Unilever Shilling" panose="020B0502020202020204" pitchFamily="34" charset="0"/>
              </a:rPr>
              <a:t>INNOVATION &amp;</a:t>
            </a:r>
            <a:r>
              <a:rPr kumimoji="0" lang="en-GB" b="1" i="0" u="none" strike="noStrike" kern="1200" cap="all" spc="0" normalizeH="0" noProof="0">
                <a:ln>
                  <a:noFill/>
                </a:ln>
                <a:solidFill>
                  <a:srgbClr val="000000"/>
                </a:solidFill>
                <a:effectLst/>
                <a:uLnTx/>
                <a:uFillTx/>
                <a:latin typeface="Unilever Shilling" panose="020B0502020202020204" pitchFamily="34" charset="0"/>
                <a:ea typeface="+mj-ea"/>
                <a:cs typeface="Unilever Shilling" panose="020B0502020202020204" pitchFamily="34" charset="0"/>
              </a:rPr>
              <a:t> DELIVERY FOR OUR BUSINESS GROUPS</a:t>
            </a:r>
            <a:endParaRPr lang="en-GB"/>
          </a:p>
        </p:txBody>
      </p:sp>
      <p:pic>
        <p:nvPicPr>
          <p:cNvPr id="5" name="Picture 4">
            <a:extLst>
              <a:ext uri="{FF2B5EF4-FFF2-40B4-BE49-F238E27FC236}">
                <a16:creationId xmlns:a16="http://schemas.microsoft.com/office/drawing/2014/main" id="{0462844C-FC9A-5E9E-8549-C61E3CBA6D1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702840" y="2457800"/>
            <a:ext cx="2300052" cy="3240000"/>
          </a:xfrm>
          <a:prstGeom prst="roundRect">
            <a:avLst>
              <a:gd name="adj" fmla="val 8594"/>
            </a:avLst>
          </a:prstGeom>
          <a:solidFill>
            <a:srgbClr val="FFFFFF">
              <a:shade val="85000"/>
            </a:srgbClr>
          </a:solidFill>
          <a:ln>
            <a:noFill/>
          </a:ln>
          <a:effectLst/>
        </p:spPr>
      </p:pic>
      <p:pic>
        <p:nvPicPr>
          <p:cNvPr id="6" name="Picture 2" descr="Related image">
            <a:extLst>
              <a:ext uri="{FF2B5EF4-FFF2-40B4-BE49-F238E27FC236}">
                <a16:creationId xmlns:a16="http://schemas.microsoft.com/office/drawing/2014/main" id="{6207AF05-7814-8971-C20E-67CEA62FC20B}"/>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8625829" y="2457800"/>
            <a:ext cx="2780907" cy="3240000"/>
          </a:xfrm>
          <a:prstGeom prst="roundRect">
            <a:avLst>
              <a:gd name="adj" fmla="val 8594"/>
            </a:avLst>
          </a:prstGeom>
          <a:solidFill>
            <a:srgbClr val="FFFFFF">
              <a:shade val="85000"/>
            </a:srgbClr>
          </a:solidFill>
          <a:ln>
            <a:noFill/>
          </a:ln>
          <a:effectLst/>
        </p:spPr>
      </p:pic>
      <p:sp>
        <p:nvSpPr>
          <p:cNvPr id="8" name="TextBox 7">
            <a:extLst>
              <a:ext uri="{FF2B5EF4-FFF2-40B4-BE49-F238E27FC236}">
                <a16:creationId xmlns:a16="http://schemas.microsoft.com/office/drawing/2014/main" id="{D0A8D1FB-96D4-FD89-FAC0-EF9B8CA6A9DA}"/>
              </a:ext>
            </a:extLst>
          </p:cNvPr>
          <p:cNvSpPr txBox="1"/>
          <p:nvPr/>
        </p:nvSpPr>
        <p:spPr>
          <a:xfrm>
            <a:off x="1953421" y="5968675"/>
            <a:ext cx="1798890"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Unilever Shilling" panose="020B0502020202020204" pitchFamily="34" charset="0"/>
                <a:ea typeface="+mn-ea"/>
                <a:cs typeface="Unilever Shilling" panose="020B0502020202020204" pitchFamily="34" charset="0"/>
              </a:rPr>
              <a:t>FIBRE SHIELD</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dirty="0">
                <a:solidFill>
                  <a:prstClr val="black"/>
                </a:solidFill>
                <a:latin typeface="Unilever Shilling" panose="020B0502020202020204" pitchFamily="34" charset="0"/>
                <a:cs typeface="Unilever Shilling" panose="020B0502020202020204" pitchFamily="34" charset="0"/>
              </a:rPr>
              <a:t>SUPERIOR CARE</a:t>
            </a:r>
            <a:endParaRPr kumimoji="0" lang="en-GB" sz="1600" b="1" i="0" u="none" strike="noStrike" kern="1200" cap="none" spc="0" normalizeH="0" baseline="0" noProof="0" dirty="0">
              <a:ln>
                <a:noFill/>
              </a:ln>
              <a:solidFill>
                <a:prstClr val="black"/>
              </a:solidFill>
              <a:effectLst/>
              <a:uLnTx/>
              <a:uFillTx/>
              <a:latin typeface="Unilever Shilling" panose="020B0502020202020204" pitchFamily="34" charset="0"/>
              <a:ea typeface="+mn-ea"/>
              <a:cs typeface="Unilever Shilling" panose="020B0502020202020204" pitchFamily="34" charset="0"/>
            </a:endParaRPr>
          </a:p>
        </p:txBody>
      </p:sp>
      <p:sp>
        <p:nvSpPr>
          <p:cNvPr id="9" name="TextBox 8">
            <a:extLst>
              <a:ext uri="{FF2B5EF4-FFF2-40B4-BE49-F238E27FC236}">
                <a16:creationId xmlns:a16="http://schemas.microsoft.com/office/drawing/2014/main" id="{2EC2DFC4-5BF7-8312-7AB8-A3CDF660ECA9}"/>
              </a:ext>
            </a:extLst>
          </p:cNvPr>
          <p:cNvSpPr txBox="1"/>
          <p:nvPr/>
        </p:nvSpPr>
        <p:spPr>
          <a:xfrm>
            <a:off x="5231582" y="5906542"/>
            <a:ext cx="2380781"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Unilever Shilling" panose="020B0502020202020204" pitchFamily="34" charset="0"/>
                <a:ea typeface="+mn-ea"/>
                <a:cs typeface="Unilever Shilling" panose="020B0502020202020204" pitchFamily="34" charset="0"/>
              </a:rPr>
              <a:t>ECOBOOST</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b="1" dirty="0">
                <a:solidFill>
                  <a:prstClr val="black"/>
                </a:solidFill>
                <a:latin typeface="Unilever Shilling" panose="020B0502020202020204" pitchFamily="34" charset="0"/>
                <a:cs typeface="Unilever Shilling" panose="020B0502020202020204" pitchFamily="34" charset="0"/>
              </a:rPr>
              <a:t>SUPERIOR PRODUCT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Unilever Shilling" panose="020B0502020202020204" pitchFamily="34" charset="0"/>
                <a:ea typeface="+mn-ea"/>
                <a:cs typeface="Unilever Shilling" panose="020B0502020202020204" pitchFamily="34" charset="0"/>
              </a:rPr>
              <a:t>50</a:t>
            </a:r>
            <a:r>
              <a:rPr lang="en-GB" sz="1600" b="1" dirty="0">
                <a:solidFill>
                  <a:prstClr val="black"/>
                </a:solidFill>
                <a:latin typeface="Unilever Shilling" panose="020B0502020202020204" pitchFamily="34" charset="0"/>
                <a:cs typeface="Unilever Shilling" panose="020B0502020202020204" pitchFamily="34" charset="0"/>
              </a:rPr>
              <a:t>% GHG REDUCTION</a:t>
            </a:r>
            <a:endParaRPr kumimoji="0" lang="en-GB" sz="1600" b="1" i="0" u="none" strike="noStrike" kern="1200" cap="none" spc="0" normalizeH="0" baseline="0" noProof="0" dirty="0">
              <a:ln>
                <a:noFill/>
              </a:ln>
              <a:solidFill>
                <a:srgbClr val="FF0000"/>
              </a:solidFill>
              <a:effectLst/>
              <a:uLnTx/>
              <a:uFillTx/>
              <a:latin typeface="Unilever Shilling" panose="020B0502020202020204" pitchFamily="34" charset="0"/>
              <a:ea typeface="+mn-ea"/>
              <a:cs typeface="Unilever Shilling" panose="020B0502020202020204" pitchFamily="34" charset="0"/>
            </a:endParaRPr>
          </a:p>
        </p:txBody>
      </p:sp>
      <p:sp>
        <p:nvSpPr>
          <p:cNvPr id="10" name="TextBox 9">
            <a:extLst>
              <a:ext uri="{FF2B5EF4-FFF2-40B4-BE49-F238E27FC236}">
                <a16:creationId xmlns:a16="http://schemas.microsoft.com/office/drawing/2014/main" id="{F2ADAD9B-FC9C-FFC4-9082-8410C2142809}"/>
              </a:ext>
            </a:extLst>
          </p:cNvPr>
          <p:cNvSpPr txBox="1"/>
          <p:nvPr/>
        </p:nvSpPr>
        <p:spPr>
          <a:xfrm>
            <a:off x="8346073" y="5942667"/>
            <a:ext cx="3517310"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Unilever Shilling" panose="020B0502020202020204" pitchFamily="34" charset="0"/>
                <a:ea typeface="+mn-ea"/>
                <a:cs typeface="Unilever Shilling" panose="020B0502020202020204" pitchFamily="34" charset="0"/>
              </a:rPr>
              <a:t>A</a:t>
            </a:r>
            <a:r>
              <a:rPr lang="en-GB" sz="1600" b="1" dirty="0">
                <a:solidFill>
                  <a:prstClr val="black"/>
                </a:solidFill>
                <a:latin typeface="Unilever Shilling" panose="020B0502020202020204" pitchFamily="34" charset="0"/>
                <a:cs typeface="Unilever Shilling" panose="020B0502020202020204" pitchFamily="34" charset="0"/>
              </a:rPr>
              <a:t>CTIVATED ALUMINIUM SALTS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Unilever Shilling" panose="020B0502020202020204" pitchFamily="34" charset="0"/>
                <a:ea typeface="+mn-ea"/>
                <a:cs typeface="Unilever Shilling" panose="020B0502020202020204" pitchFamily="34" charset="0"/>
              </a:rPr>
              <a:t>BETTER CLINICAL PERFORMANCE</a:t>
            </a:r>
          </a:p>
        </p:txBody>
      </p:sp>
      <p:pic>
        <p:nvPicPr>
          <p:cNvPr id="1026" name="Picture 2">
            <a:extLst>
              <a:ext uri="{FF2B5EF4-FFF2-40B4-BE49-F238E27FC236}">
                <a16:creationId xmlns:a16="http://schemas.microsoft.com/office/drawing/2014/main" id="{917B4869-C4F2-4F6A-5C28-22A49DE1B6C1}"/>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711973" y="2367800"/>
            <a:ext cx="3420000" cy="3420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4AF3126E-CF02-C8D5-AA77-956672B7B9CD}"/>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772866" y="1171093"/>
            <a:ext cx="2160000" cy="844363"/>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0BAF13CE-E30B-928E-BA27-9DAA075DB904}"/>
              </a:ext>
            </a:extLst>
          </p:cNvPr>
          <p:cNvGrpSpPr>
            <a:grpSpLocks noChangeAspect="1"/>
          </p:cNvGrpSpPr>
          <p:nvPr/>
        </p:nvGrpSpPr>
        <p:grpSpPr>
          <a:xfrm>
            <a:off x="5521973" y="1188934"/>
            <a:ext cx="1800000" cy="808681"/>
            <a:chOff x="5535613" y="5662495"/>
            <a:chExt cx="2019287" cy="907200"/>
          </a:xfrm>
        </p:grpSpPr>
        <p:pic>
          <p:nvPicPr>
            <p:cNvPr id="3" name="Picture 2">
              <a:extLst>
                <a:ext uri="{FF2B5EF4-FFF2-40B4-BE49-F238E27FC236}">
                  <a16:creationId xmlns:a16="http://schemas.microsoft.com/office/drawing/2014/main" id="{982ED32C-2D64-FEF6-38F4-C99CEA12CBC8}"/>
                </a:ext>
              </a:extLst>
            </p:cNvPr>
            <p:cNvPicPr>
              <a:picLocks noChangeAspect="1"/>
            </p:cNvPicPr>
            <p:nvPr/>
          </p:nvPicPr>
          <p:blipFill>
            <a:blip r:embed="rId7" cstate="screen">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a:ext>
              </a:extLst>
            </a:blip>
            <a:stretch>
              <a:fillRect/>
            </a:stretch>
          </p:blipFill>
          <p:spPr>
            <a:xfrm>
              <a:off x="6381300" y="5786117"/>
              <a:ext cx="1173600" cy="659956"/>
            </a:xfrm>
            <a:prstGeom prst="rect">
              <a:avLst/>
            </a:prstGeom>
          </p:spPr>
        </p:pic>
        <p:pic>
          <p:nvPicPr>
            <p:cNvPr id="7" name="Picture 6">
              <a:extLst>
                <a:ext uri="{FF2B5EF4-FFF2-40B4-BE49-F238E27FC236}">
                  <a16:creationId xmlns:a16="http://schemas.microsoft.com/office/drawing/2014/main" id="{4FFE7F26-3900-037E-B49A-93D11CB6FA3B}"/>
                </a:ext>
              </a:extLst>
            </p:cNvPr>
            <p:cNvPicPr>
              <a:picLocks noChangeAspect="1"/>
            </p:cNvPicPr>
            <p:nvPr/>
          </p:nvPicPr>
          <p:blipFill>
            <a:blip r:embed="rId9" cstate="screen">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a:ext>
              </a:extLst>
            </a:blip>
            <a:stretch>
              <a:fillRect/>
            </a:stretch>
          </p:blipFill>
          <p:spPr>
            <a:xfrm>
              <a:off x="5535613" y="5662495"/>
              <a:ext cx="637237" cy="907200"/>
            </a:xfrm>
            <a:prstGeom prst="rect">
              <a:avLst/>
            </a:prstGeom>
          </p:spPr>
        </p:pic>
      </p:grpSp>
      <p:grpSp>
        <p:nvGrpSpPr>
          <p:cNvPr id="19" name="Group 18">
            <a:extLst>
              <a:ext uri="{FF2B5EF4-FFF2-40B4-BE49-F238E27FC236}">
                <a16:creationId xmlns:a16="http://schemas.microsoft.com/office/drawing/2014/main" id="{2BF6F9EF-DCA2-8A1B-6C09-695233BA82E2}"/>
              </a:ext>
            </a:extLst>
          </p:cNvPr>
          <p:cNvGrpSpPr/>
          <p:nvPr/>
        </p:nvGrpSpPr>
        <p:grpSpPr>
          <a:xfrm>
            <a:off x="9116282" y="874513"/>
            <a:ext cx="1800000" cy="1310522"/>
            <a:chOff x="9168241" y="5464389"/>
            <a:chExt cx="1800000" cy="1310522"/>
          </a:xfrm>
        </p:grpSpPr>
        <p:pic>
          <p:nvPicPr>
            <p:cNvPr id="16" name="Picture 15">
              <a:extLst>
                <a:ext uri="{FF2B5EF4-FFF2-40B4-BE49-F238E27FC236}">
                  <a16:creationId xmlns:a16="http://schemas.microsoft.com/office/drawing/2014/main" id="{FA6ED5CF-C7AC-5174-004E-F7CDC2DE5C36}"/>
                </a:ext>
              </a:extLst>
            </p:cNvPr>
            <p:cNvPicPr>
              <a:picLocks noChangeAspect="1"/>
            </p:cNvPicPr>
            <p:nvPr/>
          </p:nvPicPr>
          <p:blipFill>
            <a:blip r:embed="rId11" cstate="screen">
              <a:grayscl/>
              <a:extLst>
                <a:ext uri="{28A0092B-C50C-407E-A947-70E740481C1C}">
                  <a14:useLocalDpi xmlns:a14="http://schemas.microsoft.com/office/drawing/2010/main"/>
                </a:ext>
              </a:extLst>
            </a:blip>
            <a:stretch>
              <a:fillRect/>
            </a:stretch>
          </p:blipFill>
          <p:spPr>
            <a:xfrm>
              <a:off x="9168241" y="5464389"/>
              <a:ext cx="1800000" cy="1053814"/>
            </a:xfrm>
            <a:prstGeom prst="rect">
              <a:avLst/>
            </a:prstGeom>
          </p:spPr>
        </p:pic>
        <p:pic>
          <p:nvPicPr>
            <p:cNvPr id="18" name="Picture 17">
              <a:extLst>
                <a:ext uri="{FF2B5EF4-FFF2-40B4-BE49-F238E27FC236}">
                  <a16:creationId xmlns:a16="http://schemas.microsoft.com/office/drawing/2014/main" id="{AC393042-1140-BCB5-01C9-AAF1D3DD4A19}"/>
                </a:ext>
              </a:extLst>
            </p:cNvPr>
            <p:cNvPicPr>
              <a:picLocks noChangeAspect="1"/>
            </p:cNvPicPr>
            <p:nvPr/>
          </p:nvPicPr>
          <p:blipFill>
            <a:blip r:embed="rId12" cstate="screen">
              <a:grayscl/>
              <a:extLst>
                <a:ext uri="{28A0092B-C50C-407E-A947-70E740481C1C}">
                  <a14:useLocalDpi xmlns:a14="http://schemas.microsoft.com/office/drawing/2010/main"/>
                </a:ext>
              </a:extLst>
            </a:blip>
            <a:stretch>
              <a:fillRect/>
            </a:stretch>
          </p:blipFill>
          <p:spPr>
            <a:xfrm>
              <a:off x="9168241" y="6359423"/>
              <a:ext cx="1800000" cy="415488"/>
            </a:xfrm>
            <a:prstGeom prst="rect">
              <a:avLst/>
            </a:prstGeom>
          </p:spPr>
        </p:pic>
      </p:grpSp>
    </p:spTree>
    <p:extLst>
      <p:ext uri="{BB962C8B-B14F-4D97-AF65-F5344CB8AC3E}">
        <p14:creationId xmlns:p14="http://schemas.microsoft.com/office/powerpoint/2010/main" val="31842256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DF1BEB-9E9D-FD58-5CAD-B05571484B1D}"/>
              </a:ext>
            </a:extLst>
          </p:cNvPr>
          <p:cNvPicPr>
            <a:picLocks noChangeAspect="1"/>
          </p:cNvPicPr>
          <p:nvPr/>
        </p:nvPicPr>
        <p:blipFill>
          <a:blip r:embed="rId3"/>
          <a:stretch>
            <a:fillRect/>
          </a:stretch>
        </p:blipFill>
        <p:spPr>
          <a:xfrm>
            <a:off x="1190776" y="318052"/>
            <a:ext cx="10743558" cy="6126564"/>
          </a:xfrm>
          <a:prstGeom prst="rect">
            <a:avLst/>
          </a:prstGeom>
        </p:spPr>
      </p:pic>
      <p:grpSp>
        <p:nvGrpSpPr>
          <p:cNvPr id="7" name="Group 6">
            <a:extLst>
              <a:ext uri="{FF2B5EF4-FFF2-40B4-BE49-F238E27FC236}">
                <a16:creationId xmlns:a16="http://schemas.microsoft.com/office/drawing/2014/main" id="{62A275C4-9F6F-6137-AA75-E9F66E6337A6}"/>
              </a:ext>
            </a:extLst>
          </p:cNvPr>
          <p:cNvGrpSpPr/>
          <p:nvPr/>
        </p:nvGrpSpPr>
        <p:grpSpPr>
          <a:xfrm>
            <a:off x="1859831" y="513213"/>
            <a:ext cx="10213843" cy="6128551"/>
            <a:chOff x="1859831" y="478650"/>
            <a:chExt cx="10213843" cy="6163114"/>
          </a:xfrm>
        </p:grpSpPr>
        <p:sp>
          <p:nvSpPr>
            <p:cNvPr id="8" name="TextBox 7">
              <a:extLst>
                <a:ext uri="{FF2B5EF4-FFF2-40B4-BE49-F238E27FC236}">
                  <a16:creationId xmlns:a16="http://schemas.microsoft.com/office/drawing/2014/main" id="{52E111FF-5B26-17D9-C73C-3BD444DB1C30}"/>
                </a:ext>
              </a:extLst>
            </p:cNvPr>
            <p:cNvSpPr txBox="1"/>
            <p:nvPr/>
          </p:nvSpPr>
          <p:spPr>
            <a:xfrm>
              <a:off x="4296004" y="6272432"/>
              <a:ext cx="835843" cy="369332"/>
            </a:xfrm>
            <a:prstGeom prst="rect">
              <a:avLst/>
            </a:prstGeom>
            <a:noFill/>
          </p:spPr>
          <p:txBody>
            <a:bodyPr wrap="square">
              <a:spAutoFit/>
            </a:bodyPr>
            <a:lstStyle/>
            <a:p>
              <a:pPr lvl="0" algn="ctr"/>
              <a:r>
                <a:rPr lang="en-GB" sz="1800" b="1" dirty="0">
                  <a:latin typeface="Unilever Shilling" panose="020B0502020202020204" pitchFamily="34" charset="0"/>
                  <a:cs typeface="Unilever Shilling" panose="020B0502020202020204" pitchFamily="34" charset="0"/>
                </a:rPr>
                <a:t>2000</a:t>
              </a:r>
              <a:endParaRPr lang="en-GB" dirty="0"/>
            </a:p>
          </p:txBody>
        </p:sp>
        <p:sp>
          <p:nvSpPr>
            <p:cNvPr id="9" name="TextBox 8">
              <a:extLst>
                <a:ext uri="{FF2B5EF4-FFF2-40B4-BE49-F238E27FC236}">
                  <a16:creationId xmlns:a16="http://schemas.microsoft.com/office/drawing/2014/main" id="{15EC72A9-79BC-3050-2DA8-C3D4F8E430D2}"/>
                </a:ext>
              </a:extLst>
            </p:cNvPr>
            <p:cNvSpPr txBox="1"/>
            <p:nvPr/>
          </p:nvSpPr>
          <p:spPr>
            <a:xfrm>
              <a:off x="6552678" y="6272432"/>
              <a:ext cx="835843" cy="369332"/>
            </a:xfrm>
            <a:prstGeom prst="rect">
              <a:avLst/>
            </a:prstGeom>
            <a:noFill/>
          </p:spPr>
          <p:txBody>
            <a:bodyPr wrap="square">
              <a:spAutoFit/>
            </a:bodyPr>
            <a:lstStyle/>
            <a:p>
              <a:pPr lvl="0" algn="ctr"/>
              <a:r>
                <a:rPr lang="en-GB" sz="1800" b="1" dirty="0">
                  <a:latin typeface="Unilever Shilling" panose="020B0502020202020204" pitchFamily="34" charset="0"/>
                  <a:cs typeface="Unilever Shilling" panose="020B0502020202020204" pitchFamily="34" charset="0"/>
                </a:rPr>
                <a:t>2010</a:t>
              </a:r>
              <a:endParaRPr lang="en-GB" dirty="0"/>
            </a:p>
          </p:txBody>
        </p:sp>
        <p:sp>
          <p:nvSpPr>
            <p:cNvPr id="11" name="TextBox 10">
              <a:extLst>
                <a:ext uri="{FF2B5EF4-FFF2-40B4-BE49-F238E27FC236}">
                  <a16:creationId xmlns:a16="http://schemas.microsoft.com/office/drawing/2014/main" id="{BD7960C1-C30F-AEF5-9252-74E740A066DD}"/>
                </a:ext>
              </a:extLst>
            </p:cNvPr>
            <p:cNvSpPr txBox="1"/>
            <p:nvPr/>
          </p:nvSpPr>
          <p:spPr>
            <a:xfrm>
              <a:off x="8809353" y="6272432"/>
              <a:ext cx="835843" cy="369332"/>
            </a:xfrm>
            <a:prstGeom prst="rect">
              <a:avLst/>
            </a:prstGeom>
            <a:noFill/>
          </p:spPr>
          <p:txBody>
            <a:bodyPr wrap="square">
              <a:spAutoFit/>
            </a:bodyPr>
            <a:lstStyle/>
            <a:p>
              <a:pPr lvl="0" algn="ctr"/>
              <a:r>
                <a:rPr lang="en-GB" sz="1800" b="1" dirty="0">
                  <a:latin typeface="Unilever Shilling" panose="020B0502020202020204" pitchFamily="34" charset="0"/>
                  <a:cs typeface="Unilever Shilling" panose="020B0502020202020204" pitchFamily="34" charset="0"/>
                </a:rPr>
                <a:t>2020</a:t>
              </a:r>
              <a:endParaRPr lang="en-GB" dirty="0"/>
            </a:p>
          </p:txBody>
        </p:sp>
        <p:sp>
          <p:nvSpPr>
            <p:cNvPr id="16" name="TextBox 15">
              <a:extLst>
                <a:ext uri="{FF2B5EF4-FFF2-40B4-BE49-F238E27FC236}">
                  <a16:creationId xmlns:a16="http://schemas.microsoft.com/office/drawing/2014/main" id="{29D037C7-63BC-468F-81AF-84D8AFF7C4D7}"/>
                </a:ext>
              </a:extLst>
            </p:cNvPr>
            <p:cNvSpPr txBox="1"/>
            <p:nvPr/>
          </p:nvSpPr>
          <p:spPr>
            <a:xfrm>
              <a:off x="1859831" y="6272432"/>
              <a:ext cx="1015342" cy="369332"/>
            </a:xfrm>
            <a:prstGeom prst="rect">
              <a:avLst/>
            </a:prstGeom>
            <a:noFill/>
          </p:spPr>
          <p:txBody>
            <a:bodyPr wrap="square">
              <a:spAutoFit/>
            </a:bodyPr>
            <a:lstStyle/>
            <a:p>
              <a:pPr lvl="0" algn="ctr"/>
              <a:r>
                <a:rPr lang="en-GB" b="1" dirty="0">
                  <a:latin typeface="Unilever Shilling" panose="020B0502020202020204" pitchFamily="34" charset="0"/>
                  <a:cs typeface="Unilever Shilling" panose="020B0502020202020204" pitchFamily="34" charset="0"/>
                </a:rPr>
                <a:t>&lt;</a:t>
              </a:r>
              <a:r>
                <a:rPr lang="en-GB" sz="1800" b="1" dirty="0">
                  <a:latin typeface="Unilever Shilling" panose="020B0502020202020204" pitchFamily="34" charset="0"/>
                  <a:cs typeface="Unilever Shilling" panose="020B0502020202020204" pitchFamily="34" charset="0"/>
                </a:rPr>
                <a:t>2000</a:t>
              </a:r>
              <a:endParaRPr lang="en-GB" dirty="0"/>
            </a:p>
          </p:txBody>
        </p:sp>
        <p:sp>
          <p:nvSpPr>
            <p:cNvPr id="22" name="TextBox 21">
              <a:extLst>
                <a:ext uri="{FF2B5EF4-FFF2-40B4-BE49-F238E27FC236}">
                  <a16:creationId xmlns:a16="http://schemas.microsoft.com/office/drawing/2014/main" id="{B70B2246-0A9F-9D92-B5A7-12F4781345CD}"/>
                </a:ext>
              </a:extLst>
            </p:cNvPr>
            <p:cNvSpPr txBox="1"/>
            <p:nvPr/>
          </p:nvSpPr>
          <p:spPr>
            <a:xfrm>
              <a:off x="7213546" y="5049131"/>
              <a:ext cx="1783239" cy="861774"/>
            </a:xfrm>
            <a:prstGeom prst="rect">
              <a:avLst/>
            </a:prstGeom>
            <a:solidFill>
              <a:schemeClr val="bg2"/>
            </a:solidFill>
          </p:spPr>
          <p:txBody>
            <a:bodyPr wrap="square">
              <a:spAutoFit/>
            </a:bodyPr>
            <a:lstStyle>
              <a:defPPr>
                <a:defRPr lang="en-US"/>
              </a:defPPr>
              <a:lvl1pPr lvl="0" algn="ctr">
                <a:defRPr sz="1400" b="1">
                  <a:latin typeface="Unilever Shilling" panose="020B0502020202020204" pitchFamily="34" charset="0"/>
                  <a:cs typeface="Unilever Shilling" panose="020B0502020202020204" pitchFamily="34" charset="0"/>
                </a:defRPr>
              </a:lvl1pPr>
            </a:lstStyle>
            <a:p>
              <a:r>
                <a:rPr lang="en-GB" dirty="0"/>
                <a:t>High Throughput</a:t>
              </a:r>
            </a:p>
            <a:p>
              <a:r>
                <a:rPr lang="en-GB" dirty="0"/>
                <a:t>with Big Data</a:t>
              </a:r>
            </a:p>
            <a:p>
              <a:r>
                <a:rPr lang="en-GB" sz="1100" i="1" dirty="0"/>
                <a:t>In Vitro</a:t>
              </a:r>
            </a:p>
            <a:p>
              <a:r>
                <a:rPr lang="en-GB" sz="1100" i="1" dirty="0"/>
                <a:t>Product Performance</a:t>
              </a:r>
            </a:p>
          </p:txBody>
        </p:sp>
        <p:sp>
          <p:nvSpPr>
            <p:cNvPr id="23" name="TextBox 22">
              <a:extLst>
                <a:ext uri="{FF2B5EF4-FFF2-40B4-BE49-F238E27FC236}">
                  <a16:creationId xmlns:a16="http://schemas.microsoft.com/office/drawing/2014/main" id="{947971DE-ABA7-DC97-53F8-D30F16CB43B0}"/>
                </a:ext>
              </a:extLst>
            </p:cNvPr>
            <p:cNvSpPr txBox="1"/>
            <p:nvPr/>
          </p:nvSpPr>
          <p:spPr>
            <a:xfrm>
              <a:off x="4939822" y="5418462"/>
              <a:ext cx="1868163" cy="492443"/>
            </a:xfrm>
            <a:prstGeom prst="rect">
              <a:avLst/>
            </a:prstGeom>
            <a:solidFill>
              <a:schemeClr val="bg2"/>
            </a:solidFill>
          </p:spPr>
          <p:txBody>
            <a:bodyPr wrap="square">
              <a:spAutoFit/>
            </a:bodyPr>
            <a:lstStyle/>
            <a:p>
              <a:pPr lvl="0" algn="ctr"/>
              <a:r>
                <a:rPr lang="en-GB" sz="1400" b="1" dirty="0">
                  <a:latin typeface="Unilever Shilling" panose="020B0502020202020204" pitchFamily="34" charset="0"/>
                  <a:cs typeface="Unilever Shilling" panose="020B0502020202020204" pitchFamily="34" charset="0"/>
                </a:rPr>
                <a:t>High </a:t>
              </a:r>
              <a:r>
                <a:rPr lang="en-GB" sz="1400" b="1" dirty="0" err="1">
                  <a:latin typeface="Unilever Shilling" panose="020B0502020202020204" pitchFamily="34" charset="0"/>
                  <a:cs typeface="Unilever Shilling" panose="020B0502020202020204" pitchFamily="34" charset="0"/>
                </a:rPr>
                <a:t>Thoughput</a:t>
              </a:r>
              <a:endParaRPr lang="en-GB" sz="1400" b="1" dirty="0">
                <a:latin typeface="Unilever Shilling" panose="020B0502020202020204" pitchFamily="34" charset="0"/>
                <a:cs typeface="Unilever Shilling" panose="020B0502020202020204" pitchFamily="34" charset="0"/>
              </a:endParaRPr>
            </a:p>
            <a:p>
              <a:pPr lvl="0" algn="ctr"/>
              <a:r>
                <a:rPr lang="en-GB" sz="1100" b="1" i="1" dirty="0">
                  <a:latin typeface="Unilever Shilling" panose="020B0502020202020204" pitchFamily="34" charset="0"/>
                  <a:cs typeface="Unilever Shilling" panose="020B0502020202020204" pitchFamily="34" charset="0"/>
                </a:rPr>
                <a:t>Ingredient Synthesis</a:t>
              </a:r>
              <a:endParaRPr lang="en-GB" sz="1400" b="1" i="1" dirty="0">
                <a:latin typeface="Unilever Shilling" panose="020B0502020202020204" pitchFamily="34" charset="0"/>
                <a:cs typeface="Unilever Shilling" panose="020B0502020202020204" pitchFamily="34" charset="0"/>
              </a:endParaRPr>
            </a:p>
          </p:txBody>
        </p:sp>
        <p:sp>
          <p:nvSpPr>
            <p:cNvPr id="24" name="TextBox 23">
              <a:extLst>
                <a:ext uri="{FF2B5EF4-FFF2-40B4-BE49-F238E27FC236}">
                  <a16:creationId xmlns:a16="http://schemas.microsoft.com/office/drawing/2014/main" id="{4054C407-28AC-8827-48E3-C4811CDAC32D}"/>
                </a:ext>
              </a:extLst>
            </p:cNvPr>
            <p:cNvSpPr txBox="1"/>
            <p:nvPr/>
          </p:nvSpPr>
          <p:spPr>
            <a:xfrm>
              <a:off x="1896643" y="5387685"/>
              <a:ext cx="2547171" cy="523220"/>
            </a:xfrm>
            <a:prstGeom prst="rect">
              <a:avLst/>
            </a:prstGeom>
            <a:solidFill>
              <a:schemeClr val="bg2"/>
            </a:solidFill>
          </p:spPr>
          <p:txBody>
            <a:bodyPr wrap="square">
              <a:spAutoFit/>
            </a:bodyPr>
            <a:lstStyle/>
            <a:p>
              <a:pPr lvl="0" algn="ctr"/>
              <a:r>
                <a:rPr lang="en-GB" sz="1400" b="1" dirty="0">
                  <a:latin typeface="Unilever Shilling" panose="020B0502020202020204" pitchFamily="34" charset="0"/>
                  <a:cs typeface="Unilever Shilling" panose="020B0502020202020204" pitchFamily="34" charset="0"/>
                </a:rPr>
                <a:t>Traditional Manual Methods</a:t>
              </a:r>
            </a:p>
          </p:txBody>
        </p:sp>
        <p:sp>
          <p:nvSpPr>
            <p:cNvPr id="27" name="TextBox 26">
              <a:extLst>
                <a:ext uri="{FF2B5EF4-FFF2-40B4-BE49-F238E27FC236}">
                  <a16:creationId xmlns:a16="http://schemas.microsoft.com/office/drawing/2014/main" id="{BABDFBD5-85E5-3F86-68C0-4761074351DD}"/>
                </a:ext>
              </a:extLst>
            </p:cNvPr>
            <p:cNvSpPr txBox="1"/>
            <p:nvPr/>
          </p:nvSpPr>
          <p:spPr>
            <a:xfrm>
              <a:off x="9549542" y="4613657"/>
              <a:ext cx="1998485" cy="1253525"/>
            </a:xfrm>
            <a:prstGeom prst="rect">
              <a:avLst/>
            </a:prstGeom>
            <a:solidFill>
              <a:schemeClr val="bg2"/>
            </a:solidFill>
          </p:spPr>
          <p:txBody>
            <a:bodyPr wrap="square">
              <a:spAutoFit/>
            </a:bodyPr>
            <a:lstStyle>
              <a:defPPr>
                <a:defRPr lang="en-US"/>
              </a:defPPr>
              <a:lvl1pPr lvl="0" algn="ctr">
                <a:defRPr sz="1400" b="1">
                  <a:latin typeface="Unilever Shilling" panose="020B0502020202020204" pitchFamily="34" charset="0"/>
                  <a:cs typeface="Unilever Shilling" panose="020B0502020202020204" pitchFamily="34" charset="0"/>
                </a:defRPr>
              </a:lvl1pPr>
            </a:lstStyle>
            <a:p>
              <a:r>
                <a:rPr lang="en-GB" dirty="0"/>
                <a:t> ROBOTIC LABS AND </a:t>
              </a:r>
            </a:p>
            <a:p>
              <a:r>
                <a:rPr lang="en-GB" dirty="0"/>
                <a:t>and HYBRID INTELLIGENCE</a:t>
              </a:r>
            </a:p>
            <a:p>
              <a:r>
                <a:rPr lang="en-GB" sz="1100" i="1" dirty="0"/>
                <a:t>E2E Innovation:</a:t>
              </a:r>
            </a:p>
            <a:p>
              <a:r>
                <a:rPr lang="en-GB" sz="1100" i="1" dirty="0"/>
                <a:t>From Molecule</a:t>
              </a:r>
            </a:p>
            <a:p>
              <a:r>
                <a:rPr lang="en-GB" sz="1100" i="1" dirty="0"/>
                <a:t>to Superior Product</a:t>
              </a:r>
            </a:p>
          </p:txBody>
        </p:sp>
        <p:pic>
          <p:nvPicPr>
            <p:cNvPr id="28" name="Picture 27">
              <a:extLst>
                <a:ext uri="{FF2B5EF4-FFF2-40B4-BE49-F238E27FC236}">
                  <a16:creationId xmlns:a16="http://schemas.microsoft.com/office/drawing/2014/main" id="{095DCE10-94F4-7AD6-34CC-299A19263CF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
            <a:stretch/>
          </p:blipFill>
          <p:spPr>
            <a:xfrm>
              <a:off x="7213546" y="1612696"/>
              <a:ext cx="1660693" cy="1816304"/>
            </a:xfrm>
            <a:prstGeom prst="rect">
              <a:avLst/>
            </a:prstGeom>
            <a:ln>
              <a:noFill/>
            </a:ln>
            <a:effectLst>
              <a:softEdge rad="112500"/>
            </a:effectLst>
          </p:spPr>
        </p:pic>
        <p:pic>
          <p:nvPicPr>
            <p:cNvPr id="31" name="Picture 4" descr="Evaluating Biosimilars for Efficacy and Safety - BioProcess ...">
              <a:extLst>
                <a:ext uri="{FF2B5EF4-FFF2-40B4-BE49-F238E27FC236}">
                  <a16:creationId xmlns:a16="http://schemas.microsoft.com/office/drawing/2014/main" id="{9E16B1F2-8017-CC0D-CB43-A9EF331D6C12}"/>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4986913" y="2993657"/>
              <a:ext cx="1687412" cy="1620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2" name="Picture 31">
              <a:extLst>
                <a:ext uri="{FF2B5EF4-FFF2-40B4-BE49-F238E27FC236}">
                  <a16:creationId xmlns:a16="http://schemas.microsoft.com/office/drawing/2014/main" id="{1C80C219-8A0F-3023-61FD-09B8EF948FB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367502" y="3489388"/>
              <a:ext cx="1812837" cy="1440000"/>
            </a:xfrm>
            <a:prstGeom prst="rect">
              <a:avLst/>
            </a:prstGeom>
            <a:ln>
              <a:noFill/>
            </a:ln>
            <a:effectLst>
              <a:softEdge rad="112500"/>
            </a:effectLst>
          </p:spPr>
        </p:pic>
        <p:pic>
          <p:nvPicPr>
            <p:cNvPr id="33" name="Picture 32">
              <a:extLst>
                <a:ext uri="{FF2B5EF4-FFF2-40B4-BE49-F238E27FC236}">
                  <a16:creationId xmlns:a16="http://schemas.microsoft.com/office/drawing/2014/main" id="{630DBFAE-0833-9E62-F3FB-E1B1F63F815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065067" y="592239"/>
              <a:ext cx="2782506" cy="2793795"/>
            </a:xfrm>
            <a:prstGeom prst="rect">
              <a:avLst/>
            </a:prstGeom>
          </p:spPr>
        </p:pic>
        <p:pic>
          <p:nvPicPr>
            <p:cNvPr id="37" name="Picture 36">
              <a:extLst>
                <a:ext uri="{FF2B5EF4-FFF2-40B4-BE49-F238E27FC236}">
                  <a16:creationId xmlns:a16="http://schemas.microsoft.com/office/drawing/2014/main" id="{96AA6C0A-EC68-96A9-C018-3801E0FB584C}"/>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9549541" y="2983200"/>
              <a:ext cx="2524133" cy="1432197"/>
            </a:xfrm>
            <a:prstGeom prst="rect">
              <a:avLst/>
            </a:prstGeom>
          </p:spPr>
        </p:pic>
        <p:pic>
          <p:nvPicPr>
            <p:cNvPr id="34" name="Picture 8" descr="C:\Users\Simon Longden\Documents\CMD Operations Files\Logo\CMD\Picture1.jpg">
              <a:extLst>
                <a:ext uri="{FF2B5EF4-FFF2-40B4-BE49-F238E27FC236}">
                  <a16:creationId xmlns:a16="http://schemas.microsoft.com/office/drawing/2014/main" id="{29FD70EB-953C-F7D1-CFC0-7E90FD1E12A2}"/>
                </a:ext>
              </a:extLst>
            </p:cNvPr>
            <p:cNvPicPr>
              <a:picLocks noChangeAspect="1" noChangeArrowheads="1"/>
            </p:cNvPicPr>
            <p:nvPr/>
          </p:nvPicPr>
          <p:blipFill>
            <a:blip r:embed="rId9" cstate="email"/>
            <a:srcRect/>
            <a:stretch>
              <a:fillRect/>
            </a:stretch>
          </p:blipFill>
          <p:spPr bwMode="auto">
            <a:xfrm>
              <a:off x="5198346" y="1720702"/>
              <a:ext cx="1512567" cy="837967"/>
            </a:xfrm>
            <a:prstGeom prst="rect">
              <a:avLst/>
            </a:prstGeom>
            <a:noFill/>
            <a:ln w="9525">
              <a:noFill/>
              <a:miter lim="800000"/>
              <a:headEnd/>
              <a:tailEnd/>
            </a:ln>
          </p:spPr>
        </p:pic>
        <p:sp>
          <p:nvSpPr>
            <p:cNvPr id="38" name="TextBox 37">
              <a:extLst>
                <a:ext uri="{FF2B5EF4-FFF2-40B4-BE49-F238E27FC236}">
                  <a16:creationId xmlns:a16="http://schemas.microsoft.com/office/drawing/2014/main" id="{98FDF6A3-1932-CDD3-6686-9119C08E8B2F}"/>
                </a:ext>
              </a:extLst>
            </p:cNvPr>
            <p:cNvSpPr txBox="1"/>
            <p:nvPr/>
          </p:nvSpPr>
          <p:spPr>
            <a:xfrm>
              <a:off x="10753932" y="6261832"/>
              <a:ext cx="835843" cy="369332"/>
            </a:xfrm>
            <a:prstGeom prst="rect">
              <a:avLst/>
            </a:prstGeom>
            <a:noFill/>
          </p:spPr>
          <p:txBody>
            <a:bodyPr wrap="square">
              <a:spAutoFit/>
            </a:bodyPr>
            <a:lstStyle/>
            <a:p>
              <a:pPr lvl="0" algn="ctr"/>
              <a:r>
                <a:rPr lang="en-GB" sz="1800" b="1" dirty="0">
                  <a:latin typeface="Unilever Shilling" panose="020B0502020202020204" pitchFamily="34" charset="0"/>
                  <a:cs typeface="Unilever Shilling" panose="020B0502020202020204" pitchFamily="34" charset="0"/>
                </a:rPr>
                <a:t>2030</a:t>
              </a:r>
              <a:endParaRPr lang="en-GB" dirty="0"/>
            </a:p>
          </p:txBody>
        </p:sp>
        <p:sp>
          <p:nvSpPr>
            <p:cNvPr id="40" name="TextBox 39">
              <a:extLst>
                <a:ext uri="{FF2B5EF4-FFF2-40B4-BE49-F238E27FC236}">
                  <a16:creationId xmlns:a16="http://schemas.microsoft.com/office/drawing/2014/main" id="{4D7B08F1-B14E-56C7-DC6C-DAAAF449BBA0}"/>
                </a:ext>
              </a:extLst>
            </p:cNvPr>
            <p:cNvSpPr txBox="1"/>
            <p:nvPr/>
          </p:nvSpPr>
          <p:spPr>
            <a:xfrm>
              <a:off x="9492792" y="478650"/>
              <a:ext cx="1998485" cy="526171"/>
            </a:xfrm>
            <a:prstGeom prst="rect">
              <a:avLst/>
            </a:prstGeom>
            <a:solidFill>
              <a:schemeClr val="bg2"/>
            </a:solidFill>
          </p:spPr>
          <p:txBody>
            <a:bodyPr wrap="square">
              <a:spAutoFit/>
            </a:bodyPr>
            <a:lstStyle>
              <a:defPPr>
                <a:defRPr lang="en-US"/>
              </a:defPPr>
              <a:lvl1pPr lvl="0" algn="ctr">
                <a:defRPr sz="1400" b="1">
                  <a:latin typeface="Unilever Shilling" panose="020B0502020202020204" pitchFamily="34" charset="0"/>
                  <a:cs typeface="Unilever Shilling" panose="020B0502020202020204" pitchFamily="34" charset="0"/>
                </a:defRPr>
              </a:lvl1pPr>
            </a:lstStyle>
            <a:p>
              <a:r>
                <a:rPr lang="en-GB" sz="2800" dirty="0"/>
                <a:t>AIM HI</a:t>
              </a:r>
            </a:p>
          </p:txBody>
        </p:sp>
      </p:grpSp>
      <p:sp>
        <p:nvSpPr>
          <p:cNvPr id="5" name="Title 2">
            <a:extLst>
              <a:ext uri="{FF2B5EF4-FFF2-40B4-BE49-F238E27FC236}">
                <a16:creationId xmlns:a16="http://schemas.microsoft.com/office/drawing/2014/main" id="{4E352BE9-D3F3-EF6D-31DD-EF8FA8450362}"/>
              </a:ext>
            </a:extLst>
          </p:cNvPr>
          <p:cNvSpPr>
            <a:spLocks noGrp="1"/>
          </p:cNvSpPr>
          <p:nvPr>
            <p:ph type="title"/>
          </p:nvPr>
        </p:nvSpPr>
        <p:spPr>
          <a:xfrm>
            <a:off x="1231385" y="28830"/>
            <a:ext cx="10259892" cy="484383"/>
          </a:xfrm>
        </p:spPr>
        <p:txBody>
          <a:bodyPr>
            <a:noAutofit/>
          </a:bodyPr>
          <a:lstStyle/>
          <a:p>
            <a:r>
              <a:rPr lang="en-GB" sz="2400" cap="all" dirty="0">
                <a:solidFill>
                  <a:srgbClr val="000000"/>
                </a:solidFill>
                <a:latin typeface="Unilever Shilling" panose="020B0502020202020204" pitchFamily="34" charset="0"/>
                <a:cs typeface="Unilever Shilling" panose="020B0502020202020204" pitchFamily="34" charset="0"/>
              </a:rPr>
              <a:t>THE FUTURE: THE CYCLE OF INNOVATION BUT </a:t>
            </a:r>
            <a:r>
              <a:rPr lang="en-GB" sz="2400" u="sng" cap="all" dirty="0">
                <a:solidFill>
                  <a:srgbClr val="000000"/>
                </a:solidFill>
                <a:latin typeface="Unilever Shilling" panose="020B0502020202020204" pitchFamily="34" charset="0"/>
                <a:cs typeface="Unilever Shilling" panose="020B0502020202020204" pitchFamily="34" charset="0"/>
              </a:rPr>
              <a:t>exponentially </a:t>
            </a:r>
            <a:r>
              <a:rPr lang="en-GB" sz="2400" cap="all" dirty="0">
                <a:solidFill>
                  <a:srgbClr val="000000"/>
                </a:solidFill>
                <a:latin typeface="Unilever Shilling" panose="020B0502020202020204" pitchFamily="34" charset="0"/>
                <a:cs typeface="Unilever Shilling" panose="020B0502020202020204" pitchFamily="34" charset="0"/>
              </a:rPr>
              <a:t>FASTER</a:t>
            </a:r>
            <a:endParaRPr lang="en-GB" sz="2400" dirty="0"/>
          </a:p>
        </p:txBody>
      </p:sp>
      <p:pic>
        <p:nvPicPr>
          <p:cNvPr id="39" name="Picture 38">
            <a:extLst>
              <a:ext uri="{FF2B5EF4-FFF2-40B4-BE49-F238E27FC236}">
                <a16:creationId xmlns:a16="http://schemas.microsoft.com/office/drawing/2014/main" id="{0533D960-1975-D625-42EF-607F43D88EE9}"/>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206054" y="698694"/>
            <a:ext cx="1721634" cy="892201"/>
          </a:xfrm>
          <a:prstGeom prst="rect">
            <a:avLst/>
          </a:prstGeom>
        </p:spPr>
      </p:pic>
    </p:spTree>
    <p:extLst>
      <p:ext uri="{BB962C8B-B14F-4D97-AF65-F5344CB8AC3E}">
        <p14:creationId xmlns:p14="http://schemas.microsoft.com/office/powerpoint/2010/main" val="28514343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36368-41FC-E65D-6F73-F1BAE9D016F8}"/>
            </a:ext>
          </a:extLst>
        </p:cNvPr>
        <p:cNvGrpSpPr/>
        <p:nvPr/>
      </p:nvGrpSpPr>
      <p:grpSpPr>
        <a:xfrm>
          <a:off x="0" y="0"/>
          <a:ext cx="0" cy="0"/>
          <a:chOff x="0" y="0"/>
          <a:chExt cx="0" cy="0"/>
        </a:xfrm>
      </p:grpSpPr>
      <p:sp>
        <p:nvSpPr>
          <p:cNvPr id="5" name="Title 2">
            <a:extLst>
              <a:ext uri="{FF2B5EF4-FFF2-40B4-BE49-F238E27FC236}">
                <a16:creationId xmlns:a16="http://schemas.microsoft.com/office/drawing/2014/main" id="{F446E8EF-0506-D328-67B3-C8EF27CEB5CA}"/>
              </a:ext>
            </a:extLst>
          </p:cNvPr>
          <p:cNvSpPr>
            <a:spLocks noGrp="1"/>
          </p:cNvSpPr>
          <p:nvPr>
            <p:ph type="title"/>
          </p:nvPr>
        </p:nvSpPr>
        <p:spPr>
          <a:xfrm>
            <a:off x="1231385" y="28830"/>
            <a:ext cx="10259892" cy="484383"/>
          </a:xfrm>
        </p:spPr>
        <p:txBody>
          <a:bodyPr>
            <a:noAutofit/>
          </a:bodyPr>
          <a:lstStyle/>
          <a:p>
            <a:r>
              <a:rPr lang="en-GB" sz="2400" cap="all" dirty="0">
                <a:solidFill>
                  <a:srgbClr val="000000"/>
                </a:solidFill>
                <a:latin typeface="Unilever Shilling" panose="020B0502020202020204" pitchFamily="34" charset="0"/>
                <a:cs typeface="Unilever Shilling" panose="020B0502020202020204" pitchFamily="34" charset="0"/>
              </a:rPr>
              <a:t>Future ambition - AIM HI</a:t>
            </a:r>
            <a:endParaRPr lang="en-GB" sz="2400" dirty="0"/>
          </a:p>
        </p:txBody>
      </p:sp>
      <p:pic>
        <p:nvPicPr>
          <p:cNvPr id="2" name="Picture 1">
            <a:extLst>
              <a:ext uri="{FF2B5EF4-FFF2-40B4-BE49-F238E27FC236}">
                <a16:creationId xmlns:a16="http://schemas.microsoft.com/office/drawing/2014/main" id="{D9DB0BC2-3664-6244-E98A-7F7A3A552CDC}"/>
              </a:ext>
            </a:extLst>
          </p:cNvPr>
          <p:cNvPicPr>
            <a:picLocks noChangeAspect="1"/>
          </p:cNvPicPr>
          <p:nvPr/>
        </p:nvPicPr>
        <p:blipFill>
          <a:blip r:embed="rId3"/>
          <a:stretch>
            <a:fillRect/>
          </a:stretch>
        </p:blipFill>
        <p:spPr>
          <a:xfrm>
            <a:off x="1002890" y="639097"/>
            <a:ext cx="11005575" cy="6190636"/>
          </a:xfrm>
          <a:prstGeom prst="rect">
            <a:avLst/>
          </a:prstGeom>
        </p:spPr>
      </p:pic>
    </p:spTree>
    <p:extLst>
      <p:ext uri="{BB962C8B-B14F-4D97-AF65-F5344CB8AC3E}">
        <p14:creationId xmlns:p14="http://schemas.microsoft.com/office/powerpoint/2010/main" val="2149691758"/>
      </p:ext>
    </p:extLst>
  </p:cSld>
  <p:clrMapOvr>
    <a:masterClrMapping/>
  </p:clrMapOvr>
</p:sld>
</file>

<file path=ppt/theme/theme1.xml><?xml version="1.0" encoding="utf-8"?>
<a:theme xmlns:a="http://schemas.openxmlformats.org/drawingml/2006/main" name="Office Theme">
  <a:themeElements>
    <a:clrScheme name="Unilver02">
      <a:dk1>
        <a:srgbClr val="000000"/>
      </a:dk1>
      <a:lt1>
        <a:srgbClr val="FFFFFF"/>
      </a:lt1>
      <a:dk2>
        <a:srgbClr val="1F36C7"/>
      </a:dk2>
      <a:lt2>
        <a:srgbClr val="E7E6E6"/>
      </a:lt2>
      <a:accent1>
        <a:srgbClr val="005EEF"/>
      </a:accent1>
      <a:accent2>
        <a:srgbClr val="FFE200"/>
      </a:accent2>
      <a:accent3>
        <a:srgbClr val="FF79C6"/>
      </a:accent3>
      <a:accent4>
        <a:srgbClr val="00D6C3"/>
      </a:accent4>
      <a:accent5>
        <a:srgbClr val="9C44C0"/>
      </a:accent5>
      <a:accent6>
        <a:srgbClr val="FF544F"/>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dirty="0" err="1" smtClean="0">
            <a:solidFill>
              <a:schemeClr val="tx1"/>
            </a:solidFill>
            <a:latin typeface="Unilever Shilling" panose="020B0502020202020204" pitchFamily="34" charset="77"/>
            <a:cs typeface="Unilever Shilling" panose="020B0502020202020204" pitchFamily="34" charset="77"/>
          </a:defRPr>
        </a:defPPr>
      </a:lstStyle>
    </a:txDef>
  </a:objectDefaults>
  <a:extraClrSchemeLst/>
  <a:extLst>
    <a:ext uri="{05A4C25C-085E-4340-85A3-A5531E510DB2}">
      <thm15:themeFamily xmlns:thm15="http://schemas.microsoft.com/office/thememl/2012/main" name="Unilever PPT template widescreen Oct" id="{C2E94B05-CF99-3243-AE34-07528B5BD29F}" vid="{9019F0FA-BEC9-E442-AF2F-0638FFE0C6F0}"/>
    </a:ext>
  </a:extLst>
</a:theme>
</file>

<file path=ppt/theme/theme10.xml><?xml version="1.0" encoding="utf-8"?>
<a:theme xmlns:a="http://schemas.openxmlformats.org/drawingml/2006/main" name="1_UL_dec 2024">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L_dec 2024" id="{B367D2AC-AE68-419B-A5AE-FD51D6F9B687}" vid="{CAEF9503-3C68-4382-847C-8445CE9CB512}"/>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HAPTER SLIDES">
  <a:themeElements>
    <a:clrScheme name="B&amp;W">
      <a:dk1>
        <a:srgbClr val="3B3838"/>
      </a:dk1>
      <a:lt1>
        <a:srgbClr val="FFFFFF"/>
      </a:lt1>
      <a:dk2>
        <a:srgbClr val="3B3838"/>
      </a:dk2>
      <a:lt2>
        <a:srgbClr val="E7E6E6"/>
      </a:lt2>
      <a:accent1>
        <a:srgbClr val="333F50"/>
      </a:accent1>
      <a:accent2>
        <a:srgbClr val="79708F"/>
      </a:accent2>
      <a:accent3>
        <a:srgbClr val="CC9195"/>
      </a:accent3>
      <a:accent4>
        <a:srgbClr val="96A89D"/>
      </a:accent4>
      <a:accent5>
        <a:srgbClr val="7497A1"/>
      </a:accent5>
      <a:accent6>
        <a:srgbClr val="F9D764"/>
      </a:accent6>
      <a:hlink>
        <a:srgbClr val="7497A1"/>
      </a:hlink>
      <a:folHlink>
        <a:srgbClr val="CC919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ONTENT SLIDES PART 2">
  <a:themeElements>
    <a:clrScheme name="B&amp;W">
      <a:dk1>
        <a:srgbClr val="3B3838"/>
      </a:dk1>
      <a:lt1>
        <a:srgbClr val="FFFFFF"/>
      </a:lt1>
      <a:dk2>
        <a:srgbClr val="3B3838"/>
      </a:dk2>
      <a:lt2>
        <a:srgbClr val="E7E6E6"/>
      </a:lt2>
      <a:accent1>
        <a:srgbClr val="333F50"/>
      </a:accent1>
      <a:accent2>
        <a:srgbClr val="79708F"/>
      </a:accent2>
      <a:accent3>
        <a:srgbClr val="CC9195"/>
      </a:accent3>
      <a:accent4>
        <a:srgbClr val="96A89D"/>
      </a:accent4>
      <a:accent5>
        <a:srgbClr val="7497A1"/>
      </a:accent5>
      <a:accent6>
        <a:srgbClr val="F9D764"/>
      </a:accent6>
      <a:hlink>
        <a:srgbClr val="7497A1"/>
      </a:hlink>
      <a:folHlink>
        <a:srgbClr val="CC919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BOXED CONTENT">
  <a:themeElements>
    <a:clrScheme name="B&amp;W">
      <a:dk1>
        <a:srgbClr val="3B3838"/>
      </a:dk1>
      <a:lt1>
        <a:srgbClr val="FFFFFF"/>
      </a:lt1>
      <a:dk2>
        <a:srgbClr val="3B3838"/>
      </a:dk2>
      <a:lt2>
        <a:srgbClr val="E7E6E6"/>
      </a:lt2>
      <a:accent1>
        <a:srgbClr val="333F50"/>
      </a:accent1>
      <a:accent2>
        <a:srgbClr val="79708F"/>
      </a:accent2>
      <a:accent3>
        <a:srgbClr val="CC9195"/>
      </a:accent3>
      <a:accent4>
        <a:srgbClr val="96A89D"/>
      </a:accent4>
      <a:accent5>
        <a:srgbClr val="7497A1"/>
      </a:accent5>
      <a:accent6>
        <a:srgbClr val="F9D764"/>
      </a:accent6>
      <a:hlink>
        <a:srgbClr val="7497A1"/>
      </a:hlink>
      <a:folHlink>
        <a:srgbClr val="CC919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UnileverWidescreen_Light_20121109">
  <a:themeElements>
    <a:clrScheme name="Unilever_Template">
      <a:dk1>
        <a:srgbClr val="858585"/>
      </a:dk1>
      <a:lt1>
        <a:srgbClr val="FFFFFF"/>
      </a:lt1>
      <a:dk2>
        <a:srgbClr val="1F497D"/>
      </a:dk2>
      <a:lt2>
        <a:srgbClr val="FFFFFF"/>
      </a:lt2>
      <a:accent1>
        <a:srgbClr val="0E0E9A"/>
      </a:accent1>
      <a:accent2>
        <a:srgbClr val="0085CA"/>
      </a:accent2>
      <a:accent3>
        <a:srgbClr val="71C5E8"/>
      </a:accent3>
      <a:accent4>
        <a:srgbClr val="005EB8"/>
      </a:accent4>
      <a:accent5>
        <a:srgbClr val="00A9E0"/>
      </a:accent5>
      <a:accent6>
        <a:srgbClr val="0049B6"/>
      </a:accent6>
      <a:hlink>
        <a:srgbClr val="0000FF"/>
      </a:hlink>
      <a:folHlink>
        <a:srgbClr val="800080"/>
      </a:folHlink>
    </a:clrScheme>
    <a:fontScheme name="Unilever DIN Offc Pro">
      <a:majorFont>
        <a:latin typeface="Unilever DIN Offc Pro"/>
        <a:ea typeface=""/>
        <a:cs typeface=""/>
      </a:majorFont>
      <a:minorFont>
        <a:latin typeface="Unilever DIN Offc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UnileverWidescreen_Light.potx  -  Read-Only" id="{DB44D262-E4F8-47A6-AE25-D5254B43C659}" vid="{B0A590F7-83FF-4241-B4AA-6B1B0D5B9436}"/>
    </a:ext>
  </a:extLst>
</a:theme>
</file>

<file path=ppt/theme/theme7.xml><?xml version="1.0" encoding="utf-8"?>
<a:theme xmlns:a="http://schemas.openxmlformats.org/drawingml/2006/main" name="SECTION SLIDES ">
  <a:themeElements>
    <a:clrScheme name="B&amp;W">
      <a:dk1>
        <a:srgbClr val="3B3838"/>
      </a:dk1>
      <a:lt1>
        <a:srgbClr val="FFFFFF"/>
      </a:lt1>
      <a:dk2>
        <a:srgbClr val="3B3838"/>
      </a:dk2>
      <a:lt2>
        <a:srgbClr val="E7E6E6"/>
      </a:lt2>
      <a:accent1>
        <a:srgbClr val="333F50"/>
      </a:accent1>
      <a:accent2>
        <a:srgbClr val="79708F"/>
      </a:accent2>
      <a:accent3>
        <a:srgbClr val="CC9195"/>
      </a:accent3>
      <a:accent4>
        <a:srgbClr val="96A89D"/>
      </a:accent4>
      <a:accent5>
        <a:srgbClr val="7497A1"/>
      </a:accent5>
      <a:accent6>
        <a:srgbClr val="F9D764"/>
      </a:accent6>
      <a:hlink>
        <a:srgbClr val="7497A1"/>
      </a:hlink>
      <a:folHlink>
        <a:srgbClr val="CC919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CONTENT SLIDES PART 2">
  <a:themeElements>
    <a:clrScheme name="B&amp;W">
      <a:dk1>
        <a:srgbClr val="3B3838"/>
      </a:dk1>
      <a:lt1>
        <a:srgbClr val="FFFFFF"/>
      </a:lt1>
      <a:dk2>
        <a:srgbClr val="3B3838"/>
      </a:dk2>
      <a:lt2>
        <a:srgbClr val="E7E6E6"/>
      </a:lt2>
      <a:accent1>
        <a:srgbClr val="333F50"/>
      </a:accent1>
      <a:accent2>
        <a:srgbClr val="79708F"/>
      </a:accent2>
      <a:accent3>
        <a:srgbClr val="CC9195"/>
      </a:accent3>
      <a:accent4>
        <a:srgbClr val="96A89D"/>
      </a:accent4>
      <a:accent5>
        <a:srgbClr val="7497A1"/>
      </a:accent5>
      <a:accent6>
        <a:srgbClr val="F9D764"/>
      </a:accent6>
      <a:hlink>
        <a:srgbClr val="7497A1"/>
      </a:hlink>
      <a:folHlink>
        <a:srgbClr val="CC919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3_04_17 MIF Visit - Intro Slides DRAFT_RB" id="{615CF46F-5D91-4548-9A80-929FDFE6B342}" vid="{8DB3F2FF-BDA8-4364-99E1-52E6DD8B8F98}"/>
    </a:ext>
  </a:extLst>
</a:theme>
</file>

<file path=ppt/theme/theme9.xml><?xml version="1.0" encoding="utf-8"?>
<a:theme xmlns:a="http://schemas.openxmlformats.org/drawingml/2006/main" name="Unilever Clean Future PPT Theme">
  <a:themeElements>
    <a:clrScheme name="Unilever Clean Future colour theme">
      <a:dk1>
        <a:sysClr val="windowText" lastClr="000000"/>
      </a:dk1>
      <a:lt1>
        <a:sysClr val="window" lastClr="FFFFFF"/>
      </a:lt1>
      <a:dk2>
        <a:srgbClr val="0A4F4A"/>
      </a:dk2>
      <a:lt2>
        <a:srgbClr val="F2F2F2"/>
      </a:lt2>
      <a:accent1>
        <a:srgbClr val="73B573"/>
      </a:accent1>
      <a:accent2>
        <a:srgbClr val="0A4F4A"/>
      </a:accent2>
      <a:accent3>
        <a:srgbClr val="4F96FF"/>
      </a:accent3>
      <a:accent4>
        <a:srgbClr val="B8BFD4"/>
      </a:accent4>
      <a:accent5>
        <a:srgbClr val="EB7333"/>
      </a:accent5>
      <a:accent6>
        <a:srgbClr val="FFBD38"/>
      </a:accent6>
      <a:hlink>
        <a:srgbClr val="4F96FF"/>
      </a:hlink>
      <a:folHlink>
        <a:srgbClr val="0A4F4A"/>
      </a:folHlink>
    </a:clrScheme>
    <a:fontScheme name="Unilever Clean Future font theme">
      <a:majorFont>
        <a:latin typeface="Antonio SemiBold"/>
        <a:ea typeface=""/>
        <a:cs typeface=""/>
      </a:majorFont>
      <a:minorFont>
        <a:latin typeface="In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lnSpc>
            <a:spcPct val="90000"/>
          </a:lnSpc>
          <a:defRPr sz="1200" dirty="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lnSpc>
            <a:spcPct val="90000"/>
          </a:lnSpc>
          <a:defRPr sz="1200" dirty="0">
            <a:solidFill>
              <a:schemeClr val="tx1"/>
            </a:solidFill>
          </a:defRPr>
        </a:defPPr>
      </a:lstStyle>
    </a:txDef>
  </a:objectDefaults>
  <a:extraClrSchemeLst/>
  <a:extLst>
    <a:ext uri="{05A4C25C-085E-4340-85A3-A5531E510DB2}">
      <thm15:themeFamily xmlns:thm15="http://schemas.microsoft.com/office/thememl/2012/main" name="Unilever Clean Future PowerPoint template.potx" id="{DE6E29B1-8BD3-4655-ABCD-C68FE5812385}" vid="{4C37CE1D-64DB-4DC8-9616-7F1BE612384B}"/>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DC142828BC8314B84BDFCB457EA74A1" ma:contentTypeVersion="4" ma:contentTypeDescription="Create a new document." ma:contentTypeScope="" ma:versionID="9de94d4eaac05aff1da0723887122680">
  <xsd:schema xmlns:xsd="http://www.w3.org/2001/XMLSchema" xmlns:xs="http://www.w3.org/2001/XMLSchema" xmlns:p="http://schemas.microsoft.com/office/2006/metadata/properties" xmlns:ns2="05059656-aaca-4730-8c1a-59607659c249" xmlns:ns3="3abdad16-4984-4a9c-b4b8-ee2b140c0db9" targetNamespace="http://schemas.microsoft.com/office/2006/metadata/properties" ma:root="true" ma:fieldsID="e9df7c2aeb18071acc1036cba3dd8c02" ns2:_="" ns3:_="">
    <xsd:import namespace="05059656-aaca-4730-8c1a-59607659c249"/>
    <xsd:import namespace="3abdad16-4984-4a9c-b4b8-ee2b140c0db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059656-aaca-4730-8c1a-59607659c2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abdad16-4984-4a9c-b4b8-ee2b140c0db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BBF47BE-DA31-4EC9-9628-43F89456853F}">
  <ds:schemaRefs>
    <ds:schemaRef ds:uri="05059656-aaca-4730-8c1a-59607659c249"/>
    <ds:schemaRef ds:uri="3abdad16-4984-4a9c-b4b8-ee2b140c0db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72BF587-15E8-45A0-A3AE-51F595306DB6}">
  <ds:schemaRefs>
    <ds:schemaRef ds:uri="http://schemas.microsoft.com/sharepoint/v3/contenttype/forms"/>
  </ds:schemaRefs>
</ds:datastoreItem>
</file>

<file path=customXml/itemProps3.xml><?xml version="1.0" encoding="utf-8"?>
<ds:datastoreItem xmlns:ds="http://schemas.openxmlformats.org/officeDocument/2006/customXml" ds:itemID="{F8AAE1DF-DB64-43E4-A4EA-ED586782772A}">
  <ds:schemaRefs>
    <ds:schemaRef ds:uri="http://purl.org/dc/dcmitype/"/>
    <ds:schemaRef ds:uri="http://purl.org/dc/elements/1.1/"/>
    <ds:schemaRef ds:uri="http://www.w3.org/XML/1998/namespace"/>
    <ds:schemaRef ds:uri="3abdad16-4984-4a9c-b4b8-ee2b140c0db9"/>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05059656-aaca-4730-8c1a-59607659c249"/>
    <ds:schemaRef ds:uri="http://schemas.microsoft.com/office/2006/metadata/properties"/>
  </ds:schemaRefs>
</ds:datastoreItem>
</file>

<file path=docMetadata/LabelInfo.xml><?xml version="1.0" encoding="utf-8"?>
<clbl:labelList xmlns:clbl="http://schemas.microsoft.com/office/2020/mipLabelMetadata">
  <clbl:label id="{89db4e91-bad5-4fd0-9ca4-c06485916e3a}" enabled="1" method="Standard" siteId="{f66fae02-5d36-495b-bfe0-78a6ff9f8e6e}" removed="0"/>
</clbl:labelList>
</file>

<file path=docProps/app.xml><?xml version="1.0" encoding="utf-8"?>
<Properties xmlns="http://schemas.openxmlformats.org/officeDocument/2006/extended-properties" xmlns:vt="http://schemas.openxmlformats.org/officeDocument/2006/docPropsVTypes">
  <Template>Office Theme</Template>
  <TotalTime>4870</TotalTime>
  <Words>2223</Words>
  <Application>Microsoft Office PowerPoint</Application>
  <PresentationFormat>Widescreen</PresentationFormat>
  <Paragraphs>189</Paragraphs>
  <Slides>10</Slides>
  <Notes>10</Notes>
  <HiddenSlides>3</HiddenSlides>
  <MMClips>0</MMClips>
  <ScaleCrop>false</ScaleCrop>
  <HeadingPairs>
    <vt:vector size="6" baseType="variant">
      <vt:variant>
        <vt:lpstr>Fonts Used</vt:lpstr>
      </vt:variant>
      <vt:variant>
        <vt:i4>18</vt:i4>
      </vt:variant>
      <vt:variant>
        <vt:lpstr>Theme</vt:lpstr>
      </vt:variant>
      <vt:variant>
        <vt:i4>10</vt:i4>
      </vt:variant>
      <vt:variant>
        <vt:lpstr>Slide Titles</vt:lpstr>
      </vt:variant>
      <vt:variant>
        <vt:i4>10</vt:i4>
      </vt:variant>
    </vt:vector>
  </HeadingPairs>
  <TitlesOfParts>
    <vt:vector size="38" baseType="lpstr">
      <vt:lpstr>Antonio SemiBold</vt:lpstr>
      <vt:lpstr>-apple-system</vt:lpstr>
      <vt:lpstr>Aptos</vt:lpstr>
      <vt:lpstr>Arial</vt:lpstr>
      <vt:lpstr>Arial</vt:lpstr>
      <vt:lpstr>Calibri</vt:lpstr>
      <vt:lpstr>Calibri Light</vt:lpstr>
      <vt:lpstr>Century Gothic</vt:lpstr>
      <vt:lpstr>Courier New</vt:lpstr>
      <vt:lpstr>Google Sans</vt:lpstr>
      <vt:lpstr>Inter</vt:lpstr>
      <vt:lpstr>Inter SemiBold</vt:lpstr>
      <vt:lpstr>Microsoft New Tai Lue</vt:lpstr>
      <vt:lpstr>Open Sans</vt:lpstr>
      <vt:lpstr>Unilever DIN Offc Pro</vt:lpstr>
      <vt:lpstr>Unilever Shilling</vt:lpstr>
      <vt:lpstr>Unilever Shilling Medium</vt:lpstr>
      <vt:lpstr>UnileverShilling</vt:lpstr>
      <vt:lpstr>Office Theme</vt:lpstr>
      <vt:lpstr>CHAPTER SLIDES</vt:lpstr>
      <vt:lpstr>CONTENT SLIDES PART 2</vt:lpstr>
      <vt:lpstr>BOXED CONTENT</vt:lpstr>
      <vt:lpstr>6_Office Theme</vt:lpstr>
      <vt:lpstr>UnileverWidescreen_Light_20121109</vt:lpstr>
      <vt:lpstr>SECTION SLIDES </vt:lpstr>
      <vt:lpstr>1_CONTENT SLIDES PART 2</vt:lpstr>
      <vt:lpstr>Unilever Clean Future PPT Theme</vt:lpstr>
      <vt:lpstr>1_UL_dec 2024</vt:lpstr>
      <vt:lpstr>PowerPoint Presentation</vt:lpstr>
      <vt:lpstr>PowerPoint Presentation</vt:lpstr>
      <vt:lpstr>PowerPoint Presentation</vt:lpstr>
      <vt:lpstr>THE  MATERIALS INNOVATION FACTORY (MIF)</vt:lpstr>
      <vt:lpstr>PowerPoint Presentation</vt:lpstr>
      <vt:lpstr>PowerPoint Presentation</vt:lpstr>
      <vt:lpstr>INNOVATION &amp; DELIVERY FOR OUR BUSINESS GROUPS</vt:lpstr>
      <vt:lpstr>THE FUTURE: THE CYCLE OF INNOVATION BUT exponentially FASTER</vt:lpstr>
      <vt:lpstr>Future ambition - AIM HI</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Alexandra Von Maur</dc:creator>
  <cp:lastModifiedBy>Hague, Jonathan</cp:lastModifiedBy>
  <cp:revision>1</cp:revision>
  <cp:lastPrinted>2025-04-28T15:16:08Z</cp:lastPrinted>
  <dcterms:created xsi:type="dcterms:W3CDTF">2019-10-28T21:07:47Z</dcterms:created>
  <dcterms:modified xsi:type="dcterms:W3CDTF">2025-04-28T16:14:13Z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0x010100EDC142828BC8314B84BDFCB457EA74A1</vt:lpwstr>
  </property>
</Properties>
</file>