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5" r:id="rId2"/>
  </p:sldMasterIdLst>
  <p:notesMasterIdLst>
    <p:notesMasterId r:id="rId13"/>
  </p:notesMasterIdLst>
  <p:sldIdLst>
    <p:sldId id="2147473283" r:id="rId3"/>
    <p:sldId id="256" r:id="rId4"/>
    <p:sldId id="7984" r:id="rId5"/>
    <p:sldId id="2147473290" r:id="rId6"/>
    <p:sldId id="2147475998" r:id="rId7"/>
    <p:sldId id="2147475997" r:id="rId8"/>
    <p:sldId id="2147475995" r:id="rId9"/>
    <p:sldId id="2147475994" r:id="rId10"/>
    <p:sldId id="2147475996" r:id="rId11"/>
    <p:sldId id="2147473291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6533D12A-18DB-0B45-BD9F-A6C57E96743E}">
          <p14:sldIdLst>
            <p14:sldId id="2147473283"/>
            <p14:sldId id="256"/>
            <p14:sldId id="7984"/>
            <p14:sldId id="2147473290"/>
            <p14:sldId id="2147475998"/>
            <p14:sldId id="2147475997"/>
            <p14:sldId id="2147475995"/>
            <p14:sldId id="2147475994"/>
            <p14:sldId id="2147475996"/>
            <p14:sldId id="214747329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908" userDrawn="1">
          <p15:clr>
            <a:srgbClr val="A4A3A4"/>
          </p15:clr>
        </p15:guide>
        <p15:guide id="2" pos="422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579"/>
    <a:srgbClr val="FFFFFF"/>
    <a:srgbClr val="F47561"/>
    <a:srgbClr val="1E1E1E"/>
    <a:srgbClr val="0058A2"/>
    <a:srgbClr val="0090D2"/>
    <a:srgbClr val="EC66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058"/>
    <p:restoredTop sz="96327"/>
  </p:normalViewPr>
  <p:slideViewPr>
    <p:cSldViewPr snapToGrid="0" showGuides="1">
      <p:cViewPr varScale="1">
        <p:scale>
          <a:sx n="123" d="100"/>
          <a:sy n="123" d="100"/>
        </p:scale>
        <p:origin x="1240" y="192"/>
      </p:cViewPr>
      <p:guideLst>
        <p:guide orient="horz" pos="2908"/>
        <p:guide pos="422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171" d="100"/>
          <a:sy n="171" d="100"/>
        </p:scale>
        <p:origin x="6552" y="1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7A64525-802B-2044-B080-0221A7BD2B10}" type="doc">
      <dgm:prSet loTypeId="urn:microsoft.com/office/officeart/2005/8/layout/cycle1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7B4A55CC-875C-7642-AE39-A214D4E66462}">
      <dgm:prSet phldrT="[Text]"/>
      <dgm:spPr/>
      <dgm:t>
        <a:bodyPr/>
        <a:lstStyle/>
        <a:p>
          <a:r>
            <a:rPr lang="en-GB" dirty="0"/>
            <a:t> </a:t>
          </a:r>
        </a:p>
      </dgm:t>
    </dgm:pt>
    <dgm:pt modelId="{5E9B9FD5-1BA6-F344-B034-1B11D6F1140B}" type="parTrans" cxnId="{0FF5F3CE-A788-5B4F-A1FD-66BDB7D73F35}">
      <dgm:prSet/>
      <dgm:spPr/>
      <dgm:t>
        <a:bodyPr/>
        <a:lstStyle/>
        <a:p>
          <a:endParaRPr lang="en-GB"/>
        </a:p>
      </dgm:t>
    </dgm:pt>
    <dgm:pt modelId="{037B8A63-4E54-1244-9C22-1610A1428B48}" type="sibTrans" cxnId="{0FF5F3CE-A788-5B4F-A1FD-66BDB7D73F35}">
      <dgm:prSet/>
      <dgm:spPr/>
      <dgm:t>
        <a:bodyPr/>
        <a:lstStyle/>
        <a:p>
          <a:endParaRPr lang="en-GB"/>
        </a:p>
      </dgm:t>
    </dgm:pt>
    <dgm:pt modelId="{30AC5006-C936-B44D-8B71-CE3C74BB32AA}">
      <dgm:prSet phldrT="[Text]"/>
      <dgm:spPr/>
      <dgm:t>
        <a:bodyPr/>
        <a:lstStyle/>
        <a:p>
          <a:r>
            <a:rPr lang="en-GB" dirty="0"/>
            <a:t> </a:t>
          </a:r>
        </a:p>
      </dgm:t>
    </dgm:pt>
    <dgm:pt modelId="{3D48C300-A38C-C540-BAA1-0FF9EA72431C}" type="parTrans" cxnId="{2DB68301-6E2F-7E46-82D7-C89A7955AE93}">
      <dgm:prSet/>
      <dgm:spPr/>
      <dgm:t>
        <a:bodyPr/>
        <a:lstStyle/>
        <a:p>
          <a:endParaRPr lang="en-GB"/>
        </a:p>
      </dgm:t>
    </dgm:pt>
    <dgm:pt modelId="{BDD9FA54-DCD6-184E-9142-16C2BED367A7}" type="sibTrans" cxnId="{2DB68301-6E2F-7E46-82D7-C89A7955AE93}">
      <dgm:prSet/>
      <dgm:spPr/>
      <dgm:t>
        <a:bodyPr/>
        <a:lstStyle/>
        <a:p>
          <a:endParaRPr lang="en-GB"/>
        </a:p>
      </dgm:t>
    </dgm:pt>
    <dgm:pt modelId="{BBCAB81C-F920-8A41-A53B-A7E09D3AC4CE}">
      <dgm:prSet phldrT="[Text]"/>
      <dgm:spPr/>
      <dgm:t>
        <a:bodyPr/>
        <a:lstStyle/>
        <a:p>
          <a:r>
            <a:rPr lang="en-GB" dirty="0"/>
            <a:t> </a:t>
          </a:r>
        </a:p>
      </dgm:t>
    </dgm:pt>
    <dgm:pt modelId="{1670AF04-D8CB-E04E-A61F-540C8372EC5B}" type="parTrans" cxnId="{17F9C58C-216A-6749-869A-1CCD2ED613AE}">
      <dgm:prSet/>
      <dgm:spPr/>
      <dgm:t>
        <a:bodyPr/>
        <a:lstStyle/>
        <a:p>
          <a:endParaRPr lang="en-GB"/>
        </a:p>
      </dgm:t>
    </dgm:pt>
    <dgm:pt modelId="{6FDEFADC-3AB5-3E40-8502-5453FBD7AEAD}" type="sibTrans" cxnId="{17F9C58C-216A-6749-869A-1CCD2ED613AE}">
      <dgm:prSet/>
      <dgm:spPr/>
      <dgm:t>
        <a:bodyPr/>
        <a:lstStyle/>
        <a:p>
          <a:endParaRPr lang="en-GB"/>
        </a:p>
      </dgm:t>
    </dgm:pt>
    <dgm:pt modelId="{04C121BB-6892-EB41-A437-35289AD85AAA}" type="pres">
      <dgm:prSet presAssocID="{67A64525-802B-2044-B080-0221A7BD2B10}" presName="cycle" presStyleCnt="0">
        <dgm:presLayoutVars>
          <dgm:dir/>
          <dgm:resizeHandles val="exact"/>
        </dgm:presLayoutVars>
      </dgm:prSet>
      <dgm:spPr/>
    </dgm:pt>
    <dgm:pt modelId="{3F891171-4629-4C48-9D70-E1847425CDE2}" type="pres">
      <dgm:prSet presAssocID="{7B4A55CC-875C-7642-AE39-A214D4E66462}" presName="dummy" presStyleCnt="0"/>
      <dgm:spPr/>
    </dgm:pt>
    <dgm:pt modelId="{E98EA481-1F79-114D-931D-D1B55A3FABE2}" type="pres">
      <dgm:prSet presAssocID="{7B4A55CC-875C-7642-AE39-A214D4E66462}" presName="node" presStyleLbl="revTx" presStyleIdx="0" presStyleCnt="3">
        <dgm:presLayoutVars>
          <dgm:bulletEnabled val="1"/>
        </dgm:presLayoutVars>
      </dgm:prSet>
      <dgm:spPr/>
    </dgm:pt>
    <dgm:pt modelId="{CC94559B-2666-CA44-B74D-17157B179880}" type="pres">
      <dgm:prSet presAssocID="{037B8A63-4E54-1244-9C22-1610A1428B48}" presName="sibTrans" presStyleLbl="node1" presStyleIdx="0" presStyleCnt="3" custLinFactNeighborX="1524" custLinFactNeighborY="-133"/>
      <dgm:spPr/>
    </dgm:pt>
    <dgm:pt modelId="{07381D62-7F4F-A346-8DFA-502C02B381CB}" type="pres">
      <dgm:prSet presAssocID="{30AC5006-C936-B44D-8B71-CE3C74BB32AA}" presName="dummy" presStyleCnt="0"/>
      <dgm:spPr/>
    </dgm:pt>
    <dgm:pt modelId="{C783633D-7FCB-364A-94DF-6F5B4C0DA89C}" type="pres">
      <dgm:prSet presAssocID="{30AC5006-C936-B44D-8B71-CE3C74BB32AA}" presName="node" presStyleLbl="revTx" presStyleIdx="1" presStyleCnt="3">
        <dgm:presLayoutVars>
          <dgm:bulletEnabled val="1"/>
        </dgm:presLayoutVars>
      </dgm:prSet>
      <dgm:spPr/>
    </dgm:pt>
    <dgm:pt modelId="{472A72ED-FDCD-2746-90EF-08FC1163DE2E}" type="pres">
      <dgm:prSet presAssocID="{BDD9FA54-DCD6-184E-9142-16C2BED367A7}" presName="sibTrans" presStyleLbl="node1" presStyleIdx="1" presStyleCnt="3" custLinFactNeighborX="-9004" custLinFactNeighborY="-2647"/>
      <dgm:spPr/>
    </dgm:pt>
    <dgm:pt modelId="{57C72473-A267-B54D-88D6-B134ACE71919}" type="pres">
      <dgm:prSet presAssocID="{BBCAB81C-F920-8A41-A53B-A7E09D3AC4CE}" presName="dummy" presStyleCnt="0"/>
      <dgm:spPr/>
    </dgm:pt>
    <dgm:pt modelId="{FB4FB03E-142A-1347-80A8-35CA63118934}" type="pres">
      <dgm:prSet presAssocID="{BBCAB81C-F920-8A41-A53B-A7E09D3AC4CE}" presName="node" presStyleLbl="revTx" presStyleIdx="2" presStyleCnt="3">
        <dgm:presLayoutVars>
          <dgm:bulletEnabled val="1"/>
        </dgm:presLayoutVars>
      </dgm:prSet>
      <dgm:spPr/>
    </dgm:pt>
    <dgm:pt modelId="{2607EBBC-0F57-1B4D-97A3-094DCD5AD2D3}" type="pres">
      <dgm:prSet presAssocID="{6FDEFADC-3AB5-3E40-8502-5453FBD7AEAD}" presName="sibTrans" presStyleLbl="node1" presStyleIdx="2" presStyleCnt="3" custLinFactNeighborX="-1524" custLinFactNeighborY="-4559"/>
      <dgm:spPr/>
    </dgm:pt>
  </dgm:ptLst>
  <dgm:cxnLst>
    <dgm:cxn modelId="{2DB68301-6E2F-7E46-82D7-C89A7955AE93}" srcId="{67A64525-802B-2044-B080-0221A7BD2B10}" destId="{30AC5006-C936-B44D-8B71-CE3C74BB32AA}" srcOrd="1" destOrd="0" parTransId="{3D48C300-A38C-C540-BAA1-0FF9EA72431C}" sibTransId="{BDD9FA54-DCD6-184E-9142-16C2BED367A7}"/>
    <dgm:cxn modelId="{F62CF53D-034D-8F4F-8488-6246D0D0DE26}" type="presOf" srcId="{6FDEFADC-3AB5-3E40-8502-5453FBD7AEAD}" destId="{2607EBBC-0F57-1B4D-97A3-094DCD5AD2D3}" srcOrd="0" destOrd="0" presId="urn:microsoft.com/office/officeart/2005/8/layout/cycle1"/>
    <dgm:cxn modelId="{3834174B-9B6C-2D48-A681-A9C4C42D0407}" type="presOf" srcId="{67A64525-802B-2044-B080-0221A7BD2B10}" destId="{04C121BB-6892-EB41-A437-35289AD85AAA}" srcOrd="0" destOrd="0" presId="urn:microsoft.com/office/officeart/2005/8/layout/cycle1"/>
    <dgm:cxn modelId="{17F9C58C-216A-6749-869A-1CCD2ED613AE}" srcId="{67A64525-802B-2044-B080-0221A7BD2B10}" destId="{BBCAB81C-F920-8A41-A53B-A7E09D3AC4CE}" srcOrd="2" destOrd="0" parTransId="{1670AF04-D8CB-E04E-A61F-540C8372EC5B}" sibTransId="{6FDEFADC-3AB5-3E40-8502-5453FBD7AEAD}"/>
    <dgm:cxn modelId="{217A908D-9268-E840-9B3A-87FBCE470CDA}" type="presOf" srcId="{BBCAB81C-F920-8A41-A53B-A7E09D3AC4CE}" destId="{FB4FB03E-142A-1347-80A8-35CA63118934}" srcOrd="0" destOrd="0" presId="urn:microsoft.com/office/officeart/2005/8/layout/cycle1"/>
    <dgm:cxn modelId="{630DDF97-1537-594C-8253-996BF1B45B89}" type="presOf" srcId="{BDD9FA54-DCD6-184E-9142-16C2BED367A7}" destId="{472A72ED-FDCD-2746-90EF-08FC1163DE2E}" srcOrd="0" destOrd="0" presId="urn:microsoft.com/office/officeart/2005/8/layout/cycle1"/>
    <dgm:cxn modelId="{B18F90AC-9431-594C-8DF0-5897D6695C79}" type="presOf" srcId="{7B4A55CC-875C-7642-AE39-A214D4E66462}" destId="{E98EA481-1F79-114D-931D-D1B55A3FABE2}" srcOrd="0" destOrd="0" presId="urn:microsoft.com/office/officeart/2005/8/layout/cycle1"/>
    <dgm:cxn modelId="{0FF5F3CE-A788-5B4F-A1FD-66BDB7D73F35}" srcId="{67A64525-802B-2044-B080-0221A7BD2B10}" destId="{7B4A55CC-875C-7642-AE39-A214D4E66462}" srcOrd="0" destOrd="0" parTransId="{5E9B9FD5-1BA6-F344-B034-1B11D6F1140B}" sibTransId="{037B8A63-4E54-1244-9C22-1610A1428B48}"/>
    <dgm:cxn modelId="{DDB352F0-7EC5-B142-BB8E-93068AF6264A}" type="presOf" srcId="{30AC5006-C936-B44D-8B71-CE3C74BB32AA}" destId="{C783633D-7FCB-364A-94DF-6F5B4C0DA89C}" srcOrd="0" destOrd="0" presId="urn:microsoft.com/office/officeart/2005/8/layout/cycle1"/>
    <dgm:cxn modelId="{83A388F5-2EBC-F249-9EBD-ECCBB3B61ECA}" type="presOf" srcId="{037B8A63-4E54-1244-9C22-1610A1428B48}" destId="{CC94559B-2666-CA44-B74D-17157B179880}" srcOrd="0" destOrd="0" presId="urn:microsoft.com/office/officeart/2005/8/layout/cycle1"/>
    <dgm:cxn modelId="{F51881CC-2770-034A-880E-A32859731A08}" type="presParOf" srcId="{04C121BB-6892-EB41-A437-35289AD85AAA}" destId="{3F891171-4629-4C48-9D70-E1847425CDE2}" srcOrd="0" destOrd="0" presId="urn:microsoft.com/office/officeart/2005/8/layout/cycle1"/>
    <dgm:cxn modelId="{88518ADA-37C4-E547-ADA9-C7E973628ADB}" type="presParOf" srcId="{04C121BB-6892-EB41-A437-35289AD85AAA}" destId="{E98EA481-1F79-114D-931D-D1B55A3FABE2}" srcOrd="1" destOrd="0" presId="urn:microsoft.com/office/officeart/2005/8/layout/cycle1"/>
    <dgm:cxn modelId="{FECDA834-04F1-E046-80F5-B0FC37CBAD9A}" type="presParOf" srcId="{04C121BB-6892-EB41-A437-35289AD85AAA}" destId="{CC94559B-2666-CA44-B74D-17157B179880}" srcOrd="2" destOrd="0" presId="urn:microsoft.com/office/officeart/2005/8/layout/cycle1"/>
    <dgm:cxn modelId="{BA6671FE-0452-884B-BA23-E9115AF761B4}" type="presParOf" srcId="{04C121BB-6892-EB41-A437-35289AD85AAA}" destId="{07381D62-7F4F-A346-8DFA-502C02B381CB}" srcOrd="3" destOrd="0" presId="urn:microsoft.com/office/officeart/2005/8/layout/cycle1"/>
    <dgm:cxn modelId="{0B739B8D-7D1F-AB44-BDC5-7BE1FCBE9125}" type="presParOf" srcId="{04C121BB-6892-EB41-A437-35289AD85AAA}" destId="{C783633D-7FCB-364A-94DF-6F5B4C0DA89C}" srcOrd="4" destOrd="0" presId="urn:microsoft.com/office/officeart/2005/8/layout/cycle1"/>
    <dgm:cxn modelId="{C53F048C-1F26-164D-9C56-2F2B91BA5E43}" type="presParOf" srcId="{04C121BB-6892-EB41-A437-35289AD85AAA}" destId="{472A72ED-FDCD-2746-90EF-08FC1163DE2E}" srcOrd="5" destOrd="0" presId="urn:microsoft.com/office/officeart/2005/8/layout/cycle1"/>
    <dgm:cxn modelId="{56605245-EDC7-1245-996A-83663AFC22DB}" type="presParOf" srcId="{04C121BB-6892-EB41-A437-35289AD85AAA}" destId="{57C72473-A267-B54D-88D6-B134ACE71919}" srcOrd="6" destOrd="0" presId="urn:microsoft.com/office/officeart/2005/8/layout/cycle1"/>
    <dgm:cxn modelId="{A57D1D87-D07F-C240-9CBB-77568477782A}" type="presParOf" srcId="{04C121BB-6892-EB41-A437-35289AD85AAA}" destId="{FB4FB03E-142A-1347-80A8-35CA63118934}" srcOrd="7" destOrd="0" presId="urn:microsoft.com/office/officeart/2005/8/layout/cycle1"/>
    <dgm:cxn modelId="{A6474C6C-4697-3247-9B74-5A9D175619D7}" type="presParOf" srcId="{04C121BB-6892-EB41-A437-35289AD85AAA}" destId="{2607EBBC-0F57-1B4D-97A3-094DCD5AD2D3}" srcOrd="8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8EA481-1F79-114D-931D-D1B55A3FABE2}">
      <dsp:nvSpPr>
        <dsp:cNvPr id="0" name=""/>
        <dsp:cNvSpPr/>
      </dsp:nvSpPr>
      <dsp:spPr>
        <a:xfrm>
          <a:off x="1835006" y="176390"/>
          <a:ext cx="895779" cy="8957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5400" kern="1200" dirty="0"/>
            <a:t> </a:t>
          </a:r>
        </a:p>
      </dsp:txBody>
      <dsp:txXfrm>
        <a:off x="1835006" y="176390"/>
        <a:ext cx="895779" cy="895779"/>
      </dsp:txXfrm>
    </dsp:sp>
    <dsp:sp modelId="{CC94559B-2666-CA44-B74D-17157B179880}">
      <dsp:nvSpPr>
        <dsp:cNvPr id="0" name=""/>
        <dsp:cNvSpPr/>
      </dsp:nvSpPr>
      <dsp:spPr>
        <a:xfrm>
          <a:off x="501112" y="-3152"/>
          <a:ext cx="2119985" cy="2119985"/>
        </a:xfrm>
        <a:prstGeom prst="circularArrow">
          <a:avLst>
            <a:gd name="adj1" fmla="val 8240"/>
            <a:gd name="adj2" fmla="val 575357"/>
            <a:gd name="adj3" fmla="val 2967334"/>
            <a:gd name="adj4" fmla="val 49391"/>
            <a:gd name="adj5" fmla="val 9613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83633D-7FCB-364A-94DF-6F5B4C0DA89C}">
      <dsp:nvSpPr>
        <dsp:cNvPr id="0" name=""/>
        <dsp:cNvSpPr/>
      </dsp:nvSpPr>
      <dsp:spPr>
        <a:xfrm>
          <a:off x="1080907" y="1482528"/>
          <a:ext cx="895779" cy="8957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5400" kern="1200" dirty="0"/>
            <a:t> </a:t>
          </a:r>
        </a:p>
      </dsp:txBody>
      <dsp:txXfrm>
        <a:off x="1080907" y="1482528"/>
        <a:ext cx="895779" cy="895779"/>
      </dsp:txXfrm>
    </dsp:sp>
    <dsp:sp modelId="{472A72ED-FDCD-2746-90EF-08FC1163DE2E}">
      <dsp:nvSpPr>
        <dsp:cNvPr id="0" name=""/>
        <dsp:cNvSpPr/>
      </dsp:nvSpPr>
      <dsp:spPr>
        <a:xfrm>
          <a:off x="277920" y="-56449"/>
          <a:ext cx="2119985" cy="2119985"/>
        </a:xfrm>
        <a:prstGeom prst="circularArrow">
          <a:avLst>
            <a:gd name="adj1" fmla="val 8240"/>
            <a:gd name="adj2" fmla="val 575357"/>
            <a:gd name="adj3" fmla="val 10175252"/>
            <a:gd name="adj4" fmla="val 7257309"/>
            <a:gd name="adj5" fmla="val 9613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B4FB03E-142A-1347-80A8-35CA63118934}">
      <dsp:nvSpPr>
        <dsp:cNvPr id="0" name=""/>
        <dsp:cNvSpPr/>
      </dsp:nvSpPr>
      <dsp:spPr>
        <a:xfrm>
          <a:off x="326807" y="176390"/>
          <a:ext cx="895779" cy="8957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5400" kern="1200" dirty="0"/>
            <a:t> </a:t>
          </a:r>
        </a:p>
      </dsp:txBody>
      <dsp:txXfrm>
        <a:off x="326807" y="176390"/>
        <a:ext cx="895779" cy="895779"/>
      </dsp:txXfrm>
    </dsp:sp>
    <dsp:sp modelId="{2607EBBC-0F57-1B4D-97A3-094DCD5AD2D3}">
      <dsp:nvSpPr>
        <dsp:cNvPr id="0" name=""/>
        <dsp:cNvSpPr/>
      </dsp:nvSpPr>
      <dsp:spPr>
        <a:xfrm>
          <a:off x="436495" y="-96983"/>
          <a:ext cx="2119985" cy="2119985"/>
        </a:xfrm>
        <a:prstGeom prst="circularArrow">
          <a:avLst>
            <a:gd name="adj1" fmla="val 8240"/>
            <a:gd name="adj2" fmla="val 575357"/>
            <a:gd name="adj3" fmla="val 16859971"/>
            <a:gd name="adj4" fmla="val 14964673"/>
            <a:gd name="adj5" fmla="val 9613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73F4EB-8F7E-CB44-A7E4-DEAEEE7E5191}" type="datetimeFigureOut">
              <a:rPr lang="en-US" smtClean="0"/>
              <a:t>4/28/25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5EFB10-F916-6C46-9ADD-2654998FEB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7008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8E5A00-65D4-C76E-8100-800B8604E5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CF24D4C-42D3-5FB8-B422-C2B57138B7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7EF4ED7-9358-B9E8-1BF1-FC941341E5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7C80C4-57D2-97D9-D822-38E4AD8E4A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2D4BCF-133E-974B-BDFC-7F695060079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98174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5EFB10-F916-6C46-9ADD-2654998FEB0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7399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5EFB10-F916-6C46-9ADD-2654998FEB0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4460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5EFB10-F916-6C46-9ADD-2654998FEB0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0776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02535-9608-BA4F-1B3F-CD891972F8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890025-DE01-C157-FDB7-B38E9B8358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C9C3DD8-47A6-A3DA-D3C3-5375D385E8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10C8D6-6BBF-533C-F600-3FB9B6D4986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2D4BCF-133E-974B-BDFC-7F695060079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65490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8B5870-1CC3-6333-9704-3954112D1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BE47333-C77F-210C-30A9-35FFB62C211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6F4623A-AF02-2F67-11C4-741CFD7110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862F71-A36E-0136-0CED-239D71139D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2D4BCF-133E-974B-BDFC-7F695060079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1888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FC254C-C934-6BB7-B335-AB7D955EDB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E74A916-DCB3-D3D4-3C19-1445BFC0DE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4257600-9DC4-86E1-8C4C-4F37575C4C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82B4BE-7A00-03C1-B665-DF6DB903CA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2D4BCF-133E-974B-BDFC-7F695060079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4792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546C6B-A7AD-8AD2-1137-2501FDAF0B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55FC148-6F6C-8AB6-6183-38EAAE36DC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C7024C0-A146-19CF-C967-5F55136796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469B70-09C3-36E9-A7E5-7C9780C4AB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5EFB10-F916-6C46-9ADD-2654998FEB0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4603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5EFB10-F916-6C46-9ADD-2654998FEB0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6531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EBA688-887C-5537-2048-BEDB45FB2B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8E9D467-2F38-F34D-B32C-6F79B79508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247445-6307-351E-1E38-85261F3BDE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0FC4E-B1F8-1E42-ABA5-1BC73676004F}" type="datetimeFigureOut">
              <a:rPr lang="en-US" smtClean="0"/>
              <a:t>4/28/25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A9F4A9-DE80-1D73-3FCA-DEDEC91E01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1FE398-E6F0-C165-82E6-6BE9D8972A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79956-B414-FE4B-98E4-1B11C0DF0A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4666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15FCC2-49E5-BF38-EB3E-65719460C9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35AA999-2937-7632-9B8C-FA841630B4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B7FA76-8F2C-0154-EE3F-D6F37BFF6E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0FC4E-B1F8-1E42-ABA5-1BC73676004F}" type="datetimeFigureOut">
              <a:rPr lang="en-US" smtClean="0"/>
              <a:t>4/28/25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80B78D-82D1-21AB-1A6E-DC618E3E2C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5130BA-C0BB-F030-8A90-BFF2957C8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79956-B414-FE4B-98E4-1B11C0DF0A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90740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3AC5ABC-9032-8C9F-49BF-48816E907C5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68D3C0-091D-6A35-B7E7-3DCA57CB26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20CE3A-E10B-400E-304A-290BAFF7A4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0FC4E-B1F8-1E42-ABA5-1BC73676004F}" type="datetimeFigureOut">
              <a:rPr lang="en-US" smtClean="0"/>
              <a:t>4/28/25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E2ED90-77E5-4D2F-B9D2-EA09C20DA2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2FD5F1-C803-C93F-103E-1414714881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79956-B414-FE4B-98E4-1B11C0DF0A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6335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B72BF4-60B4-7544-A8DD-6D32E2A394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E67732-2EF3-804C-AEB9-75A06432FF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99017F-18E1-C548-8FF1-1A55090576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5C7AB-E060-A042-8D37-3DF427141FA4}" type="datetimeFigureOut">
              <a:rPr lang="en-US" smtClean="0"/>
              <a:t>4/28/25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3D327E-577C-B249-BADC-F8E06C3C1F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BF08CC-E73D-9D47-951C-B6C8E516D8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16E70-7955-9B42-A38A-6BEC75125C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0091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516AFE-66BC-B642-9A68-337DE84F71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E238FB-A2BF-AA45-980D-B151427498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F6D9DA-A766-9845-933C-83E757CE90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5C7AB-E060-A042-8D37-3DF427141FA4}" type="datetimeFigureOut">
              <a:rPr lang="en-US" smtClean="0"/>
              <a:t>4/28/25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A7D5D6-E48B-924A-BFB8-E6A3BA066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B9603A-A5F7-3849-9099-F044A159E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16E70-7955-9B42-A38A-6BEC75125C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0017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EF68E9-BFA5-764E-B0D1-60D82B5366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1B8F7C-5228-334A-BD5F-B725BFB55E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846697-6C60-8E47-9BC0-7C23E007B4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5C7AB-E060-A042-8D37-3DF427141FA4}" type="datetimeFigureOut">
              <a:rPr lang="en-US" smtClean="0"/>
              <a:t>4/28/25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0ED413-F2F2-1643-83C6-8BC42F88D7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D7A828-0653-B748-8949-E2B50F38D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16E70-7955-9B42-A38A-6BEC75125C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6562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D1BAA0-EDD8-4A46-AF1D-49D6BF64C8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9D8615-7B90-CE4E-B1B2-DC4DD61AB1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C1CB7A-0161-8844-B0A2-67C0580D2C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19447A-E5A7-8B4A-B97D-6FED94DAAB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5C7AB-E060-A042-8D37-3DF427141FA4}" type="datetimeFigureOut">
              <a:rPr lang="en-US" smtClean="0"/>
              <a:t>4/28/25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7CFC3A-F703-8748-A623-7138A10144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870DF6-AE65-6741-93EE-A2219921A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16E70-7955-9B42-A38A-6BEC75125C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8471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93DE28-F4F1-4444-BAC7-435F416E14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DB4ED7-D130-CF43-BA03-E7CFB8A65B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3E2186-E04D-8E46-8F27-81A536C69B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7ABB707-D25F-0643-83F5-F2A77B21CC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AC2F8CC-B949-3E45-890C-1EEF516D78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AFB45C7-9649-2E4F-BAB5-5F657B5A2F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5C7AB-E060-A042-8D37-3DF427141FA4}" type="datetimeFigureOut">
              <a:rPr lang="en-US" smtClean="0"/>
              <a:t>4/28/25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20F53F2-A503-2540-92AE-8DD8CEE06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0B19525-0E35-1F4A-BD49-F0F1FEA817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16E70-7955-9B42-A38A-6BEC75125C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5197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E35EC4-58B3-0041-9B3B-CD3106DAFE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618E72-02CE-2D43-9DE8-5FB7D55305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5C7AB-E060-A042-8D37-3DF427141FA4}" type="datetimeFigureOut">
              <a:rPr lang="en-US" smtClean="0"/>
              <a:t>4/28/25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1A5019-C67C-9649-B51F-BA5B7BEEF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66CC83-9059-1A40-87CD-FAB659A539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16E70-7955-9B42-A38A-6BEC75125C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9947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45132D5-3C0A-DD40-91D9-61B44E6DEC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5C7AB-E060-A042-8D37-3DF427141FA4}" type="datetimeFigureOut">
              <a:rPr lang="en-US" smtClean="0"/>
              <a:t>4/28/25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0D7988F-0A5C-FB4F-990E-5B69A3C4F4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F496BA-FDBB-0043-8DB4-592C9D734D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16E70-7955-9B42-A38A-6BEC75125C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3009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AA64F9-F18B-6841-9F61-729EAC69E1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9F7571-82AE-054E-BAFA-DA112DE71F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DE19C2-4EB9-6041-8DCB-52FBBEA5E2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072568-A074-3A49-9885-0765552F72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5C7AB-E060-A042-8D37-3DF427141FA4}" type="datetimeFigureOut">
              <a:rPr lang="en-US" smtClean="0"/>
              <a:t>4/28/25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197CCD-876E-8D43-9877-57866DF086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C27D49-DA6D-5B49-8700-8324318A9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16E70-7955-9B42-A38A-6BEC75125C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8800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E7305A-5F25-21BF-5713-7ED51963A2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B64175-09AE-0ECC-A348-4555DC77A7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534B95-8214-8439-12BD-E1710D750C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0FC4E-B1F8-1E42-ABA5-1BC73676004F}" type="datetimeFigureOut">
              <a:rPr lang="en-US" smtClean="0"/>
              <a:t>4/28/25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5C095D-1108-5CDA-9DEB-10438B86E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A2AC6E-79CE-A38D-3FCB-5DD421745A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79956-B414-FE4B-98E4-1B11C0DF0A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81934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2730EC-E4F0-6549-BC95-4ADCBF15B0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E4B147E-9E26-1540-A774-A0666B9F1E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7220D8-65BE-1D45-96CF-A22809660D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23EAB1-38EC-EC40-9C7B-6FF84419CA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5C7AB-E060-A042-8D37-3DF427141FA4}" type="datetimeFigureOut">
              <a:rPr lang="en-US" smtClean="0"/>
              <a:t>4/28/25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90A29A-4649-9442-AB40-5F7487A3BC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2C1C2B-6D2F-A74C-8A49-AD29C5477C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16E70-7955-9B42-A38A-6BEC75125C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34151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6131B9-11C6-2F4A-B63F-BA971F486F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02C5F34-AA7A-8E43-BA68-D63C4D46BB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356D9E-8A34-5042-B2A3-EDF42A749D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5C7AB-E060-A042-8D37-3DF427141FA4}" type="datetimeFigureOut">
              <a:rPr lang="en-US" smtClean="0"/>
              <a:t>4/28/25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09474E-5897-3742-9270-30A3BEAA9E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6CE07E-8647-9F4D-B2BC-7BBAD8488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16E70-7955-9B42-A38A-6BEC75125C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1019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9DA1BCC-A50D-0347-A149-4E731F48794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2A41AA4-234A-D442-8D54-332C12A054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C4873F-8FAC-0B41-9C7D-70121AFBFA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5C7AB-E060-A042-8D37-3DF427141FA4}" type="datetimeFigureOut">
              <a:rPr lang="en-US" smtClean="0"/>
              <a:t>4/28/25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45DB1B-15F2-7F41-86FB-3647EEC689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6CE5CF-FE32-9B43-8B8F-23D1F62E90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16E70-7955-9B42-A38A-6BEC75125C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675263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 A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3C0C8962-8988-0519-E7A7-FE215705A8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6000" y="577970"/>
            <a:ext cx="3064183" cy="720001"/>
          </a:xfrm>
          <a:ln w="25400">
            <a:solidFill>
              <a:schemeClr val="accent1"/>
            </a:solidFill>
          </a:ln>
        </p:spPr>
        <p:txBody>
          <a:bodyPr lIns="216000" tIns="108000" rIns="216000" bIns="108000" anchor="ctr"/>
          <a:lstStyle>
            <a:lvl1pPr algn="l">
              <a:lnSpc>
                <a:spcPct val="100000"/>
              </a:lnSpc>
              <a:defRPr sz="3300" cap="all" baseline="0">
                <a:solidFill>
                  <a:schemeClr val="accent1"/>
                </a:solidFill>
              </a:defRPr>
            </a:lvl1pPr>
          </a:lstStyle>
          <a:p>
            <a:r>
              <a:rPr lang="en-GB" dirty="0"/>
              <a:t>Slide title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AA65A336-7955-8C45-7D58-CC4B76AA2575}"/>
              </a:ext>
            </a:extLst>
          </p:cNvPr>
          <p:cNvSpPr>
            <a:spLocks noGrp="1"/>
          </p:cNvSpPr>
          <p:nvPr>
            <p:ph type="subTitle" idx="15" hasCustomPrompt="1"/>
          </p:nvPr>
        </p:nvSpPr>
        <p:spPr>
          <a:xfrm>
            <a:off x="1822027" y="1297971"/>
            <a:ext cx="3394407" cy="720000"/>
          </a:xfrm>
          <a:ln w="25400">
            <a:solidFill>
              <a:schemeClr val="accent1"/>
            </a:solidFill>
          </a:ln>
        </p:spPr>
        <p:txBody>
          <a:bodyPr lIns="216000" tIns="108000" rIns="180000" bIns="108000">
            <a:noAutofit/>
          </a:bodyPr>
          <a:lstStyle>
            <a:lvl1pPr marL="0" indent="0" algn="l">
              <a:buNone/>
              <a:defRPr lang="en-GB" sz="3300" b="0" kern="1200" cap="all" spc="100" baseline="0" dirty="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Second line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1C2CA7E-B6A2-4BF5-9FF4-4DFCBEC5D55B}"/>
              </a:ext>
            </a:extLst>
          </p:cNvPr>
          <p:cNvSpPr txBox="1"/>
          <p:nvPr userDrawn="1"/>
        </p:nvSpPr>
        <p:spPr>
          <a:xfrm>
            <a:off x="482565" y="6365159"/>
            <a:ext cx="299633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liverpool.ac.uk | We are the original redbrick</a:t>
            </a:r>
          </a:p>
        </p:txBody>
      </p:sp>
    </p:spTree>
    <p:extLst>
      <p:ext uri="{BB962C8B-B14F-4D97-AF65-F5344CB8AC3E}">
        <p14:creationId xmlns:p14="http://schemas.microsoft.com/office/powerpoint/2010/main" val="10131220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0B9ABF-C0A9-E54A-7AA2-5AFAA48B50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D1BC6A-7611-1CCE-DCEE-93B57F989F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9C3BE8-F73F-31BA-127D-A4CC00373C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0FC4E-B1F8-1E42-ABA5-1BC73676004F}" type="datetimeFigureOut">
              <a:rPr lang="en-US" smtClean="0"/>
              <a:t>4/28/25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71DA23-9129-8893-E97F-ED70F8E78D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1C6277-185E-BC32-50BF-0D1D1D9A43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79956-B414-FE4B-98E4-1B11C0DF0A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63695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31AF7D-48E4-F5C1-F4D6-2EAC6A8B98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CDD19A-1075-658F-07E4-78DBDC1D6B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39DE802-E67E-ABC0-1242-6B687740C8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4BB58F-EAD6-F1A6-FEB3-18901B70A1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0FC4E-B1F8-1E42-ABA5-1BC73676004F}" type="datetimeFigureOut">
              <a:rPr lang="en-US" smtClean="0"/>
              <a:t>4/28/25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7C9B13-ACE6-5419-FFF5-F7EC95AE2E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610BFF-089A-BC52-7E7D-AFE5763F40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79956-B414-FE4B-98E4-1B11C0DF0A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0945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B2F7A0-A84E-1EDB-8451-B871458B47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8708AB-22E7-C380-250B-2C6C8AA2D9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CA55BB-1EC8-6A4B-4B27-0823342026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DA84B7D-F7B0-B1C0-9F8D-9B002F91DB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25DBFAE-55FA-46DE-9A78-901DABC9C66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6B45856-2822-8C63-E0AF-9D7A300474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0FC4E-B1F8-1E42-ABA5-1BC73676004F}" type="datetimeFigureOut">
              <a:rPr lang="en-US" smtClean="0"/>
              <a:t>4/28/25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1693FFA-5A73-CECE-18A1-63568CB9C5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A9E7200-4324-4E7C-43BD-193637168C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79956-B414-FE4B-98E4-1B11C0DF0A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7777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CEE97F-F97D-B15D-9B67-9A8A15FCF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E383D9-5131-DD1D-CB62-7F2D27DE9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0FC4E-B1F8-1E42-ABA5-1BC73676004F}" type="datetimeFigureOut">
              <a:rPr lang="en-US" smtClean="0"/>
              <a:t>4/28/25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0EB144-AC09-6571-7204-7AE0A41027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1A0267-F0E7-5A1F-BFDE-13E5AEA3D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79956-B414-FE4B-98E4-1B11C0DF0A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8547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D7F9F5C-A0BD-84C2-C3F6-78250F1CE0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0FC4E-B1F8-1E42-ABA5-1BC73676004F}" type="datetimeFigureOut">
              <a:rPr lang="en-US" smtClean="0"/>
              <a:t>4/28/25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51E2F59-2ADE-D0B0-8D50-6508718B3D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0DF557-31C0-466D-2AC5-826DD6455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79956-B414-FE4B-98E4-1B11C0DF0A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84500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4C6B43-ED54-BD7F-A253-BACAA3724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09C74E-9807-9927-79B2-1B0A119F15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E1915BC-6755-82F0-BE92-0F13913091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40B7C0-5EE8-C15A-D9EA-73FE8785F5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0FC4E-B1F8-1E42-ABA5-1BC73676004F}" type="datetimeFigureOut">
              <a:rPr lang="en-US" smtClean="0"/>
              <a:t>4/28/25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9E1CCC-268F-2C1B-128D-0079E61ED6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A24066-0B33-D3E4-EBF3-CA46F62054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79956-B414-FE4B-98E4-1B11C0DF0A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5182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15AFEE-DDD5-814D-731E-43DC5D04B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10E8987-4779-C5DA-4BA4-CE829DB8B8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9118F2-4C55-F9A4-782A-2978579073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786ADF-C98E-EA4A-536D-BBFE6E53D5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0FC4E-B1F8-1E42-ABA5-1BC73676004F}" type="datetimeFigureOut">
              <a:rPr lang="en-US" smtClean="0"/>
              <a:t>4/28/25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9D6EFB-6769-A6D0-49F5-21EAC8855C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E160D5-E634-61F3-D9B3-CD109D90E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79956-B414-FE4B-98E4-1B11C0DF0A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89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A043F33-9360-CBA8-F32A-0CA5B6BBEF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2FDC57-9C38-7249-50D0-4045DAC411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A520A8-5EE1-D01D-DABC-2CA55E8B2D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FA0FC4E-B1F8-1E42-ABA5-1BC73676004F}" type="datetimeFigureOut">
              <a:rPr lang="en-US" smtClean="0"/>
              <a:t>4/28/25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4D0649-6535-85AF-FCB9-25B17BB2A4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8DF0B5-559E-357D-223D-2329DF312C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A479956-B414-FE4B-98E4-1B11C0DF0A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27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7A91A4E-4852-CA48-BAD7-1893C4EDBF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CEB1D0-0057-A440-8B98-B4529AAE2E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FA7CCB-FB4E-3249-92C4-969D1D88E4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65C7AB-E060-A042-8D37-3DF427141FA4}" type="datetimeFigureOut">
              <a:rPr lang="en-US" smtClean="0"/>
              <a:t>4/28/25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24F47E-8A73-E244-B080-1B84371413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74698A-8F98-7340-8096-EDC17D637F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916E70-7955-9B42-A38A-6BEC75125C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7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tiff"/><Relationship Id="rId7" Type="http://schemas.openxmlformats.org/officeDocument/2006/relationships/image" Target="../media/image5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microsoft.com/office/2007/relationships/hdphoto" Target="../media/hdphoto1.wdp"/><Relationship Id="rId4" Type="http://schemas.openxmlformats.org/officeDocument/2006/relationships/image" Target="../media/image2.emf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9.svg"/><Relationship Id="rId18" Type="http://schemas.openxmlformats.org/officeDocument/2006/relationships/image" Target="../media/image53.jpeg"/><Relationship Id="rId3" Type="http://schemas.openxmlformats.org/officeDocument/2006/relationships/image" Target="../media/image16.tiff"/><Relationship Id="rId7" Type="http://schemas.microsoft.com/office/2007/relationships/hdphoto" Target="../media/hdphoto1.wdp"/><Relationship Id="rId12" Type="http://schemas.openxmlformats.org/officeDocument/2006/relationships/image" Target="../media/image48.png"/><Relationship Id="rId17" Type="http://schemas.openxmlformats.org/officeDocument/2006/relationships/image" Target="../media/image52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47.png"/><Relationship Id="rId5" Type="http://schemas.openxmlformats.org/officeDocument/2006/relationships/image" Target="../media/image43.png"/><Relationship Id="rId15" Type="http://schemas.openxmlformats.org/officeDocument/2006/relationships/image" Target="../media/image50.jpeg"/><Relationship Id="rId10" Type="http://schemas.openxmlformats.org/officeDocument/2006/relationships/image" Target="../media/image46.png"/><Relationship Id="rId4" Type="http://schemas.openxmlformats.org/officeDocument/2006/relationships/image" Target="../media/image42.png"/><Relationship Id="rId9" Type="http://schemas.openxmlformats.org/officeDocument/2006/relationships/image" Target="../media/image45.png"/><Relationship Id="rId1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8.png"/><Relationship Id="rId7" Type="http://schemas.microsoft.com/office/2007/relationships/hdphoto" Target="../media/hdphoto3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tiff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microsoft.com/office/2007/relationships/hdphoto" Target="../media/hdphoto4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diagramColors" Target="../diagrams/colors1.xml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12" Type="http://schemas.openxmlformats.org/officeDocument/2006/relationships/diagramQuickStyle" Target="../diagrams/quickStyle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11" Type="http://schemas.openxmlformats.org/officeDocument/2006/relationships/diagramLayout" Target="../diagrams/layout1.xml"/><Relationship Id="rId5" Type="http://schemas.openxmlformats.org/officeDocument/2006/relationships/image" Target="../media/image22.png"/><Relationship Id="rId10" Type="http://schemas.openxmlformats.org/officeDocument/2006/relationships/diagramData" Target="../diagrams/data1.xml"/><Relationship Id="rId4" Type="http://schemas.openxmlformats.org/officeDocument/2006/relationships/image" Target="../media/image21.png"/><Relationship Id="rId9" Type="http://schemas.openxmlformats.org/officeDocument/2006/relationships/image" Target="../media/image26.png"/><Relationship Id="rId14" Type="http://schemas.microsoft.com/office/2007/relationships/diagramDrawing" Target="../diagrams/drawing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5.png"/><Relationship Id="rId18" Type="http://schemas.openxmlformats.org/officeDocument/2006/relationships/image" Target="../media/image40.png"/><Relationship Id="rId3" Type="http://schemas.openxmlformats.org/officeDocument/2006/relationships/image" Target="../media/image4.png"/><Relationship Id="rId7" Type="http://schemas.openxmlformats.org/officeDocument/2006/relationships/image" Target="../media/image30.png"/><Relationship Id="rId12" Type="http://schemas.openxmlformats.org/officeDocument/2006/relationships/image" Target="../media/image34.png"/><Relationship Id="rId17" Type="http://schemas.openxmlformats.org/officeDocument/2006/relationships/image" Target="../media/image39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11" Type="http://schemas.openxmlformats.org/officeDocument/2006/relationships/image" Target="../media/image33.png"/><Relationship Id="rId5" Type="http://schemas.openxmlformats.org/officeDocument/2006/relationships/image" Target="../media/image28.png"/><Relationship Id="rId15" Type="http://schemas.openxmlformats.org/officeDocument/2006/relationships/image" Target="../media/image37.emf"/><Relationship Id="rId10" Type="http://schemas.openxmlformats.org/officeDocument/2006/relationships/image" Target="../media/image32.png"/><Relationship Id="rId19" Type="http://schemas.openxmlformats.org/officeDocument/2006/relationships/image" Target="../media/image41.jpeg"/><Relationship Id="rId4" Type="http://schemas.openxmlformats.org/officeDocument/2006/relationships/image" Target="../media/image27.png"/><Relationship Id="rId9" Type="http://schemas.openxmlformats.org/officeDocument/2006/relationships/image" Target="../media/image15.png"/><Relationship Id="rId14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4861C7A-4D0A-84B3-CDE1-35DDD16589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6AAC957-311C-DD98-6A7D-F286641BE2C9}"/>
              </a:ext>
            </a:extLst>
          </p:cNvPr>
          <p:cNvSpPr/>
          <p:nvPr/>
        </p:nvSpPr>
        <p:spPr bwMode="auto">
          <a:xfrm>
            <a:off x="392008" y="-8222051"/>
            <a:ext cx="9136683" cy="148336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pitchFamily="1" charset="-128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455D72C-C49D-E22C-11C1-7E93724859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2008" y="4112977"/>
            <a:ext cx="4662943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90000"/>
                  </a:srgbClr>
                </a:solidFill>
                <a:effectLst/>
                <a:uLnTx/>
                <a:uFillTx/>
                <a:latin typeface="Avenir Book" panose="02000503020000020003" pitchFamily="2" charset="0"/>
                <a:ea typeface="+mn-ea"/>
                <a:cs typeface="ＭＳ Ｐゴシック"/>
              </a:rPr>
              <a:t>Andrew I. Cooper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4845B6A-2744-D3FD-9BB4-395800562C4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79" t="9359" r="75879" b="57741"/>
          <a:stretch/>
        </p:blipFill>
        <p:spPr>
          <a:xfrm>
            <a:off x="599824" y="-8003956"/>
            <a:ext cx="1824914" cy="103207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08789B2-17E8-3191-2FFD-78B1C96AD5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0004" y="-8066768"/>
            <a:ext cx="1887849" cy="1157695"/>
          </a:xfrm>
          <a:prstGeom prst="rect">
            <a:avLst/>
          </a:prstGeom>
        </p:spPr>
      </p:pic>
      <p:pic>
        <p:nvPicPr>
          <p:cNvPr id="13" name="Picture 12" descr="MIF_Blk_Sml.png">
            <a:extLst>
              <a:ext uri="{FF2B5EF4-FFF2-40B4-BE49-F238E27FC236}">
                <a16:creationId xmlns:a16="http://schemas.microsoft.com/office/drawing/2014/main" id="{99CB88A2-D147-8270-D80C-876761D3014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7314" y="-7945158"/>
            <a:ext cx="1727714" cy="853192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415E43DD-7FCF-DAE3-EB2F-2534E6CEE342}"/>
              </a:ext>
            </a:extLst>
          </p:cNvPr>
          <p:cNvSpPr/>
          <p:nvPr/>
        </p:nvSpPr>
        <p:spPr>
          <a:xfrm>
            <a:off x="6822829" y="-8026394"/>
            <a:ext cx="251242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roxima-nova"/>
                <a:ea typeface="+mn-ea"/>
                <a:cs typeface="+mn-cs"/>
              </a:rPr>
              <a:t>Leverhulme Research Centre for Functional Materials Design</a:t>
            </a:r>
          </a:p>
        </p:txBody>
      </p:sp>
      <p:pic>
        <p:nvPicPr>
          <p:cNvPr id="5" name="Picture 4" descr="A robotic arm holding a green light&#10;&#10;Description automatically generated">
            <a:extLst>
              <a:ext uri="{FF2B5EF4-FFF2-40B4-BE49-F238E27FC236}">
                <a16:creationId xmlns:a16="http://schemas.microsoft.com/office/drawing/2014/main" id="{7689F357-B8D4-4C6F-857B-975FBD7805AC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12048"/>
          <a:stretch/>
        </p:blipFill>
        <p:spPr>
          <a:xfrm>
            <a:off x="7146274" y="0"/>
            <a:ext cx="5045726" cy="665217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0BF069A-A638-C427-C56E-CE3296510A7A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7359" t="16250" r="10062" b="21425"/>
          <a:stretch/>
        </p:blipFill>
        <p:spPr>
          <a:xfrm>
            <a:off x="100455" y="5810245"/>
            <a:ext cx="2541779" cy="87547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3365F13-B8A6-5DA5-B382-E582F01D54C2}"/>
              </a:ext>
            </a:extLst>
          </p:cNvPr>
          <p:cNvSpPr/>
          <p:nvPr/>
        </p:nvSpPr>
        <p:spPr>
          <a:xfrm>
            <a:off x="4564757" y="5909102"/>
            <a:ext cx="22580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7A7A7A"/>
                </a:solidFill>
                <a:effectLst/>
                <a:uLnTx/>
                <a:uFillTx/>
                <a:latin typeface="proxima-nova"/>
                <a:ea typeface="+mn-ea"/>
                <a:cs typeface="+mn-cs"/>
              </a:rPr>
              <a:t>Leverhulme Research Centre for Functional Materials Design</a:t>
            </a:r>
          </a:p>
        </p:txBody>
      </p:sp>
      <p:pic>
        <p:nvPicPr>
          <p:cNvPr id="4" name="Picture 3" descr="MIF_Blk_Sml.png">
            <a:extLst>
              <a:ext uri="{FF2B5EF4-FFF2-40B4-BE49-F238E27FC236}">
                <a16:creationId xmlns:a16="http://schemas.microsoft.com/office/drawing/2014/main" id="{E43C33DF-C742-66E0-489B-AC9198C21DFA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4626" y="5925144"/>
            <a:ext cx="1558117" cy="769440"/>
          </a:xfrm>
          <a:prstGeom prst="rect">
            <a:avLst/>
          </a:prstGeom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23002050-80DB-A744-0EFE-86CB8FEA7C8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92008" y="451342"/>
            <a:ext cx="8217552" cy="2837239"/>
          </a:xfrm>
        </p:spPr>
        <p:txBody>
          <a:bodyPr>
            <a:noAutofit/>
          </a:bodyPr>
          <a:lstStyle/>
          <a:p>
            <a:pPr algn="l"/>
            <a:r>
              <a:rPr lang="en-GB" sz="5400" b="0" u="none" strike="noStrike" dirty="0">
                <a:solidFill>
                  <a:schemeClr val="bg2">
                    <a:lumMod val="90000"/>
                  </a:schemeClr>
                </a:solidFill>
                <a:effectLst/>
                <a:latin typeface="Avenir Book" panose="02000503020000020003" pitchFamily="2" charset="0"/>
              </a:rPr>
              <a:t>How the UK can lead</a:t>
            </a:r>
            <a:br>
              <a:rPr lang="en-GB" sz="5400" b="0" u="none" strike="noStrike" dirty="0">
                <a:solidFill>
                  <a:schemeClr val="bg2">
                    <a:lumMod val="90000"/>
                  </a:schemeClr>
                </a:solidFill>
                <a:effectLst/>
                <a:latin typeface="Avenir Book" panose="02000503020000020003" pitchFamily="2" charset="0"/>
              </a:rPr>
            </a:br>
            <a:r>
              <a:rPr lang="en-GB" sz="5400" b="0" u="none" strike="noStrike" dirty="0">
                <a:solidFill>
                  <a:schemeClr val="bg2">
                    <a:lumMod val="90000"/>
                  </a:schemeClr>
                </a:solidFill>
                <a:effectLst/>
                <a:latin typeface="Avenir Book" panose="02000503020000020003" pitchFamily="2" charset="0"/>
              </a:rPr>
              <a:t>the materials sector</a:t>
            </a:r>
            <a:br>
              <a:rPr lang="en-GB" sz="5400" b="0" u="none" strike="noStrike" dirty="0">
                <a:solidFill>
                  <a:schemeClr val="bg2">
                    <a:lumMod val="90000"/>
                  </a:schemeClr>
                </a:solidFill>
                <a:effectLst/>
                <a:latin typeface="Avenir Book" panose="02000503020000020003" pitchFamily="2" charset="0"/>
              </a:rPr>
            </a:br>
            <a:r>
              <a:rPr lang="en-GB" sz="5400" b="0" u="none" strike="noStrike" dirty="0">
                <a:solidFill>
                  <a:schemeClr val="bg2">
                    <a:lumMod val="90000"/>
                  </a:schemeClr>
                </a:solidFill>
                <a:effectLst/>
                <a:latin typeface="Avenir Book" panose="02000503020000020003" pitchFamily="2" charset="0"/>
              </a:rPr>
              <a:t>with AI and robotics</a:t>
            </a:r>
            <a:endParaRPr lang="en-US" sz="5400" dirty="0">
              <a:solidFill>
                <a:schemeClr val="bg2">
                  <a:lumMod val="90000"/>
                </a:schemeClr>
              </a:solidFill>
              <a:latin typeface="Avenir Book" panose="02000503020000020003" pitchFamily="2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6014390-3F6C-B6BD-2A1C-2F9A2D6B0F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7853" y="6105424"/>
            <a:ext cx="2552584" cy="566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UKRI EPSRC Logo">
            <a:extLst>
              <a:ext uri="{FF2B5EF4-FFF2-40B4-BE49-F238E27FC236}">
                <a16:creationId xmlns:a16="http://schemas.microsoft.com/office/drawing/2014/main" id="{F81D24DA-DDE1-AB2F-C6CE-A86C4FCAD9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1719" y="5961431"/>
            <a:ext cx="2783113" cy="696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15794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31EA7A-F6E7-9270-0F02-0BD4318EE4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2A31E945-994F-91AF-05F5-08748B1FAD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817" y="118970"/>
            <a:ext cx="2006683" cy="46166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D8BAC907-FF04-EF37-01B2-F6FCD6556F13}"/>
              </a:ext>
            </a:extLst>
          </p:cNvPr>
          <p:cNvSpPr txBox="1"/>
          <p:nvPr/>
        </p:nvSpPr>
        <p:spPr>
          <a:xfrm>
            <a:off x="2577719" y="-14091"/>
            <a:ext cx="8472191" cy="748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267" b="1" dirty="0">
                <a:latin typeface="Avenir Book" panose="02000503020000020003" pitchFamily="2" charset="0"/>
              </a:rPr>
              <a:t>The Materials Innovation Factory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CD4721C-AAF1-C40F-28B2-C903193FA71E}"/>
              </a:ext>
            </a:extLst>
          </p:cNvPr>
          <p:cNvSpPr txBox="1"/>
          <p:nvPr/>
        </p:nvSpPr>
        <p:spPr>
          <a:xfrm>
            <a:off x="7122769" y="1070218"/>
            <a:ext cx="490158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GB" sz="3200" dirty="0">
              <a:latin typeface="Avenir Book" panose="02000503020000020003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200" dirty="0">
                <a:latin typeface="Avenir Book" panose="02000503020000020003" pitchFamily="2" charset="0"/>
              </a:rPr>
              <a:t>Opened in 2017</a:t>
            </a:r>
            <a:br>
              <a:rPr lang="en-GB" sz="3200" dirty="0">
                <a:latin typeface="Avenir Book" panose="02000503020000020003" pitchFamily="2" charset="0"/>
              </a:rPr>
            </a:br>
            <a:endParaRPr lang="en-GB" sz="3200" dirty="0">
              <a:latin typeface="Avenir Book" panose="02000503020000020003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200" dirty="0">
                <a:latin typeface="Avenir Book" panose="02000503020000020003" pitchFamily="2" charset="0"/>
              </a:rPr>
              <a:t>World’s leading centre for AI &amp; robotics in materials chemistry R&amp;D</a:t>
            </a:r>
          </a:p>
          <a:p>
            <a:endParaRPr lang="en-GB" sz="3200" dirty="0">
              <a:latin typeface="Avenir Book" panose="02000503020000020003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200" dirty="0">
                <a:latin typeface="Avenir Book" panose="02000503020000020003" pitchFamily="2" charset="0"/>
              </a:rPr>
              <a:t>100 industrial and 200 academic researchers </a:t>
            </a:r>
          </a:p>
        </p:txBody>
      </p:sp>
      <p:pic>
        <p:nvPicPr>
          <p:cNvPr id="3" name="Picture 2" descr="Several images of a person working in a factory&#10;&#10;AI-generated content may be incorrect.">
            <a:extLst>
              <a:ext uri="{FF2B5EF4-FFF2-40B4-BE49-F238E27FC236}">
                <a16:creationId xmlns:a16="http://schemas.microsoft.com/office/drawing/2014/main" id="{62E8B39C-1C94-310D-099B-A55F75B521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53" y="981575"/>
            <a:ext cx="6817646" cy="5016758"/>
          </a:xfrm>
          <a:prstGeom prst="rect">
            <a:avLst/>
          </a:prstGeom>
        </p:spPr>
      </p:pic>
      <p:pic>
        <p:nvPicPr>
          <p:cNvPr id="7170" name="Picture 2" descr="Revised HEFCE Operating Model for Quality Assessment: Using ...">
            <a:extLst>
              <a:ext uri="{FF2B5EF4-FFF2-40B4-BE49-F238E27FC236}">
                <a16:creationId xmlns:a16="http://schemas.microsoft.com/office/drawing/2014/main" id="{6A2C287B-4B4E-1E82-FE24-2376D345C6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95233"/>
            <a:ext cx="1563791" cy="498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8" descr="UKRI EPSRC Logo">
            <a:extLst>
              <a:ext uri="{FF2B5EF4-FFF2-40B4-BE49-F238E27FC236}">
                <a16:creationId xmlns:a16="http://schemas.microsoft.com/office/drawing/2014/main" id="{4B0B615F-CEB6-4A30-46BD-1EFB36187F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5371" y="6300972"/>
            <a:ext cx="1715031" cy="429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Unilever - Wikipedia">
            <a:extLst>
              <a:ext uri="{FF2B5EF4-FFF2-40B4-BE49-F238E27FC236}">
                <a16:creationId xmlns:a16="http://schemas.microsoft.com/office/drawing/2014/main" id="{7F0844D7-686C-740B-16FB-A18D70C84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6993" y="6323943"/>
            <a:ext cx="450571" cy="498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>
            <a:extLst>
              <a:ext uri="{FF2B5EF4-FFF2-40B4-BE49-F238E27FC236}">
                <a16:creationId xmlns:a16="http://schemas.microsoft.com/office/drawing/2014/main" id="{673FAA66-F242-3084-5873-0A4139E973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7564" y="6329712"/>
            <a:ext cx="1200455" cy="40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NSG Group – Nippon Sheet Glass Logo PNG Vector (EPS) Free ...">
            <a:extLst>
              <a:ext uri="{FF2B5EF4-FFF2-40B4-BE49-F238E27FC236}">
                <a16:creationId xmlns:a16="http://schemas.microsoft.com/office/drawing/2014/main" id="{487F0A41-6F20-7CB7-1A81-53D37E49849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45" b="23025"/>
          <a:stretch/>
        </p:blipFill>
        <p:spPr bwMode="auto">
          <a:xfrm>
            <a:off x="5592676" y="6405405"/>
            <a:ext cx="653649" cy="354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10" descr="Home - Henry Royce Institute">
            <a:extLst>
              <a:ext uri="{FF2B5EF4-FFF2-40B4-BE49-F238E27FC236}">
                <a16:creationId xmlns:a16="http://schemas.microsoft.com/office/drawing/2014/main" id="{5DAFD354-9BFC-7621-B23E-E65BA861C9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8423" y="6268429"/>
            <a:ext cx="873577" cy="554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0850AF8C-55C6-E5B6-9553-8BFC4D7EF89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316150" y="6436600"/>
            <a:ext cx="995331" cy="239221"/>
          </a:xfrm>
          <a:prstGeom prst="rect">
            <a:avLst/>
          </a:prstGeom>
        </p:spPr>
      </p:pic>
      <p:pic>
        <p:nvPicPr>
          <p:cNvPr id="7" name="Picture 4" descr="European Research Council - Wikipedia">
            <a:extLst>
              <a:ext uri="{FF2B5EF4-FFF2-40B4-BE49-F238E27FC236}">
                <a16:creationId xmlns:a16="http://schemas.microsoft.com/office/drawing/2014/main" id="{FACB4ACE-37CB-2008-D9AD-50C841E372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5910" y="6293788"/>
            <a:ext cx="557650" cy="524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8" name="Picture 20" descr="Croda">
            <a:extLst>
              <a:ext uri="{FF2B5EF4-FFF2-40B4-BE49-F238E27FC236}">
                <a16:creationId xmlns:a16="http://schemas.microsoft.com/office/drawing/2014/main" id="{D8C7CE27-B4B6-2FF8-230D-B2096019482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3" t="24500" r="6791" b="25981"/>
          <a:stretch/>
        </p:blipFill>
        <p:spPr bwMode="auto">
          <a:xfrm>
            <a:off x="7363701" y="6406354"/>
            <a:ext cx="998924" cy="319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90" name="Picture 22" descr="Download ExxonMobil Logo in SVG Vector or PNG File Format ...">
            <a:extLst>
              <a:ext uri="{FF2B5EF4-FFF2-40B4-BE49-F238E27FC236}">
                <a16:creationId xmlns:a16="http://schemas.microsoft.com/office/drawing/2014/main" id="{B8D9FC4C-FB31-E6F1-CA75-60569E9F36C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64" t="35040" r="9370" b="39172"/>
          <a:stretch/>
        </p:blipFill>
        <p:spPr bwMode="auto">
          <a:xfrm>
            <a:off x="8401909" y="6442123"/>
            <a:ext cx="1091133" cy="228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92" name="Picture 24" descr="GSK unveils new branding and logo">
            <a:extLst>
              <a:ext uri="{FF2B5EF4-FFF2-40B4-BE49-F238E27FC236}">
                <a16:creationId xmlns:a16="http://schemas.microsoft.com/office/drawing/2014/main" id="{BE08246E-1603-198B-8EA4-156442BFE1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88" t="31268" r="17752" b="31637"/>
          <a:stretch/>
        </p:blipFill>
        <p:spPr bwMode="auto">
          <a:xfrm>
            <a:off x="9573562" y="6451593"/>
            <a:ext cx="614444" cy="199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94" name="Picture 26" descr="AstraZeneca - Research-Based BioPharmaceutical Company">
            <a:extLst>
              <a:ext uri="{FF2B5EF4-FFF2-40B4-BE49-F238E27FC236}">
                <a16:creationId xmlns:a16="http://schemas.microsoft.com/office/drawing/2014/main" id="{BE8CD15C-1514-432D-99DB-DD54604BD9B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38" t="33625" r="22302" b="37755"/>
          <a:stretch/>
        </p:blipFill>
        <p:spPr bwMode="auto">
          <a:xfrm>
            <a:off x="10304131" y="6374584"/>
            <a:ext cx="1014292" cy="276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17516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6C2997EE-0889-44C3-AC0D-18F26AC9AA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DCB1918-BFDC-ADE8-7A1D-09BAE7A613E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20000"/>
                    </a14:imgEffect>
                  </a14:imgLayer>
                </a14:imgProps>
              </a:ext>
            </a:extLst>
          </a:blip>
          <a:srcRect t="23844" r="-3" b="16513"/>
          <a:stretch/>
        </p:blipFill>
        <p:spPr>
          <a:xfrm>
            <a:off x="20" y="10"/>
            <a:ext cx="7215381" cy="2969294"/>
          </a:xfrm>
          <a:custGeom>
            <a:avLst/>
            <a:gdLst/>
            <a:ahLst/>
            <a:cxnLst/>
            <a:rect l="l" t="t" r="r" b="b"/>
            <a:pathLst>
              <a:path w="7215401" h="2969304">
                <a:moveTo>
                  <a:pt x="0" y="0"/>
                </a:moveTo>
                <a:lnTo>
                  <a:pt x="677334" y="0"/>
                </a:lnTo>
                <a:lnTo>
                  <a:pt x="1168036" y="0"/>
                </a:lnTo>
                <a:lnTo>
                  <a:pt x="1205499" y="0"/>
                </a:lnTo>
                <a:lnTo>
                  <a:pt x="1647632" y="0"/>
                </a:lnTo>
                <a:lnTo>
                  <a:pt x="7215401" y="0"/>
                </a:lnTo>
                <a:lnTo>
                  <a:pt x="5840224" y="2969304"/>
                </a:lnTo>
                <a:lnTo>
                  <a:pt x="0" y="2969304"/>
                </a:lnTo>
                <a:close/>
              </a:path>
            </a:pathLst>
          </a:custGeom>
        </p:spPr>
      </p:pic>
      <p:pic>
        <p:nvPicPr>
          <p:cNvPr id="5" name="Picture 2" descr="Ocean cleanup: can we remove the plastic?">
            <a:extLst>
              <a:ext uri="{FF2B5EF4-FFF2-40B4-BE49-F238E27FC236}">
                <a16:creationId xmlns:a16="http://schemas.microsoft.com/office/drawing/2014/main" id="{F59F8CCE-F38A-99BB-4071-E2F479AD49C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" b="8653"/>
          <a:stretch/>
        </p:blipFill>
        <p:spPr bwMode="auto">
          <a:xfrm>
            <a:off x="5622233" y="10"/>
            <a:ext cx="6569769" cy="3750724"/>
          </a:xfrm>
          <a:custGeom>
            <a:avLst/>
            <a:gdLst/>
            <a:ahLst/>
            <a:cxnLst/>
            <a:rect l="l" t="t" r="r" b="b"/>
            <a:pathLst>
              <a:path w="6569769" h="3750734">
                <a:moveTo>
                  <a:pt x="1738471" y="0"/>
                </a:moveTo>
                <a:lnTo>
                  <a:pt x="6569769" y="0"/>
                </a:lnTo>
                <a:lnTo>
                  <a:pt x="6569769" y="3750734"/>
                </a:lnTo>
                <a:lnTo>
                  <a:pt x="0" y="3750734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COVID-19 - update on volunteering &amp; community support - Bodmin ...">
            <a:extLst>
              <a:ext uri="{FF2B5EF4-FFF2-40B4-BE49-F238E27FC236}">
                <a16:creationId xmlns:a16="http://schemas.microsoft.com/office/drawing/2014/main" id="{15D440D0-B762-F593-D367-E45ABD5115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4581" r="1" b="25916"/>
          <a:stretch/>
        </p:blipFill>
        <p:spPr bwMode="auto">
          <a:xfrm>
            <a:off x="4182011" y="3887894"/>
            <a:ext cx="8009991" cy="2970106"/>
          </a:xfrm>
          <a:custGeom>
            <a:avLst/>
            <a:gdLst/>
            <a:ahLst/>
            <a:cxnLst/>
            <a:rect l="l" t="t" r="r" b="b"/>
            <a:pathLst>
              <a:path w="8009991" h="2970106">
                <a:moveTo>
                  <a:pt x="1376648" y="0"/>
                </a:moveTo>
                <a:lnTo>
                  <a:pt x="8009991" y="0"/>
                </a:lnTo>
                <a:lnTo>
                  <a:pt x="8009991" y="2970106"/>
                </a:lnTo>
                <a:lnTo>
                  <a:pt x="0" y="2970106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Ganga_Haridwar">
            <a:extLst>
              <a:ext uri="{FF2B5EF4-FFF2-40B4-BE49-F238E27FC236}">
                <a16:creationId xmlns:a16="http://schemas.microsoft.com/office/drawing/2014/main" id="{4176274D-6172-0F65-C7D5-1344452DEA1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45" r="1" b="4746"/>
          <a:stretch/>
        </p:blipFill>
        <p:spPr bwMode="auto">
          <a:xfrm>
            <a:off x="1" y="3106464"/>
            <a:ext cx="6209553" cy="3751536"/>
          </a:xfrm>
          <a:custGeom>
            <a:avLst/>
            <a:gdLst/>
            <a:ahLst/>
            <a:cxnLst/>
            <a:rect l="l" t="t" r="r" b="b"/>
            <a:pathLst>
              <a:path w="6209553" h="3751536">
                <a:moveTo>
                  <a:pt x="0" y="0"/>
                </a:moveTo>
                <a:lnTo>
                  <a:pt x="5776701" y="0"/>
                </a:lnTo>
                <a:lnTo>
                  <a:pt x="4041567" y="3746529"/>
                </a:lnTo>
                <a:lnTo>
                  <a:pt x="6209553" y="3746529"/>
                </a:lnTo>
                <a:lnTo>
                  <a:pt x="6209553" y="3746530"/>
                </a:lnTo>
                <a:lnTo>
                  <a:pt x="1647632" y="3746530"/>
                </a:lnTo>
                <a:lnTo>
                  <a:pt x="1647632" y="3751536"/>
                </a:lnTo>
                <a:lnTo>
                  <a:pt x="0" y="3751536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D70737A-7B06-8D4B-EFDD-E7A85EA93047}"/>
              </a:ext>
            </a:extLst>
          </p:cNvPr>
          <p:cNvSpPr txBox="1"/>
          <p:nvPr/>
        </p:nvSpPr>
        <p:spPr>
          <a:xfrm>
            <a:off x="214118" y="67078"/>
            <a:ext cx="6124576" cy="266550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7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Our world is changing</a:t>
            </a:r>
          </a:p>
        </p:txBody>
      </p:sp>
    </p:spTree>
    <p:extLst>
      <p:ext uri="{BB962C8B-B14F-4D97-AF65-F5344CB8AC3E}">
        <p14:creationId xmlns:p14="http://schemas.microsoft.com/office/powerpoint/2010/main" val="41926634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Rectangle 2054">
            <a:extLst>
              <a:ext uri="{FF2B5EF4-FFF2-40B4-BE49-F238E27FC236}">
                <a16:creationId xmlns:a16="http://schemas.microsoft.com/office/drawing/2014/main" id="{16A15A88-001A-4EEF-8984-D87E643599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98B83CD-990F-614E-8C66-6D48D602BFEB}"/>
              </a:ext>
            </a:extLst>
          </p:cNvPr>
          <p:cNvSpPr txBox="1"/>
          <p:nvPr/>
        </p:nvSpPr>
        <p:spPr>
          <a:xfrm>
            <a:off x="5206994" y="1739148"/>
            <a:ext cx="6124576" cy="266550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7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Research must keep pace!</a:t>
            </a:r>
          </a:p>
        </p:txBody>
      </p:sp>
      <p:pic>
        <p:nvPicPr>
          <p:cNvPr id="2050" name="Picture 2" descr="Our history | Department of Chemistry">
            <a:extLst>
              <a:ext uri="{FF2B5EF4-FFF2-40B4-BE49-F238E27FC236}">
                <a16:creationId xmlns:a16="http://schemas.microsoft.com/office/drawing/2014/main" id="{60AF9118-AC30-AE3B-6CA7-B8BEE787D8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8" r="8816" b="-1"/>
          <a:stretch/>
        </p:blipFill>
        <p:spPr bwMode="auto">
          <a:xfrm>
            <a:off x="1" y="10"/>
            <a:ext cx="4551219" cy="6857990"/>
          </a:xfrm>
          <a:custGeom>
            <a:avLst/>
            <a:gdLst/>
            <a:ahLst/>
            <a:cxnLst/>
            <a:rect l="l" t="t" r="r" b="b"/>
            <a:pathLst>
              <a:path w="4551219" h="6858000">
                <a:moveTo>
                  <a:pt x="4194211" y="6564619"/>
                </a:moveTo>
                <a:lnTo>
                  <a:pt x="4194211" y="6564620"/>
                </a:lnTo>
                <a:cubicBezTo>
                  <a:pt x="4204498" y="6575478"/>
                  <a:pt x="4210595" y="6582146"/>
                  <a:pt x="4216690" y="6588625"/>
                </a:cubicBezTo>
                <a:lnTo>
                  <a:pt x="4233312" y="6625224"/>
                </a:lnTo>
                <a:lnTo>
                  <a:pt x="4226218" y="6662539"/>
                </a:lnTo>
                <a:lnTo>
                  <a:pt x="4226217" y="6662540"/>
                </a:lnTo>
                <a:lnTo>
                  <a:pt x="4226216" y="6662543"/>
                </a:lnTo>
                <a:lnTo>
                  <a:pt x="4214767" y="6683026"/>
                </a:lnTo>
                <a:lnTo>
                  <a:pt x="4211619" y="6702975"/>
                </a:lnTo>
                <a:lnTo>
                  <a:pt x="4211619" y="6702976"/>
                </a:lnTo>
                <a:cubicBezTo>
                  <a:pt x="4212024" y="6716168"/>
                  <a:pt x="4217168" y="6729218"/>
                  <a:pt x="4225455" y="6742552"/>
                </a:cubicBezTo>
                <a:lnTo>
                  <a:pt x="4225456" y="6742554"/>
                </a:lnTo>
                <a:lnTo>
                  <a:pt x="4244933" y="6812061"/>
                </a:lnTo>
                <a:lnTo>
                  <a:pt x="4244933" y="6812063"/>
                </a:lnTo>
                <a:lnTo>
                  <a:pt x="4244933" y="6812062"/>
                </a:lnTo>
                <a:lnTo>
                  <a:pt x="4244933" y="6812061"/>
                </a:lnTo>
                <a:lnTo>
                  <a:pt x="4240159" y="6776799"/>
                </a:lnTo>
                <a:lnTo>
                  <a:pt x="4225456" y="6742554"/>
                </a:lnTo>
                <a:lnTo>
                  <a:pt x="4225455" y="6742551"/>
                </a:lnTo>
                <a:lnTo>
                  <a:pt x="4211619" y="6702975"/>
                </a:lnTo>
                <a:lnTo>
                  <a:pt x="4226216" y="6662543"/>
                </a:lnTo>
                <a:lnTo>
                  <a:pt x="4226217" y="6662541"/>
                </a:lnTo>
                <a:lnTo>
                  <a:pt x="4226218" y="6662539"/>
                </a:lnTo>
                <a:lnTo>
                  <a:pt x="4233301" y="6645551"/>
                </a:lnTo>
                <a:lnTo>
                  <a:pt x="4233312" y="6625224"/>
                </a:lnTo>
                <a:lnTo>
                  <a:pt x="4233312" y="6625223"/>
                </a:lnTo>
                <a:cubicBezTo>
                  <a:pt x="4231216" y="6611340"/>
                  <a:pt x="4225168" y="6597577"/>
                  <a:pt x="4216690" y="6588624"/>
                </a:cubicBezTo>
                <a:close/>
                <a:moveTo>
                  <a:pt x="4274532" y="6438980"/>
                </a:moveTo>
                <a:lnTo>
                  <a:pt x="4254602" y="6463839"/>
                </a:lnTo>
                <a:lnTo>
                  <a:pt x="4254600" y="6463848"/>
                </a:lnTo>
                <a:lnTo>
                  <a:pt x="4240803" y="6513011"/>
                </a:lnTo>
                <a:lnTo>
                  <a:pt x="4221998" y="6546193"/>
                </a:lnTo>
                <a:lnTo>
                  <a:pt x="4221998" y="6546194"/>
                </a:lnTo>
                <a:lnTo>
                  <a:pt x="4238336" y="6521803"/>
                </a:lnTo>
                <a:lnTo>
                  <a:pt x="4240803" y="6513011"/>
                </a:lnTo>
                <a:lnTo>
                  <a:pt x="4243614" y="6508051"/>
                </a:lnTo>
                <a:lnTo>
                  <a:pt x="4254600" y="6463848"/>
                </a:lnTo>
                <a:lnTo>
                  <a:pt x="4254602" y="6463840"/>
                </a:lnTo>
                <a:cubicBezTo>
                  <a:pt x="4257553" y="6451649"/>
                  <a:pt x="4265030" y="6444076"/>
                  <a:pt x="4274532" y="6438980"/>
                </a:cubicBezTo>
                <a:close/>
                <a:moveTo>
                  <a:pt x="4360506" y="6365203"/>
                </a:moveTo>
                <a:lnTo>
                  <a:pt x="4359224" y="6387909"/>
                </a:lnTo>
                <a:lnTo>
                  <a:pt x="4357461" y="6391548"/>
                </a:lnTo>
                <a:lnTo>
                  <a:pt x="4349806" y="6407331"/>
                </a:lnTo>
                <a:lnTo>
                  <a:pt x="4349806" y="6407332"/>
                </a:lnTo>
                <a:lnTo>
                  <a:pt x="4357461" y="6391548"/>
                </a:lnTo>
                <a:lnTo>
                  <a:pt x="4359225" y="6387909"/>
                </a:lnTo>
                <a:close/>
                <a:moveTo>
                  <a:pt x="4121437" y="4221390"/>
                </a:moveTo>
                <a:lnTo>
                  <a:pt x="4121437" y="4221391"/>
                </a:lnTo>
                <a:cubicBezTo>
                  <a:pt x="4122199" y="4232060"/>
                  <a:pt x="4122389" y="4243872"/>
                  <a:pt x="4127153" y="4253014"/>
                </a:cubicBezTo>
                <a:cubicBezTo>
                  <a:pt x="4139346" y="4277401"/>
                  <a:pt x="4154966" y="4300070"/>
                  <a:pt x="4166969" y="4324645"/>
                </a:cubicBezTo>
                <a:lnTo>
                  <a:pt x="4175923" y="4363890"/>
                </a:lnTo>
                <a:lnTo>
                  <a:pt x="4175161" y="4482003"/>
                </a:lnTo>
                <a:cubicBezTo>
                  <a:pt x="4172493" y="4546775"/>
                  <a:pt x="4171921" y="4612499"/>
                  <a:pt x="4115151" y="4659173"/>
                </a:cubicBezTo>
                <a:cubicBezTo>
                  <a:pt x="4110579" y="4662985"/>
                  <a:pt x="4107911" y="4671175"/>
                  <a:pt x="4107149" y="4677654"/>
                </a:cubicBezTo>
                <a:cubicBezTo>
                  <a:pt x="4103530" y="4707563"/>
                  <a:pt x="4103148" y="4738234"/>
                  <a:pt x="4097242" y="4767763"/>
                </a:cubicBezTo>
                <a:cubicBezTo>
                  <a:pt x="4094861" y="4779574"/>
                  <a:pt x="4094052" y="4790386"/>
                  <a:pt x="4095933" y="4800482"/>
                </a:cubicBezTo>
                <a:lnTo>
                  <a:pt x="4095933" y="4800483"/>
                </a:lnTo>
                <a:cubicBezTo>
                  <a:pt x="4097814" y="4810580"/>
                  <a:pt x="4102387" y="4819963"/>
                  <a:pt x="4110769" y="4828916"/>
                </a:cubicBezTo>
                <a:lnTo>
                  <a:pt x="4132950" y="4863342"/>
                </a:lnTo>
                <a:lnTo>
                  <a:pt x="4140479" y="4889274"/>
                </a:lnTo>
                <a:lnTo>
                  <a:pt x="4138774" y="4912167"/>
                </a:lnTo>
                <a:cubicBezTo>
                  <a:pt x="4137059" y="4919977"/>
                  <a:pt x="4136702" y="4927121"/>
                  <a:pt x="4137372" y="4933803"/>
                </a:cubicBezTo>
                <a:lnTo>
                  <a:pt x="4137372" y="4933804"/>
                </a:lnTo>
                <a:lnTo>
                  <a:pt x="4142131" y="4952672"/>
                </a:lnTo>
                <a:lnTo>
                  <a:pt x="4144924" y="4957453"/>
                </a:lnTo>
                <a:lnTo>
                  <a:pt x="4146202" y="4961455"/>
                </a:lnTo>
                <a:cubicBezTo>
                  <a:pt x="4150713" y="4970096"/>
                  <a:pt x="4156419" y="4978393"/>
                  <a:pt x="4162206" y="4987037"/>
                </a:cubicBezTo>
                <a:cubicBezTo>
                  <a:pt x="4173445" y="5003801"/>
                  <a:pt x="4187543" y="5022852"/>
                  <a:pt x="4188685" y="5041521"/>
                </a:cubicBezTo>
                <a:cubicBezTo>
                  <a:pt x="4189304" y="5052095"/>
                  <a:pt x="4192222" y="5062299"/>
                  <a:pt x="4195901" y="5072375"/>
                </a:cubicBezTo>
                <a:lnTo>
                  <a:pt x="4201805" y="5087442"/>
                </a:lnTo>
                <a:lnTo>
                  <a:pt x="4214832" y="5133219"/>
                </a:lnTo>
                <a:lnTo>
                  <a:pt x="4214833" y="5133224"/>
                </a:lnTo>
                <a:lnTo>
                  <a:pt x="4208118" y="5166112"/>
                </a:lnTo>
                <a:lnTo>
                  <a:pt x="4208118" y="5166113"/>
                </a:lnTo>
                <a:cubicBezTo>
                  <a:pt x="4207356" y="5167637"/>
                  <a:pt x="4207928" y="5169780"/>
                  <a:pt x="4208809" y="5172090"/>
                </a:cubicBezTo>
                <a:lnTo>
                  <a:pt x="4211356" y="5179067"/>
                </a:lnTo>
                <a:cubicBezTo>
                  <a:pt x="4214976" y="5196594"/>
                  <a:pt x="4215024" y="5213597"/>
                  <a:pt x="4211190" y="5229433"/>
                </a:cubicBezTo>
                <a:lnTo>
                  <a:pt x="4200644" y="5248928"/>
                </a:lnTo>
                <a:lnTo>
                  <a:pt x="4187733" y="5272795"/>
                </a:lnTo>
                <a:cubicBezTo>
                  <a:pt x="4176088" y="5285440"/>
                  <a:pt x="4168382" y="5298594"/>
                  <a:pt x="4163830" y="5312287"/>
                </a:cubicBezTo>
                <a:lnTo>
                  <a:pt x="4162774" y="5321350"/>
                </a:lnTo>
                <a:lnTo>
                  <a:pt x="4160300" y="5326162"/>
                </a:lnTo>
                <a:lnTo>
                  <a:pt x="4158854" y="5355013"/>
                </a:lnTo>
                <a:lnTo>
                  <a:pt x="4158854" y="5355014"/>
                </a:lnTo>
                <a:cubicBezTo>
                  <a:pt x="4159503" y="5364882"/>
                  <a:pt x="4161206" y="5375002"/>
                  <a:pt x="4163730" y="5385384"/>
                </a:cubicBezTo>
                <a:cubicBezTo>
                  <a:pt x="4166969" y="5398721"/>
                  <a:pt x="4169255" y="5412057"/>
                  <a:pt x="4171921" y="5425582"/>
                </a:cubicBezTo>
                <a:cubicBezTo>
                  <a:pt x="4175731" y="5443870"/>
                  <a:pt x="4179733" y="5462351"/>
                  <a:pt x="4183543" y="5480637"/>
                </a:cubicBezTo>
                <a:lnTo>
                  <a:pt x="4188067" y="5507667"/>
                </a:lnTo>
                <a:lnTo>
                  <a:pt x="4177448" y="5531691"/>
                </a:lnTo>
                <a:lnTo>
                  <a:pt x="4177447" y="5531692"/>
                </a:lnTo>
                <a:cubicBezTo>
                  <a:pt x="4170398" y="5537599"/>
                  <a:pt x="4167206" y="5542648"/>
                  <a:pt x="4167302" y="5547577"/>
                </a:cubicBezTo>
                <a:lnTo>
                  <a:pt x="4167302" y="5547578"/>
                </a:lnTo>
                <a:cubicBezTo>
                  <a:pt x="4167397" y="5552507"/>
                  <a:pt x="4170779" y="5557317"/>
                  <a:pt x="4176875" y="5562746"/>
                </a:cubicBezTo>
                <a:cubicBezTo>
                  <a:pt x="4219548" y="5600467"/>
                  <a:pt x="4246219" y="5646189"/>
                  <a:pt x="4248123" y="5704483"/>
                </a:cubicBezTo>
                <a:cubicBezTo>
                  <a:pt x="4248505" y="5716485"/>
                  <a:pt x="4251171" y="5728678"/>
                  <a:pt x="4254029" y="5740488"/>
                </a:cubicBezTo>
                <a:cubicBezTo>
                  <a:pt x="4255744" y="5747728"/>
                  <a:pt x="4257650" y="5756493"/>
                  <a:pt x="4262794" y="5760873"/>
                </a:cubicBezTo>
                <a:cubicBezTo>
                  <a:pt x="4302037" y="5794974"/>
                  <a:pt x="4329280" y="5837457"/>
                  <a:pt x="4351189" y="5883751"/>
                </a:cubicBezTo>
                <a:lnTo>
                  <a:pt x="4351191" y="5883755"/>
                </a:lnTo>
                <a:lnTo>
                  <a:pt x="4369094" y="5935945"/>
                </a:lnTo>
                <a:lnTo>
                  <a:pt x="4369096" y="5935949"/>
                </a:lnTo>
                <a:lnTo>
                  <a:pt x="4365476" y="5993289"/>
                </a:lnTo>
                <a:lnTo>
                  <a:pt x="4365475" y="5993290"/>
                </a:lnTo>
                <a:cubicBezTo>
                  <a:pt x="4364334" y="6004530"/>
                  <a:pt x="4364524" y="6017484"/>
                  <a:pt x="4358999" y="6026439"/>
                </a:cubicBezTo>
                <a:cubicBezTo>
                  <a:pt x="4341662" y="6054824"/>
                  <a:pt x="4322994" y="6082257"/>
                  <a:pt x="4302799" y="6108737"/>
                </a:cubicBezTo>
                <a:cubicBezTo>
                  <a:pt x="4294131" y="6120073"/>
                  <a:pt x="4289178" y="6126883"/>
                  <a:pt x="4289107" y="6133313"/>
                </a:cubicBezTo>
                <a:lnTo>
                  <a:pt x="4289107" y="6133314"/>
                </a:lnTo>
                <a:lnTo>
                  <a:pt x="4292807" y="6143189"/>
                </a:lnTo>
                <a:lnTo>
                  <a:pt x="4304703" y="6155599"/>
                </a:lnTo>
                <a:lnTo>
                  <a:pt x="4304706" y="6155602"/>
                </a:lnTo>
                <a:cubicBezTo>
                  <a:pt x="4326994" y="6175797"/>
                  <a:pt x="4338614" y="6200944"/>
                  <a:pt x="4343376" y="6228756"/>
                </a:cubicBezTo>
                <a:lnTo>
                  <a:pt x="4360713" y="6361539"/>
                </a:lnTo>
                <a:lnTo>
                  <a:pt x="4360713" y="6361538"/>
                </a:lnTo>
                <a:cubicBezTo>
                  <a:pt x="4357093" y="6317150"/>
                  <a:pt x="4350808" y="6272763"/>
                  <a:pt x="4343376" y="6228755"/>
                </a:cubicBezTo>
                <a:cubicBezTo>
                  <a:pt x="4338614" y="6200943"/>
                  <a:pt x="4326994" y="6175796"/>
                  <a:pt x="4304706" y="6155601"/>
                </a:cubicBezTo>
                <a:lnTo>
                  <a:pt x="4304703" y="6155599"/>
                </a:lnTo>
                <a:lnTo>
                  <a:pt x="4289107" y="6133314"/>
                </a:lnTo>
                <a:lnTo>
                  <a:pt x="4302799" y="6108738"/>
                </a:lnTo>
                <a:cubicBezTo>
                  <a:pt x="4322994" y="6082258"/>
                  <a:pt x="4341662" y="6054825"/>
                  <a:pt x="4358999" y="6026440"/>
                </a:cubicBezTo>
                <a:cubicBezTo>
                  <a:pt x="4364524" y="6017485"/>
                  <a:pt x="4364334" y="6004531"/>
                  <a:pt x="4365475" y="5993291"/>
                </a:cubicBezTo>
                <a:lnTo>
                  <a:pt x="4365476" y="5993289"/>
                </a:lnTo>
                <a:lnTo>
                  <a:pt x="4368929" y="5964476"/>
                </a:lnTo>
                <a:lnTo>
                  <a:pt x="4369096" y="5935949"/>
                </a:lnTo>
                <a:lnTo>
                  <a:pt x="4369096" y="5935948"/>
                </a:lnTo>
                <a:lnTo>
                  <a:pt x="4369094" y="5935945"/>
                </a:lnTo>
                <a:lnTo>
                  <a:pt x="4362214" y="5909350"/>
                </a:lnTo>
                <a:lnTo>
                  <a:pt x="4351191" y="5883755"/>
                </a:lnTo>
                <a:lnTo>
                  <a:pt x="4351189" y="5883750"/>
                </a:lnTo>
                <a:cubicBezTo>
                  <a:pt x="4329280" y="5837456"/>
                  <a:pt x="4302037" y="5794973"/>
                  <a:pt x="4262794" y="5760872"/>
                </a:cubicBezTo>
                <a:cubicBezTo>
                  <a:pt x="4257650" y="5756492"/>
                  <a:pt x="4255744" y="5747727"/>
                  <a:pt x="4254029" y="5740487"/>
                </a:cubicBezTo>
                <a:cubicBezTo>
                  <a:pt x="4251171" y="5728677"/>
                  <a:pt x="4248505" y="5716484"/>
                  <a:pt x="4248123" y="5704482"/>
                </a:cubicBezTo>
                <a:cubicBezTo>
                  <a:pt x="4246219" y="5646188"/>
                  <a:pt x="4219548" y="5600466"/>
                  <a:pt x="4176875" y="5562745"/>
                </a:cubicBezTo>
                <a:lnTo>
                  <a:pt x="4167302" y="5547577"/>
                </a:lnTo>
                <a:lnTo>
                  <a:pt x="4177447" y="5531693"/>
                </a:lnTo>
                <a:lnTo>
                  <a:pt x="4177448" y="5531691"/>
                </a:lnTo>
                <a:lnTo>
                  <a:pt x="4185847" y="5520421"/>
                </a:lnTo>
                <a:lnTo>
                  <a:pt x="4188067" y="5507667"/>
                </a:lnTo>
                <a:lnTo>
                  <a:pt x="4188067" y="5507666"/>
                </a:lnTo>
                <a:cubicBezTo>
                  <a:pt x="4188020" y="5498831"/>
                  <a:pt x="4185448" y="5489496"/>
                  <a:pt x="4183543" y="5480636"/>
                </a:cubicBezTo>
                <a:cubicBezTo>
                  <a:pt x="4179733" y="5462350"/>
                  <a:pt x="4175731" y="5443869"/>
                  <a:pt x="4171921" y="5425581"/>
                </a:cubicBezTo>
                <a:cubicBezTo>
                  <a:pt x="4169255" y="5412056"/>
                  <a:pt x="4166969" y="5398720"/>
                  <a:pt x="4163730" y="5385383"/>
                </a:cubicBezTo>
                <a:lnTo>
                  <a:pt x="4158854" y="5355013"/>
                </a:lnTo>
                <a:lnTo>
                  <a:pt x="4162774" y="5321350"/>
                </a:lnTo>
                <a:lnTo>
                  <a:pt x="4187733" y="5272796"/>
                </a:lnTo>
                <a:lnTo>
                  <a:pt x="4200644" y="5248928"/>
                </a:lnTo>
                <a:lnTo>
                  <a:pt x="4211191" y="5229432"/>
                </a:lnTo>
                <a:lnTo>
                  <a:pt x="4211356" y="5179067"/>
                </a:lnTo>
                <a:lnTo>
                  <a:pt x="4211356" y="5179066"/>
                </a:lnTo>
                <a:cubicBezTo>
                  <a:pt x="4210880" y="5176875"/>
                  <a:pt x="4209690" y="5174399"/>
                  <a:pt x="4208809" y="5172089"/>
                </a:cubicBezTo>
                <a:lnTo>
                  <a:pt x="4208118" y="5166113"/>
                </a:lnTo>
                <a:lnTo>
                  <a:pt x="4214833" y="5133224"/>
                </a:lnTo>
                <a:lnTo>
                  <a:pt x="4214833" y="5133223"/>
                </a:lnTo>
                <a:lnTo>
                  <a:pt x="4214832" y="5133219"/>
                </a:lnTo>
                <a:lnTo>
                  <a:pt x="4207690" y="5102460"/>
                </a:lnTo>
                <a:lnTo>
                  <a:pt x="4201805" y="5087442"/>
                </a:lnTo>
                <a:lnTo>
                  <a:pt x="4201799" y="5087422"/>
                </a:lnTo>
                <a:cubicBezTo>
                  <a:pt x="4195713" y="5072410"/>
                  <a:pt x="4189614" y="5057380"/>
                  <a:pt x="4188685" y="5041520"/>
                </a:cubicBezTo>
                <a:cubicBezTo>
                  <a:pt x="4187543" y="5022851"/>
                  <a:pt x="4173445" y="5003800"/>
                  <a:pt x="4162206" y="4987036"/>
                </a:cubicBezTo>
                <a:lnTo>
                  <a:pt x="4144924" y="4957453"/>
                </a:lnTo>
                <a:lnTo>
                  <a:pt x="4137372" y="4933804"/>
                </a:lnTo>
                <a:lnTo>
                  <a:pt x="4138774" y="4912168"/>
                </a:lnTo>
                <a:cubicBezTo>
                  <a:pt x="4140536" y="4904357"/>
                  <a:pt x="4141048" y="4896713"/>
                  <a:pt x="4140479" y="4889275"/>
                </a:cubicBezTo>
                <a:lnTo>
                  <a:pt x="4140479" y="4889274"/>
                </a:lnTo>
                <a:lnTo>
                  <a:pt x="4135701" y="4867613"/>
                </a:lnTo>
                <a:lnTo>
                  <a:pt x="4132950" y="4863342"/>
                </a:lnTo>
                <a:lnTo>
                  <a:pt x="4131200" y="4857316"/>
                </a:lnTo>
                <a:cubicBezTo>
                  <a:pt x="4126057" y="4847213"/>
                  <a:pt x="4119056" y="4837702"/>
                  <a:pt x="4110769" y="4828915"/>
                </a:cubicBezTo>
                <a:lnTo>
                  <a:pt x="4095933" y="4800482"/>
                </a:lnTo>
                <a:lnTo>
                  <a:pt x="4097242" y="4767764"/>
                </a:lnTo>
                <a:cubicBezTo>
                  <a:pt x="4103148" y="4738235"/>
                  <a:pt x="4103530" y="4707564"/>
                  <a:pt x="4107149" y="4677655"/>
                </a:cubicBezTo>
                <a:cubicBezTo>
                  <a:pt x="4107911" y="4671176"/>
                  <a:pt x="4110579" y="4662986"/>
                  <a:pt x="4115151" y="4659174"/>
                </a:cubicBezTo>
                <a:cubicBezTo>
                  <a:pt x="4171921" y="4612500"/>
                  <a:pt x="4172493" y="4546776"/>
                  <a:pt x="4175161" y="4482004"/>
                </a:cubicBezTo>
                <a:cubicBezTo>
                  <a:pt x="4176875" y="4442761"/>
                  <a:pt x="4176875" y="4403325"/>
                  <a:pt x="4175923" y="4363890"/>
                </a:cubicBezTo>
                <a:lnTo>
                  <a:pt x="4175923" y="4363889"/>
                </a:lnTo>
                <a:cubicBezTo>
                  <a:pt x="4175731" y="4350553"/>
                  <a:pt x="4172683" y="4336456"/>
                  <a:pt x="4166969" y="4324644"/>
                </a:cubicBezTo>
                <a:cubicBezTo>
                  <a:pt x="4154966" y="4300069"/>
                  <a:pt x="4139346" y="4277400"/>
                  <a:pt x="4127153" y="4253013"/>
                </a:cubicBezTo>
                <a:close/>
                <a:moveTo>
                  <a:pt x="4190328" y="2836171"/>
                </a:moveTo>
                <a:lnTo>
                  <a:pt x="4181637" y="2848792"/>
                </a:lnTo>
                <a:cubicBezTo>
                  <a:pt x="4176637" y="2865009"/>
                  <a:pt x="4170779" y="2881306"/>
                  <a:pt x="4166033" y="2897784"/>
                </a:cubicBezTo>
                <a:lnTo>
                  <a:pt x="4165004" y="2903549"/>
                </a:lnTo>
                <a:lnTo>
                  <a:pt x="4161730" y="2914327"/>
                </a:lnTo>
                <a:lnTo>
                  <a:pt x="4157099" y="2947858"/>
                </a:lnTo>
                <a:lnTo>
                  <a:pt x="4157098" y="2947861"/>
                </a:lnTo>
                <a:lnTo>
                  <a:pt x="4157098" y="2947862"/>
                </a:lnTo>
                <a:cubicBezTo>
                  <a:pt x="4156729" y="2959156"/>
                  <a:pt x="4157729" y="2970575"/>
                  <a:pt x="4160682" y="2982148"/>
                </a:cubicBezTo>
                <a:lnTo>
                  <a:pt x="4172375" y="3077401"/>
                </a:lnTo>
                <a:lnTo>
                  <a:pt x="4159920" y="3172653"/>
                </a:lnTo>
                <a:cubicBezTo>
                  <a:pt x="4134011" y="3276479"/>
                  <a:pt x="4106579" y="3380304"/>
                  <a:pt x="4112293" y="3489466"/>
                </a:cubicBezTo>
                <a:cubicBezTo>
                  <a:pt x="4113245" y="3507562"/>
                  <a:pt x="4101624" y="3529089"/>
                  <a:pt x="4090194" y="3544712"/>
                </a:cubicBezTo>
                <a:cubicBezTo>
                  <a:pt x="4079336" y="3559667"/>
                  <a:pt x="4073477" y="3566811"/>
                  <a:pt x="4072572" y="3574407"/>
                </a:cubicBezTo>
                <a:lnTo>
                  <a:pt x="4072572" y="3574408"/>
                </a:lnTo>
                <a:cubicBezTo>
                  <a:pt x="4071667" y="3582004"/>
                  <a:pt x="4075716" y="3590053"/>
                  <a:pt x="4084670" y="3606817"/>
                </a:cubicBezTo>
                <a:cubicBezTo>
                  <a:pt x="4089052" y="3614819"/>
                  <a:pt x="4091718" y="3624725"/>
                  <a:pt x="4098196" y="3630632"/>
                </a:cubicBezTo>
                <a:lnTo>
                  <a:pt x="4115925" y="3654415"/>
                </a:lnTo>
                <a:lnTo>
                  <a:pt x="4118836" y="3665923"/>
                </a:lnTo>
                <a:lnTo>
                  <a:pt x="4122437" y="3680163"/>
                </a:lnTo>
                <a:lnTo>
                  <a:pt x="4118389" y="3734836"/>
                </a:lnTo>
                <a:lnTo>
                  <a:pt x="4118389" y="3734837"/>
                </a:lnTo>
                <a:cubicBezTo>
                  <a:pt x="4117437" y="3741315"/>
                  <a:pt x="4116103" y="3749125"/>
                  <a:pt x="4118771" y="3754652"/>
                </a:cubicBezTo>
                <a:lnTo>
                  <a:pt x="4125128" y="3789775"/>
                </a:lnTo>
                <a:lnTo>
                  <a:pt x="4110197" y="3822471"/>
                </a:lnTo>
                <a:cubicBezTo>
                  <a:pt x="4103149" y="3831901"/>
                  <a:pt x="4097529" y="3842045"/>
                  <a:pt x="4095862" y="3852618"/>
                </a:cubicBezTo>
                <a:lnTo>
                  <a:pt x="4095862" y="3852619"/>
                </a:lnTo>
                <a:lnTo>
                  <a:pt x="4096642" y="3868763"/>
                </a:lnTo>
                <a:lnTo>
                  <a:pt x="4105245" y="3885336"/>
                </a:lnTo>
                <a:lnTo>
                  <a:pt x="4105245" y="3885338"/>
                </a:lnTo>
                <a:cubicBezTo>
                  <a:pt x="4114961" y="3897721"/>
                  <a:pt x="4122367" y="3910318"/>
                  <a:pt x="4127626" y="3923124"/>
                </a:cubicBezTo>
                <a:lnTo>
                  <a:pt x="4137130" y="3962159"/>
                </a:lnTo>
                <a:lnTo>
                  <a:pt x="4121438" y="4043837"/>
                </a:lnTo>
                <a:lnTo>
                  <a:pt x="4121437" y="4043838"/>
                </a:lnTo>
                <a:cubicBezTo>
                  <a:pt x="4112674" y="4063841"/>
                  <a:pt x="4107292" y="4083701"/>
                  <a:pt x="4106316" y="4103824"/>
                </a:cubicBezTo>
                <a:lnTo>
                  <a:pt x="4106316" y="4103825"/>
                </a:lnTo>
                <a:lnTo>
                  <a:pt x="4108283" y="4134255"/>
                </a:lnTo>
                <a:lnTo>
                  <a:pt x="4117627" y="4165381"/>
                </a:lnTo>
                <a:lnTo>
                  <a:pt x="4117627" y="4165383"/>
                </a:lnTo>
                <a:lnTo>
                  <a:pt x="4121532" y="4192387"/>
                </a:lnTo>
                <a:lnTo>
                  <a:pt x="4121532" y="4192386"/>
                </a:lnTo>
                <a:cubicBezTo>
                  <a:pt x="4121628" y="4182766"/>
                  <a:pt x="4121056" y="4173479"/>
                  <a:pt x="4117627" y="4165382"/>
                </a:cubicBezTo>
                <a:lnTo>
                  <a:pt x="4117627" y="4165381"/>
                </a:lnTo>
                <a:lnTo>
                  <a:pt x="4106316" y="4103825"/>
                </a:lnTo>
                <a:lnTo>
                  <a:pt x="4121437" y="4043839"/>
                </a:lnTo>
                <a:lnTo>
                  <a:pt x="4121438" y="4043837"/>
                </a:lnTo>
                <a:lnTo>
                  <a:pt x="4134740" y="4002409"/>
                </a:lnTo>
                <a:lnTo>
                  <a:pt x="4137130" y="3962159"/>
                </a:lnTo>
                <a:lnTo>
                  <a:pt x="4137130" y="3962158"/>
                </a:lnTo>
                <a:cubicBezTo>
                  <a:pt x="4134868" y="3935726"/>
                  <a:pt x="4124677" y="3910103"/>
                  <a:pt x="4105245" y="3885337"/>
                </a:cubicBezTo>
                <a:lnTo>
                  <a:pt x="4105245" y="3885336"/>
                </a:lnTo>
                <a:lnTo>
                  <a:pt x="4095862" y="3852619"/>
                </a:lnTo>
                <a:lnTo>
                  <a:pt x="4110197" y="3822472"/>
                </a:lnTo>
                <a:cubicBezTo>
                  <a:pt x="4118389" y="3811613"/>
                  <a:pt x="4123533" y="3800896"/>
                  <a:pt x="4125128" y="3789776"/>
                </a:cubicBezTo>
                <a:lnTo>
                  <a:pt x="4125128" y="3789775"/>
                </a:lnTo>
                <a:cubicBezTo>
                  <a:pt x="4126724" y="3778654"/>
                  <a:pt x="4124771" y="3767129"/>
                  <a:pt x="4118771" y="3754651"/>
                </a:cubicBezTo>
                <a:lnTo>
                  <a:pt x="4118389" y="3734837"/>
                </a:lnTo>
                <a:lnTo>
                  <a:pt x="4122437" y="3680163"/>
                </a:lnTo>
                <a:lnTo>
                  <a:pt x="4122437" y="3680162"/>
                </a:lnTo>
                <a:lnTo>
                  <a:pt x="4118836" y="3665923"/>
                </a:lnTo>
                <a:lnTo>
                  <a:pt x="4115925" y="3654415"/>
                </a:lnTo>
                <a:lnTo>
                  <a:pt x="4115925" y="3654415"/>
                </a:lnTo>
                <a:lnTo>
                  <a:pt x="4115925" y="3654415"/>
                </a:lnTo>
                <a:cubicBezTo>
                  <a:pt x="4112115" y="3646122"/>
                  <a:pt x="4106436" y="3638156"/>
                  <a:pt x="4098196" y="3630631"/>
                </a:cubicBezTo>
                <a:cubicBezTo>
                  <a:pt x="4091718" y="3624724"/>
                  <a:pt x="4089052" y="3614818"/>
                  <a:pt x="4084670" y="3606816"/>
                </a:cubicBezTo>
                <a:cubicBezTo>
                  <a:pt x="4080193" y="3598434"/>
                  <a:pt x="4076942" y="3592231"/>
                  <a:pt x="4074924" y="3587173"/>
                </a:cubicBezTo>
                <a:lnTo>
                  <a:pt x="4072572" y="3574407"/>
                </a:lnTo>
                <a:lnTo>
                  <a:pt x="4077651" y="3562320"/>
                </a:lnTo>
                <a:cubicBezTo>
                  <a:pt x="4080586" y="3557715"/>
                  <a:pt x="4084765" y="3552190"/>
                  <a:pt x="4090194" y="3544713"/>
                </a:cubicBezTo>
                <a:cubicBezTo>
                  <a:pt x="4101624" y="3529090"/>
                  <a:pt x="4113245" y="3507563"/>
                  <a:pt x="4112293" y="3489467"/>
                </a:cubicBezTo>
                <a:cubicBezTo>
                  <a:pt x="4106579" y="3380305"/>
                  <a:pt x="4134011" y="3276480"/>
                  <a:pt x="4159920" y="3172654"/>
                </a:cubicBezTo>
                <a:cubicBezTo>
                  <a:pt x="4167922" y="3140649"/>
                  <a:pt x="4172160" y="3109025"/>
                  <a:pt x="4172375" y="3077401"/>
                </a:cubicBezTo>
                <a:lnTo>
                  <a:pt x="4172375" y="3077400"/>
                </a:lnTo>
                <a:cubicBezTo>
                  <a:pt x="4172589" y="3045776"/>
                  <a:pt x="4168779" y="3014152"/>
                  <a:pt x="4160682" y="2982147"/>
                </a:cubicBezTo>
                <a:lnTo>
                  <a:pt x="4157098" y="2947862"/>
                </a:lnTo>
                <a:lnTo>
                  <a:pt x="4157099" y="2947858"/>
                </a:lnTo>
                <a:lnTo>
                  <a:pt x="4165004" y="2903549"/>
                </a:lnTo>
                <a:lnTo>
                  <a:pt x="4181637" y="2848793"/>
                </a:lnTo>
                <a:cubicBezTo>
                  <a:pt x="4182970" y="2844316"/>
                  <a:pt x="4186256" y="2839982"/>
                  <a:pt x="4190328" y="2836172"/>
                </a:cubicBezTo>
                <a:close/>
                <a:moveTo>
                  <a:pt x="3705842" y="1508457"/>
                </a:moveTo>
                <a:lnTo>
                  <a:pt x="3677748" y="1596213"/>
                </a:lnTo>
                <a:cubicBezTo>
                  <a:pt x="3675271" y="1604978"/>
                  <a:pt x="3676796" y="1615836"/>
                  <a:pt x="3679653" y="1624980"/>
                </a:cubicBezTo>
                <a:cubicBezTo>
                  <a:pt x="3689369" y="1656223"/>
                  <a:pt x="3713754" y="1676036"/>
                  <a:pt x="3736234" y="1697753"/>
                </a:cubicBezTo>
                <a:cubicBezTo>
                  <a:pt x="3746141" y="1707279"/>
                  <a:pt x="3753189" y="1720423"/>
                  <a:pt x="3758903" y="1733188"/>
                </a:cubicBezTo>
                <a:cubicBezTo>
                  <a:pt x="3773574" y="1766335"/>
                  <a:pt x="3786718" y="1800246"/>
                  <a:pt x="3800624" y="1833775"/>
                </a:cubicBezTo>
                <a:cubicBezTo>
                  <a:pt x="3801958" y="1837013"/>
                  <a:pt x="3805387" y="1839679"/>
                  <a:pt x="3808245" y="1842158"/>
                </a:cubicBezTo>
                <a:cubicBezTo>
                  <a:pt x="3838346" y="1866922"/>
                  <a:pt x="3868635" y="1891497"/>
                  <a:pt x="3898736" y="1916454"/>
                </a:cubicBezTo>
                <a:cubicBezTo>
                  <a:pt x="3904450" y="1921216"/>
                  <a:pt x="3908642" y="1928076"/>
                  <a:pt x="3914166" y="1933219"/>
                </a:cubicBezTo>
                <a:cubicBezTo>
                  <a:pt x="3921786" y="1940459"/>
                  <a:pt x="3929027" y="1949603"/>
                  <a:pt x="3938171" y="1953413"/>
                </a:cubicBezTo>
                <a:cubicBezTo>
                  <a:pt x="3966936" y="1965224"/>
                  <a:pt x="3979320" y="1987894"/>
                  <a:pt x="3984654" y="2016469"/>
                </a:cubicBezTo>
                <a:cubicBezTo>
                  <a:pt x="3989607" y="2042570"/>
                  <a:pt x="3993799" y="2068669"/>
                  <a:pt x="3999513" y="2094578"/>
                </a:cubicBezTo>
                <a:cubicBezTo>
                  <a:pt x="4006371" y="2126201"/>
                  <a:pt x="4013801" y="2157636"/>
                  <a:pt x="4022184" y="2188879"/>
                </a:cubicBezTo>
                <a:cubicBezTo>
                  <a:pt x="4025804" y="2202404"/>
                  <a:pt x="4029994" y="2216692"/>
                  <a:pt x="4037424" y="2228314"/>
                </a:cubicBezTo>
                <a:cubicBezTo>
                  <a:pt x="4057999" y="2260890"/>
                  <a:pt x="4071905" y="2295753"/>
                  <a:pt x="4066381" y="2334044"/>
                </a:cubicBezTo>
                <a:cubicBezTo>
                  <a:pt x="4061999" y="2364715"/>
                  <a:pt x="4073239" y="2390434"/>
                  <a:pt x="4090766" y="2409485"/>
                </a:cubicBezTo>
                <a:cubicBezTo>
                  <a:pt x="4098720" y="2418154"/>
                  <a:pt x="4104233" y="2426976"/>
                  <a:pt x="4107867" y="2435912"/>
                </a:cubicBezTo>
                <a:lnTo>
                  <a:pt x="4113698" y="2463017"/>
                </a:lnTo>
                <a:lnTo>
                  <a:pt x="4105056" y="2518262"/>
                </a:lnTo>
                <a:lnTo>
                  <a:pt x="4105055" y="2518263"/>
                </a:lnTo>
                <a:cubicBezTo>
                  <a:pt x="4102388" y="2527789"/>
                  <a:pt x="4101244" y="2536456"/>
                  <a:pt x="4101411" y="2545005"/>
                </a:cubicBezTo>
                <a:lnTo>
                  <a:pt x="4101411" y="2545006"/>
                </a:lnTo>
                <a:cubicBezTo>
                  <a:pt x="4101577" y="2553555"/>
                  <a:pt x="4103054" y="2561985"/>
                  <a:pt x="4105625" y="2571034"/>
                </a:cubicBezTo>
                <a:cubicBezTo>
                  <a:pt x="4117627" y="2612945"/>
                  <a:pt x="4150204" y="2640950"/>
                  <a:pt x="4178779" y="2668001"/>
                </a:cubicBezTo>
                <a:cubicBezTo>
                  <a:pt x="4203164" y="2691054"/>
                  <a:pt x="4216880" y="2716963"/>
                  <a:pt x="4227170" y="2745348"/>
                </a:cubicBezTo>
                <a:lnTo>
                  <a:pt x="4227170" y="2745351"/>
                </a:lnTo>
                <a:lnTo>
                  <a:pt x="4233090" y="2778005"/>
                </a:lnTo>
                <a:lnTo>
                  <a:pt x="4232670" y="2785439"/>
                </a:lnTo>
                <a:lnTo>
                  <a:pt x="4222591" y="2811779"/>
                </a:lnTo>
                <a:lnTo>
                  <a:pt x="4222587" y="2811786"/>
                </a:lnTo>
                <a:lnTo>
                  <a:pt x="4222588" y="2811786"/>
                </a:lnTo>
                <a:lnTo>
                  <a:pt x="4222591" y="2811779"/>
                </a:lnTo>
                <a:lnTo>
                  <a:pt x="4232241" y="2793022"/>
                </a:lnTo>
                <a:lnTo>
                  <a:pt x="4232670" y="2785439"/>
                </a:lnTo>
                <a:lnTo>
                  <a:pt x="4233870" y="2782304"/>
                </a:lnTo>
                <a:lnTo>
                  <a:pt x="4233090" y="2778005"/>
                </a:lnTo>
                <a:lnTo>
                  <a:pt x="4233500" y="2770757"/>
                </a:lnTo>
                <a:lnTo>
                  <a:pt x="4227170" y="2745351"/>
                </a:lnTo>
                <a:lnTo>
                  <a:pt x="4227170" y="2745347"/>
                </a:lnTo>
                <a:cubicBezTo>
                  <a:pt x="4216880" y="2716962"/>
                  <a:pt x="4203164" y="2691053"/>
                  <a:pt x="4178779" y="2668000"/>
                </a:cubicBezTo>
                <a:cubicBezTo>
                  <a:pt x="4150204" y="2640949"/>
                  <a:pt x="4117627" y="2612944"/>
                  <a:pt x="4105625" y="2571033"/>
                </a:cubicBezTo>
                <a:lnTo>
                  <a:pt x="4101411" y="2545006"/>
                </a:lnTo>
                <a:lnTo>
                  <a:pt x="4105055" y="2518264"/>
                </a:lnTo>
                <a:lnTo>
                  <a:pt x="4105056" y="2518262"/>
                </a:lnTo>
                <a:lnTo>
                  <a:pt x="4111636" y="2490550"/>
                </a:lnTo>
                <a:lnTo>
                  <a:pt x="4113698" y="2463017"/>
                </a:lnTo>
                <a:lnTo>
                  <a:pt x="4113698" y="2463016"/>
                </a:lnTo>
                <a:cubicBezTo>
                  <a:pt x="4112817" y="2444776"/>
                  <a:pt x="4106674" y="2426821"/>
                  <a:pt x="4090766" y="2409484"/>
                </a:cubicBezTo>
                <a:cubicBezTo>
                  <a:pt x="4073239" y="2390433"/>
                  <a:pt x="4061999" y="2364714"/>
                  <a:pt x="4066381" y="2334043"/>
                </a:cubicBezTo>
                <a:cubicBezTo>
                  <a:pt x="4071905" y="2295752"/>
                  <a:pt x="4057999" y="2260889"/>
                  <a:pt x="4037424" y="2228313"/>
                </a:cubicBezTo>
                <a:cubicBezTo>
                  <a:pt x="4029994" y="2216691"/>
                  <a:pt x="4025804" y="2202403"/>
                  <a:pt x="4022184" y="2188878"/>
                </a:cubicBezTo>
                <a:cubicBezTo>
                  <a:pt x="4013801" y="2157635"/>
                  <a:pt x="4006371" y="2126200"/>
                  <a:pt x="3999513" y="2094577"/>
                </a:cubicBezTo>
                <a:cubicBezTo>
                  <a:pt x="3993799" y="2068668"/>
                  <a:pt x="3989607" y="2042569"/>
                  <a:pt x="3984654" y="2016468"/>
                </a:cubicBezTo>
                <a:cubicBezTo>
                  <a:pt x="3979320" y="1987893"/>
                  <a:pt x="3966936" y="1965223"/>
                  <a:pt x="3938171" y="1953412"/>
                </a:cubicBezTo>
                <a:cubicBezTo>
                  <a:pt x="3929027" y="1949602"/>
                  <a:pt x="3921786" y="1940458"/>
                  <a:pt x="3914166" y="1933218"/>
                </a:cubicBezTo>
                <a:cubicBezTo>
                  <a:pt x="3908642" y="1928075"/>
                  <a:pt x="3904450" y="1921215"/>
                  <a:pt x="3898736" y="1916453"/>
                </a:cubicBezTo>
                <a:cubicBezTo>
                  <a:pt x="3868635" y="1891496"/>
                  <a:pt x="3838346" y="1866921"/>
                  <a:pt x="3808245" y="1842157"/>
                </a:cubicBezTo>
                <a:cubicBezTo>
                  <a:pt x="3805387" y="1839678"/>
                  <a:pt x="3801958" y="1837012"/>
                  <a:pt x="3800624" y="1833774"/>
                </a:cubicBezTo>
                <a:cubicBezTo>
                  <a:pt x="3786718" y="1800245"/>
                  <a:pt x="3773575" y="1766334"/>
                  <a:pt x="3758903" y="1733187"/>
                </a:cubicBezTo>
                <a:cubicBezTo>
                  <a:pt x="3753189" y="1720422"/>
                  <a:pt x="3746141" y="1707278"/>
                  <a:pt x="3736235" y="1697752"/>
                </a:cubicBezTo>
                <a:cubicBezTo>
                  <a:pt x="3713755" y="1676035"/>
                  <a:pt x="3689369" y="1656222"/>
                  <a:pt x="3679653" y="1624979"/>
                </a:cubicBezTo>
                <a:cubicBezTo>
                  <a:pt x="3676797" y="1615835"/>
                  <a:pt x="3675272" y="1604977"/>
                  <a:pt x="3677749" y="1596212"/>
                </a:cubicBezTo>
                <a:close/>
                <a:moveTo>
                  <a:pt x="3724447" y="1459072"/>
                </a:moveTo>
                <a:lnTo>
                  <a:pt x="3724446" y="1459073"/>
                </a:lnTo>
                <a:lnTo>
                  <a:pt x="3715229" y="1481571"/>
                </a:lnTo>
                <a:close/>
                <a:moveTo>
                  <a:pt x="3743640" y="1268757"/>
                </a:moveTo>
                <a:cubicBezTo>
                  <a:pt x="3744092" y="1275401"/>
                  <a:pt x="3745664" y="1281688"/>
                  <a:pt x="3748807" y="1286069"/>
                </a:cubicBezTo>
                <a:cubicBezTo>
                  <a:pt x="3763380" y="1306929"/>
                  <a:pt x="3769620" y="1328552"/>
                  <a:pt x="3771144" y="1350627"/>
                </a:cubicBezTo>
                <a:lnTo>
                  <a:pt x="3765550" y="1413839"/>
                </a:lnTo>
                <a:lnTo>
                  <a:pt x="3771145" y="1350626"/>
                </a:lnTo>
                <a:cubicBezTo>
                  <a:pt x="3769620" y="1328551"/>
                  <a:pt x="3763381" y="1306929"/>
                  <a:pt x="3748807" y="1286068"/>
                </a:cubicBezTo>
                <a:close/>
                <a:moveTo>
                  <a:pt x="3685369" y="773034"/>
                </a:moveTo>
                <a:lnTo>
                  <a:pt x="3685369" y="773035"/>
                </a:lnTo>
                <a:cubicBezTo>
                  <a:pt x="3687655" y="800276"/>
                  <a:pt x="3690893" y="827329"/>
                  <a:pt x="3693369" y="854379"/>
                </a:cubicBezTo>
                <a:cubicBezTo>
                  <a:pt x="3695655" y="878956"/>
                  <a:pt x="3696417" y="903722"/>
                  <a:pt x="3724422" y="915343"/>
                </a:cubicBezTo>
                <a:cubicBezTo>
                  <a:pt x="3728804" y="917059"/>
                  <a:pt x="3732042" y="922773"/>
                  <a:pt x="3734900" y="927155"/>
                </a:cubicBezTo>
                <a:cubicBezTo>
                  <a:pt x="3778908" y="994785"/>
                  <a:pt x="3777764" y="1030980"/>
                  <a:pt x="3731280" y="1097087"/>
                </a:cubicBezTo>
                <a:cubicBezTo>
                  <a:pt x="3726518" y="1103945"/>
                  <a:pt x="3723088" y="1118613"/>
                  <a:pt x="3726898" y="1123185"/>
                </a:cubicBezTo>
                <a:cubicBezTo>
                  <a:pt x="3742710" y="1142617"/>
                  <a:pt x="3749759" y="1162953"/>
                  <a:pt x="3751617" y="1184028"/>
                </a:cubicBezTo>
                <a:cubicBezTo>
                  <a:pt x="3749759" y="1162953"/>
                  <a:pt x="3742711" y="1142616"/>
                  <a:pt x="3726899" y="1123184"/>
                </a:cubicBezTo>
                <a:cubicBezTo>
                  <a:pt x="3723089" y="1118612"/>
                  <a:pt x="3726519" y="1103944"/>
                  <a:pt x="3731281" y="1097086"/>
                </a:cubicBezTo>
                <a:cubicBezTo>
                  <a:pt x="3777765" y="1030979"/>
                  <a:pt x="3778909" y="994784"/>
                  <a:pt x="3734901" y="927154"/>
                </a:cubicBezTo>
                <a:cubicBezTo>
                  <a:pt x="3732043" y="922772"/>
                  <a:pt x="3728805" y="917058"/>
                  <a:pt x="3724423" y="915342"/>
                </a:cubicBezTo>
                <a:cubicBezTo>
                  <a:pt x="3696417" y="903721"/>
                  <a:pt x="3695655" y="878955"/>
                  <a:pt x="3693369" y="854378"/>
                </a:cubicBezTo>
                <a:close/>
                <a:moveTo>
                  <a:pt x="3740770" y="517850"/>
                </a:moveTo>
                <a:lnTo>
                  <a:pt x="3731852" y="556047"/>
                </a:lnTo>
                <a:cubicBezTo>
                  <a:pt x="3729756" y="564048"/>
                  <a:pt x="3724232" y="572622"/>
                  <a:pt x="3725374" y="580050"/>
                </a:cubicBezTo>
                <a:cubicBezTo>
                  <a:pt x="3728708" y="601578"/>
                  <a:pt x="3726279" y="622200"/>
                  <a:pt x="3721993" y="642537"/>
                </a:cubicBezTo>
                <a:lnTo>
                  <a:pt x="3709470" y="694927"/>
                </a:lnTo>
                <a:lnTo>
                  <a:pt x="3721994" y="642536"/>
                </a:lnTo>
                <a:cubicBezTo>
                  <a:pt x="3726280" y="622200"/>
                  <a:pt x="3728709" y="601577"/>
                  <a:pt x="3725375" y="580049"/>
                </a:cubicBezTo>
                <a:cubicBezTo>
                  <a:pt x="3724233" y="572621"/>
                  <a:pt x="3729757" y="564047"/>
                  <a:pt x="3731853" y="556046"/>
                </a:cubicBezTo>
                <a:close/>
                <a:moveTo>
                  <a:pt x="3754065" y="298168"/>
                </a:moveTo>
                <a:lnTo>
                  <a:pt x="3739283" y="313532"/>
                </a:lnTo>
                <a:lnTo>
                  <a:pt x="3739283" y="313532"/>
                </a:lnTo>
                <a:lnTo>
                  <a:pt x="3739282" y="313533"/>
                </a:lnTo>
                <a:cubicBezTo>
                  <a:pt x="3735090" y="316389"/>
                  <a:pt x="3737376" y="330298"/>
                  <a:pt x="3738710" y="338870"/>
                </a:cubicBezTo>
                <a:lnTo>
                  <a:pt x="3738716" y="338898"/>
                </a:lnTo>
                <a:lnTo>
                  <a:pt x="3748617" y="395639"/>
                </a:lnTo>
                <a:lnTo>
                  <a:pt x="3744807" y="367327"/>
                </a:lnTo>
                <a:lnTo>
                  <a:pt x="3738716" y="338898"/>
                </a:lnTo>
                <a:lnTo>
                  <a:pt x="3738711" y="338869"/>
                </a:lnTo>
                <a:cubicBezTo>
                  <a:pt x="3738044" y="334583"/>
                  <a:pt x="3737139" y="328963"/>
                  <a:pt x="3736925" y="324057"/>
                </a:cubicBezTo>
                <a:lnTo>
                  <a:pt x="3739283" y="313532"/>
                </a:lnTo>
                <a:close/>
                <a:moveTo>
                  <a:pt x="3761610" y="281567"/>
                </a:moveTo>
                <a:lnTo>
                  <a:pt x="3756715" y="295414"/>
                </a:lnTo>
                <a:lnTo>
                  <a:pt x="3756716" y="295414"/>
                </a:lnTo>
                <a:close/>
                <a:moveTo>
                  <a:pt x="3748290" y="24485"/>
                </a:moveTo>
                <a:lnTo>
                  <a:pt x="3746027" y="74128"/>
                </a:lnTo>
                <a:cubicBezTo>
                  <a:pt x="3746950" y="91491"/>
                  <a:pt x="3749260" y="108702"/>
                  <a:pt x="3751951" y="125860"/>
                </a:cubicBezTo>
                <a:lnTo>
                  <a:pt x="3756346" y="153386"/>
                </a:lnTo>
                <a:lnTo>
                  <a:pt x="3764619" y="228943"/>
                </a:lnTo>
                <a:lnTo>
                  <a:pt x="3760160" y="177270"/>
                </a:lnTo>
                <a:lnTo>
                  <a:pt x="3756346" y="153386"/>
                </a:lnTo>
                <a:lnTo>
                  <a:pt x="3756147" y="151568"/>
                </a:lnTo>
                <a:cubicBezTo>
                  <a:pt x="3751917" y="125875"/>
                  <a:pt x="3747412" y="100173"/>
                  <a:pt x="3746028" y="74128"/>
                </a:cubicBezTo>
                <a:close/>
                <a:moveTo>
                  <a:pt x="3745709" y="0"/>
                </a:moveTo>
                <a:lnTo>
                  <a:pt x="3748427" y="21485"/>
                </a:lnTo>
                <a:lnTo>
                  <a:pt x="3745709" y="0"/>
                </a:lnTo>
                <a:lnTo>
                  <a:pt x="4209817" y="0"/>
                </a:lnTo>
                <a:lnTo>
                  <a:pt x="4208690" y="2816"/>
                </a:lnTo>
                <a:cubicBezTo>
                  <a:pt x="4200308" y="21485"/>
                  <a:pt x="4197640" y="43011"/>
                  <a:pt x="4194592" y="63586"/>
                </a:cubicBezTo>
                <a:cubicBezTo>
                  <a:pt x="4189067" y="101307"/>
                  <a:pt x="4185637" y="139218"/>
                  <a:pt x="4180685" y="176938"/>
                </a:cubicBezTo>
                <a:cubicBezTo>
                  <a:pt x="4179541" y="184940"/>
                  <a:pt x="4177447" y="194084"/>
                  <a:pt x="4172683" y="200181"/>
                </a:cubicBezTo>
                <a:cubicBezTo>
                  <a:pt x="4140678" y="241900"/>
                  <a:pt x="4131725" y="292578"/>
                  <a:pt x="4134771" y="340773"/>
                </a:cubicBezTo>
                <a:cubicBezTo>
                  <a:pt x="4137060" y="378685"/>
                  <a:pt x="4138774" y="415834"/>
                  <a:pt x="4135536" y="453363"/>
                </a:cubicBezTo>
                <a:cubicBezTo>
                  <a:pt x="4135344" y="456221"/>
                  <a:pt x="4135726" y="460031"/>
                  <a:pt x="4137250" y="462125"/>
                </a:cubicBezTo>
                <a:cubicBezTo>
                  <a:pt x="4147346" y="475080"/>
                  <a:pt x="4148108" y="488606"/>
                  <a:pt x="4149822" y="505181"/>
                </a:cubicBezTo>
                <a:cubicBezTo>
                  <a:pt x="4152300" y="528614"/>
                  <a:pt x="4150584" y="550140"/>
                  <a:pt x="4146394" y="571859"/>
                </a:cubicBezTo>
                <a:cubicBezTo>
                  <a:pt x="4143346" y="587671"/>
                  <a:pt x="4137060" y="603672"/>
                  <a:pt x="4129057" y="617771"/>
                </a:cubicBezTo>
                <a:cubicBezTo>
                  <a:pt x="4117817" y="637391"/>
                  <a:pt x="4113437" y="656254"/>
                  <a:pt x="4128295" y="674922"/>
                </a:cubicBezTo>
                <a:cubicBezTo>
                  <a:pt x="4144108" y="695115"/>
                  <a:pt x="4138584" y="717976"/>
                  <a:pt x="4139154" y="740267"/>
                </a:cubicBezTo>
                <a:cubicBezTo>
                  <a:pt x="4139346" y="749981"/>
                  <a:pt x="4138964" y="760269"/>
                  <a:pt x="4141440" y="769604"/>
                </a:cubicBezTo>
                <a:cubicBezTo>
                  <a:pt x="4148490" y="796654"/>
                  <a:pt x="4159158" y="822755"/>
                  <a:pt x="4163920" y="850188"/>
                </a:cubicBezTo>
                <a:cubicBezTo>
                  <a:pt x="4166587" y="865429"/>
                  <a:pt x="4161824" y="882383"/>
                  <a:pt x="4158396" y="898197"/>
                </a:cubicBezTo>
                <a:cubicBezTo>
                  <a:pt x="4154776" y="914199"/>
                  <a:pt x="4149252" y="930010"/>
                  <a:pt x="4143536" y="945443"/>
                </a:cubicBezTo>
                <a:cubicBezTo>
                  <a:pt x="4139726" y="955919"/>
                  <a:pt x="4136106" y="967349"/>
                  <a:pt x="4129247" y="975732"/>
                </a:cubicBezTo>
                <a:cubicBezTo>
                  <a:pt x="4113627" y="994784"/>
                  <a:pt x="4110959" y="1014405"/>
                  <a:pt x="4119151" y="1036886"/>
                </a:cubicBezTo>
                <a:cubicBezTo>
                  <a:pt x="4120485" y="1040314"/>
                  <a:pt x="4120485" y="1044314"/>
                  <a:pt x="4120675" y="1048124"/>
                </a:cubicBezTo>
                <a:cubicBezTo>
                  <a:pt x="4124675" y="1109090"/>
                  <a:pt x="4127153" y="1170050"/>
                  <a:pt x="4133249" y="1230632"/>
                </a:cubicBezTo>
                <a:cubicBezTo>
                  <a:pt x="4135726" y="1255205"/>
                  <a:pt x="4146584" y="1278828"/>
                  <a:pt x="4153442" y="1303023"/>
                </a:cubicBezTo>
                <a:cubicBezTo>
                  <a:pt x="4154776" y="1307977"/>
                  <a:pt x="4156872" y="1313503"/>
                  <a:pt x="4155918" y="1318455"/>
                </a:cubicBezTo>
                <a:cubicBezTo>
                  <a:pt x="4146394" y="1372367"/>
                  <a:pt x="4160300" y="1422853"/>
                  <a:pt x="4178589" y="1472574"/>
                </a:cubicBezTo>
                <a:cubicBezTo>
                  <a:pt x="4180495" y="1477716"/>
                  <a:pt x="4179923" y="1484003"/>
                  <a:pt x="4179541" y="1489719"/>
                </a:cubicBezTo>
                <a:cubicBezTo>
                  <a:pt x="4178209" y="1505723"/>
                  <a:pt x="4171541" y="1523058"/>
                  <a:pt x="4175541" y="1537536"/>
                </a:cubicBezTo>
                <a:cubicBezTo>
                  <a:pt x="4186591" y="1576018"/>
                  <a:pt x="4199926" y="1614119"/>
                  <a:pt x="4216690" y="1650316"/>
                </a:cubicBezTo>
                <a:cubicBezTo>
                  <a:pt x="4233645" y="1687085"/>
                  <a:pt x="4247933" y="1721184"/>
                  <a:pt x="4230789" y="1763286"/>
                </a:cubicBezTo>
                <a:cubicBezTo>
                  <a:pt x="4223548" y="1781193"/>
                  <a:pt x="4228693" y="1804815"/>
                  <a:pt x="4230597" y="1825392"/>
                </a:cubicBezTo>
                <a:cubicBezTo>
                  <a:pt x="4232121" y="1840440"/>
                  <a:pt x="4240696" y="1854919"/>
                  <a:pt x="4240696" y="1869779"/>
                </a:cubicBezTo>
                <a:cubicBezTo>
                  <a:pt x="4240696" y="1909407"/>
                  <a:pt x="4250791" y="1944648"/>
                  <a:pt x="4271366" y="1978939"/>
                </a:cubicBezTo>
                <a:cubicBezTo>
                  <a:pt x="4279367" y="1992278"/>
                  <a:pt x="4274032" y="2013042"/>
                  <a:pt x="4276128" y="2030377"/>
                </a:cubicBezTo>
                <a:cubicBezTo>
                  <a:pt x="4278604" y="2048667"/>
                  <a:pt x="4280890" y="2067524"/>
                  <a:pt x="4286418" y="2085053"/>
                </a:cubicBezTo>
                <a:cubicBezTo>
                  <a:pt x="4300895" y="2130392"/>
                  <a:pt x="4317278" y="2175162"/>
                  <a:pt x="4332518" y="2220311"/>
                </a:cubicBezTo>
                <a:cubicBezTo>
                  <a:pt x="4345093" y="2257458"/>
                  <a:pt x="4335186" y="2294038"/>
                  <a:pt x="4329853" y="2330805"/>
                </a:cubicBezTo>
                <a:cubicBezTo>
                  <a:pt x="4326422" y="2353858"/>
                  <a:pt x="4318230" y="2375382"/>
                  <a:pt x="4330422" y="2401291"/>
                </a:cubicBezTo>
                <a:cubicBezTo>
                  <a:pt x="4342044" y="2426058"/>
                  <a:pt x="4339377" y="2457491"/>
                  <a:pt x="4345663" y="2485306"/>
                </a:cubicBezTo>
                <a:cubicBezTo>
                  <a:pt x="4350997" y="2508741"/>
                  <a:pt x="4359572" y="2531408"/>
                  <a:pt x="4367953" y="2554078"/>
                </a:cubicBezTo>
                <a:cubicBezTo>
                  <a:pt x="4379384" y="2584941"/>
                  <a:pt x="4391384" y="2615420"/>
                  <a:pt x="4385670" y="2649142"/>
                </a:cubicBezTo>
                <a:cubicBezTo>
                  <a:pt x="4379192" y="2687435"/>
                  <a:pt x="4403577" y="2713722"/>
                  <a:pt x="4419771" y="2743825"/>
                </a:cubicBezTo>
                <a:cubicBezTo>
                  <a:pt x="4430819" y="2764589"/>
                  <a:pt x="4439012" y="2787258"/>
                  <a:pt x="4445870" y="2809929"/>
                </a:cubicBezTo>
                <a:cubicBezTo>
                  <a:pt x="4454824" y="2840218"/>
                  <a:pt x="4460158" y="2871461"/>
                  <a:pt x="4468921" y="2901942"/>
                </a:cubicBezTo>
                <a:cubicBezTo>
                  <a:pt x="4482065" y="2948046"/>
                  <a:pt x="4492353" y="2994721"/>
                  <a:pt x="4485113" y="3042727"/>
                </a:cubicBezTo>
                <a:cubicBezTo>
                  <a:pt x="4481875" y="3064826"/>
                  <a:pt x="4482065" y="3085402"/>
                  <a:pt x="4486829" y="3107499"/>
                </a:cubicBezTo>
                <a:cubicBezTo>
                  <a:pt x="4494639" y="3143694"/>
                  <a:pt x="4495592" y="3180843"/>
                  <a:pt x="4524738" y="3209992"/>
                </a:cubicBezTo>
                <a:cubicBezTo>
                  <a:pt x="4535027" y="3220279"/>
                  <a:pt x="4537693" y="3238757"/>
                  <a:pt x="4543028" y="3253808"/>
                </a:cubicBezTo>
                <a:cubicBezTo>
                  <a:pt x="4549315" y="3271144"/>
                  <a:pt x="4546075" y="3283907"/>
                  <a:pt x="4527787" y="3293243"/>
                </a:cubicBezTo>
                <a:cubicBezTo>
                  <a:pt x="4519596" y="3297433"/>
                  <a:pt x="4511594" y="3309436"/>
                  <a:pt x="4510260" y="3318770"/>
                </a:cubicBezTo>
                <a:cubicBezTo>
                  <a:pt x="4506260" y="3346775"/>
                  <a:pt x="4512166" y="3372494"/>
                  <a:pt x="4525122" y="3399545"/>
                </a:cubicBezTo>
                <a:cubicBezTo>
                  <a:pt x="4537313" y="3424882"/>
                  <a:pt x="4535979" y="3456507"/>
                  <a:pt x="4540741" y="3485274"/>
                </a:cubicBezTo>
                <a:cubicBezTo>
                  <a:pt x="4544171" y="3505656"/>
                  <a:pt x="4551219" y="3526041"/>
                  <a:pt x="4551219" y="3546616"/>
                </a:cubicBezTo>
                <a:cubicBezTo>
                  <a:pt x="4551219" y="3572145"/>
                  <a:pt x="4545123" y="3597481"/>
                  <a:pt x="4542837" y="3623200"/>
                </a:cubicBezTo>
                <a:cubicBezTo>
                  <a:pt x="4540933" y="3643203"/>
                  <a:pt x="4541695" y="3663588"/>
                  <a:pt x="4539409" y="3683590"/>
                </a:cubicBezTo>
                <a:cubicBezTo>
                  <a:pt x="4537693" y="3699975"/>
                  <a:pt x="4533313" y="3716167"/>
                  <a:pt x="4529694" y="3732360"/>
                </a:cubicBezTo>
                <a:cubicBezTo>
                  <a:pt x="4528359" y="3738266"/>
                  <a:pt x="4523214" y="3744172"/>
                  <a:pt x="4523976" y="3749505"/>
                </a:cubicBezTo>
                <a:cubicBezTo>
                  <a:pt x="4532169" y="3802466"/>
                  <a:pt x="4495592" y="3840568"/>
                  <a:pt x="4479399" y="3885337"/>
                </a:cubicBezTo>
                <a:cubicBezTo>
                  <a:pt x="4462252" y="3932393"/>
                  <a:pt x="4435964" y="3977924"/>
                  <a:pt x="4443774" y="4030502"/>
                </a:cubicBezTo>
                <a:cubicBezTo>
                  <a:pt x="4448536" y="4062317"/>
                  <a:pt x="4459586" y="4092988"/>
                  <a:pt x="4466255" y="4124613"/>
                </a:cubicBezTo>
                <a:cubicBezTo>
                  <a:pt x="4468541" y="4135853"/>
                  <a:pt x="4468159" y="4148426"/>
                  <a:pt x="4465873" y="4159666"/>
                </a:cubicBezTo>
                <a:cubicBezTo>
                  <a:pt x="4455394" y="4213960"/>
                  <a:pt x="4453871" y="4267492"/>
                  <a:pt x="4471017" y="4320836"/>
                </a:cubicBezTo>
                <a:cubicBezTo>
                  <a:pt x="4473875" y="4329978"/>
                  <a:pt x="4476541" y="4339694"/>
                  <a:pt x="4476541" y="4349221"/>
                </a:cubicBezTo>
                <a:cubicBezTo>
                  <a:pt x="4476541" y="4401418"/>
                  <a:pt x="4472541" y="4452664"/>
                  <a:pt x="4453871" y="4502578"/>
                </a:cubicBezTo>
                <a:cubicBezTo>
                  <a:pt x="4447584" y="4519342"/>
                  <a:pt x="4451584" y="4539727"/>
                  <a:pt x="4450060" y="4558206"/>
                </a:cubicBezTo>
                <a:cubicBezTo>
                  <a:pt x="4448728" y="4575350"/>
                  <a:pt x="4448156" y="4592877"/>
                  <a:pt x="4443774" y="4609451"/>
                </a:cubicBezTo>
                <a:cubicBezTo>
                  <a:pt x="4437298" y="4633646"/>
                  <a:pt x="4436536" y="4656125"/>
                  <a:pt x="4442250" y="4681082"/>
                </a:cubicBezTo>
                <a:cubicBezTo>
                  <a:pt x="4447584" y="4704894"/>
                  <a:pt x="4444919" y="4730613"/>
                  <a:pt x="4445108" y="4755380"/>
                </a:cubicBezTo>
                <a:cubicBezTo>
                  <a:pt x="4445298" y="4783003"/>
                  <a:pt x="4445488" y="4810626"/>
                  <a:pt x="4444537" y="4838249"/>
                </a:cubicBezTo>
                <a:cubicBezTo>
                  <a:pt x="4444156" y="4849299"/>
                  <a:pt x="4436536" y="4861872"/>
                  <a:pt x="4439584" y="4871018"/>
                </a:cubicBezTo>
                <a:cubicBezTo>
                  <a:pt x="4449870" y="4900545"/>
                  <a:pt x="4437488" y="4930074"/>
                  <a:pt x="4443012" y="4959601"/>
                </a:cubicBezTo>
                <a:cubicBezTo>
                  <a:pt x="4445870" y="4974081"/>
                  <a:pt x="4438060" y="4990464"/>
                  <a:pt x="4437298" y="5006085"/>
                </a:cubicBezTo>
                <a:cubicBezTo>
                  <a:pt x="4435964" y="5031613"/>
                  <a:pt x="4436536" y="5057140"/>
                  <a:pt x="4436154" y="5082669"/>
                </a:cubicBezTo>
                <a:cubicBezTo>
                  <a:pt x="4435964" y="5091051"/>
                  <a:pt x="4435203" y="5099244"/>
                  <a:pt x="4434819" y="5107626"/>
                </a:cubicBezTo>
                <a:cubicBezTo>
                  <a:pt x="4434439" y="5115056"/>
                  <a:pt x="4432725" y="5122866"/>
                  <a:pt x="4434057" y="5129915"/>
                </a:cubicBezTo>
                <a:cubicBezTo>
                  <a:pt x="4438822" y="5155444"/>
                  <a:pt x="4446632" y="5180590"/>
                  <a:pt x="4449680" y="5206307"/>
                </a:cubicBezTo>
                <a:cubicBezTo>
                  <a:pt x="4452346" y="5228596"/>
                  <a:pt x="4448728" y="5251649"/>
                  <a:pt x="4450632" y="5274128"/>
                </a:cubicBezTo>
                <a:cubicBezTo>
                  <a:pt x="4453871" y="5313753"/>
                  <a:pt x="4459586" y="5353378"/>
                  <a:pt x="4463207" y="5393004"/>
                </a:cubicBezTo>
                <a:cubicBezTo>
                  <a:pt x="4463968" y="5401578"/>
                  <a:pt x="4459204" y="5410530"/>
                  <a:pt x="4458824" y="5419294"/>
                </a:cubicBezTo>
                <a:cubicBezTo>
                  <a:pt x="4457872" y="5446727"/>
                  <a:pt x="4457680" y="5474160"/>
                  <a:pt x="4457110" y="5501593"/>
                </a:cubicBezTo>
                <a:cubicBezTo>
                  <a:pt x="4456918" y="5517214"/>
                  <a:pt x="4457490" y="5533026"/>
                  <a:pt x="4455776" y="5548459"/>
                </a:cubicBezTo>
                <a:cubicBezTo>
                  <a:pt x="4453490" y="5568841"/>
                  <a:pt x="4450060" y="5587320"/>
                  <a:pt x="4464920" y="5606371"/>
                </a:cubicBezTo>
                <a:cubicBezTo>
                  <a:pt x="4487972" y="5635710"/>
                  <a:pt x="4479018" y="5673049"/>
                  <a:pt x="4484351" y="5706958"/>
                </a:cubicBezTo>
                <a:cubicBezTo>
                  <a:pt x="4485685" y="5715722"/>
                  <a:pt x="4485875" y="5724677"/>
                  <a:pt x="4487399" y="5733439"/>
                </a:cubicBezTo>
                <a:cubicBezTo>
                  <a:pt x="4490257" y="5749633"/>
                  <a:pt x="4493495" y="5765634"/>
                  <a:pt x="4496736" y="5781829"/>
                </a:cubicBezTo>
                <a:cubicBezTo>
                  <a:pt x="4497306" y="5784685"/>
                  <a:pt x="4497498" y="5787923"/>
                  <a:pt x="4498450" y="5790591"/>
                </a:cubicBezTo>
                <a:cubicBezTo>
                  <a:pt x="4506450" y="5815168"/>
                  <a:pt x="4515594" y="5839360"/>
                  <a:pt x="4522072" y="5864317"/>
                </a:cubicBezTo>
                <a:cubicBezTo>
                  <a:pt x="4525311" y="5876510"/>
                  <a:pt x="4525693" y="5890036"/>
                  <a:pt x="4523976" y="5902609"/>
                </a:cubicBezTo>
                <a:cubicBezTo>
                  <a:pt x="4519024" y="5939376"/>
                  <a:pt x="4516928" y="5975763"/>
                  <a:pt x="4524168" y="6012722"/>
                </a:cubicBezTo>
                <a:cubicBezTo>
                  <a:pt x="4527025" y="6027391"/>
                  <a:pt x="4522263" y="6043775"/>
                  <a:pt x="4520548" y="6059396"/>
                </a:cubicBezTo>
                <a:cubicBezTo>
                  <a:pt x="4515976" y="6096735"/>
                  <a:pt x="4511022" y="6134074"/>
                  <a:pt x="4506642" y="6171604"/>
                </a:cubicBezTo>
                <a:cubicBezTo>
                  <a:pt x="4503975" y="6195036"/>
                  <a:pt x="4502450" y="6218659"/>
                  <a:pt x="4499785" y="6242092"/>
                </a:cubicBezTo>
                <a:cubicBezTo>
                  <a:pt x="4496544" y="6269143"/>
                  <a:pt x="4491591" y="6296004"/>
                  <a:pt x="4488923" y="6323057"/>
                </a:cubicBezTo>
                <a:cubicBezTo>
                  <a:pt x="4485875" y="6353918"/>
                  <a:pt x="4485305" y="6384971"/>
                  <a:pt x="4482065" y="6415832"/>
                </a:cubicBezTo>
                <a:cubicBezTo>
                  <a:pt x="4475779" y="6472224"/>
                  <a:pt x="4468349" y="6528423"/>
                  <a:pt x="4461300" y="6584811"/>
                </a:cubicBezTo>
                <a:cubicBezTo>
                  <a:pt x="4454442" y="6639487"/>
                  <a:pt x="4448346" y="6694163"/>
                  <a:pt x="4439775" y="6748457"/>
                </a:cubicBezTo>
                <a:cubicBezTo>
                  <a:pt x="4436154" y="6771318"/>
                  <a:pt x="4426247" y="6793034"/>
                  <a:pt x="4420723" y="6815515"/>
                </a:cubicBezTo>
                <a:lnTo>
                  <a:pt x="4411023" y="6858000"/>
                </a:lnTo>
                <a:lnTo>
                  <a:pt x="4238770" y="6858000"/>
                </a:lnTo>
                <a:lnTo>
                  <a:pt x="0" y="6858000"/>
                </a:lnTo>
                <a:lnTo>
                  <a:pt x="0" y="1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57" name="Group 2056">
            <a:extLst>
              <a:ext uri="{FF2B5EF4-FFF2-40B4-BE49-F238E27FC236}">
                <a16:creationId xmlns:a16="http://schemas.microsoft.com/office/drawing/2014/main" id="{A7900967-84CA-47B4-9F1C-E787BAC149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697284" y="-1"/>
            <a:ext cx="884241" cy="6858001"/>
            <a:chOff x="3697284" y="-1"/>
            <a:chExt cx="884241" cy="6858001"/>
          </a:xfrm>
          <a:effectLst>
            <a:outerShdw blurRad="381000" dist="152400" algn="l" rotWithShape="0">
              <a:prstClr val="black">
                <a:alpha val="10000"/>
              </a:prstClr>
            </a:outerShdw>
          </a:effectLst>
        </p:grpSpPr>
        <p:sp>
          <p:nvSpPr>
            <p:cNvPr id="2058" name="Freeform: Shape 2057">
              <a:extLst>
                <a:ext uri="{FF2B5EF4-FFF2-40B4-BE49-F238E27FC236}">
                  <a16:creationId xmlns:a16="http://schemas.microsoft.com/office/drawing/2014/main" id="{CAB3C749-6482-440B-9386-94091006D6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 flipH="1">
              <a:off x="705641" y="2991642"/>
              <a:ext cx="6858001" cy="874716"/>
            </a:xfrm>
            <a:custGeom>
              <a:avLst/>
              <a:gdLst>
                <a:gd name="connsiteX0" fmla="*/ 0 w 6858001"/>
                <a:gd name="connsiteY0" fmla="*/ 533314 h 874716"/>
                <a:gd name="connsiteX1" fmla="*/ 0 w 6858001"/>
                <a:gd name="connsiteY1" fmla="*/ 69206 h 874716"/>
                <a:gd name="connsiteX2" fmla="*/ 21486 w 6858001"/>
                <a:gd name="connsiteY2" fmla="*/ 71924 h 874716"/>
                <a:gd name="connsiteX3" fmla="*/ 228948 w 6858001"/>
                <a:gd name="connsiteY3" fmla="*/ 88116 h 874716"/>
                <a:gd name="connsiteX4" fmla="*/ 313533 w 6858001"/>
                <a:gd name="connsiteY4" fmla="*/ 62779 h 874716"/>
                <a:gd name="connsiteX5" fmla="*/ 338870 w 6858001"/>
                <a:gd name="connsiteY5" fmla="*/ 62207 h 874716"/>
                <a:gd name="connsiteX6" fmla="*/ 395640 w 6858001"/>
                <a:gd name="connsiteY6" fmla="*/ 72114 h 874716"/>
                <a:gd name="connsiteX7" fmla="*/ 512802 w 6858001"/>
                <a:gd name="connsiteY7" fmla="*/ 65446 h 874716"/>
                <a:gd name="connsiteX8" fmla="*/ 556047 w 6858001"/>
                <a:gd name="connsiteY8" fmla="*/ 55349 h 874716"/>
                <a:gd name="connsiteX9" fmla="*/ 580050 w 6858001"/>
                <a:gd name="connsiteY9" fmla="*/ 48871 h 874716"/>
                <a:gd name="connsiteX10" fmla="*/ 703308 w 6858001"/>
                <a:gd name="connsiteY10" fmla="*/ 30964 h 874716"/>
                <a:gd name="connsiteX11" fmla="*/ 758174 w 6858001"/>
                <a:gd name="connsiteY11" fmla="*/ 11724 h 874716"/>
                <a:gd name="connsiteX12" fmla="*/ 773035 w 6858001"/>
                <a:gd name="connsiteY12" fmla="*/ 8866 h 874716"/>
                <a:gd name="connsiteX13" fmla="*/ 854379 w 6858001"/>
                <a:gd name="connsiteY13" fmla="*/ 16866 h 874716"/>
                <a:gd name="connsiteX14" fmla="*/ 915343 w 6858001"/>
                <a:gd name="connsiteY14" fmla="*/ 47919 h 874716"/>
                <a:gd name="connsiteX15" fmla="*/ 927155 w 6858001"/>
                <a:gd name="connsiteY15" fmla="*/ 58397 h 874716"/>
                <a:gd name="connsiteX16" fmla="*/ 1097087 w 6858001"/>
                <a:gd name="connsiteY16" fmla="*/ 54777 h 874716"/>
                <a:gd name="connsiteX17" fmla="*/ 1123185 w 6858001"/>
                <a:gd name="connsiteY17" fmla="*/ 50395 h 874716"/>
                <a:gd name="connsiteX18" fmla="*/ 1249302 w 6858001"/>
                <a:gd name="connsiteY18" fmla="*/ 68684 h 874716"/>
                <a:gd name="connsiteX19" fmla="*/ 1286069 w 6858001"/>
                <a:gd name="connsiteY19" fmla="*/ 72304 h 874716"/>
                <a:gd name="connsiteX20" fmla="*/ 1417899 w 6858001"/>
                <a:gd name="connsiteY20" fmla="*/ 88688 h 874716"/>
                <a:gd name="connsiteX21" fmla="*/ 1436568 w 6858001"/>
                <a:gd name="connsiteY21" fmla="*/ 73448 h 874716"/>
                <a:gd name="connsiteX22" fmla="*/ 1490292 w 6858001"/>
                <a:gd name="connsiteY22" fmla="*/ 35154 h 874716"/>
                <a:gd name="connsiteX23" fmla="*/ 1596213 w 6858001"/>
                <a:gd name="connsiteY23" fmla="*/ 1245 h 874716"/>
                <a:gd name="connsiteX24" fmla="*/ 1624980 w 6858001"/>
                <a:gd name="connsiteY24" fmla="*/ 3150 h 874716"/>
                <a:gd name="connsiteX25" fmla="*/ 1697753 w 6858001"/>
                <a:gd name="connsiteY25" fmla="*/ 59731 h 874716"/>
                <a:gd name="connsiteX26" fmla="*/ 1733188 w 6858001"/>
                <a:gd name="connsiteY26" fmla="*/ 82400 h 874716"/>
                <a:gd name="connsiteX27" fmla="*/ 1833775 w 6858001"/>
                <a:gd name="connsiteY27" fmla="*/ 124121 h 874716"/>
                <a:gd name="connsiteX28" fmla="*/ 1842158 w 6858001"/>
                <a:gd name="connsiteY28" fmla="*/ 131742 h 874716"/>
                <a:gd name="connsiteX29" fmla="*/ 1916454 w 6858001"/>
                <a:gd name="connsiteY29" fmla="*/ 222233 h 874716"/>
                <a:gd name="connsiteX30" fmla="*/ 1933219 w 6858001"/>
                <a:gd name="connsiteY30" fmla="*/ 237663 h 874716"/>
                <a:gd name="connsiteX31" fmla="*/ 1953413 w 6858001"/>
                <a:gd name="connsiteY31" fmla="*/ 261668 h 874716"/>
                <a:gd name="connsiteX32" fmla="*/ 2016469 w 6858001"/>
                <a:gd name="connsiteY32" fmla="*/ 308151 h 874716"/>
                <a:gd name="connsiteX33" fmla="*/ 2094578 w 6858001"/>
                <a:gd name="connsiteY33" fmla="*/ 323010 h 874716"/>
                <a:gd name="connsiteX34" fmla="*/ 2188879 w 6858001"/>
                <a:gd name="connsiteY34" fmla="*/ 345681 h 874716"/>
                <a:gd name="connsiteX35" fmla="*/ 2228314 w 6858001"/>
                <a:gd name="connsiteY35" fmla="*/ 360921 h 874716"/>
                <a:gd name="connsiteX36" fmla="*/ 2334044 w 6858001"/>
                <a:gd name="connsiteY36" fmla="*/ 389878 h 874716"/>
                <a:gd name="connsiteX37" fmla="*/ 2409485 w 6858001"/>
                <a:gd name="connsiteY37" fmla="*/ 414263 h 874716"/>
                <a:gd name="connsiteX38" fmla="*/ 2518264 w 6858001"/>
                <a:gd name="connsiteY38" fmla="*/ 428552 h 874716"/>
                <a:gd name="connsiteX39" fmla="*/ 2571034 w 6858001"/>
                <a:gd name="connsiteY39" fmla="*/ 429122 h 874716"/>
                <a:gd name="connsiteX40" fmla="*/ 2668001 w 6858001"/>
                <a:gd name="connsiteY40" fmla="*/ 502276 h 874716"/>
                <a:gd name="connsiteX41" fmla="*/ 2745348 w 6858001"/>
                <a:gd name="connsiteY41" fmla="*/ 550666 h 874716"/>
                <a:gd name="connsiteX42" fmla="*/ 2826694 w 6858001"/>
                <a:gd name="connsiteY42" fmla="*/ 527233 h 874716"/>
                <a:gd name="connsiteX43" fmla="*/ 2848793 w 6858001"/>
                <a:gd name="connsiteY43" fmla="*/ 505134 h 874716"/>
                <a:gd name="connsiteX44" fmla="*/ 2982148 w 6858001"/>
                <a:gd name="connsiteY44" fmla="*/ 484179 h 874716"/>
                <a:gd name="connsiteX45" fmla="*/ 3172654 w 6858001"/>
                <a:gd name="connsiteY45" fmla="*/ 483417 h 874716"/>
                <a:gd name="connsiteX46" fmla="*/ 3489467 w 6858001"/>
                <a:gd name="connsiteY46" fmla="*/ 435790 h 874716"/>
                <a:gd name="connsiteX47" fmla="*/ 3544713 w 6858001"/>
                <a:gd name="connsiteY47" fmla="*/ 413691 h 874716"/>
                <a:gd name="connsiteX48" fmla="*/ 3606817 w 6858001"/>
                <a:gd name="connsiteY48" fmla="*/ 408167 h 874716"/>
                <a:gd name="connsiteX49" fmla="*/ 3630632 w 6858001"/>
                <a:gd name="connsiteY49" fmla="*/ 421693 h 874716"/>
                <a:gd name="connsiteX50" fmla="*/ 3734837 w 6858001"/>
                <a:gd name="connsiteY50" fmla="*/ 441886 h 874716"/>
                <a:gd name="connsiteX51" fmla="*/ 3754652 w 6858001"/>
                <a:gd name="connsiteY51" fmla="*/ 442268 h 874716"/>
                <a:gd name="connsiteX52" fmla="*/ 3822472 w 6858001"/>
                <a:gd name="connsiteY52" fmla="*/ 433694 h 874716"/>
                <a:gd name="connsiteX53" fmla="*/ 3885338 w 6858001"/>
                <a:gd name="connsiteY53" fmla="*/ 428742 h 874716"/>
                <a:gd name="connsiteX54" fmla="*/ 4043839 w 6858001"/>
                <a:gd name="connsiteY54" fmla="*/ 444934 h 874716"/>
                <a:gd name="connsiteX55" fmla="*/ 4165383 w 6858001"/>
                <a:gd name="connsiteY55" fmla="*/ 441124 h 874716"/>
                <a:gd name="connsiteX56" fmla="*/ 4221391 w 6858001"/>
                <a:gd name="connsiteY56" fmla="*/ 444934 h 874716"/>
                <a:gd name="connsiteX57" fmla="*/ 4253014 w 6858001"/>
                <a:gd name="connsiteY57" fmla="*/ 450650 h 874716"/>
                <a:gd name="connsiteX58" fmla="*/ 4324645 w 6858001"/>
                <a:gd name="connsiteY58" fmla="*/ 490466 h 874716"/>
                <a:gd name="connsiteX59" fmla="*/ 4363890 w 6858001"/>
                <a:gd name="connsiteY59" fmla="*/ 499420 h 874716"/>
                <a:gd name="connsiteX60" fmla="*/ 4482004 w 6858001"/>
                <a:gd name="connsiteY60" fmla="*/ 498658 h 874716"/>
                <a:gd name="connsiteX61" fmla="*/ 4659174 w 6858001"/>
                <a:gd name="connsiteY61" fmla="*/ 438648 h 874716"/>
                <a:gd name="connsiteX62" fmla="*/ 4677655 w 6858001"/>
                <a:gd name="connsiteY62" fmla="*/ 430646 h 874716"/>
                <a:gd name="connsiteX63" fmla="*/ 4767764 w 6858001"/>
                <a:gd name="connsiteY63" fmla="*/ 420739 h 874716"/>
                <a:gd name="connsiteX64" fmla="*/ 4828916 w 6858001"/>
                <a:gd name="connsiteY64" fmla="*/ 434266 h 874716"/>
                <a:gd name="connsiteX65" fmla="*/ 4912168 w 6858001"/>
                <a:gd name="connsiteY65" fmla="*/ 462271 h 874716"/>
                <a:gd name="connsiteX66" fmla="*/ 4987037 w 6858001"/>
                <a:gd name="connsiteY66" fmla="*/ 485703 h 874716"/>
                <a:gd name="connsiteX67" fmla="*/ 5041521 w 6858001"/>
                <a:gd name="connsiteY67" fmla="*/ 512182 h 874716"/>
                <a:gd name="connsiteX68" fmla="*/ 5166113 w 6858001"/>
                <a:gd name="connsiteY68" fmla="*/ 531615 h 874716"/>
                <a:gd name="connsiteX69" fmla="*/ 5179067 w 6858001"/>
                <a:gd name="connsiteY69" fmla="*/ 534853 h 874716"/>
                <a:gd name="connsiteX70" fmla="*/ 5272796 w 6858001"/>
                <a:gd name="connsiteY70" fmla="*/ 511230 h 874716"/>
                <a:gd name="connsiteX71" fmla="*/ 5385384 w 6858001"/>
                <a:gd name="connsiteY71" fmla="*/ 487227 h 874716"/>
                <a:gd name="connsiteX72" fmla="*/ 5425582 w 6858001"/>
                <a:gd name="connsiteY72" fmla="*/ 495418 h 874716"/>
                <a:gd name="connsiteX73" fmla="*/ 5480637 w 6858001"/>
                <a:gd name="connsiteY73" fmla="*/ 507040 h 874716"/>
                <a:gd name="connsiteX74" fmla="*/ 5531693 w 6858001"/>
                <a:gd name="connsiteY74" fmla="*/ 500944 h 874716"/>
                <a:gd name="connsiteX75" fmla="*/ 5562746 w 6858001"/>
                <a:gd name="connsiteY75" fmla="*/ 500372 h 874716"/>
                <a:gd name="connsiteX76" fmla="*/ 5704483 w 6858001"/>
                <a:gd name="connsiteY76" fmla="*/ 571620 h 874716"/>
                <a:gd name="connsiteX77" fmla="*/ 5740488 w 6858001"/>
                <a:gd name="connsiteY77" fmla="*/ 577526 h 874716"/>
                <a:gd name="connsiteX78" fmla="*/ 5760873 w 6858001"/>
                <a:gd name="connsiteY78" fmla="*/ 586291 h 874716"/>
                <a:gd name="connsiteX79" fmla="*/ 5883751 w 6858001"/>
                <a:gd name="connsiteY79" fmla="*/ 674686 h 874716"/>
                <a:gd name="connsiteX80" fmla="*/ 5935949 w 6858001"/>
                <a:gd name="connsiteY80" fmla="*/ 692592 h 874716"/>
                <a:gd name="connsiteX81" fmla="*/ 5993291 w 6858001"/>
                <a:gd name="connsiteY81" fmla="*/ 688972 h 874716"/>
                <a:gd name="connsiteX82" fmla="*/ 6026440 w 6858001"/>
                <a:gd name="connsiteY82" fmla="*/ 682496 h 874716"/>
                <a:gd name="connsiteX83" fmla="*/ 6108738 w 6858001"/>
                <a:gd name="connsiteY83" fmla="*/ 626296 h 874716"/>
                <a:gd name="connsiteX84" fmla="*/ 6155602 w 6858001"/>
                <a:gd name="connsiteY84" fmla="*/ 628202 h 874716"/>
                <a:gd name="connsiteX85" fmla="*/ 6228756 w 6858001"/>
                <a:gd name="connsiteY85" fmla="*/ 666873 h 874716"/>
                <a:gd name="connsiteX86" fmla="*/ 6361539 w 6858001"/>
                <a:gd name="connsiteY86" fmla="*/ 684210 h 874716"/>
                <a:gd name="connsiteX87" fmla="*/ 6428979 w 6858001"/>
                <a:gd name="connsiteY87" fmla="*/ 630106 h 874716"/>
                <a:gd name="connsiteX88" fmla="*/ 6463840 w 6858001"/>
                <a:gd name="connsiteY88" fmla="*/ 578098 h 874716"/>
                <a:gd name="connsiteX89" fmla="*/ 6564620 w 6858001"/>
                <a:gd name="connsiteY89" fmla="*/ 517708 h 874716"/>
                <a:gd name="connsiteX90" fmla="*/ 6588625 w 6858001"/>
                <a:gd name="connsiteY90" fmla="*/ 540187 h 874716"/>
                <a:gd name="connsiteX91" fmla="*/ 6662541 w 6858001"/>
                <a:gd name="connsiteY91" fmla="*/ 549714 h 874716"/>
                <a:gd name="connsiteX92" fmla="*/ 6742552 w 6858001"/>
                <a:gd name="connsiteY92" fmla="*/ 548952 h 874716"/>
                <a:gd name="connsiteX93" fmla="*/ 6812063 w 6858001"/>
                <a:gd name="connsiteY93" fmla="*/ 568430 h 874716"/>
                <a:gd name="connsiteX94" fmla="*/ 6858001 w 6858001"/>
                <a:gd name="connsiteY94" fmla="*/ 562267 h 874716"/>
                <a:gd name="connsiteX95" fmla="*/ 6858001 w 6858001"/>
                <a:gd name="connsiteY95" fmla="*/ 734520 h 874716"/>
                <a:gd name="connsiteX96" fmla="*/ 6815516 w 6858001"/>
                <a:gd name="connsiteY96" fmla="*/ 744220 h 874716"/>
                <a:gd name="connsiteX97" fmla="*/ 6748458 w 6858001"/>
                <a:gd name="connsiteY97" fmla="*/ 763271 h 874716"/>
                <a:gd name="connsiteX98" fmla="*/ 6584812 w 6858001"/>
                <a:gd name="connsiteY98" fmla="*/ 784797 h 874716"/>
                <a:gd name="connsiteX99" fmla="*/ 6415833 w 6858001"/>
                <a:gd name="connsiteY99" fmla="*/ 805562 h 874716"/>
                <a:gd name="connsiteX100" fmla="*/ 6323058 w 6858001"/>
                <a:gd name="connsiteY100" fmla="*/ 812420 h 874716"/>
                <a:gd name="connsiteX101" fmla="*/ 6242093 w 6858001"/>
                <a:gd name="connsiteY101" fmla="*/ 823281 h 874716"/>
                <a:gd name="connsiteX102" fmla="*/ 6171605 w 6858001"/>
                <a:gd name="connsiteY102" fmla="*/ 830139 h 874716"/>
                <a:gd name="connsiteX103" fmla="*/ 6059397 w 6858001"/>
                <a:gd name="connsiteY103" fmla="*/ 844045 h 874716"/>
                <a:gd name="connsiteX104" fmla="*/ 6012723 w 6858001"/>
                <a:gd name="connsiteY104" fmla="*/ 847665 h 874716"/>
                <a:gd name="connsiteX105" fmla="*/ 5902610 w 6858001"/>
                <a:gd name="connsiteY105" fmla="*/ 847473 h 874716"/>
                <a:gd name="connsiteX106" fmla="*/ 5864318 w 6858001"/>
                <a:gd name="connsiteY106" fmla="*/ 845569 h 874716"/>
                <a:gd name="connsiteX107" fmla="*/ 5790592 w 6858001"/>
                <a:gd name="connsiteY107" fmla="*/ 821947 h 874716"/>
                <a:gd name="connsiteX108" fmla="*/ 5781830 w 6858001"/>
                <a:gd name="connsiteY108" fmla="*/ 820233 h 874716"/>
                <a:gd name="connsiteX109" fmla="*/ 5733440 w 6858001"/>
                <a:gd name="connsiteY109" fmla="*/ 810896 h 874716"/>
                <a:gd name="connsiteX110" fmla="*/ 5706959 w 6858001"/>
                <a:gd name="connsiteY110" fmla="*/ 807848 h 874716"/>
                <a:gd name="connsiteX111" fmla="*/ 5606372 w 6858001"/>
                <a:gd name="connsiteY111" fmla="*/ 788417 h 874716"/>
                <a:gd name="connsiteX112" fmla="*/ 5548460 w 6858001"/>
                <a:gd name="connsiteY112" fmla="*/ 779273 h 874716"/>
                <a:gd name="connsiteX113" fmla="*/ 5501594 w 6858001"/>
                <a:gd name="connsiteY113" fmla="*/ 780607 h 874716"/>
                <a:gd name="connsiteX114" fmla="*/ 5419295 w 6858001"/>
                <a:gd name="connsiteY114" fmla="*/ 782321 h 874716"/>
                <a:gd name="connsiteX115" fmla="*/ 5393005 w 6858001"/>
                <a:gd name="connsiteY115" fmla="*/ 786703 h 874716"/>
                <a:gd name="connsiteX116" fmla="*/ 5274129 w 6858001"/>
                <a:gd name="connsiteY116" fmla="*/ 774129 h 874716"/>
                <a:gd name="connsiteX117" fmla="*/ 5206308 w 6858001"/>
                <a:gd name="connsiteY117" fmla="*/ 773177 h 874716"/>
                <a:gd name="connsiteX118" fmla="*/ 5129916 w 6858001"/>
                <a:gd name="connsiteY118" fmla="*/ 757554 h 874716"/>
                <a:gd name="connsiteX119" fmla="*/ 5107627 w 6858001"/>
                <a:gd name="connsiteY119" fmla="*/ 758316 h 874716"/>
                <a:gd name="connsiteX120" fmla="*/ 5082670 w 6858001"/>
                <a:gd name="connsiteY120" fmla="*/ 759651 h 874716"/>
                <a:gd name="connsiteX121" fmla="*/ 5006086 w 6858001"/>
                <a:gd name="connsiteY121" fmla="*/ 760795 h 874716"/>
                <a:gd name="connsiteX122" fmla="*/ 4959602 w 6858001"/>
                <a:gd name="connsiteY122" fmla="*/ 766509 h 874716"/>
                <a:gd name="connsiteX123" fmla="*/ 4871019 w 6858001"/>
                <a:gd name="connsiteY123" fmla="*/ 763081 h 874716"/>
                <a:gd name="connsiteX124" fmla="*/ 4838250 w 6858001"/>
                <a:gd name="connsiteY124" fmla="*/ 768033 h 874716"/>
                <a:gd name="connsiteX125" fmla="*/ 4755381 w 6858001"/>
                <a:gd name="connsiteY125" fmla="*/ 768605 h 874716"/>
                <a:gd name="connsiteX126" fmla="*/ 4681083 w 6858001"/>
                <a:gd name="connsiteY126" fmla="*/ 765747 h 874716"/>
                <a:gd name="connsiteX127" fmla="*/ 4609452 w 6858001"/>
                <a:gd name="connsiteY127" fmla="*/ 767271 h 874716"/>
                <a:gd name="connsiteX128" fmla="*/ 4558207 w 6858001"/>
                <a:gd name="connsiteY128" fmla="*/ 773557 h 874716"/>
                <a:gd name="connsiteX129" fmla="*/ 4502579 w 6858001"/>
                <a:gd name="connsiteY129" fmla="*/ 777367 h 874716"/>
                <a:gd name="connsiteX130" fmla="*/ 4349222 w 6858001"/>
                <a:gd name="connsiteY130" fmla="*/ 800038 h 874716"/>
                <a:gd name="connsiteX131" fmla="*/ 4320837 w 6858001"/>
                <a:gd name="connsiteY131" fmla="*/ 794514 h 874716"/>
                <a:gd name="connsiteX132" fmla="*/ 4159667 w 6858001"/>
                <a:gd name="connsiteY132" fmla="*/ 789370 h 874716"/>
                <a:gd name="connsiteX133" fmla="*/ 4124614 w 6858001"/>
                <a:gd name="connsiteY133" fmla="*/ 789752 h 874716"/>
                <a:gd name="connsiteX134" fmla="*/ 4030503 w 6858001"/>
                <a:gd name="connsiteY134" fmla="*/ 767271 h 874716"/>
                <a:gd name="connsiteX135" fmla="*/ 3885338 w 6858001"/>
                <a:gd name="connsiteY135" fmla="*/ 802896 h 874716"/>
                <a:gd name="connsiteX136" fmla="*/ 3749506 w 6858001"/>
                <a:gd name="connsiteY136" fmla="*/ 847473 h 874716"/>
                <a:gd name="connsiteX137" fmla="*/ 3732361 w 6858001"/>
                <a:gd name="connsiteY137" fmla="*/ 853190 h 874716"/>
                <a:gd name="connsiteX138" fmla="*/ 3683591 w 6858001"/>
                <a:gd name="connsiteY138" fmla="*/ 862906 h 874716"/>
                <a:gd name="connsiteX139" fmla="*/ 3623201 w 6858001"/>
                <a:gd name="connsiteY139" fmla="*/ 866334 h 874716"/>
                <a:gd name="connsiteX140" fmla="*/ 3546617 w 6858001"/>
                <a:gd name="connsiteY140" fmla="*/ 874716 h 874716"/>
                <a:gd name="connsiteX141" fmla="*/ 3485275 w 6858001"/>
                <a:gd name="connsiteY141" fmla="*/ 864238 h 874716"/>
                <a:gd name="connsiteX142" fmla="*/ 3399546 w 6858001"/>
                <a:gd name="connsiteY142" fmla="*/ 848618 h 874716"/>
                <a:gd name="connsiteX143" fmla="*/ 3318771 w 6858001"/>
                <a:gd name="connsiteY143" fmla="*/ 833757 h 874716"/>
                <a:gd name="connsiteX144" fmla="*/ 3293244 w 6858001"/>
                <a:gd name="connsiteY144" fmla="*/ 851284 h 874716"/>
                <a:gd name="connsiteX145" fmla="*/ 3253809 w 6858001"/>
                <a:gd name="connsiteY145" fmla="*/ 866524 h 874716"/>
                <a:gd name="connsiteX146" fmla="*/ 3209993 w 6858001"/>
                <a:gd name="connsiteY146" fmla="*/ 848235 h 874716"/>
                <a:gd name="connsiteX147" fmla="*/ 3107500 w 6858001"/>
                <a:gd name="connsiteY147" fmla="*/ 810326 h 874716"/>
                <a:gd name="connsiteX148" fmla="*/ 3042728 w 6858001"/>
                <a:gd name="connsiteY148" fmla="*/ 808610 h 874716"/>
                <a:gd name="connsiteX149" fmla="*/ 2901943 w 6858001"/>
                <a:gd name="connsiteY149" fmla="*/ 792418 h 874716"/>
                <a:gd name="connsiteX150" fmla="*/ 2809930 w 6858001"/>
                <a:gd name="connsiteY150" fmla="*/ 769367 h 874716"/>
                <a:gd name="connsiteX151" fmla="*/ 2743826 w 6858001"/>
                <a:gd name="connsiteY151" fmla="*/ 743268 h 874716"/>
                <a:gd name="connsiteX152" fmla="*/ 2649143 w 6858001"/>
                <a:gd name="connsiteY152" fmla="*/ 709167 h 874716"/>
                <a:gd name="connsiteX153" fmla="*/ 2554079 w 6858001"/>
                <a:gd name="connsiteY153" fmla="*/ 691450 h 874716"/>
                <a:gd name="connsiteX154" fmla="*/ 2485307 w 6858001"/>
                <a:gd name="connsiteY154" fmla="*/ 669160 h 874716"/>
                <a:gd name="connsiteX155" fmla="*/ 2401292 w 6858001"/>
                <a:gd name="connsiteY155" fmla="*/ 653919 h 874716"/>
                <a:gd name="connsiteX156" fmla="*/ 2330806 w 6858001"/>
                <a:gd name="connsiteY156" fmla="*/ 653349 h 874716"/>
                <a:gd name="connsiteX157" fmla="*/ 2220312 w 6858001"/>
                <a:gd name="connsiteY157" fmla="*/ 656015 h 874716"/>
                <a:gd name="connsiteX158" fmla="*/ 2085054 w 6858001"/>
                <a:gd name="connsiteY158" fmla="*/ 609914 h 874716"/>
                <a:gd name="connsiteX159" fmla="*/ 2030378 w 6858001"/>
                <a:gd name="connsiteY159" fmla="*/ 599625 h 874716"/>
                <a:gd name="connsiteX160" fmla="*/ 1978940 w 6858001"/>
                <a:gd name="connsiteY160" fmla="*/ 594863 h 874716"/>
                <a:gd name="connsiteX161" fmla="*/ 1869780 w 6858001"/>
                <a:gd name="connsiteY161" fmla="*/ 564192 h 874716"/>
                <a:gd name="connsiteX162" fmla="*/ 1825393 w 6858001"/>
                <a:gd name="connsiteY162" fmla="*/ 554094 h 874716"/>
                <a:gd name="connsiteX163" fmla="*/ 1763287 w 6858001"/>
                <a:gd name="connsiteY163" fmla="*/ 554286 h 874716"/>
                <a:gd name="connsiteX164" fmla="*/ 1650317 w 6858001"/>
                <a:gd name="connsiteY164" fmla="*/ 540187 h 874716"/>
                <a:gd name="connsiteX165" fmla="*/ 1537537 w 6858001"/>
                <a:gd name="connsiteY165" fmla="*/ 499038 h 874716"/>
                <a:gd name="connsiteX166" fmla="*/ 1489720 w 6858001"/>
                <a:gd name="connsiteY166" fmla="*/ 503038 h 874716"/>
                <a:gd name="connsiteX167" fmla="*/ 1472575 w 6858001"/>
                <a:gd name="connsiteY167" fmla="*/ 502086 h 874716"/>
                <a:gd name="connsiteX168" fmla="*/ 1318456 w 6858001"/>
                <a:gd name="connsiteY168" fmla="*/ 479415 h 874716"/>
                <a:gd name="connsiteX169" fmla="*/ 1303024 w 6858001"/>
                <a:gd name="connsiteY169" fmla="*/ 476939 h 874716"/>
                <a:gd name="connsiteX170" fmla="*/ 1230633 w 6858001"/>
                <a:gd name="connsiteY170" fmla="*/ 456746 h 874716"/>
                <a:gd name="connsiteX171" fmla="*/ 1048125 w 6858001"/>
                <a:gd name="connsiteY171" fmla="*/ 444172 h 874716"/>
                <a:gd name="connsiteX172" fmla="*/ 1036887 w 6858001"/>
                <a:gd name="connsiteY172" fmla="*/ 442648 h 874716"/>
                <a:gd name="connsiteX173" fmla="*/ 975733 w 6858001"/>
                <a:gd name="connsiteY173" fmla="*/ 452744 h 874716"/>
                <a:gd name="connsiteX174" fmla="*/ 945444 w 6858001"/>
                <a:gd name="connsiteY174" fmla="*/ 467033 h 874716"/>
                <a:gd name="connsiteX175" fmla="*/ 898198 w 6858001"/>
                <a:gd name="connsiteY175" fmla="*/ 481893 h 874716"/>
                <a:gd name="connsiteX176" fmla="*/ 850189 w 6858001"/>
                <a:gd name="connsiteY176" fmla="*/ 487417 h 874716"/>
                <a:gd name="connsiteX177" fmla="*/ 769605 w 6858001"/>
                <a:gd name="connsiteY177" fmla="*/ 464937 h 874716"/>
                <a:gd name="connsiteX178" fmla="*/ 740268 w 6858001"/>
                <a:gd name="connsiteY178" fmla="*/ 462651 h 874716"/>
                <a:gd name="connsiteX179" fmla="*/ 674923 w 6858001"/>
                <a:gd name="connsiteY179" fmla="*/ 451792 h 874716"/>
                <a:gd name="connsiteX180" fmla="*/ 617772 w 6858001"/>
                <a:gd name="connsiteY180" fmla="*/ 452554 h 874716"/>
                <a:gd name="connsiteX181" fmla="*/ 571860 w 6858001"/>
                <a:gd name="connsiteY181" fmla="*/ 469891 h 874716"/>
                <a:gd name="connsiteX182" fmla="*/ 505182 w 6858001"/>
                <a:gd name="connsiteY182" fmla="*/ 473319 h 874716"/>
                <a:gd name="connsiteX183" fmla="*/ 462126 w 6858001"/>
                <a:gd name="connsiteY183" fmla="*/ 460747 h 874716"/>
                <a:gd name="connsiteX184" fmla="*/ 453364 w 6858001"/>
                <a:gd name="connsiteY184" fmla="*/ 459033 h 874716"/>
                <a:gd name="connsiteX185" fmla="*/ 340774 w 6858001"/>
                <a:gd name="connsiteY185" fmla="*/ 458268 h 874716"/>
                <a:gd name="connsiteX186" fmla="*/ 200182 w 6858001"/>
                <a:gd name="connsiteY186" fmla="*/ 496180 h 874716"/>
                <a:gd name="connsiteX187" fmla="*/ 176939 w 6858001"/>
                <a:gd name="connsiteY187" fmla="*/ 504182 h 874716"/>
                <a:gd name="connsiteX188" fmla="*/ 63587 w 6858001"/>
                <a:gd name="connsiteY188" fmla="*/ 518088 h 874716"/>
                <a:gd name="connsiteX189" fmla="*/ 2817 w 6858001"/>
                <a:gd name="connsiteY189" fmla="*/ 532187 h 874716"/>
                <a:gd name="connsiteX190" fmla="*/ 0 w 6858001"/>
                <a:gd name="connsiteY190" fmla="*/ 533314 h 87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</a:cxnLst>
              <a:rect l="l" t="t" r="r" b="b"/>
              <a:pathLst>
                <a:path w="6858001" h="874716">
                  <a:moveTo>
                    <a:pt x="0" y="533314"/>
                  </a:moveTo>
                  <a:lnTo>
                    <a:pt x="0" y="69206"/>
                  </a:lnTo>
                  <a:lnTo>
                    <a:pt x="21486" y="71924"/>
                  </a:lnTo>
                  <a:cubicBezTo>
                    <a:pt x="92546" y="60493"/>
                    <a:pt x="159604" y="87354"/>
                    <a:pt x="228948" y="88116"/>
                  </a:cubicBezTo>
                  <a:cubicBezTo>
                    <a:pt x="260382" y="88496"/>
                    <a:pt x="291435" y="94592"/>
                    <a:pt x="313533" y="62779"/>
                  </a:cubicBezTo>
                  <a:cubicBezTo>
                    <a:pt x="316389" y="58587"/>
                    <a:pt x="330298" y="60873"/>
                    <a:pt x="338870" y="62207"/>
                  </a:cubicBezTo>
                  <a:cubicBezTo>
                    <a:pt x="357921" y="65066"/>
                    <a:pt x="376781" y="72304"/>
                    <a:pt x="395640" y="72114"/>
                  </a:cubicBezTo>
                  <a:cubicBezTo>
                    <a:pt x="434695" y="71924"/>
                    <a:pt x="473939" y="68876"/>
                    <a:pt x="512802" y="65446"/>
                  </a:cubicBezTo>
                  <a:cubicBezTo>
                    <a:pt x="527470" y="64112"/>
                    <a:pt x="541569" y="58969"/>
                    <a:pt x="556047" y="55349"/>
                  </a:cubicBezTo>
                  <a:cubicBezTo>
                    <a:pt x="564048" y="53253"/>
                    <a:pt x="572622" y="47729"/>
                    <a:pt x="580050" y="48871"/>
                  </a:cubicBezTo>
                  <a:cubicBezTo>
                    <a:pt x="623106" y="55539"/>
                    <a:pt x="662541" y="39157"/>
                    <a:pt x="703308" y="30964"/>
                  </a:cubicBezTo>
                  <a:cubicBezTo>
                    <a:pt x="722169" y="27154"/>
                    <a:pt x="739886" y="18010"/>
                    <a:pt x="758174" y="11724"/>
                  </a:cubicBezTo>
                  <a:cubicBezTo>
                    <a:pt x="762936" y="10008"/>
                    <a:pt x="768271" y="8484"/>
                    <a:pt x="773035" y="8866"/>
                  </a:cubicBezTo>
                  <a:cubicBezTo>
                    <a:pt x="800276" y="11152"/>
                    <a:pt x="827329" y="14390"/>
                    <a:pt x="854379" y="16866"/>
                  </a:cubicBezTo>
                  <a:cubicBezTo>
                    <a:pt x="878956" y="19152"/>
                    <a:pt x="903722" y="19914"/>
                    <a:pt x="915343" y="47919"/>
                  </a:cubicBezTo>
                  <a:cubicBezTo>
                    <a:pt x="917059" y="52301"/>
                    <a:pt x="922773" y="55539"/>
                    <a:pt x="927155" y="58397"/>
                  </a:cubicBezTo>
                  <a:cubicBezTo>
                    <a:pt x="994785" y="102405"/>
                    <a:pt x="1030980" y="101261"/>
                    <a:pt x="1097087" y="54777"/>
                  </a:cubicBezTo>
                  <a:cubicBezTo>
                    <a:pt x="1103945" y="50015"/>
                    <a:pt x="1118613" y="46585"/>
                    <a:pt x="1123185" y="50395"/>
                  </a:cubicBezTo>
                  <a:cubicBezTo>
                    <a:pt x="1162049" y="82020"/>
                    <a:pt x="1204532" y="78590"/>
                    <a:pt x="1249302" y="68684"/>
                  </a:cubicBezTo>
                  <a:cubicBezTo>
                    <a:pt x="1260922" y="66018"/>
                    <a:pt x="1277307" y="66018"/>
                    <a:pt x="1286069" y="72304"/>
                  </a:cubicBezTo>
                  <a:cubicBezTo>
                    <a:pt x="1327790" y="101451"/>
                    <a:pt x="1372560" y="97261"/>
                    <a:pt x="1417899" y="88688"/>
                  </a:cubicBezTo>
                  <a:cubicBezTo>
                    <a:pt x="1424948" y="87354"/>
                    <a:pt x="1433522" y="80114"/>
                    <a:pt x="1436568" y="73448"/>
                  </a:cubicBezTo>
                  <a:cubicBezTo>
                    <a:pt x="1447428" y="49825"/>
                    <a:pt x="1467813" y="41823"/>
                    <a:pt x="1490292" y="35154"/>
                  </a:cubicBezTo>
                  <a:cubicBezTo>
                    <a:pt x="1525727" y="24296"/>
                    <a:pt x="1560588" y="11532"/>
                    <a:pt x="1596213" y="1245"/>
                  </a:cubicBezTo>
                  <a:cubicBezTo>
                    <a:pt x="1604978" y="-1231"/>
                    <a:pt x="1615836" y="293"/>
                    <a:pt x="1624980" y="3150"/>
                  </a:cubicBezTo>
                  <a:cubicBezTo>
                    <a:pt x="1656223" y="12866"/>
                    <a:pt x="1676036" y="37251"/>
                    <a:pt x="1697753" y="59731"/>
                  </a:cubicBezTo>
                  <a:cubicBezTo>
                    <a:pt x="1707279" y="69638"/>
                    <a:pt x="1720423" y="76686"/>
                    <a:pt x="1733188" y="82400"/>
                  </a:cubicBezTo>
                  <a:cubicBezTo>
                    <a:pt x="1766335" y="97071"/>
                    <a:pt x="1800246" y="110215"/>
                    <a:pt x="1833775" y="124121"/>
                  </a:cubicBezTo>
                  <a:cubicBezTo>
                    <a:pt x="1837013" y="125455"/>
                    <a:pt x="1839679" y="128884"/>
                    <a:pt x="1842158" y="131742"/>
                  </a:cubicBezTo>
                  <a:cubicBezTo>
                    <a:pt x="1866922" y="161843"/>
                    <a:pt x="1891497" y="192132"/>
                    <a:pt x="1916454" y="222233"/>
                  </a:cubicBezTo>
                  <a:cubicBezTo>
                    <a:pt x="1921216" y="227947"/>
                    <a:pt x="1928076" y="232139"/>
                    <a:pt x="1933219" y="237663"/>
                  </a:cubicBezTo>
                  <a:cubicBezTo>
                    <a:pt x="1940459" y="245283"/>
                    <a:pt x="1949603" y="252524"/>
                    <a:pt x="1953413" y="261668"/>
                  </a:cubicBezTo>
                  <a:cubicBezTo>
                    <a:pt x="1965224" y="290433"/>
                    <a:pt x="1987894" y="302817"/>
                    <a:pt x="2016469" y="308151"/>
                  </a:cubicBezTo>
                  <a:cubicBezTo>
                    <a:pt x="2042570" y="313104"/>
                    <a:pt x="2068669" y="317296"/>
                    <a:pt x="2094578" y="323010"/>
                  </a:cubicBezTo>
                  <a:cubicBezTo>
                    <a:pt x="2126201" y="329868"/>
                    <a:pt x="2157636" y="337298"/>
                    <a:pt x="2188879" y="345681"/>
                  </a:cubicBezTo>
                  <a:cubicBezTo>
                    <a:pt x="2202404" y="349301"/>
                    <a:pt x="2216692" y="353491"/>
                    <a:pt x="2228314" y="360921"/>
                  </a:cubicBezTo>
                  <a:cubicBezTo>
                    <a:pt x="2260890" y="381496"/>
                    <a:pt x="2295753" y="395402"/>
                    <a:pt x="2334044" y="389878"/>
                  </a:cubicBezTo>
                  <a:cubicBezTo>
                    <a:pt x="2364715" y="385496"/>
                    <a:pt x="2390434" y="396736"/>
                    <a:pt x="2409485" y="414263"/>
                  </a:cubicBezTo>
                  <a:cubicBezTo>
                    <a:pt x="2444158" y="446078"/>
                    <a:pt x="2481305" y="438838"/>
                    <a:pt x="2518264" y="428552"/>
                  </a:cubicBezTo>
                  <a:cubicBezTo>
                    <a:pt x="2537315" y="423217"/>
                    <a:pt x="2552935" y="423979"/>
                    <a:pt x="2571034" y="429122"/>
                  </a:cubicBezTo>
                  <a:cubicBezTo>
                    <a:pt x="2612945" y="441124"/>
                    <a:pt x="2640950" y="473701"/>
                    <a:pt x="2668001" y="502276"/>
                  </a:cubicBezTo>
                  <a:cubicBezTo>
                    <a:pt x="2691054" y="526661"/>
                    <a:pt x="2716963" y="540377"/>
                    <a:pt x="2745348" y="550666"/>
                  </a:cubicBezTo>
                  <a:cubicBezTo>
                    <a:pt x="2781163" y="563810"/>
                    <a:pt x="2809548" y="558858"/>
                    <a:pt x="2826694" y="527233"/>
                  </a:cubicBezTo>
                  <a:cubicBezTo>
                    <a:pt x="2831457" y="518278"/>
                    <a:pt x="2839839" y="507800"/>
                    <a:pt x="2848793" y="505134"/>
                  </a:cubicBezTo>
                  <a:cubicBezTo>
                    <a:pt x="2892037" y="491800"/>
                    <a:pt x="2935854" y="472367"/>
                    <a:pt x="2982148" y="484179"/>
                  </a:cubicBezTo>
                  <a:cubicBezTo>
                    <a:pt x="3046158" y="500372"/>
                    <a:pt x="3108644" y="499420"/>
                    <a:pt x="3172654" y="483417"/>
                  </a:cubicBezTo>
                  <a:cubicBezTo>
                    <a:pt x="3276480" y="457508"/>
                    <a:pt x="3380305" y="430076"/>
                    <a:pt x="3489467" y="435790"/>
                  </a:cubicBezTo>
                  <a:cubicBezTo>
                    <a:pt x="3507563" y="436742"/>
                    <a:pt x="3529090" y="425121"/>
                    <a:pt x="3544713" y="413691"/>
                  </a:cubicBezTo>
                  <a:cubicBezTo>
                    <a:pt x="3574622" y="391974"/>
                    <a:pt x="3573288" y="390258"/>
                    <a:pt x="3606817" y="408167"/>
                  </a:cubicBezTo>
                  <a:cubicBezTo>
                    <a:pt x="3614819" y="412549"/>
                    <a:pt x="3624725" y="415215"/>
                    <a:pt x="3630632" y="421693"/>
                  </a:cubicBezTo>
                  <a:cubicBezTo>
                    <a:pt x="3660731" y="454650"/>
                    <a:pt x="3697880" y="446648"/>
                    <a:pt x="3734837" y="441886"/>
                  </a:cubicBezTo>
                  <a:cubicBezTo>
                    <a:pt x="3741315" y="440934"/>
                    <a:pt x="3749125" y="439600"/>
                    <a:pt x="3754652" y="442268"/>
                  </a:cubicBezTo>
                  <a:cubicBezTo>
                    <a:pt x="3779607" y="454268"/>
                    <a:pt x="3800753" y="450078"/>
                    <a:pt x="3822472" y="433694"/>
                  </a:cubicBezTo>
                  <a:cubicBezTo>
                    <a:pt x="3841331" y="419597"/>
                    <a:pt x="3863049" y="411215"/>
                    <a:pt x="3885338" y="428742"/>
                  </a:cubicBezTo>
                  <a:cubicBezTo>
                    <a:pt x="3934870" y="467605"/>
                    <a:pt x="3987829" y="469509"/>
                    <a:pt x="4043839" y="444934"/>
                  </a:cubicBezTo>
                  <a:cubicBezTo>
                    <a:pt x="4083845" y="427407"/>
                    <a:pt x="4123280" y="423407"/>
                    <a:pt x="4165383" y="441124"/>
                  </a:cubicBezTo>
                  <a:cubicBezTo>
                    <a:pt x="4181576" y="447982"/>
                    <a:pt x="4202531" y="443410"/>
                    <a:pt x="4221391" y="444934"/>
                  </a:cubicBezTo>
                  <a:cubicBezTo>
                    <a:pt x="4232060" y="445696"/>
                    <a:pt x="4243872" y="445886"/>
                    <a:pt x="4253014" y="450650"/>
                  </a:cubicBezTo>
                  <a:cubicBezTo>
                    <a:pt x="4277401" y="462843"/>
                    <a:pt x="4300070" y="478463"/>
                    <a:pt x="4324645" y="490466"/>
                  </a:cubicBezTo>
                  <a:cubicBezTo>
                    <a:pt x="4336457" y="496180"/>
                    <a:pt x="4350554" y="499228"/>
                    <a:pt x="4363890" y="499420"/>
                  </a:cubicBezTo>
                  <a:cubicBezTo>
                    <a:pt x="4403325" y="500372"/>
                    <a:pt x="4442761" y="500372"/>
                    <a:pt x="4482004" y="498658"/>
                  </a:cubicBezTo>
                  <a:cubicBezTo>
                    <a:pt x="4546776" y="495990"/>
                    <a:pt x="4612500" y="495418"/>
                    <a:pt x="4659174" y="438648"/>
                  </a:cubicBezTo>
                  <a:cubicBezTo>
                    <a:pt x="4662986" y="434076"/>
                    <a:pt x="4671176" y="431408"/>
                    <a:pt x="4677655" y="430646"/>
                  </a:cubicBezTo>
                  <a:cubicBezTo>
                    <a:pt x="4707564" y="427027"/>
                    <a:pt x="4738235" y="426645"/>
                    <a:pt x="4767764" y="420739"/>
                  </a:cubicBezTo>
                  <a:cubicBezTo>
                    <a:pt x="4791386" y="415977"/>
                    <a:pt x="4811009" y="417501"/>
                    <a:pt x="4828916" y="434266"/>
                  </a:cubicBezTo>
                  <a:cubicBezTo>
                    <a:pt x="4852348" y="456364"/>
                    <a:pt x="4880925" y="469319"/>
                    <a:pt x="4912168" y="462271"/>
                  </a:cubicBezTo>
                  <a:cubicBezTo>
                    <a:pt x="4943409" y="455412"/>
                    <a:pt x="4963984" y="470271"/>
                    <a:pt x="4987037" y="485703"/>
                  </a:cubicBezTo>
                  <a:cubicBezTo>
                    <a:pt x="5003801" y="496942"/>
                    <a:pt x="5022852" y="511040"/>
                    <a:pt x="5041521" y="512182"/>
                  </a:cubicBezTo>
                  <a:cubicBezTo>
                    <a:pt x="5083814" y="514658"/>
                    <a:pt x="5120201" y="553904"/>
                    <a:pt x="5166113" y="531615"/>
                  </a:cubicBezTo>
                  <a:cubicBezTo>
                    <a:pt x="5169161" y="530091"/>
                    <a:pt x="5174685" y="533901"/>
                    <a:pt x="5179067" y="534853"/>
                  </a:cubicBezTo>
                  <a:cubicBezTo>
                    <a:pt x="5214121" y="542093"/>
                    <a:pt x="5247078" y="535043"/>
                    <a:pt x="5272796" y="511230"/>
                  </a:cubicBezTo>
                  <a:cubicBezTo>
                    <a:pt x="5306516" y="480177"/>
                    <a:pt x="5343855" y="477129"/>
                    <a:pt x="5385384" y="487227"/>
                  </a:cubicBezTo>
                  <a:cubicBezTo>
                    <a:pt x="5398721" y="490466"/>
                    <a:pt x="5412057" y="492752"/>
                    <a:pt x="5425582" y="495418"/>
                  </a:cubicBezTo>
                  <a:cubicBezTo>
                    <a:pt x="5443870" y="499228"/>
                    <a:pt x="5462351" y="503230"/>
                    <a:pt x="5480637" y="507040"/>
                  </a:cubicBezTo>
                  <a:cubicBezTo>
                    <a:pt x="5498356" y="510850"/>
                    <a:pt x="5517979" y="517326"/>
                    <a:pt x="5531693" y="500944"/>
                  </a:cubicBezTo>
                  <a:cubicBezTo>
                    <a:pt x="5543506" y="486845"/>
                    <a:pt x="5551888" y="488179"/>
                    <a:pt x="5562746" y="500372"/>
                  </a:cubicBezTo>
                  <a:cubicBezTo>
                    <a:pt x="5600467" y="543045"/>
                    <a:pt x="5646189" y="569716"/>
                    <a:pt x="5704483" y="571620"/>
                  </a:cubicBezTo>
                  <a:cubicBezTo>
                    <a:pt x="5716485" y="572002"/>
                    <a:pt x="5728678" y="574668"/>
                    <a:pt x="5740488" y="577526"/>
                  </a:cubicBezTo>
                  <a:cubicBezTo>
                    <a:pt x="5747728" y="579241"/>
                    <a:pt x="5756493" y="581147"/>
                    <a:pt x="5760873" y="586291"/>
                  </a:cubicBezTo>
                  <a:cubicBezTo>
                    <a:pt x="5794974" y="625534"/>
                    <a:pt x="5837457" y="652777"/>
                    <a:pt x="5883751" y="674686"/>
                  </a:cubicBezTo>
                  <a:cubicBezTo>
                    <a:pt x="5900323" y="682496"/>
                    <a:pt x="5918042" y="690306"/>
                    <a:pt x="5935949" y="692592"/>
                  </a:cubicBezTo>
                  <a:cubicBezTo>
                    <a:pt x="5954617" y="694878"/>
                    <a:pt x="5974240" y="691068"/>
                    <a:pt x="5993291" y="688972"/>
                  </a:cubicBezTo>
                  <a:cubicBezTo>
                    <a:pt x="6004531" y="687830"/>
                    <a:pt x="6017485" y="688020"/>
                    <a:pt x="6026440" y="682496"/>
                  </a:cubicBezTo>
                  <a:cubicBezTo>
                    <a:pt x="6054825" y="665159"/>
                    <a:pt x="6082258" y="646491"/>
                    <a:pt x="6108738" y="626296"/>
                  </a:cubicBezTo>
                  <a:cubicBezTo>
                    <a:pt x="6131409" y="608960"/>
                    <a:pt x="6135981" y="606483"/>
                    <a:pt x="6155602" y="628202"/>
                  </a:cubicBezTo>
                  <a:cubicBezTo>
                    <a:pt x="6175797" y="650491"/>
                    <a:pt x="6200944" y="662111"/>
                    <a:pt x="6228756" y="666873"/>
                  </a:cubicBezTo>
                  <a:cubicBezTo>
                    <a:pt x="6272764" y="674304"/>
                    <a:pt x="6317151" y="680590"/>
                    <a:pt x="6361539" y="684210"/>
                  </a:cubicBezTo>
                  <a:cubicBezTo>
                    <a:pt x="6401736" y="687448"/>
                    <a:pt x="6420977" y="669922"/>
                    <a:pt x="6428979" y="630106"/>
                  </a:cubicBezTo>
                  <a:cubicBezTo>
                    <a:pt x="6433551" y="608007"/>
                    <a:pt x="6439458" y="584003"/>
                    <a:pt x="6463840" y="578098"/>
                  </a:cubicBezTo>
                  <a:cubicBezTo>
                    <a:pt x="6503658" y="568572"/>
                    <a:pt x="6544997" y="564382"/>
                    <a:pt x="6564620" y="517708"/>
                  </a:cubicBezTo>
                  <a:cubicBezTo>
                    <a:pt x="6575478" y="527995"/>
                    <a:pt x="6582146" y="534091"/>
                    <a:pt x="6588625" y="540187"/>
                  </a:cubicBezTo>
                  <a:cubicBezTo>
                    <a:pt x="6606531" y="557142"/>
                    <a:pt x="6643678" y="564382"/>
                    <a:pt x="6662541" y="549714"/>
                  </a:cubicBezTo>
                  <a:cubicBezTo>
                    <a:pt x="6690354" y="528377"/>
                    <a:pt x="6715883" y="532377"/>
                    <a:pt x="6742552" y="548952"/>
                  </a:cubicBezTo>
                  <a:cubicBezTo>
                    <a:pt x="6764841" y="562668"/>
                    <a:pt x="6788417" y="567954"/>
                    <a:pt x="6812063" y="568430"/>
                  </a:cubicBezTo>
                  <a:lnTo>
                    <a:pt x="6858001" y="562267"/>
                  </a:lnTo>
                  <a:lnTo>
                    <a:pt x="6858001" y="734520"/>
                  </a:lnTo>
                  <a:lnTo>
                    <a:pt x="6815516" y="744220"/>
                  </a:lnTo>
                  <a:cubicBezTo>
                    <a:pt x="6793035" y="749744"/>
                    <a:pt x="6771319" y="759651"/>
                    <a:pt x="6748458" y="763271"/>
                  </a:cubicBezTo>
                  <a:cubicBezTo>
                    <a:pt x="6694164" y="771843"/>
                    <a:pt x="6639488" y="777939"/>
                    <a:pt x="6584812" y="784797"/>
                  </a:cubicBezTo>
                  <a:cubicBezTo>
                    <a:pt x="6528424" y="791846"/>
                    <a:pt x="6472225" y="799276"/>
                    <a:pt x="6415833" y="805562"/>
                  </a:cubicBezTo>
                  <a:cubicBezTo>
                    <a:pt x="6384972" y="808802"/>
                    <a:pt x="6353919" y="809372"/>
                    <a:pt x="6323058" y="812420"/>
                  </a:cubicBezTo>
                  <a:cubicBezTo>
                    <a:pt x="6296005" y="815088"/>
                    <a:pt x="6269144" y="820041"/>
                    <a:pt x="6242093" y="823281"/>
                  </a:cubicBezTo>
                  <a:cubicBezTo>
                    <a:pt x="6218660" y="825947"/>
                    <a:pt x="6195037" y="827471"/>
                    <a:pt x="6171605" y="830139"/>
                  </a:cubicBezTo>
                  <a:cubicBezTo>
                    <a:pt x="6134075" y="834519"/>
                    <a:pt x="6096736" y="839473"/>
                    <a:pt x="6059397" y="844045"/>
                  </a:cubicBezTo>
                  <a:cubicBezTo>
                    <a:pt x="6043776" y="845759"/>
                    <a:pt x="6027392" y="850522"/>
                    <a:pt x="6012723" y="847665"/>
                  </a:cubicBezTo>
                  <a:cubicBezTo>
                    <a:pt x="5975764" y="840425"/>
                    <a:pt x="5939377" y="842521"/>
                    <a:pt x="5902610" y="847473"/>
                  </a:cubicBezTo>
                  <a:cubicBezTo>
                    <a:pt x="5890037" y="849190"/>
                    <a:pt x="5876511" y="848808"/>
                    <a:pt x="5864318" y="845569"/>
                  </a:cubicBezTo>
                  <a:cubicBezTo>
                    <a:pt x="5839361" y="839091"/>
                    <a:pt x="5815169" y="829947"/>
                    <a:pt x="5790592" y="821947"/>
                  </a:cubicBezTo>
                  <a:cubicBezTo>
                    <a:pt x="5787924" y="820995"/>
                    <a:pt x="5784686" y="820803"/>
                    <a:pt x="5781830" y="820233"/>
                  </a:cubicBezTo>
                  <a:cubicBezTo>
                    <a:pt x="5765635" y="816992"/>
                    <a:pt x="5749634" y="813754"/>
                    <a:pt x="5733440" y="810896"/>
                  </a:cubicBezTo>
                  <a:cubicBezTo>
                    <a:pt x="5724678" y="809372"/>
                    <a:pt x="5715723" y="809182"/>
                    <a:pt x="5706959" y="807848"/>
                  </a:cubicBezTo>
                  <a:cubicBezTo>
                    <a:pt x="5673050" y="802514"/>
                    <a:pt x="5635711" y="811468"/>
                    <a:pt x="5606372" y="788417"/>
                  </a:cubicBezTo>
                  <a:cubicBezTo>
                    <a:pt x="5587321" y="773557"/>
                    <a:pt x="5568842" y="776987"/>
                    <a:pt x="5548460" y="779273"/>
                  </a:cubicBezTo>
                  <a:cubicBezTo>
                    <a:pt x="5533027" y="780987"/>
                    <a:pt x="5517215" y="780415"/>
                    <a:pt x="5501594" y="780607"/>
                  </a:cubicBezTo>
                  <a:cubicBezTo>
                    <a:pt x="5474161" y="781177"/>
                    <a:pt x="5446728" y="781369"/>
                    <a:pt x="5419295" y="782321"/>
                  </a:cubicBezTo>
                  <a:cubicBezTo>
                    <a:pt x="5410531" y="782701"/>
                    <a:pt x="5401579" y="787465"/>
                    <a:pt x="5393005" y="786703"/>
                  </a:cubicBezTo>
                  <a:cubicBezTo>
                    <a:pt x="5353379" y="783083"/>
                    <a:pt x="5313754" y="777367"/>
                    <a:pt x="5274129" y="774129"/>
                  </a:cubicBezTo>
                  <a:cubicBezTo>
                    <a:pt x="5251650" y="772225"/>
                    <a:pt x="5228597" y="775843"/>
                    <a:pt x="5206308" y="773177"/>
                  </a:cubicBezTo>
                  <a:cubicBezTo>
                    <a:pt x="5180591" y="770129"/>
                    <a:pt x="5155445" y="762319"/>
                    <a:pt x="5129916" y="757554"/>
                  </a:cubicBezTo>
                  <a:cubicBezTo>
                    <a:pt x="5122867" y="756222"/>
                    <a:pt x="5115057" y="757936"/>
                    <a:pt x="5107627" y="758316"/>
                  </a:cubicBezTo>
                  <a:cubicBezTo>
                    <a:pt x="5099245" y="758699"/>
                    <a:pt x="5091052" y="759461"/>
                    <a:pt x="5082670" y="759651"/>
                  </a:cubicBezTo>
                  <a:cubicBezTo>
                    <a:pt x="5057141" y="760033"/>
                    <a:pt x="5031614" y="759461"/>
                    <a:pt x="5006086" y="760795"/>
                  </a:cubicBezTo>
                  <a:cubicBezTo>
                    <a:pt x="4990465" y="761557"/>
                    <a:pt x="4974082" y="769367"/>
                    <a:pt x="4959602" y="766509"/>
                  </a:cubicBezTo>
                  <a:cubicBezTo>
                    <a:pt x="4930075" y="760985"/>
                    <a:pt x="4900546" y="773367"/>
                    <a:pt x="4871019" y="763081"/>
                  </a:cubicBezTo>
                  <a:cubicBezTo>
                    <a:pt x="4861873" y="760033"/>
                    <a:pt x="4849300" y="767653"/>
                    <a:pt x="4838250" y="768033"/>
                  </a:cubicBezTo>
                  <a:cubicBezTo>
                    <a:pt x="4810627" y="768985"/>
                    <a:pt x="4783004" y="768795"/>
                    <a:pt x="4755381" y="768605"/>
                  </a:cubicBezTo>
                  <a:cubicBezTo>
                    <a:pt x="4730614" y="768415"/>
                    <a:pt x="4704895" y="771081"/>
                    <a:pt x="4681083" y="765747"/>
                  </a:cubicBezTo>
                  <a:cubicBezTo>
                    <a:pt x="4656126" y="760033"/>
                    <a:pt x="4633647" y="760795"/>
                    <a:pt x="4609452" y="767271"/>
                  </a:cubicBezTo>
                  <a:cubicBezTo>
                    <a:pt x="4592878" y="771653"/>
                    <a:pt x="4575351" y="772225"/>
                    <a:pt x="4558207" y="773557"/>
                  </a:cubicBezTo>
                  <a:cubicBezTo>
                    <a:pt x="4539728" y="775081"/>
                    <a:pt x="4519343" y="771081"/>
                    <a:pt x="4502579" y="777367"/>
                  </a:cubicBezTo>
                  <a:cubicBezTo>
                    <a:pt x="4452665" y="796038"/>
                    <a:pt x="4401419" y="800038"/>
                    <a:pt x="4349222" y="800038"/>
                  </a:cubicBezTo>
                  <a:cubicBezTo>
                    <a:pt x="4339695" y="800038"/>
                    <a:pt x="4329979" y="797372"/>
                    <a:pt x="4320837" y="794514"/>
                  </a:cubicBezTo>
                  <a:cubicBezTo>
                    <a:pt x="4267493" y="777367"/>
                    <a:pt x="4213961" y="778891"/>
                    <a:pt x="4159667" y="789370"/>
                  </a:cubicBezTo>
                  <a:cubicBezTo>
                    <a:pt x="4148427" y="791656"/>
                    <a:pt x="4135854" y="792038"/>
                    <a:pt x="4124614" y="789752"/>
                  </a:cubicBezTo>
                  <a:cubicBezTo>
                    <a:pt x="4092989" y="783083"/>
                    <a:pt x="4062318" y="772033"/>
                    <a:pt x="4030503" y="767271"/>
                  </a:cubicBezTo>
                  <a:cubicBezTo>
                    <a:pt x="3977925" y="759461"/>
                    <a:pt x="3932394" y="785749"/>
                    <a:pt x="3885338" y="802896"/>
                  </a:cubicBezTo>
                  <a:cubicBezTo>
                    <a:pt x="3840569" y="819089"/>
                    <a:pt x="3802467" y="855666"/>
                    <a:pt x="3749506" y="847473"/>
                  </a:cubicBezTo>
                  <a:cubicBezTo>
                    <a:pt x="3744173" y="846711"/>
                    <a:pt x="3738267" y="851856"/>
                    <a:pt x="3732361" y="853190"/>
                  </a:cubicBezTo>
                  <a:cubicBezTo>
                    <a:pt x="3716168" y="856810"/>
                    <a:pt x="3699976" y="861190"/>
                    <a:pt x="3683591" y="862906"/>
                  </a:cubicBezTo>
                  <a:cubicBezTo>
                    <a:pt x="3663589" y="865192"/>
                    <a:pt x="3643204" y="864430"/>
                    <a:pt x="3623201" y="866334"/>
                  </a:cubicBezTo>
                  <a:cubicBezTo>
                    <a:pt x="3597482" y="868620"/>
                    <a:pt x="3572146" y="874716"/>
                    <a:pt x="3546617" y="874716"/>
                  </a:cubicBezTo>
                  <a:cubicBezTo>
                    <a:pt x="3526042" y="874716"/>
                    <a:pt x="3505657" y="867668"/>
                    <a:pt x="3485275" y="864238"/>
                  </a:cubicBezTo>
                  <a:cubicBezTo>
                    <a:pt x="3456508" y="859476"/>
                    <a:pt x="3424883" y="860810"/>
                    <a:pt x="3399546" y="848618"/>
                  </a:cubicBezTo>
                  <a:cubicBezTo>
                    <a:pt x="3372495" y="835663"/>
                    <a:pt x="3346776" y="829757"/>
                    <a:pt x="3318771" y="833757"/>
                  </a:cubicBezTo>
                  <a:cubicBezTo>
                    <a:pt x="3309437" y="835091"/>
                    <a:pt x="3297434" y="843093"/>
                    <a:pt x="3293244" y="851284"/>
                  </a:cubicBezTo>
                  <a:cubicBezTo>
                    <a:pt x="3283908" y="869572"/>
                    <a:pt x="3271145" y="872812"/>
                    <a:pt x="3253809" y="866524"/>
                  </a:cubicBezTo>
                  <a:cubicBezTo>
                    <a:pt x="3238758" y="861190"/>
                    <a:pt x="3220280" y="858524"/>
                    <a:pt x="3209993" y="848235"/>
                  </a:cubicBezTo>
                  <a:cubicBezTo>
                    <a:pt x="3180844" y="819089"/>
                    <a:pt x="3143695" y="818136"/>
                    <a:pt x="3107500" y="810326"/>
                  </a:cubicBezTo>
                  <a:cubicBezTo>
                    <a:pt x="3085403" y="805562"/>
                    <a:pt x="3064827" y="805372"/>
                    <a:pt x="3042728" y="808610"/>
                  </a:cubicBezTo>
                  <a:cubicBezTo>
                    <a:pt x="2994722" y="815850"/>
                    <a:pt x="2948047" y="805562"/>
                    <a:pt x="2901943" y="792418"/>
                  </a:cubicBezTo>
                  <a:cubicBezTo>
                    <a:pt x="2871462" y="783655"/>
                    <a:pt x="2840219" y="778321"/>
                    <a:pt x="2809930" y="769367"/>
                  </a:cubicBezTo>
                  <a:cubicBezTo>
                    <a:pt x="2787259" y="762509"/>
                    <a:pt x="2764590" y="754316"/>
                    <a:pt x="2743826" y="743268"/>
                  </a:cubicBezTo>
                  <a:cubicBezTo>
                    <a:pt x="2713723" y="727073"/>
                    <a:pt x="2687436" y="702689"/>
                    <a:pt x="2649143" y="709167"/>
                  </a:cubicBezTo>
                  <a:cubicBezTo>
                    <a:pt x="2615421" y="714881"/>
                    <a:pt x="2584942" y="702881"/>
                    <a:pt x="2554079" y="691450"/>
                  </a:cubicBezTo>
                  <a:cubicBezTo>
                    <a:pt x="2531409" y="683068"/>
                    <a:pt x="2508742" y="674494"/>
                    <a:pt x="2485307" y="669160"/>
                  </a:cubicBezTo>
                  <a:cubicBezTo>
                    <a:pt x="2457492" y="662873"/>
                    <a:pt x="2426059" y="665541"/>
                    <a:pt x="2401292" y="653919"/>
                  </a:cubicBezTo>
                  <a:cubicBezTo>
                    <a:pt x="2375383" y="641727"/>
                    <a:pt x="2353859" y="649919"/>
                    <a:pt x="2330806" y="653349"/>
                  </a:cubicBezTo>
                  <a:cubicBezTo>
                    <a:pt x="2294039" y="658683"/>
                    <a:pt x="2257459" y="668590"/>
                    <a:pt x="2220312" y="656015"/>
                  </a:cubicBezTo>
                  <a:cubicBezTo>
                    <a:pt x="2175163" y="640775"/>
                    <a:pt x="2130393" y="624392"/>
                    <a:pt x="2085054" y="609914"/>
                  </a:cubicBezTo>
                  <a:cubicBezTo>
                    <a:pt x="2067525" y="604387"/>
                    <a:pt x="2048668" y="602101"/>
                    <a:pt x="2030378" y="599625"/>
                  </a:cubicBezTo>
                  <a:cubicBezTo>
                    <a:pt x="2013043" y="597529"/>
                    <a:pt x="1992279" y="602863"/>
                    <a:pt x="1978940" y="594863"/>
                  </a:cubicBezTo>
                  <a:cubicBezTo>
                    <a:pt x="1944649" y="574288"/>
                    <a:pt x="1909408" y="564192"/>
                    <a:pt x="1869780" y="564192"/>
                  </a:cubicBezTo>
                  <a:cubicBezTo>
                    <a:pt x="1854920" y="564192"/>
                    <a:pt x="1840441" y="555618"/>
                    <a:pt x="1825393" y="554094"/>
                  </a:cubicBezTo>
                  <a:cubicBezTo>
                    <a:pt x="1804816" y="552190"/>
                    <a:pt x="1781194" y="547045"/>
                    <a:pt x="1763287" y="554286"/>
                  </a:cubicBezTo>
                  <a:cubicBezTo>
                    <a:pt x="1721185" y="571430"/>
                    <a:pt x="1687086" y="557142"/>
                    <a:pt x="1650317" y="540187"/>
                  </a:cubicBezTo>
                  <a:cubicBezTo>
                    <a:pt x="1614120" y="523423"/>
                    <a:pt x="1576019" y="510088"/>
                    <a:pt x="1537537" y="499038"/>
                  </a:cubicBezTo>
                  <a:cubicBezTo>
                    <a:pt x="1523059" y="495038"/>
                    <a:pt x="1505724" y="501706"/>
                    <a:pt x="1489720" y="503038"/>
                  </a:cubicBezTo>
                  <a:cubicBezTo>
                    <a:pt x="1484004" y="503420"/>
                    <a:pt x="1477717" y="503992"/>
                    <a:pt x="1472575" y="502086"/>
                  </a:cubicBezTo>
                  <a:cubicBezTo>
                    <a:pt x="1422854" y="483797"/>
                    <a:pt x="1372368" y="469891"/>
                    <a:pt x="1318456" y="479415"/>
                  </a:cubicBezTo>
                  <a:cubicBezTo>
                    <a:pt x="1313504" y="480369"/>
                    <a:pt x="1307978" y="478273"/>
                    <a:pt x="1303024" y="476939"/>
                  </a:cubicBezTo>
                  <a:cubicBezTo>
                    <a:pt x="1278829" y="470081"/>
                    <a:pt x="1255206" y="459223"/>
                    <a:pt x="1230633" y="456746"/>
                  </a:cubicBezTo>
                  <a:cubicBezTo>
                    <a:pt x="1170051" y="450650"/>
                    <a:pt x="1109091" y="448172"/>
                    <a:pt x="1048125" y="444172"/>
                  </a:cubicBezTo>
                  <a:cubicBezTo>
                    <a:pt x="1044315" y="443982"/>
                    <a:pt x="1040315" y="443982"/>
                    <a:pt x="1036887" y="442648"/>
                  </a:cubicBezTo>
                  <a:cubicBezTo>
                    <a:pt x="1014406" y="434456"/>
                    <a:pt x="994785" y="437124"/>
                    <a:pt x="975733" y="452744"/>
                  </a:cubicBezTo>
                  <a:cubicBezTo>
                    <a:pt x="967350" y="459603"/>
                    <a:pt x="955920" y="463223"/>
                    <a:pt x="945444" y="467033"/>
                  </a:cubicBezTo>
                  <a:cubicBezTo>
                    <a:pt x="930011" y="472749"/>
                    <a:pt x="914200" y="478273"/>
                    <a:pt x="898198" y="481893"/>
                  </a:cubicBezTo>
                  <a:cubicBezTo>
                    <a:pt x="882384" y="485321"/>
                    <a:pt x="865430" y="490084"/>
                    <a:pt x="850189" y="487417"/>
                  </a:cubicBezTo>
                  <a:cubicBezTo>
                    <a:pt x="822756" y="482655"/>
                    <a:pt x="796655" y="471987"/>
                    <a:pt x="769605" y="464937"/>
                  </a:cubicBezTo>
                  <a:cubicBezTo>
                    <a:pt x="760270" y="462461"/>
                    <a:pt x="749982" y="462843"/>
                    <a:pt x="740268" y="462651"/>
                  </a:cubicBezTo>
                  <a:cubicBezTo>
                    <a:pt x="717977" y="462081"/>
                    <a:pt x="695116" y="467605"/>
                    <a:pt x="674923" y="451792"/>
                  </a:cubicBezTo>
                  <a:cubicBezTo>
                    <a:pt x="656255" y="436934"/>
                    <a:pt x="637392" y="441314"/>
                    <a:pt x="617772" y="452554"/>
                  </a:cubicBezTo>
                  <a:cubicBezTo>
                    <a:pt x="603673" y="460557"/>
                    <a:pt x="587672" y="466843"/>
                    <a:pt x="571860" y="469891"/>
                  </a:cubicBezTo>
                  <a:cubicBezTo>
                    <a:pt x="550141" y="474081"/>
                    <a:pt x="528615" y="475797"/>
                    <a:pt x="505182" y="473319"/>
                  </a:cubicBezTo>
                  <a:cubicBezTo>
                    <a:pt x="488607" y="471605"/>
                    <a:pt x="475081" y="470843"/>
                    <a:pt x="462126" y="460747"/>
                  </a:cubicBezTo>
                  <a:cubicBezTo>
                    <a:pt x="460032" y="459223"/>
                    <a:pt x="456222" y="458841"/>
                    <a:pt x="453364" y="459033"/>
                  </a:cubicBezTo>
                  <a:cubicBezTo>
                    <a:pt x="415835" y="462271"/>
                    <a:pt x="378686" y="460557"/>
                    <a:pt x="340774" y="458268"/>
                  </a:cubicBezTo>
                  <a:cubicBezTo>
                    <a:pt x="292579" y="455222"/>
                    <a:pt x="241901" y="464175"/>
                    <a:pt x="200182" y="496180"/>
                  </a:cubicBezTo>
                  <a:cubicBezTo>
                    <a:pt x="194085" y="500944"/>
                    <a:pt x="184941" y="503038"/>
                    <a:pt x="176939" y="504182"/>
                  </a:cubicBezTo>
                  <a:cubicBezTo>
                    <a:pt x="139219" y="509134"/>
                    <a:pt x="101308" y="512564"/>
                    <a:pt x="63587" y="518088"/>
                  </a:cubicBezTo>
                  <a:cubicBezTo>
                    <a:pt x="43012" y="521137"/>
                    <a:pt x="21486" y="523805"/>
                    <a:pt x="2817" y="532187"/>
                  </a:cubicBezTo>
                  <a:lnTo>
                    <a:pt x="0" y="53331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59" name="Freeform: Shape 2058">
              <a:extLst>
                <a:ext uri="{FF2B5EF4-FFF2-40B4-BE49-F238E27FC236}">
                  <a16:creationId xmlns:a16="http://schemas.microsoft.com/office/drawing/2014/main" id="{3C5C6B36-2238-4BBF-87F8-B1B3F5DD56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 flipH="1">
              <a:off x="715166" y="2991642"/>
              <a:ext cx="6858001" cy="874716"/>
            </a:xfrm>
            <a:custGeom>
              <a:avLst/>
              <a:gdLst>
                <a:gd name="connsiteX0" fmla="*/ 0 w 6858001"/>
                <a:gd name="connsiteY0" fmla="*/ 533314 h 874716"/>
                <a:gd name="connsiteX1" fmla="*/ 0 w 6858001"/>
                <a:gd name="connsiteY1" fmla="*/ 69206 h 874716"/>
                <a:gd name="connsiteX2" fmla="*/ 21486 w 6858001"/>
                <a:gd name="connsiteY2" fmla="*/ 71924 h 874716"/>
                <a:gd name="connsiteX3" fmla="*/ 228948 w 6858001"/>
                <a:gd name="connsiteY3" fmla="*/ 88116 h 874716"/>
                <a:gd name="connsiteX4" fmla="*/ 313533 w 6858001"/>
                <a:gd name="connsiteY4" fmla="*/ 62779 h 874716"/>
                <a:gd name="connsiteX5" fmla="*/ 338870 w 6858001"/>
                <a:gd name="connsiteY5" fmla="*/ 62207 h 874716"/>
                <a:gd name="connsiteX6" fmla="*/ 395640 w 6858001"/>
                <a:gd name="connsiteY6" fmla="*/ 72114 h 874716"/>
                <a:gd name="connsiteX7" fmla="*/ 512802 w 6858001"/>
                <a:gd name="connsiteY7" fmla="*/ 65446 h 874716"/>
                <a:gd name="connsiteX8" fmla="*/ 556047 w 6858001"/>
                <a:gd name="connsiteY8" fmla="*/ 55349 h 874716"/>
                <a:gd name="connsiteX9" fmla="*/ 580050 w 6858001"/>
                <a:gd name="connsiteY9" fmla="*/ 48871 h 874716"/>
                <a:gd name="connsiteX10" fmla="*/ 703308 w 6858001"/>
                <a:gd name="connsiteY10" fmla="*/ 30964 h 874716"/>
                <a:gd name="connsiteX11" fmla="*/ 758174 w 6858001"/>
                <a:gd name="connsiteY11" fmla="*/ 11724 h 874716"/>
                <a:gd name="connsiteX12" fmla="*/ 773035 w 6858001"/>
                <a:gd name="connsiteY12" fmla="*/ 8866 h 874716"/>
                <a:gd name="connsiteX13" fmla="*/ 854379 w 6858001"/>
                <a:gd name="connsiteY13" fmla="*/ 16866 h 874716"/>
                <a:gd name="connsiteX14" fmla="*/ 915343 w 6858001"/>
                <a:gd name="connsiteY14" fmla="*/ 47919 h 874716"/>
                <a:gd name="connsiteX15" fmla="*/ 927155 w 6858001"/>
                <a:gd name="connsiteY15" fmla="*/ 58397 h 874716"/>
                <a:gd name="connsiteX16" fmla="*/ 1097087 w 6858001"/>
                <a:gd name="connsiteY16" fmla="*/ 54777 h 874716"/>
                <a:gd name="connsiteX17" fmla="*/ 1123185 w 6858001"/>
                <a:gd name="connsiteY17" fmla="*/ 50395 h 874716"/>
                <a:gd name="connsiteX18" fmla="*/ 1249302 w 6858001"/>
                <a:gd name="connsiteY18" fmla="*/ 68684 h 874716"/>
                <a:gd name="connsiteX19" fmla="*/ 1286069 w 6858001"/>
                <a:gd name="connsiteY19" fmla="*/ 72304 h 874716"/>
                <a:gd name="connsiteX20" fmla="*/ 1417899 w 6858001"/>
                <a:gd name="connsiteY20" fmla="*/ 88688 h 874716"/>
                <a:gd name="connsiteX21" fmla="*/ 1436568 w 6858001"/>
                <a:gd name="connsiteY21" fmla="*/ 73448 h 874716"/>
                <a:gd name="connsiteX22" fmla="*/ 1490292 w 6858001"/>
                <a:gd name="connsiteY22" fmla="*/ 35154 h 874716"/>
                <a:gd name="connsiteX23" fmla="*/ 1596213 w 6858001"/>
                <a:gd name="connsiteY23" fmla="*/ 1245 h 874716"/>
                <a:gd name="connsiteX24" fmla="*/ 1624980 w 6858001"/>
                <a:gd name="connsiteY24" fmla="*/ 3150 h 874716"/>
                <a:gd name="connsiteX25" fmla="*/ 1697753 w 6858001"/>
                <a:gd name="connsiteY25" fmla="*/ 59731 h 874716"/>
                <a:gd name="connsiteX26" fmla="*/ 1733188 w 6858001"/>
                <a:gd name="connsiteY26" fmla="*/ 82400 h 874716"/>
                <a:gd name="connsiteX27" fmla="*/ 1833775 w 6858001"/>
                <a:gd name="connsiteY27" fmla="*/ 124121 h 874716"/>
                <a:gd name="connsiteX28" fmla="*/ 1842158 w 6858001"/>
                <a:gd name="connsiteY28" fmla="*/ 131742 h 874716"/>
                <a:gd name="connsiteX29" fmla="*/ 1916454 w 6858001"/>
                <a:gd name="connsiteY29" fmla="*/ 222233 h 874716"/>
                <a:gd name="connsiteX30" fmla="*/ 1933219 w 6858001"/>
                <a:gd name="connsiteY30" fmla="*/ 237663 h 874716"/>
                <a:gd name="connsiteX31" fmla="*/ 1953413 w 6858001"/>
                <a:gd name="connsiteY31" fmla="*/ 261668 h 874716"/>
                <a:gd name="connsiteX32" fmla="*/ 2016469 w 6858001"/>
                <a:gd name="connsiteY32" fmla="*/ 308151 h 874716"/>
                <a:gd name="connsiteX33" fmla="*/ 2094578 w 6858001"/>
                <a:gd name="connsiteY33" fmla="*/ 323010 h 874716"/>
                <a:gd name="connsiteX34" fmla="*/ 2188879 w 6858001"/>
                <a:gd name="connsiteY34" fmla="*/ 345681 h 874716"/>
                <a:gd name="connsiteX35" fmla="*/ 2228314 w 6858001"/>
                <a:gd name="connsiteY35" fmla="*/ 360921 h 874716"/>
                <a:gd name="connsiteX36" fmla="*/ 2334044 w 6858001"/>
                <a:gd name="connsiteY36" fmla="*/ 389878 h 874716"/>
                <a:gd name="connsiteX37" fmla="*/ 2409485 w 6858001"/>
                <a:gd name="connsiteY37" fmla="*/ 414263 h 874716"/>
                <a:gd name="connsiteX38" fmla="*/ 2518264 w 6858001"/>
                <a:gd name="connsiteY38" fmla="*/ 428552 h 874716"/>
                <a:gd name="connsiteX39" fmla="*/ 2571034 w 6858001"/>
                <a:gd name="connsiteY39" fmla="*/ 429122 h 874716"/>
                <a:gd name="connsiteX40" fmla="*/ 2668001 w 6858001"/>
                <a:gd name="connsiteY40" fmla="*/ 502276 h 874716"/>
                <a:gd name="connsiteX41" fmla="*/ 2745348 w 6858001"/>
                <a:gd name="connsiteY41" fmla="*/ 550666 h 874716"/>
                <a:gd name="connsiteX42" fmla="*/ 2826694 w 6858001"/>
                <a:gd name="connsiteY42" fmla="*/ 527233 h 874716"/>
                <a:gd name="connsiteX43" fmla="*/ 2848793 w 6858001"/>
                <a:gd name="connsiteY43" fmla="*/ 505134 h 874716"/>
                <a:gd name="connsiteX44" fmla="*/ 2982148 w 6858001"/>
                <a:gd name="connsiteY44" fmla="*/ 484179 h 874716"/>
                <a:gd name="connsiteX45" fmla="*/ 3172654 w 6858001"/>
                <a:gd name="connsiteY45" fmla="*/ 483417 h 874716"/>
                <a:gd name="connsiteX46" fmla="*/ 3489467 w 6858001"/>
                <a:gd name="connsiteY46" fmla="*/ 435790 h 874716"/>
                <a:gd name="connsiteX47" fmla="*/ 3544713 w 6858001"/>
                <a:gd name="connsiteY47" fmla="*/ 413691 h 874716"/>
                <a:gd name="connsiteX48" fmla="*/ 3606817 w 6858001"/>
                <a:gd name="connsiteY48" fmla="*/ 408167 h 874716"/>
                <a:gd name="connsiteX49" fmla="*/ 3630632 w 6858001"/>
                <a:gd name="connsiteY49" fmla="*/ 421693 h 874716"/>
                <a:gd name="connsiteX50" fmla="*/ 3734837 w 6858001"/>
                <a:gd name="connsiteY50" fmla="*/ 441886 h 874716"/>
                <a:gd name="connsiteX51" fmla="*/ 3754652 w 6858001"/>
                <a:gd name="connsiteY51" fmla="*/ 442268 h 874716"/>
                <a:gd name="connsiteX52" fmla="*/ 3822472 w 6858001"/>
                <a:gd name="connsiteY52" fmla="*/ 433694 h 874716"/>
                <a:gd name="connsiteX53" fmla="*/ 3885338 w 6858001"/>
                <a:gd name="connsiteY53" fmla="*/ 428742 h 874716"/>
                <a:gd name="connsiteX54" fmla="*/ 4043839 w 6858001"/>
                <a:gd name="connsiteY54" fmla="*/ 444934 h 874716"/>
                <a:gd name="connsiteX55" fmla="*/ 4165383 w 6858001"/>
                <a:gd name="connsiteY55" fmla="*/ 441124 h 874716"/>
                <a:gd name="connsiteX56" fmla="*/ 4221391 w 6858001"/>
                <a:gd name="connsiteY56" fmla="*/ 444934 h 874716"/>
                <a:gd name="connsiteX57" fmla="*/ 4253014 w 6858001"/>
                <a:gd name="connsiteY57" fmla="*/ 450650 h 874716"/>
                <a:gd name="connsiteX58" fmla="*/ 4324645 w 6858001"/>
                <a:gd name="connsiteY58" fmla="*/ 490466 h 874716"/>
                <a:gd name="connsiteX59" fmla="*/ 4363890 w 6858001"/>
                <a:gd name="connsiteY59" fmla="*/ 499420 h 874716"/>
                <a:gd name="connsiteX60" fmla="*/ 4482004 w 6858001"/>
                <a:gd name="connsiteY60" fmla="*/ 498658 h 874716"/>
                <a:gd name="connsiteX61" fmla="*/ 4659174 w 6858001"/>
                <a:gd name="connsiteY61" fmla="*/ 438648 h 874716"/>
                <a:gd name="connsiteX62" fmla="*/ 4677655 w 6858001"/>
                <a:gd name="connsiteY62" fmla="*/ 430646 h 874716"/>
                <a:gd name="connsiteX63" fmla="*/ 4767764 w 6858001"/>
                <a:gd name="connsiteY63" fmla="*/ 420739 h 874716"/>
                <a:gd name="connsiteX64" fmla="*/ 4828916 w 6858001"/>
                <a:gd name="connsiteY64" fmla="*/ 434266 h 874716"/>
                <a:gd name="connsiteX65" fmla="*/ 4912168 w 6858001"/>
                <a:gd name="connsiteY65" fmla="*/ 462271 h 874716"/>
                <a:gd name="connsiteX66" fmla="*/ 4987037 w 6858001"/>
                <a:gd name="connsiteY66" fmla="*/ 485703 h 874716"/>
                <a:gd name="connsiteX67" fmla="*/ 5041521 w 6858001"/>
                <a:gd name="connsiteY67" fmla="*/ 512182 h 874716"/>
                <a:gd name="connsiteX68" fmla="*/ 5166113 w 6858001"/>
                <a:gd name="connsiteY68" fmla="*/ 531615 h 874716"/>
                <a:gd name="connsiteX69" fmla="*/ 5179067 w 6858001"/>
                <a:gd name="connsiteY69" fmla="*/ 534853 h 874716"/>
                <a:gd name="connsiteX70" fmla="*/ 5272796 w 6858001"/>
                <a:gd name="connsiteY70" fmla="*/ 511230 h 874716"/>
                <a:gd name="connsiteX71" fmla="*/ 5385384 w 6858001"/>
                <a:gd name="connsiteY71" fmla="*/ 487227 h 874716"/>
                <a:gd name="connsiteX72" fmla="*/ 5425582 w 6858001"/>
                <a:gd name="connsiteY72" fmla="*/ 495418 h 874716"/>
                <a:gd name="connsiteX73" fmla="*/ 5480637 w 6858001"/>
                <a:gd name="connsiteY73" fmla="*/ 507040 h 874716"/>
                <a:gd name="connsiteX74" fmla="*/ 5531693 w 6858001"/>
                <a:gd name="connsiteY74" fmla="*/ 500944 h 874716"/>
                <a:gd name="connsiteX75" fmla="*/ 5562746 w 6858001"/>
                <a:gd name="connsiteY75" fmla="*/ 500372 h 874716"/>
                <a:gd name="connsiteX76" fmla="*/ 5704483 w 6858001"/>
                <a:gd name="connsiteY76" fmla="*/ 571620 h 874716"/>
                <a:gd name="connsiteX77" fmla="*/ 5740488 w 6858001"/>
                <a:gd name="connsiteY77" fmla="*/ 577526 h 874716"/>
                <a:gd name="connsiteX78" fmla="*/ 5760873 w 6858001"/>
                <a:gd name="connsiteY78" fmla="*/ 586291 h 874716"/>
                <a:gd name="connsiteX79" fmla="*/ 5883751 w 6858001"/>
                <a:gd name="connsiteY79" fmla="*/ 674686 h 874716"/>
                <a:gd name="connsiteX80" fmla="*/ 5935949 w 6858001"/>
                <a:gd name="connsiteY80" fmla="*/ 692592 h 874716"/>
                <a:gd name="connsiteX81" fmla="*/ 5993291 w 6858001"/>
                <a:gd name="connsiteY81" fmla="*/ 688972 h 874716"/>
                <a:gd name="connsiteX82" fmla="*/ 6026440 w 6858001"/>
                <a:gd name="connsiteY82" fmla="*/ 682496 h 874716"/>
                <a:gd name="connsiteX83" fmla="*/ 6108738 w 6858001"/>
                <a:gd name="connsiteY83" fmla="*/ 626296 h 874716"/>
                <a:gd name="connsiteX84" fmla="*/ 6155602 w 6858001"/>
                <a:gd name="connsiteY84" fmla="*/ 628202 h 874716"/>
                <a:gd name="connsiteX85" fmla="*/ 6228756 w 6858001"/>
                <a:gd name="connsiteY85" fmla="*/ 666873 h 874716"/>
                <a:gd name="connsiteX86" fmla="*/ 6361539 w 6858001"/>
                <a:gd name="connsiteY86" fmla="*/ 684210 h 874716"/>
                <a:gd name="connsiteX87" fmla="*/ 6428979 w 6858001"/>
                <a:gd name="connsiteY87" fmla="*/ 630106 h 874716"/>
                <a:gd name="connsiteX88" fmla="*/ 6463840 w 6858001"/>
                <a:gd name="connsiteY88" fmla="*/ 578098 h 874716"/>
                <a:gd name="connsiteX89" fmla="*/ 6564620 w 6858001"/>
                <a:gd name="connsiteY89" fmla="*/ 517708 h 874716"/>
                <a:gd name="connsiteX90" fmla="*/ 6588625 w 6858001"/>
                <a:gd name="connsiteY90" fmla="*/ 540187 h 874716"/>
                <a:gd name="connsiteX91" fmla="*/ 6662541 w 6858001"/>
                <a:gd name="connsiteY91" fmla="*/ 549714 h 874716"/>
                <a:gd name="connsiteX92" fmla="*/ 6742552 w 6858001"/>
                <a:gd name="connsiteY92" fmla="*/ 548952 h 874716"/>
                <a:gd name="connsiteX93" fmla="*/ 6812063 w 6858001"/>
                <a:gd name="connsiteY93" fmla="*/ 568430 h 874716"/>
                <a:gd name="connsiteX94" fmla="*/ 6858001 w 6858001"/>
                <a:gd name="connsiteY94" fmla="*/ 562267 h 874716"/>
                <a:gd name="connsiteX95" fmla="*/ 6858001 w 6858001"/>
                <a:gd name="connsiteY95" fmla="*/ 734520 h 874716"/>
                <a:gd name="connsiteX96" fmla="*/ 6815516 w 6858001"/>
                <a:gd name="connsiteY96" fmla="*/ 744220 h 874716"/>
                <a:gd name="connsiteX97" fmla="*/ 6748458 w 6858001"/>
                <a:gd name="connsiteY97" fmla="*/ 763271 h 874716"/>
                <a:gd name="connsiteX98" fmla="*/ 6584812 w 6858001"/>
                <a:gd name="connsiteY98" fmla="*/ 784797 h 874716"/>
                <a:gd name="connsiteX99" fmla="*/ 6415833 w 6858001"/>
                <a:gd name="connsiteY99" fmla="*/ 805562 h 874716"/>
                <a:gd name="connsiteX100" fmla="*/ 6323058 w 6858001"/>
                <a:gd name="connsiteY100" fmla="*/ 812420 h 874716"/>
                <a:gd name="connsiteX101" fmla="*/ 6242093 w 6858001"/>
                <a:gd name="connsiteY101" fmla="*/ 823281 h 874716"/>
                <a:gd name="connsiteX102" fmla="*/ 6171605 w 6858001"/>
                <a:gd name="connsiteY102" fmla="*/ 830139 h 874716"/>
                <a:gd name="connsiteX103" fmla="*/ 6059397 w 6858001"/>
                <a:gd name="connsiteY103" fmla="*/ 844045 h 874716"/>
                <a:gd name="connsiteX104" fmla="*/ 6012723 w 6858001"/>
                <a:gd name="connsiteY104" fmla="*/ 847665 h 874716"/>
                <a:gd name="connsiteX105" fmla="*/ 5902610 w 6858001"/>
                <a:gd name="connsiteY105" fmla="*/ 847473 h 874716"/>
                <a:gd name="connsiteX106" fmla="*/ 5864318 w 6858001"/>
                <a:gd name="connsiteY106" fmla="*/ 845569 h 874716"/>
                <a:gd name="connsiteX107" fmla="*/ 5790592 w 6858001"/>
                <a:gd name="connsiteY107" fmla="*/ 821947 h 874716"/>
                <a:gd name="connsiteX108" fmla="*/ 5781830 w 6858001"/>
                <a:gd name="connsiteY108" fmla="*/ 820233 h 874716"/>
                <a:gd name="connsiteX109" fmla="*/ 5733440 w 6858001"/>
                <a:gd name="connsiteY109" fmla="*/ 810896 h 874716"/>
                <a:gd name="connsiteX110" fmla="*/ 5706959 w 6858001"/>
                <a:gd name="connsiteY110" fmla="*/ 807848 h 874716"/>
                <a:gd name="connsiteX111" fmla="*/ 5606372 w 6858001"/>
                <a:gd name="connsiteY111" fmla="*/ 788417 h 874716"/>
                <a:gd name="connsiteX112" fmla="*/ 5548460 w 6858001"/>
                <a:gd name="connsiteY112" fmla="*/ 779273 h 874716"/>
                <a:gd name="connsiteX113" fmla="*/ 5501594 w 6858001"/>
                <a:gd name="connsiteY113" fmla="*/ 780607 h 874716"/>
                <a:gd name="connsiteX114" fmla="*/ 5419295 w 6858001"/>
                <a:gd name="connsiteY114" fmla="*/ 782321 h 874716"/>
                <a:gd name="connsiteX115" fmla="*/ 5393005 w 6858001"/>
                <a:gd name="connsiteY115" fmla="*/ 786703 h 874716"/>
                <a:gd name="connsiteX116" fmla="*/ 5274129 w 6858001"/>
                <a:gd name="connsiteY116" fmla="*/ 774129 h 874716"/>
                <a:gd name="connsiteX117" fmla="*/ 5206308 w 6858001"/>
                <a:gd name="connsiteY117" fmla="*/ 773177 h 874716"/>
                <a:gd name="connsiteX118" fmla="*/ 5129916 w 6858001"/>
                <a:gd name="connsiteY118" fmla="*/ 757554 h 874716"/>
                <a:gd name="connsiteX119" fmla="*/ 5107627 w 6858001"/>
                <a:gd name="connsiteY119" fmla="*/ 758316 h 874716"/>
                <a:gd name="connsiteX120" fmla="*/ 5082670 w 6858001"/>
                <a:gd name="connsiteY120" fmla="*/ 759651 h 874716"/>
                <a:gd name="connsiteX121" fmla="*/ 5006086 w 6858001"/>
                <a:gd name="connsiteY121" fmla="*/ 760795 h 874716"/>
                <a:gd name="connsiteX122" fmla="*/ 4959602 w 6858001"/>
                <a:gd name="connsiteY122" fmla="*/ 766509 h 874716"/>
                <a:gd name="connsiteX123" fmla="*/ 4871019 w 6858001"/>
                <a:gd name="connsiteY123" fmla="*/ 763081 h 874716"/>
                <a:gd name="connsiteX124" fmla="*/ 4838250 w 6858001"/>
                <a:gd name="connsiteY124" fmla="*/ 768033 h 874716"/>
                <a:gd name="connsiteX125" fmla="*/ 4755381 w 6858001"/>
                <a:gd name="connsiteY125" fmla="*/ 768605 h 874716"/>
                <a:gd name="connsiteX126" fmla="*/ 4681083 w 6858001"/>
                <a:gd name="connsiteY126" fmla="*/ 765747 h 874716"/>
                <a:gd name="connsiteX127" fmla="*/ 4609452 w 6858001"/>
                <a:gd name="connsiteY127" fmla="*/ 767271 h 874716"/>
                <a:gd name="connsiteX128" fmla="*/ 4558207 w 6858001"/>
                <a:gd name="connsiteY128" fmla="*/ 773557 h 874716"/>
                <a:gd name="connsiteX129" fmla="*/ 4502579 w 6858001"/>
                <a:gd name="connsiteY129" fmla="*/ 777367 h 874716"/>
                <a:gd name="connsiteX130" fmla="*/ 4349222 w 6858001"/>
                <a:gd name="connsiteY130" fmla="*/ 800038 h 874716"/>
                <a:gd name="connsiteX131" fmla="*/ 4320837 w 6858001"/>
                <a:gd name="connsiteY131" fmla="*/ 794514 h 874716"/>
                <a:gd name="connsiteX132" fmla="*/ 4159667 w 6858001"/>
                <a:gd name="connsiteY132" fmla="*/ 789370 h 874716"/>
                <a:gd name="connsiteX133" fmla="*/ 4124614 w 6858001"/>
                <a:gd name="connsiteY133" fmla="*/ 789752 h 874716"/>
                <a:gd name="connsiteX134" fmla="*/ 4030503 w 6858001"/>
                <a:gd name="connsiteY134" fmla="*/ 767271 h 874716"/>
                <a:gd name="connsiteX135" fmla="*/ 3885338 w 6858001"/>
                <a:gd name="connsiteY135" fmla="*/ 802896 h 874716"/>
                <a:gd name="connsiteX136" fmla="*/ 3749506 w 6858001"/>
                <a:gd name="connsiteY136" fmla="*/ 847473 h 874716"/>
                <a:gd name="connsiteX137" fmla="*/ 3732361 w 6858001"/>
                <a:gd name="connsiteY137" fmla="*/ 853190 h 874716"/>
                <a:gd name="connsiteX138" fmla="*/ 3683591 w 6858001"/>
                <a:gd name="connsiteY138" fmla="*/ 862906 h 874716"/>
                <a:gd name="connsiteX139" fmla="*/ 3623201 w 6858001"/>
                <a:gd name="connsiteY139" fmla="*/ 866334 h 874716"/>
                <a:gd name="connsiteX140" fmla="*/ 3546617 w 6858001"/>
                <a:gd name="connsiteY140" fmla="*/ 874716 h 874716"/>
                <a:gd name="connsiteX141" fmla="*/ 3485275 w 6858001"/>
                <a:gd name="connsiteY141" fmla="*/ 864238 h 874716"/>
                <a:gd name="connsiteX142" fmla="*/ 3399546 w 6858001"/>
                <a:gd name="connsiteY142" fmla="*/ 848618 h 874716"/>
                <a:gd name="connsiteX143" fmla="*/ 3318771 w 6858001"/>
                <a:gd name="connsiteY143" fmla="*/ 833757 h 874716"/>
                <a:gd name="connsiteX144" fmla="*/ 3293244 w 6858001"/>
                <a:gd name="connsiteY144" fmla="*/ 851284 h 874716"/>
                <a:gd name="connsiteX145" fmla="*/ 3253809 w 6858001"/>
                <a:gd name="connsiteY145" fmla="*/ 866524 h 874716"/>
                <a:gd name="connsiteX146" fmla="*/ 3209993 w 6858001"/>
                <a:gd name="connsiteY146" fmla="*/ 848235 h 874716"/>
                <a:gd name="connsiteX147" fmla="*/ 3107500 w 6858001"/>
                <a:gd name="connsiteY147" fmla="*/ 810326 h 874716"/>
                <a:gd name="connsiteX148" fmla="*/ 3042728 w 6858001"/>
                <a:gd name="connsiteY148" fmla="*/ 808610 h 874716"/>
                <a:gd name="connsiteX149" fmla="*/ 2901943 w 6858001"/>
                <a:gd name="connsiteY149" fmla="*/ 792418 h 874716"/>
                <a:gd name="connsiteX150" fmla="*/ 2809930 w 6858001"/>
                <a:gd name="connsiteY150" fmla="*/ 769367 h 874716"/>
                <a:gd name="connsiteX151" fmla="*/ 2743826 w 6858001"/>
                <a:gd name="connsiteY151" fmla="*/ 743268 h 874716"/>
                <a:gd name="connsiteX152" fmla="*/ 2649143 w 6858001"/>
                <a:gd name="connsiteY152" fmla="*/ 709167 h 874716"/>
                <a:gd name="connsiteX153" fmla="*/ 2554079 w 6858001"/>
                <a:gd name="connsiteY153" fmla="*/ 691450 h 874716"/>
                <a:gd name="connsiteX154" fmla="*/ 2485307 w 6858001"/>
                <a:gd name="connsiteY154" fmla="*/ 669160 h 874716"/>
                <a:gd name="connsiteX155" fmla="*/ 2401292 w 6858001"/>
                <a:gd name="connsiteY155" fmla="*/ 653919 h 874716"/>
                <a:gd name="connsiteX156" fmla="*/ 2330806 w 6858001"/>
                <a:gd name="connsiteY156" fmla="*/ 653349 h 874716"/>
                <a:gd name="connsiteX157" fmla="*/ 2220312 w 6858001"/>
                <a:gd name="connsiteY157" fmla="*/ 656015 h 874716"/>
                <a:gd name="connsiteX158" fmla="*/ 2085054 w 6858001"/>
                <a:gd name="connsiteY158" fmla="*/ 609914 h 874716"/>
                <a:gd name="connsiteX159" fmla="*/ 2030378 w 6858001"/>
                <a:gd name="connsiteY159" fmla="*/ 599625 h 874716"/>
                <a:gd name="connsiteX160" fmla="*/ 1978940 w 6858001"/>
                <a:gd name="connsiteY160" fmla="*/ 594863 h 874716"/>
                <a:gd name="connsiteX161" fmla="*/ 1869780 w 6858001"/>
                <a:gd name="connsiteY161" fmla="*/ 564192 h 874716"/>
                <a:gd name="connsiteX162" fmla="*/ 1825393 w 6858001"/>
                <a:gd name="connsiteY162" fmla="*/ 554094 h 874716"/>
                <a:gd name="connsiteX163" fmla="*/ 1763287 w 6858001"/>
                <a:gd name="connsiteY163" fmla="*/ 554286 h 874716"/>
                <a:gd name="connsiteX164" fmla="*/ 1650317 w 6858001"/>
                <a:gd name="connsiteY164" fmla="*/ 540187 h 874716"/>
                <a:gd name="connsiteX165" fmla="*/ 1537537 w 6858001"/>
                <a:gd name="connsiteY165" fmla="*/ 499038 h 874716"/>
                <a:gd name="connsiteX166" fmla="*/ 1489720 w 6858001"/>
                <a:gd name="connsiteY166" fmla="*/ 503038 h 874716"/>
                <a:gd name="connsiteX167" fmla="*/ 1472575 w 6858001"/>
                <a:gd name="connsiteY167" fmla="*/ 502086 h 874716"/>
                <a:gd name="connsiteX168" fmla="*/ 1318456 w 6858001"/>
                <a:gd name="connsiteY168" fmla="*/ 479415 h 874716"/>
                <a:gd name="connsiteX169" fmla="*/ 1303024 w 6858001"/>
                <a:gd name="connsiteY169" fmla="*/ 476939 h 874716"/>
                <a:gd name="connsiteX170" fmla="*/ 1230633 w 6858001"/>
                <a:gd name="connsiteY170" fmla="*/ 456746 h 874716"/>
                <a:gd name="connsiteX171" fmla="*/ 1048125 w 6858001"/>
                <a:gd name="connsiteY171" fmla="*/ 444172 h 874716"/>
                <a:gd name="connsiteX172" fmla="*/ 1036887 w 6858001"/>
                <a:gd name="connsiteY172" fmla="*/ 442648 h 874716"/>
                <a:gd name="connsiteX173" fmla="*/ 975733 w 6858001"/>
                <a:gd name="connsiteY173" fmla="*/ 452744 h 874716"/>
                <a:gd name="connsiteX174" fmla="*/ 945444 w 6858001"/>
                <a:gd name="connsiteY174" fmla="*/ 467033 h 874716"/>
                <a:gd name="connsiteX175" fmla="*/ 898198 w 6858001"/>
                <a:gd name="connsiteY175" fmla="*/ 481893 h 874716"/>
                <a:gd name="connsiteX176" fmla="*/ 850189 w 6858001"/>
                <a:gd name="connsiteY176" fmla="*/ 487417 h 874716"/>
                <a:gd name="connsiteX177" fmla="*/ 769605 w 6858001"/>
                <a:gd name="connsiteY177" fmla="*/ 464937 h 874716"/>
                <a:gd name="connsiteX178" fmla="*/ 740268 w 6858001"/>
                <a:gd name="connsiteY178" fmla="*/ 462651 h 874716"/>
                <a:gd name="connsiteX179" fmla="*/ 674923 w 6858001"/>
                <a:gd name="connsiteY179" fmla="*/ 451792 h 874716"/>
                <a:gd name="connsiteX180" fmla="*/ 617772 w 6858001"/>
                <a:gd name="connsiteY180" fmla="*/ 452554 h 874716"/>
                <a:gd name="connsiteX181" fmla="*/ 571860 w 6858001"/>
                <a:gd name="connsiteY181" fmla="*/ 469891 h 874716"/>
                <a:gd name="connsiteX182" fmla="*/ 505182 w 6858001"/>
                <a:gd name="connsiteY182" fmla="*/ 473319 h 874716"/>
                <a:gd name="connsiteX183" fmla="*/ 462126 w 6858001"/>
                <a:gd name="connsiteY183" fmla="*/ 460747 h 874716"/>
                <a:gd name="connsiteX184" fmla="*/ 453364 w 6858001"/>
                <a:gd name="connsiteY184" fmla="*/ 459033 h 874716"/>
                <a:gd name="connsiteX185" fmla="*/ 340774 w 6858001"/>
                <a:gd name="connsiteY185" fmla="*/ 458268 h 874716"/>
                <a:gd name="connsiteX186" fmla="*/ 200182 w 6858001"/>
                <a:gd name="connsiteY186" fmla="*/ 496180 h 874716"/>
                <a:gd name="connsiteX187" fmla="*/ 176939 w 6858001"/>
                <a:gd name="connsiteY187" fmla="*/ 504182 h 874716"/>
                <a:gd name="connsiteX188" fmla="*/ 63587 w 6858001"/>
                <a:gd name="connsiteY188" fmla="*/ 518088 h 874716"/>
                <a:gd name="connsiteX189" fmla="*/ 2817 w 6858001"/>
                <a:gd name="connsiteY189" fmla="*/ 532187 h 874716"/>
                <a:gd name="connsiteX190" fmla="*/ 0 w 6858001"/>
                <a:gd name="connsiteY190" fmla="*/ 533314 h 87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</a:cxnLst>
              <a:rect l="l" t="t" r="r" b="b"/>
              <a:pathLst>
                <a:path w="6858001" h="874716">
                  <a:moveTo>
                    <a:pt x="0" y="533314"/>
                  </a:moveTo>
                  <a:lnTo>
                    <a:pt x="0" y="69206"/>
                  </a:lnTo>
                  <a:lnTo>
                    <a:pt x="21486" y="71924"/>
                  </a:lnTo>
                  <a:cubicBezTo>
                    <a:pt x="92546" y="60493"/>
                    <a:pt x="159604" y="87354"/>
                    <a:pt x="228948" y="88116"/>
                  </a:cubicBezTo>
                  <a:cubicBezTo>
                    <a:pt x="260382" y="88496"/>
                    <a:pt x="291435" y="94592"/>
                    <a:pt x="313533" y="62779"/>
                  </a:cubicBezTo>
                  <a:cubicBezTo>
                    <a:pt x="316389" y="58587"/>
                    <a:pt x="330298" y="60873"/>
                    <a:pt x="338870" y="62207"/>
                  </a:cubicBezTo>
                  <a:cubicBezTo>
                    <a:pt x="357921" y="65066"/>
                    <a:pt x="376781" y="72304"/>
                    <a:pt x="395640" y="72114"/>
                  </a:cubicBezTo>
                  <a:cubicBezTo>
                    <a:pt x="434695" y="71924"/>
                    <a:pt x="473939" y="68876"/>
                    <a:pt x="512802" y="65446"/>
                  </a:cubicBezTo>
                  <a:cubicBezTo>
                    <a:pt x="527470" y="64112"/>
                    <a:pt x="541569" y="58969"/>
                    <a:pt x="556047" y="55349"/>
                  </a:cubicBezTo>
                  <a:cubicBezTo>
                    <a:pt x="564048" y="53253"/>
                    <a:pt x="572622" y="47729"/>
                    <a:pt x="580050" y="48871"/>
                  </a:cubicBezTo>
                  <a:cubicBezTo>
                    <a:pt x="623106" y="55539"/>
                    <a:pt x="662541" y="39157"/>
                    <a:pt x="703308" y="30964"/>
                  </a:cubicBezTo>
                  <a:cubicBezTo>
                    <a:pt x="722169" y="27154"/>
                    <a:pt x="739886" y="18010"/>
                    <a:pt x="758174" y="11724"/>
                  </a:cubicBezTo>
                  <a:cubicBezTo>
                    <a:pt x="762936" y="10008"/>
                    <a:pt x="768271" y="8484"/>
                    <a:pt x="773035" y="8866"/>
                  </a:cubicBezTo>
                  <a:cubicBezTo>
                    <a:pt x="800276" y="11152"/>
                    <a:pt x="827329" y="14390"/>
                    <a:pt x="854379" y="16866"/>
                  </a:cubicBezTo>
                  <a:cubicBezTo>
                    <a:pt x="878956" y="19152"/>
                    <a:pt x="903722" y="19914"/>
                    <a:pt x="915343" y="47919"/>
                  </a:cubicBezTo>
                  <a:cubicBezTo>
                    <a:pt x="917059" y="52301"/>
                    <a:pt x="922773" y="55539"/>
                    <a:pt x="927155" y="58397"/>
                  </a:cubicBezTo>
                  <a:cubicBezTo>
                    <a:pt x="994785" y="102405"/>
                    <a:pt x="1030980" y="101261"/>
                    <a:pt x="1097087" y="54777"/>
                  </a:cubicBezTo>
                  <a:cubicBezTo>
                    <a:pt x="1103945" y="50015"/>
                    <a:pt x="1118613" y="46585"/>
                    <a:pt x="1123185" y="50395"/>
                  </a:cubicBezTo>
                  <a:cubicBezTo>
                    <a:pt x="1162049" y="82020"/>
                    <a:pt x="1204532" y="78590"/>
                    <a:pt x="1249302" y="68684"/>
                  </a:cubicBezTo>
                  <a:cubicBezTo>
                    <a:pt x="1260922" y="66018"/>
                    <a:pt x="1277307" y="66018"/>
                    <a:pt x="1286069" y="72304"/>
                  </a:cubicBezTo>
                  <a:cubicBezTo>
                    <a:pt x="1327790" y="101451"/>
                    <a:pt x="1372560" y="97261"/>
                    <a:pt x="1417899" y="88688"/>
                  </a:cubicBezTo>
                  <a:cubicBezTo>
                    <a:pt x="1424948" y="87354"/>
                    <a:pt x="1433522" y="80114"/>
                    <a:pt x="1436568" y="73448"/>
                  </a:cubicBezTo>
                  <a:cubicBezTo>
                    <a:pt x="1447428" y="49825"/>
                    <a:pt x="1467813" y="41823"/>
                    <a:pt x="1490292" y="35154"/>
                  </a:cubicBezTo>
                  <a:cubicBezTo>
                    <a:pt x="1525727" y="24296"/>
                    <a:pt x="1560588" y="11532"/>
                    <a:pt x="1596213" y="1245"/>
                  </a:cubicBezTo>
                  <a:cubicBezTo>
                    <a:pt x="1604978" y="-1231"/>
                    <a:pt x="1615836" y="293"/>
                    <a:pt x="1624980" y="3150"/>
                  </a:cubicBezTo>
                  <a:cubicBezTo>
                    <a:pt x="1656223" y="12866"/>
                    <a:pt x="1676036" y="37251"/>
                    <a:pt x="1697753" y="59731"/>
                  </a:cubicBezTo>
                  <a:cubicBezTo>
                    <a:pt x="1707279" y="69638"/>
                    <a:pt x="1720423" y="76686"/>
                    <a:pt x="1733188" y="82400"/>
                  </a:cubicBezTo>
                  <a:cubicBezTo>
                    <a:pt x="1766335" y="97071"/>
                    <a:pt x="1800246" y="110215"/>
                    <a:pt x="1833775" y="124121"/>
                  </a:cubicBezTo>
                  <a:cubicBezTo>
                    <a:pt x="1837013" y="125455"/>
                    <a:pt x="1839679" y="128884"/>
                    <a:pt x="1842158" y="131742"/>
                  </a:cubicBezTo>
                  <a:cubicBezTo>
                    <a:pt x="1866922" y="161843"/>
                    <a:pt x="1891497" y="192132"/>
                    <a:pt x="1916454" y="222233"/>
                  </a:cubicBezTo>
                  <a:cubicBezTo>
                    <a:pt x="1921216" y="227947"/>
                    <a:pt x="1928076" y="232139"/>
                    <a:pt x="1933219" y="237663"/>
                  </a:cubicBezTo>
                  <a:cubicBezTo>
                    <a:pt x="1940459" y="245283"/>
                    <a:pt x="1949603" y="252524"/>
                    <a:pt x="1953413" y="261668"/>
                  </a:cubicBezTo>
                  <a:cubicBezTo>
                    <a:pt x="1965224" y="290433"/>
                    <a:pt x="1987894" y="302817"/>
                    <a:pt x="2016469" y="308151"/>
                  </a:cubicBezTo>
                  <a:cubicBezTo>
                    <a:pt x="2042570" y="313104"/>
                    <a:pt x="2068669" y="317296"/>
                    <a:pt x="2094578" y="323010"/>
                  </a:cubicBezTo>
                  <a:cubicBezTo>
                    <a:pt x="2126201" y="329868"/>
                    <a:pt x="2157636" y="337298"/>
                    <a:pt x="2188879" y="345681"/>
                  </a:cubicBezTo>
                  <a:cubicBezTo>
                    <a:pt x="2202404" y="349301"/>
                    <a:pt x="2216692" y="353491"/>
                    <a:pt x="2228314" y="360921"/>
                  </a:cubicBezTo>
                  <a:cubicBezTo>
                    <a:pt x="2260890" y="381496"/>
                    <a:pt x="2295753" y="395402"/>
                    <a:pt x="2334044" y="389878"/>
                  </a:cubicBezTo>
                  <a:cubicBezTo>
                    <a:pt x="2364715" y="385496"/>
                    <a:pt x="2390434" y="396736"/>
                    <a:pt x="2409485" y="414263"/>
                  </a:cubicBezTo>
                  <a:cubicBezTo>
                    <a:pt x="2444158" y="446078"/>
                    <a:pt x="2481305" y="438838"/>
                    <a:pt x="2518264" y="428552"/>
                  </a:cubicBezTo>
                  <a:cubicBezTo>
                    <a:pt x="2537315" y="423217"/>
                    <a:pt x="2552935" y="423979"/>
                    <a:pt x="2571034" y="429122"/>
                  </a:cubicBezTo>
                  <a:cubicBezTo>
                    <a:pt x="2612945" y="441124"/>
                    <a:pt x="2640950" y="473701"/>
                    <a:pt x="2668001" y="502276"/>
                  </a:cubicBezTo>
                  <a:cubicBezTo>
                    <a:pt x="2691054" y="526661"/>
                    <a:pt x="2716963" y="540377"/>
                    <a:pt x="2745348" y="550666"/>
                  </a:cubicBezTo>
                  <a:cubicBezTo>
                    <a:pt x="2781163" y="563810"/>
                    <a:pt x="2809548" y="558858"/>
                    <a:pt x="2826694" y="527233"/>
                  </a:cubicBezTo>
                  <a:cubicBezTo>
                    <a:pt x="2831457" y="518278"/>
                    <a:pt x="2839839" y="507800"/>
                    <a:pt x="2848793" y="505134"/>
                  </a:cubicBezTo>
                  <a:cubicBezTo>
                    <a:pt x="2892037" y="491800"/>
                    <a:pt x="2935854" y="472367"/>
                    <a:pt x="2982148" y="484179"/>
                  </a:cubicBezTo>
                  <a:cubicBezTo>
                    <a:pt x="3046158" y="500372"/>
                    <a:pt x="3108644" y="499420"/>
                    <a:pt x="3172654" y="483417"/>
                  </a:cubicBezTo>
                  <a:cubicBezTo>
                    <a:pt x="3276480" y="457508"/>
                    <a:pt x="3380305" y="430076"/>
                    <a:pt x="3489467" y="435790"/>
                  </a:cubicBezTo>
                  <a:cubicBezTo>
                    <a:pt x="3507563" y="436742"/>
                    <a:pt x="3529090" y="425121"/>
                    <a:pt x="3544713" y="413691"/>
                  </a:cubicBezTo>
                  <a:cubicBezTo>
                    <a:pt x="3574622" y="391974"/>
                    <a:pt x="3573288" y="390258"/>
                    <a:pt x="3606817" y="408167"/>
                  </a:cubicBezTo>
                  <a:cubicBezTo>
                    <a:pt x="3614819" y="412549"/>
                    <a:pt x="3624725" y="415215"/>
                    <a:pt x="3630632" y="421693"/>
                  </a:cubicBezTo>
                  <a:cubicBezTo>
                    <a:pt x="3660731" y="454650"/>
                    <a:pt x="3697880" y="446648"/>
                    <a:pt x="3734837" y="441886"/>
                  </a:cubicBezTo>
                  <a:cubicBezTo>
                    <a:pt x="3741315" y="440934"/>
                    <a:pt x="3749125" y="439600"/>
                    <a:pt x="3754652" y="442268"/>
                  </a:cubicBezTo>
                  <a:cubicBezTo>
                    <a:pt x="3779607" y="454268"/>
                    <a:pt x="3800753" y="450078"/>
                    <a:pt x="3822472" y="433694"/>
                  </a:cubicBezTo>
                  <a:cubicBezTo>
                    <a:pt x="3841331" y="419597"/>
                    <a:pt x="3863049" y="411215"/>
                    <a:pt x="3885338" y="428742"/>
                  </a:cubicBezTo>
                  <a:cubicBezTo>
                    <a:pt x="3934870" y="467605"/>
                    <a:pt x="3987829" y="469509"/>
                    <a:pt x="4043839" y="444934"/>
                  </a:cubicBezTo>
                  <a:cubicBezTo>
                    <a:pt x="4083845" y="427407"/>
                    <a:pt x="4123280" y="423407"/>
                    <a:pt x="4165383" y="441124"/>
                  </a:cubicBezTo>
                  <a:cubicBezTo>
                    <a:pt x="4181576" y="447982"/>
                    <a:pt x="4202531" y="443410"/>
                    <a:pt x="4221391" y="444934"/>
                  </a:cubicBezTo>
                  <a:cubicBezTo>
                    <a:pt x="4232060" y="445696"/>
                    <a:pt x="4243872" y="445886"/>
                    <a:pt x="4253014" y="450650"/>
                  </a:cubicBezTo>
                  <a:cubicBezTo>
                    <a:pt x="4277401" y="462843"/>
                    <a:pt x="4300070" y="478463"/>
                    <a:pt x="4324645" y="490466"/>
                  </a:cubicBezTo>
                  <a:cubicBezTo>
                    <a:pt x="4336457" y="496180"/>
                    <a:pt x="4350554" y="499228"/>
                    <a:pt x="4363890" y="499420"/>
                  </a:cubicBezTo>
                  <a:cubicBezTo>
                    <a:pt x="4403325" y="500372"/>
                    <a:pt x="4442761" y="500372"/>
                    <a:pt x="4482004" y="498658"/>
                  </a:cubicBezTo>
                  <a:cubicBezTo>
                    <a:pt x="4546776" y="495990"/>
                    <a:pt x="4612500" y="495418"/>
                    <a:pt x="4659174" y="438648"/>
                  </a:cubicBezTo>
                  <a:cubicBezTo>
                    <a:pt x="4662986" y="434076"/>
                    <a:pt x="4671176" y="431408"/>
                    <a:pt x="4677655" y="430646"/>
                  </a:cubicBezTo>
                  <a:cubicBezTo>
                    <a:pt x="4707564" y="427027"/>
                    <a:pt x="4738235" y="426645"/>
                    <a:pt x="4767764" y="420739"/>
                  </a:cubicBezTo>
                  <a:cubicBezTo>
                    <a:pt x="4791386" y="415977"/>
                    <a:pt x="4811009" y="417501"/>
                    <a:pt x="4828916" y="434266"/>
                  </a:cubicBezTo>
                  <a:cubicBezTo>
                    <a:pt x="4852348" y="456364"/>
                    <a:pt x="4880925" y="469319"/>
                    <a:pt x="4912168" y="462271"/>
                  </a:cubicBezTo>
                  <a:cubicBezTo>
                    <a:pt x="4943409" y="455412"/>
                    <a:pt x="4963984" y="470271"/>
                    <a:pt x="4987037" y="485703"/>
                  </a:cubicBezTo>
                  <a:cubicBezTo>
                    <a:pt x="5003801" y="496942"/>
                    <a:pt x="5022852" y="511040"/>
                    <a:pt x="5041521" y="512182"/>
                  </a:cubicBezTo>
                  <a:cubicBezTo>
                    <a:pt x="5083814" y="514658"/>
                    <a:pt x="5120201" y="553904"/>
                    <a:pt x="5166113" y="531615"/>
                  </a:cubicBezTo>
                  <a:cubicBezTo>
                    <a:pt x="5169161" y="530091"/>
                    <a:pt x="5174685" y="533901"/>
                    <a:pt x="5179067" y="534853"/>
                  </a:cubicBezTo>
                  <a:cubicBezTo>
                    <a:pt x="5214121" y="542093"/>
                    <a:pt x="5247078" y="535043"/>
                    <a:pt x="5272796" y="511230"/>
                  </a:cubicBezTo>
                  <a:cubicBezTo>
                    <a:pt x="5306516" y="480177"/>
                    <a:pt x="5343855" y="477129"/>
                    <a:pt x="5385384" y="487227"/>
                  </a:cubicBezTo>
                  <a:cubicBezTo>
                    <a:pt x="5398721" y="490466"/>
                    <a:pt x="5412057" y="492752"/>
                    <a:pt x="5425582" y="495418"/>
                  </a:cubicBezTo>
                  <a:cubicBezTo>
                    <a:pt x="5443870" y="499228"/>
                    <a:pt x="5462351" y="503230"/>
                    <a:pt x="5480637" y="507040"/>
                  </a:cubicBezTo>
                  <a:cubicBezTo>
                    <a:pt x="5498356" y="510850"/>
                    <a:pt x="5517979" y="517326"/>
                    <a:pt x="5531693" y="500944"/>
                  </a:cubicBezTo>
                  <a:cubicBezTo>
                    <a:pt x="5543506" y="486845"/>
                    <a:pt x="5551888" y="488179"/>
                    <a:pt x="5562746" y="500372"/>
                  </a:cubicBezTo>
                  <a:cubicBezTo>
                    <a:pt x="5600467" y="543045"/>
                    <a:pt x="5646189" y="569716"/>
                    <a:pt x="5704483" y="571620"/>
                  </a:cubicBezTo>
                  <a:cubicBezTo>
                    <a:pt x="5716485" y="572002"/>
                    <a:pt x="5728678" y="574668"/>
                    <a:pt x="5740488" y="577526"/>
                  </a:cubicBezTo>
                  <a:cubicBezTo>
                    <a:pt x="5747728" y="579241"/>
                    <a:pt x="5756493" y="581147"/>
                    <a:pt x="5760873" y="586291"/>
                  </a:cubicBezTo>
                  <a:cubicBezTo>
                    <a:pt x="5794974" y="625534"/>
                    <a:pt x="5837457" y="652777"/>
                    <a:pt x="5883751" y="674686"/>
                  </a:cubicBezTo>
                  <a:cubicBezTo>
                    <a:pt x="5900323" y="682496"/>
                    <a:pt x="5918042" y="690306"/>
                    <a:pt x="5935949" y="692592"/>
                  </a:cubicBezTo>
                  <a:cubicBezTo>
                    <a:pt x="5954617" y="694878"/>
                    <a:pt x="5974240" y="691068"/>
                    <a:pt x="5993291" y="688972"/>
                  </a:cubicBezTo>
                  <a:cubicBezTo>
                    <a:pt x="6004531" y="687830"/>
                    <a:pt x="6017485" y="688020"/>
                    <a:pt x="6026440" y="682496"/>
                  </a:cubicBezTo>
                  <a:cubicBezTo>
                    <a:pt x="6054825" y="665159"/>
                    <a:pt x="6082258" y="646491"/>
                    <a:pt x="6108738" y="626296"/>
                  </a:cubicBezTo>
                  <a:cubicBezTo>
                    <a:pt x="6131409" y="608960"/>
                    <a:pt x="6135981" y="606483"/>
                    <a:pt x="6155602" y="628202"/>
                  </a:cubicBezTo>
                  <a:cubicBezTo>
                    <a:pt x="6175797" y="650491"/>
                    <a:pt x="6200944" y="662111"/>
                    <a:pt x="6228756" y="666873"/>
                  </a:cubicBezTo>
                  <a:cubicBezTo>
                    <a:pt x="6272764" y="674304"/>
                    <a:pt x="6317151" y="680590"/>
                    <a:pt x="6361539" y="684210"/>
                  </a:cubicBezTo>
                  <a:cubicBezTo>
                    <a:pt x="6401736" y="687448"/>
                    <a:pt x="6420977" y="669922"/>
                    <a:pt x="6428979" y="630106"/>
                  </a:cubicBezTo>
                  <a:cubicBezTo>
                    <a:pt x="6433551" y="608007"/>
                    <a:pt x="6439458" y="584003"/>
                    <a:pt x="6463840" y="578098"/>
                  </a:cubicBezTo>
                  <a:cubicBezTo>
                    <a:pt x="6503658" y="568572"/>
                    <a:pt x="6544997" y="564382"/>
                    <a:pt x="6564620" y="517708"/>
                  </a:cubicBezTo>
                  <a:cubicBezTo>
                    <a:pt x="6575478" y="527995"/>
                    <a:pt x="6582146" y="534091"/>
                    <a:pt x="6588625" y="540187"/>
                  </a:cubicBezTo>
                  <a:cubicBezTo>
                    <a:pt x="6606531" y="557142"/>
                    <a:pt x="6643678" y="564382"/>
                    <a:pt x="6662541" y="549714"/>
                  </a:cubicBezTo>
                  <a:cubicBezTo>
                    <a:pt x="6690354" y="528377"/>
                    <a:pt x="6715883" y="532377"/>
                    <a:pt x="6742552" y="548952"/>
                  </a:cubicBezTo>
                  <a:cubicBezTo>
                    <a:pt x="6764841" y="562668"/>
                    <a:pt x="6788417" y="567954"/>
                    <a:pt x="6812063" y="568430"/>
                  </a:cubicBezTo>
                  <a:lnTo>
                    <a:pt x="6858001" y="562267"/>
                  </a:lnTo>
                  <a:lnTo>
                    <a:pt x="6858001" y="734520"/>
                  </a:lnTo>
                  <a:lnTo>
                    <a:pt x="6815516" y="744220"/>
                  </a:lnTo>
                  <a:cubicBezTo>
                    <a:pt x="6793035" y="749744"/>
                    <a:pt x="6771319" y="759651"/>
                    <a:pt x="6748458" y="763271"/>
                  </a:cubicBezTo>
                  <a:cubicBezTo>
                    <a:pt x="6694164" y="771843"/>
                    <a:pt x="6639488" y="777939"/>
                    <a:pt x="6584812" y="784797"/>
                  </a:cubicBezTo>
                  <a:cubicBezTo>
                    <a:pt x="6528424" y="791846"/>
                    <a:pt x="6472225" y="799276"/>
                    <a:pt x="6415833" y="805562"/>
                  </a:cubicBezTo>
                  <a:cubicBezTo>
                    <a:pt x="6384972" y="808802"/>
                    <a:pt x="6353919" y="809372"/>
                    <a:pt x="6323058" y="812420"/>
                  </a:cubicBezTo>
                  <a:cubicBezTo>
                    <a:pt x="6296005" y="815088"/>
                    <a:pt x="6269144" y="820041"/>
                    <a:pt x="6242093" y="823281"/>
                  </a:cubicBezTo>
                  <a:cubicBezTo>
                    <a:pt x="6218660" y="825947"/>
                    <a:pt x="6195037" y="827471"/>
                    <a:pt x="6171605" y="830139"/>
                  </a:cubicBezTo>
                  <a:cubicBezTo>
                    <a:pt x="6134075" y="834519"/>
                    <a:pt x="6096736" y="839473"/>
                    <a:pt x="6059397" y="844045"/>
                  </a:cubicBezTo>
                  <a:cubicBezTo>
                    <a:pt x="6043776" y="845759"/>
                    <a:pt x="6027392" y="850522"/>
                    <a:pt x="6012723" y="847665"/>
                  </a:cubicBezTo>
                  <a:cubicBezTo>
                    <a:pt x="5975764" y="840425"/>
                    <a:pt x="5939377" y="842521"/>
                    <a:pt x="5902610" y="847473"/>
                  </a:cubicBezTo>
                  <a:cubicBezTo>
                    <a:pt x="5890037" y="849190"/>
                    <a:pt x="5876511" y="848808"/>
                    <a:pt x="5864318" y="845569"/>
                  </a:cubicBezTo>
                  <a:cubicBezTo>
                    <a:pt x="5839361" y="839091"/>
                    <a:pt x="5815169" y="829947"/>
                    <a:pt x="5790592" y="821947"/>
                  </a:cubicBezTo>
                  <a:cubicBezTo>
                    <a:pt x="5787924" y="820995"/>
                    <a:pt x="5784686" y="820803"/>
                    <a:pt x="5781830" y="820233"/>
                  </a:cubicBezTo>
                  <a:cubicBezTo>
                    <a:pt x="5765635" y="816992"/>
                    <a:pt x="5749634" y="813754"/>
                    <a:pt x="5733440" y="810896"/>
                  </a:cubicBezTo>
                  <a:cubicBezTo>
                    <a:pt x="5724678" y="809372"/>
                    <a:pt x="5715723" y="809182"/>
                    <a:pt x="5706959" y="807848"/>
                  </a:cubicBezTo>
                  <a:cubicBezTo>
                    <a:pt x="5673050" y="802514"/>
                    <a:pt x="5635711" y="811468"/>
                    <a:pt x="5606372" y="788417"/>
                  </a:cubicBezTo>
                  <a:cubicBezTo>
                    <a:pt x="5587321" y="773557"/>
                    <a:pt x="5568842" y="776987"/>
                    <a:pt x="5548460" y="779273"/>
                  </a:cubicBezTo>
                  <a:cubicBezTo>
                    <a:pt x="5533027" y="780987"/>
                    <a:pt x="5517215" y="780415"/>
                    <a:pt x="5501594" y="780607"/>
                  </a:cubicBezTo>
                  <a:cubicBezTo>
                    <a:pt x="5474161" y="781177"/>
                    <a:pt x="5446728" y="781369"/>
                    <a:pt x="5419295" y="782321"/>
                  </a:cubicBezTo>
                  <a:cubicBezTo>
                    <a:pt x="5410531" y="782701"/>
                    <a:pt x="5401579" y="787465"/>
                    <a:pt x="5393005" y="786703"/>
                  </a:cubicBezTo>
                  <a:cubicBezTo>
                    <a:pt x="5353379" y="783083"/>
                    <a:pt x="5313754" y="777367"/>
                    <a:pt x="5274129" y="774129"/>
                  </a:cubicBezTo>
                  <a:cubicBezTo>
                    <a:pt x="5251650" y="772225"/>
                    <a:pt x="5228597" y="775843"/>
                    <a:pt x="5206308" y="773177"/>
                  </a:cubicBezTo>
                  <a:cubicBezTo>
                    <a:pt x="5180591" y="770129"/>
                    <a:pt x="5155445" y="762319"/>
                    <a:pt x="5129916" y="757554"/>
                  </a:cubicBezTo>
                  <a:cubicBezTo>
                    <a:pt x="5122867" y="756222"/>
                    <a:pt x="5115057" y="757936"/>
                    <a:pt x="5107627" y="758316"/>
                  </a:cubicBezTo>
                  <a:cubicBezTo>
                    <a:pt x="5099245" y="758699"/>
                    <a:pt x="5091052" y="759461"/>
                    <a:pt x="5082670" y="759651"/>
                  </a:cubicBezTo>
                  <a:cubicBezTo>
                    <a:pt x="5057141" y="760033"/>
                    <a:pt x="5031614" y="759461"/>
                    <a:pt x="5006086" y="760795"/>
                  </a:cubicBezTo>
                  <a:cubicBezTo>
                    <a:pt x="4990465" y="761557"/>
                    <a:pt x="4974082" y="769367"/>
                    <a:pt x="4959602" y="766509"/>
                  </a:cubicBezTo>
                  <a:cubicBezTo>
                    <a:pt x="4930075" y="760985"/>
                    <a:pt x="4900546" y="773367"/>
                    <a:pt x="4871019" y="763081"/>
                  </a:cubicBezTo>
                  <a:cubicBezTo>
                    <a:pt x="4861873" y="760033"/>
                    <a:pt x="4849300" y="767653"/>
                    <a:pt x="4838250" y="768033"/>
                  </a:cubicBezTo>
                  <a:cubicBezTo>
                    <a:pt x="4810627" y="768985"/>
                    <a:pt x="4783004" y="768795"/>
                    <a:pt x="4755381" y="768605"/>
                  </a:cubicBezTo>
                  <a:cubicBezTo>
                    <a:pt x="4730614" y="768415"/>
                    <a:pt x="4704895" y="771081"/>
                    <a:pt x="4681083" y="765747"/>
                  </a:cubicBezTo>
                  <a:cubicBezTo>
                    <a:pt x="4656126" y="760033"/>
                    <a:pt x="4633647" y="760795"/>
                    <a:pt x="4609452" y="767271"/>
                  </a:cubicBezTo>
                  <a:cubicBezTo>
                    <a:pt x="4592878" y="771653"/>
                    <a:pt x="4575351" y="772225"/>
                    <a:pt x="4558207" y="773557"/>
                  </a:cubicBezTo>
                  <a:cubicBezTo>
                    <a:pt x="4539728" y="775081"/>
                    <a:pt x="4519343" y="771081"/>
                    <a:pt x="4502579" y="777367"/>
                  </a:cubicBezTo>
                  <a:cubicBezTo>
                    <a:pt x="4452665" y="796038"/>
                    <a:pt x="4401419" y="800038"/>
                    <a:pt x="4349222" y="800038"/>
                  </a:cubicBezTo>
                  <a:cubicBezTo>
                    <a:pt x="4339695" y="800038"/>
                    <a:pt x="4329979" y="797372"/>
                    <a:pt x="4320837" y="794514"/>
                  </a:cubicBezTo>
                  <a:cubicBezTo>
                    <a:pt x="4267493" y="777367"/>
                    <a:pt x="4213961" y="778891"/>
                    <a:pt x="4159667" y="789370"/>
                  </a:cubicBezTo>
                  <a:cubicBezTo>
                    <a:pt x="4148427" y="791656"/>
                    <a:pt x="4135854" y="792038"/>
                    <a:pt x="4124614" y="789752"/>
                  </a:cubicBezTo>
                  <a:cubicBezTo>
                    <a:pt x="4092989" y="783083"/>
                    <a:pt x="4062318" y="772033"/>
                    <a:pt x="4030503" y="767271"/>
                  </a:cubicBezTo>
                  <a:cubicBezTo>
                    <a:pt x="3977925" y="759461"/>
                    <a:pt x="3932394" y="785749"/>
                    <a:pt x="3885338" y="802896"/>
                  </a:cubicBezTo>
                  <a:cubicBezTo>
                    <a:pt x="3840569" y="819089"/>
                    <a:pt x="3802467" y="855666"/>
                    <a:pt x="3749506" y="847473"/>
                  </a:cubicBezTo>
                  <a:cubicBezTo>
                    <a:pt x="3744173" y="846711"/>
                    <a:pt x="3738267" y="851856"/>
                    <a:pt x="3732361" y="853190"/>
                  </a:cubicBezTo>
                  <a:cubicBezTo>
                    <a:pt x="3716168" y="856810"/>
                    <a:pt x="3699976" y="861190"/>
                    <a:pt x="3683591" y="862906"/>
                  </a:cubicBezTo>
                  <a:cubicBezTo>
                    <a:pt x="3663589" y="865192"/>
                    <a:pt x="3643204" y="864430"/>
                    <a:pt x="3623201" y="866334"/>
                  </a:cubicBezTo>
                  <a:cubicBezTo>
                    <a:pt x="3597482" y="868620"/>
                    <a:pt x="3572146" y="874716"/>
                    <a:pt x="3546617" y="874716"/>
                  </a:cubicBezTo>
                  <a:cubicBezTo>
                    <a:pt x="3526042" y="874716"/>
                    <a:pt x="3505657" y="867668"/>
                    <a:pt x="3485275" y="864238"/>
                  </a:cubicBezTo>
                  <a:cubicBezTo>
                    <a:pt x="3456508" y="859476"/>
                    <a:pt x="3424883" y="860810"/>
                    <a:pt x="3399546" y="848618"/>
                  </a:cubicBezTo>
                  <a:cubicBezTo>
                    <a:pt x="3372495" y="835663"/>
                    <a:pt x="3346776" y="829757"/>
                    <a:pt x="3318771" y="833757"/>
                  </a:cubicBezTo>
                  <a:cubicBezTo>
                    <a:pt x="3309437" y="835091"/>
                    <a:pt x="3297434" y="843093"/>
                    <a:pt x="3293244" y="851284"/>
                  </a:cubicBezTo>
                  <a:cubicBezTo>
                    <a:pt x="3283908" y="869572"/>
                    <a:pt x="3271145" y="872812"/>
                    <a:pt x="3253809" y="866524"/>
                  </a:cubicBezTo>
                  <a:cubicBezTo>
                    <a:pt x="3238758" y="861190"/>
                    <a:pt x="3220280" y="858524"/>
                    <a:pt x="3209993" y="848235"/>
                  </a:cubicBezTo>
                  <a:cubicBezTo>
                    <a:pt x="3180844" y="819089"/>
                    <a:pt x="3143695" y="818136"/>
                    <a:pt x="3107500" y="810326"/>
                  </a:cubicBezTo>
                  <a:cubicBezTo>
                    <a:pt x="3085403" y="805562"/>
                    <a:pt x="3064827" y="805372"/>
                    <a:pt x="3042728" y="808610"/>
                  </a:cubicBezTo>
                  <a:cubicBezTo>
                    <a:pt x="2994722" y="815850"/>
                    <a:pt x="2948047" y="805562"/>
                    <a:pt x="2901943" y="792418"/>
                  </a:cubicBezTo>
                  <a:cubicBezTo>
                    <a:pt x="2871462" y="783655"/>
                    <a:pt x="2840219" y="778321"/>
                    <a:pt x="2809930" y="769367"/>
                  </a:cubicBezTo>
                  <a:cubicBezTo>
                    <a:pt x="2787259" y="762509"/>
                    <a:pt x="2764590" y="754316"/>
                    <a:pt x="2743826" y="743268"/>
                  </a:cubicBezTo>
                  <a:cubicBezTo>
                    <a:pt x="2713723" y="727073"/>
                    <a:pt x="2687436" y="702689"/>
                    <a:pt x="2649143" y="709167"/>
                  </a:cubicBezTo>
                  <a:cubicBezTo>
                    <a:pt x="2615421" y="714881"/>
                    <a:pt x="2584942" y="702881"/>
                    <a:pt x="2554079" y="691450"/>
                  </a:cubicBezTo>
                  <a:cubicBezTo>
                    <a:pt x="2531409" y="683068"/>
                    <a:pt x="2508742" y="674494"/>
                    <a:pt x="2485307" y="669160"/>
                  </a:cubicBezTo>
                  <a:cubicBezTo>
                    <a:pt x="2457492" y="662873"/>
                    <a:pt x="2426059" y="665541"/>
                    <a:pt x="2401292" y="653919"/>
                  </a:cubicBezTo>
                  <a:cubicBezTo>
                    <a:pt x="2375383" y="641727"/>
                    <a:pt x="2353859" y="649919"/>
                    <a:pt x="2330806" y="653349"/>
                  </a:cubicBezTo>
                  <a:cubicBezTo>
                    <a:pt x="2294039" y="658683"/>
                    <a:pt x="2257459" y="668590"/>
                    <a:pt x="2220312" y="656015"/>
                  </a:cubicBezTo>
                  <a:cubicBezTo>
                    <a:pt x="2175163" y="640775"/>
                    <a:pt x="2130393" y="624392"/>
                    <a:pt x="2085054" y="609914"/>
                  </a:cubicBezTo>
                  <a:cubicBezTo>
                    <a:pt x="2067525" y="604387"/>
                    <a:pt x="2048668" y="602101"/>
                    <a:pt x="2030378" y="599625"/>
                  </a:cubicBezTo>
                  <a:cubicBezTo>
                    <a:pt x="2013043" y="597529"/>
                    <a:pt x="1992279" y="602863"/>
                    <a:pt x="1978940" y="594863"/>
                  </a:cubicBezTo>
                  <a:cubicBezTo>
                    <a:pt x="1944649" y="574288"/>
                    <a:pt x="1909408" y="564192"/>
                    <a:pt x="1869780" y="564192"/>
                  </a:cubicBezTo>
                  <a:cubicBezTo>
                    <a:pt x="1854920" y="564192"/>
                    <a:pt x="1840441" y="555618"/>
                    <a:pt x="1825393" y="554094"/>
                  </a:cubicBezTo>
                  <a:cubicBezTo>
                    <a:pt x="1804816" y="552190"/>
                    <a:pt x="1781194" y="547045"/>
                    <a:pt x="1763287" y="554286"/>
                  </a:cubicBezTo>
                  <a:cubicBezTo>
                    <a:pt x="1721185" y="571430"/>
                    <a:pt x="1687086" y="557142"/>
                    <a:pt x="1650317" y="540187"/>
                  </a:cubicBezTo>
                  <a:cubicBezTo>
                    <a:pt x="1614120" y="523423"/>
                    <a:pt x="1576019" y="510088"/>
                    <a:pt x="1537537" y="499038"/>
                  </a:cubicBezTo>
                  <a:cubicBezTo>
                    <a:pt x="1523059" y="495038"/>
                    <a:pt x="1505724" y="501706"/>
                    <a:pt x="1489720" y="503038"/>
                  </a:cubicBezTo>
                  <a:cubicBezTo>
                    <a:pt x="1484004" y="503420"/>
                    <a:pt x="1477717" y="503992"/>
                    <a:pt x="1472575" y="502086"/>
                  </a:cubicBezTo>
                  <a:cubicBezTo>
                    <a:pt x="1422854" y="483797"/>
                    <a:pt x="1372368" y="469891"/>
                    <a:pt x="1318456" y="479415"/>
                  </a:cubicBezTo>
                  <a:cubicBezTo>
                    <a:pt x="1313504" y="480369"/>
                    <a:pt x="1307978" y="478273"/>
                    <a:pt x="1303024" y="476939"/>
                  </a:cubicBezTo>
                  <a:cubicBezTo>
                    <a:pt x="1278829" y="470081"/>
                    <a:pt x="1255206" y="459223"/>
                    <a:pt x="1230633" y="456746"/>
                  </a:cubicBezTo>
                  <a:cubicBezTo>
                    <a:pt x="1170051" y="450650"/>
                    <a:pt x="1109091" y="448172"/>
                    <a:pt x="1048125" y="444172"/>
                  </a:cubicBezTo>
                  <a:cubicBezTo>
                    <a:pt x="1044315" y="443982"/>
                    <a:pt x="1040315" y="443982"/>
                    <a:pt x="1036887" y="442648"/>
                  </a:cubicBezTo>
                  <a:cubicBezTo>
                    <a:pt x="1014406" y="434456"/>
                    <a:pt x="994785" y="437124"/>
                    <a:pt x="975733" y="452744"/>
                  </a:cubicBezTo>
                  <a:cubicBezTo>
                    <a:pt x="967350" y="459603"/>
                    <a:pt x="955920" y="463223"/>
                    <a:pt x="945444" y="467033"/>
                  </a:cubicBezTo>
                  <a:cubicBezTo>
                    <a:pt x="930011" y="472749"/>
                    <a:pt x="914200" y="478273"/>
                    <a:pt x="898198" y="481893"/>
                  </a:cubicBezTo>
                  <a:cubicBezTo>
                    <a:pt x="882384" y="485321"/>
                    <a:pt x="865430" y="490084"/>
                    <a:pt x="850189" y="487417"/>
                  </a:cubicBezTo>
                  <a:cubicBezTo>
                    <a:pt x="822756" y="482655"/>
                    <a:pt x="796655" y="471987"/>
                    <a:pt x="769605" y="464937"/>
                  </a:cubicBezTo>
                  <a:cubicBezTo>
                    <a:pt x="760270" y="462461"/>
                    <a:pt x="749982" y="462843"/>
                    <a:pt x="740268" y="462651"/>
                  </a:cubicBezTo>
                  <a:cubicBezTo>
                    <a:pt x="717977" y="462081"/>
                    <a:pt x="695116" y="467605"/>
                    <a:pt x="674923" y="451792"/>
                  </a:cubicBezTo>
                  <a:cubicBezTo>
                    <a:pt x="656255" y="436934"/>
                    <a:pt x="637392" y="441314"/>
                    <a:pt x="617772" y="452554"/>
                  </a:cubicBezTo>
                  <a:cubicBezTo>
                    <a:pt x="603673" y="460557"/>
                    <a:pt x="587672" y="466843"/>
                    <a:pt x="571860" y="469891"/>
                  </a:cubicBezTo>
                  <a:cubicBezTo>
                    <a:pt x="550141" y="474081"/>
                    <a:pt x="528615" y="475797"/>
                    <a:pt x="505182" y="473319"/>
                  </a:cubicBezTo>
                  <a:cubicBezTo>
                    <a:pt x="488607" y="471605"/>
                    <a:pt x="475081" y="470843"/>
                    <a:pt x="462126" y="460747"/>
                  </a:cubicBezTo>
                  <a:cubicBezTo>
                    <a:pt x="460032" y="459223"/>
                    <a:pt x="456222" y="458841"/>
                    <a:pt x="453364" y="459033"/>
                  </a:cubicBezTo>
                  <a:cubicBezTo>
                    <a:pt x="415835" y="462271"/>
                    <a:pt x="378686" y="460557"/>
                    <a:pt x="340774" y="458268"/>
                  </a:cubicBezTo>
                  <a:cubicBezTo>
                    <a:pt x="292579" y="455222"/>
                    <a:pt x="241901" y="464175"/>
                    <a:pt x="200182" y="496180"/>
                  </a:cubicBezTo>
                  <a:cubicBezTo>
                    <a:pt x="194085" y="500944"/>
                    <a:pt x="184941" y="503038"/>
                    <a:pt x="176939" y="504182"/>
                  </a:cubicBezTo>
                  <a:cubicBezTo>
                    <a:pt x="139219" y="509134"/>
                    <a:pt x="101308" y="512564"/>
                    <a:pt x="63587" y="518088"/>
                  </a:cubicBezTo>
                  <a:cubicBezTo>
                    <a:pt x="43012" y="521137"/>
                    <a:pt x="21486" y="523805"/>
                    <a:pt x="2817" y="532187"/>
                  </a:cubicBezTo>
                  <a:lnTo>
                    <a:pt x="0" y="533314"/>
                  </a:lnTo>
                  <a:close/>
                </a:path>
              </a:pathLst>
            </a:custGeom>
            <a:blipFill dpi="0" rotWithShape="1">
              <a:blip r:embed="rId4">
                <a:alphaModFix amt="57000"/>
              </a:blip>
              <a:srcRect/>
              <a:tile tx="0" ty="0" sx="100000" sy="100000" flip="none" algn="tl"/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613041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25222C0A-79A6-7343-ABDC-F7FEAA68C528}"/>
              </a:ext>
            </a:extLst>
          </p:cNvPr>
          <p:cNvSpPr txBox="1"/>
          <p:nvPr/>
        </p:nvSpPr>
        <p:spPr>
          <a:xfrm>
            <a:off x="5699069" y="1105331"/>
            <a:ext cx="597926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09585" indent="-609585">
              <a:buFont typeface="Arial" panose="020B0604020202020204" pitchFamily="34" charset="0"/>
              <a:buChar char="•"/>
            </a:pPr>
            <a:r>
              <a:rPr lang="en-GB" sz="3600" dirty="0">
                <a:latin typeface="Avenir Book" panose="02000503020000020003" pitchFamily="2" charset="0"/>
              </a:rPr>
              <a:t>Autonomous &amp; mobile</a:t>
            </a:r>
            <a:br>
              <a:rPr lang="en-GB" sz="3600" dirty="0">
                <a:latin typeface="Avenir Book" panose="02000503020000020003" pitchFamily="2" charset="0"/>
              </a:rPr>
            </a:br>
            <a:endParaRPr lang="en-GB" sz="3600" dirty="0">
              <a:latin typeface="Avenir Book" panose="02000503020000020003" pitchFamily="2" charset="0"/>
            </a:endParaRPr>
          </a:p>
          <a:p>
            <a:pPr marL="609585" indent="-609585">
              <a:buFont typeface="Arial" panose="020B0604020202020204" pitchFamily="34" charset="0"/>
              <a:buChar char="•"/>
            </a:pPr>
            <a:r>
              <a:rPr lang="en-GB" sz="3600" dirty="0">
                <a:latin typeface="Avenir Book" panose="02000503020000020003" pitchFamily="2" charset="0"/>
              </a:rPr>
              <a:t>Thinks in 10 dimensions</a:t>
            </a:r>
          </a:p>
          <a:p>
            <a:pPr marL="609585" indent="-609585">
              <a:buFont typeface="Arial" panose="020B0604020202020204" pitchFamily="34" charset="0"/>
              <a:buChar char="•"/>
            </a:pPr>
            <a:endParaRPr lang="en-GB" sz="3600" dirty="0">
              <a:latin typeface="Avenir Book" panose="02000503020000020003" pitchFamily="2" charset="0"/>
            </a:endParaRPr>
          </a:p>
          <a:p>
            <a:pPr marL="609585" indent="-609585">
              <a:buFont typeface="Arial" panose="020B0604020202020204" pitchFamily="34" charset="0"/>
              <a:buChar char="•"/>
            </a:pPr>
            <a:r>
              <a:rPr lang="en-GB" sz="3600" dirty="0">
                <a:latin typeface="Avenir Book" panose="02000503020000020003" pitchFamily="2" charset="0"/>
              </a:rPr>
              <a:t>Did a ‘PhD in a week’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2B68B00-825E-9449-AB14-6DE84E84DE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4755" y="4770051"/>
            <a:ext cx="6907889" cy="184506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63991EA-6E69-827F-9CA6-BB2BE5FF726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69"/>
          <a:stretch/>
        </p:blipFill>
        <p:spPr>
          <a:xfrm>
            <a:off x="20" y="10"/>
            <a:ext cx="4992985" cy="685799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9263469-09D4-35A7-3AEC-C2C9679191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50753" y="135299"/>
            <a:ext cx="2006683" cy="461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6509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PPG.mp4">
            <a:hlinkClick r:id="" action="ppaction://media"/>
            <a:extLst>
              <a:ext uri="{FF2B5EF4-FFF2-40B4-BE49-F238E27FC236}">
                <a16:creationId xmlns:a16="http://schemas.microsoft.com/office/drawing/2014/main" id="{A826F4B6-1B93-3882-9B37-2E44EC00420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r="625"/>
          <a:stretch/>
        </p:blipFill>
        <p:spPr>
          <a:xfrm>
            <a:off x="0" y="0"/>
            <a:ext cx="12115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647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8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1789EC-9D8F-A086-1B77-05D3974178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Box 39">
            <a:extLst>
              <a:ext uri="{FF2B5EF4-FFF2-40B4-BE49-F238E27FC236}">
                <a16:creationId xmlns:a16="http://schemas.microsoft.com/office/drawing/2014/main" id="{29BCBD69-6CF3-8E87-6361-D812F42B941C}"/>
              </a:ext>
            </a:extLst>
          </p:cNvPr>
          <p:cNvSpPr txBox="1"/>
          <p:nvPr/>
        </p:nvSpPr>
        <p:spPr>
          <a:xfrm>
            <a:off x="3140824" y="-40203"/>
            <a:ext cx="7586087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 b="1" dirty="0">
                <a:latin typeface="Avenir Book" panose="02000503020000020003" pitchFamily="2" charset="0"/>
              </a:rPr>
              <a:t>Starting a Robot Revolution</a:t>
            </a:r>
            <a:endParaRPr lang="en-GB" sz="4400" b="1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4E79B5C1-015B-15A4-0805-41305170F977}"/>
              </a:ext>
            </a:extLst>
          </p:cNvPr>
          <p:cNvSpPr txBox="1"/>
          <p:nvPr/>
        </p:nvSpPr>
        <p:spPr>
          <a:xfrm>
            <a:off x="10450286" y="673553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9233AB49-867A-A6E8-4204-D2E16DFC92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454" y="113684"/>
            <a:ext cx="2006683" cy="461665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8B6F1489-7197-AB88-E843-4180F6E1FF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4052" y="719550"/>
            <a:ext cx="11552304" cy="6086320"/>
          </a:xfrm>
          <a:prstGeom prst="rect">
            <a:avLst/>
          </a:prstGeom>
        </p:spPr>
      </p:pic>
      <p:sp>
        <p:nvSpPr>
          <p:cNvPr id="59" name="Rectangle 58">
            <a:extLst>
              <a:ext uri="{FF2B5EF4-FFF2-40B4-BE49-F238E27FC236}">
                <a16:creationId xmlns:a16="http://schemas.microsoft.com/office/drawing/2014/main" id="{A4A4E46C-CD0A-0AE5-8E1C-924443BE3633}"/>
              </a:ext>
            </a:extLst>
          </p:cNvPr>
          <p:cNvSpPr/>
          <p:nvPr/>
        </p:nvSpPr>
        <p:spPr>
          <a:xfrm>
            <a:off x="4210850" y="719550"/>
            <a:ext cx="2635624" cy="20543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05071DA3-4C0E-5995-C527-4A56BE8CEA4B}"/>
              </a:ext>
            </a:extLst>
          </p:cNvPr>
          <p:cNvSpPr/>
          <p:nvPr/>
        </p:nvSpPr>
        <p:spPr>
          <a:xfrm>
            <a:off x="6846473" y="729238"/>
            <a:ext cx="2298235" cy="20543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BF481B5B-43FF-DE8E-8B20-243BDBEE14C3}"/>
              </a:ext>
            </a:extLst>
          </p:cNvPr>
          <p:cNvSpPr/>
          <p:nvPr/>
        </p:nvSpPr>
        <p:spPr>
          <a:xfrm>
            <a:off x="9123726" y="704282"/>
            <a:ext cx="2611739" cy="20543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AC05C050-71D2-D63B-DBA7-9BAD77C30314}"/>
              </a:ext>
            </a:extLst>
          </p:cNvPr>
          <p:cNvSpPr/>
          <p:nvPr/>
        </p:nvSpPr>
        <p:spPr>
          <a:xfrm>
            <a:off x="404052" y="2802554"/>
            <a:ext cx="2861662" cy="199996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56C58C6E-4CE2-7714-6403-CDD16834A2B6}"/>
              </a:ext>
            </a:extLst>
          </p:cNvPr>
          <p:cNvSpPr/>
          <p:nvPr/>
        </p:nvSpPr>
        <p:spPr>
          <a:xfrm>
            <a:off x="3391861" y="2802554"/>
            <a:ext cx="2378848" cy="199996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96" name="Rectangle 4095">
            <a:extLst>
              <a:ext uri="{FF2B5EF4-FFF2-40B4-BE49-F238E27FC236}">
                <a16:creationId xmlns:a16="http://schemas.microsoft.com/office/drawing/2014/main" id="{ECEC2092-A706-8C8B-B9B9-CF276DC6EE9B}"/>
              </a:ext>
            </a:extLst>
          </p:cNvPr>
          <p:cNvSpPr/>
          <p:nvPr/>
        </p:nvSpPr>
        <p:spPr>
          <a:xfrm>
            <a:off x="5763003" y="2758668"/>
            <a:ext cx="2861661" cy="20543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97" name="Rectangle 4096">
            <a:extLst>
              <a:ext uri="{FF2B5EF4-FFF2-40B4-BE49-F238E27FC236}">
                <a16:creationId xmlns:a16="http://schemas.microsoft.com/office/drawing/2014/main" id="{055C32C1-A4C4-5EE7-F864-F31D87A23C3E}"/>
              </a:ext>
            </a:extLst>
          </p:cNvPr>
          <p:cNvSpPr/>
          <p:nvPr/>
        </p:nvSpPr>
        <p:spPr>
          <a:xfrm>
            <a:off x="8624664" y="2748135"/>
            <a:ext cx="3163284" cy="20543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99" name="Rectangle 4098">
            <a:extLst>
              <a:ext uri="{FF2B5EF4-FFF2-40B4-BE49-F238E27FC236}">
                <a16:creationId xmlns:a16="http://schemas.microsoft.com/office/drawing/2014/main" id="{17F2B9D7-1210-D642-04B7-2B054B935339}"/>
              </a:ext>
            </a:extLst>
          </p:cNvPr>
          <p:cNvSpPr/>
          <p:nvPr/>
        </p:nvSpPr>
        <p:spPr>
          <a:xfrm>
            <a:off x="165504" y="4812208"/>
            <a:ext cx="2706313" cy="19681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01" name="Rectangle 4100">
            <a:extLst>
              <a:ext uri="{FF2B5EF4-FFF2-40B4-BE49-F238E27FC236}">
                <a16:creationId xmlns:a16="http://schemas.microsoft.com/office/drawing/2014/main" id="{9B5E93A1-2CFC-ABD0-9C73-AC210260AB5A}"/>
              </a:ext>
            </a:extLst>
          </p:cNvPr>
          <p:cNvSpPr/>
          <p:nvPr/>
        </p:nvSpPr>
        <p:spPr>
          <a:xfrm>
            <a:off x="2791613" y="4756328"/>
            <a:ext cx="2252291" cy="20543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03" name="Rectangle 4102">
            <a:extLst>
              <a:ext uri="{FF2B5EF4-FFF2-40B4-BE49-F238E27FC236}">
                <a16:creationId xmlns:a16="http://schemas.microsoft.com/office/drawing/2014/main" id="{2FAA5933-3CC5-4C5D-2504-3D8D2DE21461}"/>
              </a:ext>
            </a:extLst>
          </p:cNvPr>
          <p:cNvSpPr/>
          <p:nvPr/>
        </p:nvSpPr>
        <p:spPr>
          <a:xfrm>
            <a:off x="5043905" y="4813054"/>
            <a:ext cx="1887094" cy="20543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05" name="Rectangle 4104">
            <a:extLst>
              <a:ext uri="{FF2B5EF4-FFF2-40B4-BE49-F238E27FC236}">
                <a16:creationId xmlns:a16="http://schemas.microsoft.com/office/drawing/2014/main" id="{E9EBEF7C-1D95-ACD1-4396-3450B03763EC}"/>
              </a:ext>
            </a:extLst>
          </p:cNvPr>
          <p:cNvSpPr/>
          <p:nvPr/>
        </p:nvSpPr>
        <p:spPr>
          <a:xfrm>
            <a:off x="6879769" y="4812209"/>
            <a:ext cx="2056761" cy="205438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106" name="Rectangle 4105">
            <a:extLst>
              <a:ext uri="{FF2B5EF4-FFF2-40B4-BE49-F238E27FC236}">
                <a16:creationId xmlns:a16="http://schemas.microsoft.com/office/drawing/2014/main" id="{116A14B4-14AE-14DB-7309-D61F9CC4D7F3}"/>
              </a:ext>
            </a:extLst>
          </p:cNvPr>
          <p:cNvSpPr/>
          <p:nvPr/>
        </p:nvSpPr>
        <p:spPr>
          <a:xfrm>
            <a:off x="8936530" y="4812209"/>
            <a:ext cx="2861661" cy="20543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07" name="Rectangle 4106">
            <a:extLst>
              <a:ext uri="{FF2B5EF4-FFF2-40B4-BE49-F238E27FC236}">
                <a16:creationId xmlns:a16="http://schemas.microsoft.com/office/drawing/2014/main" id="{E5F024F7-0B62-84AC-BEFA-C39FA119DF33}"/>
              </a:ext>
            </a:extLst>
          </p:cNvPr>
          <p:cNvSpPr/>
          <p:nvPr/>
        </p:nvSpPr>
        <p:spPr>
          <a:xfrm>
            <a:off x="3414891" y="740534"/>
            <a:ext cx="795958" cy="20543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6652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1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00"/>
                            </p:stCondLst>
                            <p:childTnLst>
                              <p:par>
                                <p:cTn id="13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"/>
                            </p:stCondLst>
                            <p:childTnLst>
                              <p:par>
                                <p:cTn id="17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100"/>
                            </p:stCondLst>
                            <p:childTnLst>
                              <p:par>
                                <p:cTn id="21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300"/>
                            </p:stCondLst>
                            <p:childTnLst>
                              <p:par>
                                <p:cTn id="25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2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200"/>
                                        <p:tgtEl>
                                          <p:spTgt spid="40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4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700"/>
                            </p:stCondLst>
                            <p:childTnLst>
                              <p:par>
                                <p:cTn id="33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200"/>
                                        <p:tgtEl>
                                          <p:spTgt spid="40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900"/>
                            </p:stCondLst>
                            <p:childTnLst>
                              <p:par>
                                <p:cTn id="37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2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100"/>
                            </p:stCondLst>
                            <p:childTnLst>
                              <p:par>
                                <p:cTn id="41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2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300"/>
                            </p:stCondLst>
                            <p:childTnLst>
                              <p:par>
                                <p:cTn id="45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2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500"/>
                            </p:stCondLst>
                            <p:childTnLst>
                              <p:par>
                                <p:cTn id="49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2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700"/>
                            </p:stCondLst>
                            <p:childTnLst>
                              <p:par>
                                <p:cTn id="53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2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 animBg="1"/>
      <p:bldP spid="60" grpId="0" animBg="1"/>
      <p:bldP spid="61" grpId="0" animBg="1"/>
      <p:bldP spid="62" grpId="0" animBg="1"/>
      <p:bldP spid="63" grpId="0" animBg="1"/>
      <p:bldP spid="4096" grpId="0" animBg="1"/>
      <p:bldP spid="4097" grpId="0" animBg="1"/>
      <p:bldP spid="4099" grpId="0" animBg="1"/>
      <p:bldP spid="4101" grpId="0" animBg="1"/>
      <p:bldP spid="4103" grpId="0" animBg="1"/>
      <p:bldP spid="4105" grpId="0" animBg="1"/>
      <p:bldP spid="4106" grpId="0" animBg="1"/>
      <p:bldP spid="410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7889DA-02BE-333C-643D-AECEAEA751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 descr="A blue circuit board with many lines&#10;&#10;AI-generated content may be incorrect.">
            <a:extLst>
              <a:ext uri="{FF2B5EF4-FFF2-40B4-BE49-F238E27FC236}">
                <a16:creationId xmlns:a16="http://schemas.microsoft.com/office/drawing/2014/main" id="{0F8A0EC7-87E8-29DD-11F4-F6D917F0D6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  <a14:imgEffect>
                      <a14:saturation sat="33000"/>
                    </a14:imgEffect>
                    <a14:imgEffect>
                      <a14:brightnessContrast bright="-4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" y="-17284"/>
            <a:ext cx="12237397" cy="687528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80F6787-F9E6-5EE2-09EE-339D58601538}"/>
              </a:ext>
            </a:extLst>
          </p:cNvPr>
          <p:cNvSpPr txBox="1"/>
          <p:nvPr/>
        </p:nvSpPr>
        <p:spPr>
          <a:xfrm>
            <a:off x="3722800" y="112150"/>
            <a:ext cx="514916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  <a:latin typeface="Avenir Book" panose="02000503020000020003" pitchFamily="2" charset="0"/>
              </a:rPr>
              <a:t>Implications for UK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26EE3F2-5577-34FD-E54B-8371EDD9F791}"/>
              </a:ext>
            </a:extLst>
          </p:cNvPr>
          <p:cNvSpPr txBox="1"/>
          <p:nvPr/>
        </p:nvSpPr>
        <p:spPr>
          <a:xfrm>
            <a:off x="1230219" y="1956006"/>
            <a:ext cx="10003059" cy="41549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400" dirty="0">
                <a:solidFill>
                  <a:schemeClr val="bg1"/>
                </a:solidFill>
                <a:latin typeface="Avenir Book" panose="02000503020000020003" pitchFamily="2" charset="0"/>
              </a:rPr>
              <a:t>Basic AI tools will be ubiquitous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4400" dirty="0">
              <a:solidFill>
                <a:schemeClr val="bg1"/>
              </a:solidFill>
              <a:latin typeface="Avenir Book" panose="02000503020000020003" pitchFamily="2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400" dirty="0">
                <a:solidFill>
                  <a:schemeClr val="bg1"/>
                </a:solidFill>
                <a:latin typeface="Avenir Book" panose="02000503020000020003" pitchFamily="2" charset="0"/>
              </a:rPr>
              <a:t>‘Follow-up’ R&amp;D will become faster</a:t>
            </a:r>
          </a:p>
          <a:p>
            <a:endParaRPr lang="en-US" sz="4400" dirty="0">
              <a:solidFill>
                <a:schemeClr val="bg1"/>
              </a:solidFill>
              <a:latin typeface="Avenir Book" panose="02000503020000020003" pitchFamily="2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400" dirty="0">
                <a:solidFill>
                  <a:schemeClr val="bg1"/>
                </a:solidFill>
                <a:latin typeface="Avenir Book" panose="02000503020000020003" pitchFamily="2" charset="0"/>
              </a:rPr>
              <a:t>Primacy of UK knowledge leadership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4400" dirty="0">
              <a:solidFill>
                <a:schemeClr val="bg1"/>
              </a:solidFill>
              <a:latin typeface="Avenir Book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06303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D2CE23-30D2-448D-DB74-68435E3723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C593391-2A93-197F-D8D3-DB633A6CDD09}"/>
              </a:ext>
            </a:extLst>
          </p:cNvPr>
          <p:cNvSpPr txBox="1"/>
          <p:nvPr/>
        </p:nvSpPr>
        <p:spPr>
          <a:xfrm>
            <a:off x="2677927" y="0"/>
            <a:ext cx="736721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latin typeface="Avenir Book" panose="02000503020000020003" pitchFamily="2" charset="0"/>
              </a:rPr>
              <a:t>Future Strategy for UK R&amp;D</a:t>
            </a:r>
          </a:p>
        </p:txBody>
      </p:sp>
      <p:pic>
        <p:nvPicPr>
          <p:cNvPr id="3" name="Picture 2" descr="Human brain - Free medical icons">
            <a:extLst>
              <a:ext uri="{FF2B5EF4-FFF2-40B4-BE49-F238E27FC236}">
                <a16:creationId xmlns:a16="http://schemas.microsoft.com/office/drawing/2014/main" id="{E6F082F5-9116-E922-B9BF-483E34186C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293" y="4402444"/>
            <a:ext cx="1594111" cy="1594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Algorithm - Free electronics icons">
            <a:extLst>
              <a:ext uri="{FF2B5EF4-FFF2-40B4-BE49-F238E27FC236}">
                <a16:creationId xmlns:a16="http://schemas.microsoft.com/office/drawing/2014/main" id="{682A3441-C678-DA05-31E8-A997ACBA9F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2190" y="1116848"/>
            <a:ext cx="1455483" cy="1455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767 Llm Icons Images, Stock Photos, and Vectors | Shutterstock">
            <a:extLst>
              <a:ext uri="{FF2B5EF4-FFF2-40B4-BE49-F238E27FC236}">
                <a16:creationId xmlns:a16="http://schemas.microsoft.com/office/drawing/2014/main" id="{77719867-530C-31C0-1E3E-86BE22FF88B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20"/>
          <a:stretch/>
        </p:blipFill>
        <p:spPr bwMode="auto">
          <a:xfrm>
            <a:off x="4515378" y="4227423"/>
            <a:ext cx="1906684" cy="1845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6908F8E-260A-F70E-376E-E53EF8CFD1A4}"/>
              </a:ext>
            </a:extLst>
          </p:cNvPr>
          <p:cNvSpPr txBox="1"/>
          <p:nvPr/>
        </p:nvSpPr>
        <p:spPr>
          <a:xfrm>
            <a:off x="4676455" y="2639939"/>
            <a:ext cx="16850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latin typeface="Avenir Book" panose="02000503020000020003" pitchFamily="2" charset="0"/>
              </a:rPr>
              <a:t>Algorithms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5DE71D7-A4D7-9B13-F08D-D75421BBC8F0}"/>
              </a:ext>
            </a:extLst>
          </p:cNvPr>
          <p:cNvSpPr txBox="1"/>
          <p:nvPr/>
        </p:nvSpPr>
        <p:spPr>
          <a:xfrm>
            <a:off x="4167240" y="5973646"/>
            <a:ext cx="26548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latin typeface="Avenir Book" panose="02000503020000020003" pitchFamily="2" charset="0"/>
              </a:rPr>
              <a:t>Language Models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202625C-EF73-2462-6651-3722DCC9CF06}"/>
              </a:ext>
            </a:extLst>
          </p:cNvPr>
          <p:cNvSpPr txBox="1"/>
          <p:nvPr/>
        </p:nvSpPr>
        <p:spPr>
          <a:xfrm>
            <a:off x="631844" y="5973646"/>
            <a:ext cx="23759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latin typeface="Avenir Book" panose="02000503020000020003" pitchFamily="2" charset="0"/>
              </a:rPr>
              <a:t>Domain Experts</a:t>
            </a:r>
          </a:p>
        </p:txBody>
      </p:sp>
      <p:sp>
        <p:nvSpPr>
          <p:cNvPr id="9" name="Up-down Arrow 8">
            <a:extLst>
              <a:ext uri="{FF2B5EF4-FFF2-40B4-BE49-F238E27FC236}">
                <a16:creationId xmlns:a16="http://schemas.microsoft.com/office/drawing/2014/main" id="{A1A2F33E-F0A6-4627-999A-9E943316652B}"/>
              </a:ext>
            </a:extLst>
          </p:cNvPr>
          <p:cNvSpPr/>
          <p:nvPr/>
        </p:nvSpPr>
        <p:spPr>
          <a:xfrm rot="5400000">
            <a:off x="3140995" y="4316011"/>
            <a:ext cx="808383" cy="1510033"/>
          </a:xfrm>
          <a:prstGeom prst="upDown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Up-down Arrow 9">
            <a:extLst>
              <a:ext uri="{FF2B5EF4-FFF2-40B4-BE49-F238E27FC236}">
                <a16:creationId xmlns:a16="http://schemas.microsoft.com/office/drawing/2014/main" id="{2371513D-3EF9-4DF5-9BCF-84EE0C2FB1CE}"/>
              </a:ext>
            </a:extLst>
          </p:cNvPr>
          <p:cNvSpPr/>
          <p:nvPr/>
        </p:nvSpPr>
        <p:spPr>
          <a:xfrm rot="10800000">
            <a:off x="5114494" y="3158783"/>
            <a:ext cx="808383" cy="1101084"/>
          </a:xfrm>
          <a:prstGeom prst="upDown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Up-down Arrow 10">
            <a:extLst>
              <a:ext uri="{FF2B5EF4-FFF2-40B4-BE49-F238E27FC236}">
                <a16:creationId xmlns:a16="http://schemas.microsoft.com/office/drawing/2014/main" id="{9CEA5508-6487-245B-0197-D05D8F12BAC8}"/>
              </a:ext>
            </a:extLst>
          </p:cNvPr>
          <p:cNvSpPr/>
          <p:nvPr/>
        </p:nvSpPr>
        <p:spPr>
          <a:xfrm rot="5400000">
            <a:off x="7343136" y="2983566"/>
            <a:ext cx="808383" cy="1314809"/>
          </a:xfrm>
          <a:prstGeom prst="upDown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178BBED-23D8-E642-69A6-F59A07D1CFF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35764" y="2387977"/>
            <a:ext cx="1196868" cy="1196868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AB01D3B4-C164-044F-0A81-04098E480C56}"/>
              </a:ext>
            </a:extLst>
          </p:cNvPr>
          <p:cNvSpPr txBox="1"/>
          <p:nvPr/>
        </p:nvSpPr>
        <p:spPr>
          <a:xfrm>
            <a:off x="8938290" y="4971512"/>
            <a:ext cx="25539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>
                <a:solidFill>
                  <a:srgbClr val="0070C0"/>
                </a:solidFill>
                <a:latin typeface="Avenir Book" panose="02000503020000020003" pitchFamily="2" charset="0"/>
              </a:rPr>
              <a:t>Robotic Labs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055E8911-B9AA-E9E4-565B-D283B90F673A}"/>
              </a:ext>
            </a:extLst>
          </p:cNvPr>
          <p:cNvSpPr/>
          <p:nvPr/>
        </p:nvSpPr>
        <p:spPr>
          <a:xfrm>
            <a:off x="418314" y="1044895"/>
            <a:ext cx="6585515" cy="5569405"/>
          </a:xfrm>
          <a:prstGeom prst="roundRect">
            <a:avLst>
              <a:gd name="adj" fmla="val 2365"/>
            </a:avLst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067C586E-4C2E-B79A-48F6-3EA652315809}"/>
              </a:ext>
            </a:extLst>
          </p:cNvPr>
          <p:cNvSpPr/>
          <p:nvPr/>
        </p:nvSpPr>
        <p:spPr>
          <a:xfrm>
            <a:off x="8497407" y="1995787"/>
            <a:ext cx="3485074" cy="3691652"/>
          </a:xfrm>
          <a:prstGeom prst="roundRect">
            <a:avLst>
              <a:gd name="adj" fmla="val 2365"/>
            </a:avLst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18DDFB5-D602-903C-4686-87CC0E5996C9}"/>
              </a:ext>
            </a:extLst>
          </p:cNvPr>
          <p:cNvSpPr txBox="1"/>
          <p:nvPr/>
        </p:nvSpPr>
        <p:spPr>
          <a:xfrm>
            <a:off x="2382060" y="3102362"/>
            <a:ext cx="263005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rgbClr val="0070C0"/>
                </a:solidFill>
                <a:latin typeface="Avenir Book" panose="02000503020000020003" pitchFamily="2" charset="0"/>
              </a:rPr>
              <a:t>Hybrid</a:t>
            </a:r>
          </a:p>
          <a:p>
            <a:pPr algn="ctr"/>
            <a:r>
              <a:rPr lang="en-GB" sz="3200" dirty="0">
                <a:solidFill>
                  <a:srgbClr val="0070C0"/>
                </a:solidFill>
                <a:latin typeface="Avenir Book" panose="02000503020000020003" pitchFamily="2" charset="0"/>
              </a:rPr>
              <a:t>Intelligence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D09CED4D-B40B-8596-AD1D-76707E23548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82528" y="1335185"/>
            <a:ext cx="958027" cy="958027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76B3782E-41CA-F7CC-9FD0-3EEAD35C0903}"/>
              </a:ext>
            </a:extLst>
          </p:cNvPr>
          <p:cNvSpPr txBox="1"/>
          <p:nvPr/>
        </p:nvSpPr>
        <p:spPr>
          <a:xfrm>
            <a:off x="734436" y="2477399"/>
            <a:ext cx="22733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latin typeface="Avenir Book" panose="02000503020000020003" pitchFamily="2" charset="0"/>
              </a:rPr>
              <a:t>Physics Models</a:t>
            </a:r>
          </a:p>
        </p:txBody>
      </p:sp>
      <p:pic>
        <p:nvPicPr>
          <p:cNvPr id="1026" name="Picture 2" descr="Vector Object Electric Disconnector High Voltage Stock Vector (Royalty  Free) 367444001 | Shutterstock">
            <a:extLst>
              <a:ext uri="{FF2B5EF4-FFF2-40B4-BE49-F238E27FC236}">
                <a16:creationId xmlns:a16="http://schemas.microsoft.com/office/drawing/2014/main" id="{AF392EF7-7AC9-C38C-6F20-C6A753F0C98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31" t="11950" r="18142" b="20135"/>
          <a:stretch/>
        </p:blipFill>
        <p:spPr bwMode="auto">
          <a:xfrm>
            <a:off x="10627461" y="2344886"/>
            <a:ext cx="1196869" cy="128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hemistry ">
            <a:extLst>
              <a:ext uri="{FF2B5EF4-FFF2-40B4-BE49-F238E27FC236}">
                <a16:creationId xmlns:a16="http://schemas.microsoft.com/office/drawing/2014/main" id="{3B5AA5B3-A51B-21A4-976F-3D522365C8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3881" y="3829599"/>
            <a:ext cx="955126" cy="955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2" name="Diagram 21">
            <a:extLst>
              <a:ext uri="{FF2B5EF4-FFF2-40B4-BE49-F238E27FC236}">
                <a16:creationId xmlns:a16="http://schemas.microsoft.com/office/drawing/2014/main" id="{48AF2E3A-23E0-493C-AFF9-9714EE59DC63}"/>
              </a:ext>
            </a:extLst>
          </p:cNvPr>
          <p:cNvGraphicFramePr/>
          <p:nvPr/>
        </p:nvGraphicFramePr>
        <p:xfrm>
          <a:off x="8833086" y="2640051"/>
          <a:ext cx="3057594" cy="23790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sp>
        <p:nvSpPr>
          <p:cNvPr id="24" name="Up-down Arrow 23">
            <a:extLst>
              <a:ext uri="{FF2B5EF4-FFF2-40B4-BE49-F238E27FC236}">
                <a16:creationId xmlns:a16="http://schemas.microsoft.com/office/drawing/2014/main" id="{6533078A-1DB5-2894-32D9-28F32CE76B43}"/>
              </a:ext>
            </a:extLst>
          </p:cNvPr>
          <p:cNvSpPr/>
          <p:nvPr/>
        </p:nvSpPr>
        <p:spPr>
          <a:xfrm rot="10800000">
            <a:off x="1422594" y="3059829"/>
            <a:ext cx="808383" cy="1101084"/>
          </a:xfrm>
          <a:prstGeom prst="upDown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Up-down Arrow 24">
            <a:extLst>
              <a:ext uri="{FF2B5EF4-FFF2-40B4-BE49-F238E27FC236}">
                <a16:creationId xmlns:a16="http://schemas.microsoft.com/office/drawing/2014/main" id="{2C8043A6-25E5-E2A2-47F4-BB55CA5C5002}"/>
              </a:ext>
            </a:extLst>
          </p:cNvPr>
          <p:cNvSpPr/>
          <p:nvPr/>
        </p:nvSpPr>
        <p:spPr>
          <a:xfrm rot="5400000">
            <a:off x="3140994" y="1134004"/>
            <a:ext cx="808383" cy="1510033"/>
          </a:xfrm>
          <a:prstGeom prst="upDown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01048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548E64-4BD3-E681-E6AE-A651E6ADA6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robotic arm holding a green light&#10;&#10;Description automatically generated">
            <a:extLst>
              <a:ext uri="{FF2B5EF4-FFF2-40B4-BE49-F238E27FC236}">
                <a16:creationId xmlns:a16="http://schemas.microsoft.com/office/drawing/2014/main" id="{D99FFDB4-E8A3-E5E7-D8BB-166F9FDFB0F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7355" b="5388"/>
          <a:stretch/>
        </p:blipFill>
        <p:spPr>
          <a:xfrm>
            <a:off x="10737172" y="2960268"/>
            <a:ext cx="1307414" cy="151406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813D6D9-FA78-8B37-6274-5A5B778E398F}"/>
              </a:ext>
            </a:extLst>
          </p:cNvPr>
          <p:cNvSpPr txBox="1"/>
          <p:nvPr/>
        </p:nvSpPr>
        <p:spPr>
          <a:xfrm>
            <a:off x="10625501" y="4517058"/>
            <a:ext cx="16659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/>
              <a:t>Nature</a:t>
            </a:r>
            <a:r>
              <a:rPr lang="en-US" sz="2000" dirty="0"/>
              <a:t>, 2025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5851F10-0608-45FB-0E96-BF844D2204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29800" y="2948288"/>
            <a:ext cx="1707372" cy="157923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7172E09-B18B-9279-CF16-FDEC2265C59D}"/>
              </a:ext>
            </a:extLst>
          </p:cNvPr>
          <p:cNvSpPr txBox="1"/>
          <p:nvPr/>
        </p:nvSpPr>
        <p:spPr>
          <a:xfrm>
            <a:off x="9043289" y="4517058"/>
            <a:ext cx="16659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/>
              <a:t>Nature</a:t>
            </a:r>
            <a:r>
              <a:rPr lang="en-US" sz="2000" dirty="0"/>
              <a:t>, 2025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3D587BD-2146-3022-0E79-247C4B940049}"/>
              </a:ext>
            </a:extLst>
          </p:cNvPr>
          <p:cNvSpPr txBox="1"/>
          <p:nvPr/>
        </p:nvSpPr>
        <p:spPr>
          <a:xfrm>
            <a:off x="7209957" y="4517058"/>
            <a:ext cx="17954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/>
              <a:t>Science</a:t>
            </a:r>
            <a:r>
              <a:rPr lang="en-US" sz="2000" dirty="0"/>
              <a:t>, 2024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C8DBAD4-77D1-8DBF-5949-1AC31F21C6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8097" y="2960268"/>
            <a:ext cx="1751725" cy="142435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40676EE-8BBE-50CC-DAE9-5EC2B4F0B423}"/>
              </a:ext>
            </a:extLst>
          </p:cNvPr>
          <p:cNvSpPr txBox="1"/>
          <p:nvPr/>
        </p:nvSpPr>
        <p:spPr>
          <a:xfrm>
            <a:off x="5368332" y="4517058"/>
            <a:ext cx="17954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/>
              <a:t>Nature</a:t>
            </a:r>
            <a:r>
              <a:rPr lang="en-US" sz="2000" dirty="0"/>
              <a:t>, 2023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5B0EA5E-D4C7-1C02-A50B-43D182D6352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03044" y="2905826"/>
            <a:ext cx="1526172" cy="151075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954754A5-A902-0255-44F9-7C130D368B09}"/>
              </a:ext>
            </a:extLst>
          </p:cNvPr>
          <p:cNvSpPr txBox="1"/>
          <p:nvPr/>
        </p:nvSpPr>
        <p:spPr>
          <a:xfrm>
            <a:off x="3593979" y="4517058"/>
            <a:ext cx="17954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/>
              <a:t>Nature</a:t>
            </a:r>
            <a:r>
              <a:rPr lang="en-US" sz="2000" dirty="0"/>
              <a:t>, 2022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79CD8828-3836-FFFC-A5AA-D78FD46CD4B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63587" y="2875636"/>
            <a:ext cx="1421021" cy="163335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51347F7-D513-FA33-8F80-DDF94BCA3A1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462177" y="972510"/>
            <a:ext cx="1594207" cy="1540166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27C216F5-49F6-B0F7-1BF4-10E0971B7BED}"/>
              </a:ext>
            </a:extLst>
          </p:cNvPr>
          <p:cNvSpPr txBox="1"/>
          <p:nvPr/>
        </p:nvSpPr>
        <p:spPr>
          <a:xfrm>
            <a:off x="10351885" y="2416655"/>
            <a:ext cx="17954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/>
              <a:t>Science</a:t>
            </a:r>
            <a:r>
              <a:rPr lang="en-US" sz="2000" dirty="0"/>
              <a:t>, 2019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4BC3B682-0C75-CC2A-1121-D258D7DEB0D1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69"/>
          <a:stretch/>
        </p:blipFill>
        <p:spPr>
          <a:xfrm>
            <a:off x="327916" y="2898615"/>
            <a:ext cx="1192905" cy="1638485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ABD89A9C-6E76-E4BC-1CD4-E92F7C1D2999}"/>
              </a:ext>
            </a:extLst>
          </p:cNvPr>
          <p:cNvSpPr txBox="1"/>
          <p:nvPr/>
        </p:nvSpPr>
        <p:spPr>
          <a:xfrm>
            <a:off x="118373" y="4517058"/>
            <a:ext cx="17954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/>
              <a:t>Nature</a:t>
            </a:r>
            <a:r>
              <a:rPr lang="en-US" sz="2000" dirty="0"/>
              <a:t>, 2020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137929D1-8FDC-68C0-ECC4-B2C07D0C7B4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65751" y="1034909"/>
            <a:ext cx="1586134" cy="1387867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B5307D7D-251B-B2A9-03E3-3E5755B951A4}"/>
              </a:ext>
            </a:extLst>
          </p:cNvPr>
          <p:cNvSpPr txBox="1"/>
          <p:nvPr/>
        </p:nvSpPr>
        <p:spPr>
          <a:xfrm>
            <a:off x="8734829" y="2416655"/>
            <a:ext cx="17954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/>
              <a:t>Nature</a:t>
            </a:r>
            <a:r>
              <a:rPr lang="en-US" sz="2000" dirty="0"/>
              <a:t>, 2019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82629CF1-E18F-D4D0-05DF-EF6B580947D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052521" y="1163610"/>
            <a:ext cx="1682308" cy="1187760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FE06BDB2-1047-6993-B788-84FE5DE8D3D4}"/>
              </a:ext>
            </a:extLst>
          </p:cNvPr>
          <p:cNvSpPr txBox="1"/>
          <p:nvPr/>
        </p:nvSpPr>
        <p:spPr>
          <a:xfrm>
            <a:off x="7125286" y="2416655"/>
            <a:ext cx="16806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/>
              <a:t>Nature</a:t>
            </a:r>
            <a:r>
              <a:rPr lang="en-US" sz="2000" dirty="0"/>
              <a:t>, 2017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E3F2EEAD-50E2-E274-BFD8-915F7D5A627D}"/>
              </a:ext>
            </a:extLst>
          </p:cNvPr>
          <p:cNvGrpSpPr/>
          <p:nvPr/>
        </p:nvGrpSpPr>
        <p:grpSpPr>
          <a:xfrm>
            <a:off x="5298546" y="1101846"/>
            <a:ext cx="1743364" cy="1298795"/>
            <a:chOff x="10427512" y="3640554"/>
            <a:chExt cx="1743364" cy="1298795"/>
          </a:xfrm>
        </p:grpSpPr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0727A822-D432-BEEC-3FD9-2E251868E1BF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10427512" y="3653047"/>
              <a:ext cx="1743364" cy="1286302"/>
            </a:xfrm>
            <a:prstGeom prst="rect">
              <a:avLst/>
            </a:prstGeom>
          </p:spPr>
        </p:pic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0467EE5C-7DFA-7923-9AD9-C181A878DE1E}"/>
                </a:ext>
              </a:extLst>
            </p:cNvPr>
            <p:cNvSpPr/>
            <p:nvPr/>
          </p:nvSpPr>
          <p:spPr>
            <a:xfrm>
              <a:off x="10427512" y="3640554"/>
              <a:ext cx="255356" cy="21776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7FCFC53F-4277-3AC6-61E9-7B692827F35E}"/>
              </a:ext>
            </a:extLst>
          </p:cNvPr>
          <p:cNvSpPr txBox="1"/>
          <p:nvPr/>
        </p:nvSpPr>
        <p:spPr>
          <a:xfrm>
            <a:off x="5329833" y="2416655"/>
            <a:ext cx="17954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/>
              <a:t>Nature</a:t>
            </a:r>
            <a:r>
              <a:rPr lang="en-US" sz="2000" dirty="0"/>
              <a:t>, 2017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9211B44-5C52-A8D7-7EF4-AEF3196467B8}"/>
              </a:ext>
            </a:extLst>
          </p:cNvPr>
          <p:cNvSpPr txBox="1"/>
          <p:nvPr/>
        </p:nvSpPr>
        <p:spPr>
          <a:xfrm>
            <a:off x="3649637" y="2416655"/>
            <a:ext cx="17954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/>
              <a:t>Nature</a:t>
            </a:r>
            <a:r>
              <a:rPr lang="en-US" sz="2000" dirty="0"/>
              <a:t>, 2015</a:t>
            </a: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6C49E20C-48C2-F9CC-45A3-F83A98632EC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129036" y="989718"/>
            <a:ext cx="1428260" cy="1428260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2640808F-0B6D-8C67-2B25-B04FA0B47D54}"/>
              </a:ext>
            </a:extLst>
          </p:cNvPr>
          <p:cNvSpPr txBox="1"/>
          <p:nvPr/>
        </p:nvSpPr>
        <p:spPr>
          <a:xfrm>
            <a:off x="2036348" y="2416655"/>
            <a:ext cx="17954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/>
              <a:t>Nature</a:t>
            </a:r>
            <a:r>
              <a:rPr lang="en-US" sz="2000" dirty="0"/>
              <a:t>, 2015</a:t>
            </a: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5F1A189F-2385-3F3E-6DA9-6A19E1F61B9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1824" y="994516"/>
            <a:ext cx="2028867" cy="1436310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46431E55-47E2-6EE3-E543-859981E4C22A}"/>
              </a:ext>
            </a:extLst>
          </p:cNvPr>
          <p:cNvSpPr txBox="1"/>
          <p:nvPr/>
        </p:nvSpPr>
        <p:spPr>
          <a:xfrm>
            <a:off x="166584" y="2416655"/>
            <a:ext cx="17954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/>
              <a:t>Science</a:t>
            </a:r>
            <a:r>
              <a:rPr lang="en-US" sz="2000" dirty="0"/>
              <a:t>, 2015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72A0D7D-EFF4-368B-FD96-C1DCCCF36F0F}"/>
              </a:ext>
            </a:extLst>
          </p:cNvPr>
          <p:cNvSpPr txBox="1"/>
          <p:nvPr/>
        </p:nvSpPr>
        <p:spPr>
          <a:xfrm>
            <a:off x="1807205" y="4517058"/>
            <a:ext cx="17954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/>
              <a:t>Science</a:t>
            </a:r>
            <a:r>
              <a:rPr lang="en-US" sz="2000" dirty="0"/>
              <a:t>, 2021</a:t>
            </a:r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D5EB3E29-D227-179B-6233-236B95A7713D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014212" y="3074325"/>
            <a:ext cx="1991198" cy="1299070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5C06A1A0-0C39-62DD-C1B9-8748ACAE8497}"/>
              </a:ext>
            </a:extLst>
          </p:cNvPr>
          <p:cNvSpPr txBox="1"/>
          <p:nvPr/>
        </p:nvSpPr>
        <p:spPr>
          <a:xfrm>
            <a:off x="1142570" y="42942"/>
            <a:ext cx="104813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>
                <a:latin typeface="Avenir Book" panose="02000503020000020003" pitchFamily="2" charset="0"/>
              </a:rPr>
              <a:t>Digital Materials Research in Liverpool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67A1FB8F-FB53-D58A-A19C-AD7C1B96A575}"/>
              </a:ext>
            </a:extLst>
          </p:cNvPr>
          <p:cNvGrpSpPr/>
          <p:nvPr/>
        </p:nvGrpSpPr>
        <p:grpSpPr>
          <a:xfrm>
            <a:off x="3536898" y="872403"/>
            <a:ext cx="1692208" cy="1536354"/>
            <a:chOff x="6845169" y="3403942"/>
            <a:chExt cx="1692208" cy="1536354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D6C0887D-DF5F-B2DF-58DE-C96C63DBEFD1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6988758" y="3429540"/>
              <a:ext cx="1548619" cy="1510756"/>
            </a:xfrm>
            <a:prstGeom prst="rect">
              <a:avLst/>
            </a:prstGeom>
          </p:spPr>
        </p:pic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7A9CEEB5-874F-8FEF-FC6B-4A02123DE099}"/>
                </a:ext>
              </a:extLst>
            </p:cNvPr>
            <p:cNvSpPr/>
            <p:nvPr/>
          </p:nvSpPr>
          <p:spPr>
            <a:xfrm>
              <a:off x="6845169" y="3403942"/>
              <a:ext cx="316180" cy="15138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C92AA721-69BB-634C-7486-4A8D8C6AA25D}"/>
              </a:ext>
            </a:extLst>
          </p:cNvPr>
          <p:cNvSpPr txBox="1"/>
          <p:nvPr/>
        </p:nvSpPr>
        <p:spPr>
          <a:xfrm>
            <a:off x="1303730" y="5007134"/>
            <a:ext cx="997741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dirty="0">
                <a:latin typeface="Avenir Book" panose="02000503020000020003" pitchFamily="2" charset="0"/>
              </a:rPr>
              <a:t>Leading digital chemistry for &gt;10 years</a:t>
            </a:r>
          </a:p>
        </p:txBody>
      </p:sp>
      <p:pic>
        <p:nvPicPr>
          <p:cNvPr id="3" name="Picture 2" descr="Funding | Cambridge Graphene Centre">
            <a:extLst>
              <a:ext uri="{FF2B5EF4-FFF2-40B4-BE49-F238E27FC236}">
                <a16:creationId xmlns:a16="http://schemas.microsoft.com/office/drawing/2014/main" id="{3FB68944-447D-6684-EC43-5793EA04E0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6879" y="5887561"/>
            <a:ext cx="2092807" cy="837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European Research Council - Wikipedia">
            <a:extLst>
              <a:ext uri="{FF2B5EF4-FFF2-40B4-BE49-F238E27FC236}">
                <a16:creationId xmlns:a16="http://schemas.microsoft.com/office/drawing/2014/main" id="{2744319F-2098-F94B-2B24-95D66F814F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0598" y="5887561"/>
            <a:ext cx="897569" cy="844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Adam Smith awarded Research Project Grant by the Leverhulme ...">
            <a:extLst>
              <a:ext uri="{FF2B5EF4-FFF2-40B4-BE49-F238E27FC236}">
                <a16:creationId xmlns:a16="http://schemas.microsoft.com/office/drawing/2014/main" id="{EC8AF6AC-6AAA-06DE-59C1-F85F3F51EBD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581" b="35180"/>
          <a:stretch/>
        </p:blipFill>
        <p:spPr bwMode="auto">
          <a:xfrm>
            <a:off x="6881400" y="6000764"/>
            <a:ext cx="2783031" cy="616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Rectangle 50">
            <a:extLst>
              <a:ext uri="{FF2B5EF4-FFF2-40B4-BE49-F238E27FC236}">
                <a16:creationId xmlns:a16="http://schemas.microsoft.com/office/drawing/2014/main" id="{8A57E3E0-DDD5-A190-7C22-C2485AE61606}"/>
              </a:ext>
            </a:extLst>
          </p:cNvPr>
          <p:cNvSpPr/>
          <p:nvPr/>
        </p:nvSpPr>
        <p:spPr>
          <a:xfrm>
            <a:off x="5329833" y="2948288"/>
            <a:ext cx="115257" cy="12603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DFA9E45D-5B5B-04C4-ECC5-D439E2993A17}"/>
              </a:ext>
            </a:extLst>
          </p:cNvPr>
          <p:cNvSpPr/>
          <p:nvPr/>
        </p:nvSpPr>
        <p:spPr>
          <a:xfrm>
            <a:off x="6139128" y="2930394"/>
            <a:ext cx="115257" cy="12603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FAB990FD-E9B5-8877-FD30-4AF0B53D5FAC}"/>
              </a:ext>
            </a:extLst>
          </p:cNvPr>
          <p:cNvSpPr/>
          <p:nvPr/>
        </p:nvSpPr>
        <p:spPr>
          <a:xfrm>
            <a:off x="9996940" y="4047181"/>
            <a:ext cx="115257" cy="12603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5BE7BD25-8A6D-F911-6B5D-7CA22A622449}"/>
              </a:ext>
            </a:extLst>
          </p:cNvPr>
          <p:cNvSpPr/>
          <p:nvPr/>
        </p:nvSpPr>
        <p:spPr>
          <a:xfrm>
            <a:off x="9791136" y="3648568"/>
            <a:ext cx="125115" cy="137459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09CFD7B0-28A8-2DF6-79C9-8F2544D57173}"/>
              </a:ext>
            </a:extLst>
          </p:cNvPr>
          <p:cNvSpPr/>
          <p:nvPr/>
        </p:nvSpPr>
        <p:spPr>
          <a:xfrm>
            <a:off x="5951894" y="2206852"/>
            <a:ext cx="347337" cy="21049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2794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7432</TotalTime>
  <Words>195</Words>
  <Application>Microsoft Macintosh PowerPoint</Application>
  <PresentationFormat>Widescreen</PresentationFormat>
  <Paragraphs>59</Paragraphs>
  <Slides>10</Slides>
  <Notes>9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20" baseType="lpstr">
      <vt:lpstr>Aptos</vt:lpstr>
      <vt:lpstr>Aptos Display</vt:lpstr>
      <vt:lpstr>Arial</vt:lpstr>
      <vt:lpstr>Avenir Book</vt:lpstr>
      <vt:lpstr>Calibri</vt:lpstr>
      <vt:lpstr>Calibri Light</vt:lpstr>
      <vt:lpstr>Poppins</vt:lpstr>
      <vt:lpstr>proxima-nova</vt:lpstr>
      <vt:lpstr>Office Theme</vt:lpstr>
      <vt:lpstr>2_Office Theme</vt:lpstr>
      <vt:lpstr>How the UK can lead the materials sector with AI and robotics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Cooper, Andy</dc:creator>
  <cp:lastModifiedBy>Cooper, Andy</cp:lastModifiedBy>
  <cp:revision>142</cp:revision>
  <dcterms:created xsi:type="dcterms:W3CDTF">2024-11-18T12:23:00Z</dcterms:created>
  <dcterms:modified xsi:type="dcterms:W3CDTF">2025-04-28T08:34:44Z</dcterms:modified>
</cp:coreProperties>
</file>